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78" r:id="rId2"/>
    <p:sldId id="4386" r:id="rId3"/>
    <p:sldId id="4376" r:id="rId4"/>
    <p:sldId id="4381" r:id="rId5"/>
    <p:sldId id="4385" r:id="rId6"/>
    <p:sldId id="4387" r:id="rId7"/>
    <p:sldId id="4388" r:id="rId8"/>
    <p:sldId id="4390" r:id="rId9"/>
    <p:sldId id="4391" r:id="rId10"/>
    <p:sldId id="4392" r:id="rId11"/>
    <p:sldId id="4393" r:id="rId12"/>
    <p:sldId id="4394" r:id="rId13"/>
    <p:sldId id="4395" r:id="rId14"/>
    <p:sldId id="4396" r:id="rId15"/>
    <p:sldId id="4400" r:id="rId16"/>
    <p:sldId id="4397" r:id="rId17"/>
    <p:sldId id="4398" r:id="rId18"/>
    <p:sldId id="4399" r:id="rId19"/>
    <p:sldId id="4401" r:id="rId20"/>
    <p:sldId id="4402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FFFF"/>
    <a:srgbClr val="D9D9D9"/>
    <a:srgbClr val="F2F2F2"/>
    <a:srgbClr val="5693D7"/>
    <a:srgbClr val="9E0202"/>
    <a:srgbClr val="F1EEF4"/>
    <a:srgbClr val="BDDB90"/>
    <a:srgbClr val="337EBF"/>
    <a:srgbClr val="FAE28A"/>
    <a:srgbClr val="8F57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51" autoAdjust="0"/>
    <p:restoredTop sz="38338" autoAdjust="0"/>
  </p:normalViewPr>
  <p:slideViewPr>
    <p:cSldViewPr snapToGrid="0" snapToObjects="1">
      <p:cViewPr>
        <p:scale>
          <a:sx n="84" d="100"/>
          <a:sy n="84" d="100"/>
        </p:scale>
        <p:origin x="-2752" y="-752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11/23/20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868705D-D306-3044-AB3E-9550C37B4F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98750" y="5776913"/>
            <a:ext cx="690563" cy="64611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92C6AA0-D312-F948-810E-C69B2B694E0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17521" y="7427294"/>
            <a:ext cx="690563" cy="646112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88A7E03B-C183-C14E-B0EC-E46E29C5945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437696" y="9189187"/>
            <a:ext cx="690563" cy="646112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58901E7A-AF26-CA4A-A3BC-A89E9216B3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385228" y="10906474"/>
            <a:ext cx="690563" cy="646112"/>
          </a:xfrm>
          <a:solidFill>
            <a:schemeClr val="accent4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43C440E-F8F8-D046-B29F-42F4BE1945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51986" y="10816685"/>
            <a:ext cx="1631525" cy="1631525"/>
          </a:xfrm>
          <a:custGeom>
            <a:avLst/>
            <a:gdLst>
              <a:gd name="connsiteX0" fmla="*/ 271926 w 1631525"/>
              <a:gd name="connsiteY0" fmla="*/ 0 h 1631525"/>
              <a:gd name="connsiteX1" fmla="*/ 1359599 w 1631525"/>
              <a:gd name="connsiteY1" fmla="*/ 0 h 1631525"/>
              <a:gd name="connsiteX2" fmla="*/ 1631525 w 1631525"/>
              <a:gd name="connsiteY2" fmla="*/ 271926 h 1631525"/>
              <a:gd name="connsiteX3" fmla="*/ 1631525 w 1631525"/>
              <a:gd name="connsiteY3" fmla="*/ 1359599 h 1631525"/>
              <a:gd name="connsiteX4" fmla="*/ 1359599 w 1631525"/>
              <a:gd name="connsiteY4" fmla="*/ 1631525 h 1631525"/>
              <a:gd name="connsiteX5" fmla="*/ 271926 w 1631525"/>
              <a:gd name="connsiteY5" fmla="*/ 1631525 h 1631525"/>
              <a:gd name="connsiteX6" fmla="*/ 0 w 1631525"/>
              <a:gd name="connsiteY6" fmla="*/ 1359599 h 1631525"/>
              <a:gd name="connsiteX7" fmla="*/ 0 w 1631525"/>
              <a:gd name="connsiteY7" fmla="*/ 271926 h 1631525"/>
              <a:gd name="connsiteX8" fmla="*/ 271926 w 1631525"/>
              <a:gd name="connsiteY8" fmla="*/ 0 h 163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1525" h="1631525">
                <a:moveTo>
                  <a:pt x="271926" y="0"/>
                </a:moveTo>
                <a:lnTo>
                  <a:pt x="1359599" y="0"/>
                </a:lnTo>
                <a:cubicBezTo>
                  <a:pt x="1509780" y="0"/>
                  <a:pt x="1631525" y="121745"/>
                  <a:pt x="1631525" y="271926"/>
                </a:cubicBezTo>
                <a:lnTo>
                  <a:pt x="1631525" y="1359599"/>
                </a:lnTo>
                <a:cubicBezTo>
                  <a:pt x="1631525" y="1509780"/>
                  <a:pt x="1509780" y="1631525"/>
                  <a:pt x="1359599" y="1631525"/>
                </a:cubicBezTo>
                <a:lnTo>
                  <a:pt x="271926" y="1631525"/>
                </a:lnTo>
                <a:cubicBezTo>
                  <a:pt x="121745" y="1631525"/>
                  <a:pt x="0" y="1509780"/>
                  <a:pt x="0" y="1359599"/>
                </a:cubicBezTo>
                <a:lnTo>
                  <a:pt x="0" y="271926"/>
                </a:lnTo>
                <a:cubicBezTo>
                  <a:pt x="0" y="121745"/>
                  <a:pt x="121745" y="0"/>
                  <a:pt x="271926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 algn="ctr">
              <a:defRPr sz="1800" b="0" i="0">
                <a:solidFill>
                  <a:schemeClr val="tx1"/>
                </a:solidFill>
                <a:latin typeface="Lato Light" panose="020F0302020204030203" pitchFamily="34" charset="77"/>
              </a:defRPr>
            </a:lvl1pPr>
          </a:lstStyle>
          <a:p>
            <a:endParaRPr lang="en-SV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ECE85ED-EEBF-EA43-B643-F31317B7990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567907" y="10816685"/>
            <a:ext cx="1631525" cy="1631525"/>
          </a:xfrm>
          <a:custGeom>
            <a:avLst/>
            <a:gdLst>
              <a:gd name="connsiteX0" fmla="*/ 271926 w 1631525"/>
              <a:gd name="connsiteY0" fmla="*/ 0 h 1631525"/>
              <a:gd name="connsiteX1" fmla="*/ 1359599 w 1631525"/>
              <a:gd name="connsiteY1" fmla="*/ 0 h 1631525"/>
              <a:gd name="connsiteX2" fmla="*/ 1631525 w 1631525"/>
              <a:gd name="connsiteY2" fmla="*/ 271926 h 1631525"/>
              <a:gd name="connsiteX3" fmla="*/ 1631525 w 1631525"/>
              <a:gd name="connsiteY3" fmla="*/ 1359599 h 1631525"/>
              <a:gd name="connsiteX4" fmla="*/ 1359599 w 1631525"/>
              <a:gd name="connsiteY4" fmla="*/ 1631525 h 1631525"/>
              <a:gd name="connsiteX5" fmla="*/ 271926 w 1631525"/>
              <a:gd name="connsiteY5" fmla="*/ 1631525 h 1631525"/>
              <a:gd name="connsiteX6" fmla="*/ 0 w 1631525"/>
              <a:gd name="connsiteY6" fmla="*/ 1359599 h 1631525"/>
              <a:gd name="connsiteX7" fmla="*/ 0 w 1631525"/>
              <a:gd name="connsiteY7" fmla="*/ 271926 h 1631525"/>
              <a:gd name="connsiteX8" fmla="*/ 271926 w 1631525"/>
              <a:gd name="connsiteY8" fmla="*/ 0 h 163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1525" h="1631525">
                <a:moveTo>
                  <a:pt x="271926" y="0"/>
                </a:moveTo>
                <a:lnTo>
                  <a:pt x="1359599" y="0"/>
                </a:lnTo>
                <a:cubicBezTo>
                  <a:pt x="1509780" y="0"/>
                  <a:pt x="1631525" y="121745"/>
                  <a:pt x="1631525" y="271926"/>
                </a:cubicBezTo>
                <a:lnTo>
                  <a:pt x="1631525" y="1359599"/>
                </a:lnTo>
                <a:cubicBezTo>
                  <a:pt x="1631525" y="1509780"/>
                  <a:pt x="1509780" y="1631525"/>
                  <a:pt x="1359599" y="1631525"/>
                </a:cubicBezTo>
                <a:lnTo>
                  <a:pt x="271926" y="1631525"/>
                </a:lnTo>
                <a:cubicBezTo>
                  <a:pt x="121745" y="1631525"/>
                  <a:pt x="0" y="1509780"/>
                  <a:pt x="0" y="1359599"/>
                </a:cubicBezTo>
                <a:lnTo>
                  <a:pt x="0" y="271926"/>
                </a:lnTo>
                <a:cubicBezTo>
                  <a:pt x="0" y="121745"/>
                  <a:pt x="121745" y="0"/>
                  <a:pt x="271926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 algn="ctr">
              <a:defRPr sz="1800" b="0" i="0">
                <a:solidFill>
                  <a:schemeClr val="tx1"/>
                </a:solidFill>
                <a:latin typeface="Lato Light" panose="020F0302020204030203" pitchFamily="34" charset="77"/>
              </a:defRPr>
            </a:lvl1pPr>
          </a:lstStyle>
          <a:p>
            <a:endParaRPr lang="en-SV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EAC1F7C-DEB3-F041-A01B-3974591F11C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481662" y="10816685"/>
            <a:ext cx="1631525" cy="1631525"/>
          </a:xfrm>
          <a:custGeom>
            <a:avLst/>
            <a:gdLst>
              <a:gd name="connsiteX0" fmla="*/ 271926 w 1631525"/>
              <a:gd name="connsiteY0" fmla="*/ 0 h 1631525"/>
              <a:gd name="connsiteX1" fmla="*/ 1359599 w 1631525"/>
              <a:gd name="connsiteY1" fmla="*/ 0 h 1631525"/>
              <a:gd name="connsiteX2" fmla="*/ 1631525 w 1631525"/>
              <a:gd name="connsiteY2" fmla="*/ 271926 h 1631525"/>
              <a:gd name="connsiteX3" fmla="*/ 1631525 w 1631525"/>
              <a:gd name="connsiteY3" fmla="*/ 1359599 h 1631525"/>
              <a:gd name="connsiteX4" fmla="*/ 1359599 w 1631525"/>
              <a:gd name="connsiteY4" fmla="*/ 1631525 h 1631525"/>
              <a:gd name="connsiteX5" fmla="*/ 271926 w 1631525"/>
              <a:gd name="connsiteY5" fmla="*/ 1631525 h 1631525"/>
              <a:gd name="connsiteX6" fmla="*/ 0 w 1631525"/>
              <a:gd name="connsiteY6" fmla="*/ 1359599 h 1631525"/>
              <a:gd name="connsiteX7" fmla="*/ 0 w 1631525"/>
              <a:gd name="connsiteY7" fmla="*/ 271926 h 1631525"/>
              <a:gd name="connsiteX8" fmla="*/ 271926 w 1631525"/>
              <a:gd name="connsiteY8" fmla="*/ 0 h 163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1525" h="1631525">
                <a:moveTo>
                  <a:pt x="271926" y="0"/>
                </a:moveTo>
                <a:lnTo>
                  <a:pt x="1359599" y="0"/>
                </a:lnTo>
                <a:cubicBezTo>
                  <a:pt x="1509780" y="0"/>
                  <a:pt x="1631525" y="121745"/>
                  <a:pt x="1631525" y="271926"/>
                </a:cubicBezTo>
                <a:lnTo>
                  <a:pt x="1631525" y="1359599"/>
                </a:lnTo>
                <a:cubicBezTo>
                  <a:pt x="1631525" y="1509780"/>
                  <a:pt x="1509780" y="1631525"/>
                  <a:pt x="1359599" y="1631525"/>
                </a:cubicBezTo>
                <a:lnTo>
                  <a:pt x="271926" y="1631525"/>
                </a:lnTo>
                <a:cubicBezTo>
                  <a:pt x="121745" y="1631525"/>
                  <a:pt x="0" y="1509780"/>
                  <a:pt x="0" y="1359599"/>
                </a:cubicBezTo>
                <a:lnTo>
                  <a:pt x="0" y="271926"/>
                </a:lnTo>
                <a:cubicBezTo>
                  <a:pt x="0" y="121745"/>
                  <a:pt x="121745" y="0"/>
                  <a:pt x="271926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 algn="ctr">
              <a:defRPr sz="1800" b="0" i="0">
                <a:solidFill>
                  <a:schemeClr val="tx1"/>
                </a:solidFill>
                <a:latin typeface="Lato Light" panose="020F0302020204030203" pitchFamily="34" charset="77"/>
              </a:defRPr>
            </a:lvl1pPr>
          </a:lstStyle>
          <a:p>
            <a:endParaRPr lang="en-SV" dirty="0"/>
          </a:p>
        </p:txBody>
      </p:sp>
    </p:spTree>
    <p:extLst>
      <p:ext uri="{BB962C8B-B14F-4D97-AF65-F5344CB8AC3E}">
        <p14:creationId xmlns:p14="http://schemas.microsoft.com/office/powerpoint/2010/main" val="767024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27D0F5D-80E7-C541-85B8-351216D503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03763" y="4121407"/>
            <a:ext cx="915987" cy="916988"/>
          </a:xfrm>
          <a:custGeom>
            <a:avLst/>
            <a:gdLst>
              <a:gd name="connsiteX0" fmla="*/ 457958 w 915987"/>
              <a:gd name="connsiteY0" fmla="*/ 0 h 916988"/>
              <a:gd name="connsiteX1" fmla="*/ 907137 w 915987"/>
              <a:gd name="connsiteY1" fmla="*/ 366092 h 916988"/>
              <a:gd name="connsiteX2" fmla="*/ 915987 w 915987"/>
              <a:gd name="connsiteY2" fmla="*/ 453882 h 916988"/>
              <a:gd name="connsiteX3" fmla="*/ 915987 w 915987"/>
              <a:gd name="connsiteY3" fmla="*/ 463107 h 916988"/>
              <a:gd name="connsiteX4" fmla="*/ 907137 w 915987"/>
              <a:gd name="connsiteY4" fmla="*/ 550897 h 916988"/>
              <a:gd name="connsiteX5" fmla="*/ 457958 w 915987"/>
              <a:gd name="connsiteY5" fmla="*/ 916988 h 916988"/>
              <a:gd name="connsiteX6" fmla="*/ 8779 w 915987"/>
              <a:gd name="connsiteY6" fmla="*/ 550897 h 916988"/>
              <a:gd name="connsiteX7" fmla="*/ 0 w 915987"/>
              <a:gd name="connsiteY7" fmla="*/ 463811 h 916988"/>
              <a:gd name="connsiteX8" fmla="*/ 0 w 915987"/>
              <a:gd name="connsiteY8" fmla="*/ 453177 h 916988"/>
              <a:gd name="connsiteX9" fmla="*/ 8779 w 915987"/>
              <a:gd name="connsiteY9" fmla="*/ 366092 h 916988"/>
              <a:gd name="connsiteX10" fmla="*/ 457958 w 915987"/>
              <a:gd name="connsiteY10" fmla="*/ 0 h 91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5987" h="916988">
                <a:moveTo>
                  <a:pt x="457958" y="0"/>
                </a:moveTo>
                <a:cubicBezTo>
                  <a:pt x="679525" y="0"/>
                  <a:pt x="864384" y="157164"/>
                  <a:pt x="907137" y="366092"/>
                </a:cubicBezTo>
                <a:lnTo>
                  <a:pt x="915987" y="453882"/>
                </a:lnTo>
                <a:lnTo>
                  <a:pt x="915987" y="463107"/>
                </a:lnTo>
                <a:lnTo>
                  <a:pt x="907137" y="550897"/>
                </a:lnTo>
                <a:cubicBezTo>
                  <a:pt x="864384" y="759825"/>
                  <a:pt x="679525" y="916988"/>
                  <a:pt x="457958" y="916988"/>
                </a:cubicBezTo>
                <a:cubicBezTo>
                  <a:pt x="236392" y="916988"/>
                  <a:pt x="51532" y="759825"/>
                  <a:pt x="8779" y="550897"/>
                </a:cubicBezTo>
                <a:lnTo>
                  <a:pt x="0" y="463811"/>
                </a:lnTo>
                <a:lnTo>
                  <a:pt x="0" y="453177"/>
                </a:lnTo>
                <a:lnTo>
                  <a:pt x="8779" y="366092"/>
                </a:lnTo>
                <a:cubicBezTo>
                  <a:pt x="51532" y="157164"/>
                  <a:pt x="236392" y="0"/>
                  <a:pt x="457958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8A9BD0A8-04C1-8E4B-B2E7-11095D74326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03763" y="7176841"/>
            <a:ext cx="915987" cy="895016"/>
          </a:xfrm>
          <a:custGeom>
            <a:avLst/>
            <a:gdLst>
              <a:gd name="connsiteX0" fmla="*/ 457958 w 915987"/>
              <a:gd name="connsiteY0" fmla="*/ 0 h 895016"/>
              <a:gd name="connsiteX1" fmla="*/ 907137 w 915987"/>
              <a:gd name="connsiteY1" fmla="*/ 366092 h 895016"/>
              <a:gd name="connsiteX2" fmla="*/ 915987 w 915987"/>
              <a:gd name="connsiteY2" fmla="*/ 453881 h 895016"/>
              <a:gd name="connsiteX3" fmla="*/ 915987 w 915987"/>
              <a:gd name="connsiteY3" fmla="*/ 463107 h 895016"/>
              <a:gd name="connsiteX4" fmla="*/ 907137 w 915987"/>
              <a:gd name="connsiteY4" fmla="*/ 550897 h 895016"/>
              <a:gd name="connsiteX5" fmla="*/ 636425 w 915987"/>
              <a:gd name="connsiteY5" fmla="*/ 880957 h 895016"/>
              <a:gd name="connsiteX6" fmla="*/ 591135 w 915987"/>
              <a:gd name="connsiteY6" fmla="*/ 895016 h 895016"/>
              <a:gd name="connsiteX7" fmla="*/ 324782 w 915987"/>
              <a:gd name="connsiteY7" fmla="*/ 895016 h 895016"/>
              <a:gd name="connsiteX8" fmla="*/ 279492 w 915987"/>
              <a:gd name="connsiteY8" fmla="*/ 880957 h 895016"/>
              <a:gd name="connsiteX9" fmla="*/ 8779 w 915987"/>
              <a:gd name="connsiteY9" fmla="*/ 550897 h 895016"/>
              <a:gd name="connsiteX10" fmla="*/ 0 w 915987"/>
              <a:gd name="connsiteY10" fmla="*/ 463811 h 895016"/>
              <a:gd name="connsiteX11" fmla="*/ 0 w 915987"/>
              <a:gd name="connsiteY11" fmla="*/ 453177 h 895016"/>
              <a:gd name="connsiteX12" fmla="*/ 8779 w 915987"/>
              <a:gd name="connsiteY12" fmla="*/ 366092 h 895016"/>
              <a:gd name="connsiteX13" fmla="*/ 457958 w 915987"/>
              <a:gd name="connsiteY13" fmla="*/ 0 h 895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5987" h="895016">
                <a:moveTo>
                  <a:pt x="457958" y="0"/>
                </a:moveTo>
                <a:cubicBezTo>
                  <a:pt x="679525" y="0"/>
                  <a:pt x="864384" y="157164"/>
                  <a:pt x="907137" y="366092"/>
                </a:cubicBezTo>
                <a:lnTo>
                  <a:pt x="915987" y="453881"/>
                </a:lnTo>
                <a:lnTo>
                  <a:pt x="915987" y="463107"/>
                </a:lnTo>
                <a:lnTo>
                  <a:pt x="907137" y="550897"/>
                </a:lnTo>
                <a:cubicBezTo>
                  <a:pt x="876599" y="700131"/>
                  <a:pt x="773558" y="822955"/>
                  <a:pt x="636425" y="880957"/>
                </a:cubicBezTo>
                <a:lnTo>
                  <a:pt x="591135" y="895016"/>
                </a:lnTo>
                <a:lnTo>
                  <a:pt x="324782" y="895016"/>
                </a:lnTo>
                <a:lnTo>
                  <a:pt x="279492" y="880957"/>
                </a:lnTo>
                <a:cubicBezTo>
                  <a:pt x="142358" y="822955"/>
                  <a:pt x="39317" y="700131"/>
                  <a:pt x="8779" y="550897"/>
                </a:cubicBezTo>
                <a:lnTo>
                  <a:pt x="0" y="463811"/>
                </a:lnTo>
                <a:lnTo>
                  <a:pt x="0" y="453177"/>
                </a:lnTo>
                <a:lnTo>
                  <a:pt x="8779" y="366092"/>
                </a:lnTo>
                <a:cubicBezTo>
                  <a:pt x="51532" y="157164"/>
                  <a:pt x="236392" y="0"/>
                  <a:pt x="45795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FA44A5B7-529B-154D-BE25-466B81326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03763" y="10254578"/>
            <a:ext cx="915987" cy="895016"/>
          </a:xfrm>
          <a:custGeom>
            <a:avLst/>
            <a:gdLst>
              <a:gd name="connsiteX0" fmla="*/ 457958 w 915987"/>
              <a:gd name="connsiteY0" fmla="*/ 0 h 895016"/>
              <a:gd name="connsiteX1" fmla="*/ 907137 w 915987"/>
              <a:gd name="connsiteY1" fmla="*/ 366092 h 895016"/>
              <a:gd name="connsiteX2" fmla="*/ 915987 w 915987"/>
              <a:gd name="connsiteY2" fmla="*/ 453881 h 895016"/>
              <a:gd name="connsiteX3" fmla="*/ 915987 w 915987"/>
              <a:gd name="connsiteY3" fmla="*/ 463107 h 895016"/>
              <a:gd name="connsiteX4" fmla="*/ 907137 w 915987"/>
              <a:gd name="connsiteY4" fmla="*/ 550896 h 895016"/>
              <a:gd name="connsiteX5" fmla="*/ 636425 w 915987"/>
              <a:gd name="connsiteY5" fmla="*/ 880957 h 895016"/>
              <a:gd name="connsiteX6" fmla="*/ 591135 w 915987"/>
              <a:gd name="connsiteY6" fmla="*/ 895016 h 895016"/>
              <a:gd name="connsiteX7" fmla="*/ 324782 w 915987"/>
              <a:gd name="connsiteY7" fmla="*/ 895016 h 895016"/>
              <a:gd name="connsiteX8" fmla="*/ 279492 w 915987"/>
              <a:gd name="connsiteY8" fmla="*/ 880957 h 895016"/>
              <a:gd name="connsiteX9" fmla="*/ 8779 w 915987"/>
              <a:gd name="connsiteY9" fmla="*/ 550896 h 895016"/>
              <a:gd name="connsiteX10" fmla="*/ 0 w 915987"/>
              <a:gd name="connsiteY10" fmla="*/ 463811 h 895016"/>
              <a:gd name="connsiteX11" fmla="*/ 0 w 915987"/>
              <a:gd name="connsiteY11" fmla="*/ 453177 h 895016"/>
              <a:gd name="connsiteX12" fmla="*/ 8779 w 915987"/>
              <a:gd name="connsiteY12" fmla="*/ 366092 h 895016"/>
              <a:gd name="connsiteX13" fmla="*/ 457958 w 915987"/>
              <a:gd name="connsiteY13" fmla="*/ 0 h 895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5987" h="895016">
                <a:moveTo>
                  <a:pt x="457958" y="0"/>
                </a:moveTo>
                <a:cubicBezTo>
                  <a:pt x="679525" y="0"/>
                  <a:pt x="864384" y="157164"/>
                  <a:pt x="907137" y="366092"/>
                </a:cubicBezTo>
                <a:lnTo>
                  <a:pt x="915987" y="453881"/>
                </a:lnTo>
                <a:lnTo>
                  <a:pt x="915987" y="463107"/>
                </a:lnTo>
                <a:lnTo>
                  <a:pt x="907137" y="550896"/>
                </a:lnTo>
                <a:cubicBezTo>
                  <a:pt x="876599" y="700131"/>
                  <a:pt x="773558" y="822955"/>
                  <a:pt x="636425" y="880957"/>
                </a:cubicBezTo>
                <a:lnTo>
                  <a:pt x="591135" y="895016"/>
                </a:lnTo>
                <a:lnTo>
                  <a:pt x="324782" y="895016"/>
                </a:lnTo>
                <a:lnTo>
                  <a:pt x="279492" y="880957"/>
                </a:lnTo>
                <a:cubicBezTo>
                  <a:pt x="142358" y="822955"/>
                  <a:pt x="39317" y="700131"/>
                  <a:pt x="8779" y="550896"/>
                </a:cubicBezTo>
                <a:lnTo>
                  <a:pt x="0" y="463811"/>
                </a:lnTo>
                <a:lnTo>
                  <a:pt x="0" y="453177"/>
                </a:lnTo>
                <a:lnTo>
                  <a:pt x="8779" y="366092"/>
                </a:lnTo>
                <a:cubicBezTo>
                  <a:pt x="51532" y="157164"/>
                  <a:pt x="236392" y="0"/>
                  <a:pt x="45795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F8C8B2D1-590A-AF47-AE17-6C8E12A49D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687392" y="8755514"/>
            <a:ext cx="871848" cy="899486"/>
          </a:xfrm>
          <a:custGeom>
            <a:avLst/>
            <a:gdLst>
              <a:gd name="connsiteX0" fmla="*/ 294578 w 871848"/>
              <a:gd name="connsiteY0" fmla="*/ 0 h 899486"/>
              <a:gd name="connsiteX1" fmla="*/ 532130 w 871848"/>
              <a:gd name="connsiteY1" fmla="*/ 0 h 899486"/>
              <a:gd name="connsiteX2" fmla="*/ 591820 w 871848"/>
              <a:gd name="connsiteY2" fmla="*/ 18529 h 899486"/>
              <a:gd name="connsiteX3" fmla="*/ 871848 w 871848"/>
              <a:gd name="connsiteY3" fmla="*/ 440992 h 899486"/>
              <a:gd name="connsiteX4" fmla="*/ 413354 w 871848"/>
              <a:gd name="connsiteY4" fmla="*/ 899486 h 899486"/>
              <a:gd name="connsiteX5" fmla="*/ 33164 w 871848"/>
              <a:gd name="connsiteY5" fmla="*/ 697340 h 899486"/>
              <a:gd name="connsiteX6" fmla="*/ 0 w 871848"/>
              <a:gd name="connsiteY6" fmla="*/ 636241 h 899486"/>
              <a:gd name="connsiteX7" fmla="*/ 0 w 871848"/>
              <a:gd name="connsiteY7" fmla="*/ 245743 h 899486"/>
              <a:gd name="connsiteX8" fmla="*/ 33164 w 871848"/>
              <a:gd name="connsiteY8" fmla="*/ 184644 h 899486"/>
              <a:gd name="connsiteX9" fmla="*/ 234888 w 871848"/>
              <a:gd name="connsiteY9" fmla="*/ 18529 h 899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71848" h="899486">
                <a:moveTo>
                  <a:pt x="294578" y="0"/>
                </a:moveTo>
                <a:lnTo>
                  <a:pt x="532130" y="0"/>
                </a:lnTo>
                <a:lnTo>
                  <a:pt x="591820" y="18529"/>
                </a:lnTo>
                <a:cubicBezTo>
                  <a:pt x="756380" y="88132"/>
                  <a:pt x="871848" y="251078"/>
                  <a:pt x="871848" y="440992"/>
                </a:cubicBezTo>
                <a:cubicBezTo>
                  <a:pt x="871848" y="694211"/>
                  <a:pt x="666572" y="899486"/>
                  <a:pt x="413354" y="899486"/>
                </a:cubicBezTo>
                <a:cubicBezTo>
                  <a:pt x="255092" y="899486"/>
                  <a:pt x="115558" y="819300"/>
                  <a:pt x="33164" y="697340"/>
                </a:cubicBezTo>
                <a:lnTo>
                  <a:pt x="0" y="636241"/>
                </a:lnTo>
                <a:lnTo>
                  <a:pt x="0" y="245743"/>
                </a:lnTo>
                <a:lnTo>
                  <a:pt x="33164" y="184644"/>
                </a:lnTo>
                <a:cubicBezTo>
                  <a:pt x="82600" y="111468"/>
                  <a:pt x="152608" y="53330"/>
                  <a:pt x="234888" y="1852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endParaRPr lang="en-SV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22954E1-B3EA-1D4D-804E-FCCD9C6C52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642788" y="5660275"/>
            <a:ext cx="894150" cy="890473"/>
          </a:xfrm>
          <a:custGeom>
            <a:avLst/>
            <a:gdLst>
              <a:gd name="connsiteX0" fmla="*/ 435656 w 894150"/>
              <a:gd name="connsiteY0" fmla="*/ 0 h 890473"/>
              <a:gd name="connsiteX1" fmla="*/ 894150 w 894150"/>
              <a:gd name="connsiteY1" fmla="*/ 458494 h 890473"/>
              <a:gd name="connsiteX2" fmla="*/ 614122 w 894150"/>
              <a:gd name="connsiteY2" fmla="*/ 880957 h 890473"/>
              <a:gd name="connsiteX3" fmla="*/ 583468 w 894150"/>
              <a:gd name="connsiteY3" fmla="*/ 890473 h 890473"/>
              <a:gd name="connsiteX4" fmla="*/ 287844 w 894150"/>
              <a:gd name="connsiteY4" fmla="*/ 890473 h 890473"/>
              <a:gd name="connsiteX5" fmla="*/ 257190 w 894150"/>
              <a:gd name="connsiteY5" fmla="*/ 880957 h 890473"/>
              <a:gd name="connsiteX6" fmla="*/ 13192 w 894150"/>
              <a:gd name="connsiteY6" fmla="*/ 636961 h 890473"/>
              <a:gd name="connsiteX7" fmla="*/ 0 w 894150"/>
              <a:gd name="connsiteY7" fmla="*/ 594461 h 890473"/>
              <a:gd name="connsiteX8" fmla="*/ 0 w 894150"/>
              <a:gd name="connsiteY8" fmla="*/ 322528 h 890473"/>
              <a:gd name="connsiteX9" fmla="*/ 13192 w 894150"/>
              <a:gd name="connsiteY9" fmla="*/ 280028 h 890473"/>
              <a:gd name="connsiteX10" fmla="*/ 435656 w 894150"/>
              <a:gd name="connsiteY10" fmla="*/ 0 h 89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4150" h="890473">
                <a:moveTo>
                  <a:pt x="435656" y="0"/>
                </a:moveTo>
                <a:cubicBezTo>
                  <a:pt x="688876" y="0"/>
                  <a:pt x="894150" y="205275"/>
                  <a:pt x="894150" y="458494"/>
                </a:cubicBezTo>
                <a:cubicBezTo>
                  <a:pt x="894150" y="648408"/>
                  <a:pt x="778684" y="811354"/>
                  <a:pt x="614122" y="880957"/>
                </a:cubicBezTo>
                <a:lnTo>
                  <a:pt x="583468" y="890473"/>
                </a:lnTo>
                <a:lnTo>
                  <a:pt x="287844" y="890473"/>
                </a:lnTo>
                <a:lnTo>
                  <a:pt x="257190" y="880957"/>
                </a:lnTo>
                <a:cubicBezTo>
                  <a:pt x="147482" y="834555"/>
                  <a:pt x="59594" y="746668"/>
                  <a:pt x="13192" y="636961"/>
                </a:cubicBezTo>
                <a:lnTo>
                  <a:pt x="0" y="594461"/>
                </a:lnTo>
                <a:lnTo>
                  <a:pt x="0" y="322528"/>
                </a:lnTo>
                <a:lnTo>
                  <a:pt x="13192" y="280028"/>
                </a:lnTo>
                <a:cubicBezTo>
                  <a:pt x="82796" y="115467"/>
                  <a:pt x="245742" y="0"/>
                  <a:pt x="435656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D825823D-23E0-EE45-BA11-AAF3059EDC5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8642787" y="11771144"/>
            <a:ext cx="915988" cy="890472"/>
          </a:xfrm>
          <a:custGeom>
            <a:avLst/>
            <a:gdLst>
              <a:gd name="connsiteX0" fmla="*/ 457958 w 915988"/>
              <a:gd name="connsiteY0" fmla="*/ 0 h 890472"/>
              <a:gd name="connsiteX1" fmla="*/ 907136 w 915988"/>
              <a:gd name="connsiteY1" fmla="*/ 366092 h 890472"/>
              <a:gd name="connsiteX2" fmla="*/ 915988 w 915988"/>
              <a:gd name="connsiteY2" fmla="*/ 453891 h 890472"/>
              <a:gd name="connsiteX3" fmla="*/ 915988 w 915988"/>
              <a:gd name="connsiteY3" fmla="*/ 463097 h 890472"/>
              <a:gd name="connsiteX4" fmla="*/ 907136 w 915988"/>
              <a:gd name="connsiteY4" fmla="*/ 550896 h 890472"/>
              <a:gd name="connsiteX5" fmla="*/ 636424 w 915988"/>
              <a:gd name="connsiteY5" fmla="*/ 880957 h 890472"/>
              <a:gd name="connsiteX6" fmla="*/ 605772 w 915988"/>
              <a:gd name="connsiteY6" fmla="*/ 890472 h 890472"/>
              <a:gd name="connsiteX7" fmla="*/ 310144 w 915988"/>
              <a:gd name="connsiteY7" fmla="*/ 890472 h 890472"/>
              <a:gd name="connsiteX8" fmla="*/ 279492 w 915988"/>
              <a:gd name="connsiteY8" fmla="*/ 880957 h 890472"/>
              <a:gd name="connsiteX9" fmla="*/ 8780 w 915988"/>
              <a:gd name="connsiteY9" fmla="*/ 550896 h 890472"/>
              <a:gd name="connsiteX10" fmla="*/ 0 w 915988"/>
              <a:gd name="connsiteY10" fmla="*/ 463811 h 890472"/>
              <a:gd name="connsiteX11" fmla="*/ 0 w 915988"/>
              <a:gd name="connsiteY11" fmla="*/ 453177 h 890472"/>
              <a:gd name="connsiteX12" fmla="*/ 8780 w 915988"/>
              <a:gd name="connsiteY12" fmla="*/ 366092 h 890472"/>
              <a:gd name="connsiteX13" fmla="*/ 457958 w 915988"/>
              <a:gd name="connsiteY13" fmla="*/ 0 h 890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5988" h="890472">
                <a:moveTo>
                  <a:pt x="457958" y="0"/>
                </a:moveTo>
                <a:cubicBezTo>
                  <a:pt x="679524" y="0"/>
                  <a:pt x="864384" y="157164"/>
                  <a:pt x="907136" y="366092"/>
                </a:cubicBezTo>
                <a:lnTo>
                  <a:pt x="915988" y="453891"/>
                </a:lnTo>
                <a:lnTo>
                  <a:pt x="915988" y="463097"/>
                </a:lnTo>
                <a:lnTo>
                  <a:pt x="907136" y="550896"/>
                </a:lnTo>
                <a:cubicBezTo>
                  <a:pt x="876600" y="700131"/>
                  <a:pt x="773558" y="822955"/>
                  <a:pt x="636424" y="880957"/>
                </a:cubicBezTo>
                <a:lnTo>
                  <a:pt x="605772" y="890472"/>
                </a:lnTo>
                <a:lnTo>
                  <a:pt x="310144" y="890472"/>
                </a:lnTo>
                <a:lnTo>
                  <a:pt x="279492" y="880957"/>
                </a:lnTo>
                <a:cubicBezTo>
                  <a:pt x="142358" y="822955"/>
                  <a:pt x="39316" y="700131"/>
                  <a:pt x="8780" y="550896"/>
                </a:cubicBezTo>
                <a:lnTo>
                  <a:pt x="0" y="463811"/>
                </a:lnTo>
                <a:lnTo>
                  <a:pt x="0" y="453177"/>
                </a:lnTo>
                <a:lnTo>
                  <a:pt x="8780" y="366092"/>
                </a:lnTo>
                <a:cubicBezTo>
                  <a:pt x="51532" y="157164"/>
                  <a:pt x="236392" y="0"/>
                  <a:pt x="457958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endParaRPr lang="en-SV" dirty="0"/>
          </a:p>
        </p:txBody>
      </p:sp>
    </p:spTree>
    <p:extLst>
      <p:ext uri="{BB962C8B-B14F-4D97-AF65-F5344CB8AC3E}">
        <p14:creationId xmlns:p14="http://schemas.microsoft.com/office/powerpoint/2010/main" val="1900886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E54CB8D-F7CF-B245-8227-2A92EB7A6F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672530" y="5954896"/>
            <a:ext cx="1423382" cy="1402832"/>
          </a:xfrm>
          <a:custGeom>
            <a:avLst/>
            <a:gdLst>
              <a:gd name="connsiteX0" fmla="*/ 544110 w 1423382"/>
              <a:gd name="connsiteY0" fmla="*/ 0 h 1402832"/>
              <a:gd name="connsiteX1" fmla="*/ 879294 w 1423382"/>
              <a:gd name="connsiteY1" fmla="*/ 0 h 1402832"/>
              <a:gd name="connsiteX2" fmla="*/ 988992 w 1423382"/>
              <a:gd name="connsiteY2" fmla="*/ 34053 h 1402832"/>
              <a:gd name="connsiteX3" fmla="*/ 1409608 w 1423382"/>
              <a:gd name="connsiteY3" fmla="*/ 546882 h 1402832"/>
              <a:gd name="connsiteX4" fmla="*/ 1423382 w 1423382"/>
              <a:gd name="connsiteY4" fmla="*/ 683507 h 1402832"/>
              <a:gd name="connsiteX5" fmla="*/ 1423382 w 1423382"/>
              <a:gd name="connsiteY5" fmla="*/ 697395 h 1402832"/>
              <a:gd name="connsiteX6" fmla="*/ 1409608 w 1423382"/>
              <a:gd name="connsiteY6" fmla="*/ 834021 h 1402832"/>
              <a:gd name="connsiteX7" fmla="*/ 711702 w 1423382"/>
              <a:gd name="connsiteY7" fmla="*/ 1402832 h 1402832"/>
              <a:gd name="connsiteX8" fmla="*/ 13794 w 1423382"/>
              <a:gd name="connsiteY8" fmla="*/ 834021 h 1402832"/>
              <a:gd name="connsiteX9" fmla="*/ 0 w 1423382"/>
              <a:gd name="connsiteY9" fmla="*/ 697187 h 1402832"/>
              <a:gd name="connsiteX10" fmla="*/ 0 w 1423382"/>
              <a:gd name="connsiteY10" fmla="*/ 683716 h 1402832"/>
              <a:gd name="connsiteX11" fmla="*/ 13794 w 1423382"/>
              <a:gd name="connsiteY11" fmla="*/ 546882 h 1402832"/>
              <a:gd name="connsiteX12" fmla="*/ 434412 w 1423382"/>
              <a:gd name="connsiteY12" fmla="*/ 34053 h 1402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3382" h="1402832">
                <a:moveTo>
                  <a:pt x="544110" y="0"/>
                </a:moveTo>
                <a:lnTo>
                  <a:pt x="879294" y="0"/>
                </a:lnTo>
                <a:lnTo>
                  <a:pt x="988992" y="34053"/>
                </a:lnTo>
                <a:cubicBezTo>
                  <a:pt x="1202062" y="124174"/>
                  <a:pt x="1362162" y="315010"/>
                  <a:pt x="1409608" y="546882"/>
                </a:cubicBezTo>
                <a:lnTo>
                  <a:pt x="1423382" y="683507"/>
                </a:lnTo>
                <a:lnTo>
                  <a:pt x="1423382" y="697395"/>
                </a:lnTo>
                <a:lnTo>
                  <a:pt x="1409608" y="834021"/>
                </a:lnTo>
                <a:cubicBezTo>
                  <a:pt x="1343182" y="1158641"/>
                  <a:pt x="1055958" y="1402832"/>
                  <a:pt x="711702" y="1402832"/>
                </a:cubicBezTo>
                <a:cubicBezTo>
                  <a:pt x="367446" y="1402832"/>
                  <a:pt x="80221" y="1158641"/>
                  <a:pt x="13794" y="834021"/>
                </a:cubicBezTo>
                <a:lnTo>
                  <a:pt x="0" y="697187"/>
                </a:lnTo>
                <a:lnTo>
                  <a:pt x="0" y="683716"/>
                </a:lnTo>
                <a:lnTo>
                  <a:pt x="13794" y="546882"/>
                </a:lnTo>
                <a:cubicBezTo>
                  <a:pt x="61242" y="315010"/>
                  <a:pt x="221342" y="124174"/>
                  <a:pt x="434412" y="3405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72759BE-F4C4-634B-BECC-9DFE324B443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672530" y="8016949"/>
            <a:ext cx="1423382" cy="1404161"/>
          </a:xfrm>
          <a:custGeom>
            <a:avLst/>
            <a:gdLst>
              <a:gd name="connsiteX0" fmla="*/ 711702 w 1423382"/>
              <a:gd name="connsiteY0" fmla="*/ 0 h 1404161"/>
              <a:gd name="connsiteX1" fmla="*/ 1409608 w 1423382"/>
              <a:gd name="connsiteY1" fmla="*/ 568811 h 1404161"/>
              <a:gd name="connsiteX2" fmla="*/ 1423382 w 1423382"/>
              <a:gd name="connsiteY2" fmla="*/ 705437 h 1404161"/>
              <a:gd name="connsiteX3" fmla="*/ 1423382 w 1423382"/>
              <a:gd name="connsiteY3" fmla="*/ 719325 h 1404161"/>
              <a:gd name="connsiteX4" fmla="*/ 1409608 w 1423382"/>
              <a:gd name="connsiteY4" fmla="*/ 855951 h 1404161"/>
              <a:gd name="connsiteX5" fmla="*/ 988992 w 1423382"/>
              <a:gd name="connsiteY5" fmla="*/ 1368780 h 1404161"/>
              <a:gd name="connsiteX6" fmla="*/ 875012 w 1423382"/>
              <a:gd name="connsiteY6" fmla="*/ 1404161 h 1404161"/>
              <a:gd name="connsiteX7" fmla="*/ 548392 w 1423382"/>
              <a:gd name="connsiteY7" fmla="*/ 1404161 h 1404161"/>
              <a:gd name="connsiteX8" fmla="*/ 434412 w 1423382"/>
              <a:gd name="connsiteY8" fmla="*/ 1368780 h 1404161"/>
              <a:gd name="connsiteX9" fmla="*/ 13794 w 1423382"/>
              <a:gd name="connsiteY9" fmla="*/ 855951 h 1404161"/>
              <a:gd name="connsiteX10" fmla="*/ 0 w 1423382"/>
              <a:gd name="connsiteY10" fmla="*/ 719116 h 1404161"/>
              <a:gd name="connsiteX11" fmla="*/ 0 w 1423382"/>
              <a:gd name="connsiteY11" fmla="*/ 705646 h 1404161"/>
              <a:gd name="connsiteX12" fmla="*/ 13794 w 1423382"/>
              <a:gd name="connsiteY12" fmla="*/ 568811 h 1404161"/>
              <a:gd name="connsiteX13" fmla="*/ 711702 w 1423382"/>
              <a:gd name="connsiteY13" fmla="*/ 0 h 1404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23382" h="1404161">
                <a:moveTo>
                  <a:pt x="711702" y="0"/>
                </a:moveTo>
                <a:cubicBezTo>
                  <a:pt x="1055958" y="0"/>
                  <a:pt x="1343182" y="244192"/>
                  <a:pt x="1409608" y="568811"/>
                </a:cubicBezTo>
                <a:lnTo>
                  <a:pt x="1423382" y="705437"/>
                </a:lnTo>
                <a:lnTo>
                  <a:pt x="1423382" y="719325"/>
                </a:lnTo>
                <a:lnTo>
                  <a:pt x="1409608" y="855951"/>
                </a:lnTo>
                <a:cubicBezTo>
                  <a:pt x="1362162" y="1087822"/>
                  <a:pt x="1202062" y="1278658"/>
                  <a:pt x="988992" y="1368780"/>
                </a:cubicBezTo>
                <a:lnTo>
                  <a:pt x="875012" y="1404161"/>
                </a:lnTo>
                <a:lnTo>
                  <a:pt x="548392" y="1404161"/>
                </a:lnTo>
                <a:lnTo>
                  <a:pt x="434412" y="1368780"/>
                </a:lnTo>
                <a:cubicBezTo>
                  <a:pt x="221342" y="1278658"/>
                  <a:pt x="61242" y="1087822"/>
                  <a:pt x="13794" y="855951"/>
                </a:cubicBezTo>
                <a:lnTo>
                  <a:pt x="0" y="719116"/>
                </a:lnTo>
                <a:lnTo>
                  <a:pt x="0" y="705646"/>
                </a:lnTo>
                <a:lnTo>
                  <a:pt x="13794" y="568811"/>
                </a:lnTo>
                <a:cubicBezTo>
                  <a:pt x="80221" y="244192"/>
                  <a:pt x="367446" y="0"/>
                  <a:pt x="711702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29B08A7E-48B2-DB46-96C0-45FA99EA86C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672530" y="10144123"/>
            <a:ext cx="1402818" cy="1424100"/>
          </a:xfrm>
          <a:custGeom>
            <a:avLst/>
            <a:gdLst>
              <a:gd name="connsiteX0" fmla="*/ 683872 w 1402818"/>
              <a:gd name="connsiteY0" fmla="*/ 0 h 1424100"/>
              <a:gd name="connsiteX1" fmla="*/ 697004 w 1402818"/>
              <a:gd name="connsiteY1" fmla="*/ 0 h 1424100"/>
              <a:gd name="connsiteX2" fmla="*/ 834008 w 1402818"/>
              <a:gd name="connsiteY2" fmla="*/ 13811 h 1424100"/>
              <a:gd name="connsiteX3" fmla="*/ 1402818 w 1402818"/>
              <a:gd name="connsiteY3" fmla="*/ 711719 h 1424100"/>
              <a:gd name="connsiteX4" fmla="*/ 690438 w 1402818"/>
              <a:gd name="connsiteY4" fmla="*/ 1424100 h 1424100"/>
              <a:gd name="connsiteX5" fmla="*/ 34038 w 1402818"/>
              <a:gd name="connsiteY5" fmla="*/ 989010 h 1424100"/>
              <a:gd name="connsiteX6" fmla="*/ 0 w 1402818"/>
              <a:gd name="connsiteY6" fmla="*/ 879356 h 1424100"/>
              <a:gd name="connsiteX7" fmla="*/ 0 w 1402818"/>
              <a:gd name="connsiteY7" fmla="*/ 544082 h 1424100"/>
              <a:gd name="connsiteX8" fmla="*/ 34038 w 1402818"/>
              <a:gd name="connsiteY8" fmla="*/ 434428 h 1424100"/>
              <a:gd name="connsiteX9" fmla="*/ 546868 w 1402818"/>
              <a:gd name="connsiteY9" fmla="*/ 13811 h 14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2818" h="1424100">
                <a:moveTo>
                  <a:pt x="683872" y="0"/>
                </a:moveTo>
                <a:lnTo>
                  <a:pt x="697004" y="0"/>
                </a:lnTo>
                <a:lnTo>
                  <a:pt x="834008" y="13811"/>
                </a:lnTo>
                <a:cubicBezTo>
                  <a:pt x="1158626" y="80238"/>
                  <a:pt x="1402818" y="367462"/>
                  <a:pt x="1402818" y="711719"/>
                </a:cubicBezTo>
                <a:cubicBezTo>
                  <a:pt x="1402818" y="1105156"/>
                  <a:pt x="1083874" y="1424100"/>
                  <a:pt x="690438" y="1424100"/>
                </a:cubicBezTo>
                <a:cubicBezTo>
                  <a:pt x="395360" y="1424100"/>
                  <a:pt x="142184" y="1244694"/>
                  <a:pt x="34038" y="989010"/>
                </a:cubicBezTo>
                <a:lnTo>
                  <a:pt x="0" y="879356"/>
                </a:lnTo>
                <a:lnTo>
                  <a:pt x="0" y="544082"/>
                </a:lnTo>
                <a:lnTo>
                  <a:pt x="34038" y="434428"/>
                </a:lnTo>
                <a:cubicBezTo>
                  <a:pt x="124160" y="221358"/>
                  <a:pt x="314996" y="61259"/>
                  <a:pt x="546868" y="1381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2326111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6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31" y="1046901"/>
            <a:ext cx="139576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9AAC8FE6-9144-4D48-BF43-A88244DBF2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088576"/>
              </p:ext>
            </p:extLst>
          </p:nvPr>
        </p:nvGraphicFramePr>
        <p:xfrm>
          <a:off x="1979730" y="4140114"/>
          <a:ext cx="20520932" cy="6565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8582">
                  <a:extLst>
                    <a:ext uri="{9D8B030D-6E8A-4147-A177-3AD203B41FA5}">
                      <a16:colId xmlns:a16="http://schemas.microsoft.com/office/drawing/2014/main" val="297148170"/>
                    </a:ext>
                  </a:extLst>
                </a:gridCol>
                <a:gridCol w="1696235">
                  <a:extLst>
                    <a:ext uri="{9D8B030D-6E8A-4147-A177-3AD203B41FA5}">
                      <a16:colId xmlns:a16="http://schemas.microsoft.com/office/drawing/2014/main" val="1064767228"/>
                    </a:ext>
                  </a:extLst>
                </a:gridCol>
                <a:gridCol w="1696235">
                  <a:extLst>
                    <a:ext uri="{9D8B030D-6E8A-4147-A177-3AD203B41FA5}">
                      <a16:colId xmlns:a16="http://schemas.microsoft.com/office/drawing/2014/main" val="2110247153"/>
                    </a:ext>
                  </a:extLst>
                </a:gridCol>
                <a:gridCol w="1696235">
                  <a:extLst>
                    <a:ext uri="{9D8B030D-6E8A-4147-A177-3AD203B41FA5}">
                      <a16:colId xmlns:a16="http://schemas.microsoft.com/office/drawing/2014/main" val="1671774837"/>
                    </a:ext>
                  </a:extLst>
                </a:gridCol>
                <a:gridCol w="1696235">
                  <a:extLst>
                    <a:ext uri="{9D8B030D-6E8A-4147-A177-3AD203B41FA5}">
                      <a16:colId xmlns:a16="http://schemas.microsoft.com/office/drawing/2014/main" val="1042921663"/>
                    </a:ext>
                  </a:extLst>
                </a:gridCol>
                <a:gridCol w="1696235">
                  <a:extLst>
                    <a:ext uri="{9D8B030D-6E8A-4147-A177-3AD203B41FA5}">
                      <a16:colId xmlns:a16="http://schemas.microsoft.com/office/drawing/2014/main" val="1140046485"/>
                    </a:ext>
                  </a:extLst>
                </a:gridCol>
                <a:gridCol w="1696235">
                  <a:extLst>
                    <a:ext uri="{9D8B030D-6E8A-4147-A177-3AD203B41FA5}">
                      <a16:colId xmlns:a16="http://schemas.microsoft.com/office/drawing/2014/main" val="1773304150"/>
                    </a:ext>
                  </a:extLst>
                </a:gridCol>
                <a:gridCol w="1696235">
                  <a:extLst>
                    <a:ext uri="{9D8B030D-6E8A-4147-A177-3AD203B41FA5}">
                      <a16:colId xmlns:a16="http://schemas.microsoft.com/office/drawing/2014/main" val="3048339464"/>
                    </a:ext>
                  </a:extLst>
                </a:gridCol>
                <a:gridCol w="1696235">
                  <a:extLst>
                    <a:ext uri="{9D8B030D-6E8A-4147-A177-3AD203B41FA5}">
                      <a16:colId xmlns:a16="http://schemas.microsoft.com/office/drawing/2014/main" val="434869120"/>
                    </a:ext>
                  </a:extLst>
                </a:gridCol>
                <a:gridCol w="1696235">
                  <a:extLst>
                    <a:ext uri="{9D8B030D-6E8A-4147-A177-3AD203B41FA5}">
                      <a16:colId xmlns:a16="http://schemas.microsoft.com/office/drawing/2014/main" val="3902274493"/>
                    </a:ext>
                  </a:extLst>
                </a:gridCol>
                <a:gridCol w="1696235">
                  <a:extLst>
                    <a:ext uri="{9D8B030D-6E8A-4147-A177-3AD203B41FA5}">
                      <a16:colId xmlns:a16="http://schemas.microsoft.com/office/drawing/2014/main" val="2423730555"/>
                    </a:ext>
                  </a:extLst>
                </a:gridCol>
              </a:tblGrid>
              <a:tr h="1313011">
                <a:tc>
                  <a:txBody>
                    <a:bodyPr/>
                    <a:lstStyle/>
                    <a:p>
                      <a:pPr marL="0" marR="0" lvl="0" indent="0" algn="l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1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Develop</a:t>
                      </a:r>
                    </a:p>
                  </a:txBody>
                  <a:tcPr marL="45720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672463"/>
                  </a:ext>
                </a:extLst>
              </a:tr>
              <a:tr h="1313011">
                <a:tc>
                  <a:txBody>
                    <a:bodyPr/>
                    <a:lstStyle/>
                    <a:p>
                      <a:pPr marL="0" marR="0" lvl="0" indent="0" algn="l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1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Analyze</a:t>
                      </a:r>
                    </a:p>
                  </a:txBody>
                  <a:tcPr marL="45720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303603"/>
                  </a:ext>
                </a:extLst>
              </a:tr>
              <a:tr h="1313011">
                <a:tc>
                  <a:txBody>
                    <a:bodyPr/>
                    <a:lstStyle/>
                    <a:p>
                      <a:pPr marL="0" marR="0" lvl="0" indent="0" algn="l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1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Identify</a:t>
                      </a:r>
                    </a:p>
                  </a:txBody>
                  <a:tcPr marL="45720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257650"/>
                  </a:ext>
                </a:extLst>
              </a:tr>
              <a:tr h="1313011">
                <a:tc>
                  <a:txBody>
                    <a:bodyPr/>
                    <a:lstStyle/>
                    <a:p>
                      <a:pPr marL="0" marR="0" lvl="0" indent="0" algn="l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1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Advertise</a:t>
                      </a:r>
                    </a:p>
                  </a:txBody>
                  <a:tcPr marL="45720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268816"/>
                  </a:ext>
                </a:extLst>
              </a:tr>
              <a:tr h="1313011">
                <a:tc>
                  <a:txBody>
                    <a:bodyPr/>
                    <a:lstStyle/>
                    <a:p>
                      <a:pPr marL="0" marR="0" lvl="0" indent="0" algn="l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1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Your Title</a:t>
                      </a:r>
                    </a:p>
                  </a:txBody>
                  <a:tcPr marL="45720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237457"/>
                  </a:ext>
                </a:extLst>
              </a:tr>
            </a:tbl>
          </a:graphicData>
        </a:graphic>
      </p:graphicFrame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AF05F4D-DD0E-F744-8250-A47C5A42F1B5}"/>
              </a:ext>
            </a:extLst>
          </p:cNvPr>
          <p:cNvSpPr/>
          <p:nvPr/>
        </p:nvSpPr>
        <p:spPr>
          <a:xfrm>
            <a:off x="5545074" y="4527399"/>
            <a:ext cx="4572000" cy="55756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362535C-4DD6-7947-B76B-9C9E605421B8}"/>
              </a:ext>
            </a:extLst>
          </p:cNvPr>
          <p:cNvSpPr/>
          <p:nvPr/>
        </p:nvSpPr>
        <p:spPr>
          <a:xfrm>
            <a:off x="8898672" y="5723363"/>
            <a:ext cx="5179553" cy="55756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4ACFD149-5517-1346-9530-E356068D0349}"/>
              </a:ext>
            </a:extLst>
          </p:cNvPr>
          <p:cNvSpPr/>
          <p:nvPr/>
        </p:nvSpPr>
        <p:spPr>
          <a:xfrm>
            <a:off x="12276574" y="7287335"/>
            <a:ext cx="6814307" cy="55756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9189A466-FD85-F54F-9D0B-2360AACF335B}"/>
              </a:ext>
            </a:extLst>
          </p:cNvPr>
          <p:cNvSpPr/>
          <p:nvPr/>
        </p:nvSpPr>
        <p:spPr>
          <a:xfrm>
            <a:off x="17661033" y="8495194"/>
            <a:ext cx="4839628" cy="55756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9726028-AB96-E948-8F3D-E306C5DF88D6}"/>
              </a:ext>
            </a:extLst>
          </p:cNvPr>
          <p:cNvSpPr txBox="1"/>
          <p:nvPr/>
        </p:nvSpPr>
        <p:spPr>
          <a:xfrm>
            <a:off x="4000478" y="11283945"/>
            <a:ext cx="28661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FA6A306-4771-1A42-B35E-4107EC9A72F5}"/>
              </a:ext>
            </a:extLst>
          </p:cNvPr>
          <p:cNvSpPr txBox="1"/>
          <p:nvPr/>
        </p:nvSpPr>
        <p:spPr>
          <a:xfrm>
            <a:off x="1979730" y="11345500"/>
            <a:ext cx="19259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dirty="0">
                <a:solidFill>
                  <a:schemeClr val="accent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20%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06F9FF9-4854-B949-BE1C-E36961D4049A}"/>
              </a:ext>
            </a:extLst>
          </p:cNvPr>
          <p:cNvSpPr txBox="1"/>
          <p:nvPr/>
        </p:nvSpPr>
        <p:spPr>
          <a:xfrm>
            <a:off x="9286156" y="11283945"/>
            <a:ext cx="28661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80EC5BF-B7E1-314E-A725-0FF3A6E72CB5}"/>
              </a:ext>
            </a:extLst>
          </p:cNvPr>
          <p:cNvSpPr txBox="1"/>
          <p:nvPr/>
        </p:nvSpPr>
        <p:spPr>
          <a:xfrm>
            <a:off x="7265408" y="11345500"/>
            <a:ext cx="19259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dirty="0">
                <a:solidFill>
                  <a:schemeClr val="accent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30%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447FEA0-FC1C-954C-9B67-9CA1370FE26D}"/>
              </a:ext>
            </a:extLst>
          </p:cNvPr>
          <p:cNvSpPr txBox="1"/>
          <p:nvPr/>
        </p:nvSpPr>
        <p:spPr>
          <a:xfrm>
            <a:off x="14348810" y="11283945"/>
            <a:ext cx="28661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CDD2FDE-21C4-2446-8839-3741E5D62EEB}"/>
              </a:ext>
            </a:extLst>
          </p:cNvPr>
          <p:cNvSpPr txBox="1"/>
          <p:nvPr/>
        </p:nvSpPr>
        <p:spPr>
          <a:xfrm>
            <a:off x="12328062" y="11345500"/>
            <a:ext cx="19259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dirty="0">
                <a:solidFill>
                  <a:schemeClr val="accent3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22%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F92A332-0A72-1B4B-B0E0-9C9289173866}"/>
              </a:ext>
            </a:extLst>
          </p:cNvPr>
          <p:cNvSpPr txBox="1"/>
          <p:nvPr/>
        </p:nvSpPr>
        <p:spPr>
          <a:xfrm>
            <a:off x="19634488" y="11283945"/>
            <a:ext cx="28661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8B41A82-7D79-954F-B66F-F8D68AA4855B}"/>
              </a:ext>
            </a:extLst>
          </p:cNvPr>
          <p:cNvSpPr txBox="1"/>
          <p:nvPr/>
        </p:nvSpPr>
        <p:spPr>
          <a:xfrm>
            <a:off x="17613740" y="11345500"/>
            <a:ext cx="19259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dirty="0">
                <a:solidFill>
                  <a:schemeClr val="accent4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28%</a:t>
            </a:r>
          </a:p>
        </p:txBody>
      </p:sp>
    </p:spTree>
    <p:extLst>
      <p:ext uri="{BB962C8B-B14F-4D97-AF65-F5344CB8AC3E}">
        <p14:creationId xmlns:p14="http://schemas.microsoft.com/office/powerpoint/2010/main" val="2352541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Left-Right Arrow 20">
            <a:extLst>
              <a:ext uri="{FF2B5EF4-FFF2-40B4-BE49-F238E27FC236}">
                <a16:creationId xmlns:a16="http://schemas.microsoft.com/office/drawing/2014/main" id="{D4742691-D1DD-D44D-90BB-7658E8C083FD}"/>
              </a:ext>
            </a:extLst>
          </p:cNvPr>
          <p:cNvSpPr/>
          <p:nvPr/>
        </p:nvSpPr>
        <p:spPr>
          <a:xfrm>
            <a:off x="7828697" y="7114478"/>
            <a:ext cx="8854068" cy="981307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" name="Left-Right Arrow 1">
            <a:extLst>
              <a:ext uri="{FF2B5EF4-FFF2-40B4-BE49-F238E27FC236}">
                <a16:creationId xmlns:a16="http://schemas.microsoft.com/office/drawing/2014/main" id="{8ACC6425-EEAD-534C-98F9-E825C68099C7}"/>
              </a:ext>
            </a:extLst>
          </p:cNvPr>
          <p:cNvSpPr/>
          <p:nvPr/>
        </p:nvSpPr>
        <p:spPr>
          <a:xfrm>
            <a:off x="12832973" y="5709424"/>
            <a:ext cx="8854068" cy="981307"/>
          </a:xfrm>
          <a:prstGeom prst="leftRightArrow">
            <a:avLst>
              <a:gd name="adj1" fmla="val 100000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3" name="Left-Right Arrow 22">
            <a:extLst>
              <a:ext uri="{FF2B5EF4-FFF2-40B4-BE49-F238E27FC236}">
                <a16:creationId xmlns:a16="http://schemas.microsoft.com/office/drawing/2014/main" id="{8BCE546B-6737-0C48-959B-F141DD2FD3AC}"/>
              </a:ext>
            </a:extLst>
          </p:cNvPr>
          <p:cNvSpPr/>
          <p:nvPr/>
        </p:nvSpPr>
        <p:spPr>
          <a:xfrm>
            <a:off x="7828697" y="9857678"/>
            <a:ext cx="8854068" cy="981307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9" name="Left-Right Arrow 28">
            <a:extLst>
              <a:ext uri="{FF2B5EF4-FFF2-40B4-BE49-F238E27FC236}">
                <a16:creationId xmlns:a16="http://schemas.microsoft.com/office/drawing/2014/main" id="{E0E7BC3C-71FA-7640-978C-A7EA9C88B503}"/>
              </a:ext>
            </a:extLst>
          </p:cNvPr>
          <p:cNvSpPr/>
          <p:nvPr/>
        </p:nvSpPr>
        <p:spPr>
          <a:xfrm>
            <a:off x="12877577" y="8452624"/>
            <a:ext cx="8854068" cy="981307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1" name="Left-Right Arrow 30">
            <a:extLst>
              <a:ext uri="{FF2B5EF4-FFF2-40B4-BE49-F238E27FC236}">
                <a16:creationId xmlns:a16="http://schemas.microsoft.com/office/drawing/2014/main" id="{3FDE3DF1-3CA5-7145-B760-B5AB1D620FB3}"/>
              </a:ext>
            </a:extLst>
          </p:cNvPr>
          <p:cNvSpPr/>
          <p:nvPr/>
        </p:nvSpPr>
        <p:spPr>
          <a:xfrm>
            <a:off x="12877577" y="11240429"/>
            <a:ext cx="8854068" cy="981307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D44C6E73-3122-1E46-A65F-DBEB03F06A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192617"/>
              </p:ext>
            </p:extLst>
          </p:nvPr>
        </p:nvGraphicFramePr>
        <p:xfrm>
          <a:off x="2100371" y="4164561"/>
          <a:ext cx="20310720" cy="8239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7680">
                  <a:extLst>
                    <a:ext uri="{9D8B030D-6E8A-4147-A177-3AD203B41FA5}">
                      <a16:colId xmlns:a16="http://schemas.microsoft.com/office/drawing/2014/main" val="2851696159"/>
                    </a:ext>
                  </a:extLst>
                </a:gridCol>
                <a:gridCol w="5077680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5077680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5077680">
                  <a:extLst>
                    <a:ext uri="{9D8B030D-6E8A-4147-A177-3AD203B41FA5}">
                      <a16:colId xmlns:a16="http://schemas.microsoft.com/office/drawing/2014/main" val="576146675"/>
                    </a:ext>
                  </a:extLst>
                </a:gridCol>
              </a:tblGrid>
              <a:tr h="1373171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Your Title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Develop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Analyze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Identify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1373171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Develop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657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908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373171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Analyze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786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987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1373171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Identify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1950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  <a:tr h="1373171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Advertise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470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423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374459"/>
                  </a:ext>
                </a:extLst>
              </a:tr>
              <a:tr h="1373171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Authorize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869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7250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948398"/>
                  </a:ext>
                </a:extLst>
              </a:tr>
            </a:tbl>
          </a:graphicData>
        </a:graphic>
      </p:graphicFrame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31" y="1046901"/>
            <a:ext cx="139576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3615919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30" y="1046901"/>
            <a:ext cx="139576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90164D5A-3EBD-454D-901F-3E68246813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359185"/>
              </p:ext>
            </p:extLst>
          </p:nvPr>
        </p:nvGraphicFramePr>
        <p:xfrm>
          <a:off x="2668308" y="3986143"/>
          <a:ext cx="18896844" cy="8239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8090">
                  <a:extLst>
                    <a:ext uri="{9D8B030D-6E8A-4147-A177-3AD203B41FA5}">
                      <a16:colId xmlns:a16="http://schemas.microsoft.com/office/drawing/2014/main" val="2851696159"/>
                    </a:ext>
                  </a:extLst>
                </a:gridCol>
                <a:gridCol w="4673066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4612844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4612844">
                  <a:extLst>
                    <a:ext uri="{9D8B030D-6E8A-4147-A177-3AD203B41FA5}">
                      <a16:colId xmlns:a16="http://schemas.microsoft.com/office/drawing/2014/main" val="3728875802"/>
                    </a:ext>
                  </a:extLst>
                </a:gridCol>
              </a:tblGrid>
              <a:tr h="1373171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Steps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1373171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Analyze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373171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Identify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1373171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Advertise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  <a:tr h="1373171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Authorize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374459"/>
                  </a:ext>
                </a:extLst>
              </a:tr>
              <a:tr h="1373171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Prioritize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948398"/>
                  </a:ext>
                </a:extLst>
              </a:tr>
            </a:tbl>
          </a:graphicData>
        </a:graphic>
      </p:graphicFrame>
      <p:sp>
        <p:nvSpPr>
          <p:cNvPr id="24" name="Gráfico 90">
            <a:extLst>
              <a:ext uri="{FF2B5EF4-FFF2-40B4-BE49-F238E27FC236}">
                <a16:creationId xmlns:a16="http://schemas.microsoft.com/office/drawing/2014/main" id="{647744AB-D511-9B4A-85C8-402AEDB20879}"/>
              </a:ext>
            </a:extLst>
          </p:cNvPr>
          <p:cNvSpPr/>
          <p:nvPr/>
        </p:nvSpPr>
        <p:spPr>
          <a:xfrm>
            <a:off x="9595637" y="5548124"/>
            <a:ext cx="908810" cy="908810"/>
          </a:xfrm>
          <a:custGeom>
            <a:avLst/>
            <a:gdLst>
              <a:gd name="connsiteX0" fmla="*/ 285170 w 570339"/>
              <a:gd name="connsiteY0" fmla="*/ 0 h 570339"/>
              <a:gd name="connsiteX1" fmla="*/ 0 w 570339"/>
              <a:gd name="connsiteY1" fmla="*/ 285170 h 570339"/>
              <a:gd name="connsiteX2" fmla="*/ 285170 w 570339"/>
              <a:gd name="connsiteY2" fmla="*/ 570340 h 570339"/>
              <a:gd name="connsiteX3" fmla="*/ 570340 w 570339"/>
              <a:gd name="connsiteY3" fmla="*/ 285170 h 570339"/>
              <a:gd name="connsiteX4" fmla="*/ 285170 w 570339"/>
              <a:gd name="connsiteY4" fmla="*/ 0 h 570339"/>
              <a:gd name="connsiteX5" fmla="*/ 249524 w 570339"/>
              <a:gd name="connsiteY5" fmla="*/ 424693 h 570339"/>
              <a:gd name="connsiteX6" fmla="*/ 135205 w 570339"/>
              <a:gd name="connsiteY6" fmla="*/ 310374 h 570339"/>
              <a:gd name="connsiteX7" fmla="*/ 185611 w 570339"/>
              <a:gd name="connsiteY7" fmla="*/ 259968 h 570339"/>
              <a:gd name="connsiteX8" fmla="*/ 249524 w 570339"/>
              <a:gd name="connsiteY8" fmla="*/ 323881 h 570339"/>
              <a:gd name="connsiteX9" fmla="*/ 384729 w 570339"/>
              <a:gd name="connsiteY9" fmla="*/ 188676 h 570339"/>
              <a:gd name="connsiteX10" fmla="*/ 435135 w 570339"/>
              <a:gd name="connsiteY10" fmla="*/ 239082 h 570339"/>
              <a:gd name="connsiteX11" fmla="*/ 249524 w 570339"/>
              <a:gd name="connsiteY11" fmla="*/ 424693 h 57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0339" h="570339">
                <a:moveTo>
                  <a:pt x="285170" y="0"/>
                </a:moveTo>
                <a:cubicBezTo>
                  <a:pt x="127929" y="0"/>
                  <a:pt x="0" y="127929"/>
                  <a:pt x="0" y="285170"/>
                </a:cubicBezTo>
                <a:cubicBezTo>
                  <a:pt x="0" y="442411"/>
                  <a:pt x="127929" y="570340"/>
                  <a:pt x="285170" y="570340"/>
                </a:cubicBezTo>
                <a:cubicBezTo>
                  <a:pt x="442411" y="570340"/>
                  <a:pt x="570340" y="442411"/>
                  <a:pt x="570340" y="285170"/>
                </a:cubicBezTo>
                <a:cubicBezTo>
                  <a:pt x="570340" y="127929"/>
                  <a:pt x="442410" y="0"/>
                  <a:pt x="285170" y="0"/>
                </a:cubicBezTo>
                <a:close/>
                <a:moveTo>
                  <a:pt x="249524" y="424693"/>
                </a:moveTo>
                <a:lnTo>
                  <a:pt x="135205" y="310374"/>
                </a:lnTo>
                <a:lnTo>
                  <a:pt x="185611" y="259968"/>
                </a:lnTo>
                <a:lnTo>
                  <a:pt x="249524" y="323881"/>
                </a:lnTo>
                <a:lnTo>
                  <a:pt x="384729" y="188676"/>
                </a:lnTo>
                <a:lnTo>
                  <a:pt x="435135" y="239082"/>
                </a:lnTo>
                <a:cubicBezTo>
                  <a:pt x="435135" y="239082"/>
                  <a:pt x="249524" y="424693"/>
                  <a:pt x="249524" y="424693"/>
                </a:cubicBezTo>
                <a:close/>
              </a:path>
            </a:pathLst>
          </a:custGeom>
          <a:solidFill>
            <a:schemeClr val="accent1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" name="Gráfico 90">
            <a:extLst>
              <a:ext uri="{FF2B5EF4-FFF2-40B4-BE49-F238E27FC236}">
                <a16:creationId xmlns:a16="http://schemas.microsoft.com/office/drawing/2014/main" id="{3190740D-42C2-5343-A6CF-030423CB5B5D}"/>
              </a:ext>
            </a:extLst>
          </p:cNvPr>
          <p:cNvSpPr/>
          <p:nvPr/>
        </p:nvSpPr>
        <p:spPr>
          <a:xfrm>
            <a:off x="14189939" y="6930876"/>
            <a:ext cx="908810" cy="908810"/>
          </a:xfrm>
          <a:custGeom>
            <a:avLst/>
            <a:gdLst>
              <a:gd name="connsiteX0" fmla="*/ 285170 w 570339"/>
              <a:gd name="connsiteY0" fmla="*/ 0 h 570339"/>
              <a:gd name="connsiteX1" fmla="*/ 0 w 570339"/>
              <a:gd name="connsiteY1" fmla="*/ 285170 h 570339"/>
              <a:gd name="connsiteX2" fmla="*/ 285170 w 570339"/>
              <a:gd name="connsiteY2" fmla="*/ 570340 h 570339"/>
              <a:gd name="connsiteX3" fmla="*/ 570340 w 570339"/>
              <a:gd name="connsiteY3" fmla="*/ 285170 h 570339"/>
              <a:gd name="connsiteX4" fmla="*/ 285170 w 570339"/>
              <a:gd name="connsiteY4" fmla="*/ 0 h 570339"/>
              <a:gd name="connsiteX5" fmla="*/ 249524 w 570339"/>
              <a:gd name="connsiteY5" fmla="*/ 424693 h 570339"/>
              <a:gd name="connsiteX6" fmla="*/ 135205 w 570339"/>
              <a:gd name="connsiteY6" fmla="*/ 310374 h 570339"/>
              <a:gd name="connsiteX7" fmla="*/ 185611 w 570339"/>
              <a:gd name="connsiteY7" fmla="*/ 259968 h 570339"/>
              <a:gd name="connsiteX8" fmla="*/ 249524 w 570339"/>
              <a:gd name="connsiteY8" fmla="*/ 323881 h 570339"/>
              <a:gd name="connsiteX9" fmla="*/ 384729 w 570339"/>
              <a:gd name="connsiteY9" fmla="*/ 188676 h 570339"/>
              <a:gd name="connsiteX10" fmla="*/ 435135 w 570339"/>
              <a:gd name="connsiteY10" fmla="*/ 239082 h 570339"/>
              <a:gd name="connsiteX11" fmla="*/ 249524 w 570339"/>
              <a:gd name="connsiteY11" fmla="*/ 424693 h 57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0339" h="570339">
                <a:moveTo>
                  <a:pt x="285170" y="0"/>
                </a:moveTo>
                <a:cubicBezTo>
                  <a:pt x="127929" y="0"/>
                  <a:pt x="0" y="127929"/>
                  <a:pt x="0" y="285170"/>
                </a:cubicBezTo>
                <a:cubicBezTo>
                  <a:pt x="0" y="442411"/>
                  <a:pt x="127929" y="570340"/>
                  <a:pt x="285170" y="570340"/>
                </a:cubicBezTo>
                <a:cubicBezTo>
                  <a:pt x="442411" y="570340"/>
                  <a:pt x="570340" y="442411"/>
                  <a:pt x="570340" y="285170"/>
                </a:cubicBezTo>
                <a:cubicBezTo>
                  <a:pt x="570340" y="127929"/>
                  <a:pt x="442410" y="0"/>
                  <a:pt x="285170" y="0"/>
                </a:cubicBezTo>
                <a:close/>
                <a:moveTo>
                  <a:pt x="249524" y="424693"/>
                </a:moveTo>
                <a:lnTo>
                  <a:pt x="135205" y="310374"/>
                </a:lnTo>
                <a:lnTo>
                  <a:pt x="185611" y="259968"/>
                </a:lnTo>
                <a:lnTo>
                  <a:pt x="249524" y="323881"/>
                </a:lnTo>
                <a:lnTo>
                  <a:pt x="384729" y="188676"/>
                </a:lnTo>
                <a:lnTo>
                  <a:pt x="435135" y="239082"/>
                </a:lnTo>
                <a:cubicBezTo>
                  <a:pt x="435135" y="239082"/>
                  <a:pt x="249524" y="424693"/>
                  <a:pt x="249524" y="424693"/>
                </a:cubicBezTo>
                <a:close/>
              </a:path>
            </a:pathLst>
          </a:custGeom>
          <a:solidFill>
            <a:schemeClr val="accent2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" name="Gráfico 90">
            <a:extLst>
              <a:ext uri="{FF2B5EF4-FFF2-40B4-BE49-F238E27FC236}">
                <a16:creationId xmlns:a16="http://schemas.microsoft.com/office/drawing/2014/main" id="{D156B25F-3282-4249-B692-F1F01A6B7865}"/>
              </a:ext>
            </a:extLst>
          </p:cNvPr>
          <p:cNvSpPr/>
          <p:nvPr/>
        </p:nvSpPr>
        <p:spPr>
          <a:xfrm>
            <a:off x="14189939" y="8291324"/>
            <a:ext cx="908810" cy="908810"/>
          </a:xfrm>
          <a:custGeom>
            <a:avLst/>
            <a:gdLst>
              <a:gd name="connsiteX0" fmla="*/ 285170 w 570339"/>
              <a:gd name="connsiteY0" fmla="*/ 0 h 570339"/>
              <a:gd name="connsiteX1" fmla="*/ 0 w 570339"/>
              <a:gd name="connsiteY1" fmla="*/ 285170 h 570339"/>
              <a:gd name="connsiteX2" fmla="*/ 285170 w 570339"/>
              <a:gd name="connsiteY2" fmla="*/ 570340 h 570339"/>
              <a:gd name="connsiteX3" fmla="*/ 570340 w 570339"/>
              <a:gd name="connsiteY3" fmla="*/ 285170 h 570339"/>
              <a:gd name="connsiteX4" fmla="*/ 285170 w 570339"/>
              <a:gd name="connsiteY4" fmla="*/ 0 h 570339"/>
              <a:gd name="connsiteX5" fmla="*/ 249524 w 570339"/>
              <a:gd name="connsiteY5" fmla="*/ 424693 h 570339"/>
              <a:gd name="connsiteX6" fmla="*/ 135205 w 570339"/>
              <a:gd name="connsiteY6" fmla="*/ 310374 h 570339"/>
              <a:gd name="connsiteX7" fmla="*/ 185611 w 570339"/>
              <a:gd name="connsiteY7" fmla="*/ 259968 h 570339"/>
              <a:gd name="connsiteX8" fmla="*/ 249524 w 570339"/>
              <a:gd name="connsiteY8" fmla="*/ 323881 h 570339"/>
              <a:gd name="connsiteX9" fmla="*/ 384729 w 570339"/>
              <a:gd name="connsiteY9" fmla="*/ 188676 h 570339"/>
              <a:gd name="connsiteX10" fmla="*/ 435135 w 570339"/>
              <a:gd name="connsiteY10" fmla="*/ 239082 h 570339"/>
              <a:gd name="connsiteX11" fmla="*/ 249524 w 570339"/>
              <a:gd name="connsiteY11" fmla="*/ 424693 h 57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0339" h="570339">
                <a:moveTo>
                  <a:pt x="285170" y="0"/>
                </a:moveTo>
                <a:cubicBezTo>
                  <a:pt x="127929" y="0"/>
                  <a:pt x="0" y="127929"/>
                  <a:pt x="0" y="285170"/>
                </a:cubicBezTo>
                <a:cubicBezTo>
                  <a:pt x="0" y="442411"/>
                  <a:pt x="127929" y="570340"/>
                  <a:pt x="285170" y="570340"/>
                </a:cubicBezTo>
                <a:cubicBezTo>
                  <a:pt x="442411" y="570340"/>
                  <a:pt x="570340" y="442411"/>
                  <a:pt x="570340" y="285170"/>
                </a:cubicBezTo>
                <a:cubicBezTo>
                  <a:pt x="570340" y="127929"/>
                  <a:pt x="442410" y="0"/>
                  <a:pt x="285170" y="0"/>
                </a:cubicBezTo>
                <a:close/>
                <a:moveTo>
                  <a:pt x="249524" y="424693"/>
                </a:moveTo>
                <a:lnTo>
                  <a:pt x="135205" y="310374"/>
                </a:lnTo>
                <a:lnTo>
                  <a:pt x="185611" y="259968"/>
                </a:lnTo>
                <a:lnTo>
                  <a:pt x="249524" y="323881"/>
                </a:lnTo>
                <a:lnTo>
                  <a:pt x="384729" y="188676"/>
                </a:lnTo>
                <a:lnTo>
                  <a:pt x="435135" y="239082"/>
                </a:lnTo>
                <a:cubicBezTo>
                  <a:pt x="435135" y="239082"/>
                  <a:pt x="249524" y="424693"/>
                  <a:pt x="249524" y="424693"/>
                </a:cubicBezTo>
                <a:close/>
              </a:path>
            </a:pathLst>
          </a:custGeom>
          <a:solidFill>
            <a:schemeClr val="accent2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" name="Gráfico 90">
            <a:extLst>
              <a:ext uri="{FF2B5EF4-FFF2-40B4-BE49-F238E27FC236}">
                <a16:creationId xmlns:a16="http://schemas.microsoft.com/office/drawing/2014/main" id="{EF56EEDB-5702-9347-B1DA-539FE6213E71}"/>
              </a:ext>
            </a:extLst>
          </p:cNvPr>
          <p:cNvSpPr/>
          <p:nvPr/>
        </p:nvSpPr>
        <p:spPr>
          <a:xfrm>
            <a:off x="18895758" y="9674076"/>
            <a:ext cx="908810" cy="908810"/>
          </a:xfrm>
          <a:custGeom>
            <a:avLst/>
            <a:gdLst>
              <a:gd name="connsiteX0" fmla="*/ 285170 w 570339"/>
              <a:gd name="connsiteY0" fmla="*/ 0 h 570339"/>
              <a:gd name="connsiteX1" fmla="*/ 0 w 570339"/>
              <a:gd name="connsiteY1" fmla="*/ 285170 h 570339"/>
              <a:gd name="connsiteX2" fmla="*/ 285170 w 570339"/>
              <a:gd name="connsiteY2" fmla="*/ 570340 h 570339"/>
              <a:gd name="connsiteX3" fmla="*/ 570340 w 570339"/>
              <a:gd name="connsiteY3" fmla="*/ 285170 h 570339"/>
              <a:gd name="connsiteX4" fmla="*/ 285170 w 570339"/>
              <a:gd name="connsiteY4" fmla="*/ 0 h 570339"/>
              <a:gd name="connsiteX5" fmla="*/ 249524 w 570339"/>
              <a:gd name="connsiteY5" fmla="*/ 424693 h 570339"/>
              <a:gd name="connsiteX6" fmla="*/ 135205 w 570339"/>
              <a:gd name="connsiteY6" fmla="*/ 310374 h 570339"/>
              <a:gd name="connsiteX7" fmla="*/ 185611 w 570339"/>
              <a:gd name="connsiteY7" fmla="*/ 259968 h 570339"/>
              <a:gd name="connsiteX8" fmla="*/ 249524 w 570339"/>
              <a:gd name="connsiteY8" fmla="*/ 323881 h 570339"/>
              <a:gd name="connsiteX9" fmla="*/ 384729 w 570339"/>
              <a:gd name="connsiteY9" fmla="*/ 188676 h 570339"/>
              <a:gd name="connsiteX10" fmla="*/ 435135 w 570339"/>
              <a:gd name="connsiteY10" fmla="*/ 239082 h 570339"/>
              <a:gd name="connsiteX11" fmla="*/ 249524 w 570339"/>
              <a:gd name="connsiteY11" fmla="*/ 424693 h 57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0339" h="570339">
                <a:moveTo>
                  <a:pt x="285170" y="0"/>
                </a:moveTo>
                <a:cubicBezTo>
                  <a:pt x="127929" y="0"/>
                  <a:pt x="0" y="127929"/>
                  <a:pt x="0" y="285170"/>
                </a:cubicBezTo>
                <a:cubicBezTo>
                  <a:pt x="0" y="442411"/>
                  <a:pt x="127929" y="570340"/>
                  <a:pt x="285170" y="570340"/>
                </a:cubicBezTo>
                <a:cubicBezTo>
                  <a:pt x="442411" y="570340"/>
                  <a:pt x="570340" y="442411"/>
                  <a:pt x="570340" y="285170"/>
                </a:cubicBezTo>
                <a:cubicBezTo>
                  <a:pt x="570340" y="127929"/>
                  <a:pt x="442410" y="0"/>
                  <a:pt x="285170" y="0"/>
                </a:cubicBezTo>
                <a:close/>
                <a:moveTo>
                  <a:pt x="249524" y="424693"/>
                </a:moveTo>
                <a:lnTo>
                  <a:pt x="135205" y="310374"/>
                </a:lnTo>
                <a:lnTo>
                  <a:pt x="185611" y="259968"/>
                </a:lnTo>
                <a:lnTo>
                  <a:pt x="249524" y="323881"/>
                </a:lnTo>
                <a:lnTo>
                  <a:pt x="384729" y="188676"/>
                </a:lnTo>
                <a:lnTo>
                  <a:pt x="435135" y="239082"/>
                </a:lnTo>
                <a:cubicBezTo>
                  <a:pt x="435135" y="239082"/>
                  <a:pt x="249524" y="424693"/>
                  <a:pt x="249524" y="424693"/>
                </a:cubicBezTo>
                <a:close/>
              </a:path>
            </a:pathLst>
          </a:custGeom>
          <a:solidFill>
            <a:schemeClr val="accent3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8" name="Gráfico 90">
            <a:extLst>
              <a:ext uri="{FF2B5EF4-FFF2-40B4-BE49-F238E27FC236}">
                <a16:creationId xmlns:a16="http://schemas.microsoft.com/office/drawing/2014/main" id="{24C8E6C5-B85D-144D-82ED-1E0A268B03CD}"/>
              </a:ext>
            </a:extLst>
          </p:cNvPr>
          <p:cNvSpPr/>
          <p:nvPr/>
        </p:nvSpPr>
        <p:spPr>
          <a:xfrm>
            <a:off x="18895758" y="11056827"/>
            <a:ext cx="908810" cy="908810"/>
          </a:xfrm>
          <a:custGeom>
            <a:avLst/>
            <a:gdLst>
              <a:gd name="connsiteX0" fmla="*/ 285170 w 570339"/>
              <a:gd name="connsiteY0" fmla="*/ 0 h 570339"/>
              <a:gd name="connsiteX1" fmla="*/ 0 w 570339"/>
              <a:gd name="connsiteY1" fmla="*/ 285170 h 570339"/>
              <a:gd name="connsiteX2" fmla="*/ 285170 w 570339"/>
              <a:gd name="connsiteY2" fmla="*/ 570340 h 570339"/>
              <a:gd name="connsiteX3" fmla="*/ 570340 w 570339"/>
              <a:gd name="connsiteY3" fmla="*/ 285170 h 570339"/>
              <a:gd name="connsiteX4" fmla="*/ 285170 w 570339"/>
              <a:gd name="connsiteY4" fmla="*/ 0 h 570339"/>
              <a:gd name="connsiteX5" fmla="*/ 249524 w 570339"/>
              <a:gd name="connsiteY5" fmla="*/ 424693 h 570339"/>
              <a:gd name="connsiteX6" fmla="*/ 135205 w 570339"/>
              <a:gd name="connsiteY6" fmla="*/ 310374 h 570339"/>
              <a:gd name="connsiteX7" fmla="*/ 185611 w 570339"/>
              <a:gd name="connsiteY7" fmla="*/ 259968 h 570339"/>
              <a:gd name="connsiteX8" fmla="*/ 249524 w 570339"/>
              <a:gd name="connsiteY8" fmla="*/ 323881 h 570339"/>
              <a:gd name="connsiteX9" fmla="*/ 384729 w 570339"/>
              <a:gd name="connsiteY9" fmla="*/ 188676 h 570339"/>
              <a:gd name="connsiteX10" fmla="*/ 435135 w 570339"/>
              <a:gd name="connsiteY10" fmla="*/ 239082 h 570339"/>
              <a:gd name="connsiteX11" fmla="*/ 249524 w 570339"/>
              <a:gd name="connsiteY11" fmla="*/ 424693 h 57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0339" h="570339">
                <a:moveTo>
                  <a:pt x="285170" y="0"/>
                </a:moveTo>
                <a:cubicBezTo>
                  <a:pt x="127929" y="0"/>
                  <a:pt x="0" y="127929"/>
                  <a:pt x="0" y="285170"/>
                </a:cubicBezTo>
                <a:cubicBezTo>
                  <a:pt x="0" y="442411"/>
                  <a:pt x="127929" y="570340"/>
                  <a:pt x="285170" y="570340"/>
                </a:cubicBezTo>
                <a:cubicBezTo>
                  <a:pt x="442411" y="570340"/>
                  <a:pt x="570340" y="442411"/>
                  <a:pt x="570340" y="285170"/>
                </a:cubicBezTo>
                <a:cubicBezTo>
                  <a:pt x="570340" y="127929"/>
                  <a:pt x="442410" y="0"/>
                  <a:pt x="285170" y="0"/>
                </a:cubicBezTo>
                <a:close/>
                <a:moveTo>
                  <a:pt x="249524" y="424693"/>
                </a:moveTo>
                <a:lnTo>
                  <a:pt x="135205" y="310374"/>
                </a:lnTo>
                <a:lnTo>
                  <a:pt x="185611" y="259968"/>
                </a:lnTo>
                <a:lnTo>
                  <a:pt x="249524" y="323881"/>
                </a:lnTo>
                <a:lnTo>
                  <a:pt x="384729" y="188676"/>
                </a:lnTo>
                <a:lnTo>
                  <a:pt x="435135" y="239082"/>
                </a:lnTo>
                <a:cubicBezTo>
                  <a:pt x="435135" y="239082"/>
                  <a:pt x="249524" y="424693"/>
                  <a:pt x="249524" y="424693"/>
                </a:cubicBezTo>
                <a:close/>
              </a:path>
            </a:pathLst>
          </a:custGeom>
          <a:solidFill>
            <a:schemeClr val="accent3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7296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27" y="1046901"/>
            <a:ext cx="139576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C290ACDC-A407-3F44-AEF7-80A3B9C8C2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184742"/>
              </p:ext>
            </p:extLst>
          </p:nvPr>
        </p:nvGraphicFramePr>
        <p:xfrm>
          <a:off x="3163495" y="4335469"/>
          <a:ext cx="18139868" cy="8086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7875">
                  <a:extLst>
                    <a:ext uri="{9D8B030D-6E8A-4147-A177-3AD203B41FA5}">
                      <a16:colId xmlns:a16="http://schemas.microsoft.com/office/drawing/2014/main" val="2851696159"/>
                    </a:ext>
                  </a:extLst>
                </a:gridCol>
                <a:gridCol w="4485871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4428061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4428061">
                  <a:extLst>
                    <a:ext uri="{9D8B030D-6E8A-4147-A177-3AD203B41FA5}">
                      <a16:colId xmlns:a16="http://schemas.microsoft.com/office/drawing/2014/main" val="3728875802"/>
                    </a:ext>
                  </a:extLst>
                </a:gridCol>
              </a:tblGrid>
              <a:tr h="2271816"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Develop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Analyze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Identify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1163035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Analyze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163035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Identify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1163035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Advertise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  <a:tr h="1163035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Authorize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374459"/>
                  </a:ext>
                </a:extLst>
              </a:tr>
              <a:tr h="1163035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Prioritize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948398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D506FF30-73EF-8947-BEEC-8678BA9617DF}"/>
              </a:ext>
            </a:extLst>
          </p:cNvPr>
          <p:cNvSpPr/>
          <p:nvPr/>
        </p:nvSpPr>
        <p:spPr>
          <a:xfrm>
            <a:off x="10125306" y="6918154"/>
            <a:ext cx="245327" cy="30287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1AE4CE-C5E7-A448-AE75-1F9A9606072E}"/>
              </a:ext>
            </a:extLst>
          </p:cNvPr>
          <p:cNvSpPr/>
          <p:nvPr/>
        </p:nvSpPr>
        <p:spPr>
          <a:xfrm>
            <a:off x="14608097" y="8010974"/>
            <a:ext cx="245327" cy="30287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714C30D-608A-9D4E-8D1C-F0E8F5B0797A}"/>
              </a:ext>
            </a:extLst>
          </p:cNvPr>
          <p:cNvSpPr/>
          <p:nvPr/>
        </p:nvSpPr>
        <p:spPr>
          <a:xfrm>
            <a:off x="19090887" y="9193002"/>
            <a:ext cx="245327" cy="30287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6" name="Forma libre 307">
            <a:extLst>
              <a:ext uri="{FF2B5EF4-FFF2-40B4-BE49-F238E27FC236}">
                <a16:creationId xmlns:a16="http://schemas.microsoft.com/office/drawing/2014/main" id="{4ECBC5AE-ACC3-4048-8979-718DD4D9F7F9}"/>
              </a:ext>
            </a:extLst>
          </p:cNvPr>
          <p:cNvSpPr/>
          <p:nvPr/>
        </p:nvSpPr>
        <p:spPr>
          <a:xfrm>
            <a:off x="18863004" y="4915782"/>
            <a:ext cx="213709" cy="213709"/>
          </a:xfrm>
          <a:custGeom>
            <a:avLst/>
            <a:gdLst>
              <a:gd name="connsiteX0" fmla="*/ 125186 w 125866"/>
              <a:gd name="connsiteY0" fmla="*/ 63030 h 125866"/>
              <a:gd name="connsiteX1" fmla="*/ 63030 w 125866"/>
              <a:gd name="connsiteY1" fmla="*/ 125186 h 125866"/>
              <a:gd name="connsiteX2" fmla="*/ 874 w 125866"/>
              <a:gd name="connsiteY2" fmla="*/ 63030 h 125866"/>
              <a:gd name="connsiteX3" fmla="*/ 63030 w 125866"/>
              <a:gd name="connsiteY3" fmla="*/ 874 h 125866"/>
              <a:gd name="connsiteX4" fmla="*/ 125186 w 125866"/>
              <a:gd name="connsiteY4" fmla="*/ 63030 h 12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866" h="125866">
                <a:moveTo>
                  <a:pt x="125186" y="63030"/>
                </a:moveTo>
                <a:cubicBezTo>
                  <a:pt x="125186" y="97358"/>
                  <a:pt x="97358" y="125186"/>
                  <a:pt x="63030" y="125186"/>
                </a:cubicBezTo>
                <a:cubicBezTo>
                  <a:pt x="28702" y="125186"/>
                  <a:pt x="874" y="97358"/>
                  <a:pt x="874" y="63030"/>
                </a:cubicBezTo>
                <a:cubicBezTo>
                  <a:pt x="874" y="28702"/>
                  <a:pt x="28702" y="874"/>
                  <a:pt x="63030" y="874"/>
                </a:cubicBezTo>
                <a:cubicBezTo>
                  <a:pt x="97358" y="874"/>
                  <a:pt x="125186" y="28702"/>
                  <a:pt x="125186" y="6303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" name="Forma libre 308">
            <a:extLst>
              <a:ext uri="{FF2B5EF4-FFF2-40B4-BE49-F238E27FC236}">
                <a16:creationId xmlns:a16="http://schemas.microsoft.com/office/drawing/2014/main" id="{F19CFCF5-D22B-5345-BE49-202AEB00F958}"/>
              </a:ext>
            </a:extLst>
          </p:cNvPr>
          <p:cNvSpPr/>
          <p:nvPr/>
        </p:nvSpPr>
        <p:spPr>
          <a:xfrm>
            <a:off x="18778577" y="5147960"/>
            <a:ext cx="381906" cy="191942"/>
          </a:xfrm>
          <a:custGeom>
            <a:avLst/>
            <a:gdLst>
              <a:gd name="connsiteX0" fmla="*/ 197783 w 224928"/>
              <a:gd name="connsiteY0" fmla="*/ 26525 h 113046"/>
              <a:gd name="connsiteX1" fmla="*/ 112756 w 224928"/>
              <a:gd name="connsiteY1" fmla="*/ 874 h 113046"/>
              <a:gd name="connsiteX2" fmla="*/ 27728 w 224928"/>
              <a:gd name="connsiteY2" fmla="*/ 26525 h 113046"/>
              <a:gd name="connsiteX3" fmla="*/ 874 w 224928"/>
              <a:gd name="connsiteY3" fmla="*/ 76044 h 113046"/>
              <a:gd name="connsiteX4" fmla="*/ 874 w 224928"/>
              <a:gd name="connsiteY4" fmla="*/ 84008 h 113046"/>
              <a:gd name="connsiteX5" fmla="*/ 27509 w 224928"/>
              <a:gd name="connsiteY5" fmla="*/ 112756 h 113046"/>
              <a:gd name="connsiteX6" fmla="*/ 198002 w 224928"/>
              <a:gd name="connsiteY6" fmla="*/ 112756 h 113046"/>
              <a:gd name="connsiteX7" fmla="*/ 224637 w 224928"/>
              <a:gd name="connsiteY7" fmla="*/ 84008 h 113046"/>
              <a:gd name="connsiteX8" fmla="*/ 224637 w 224928"/>
              <a:gd name="connsiteY8" fmla="*/ 76044 h 113046"/>
              <a:gd name="connsiteX9" fmla="*/ 197783 w 224928"/>
              <a:gd name="connsiteY9" fmla="*/ 26525 h 113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4928" h="113046">
                <a:moveTo>
                  <a:pt x="197783" y="26525"/>
                </a:moveTo>
                <a:cubicBezTo>
                  <a:pt x="177922" y="14822"/>
                  <a:pt x="147038" y="874"/>
                  <a:pt x="112756" y="874"/>
                </a:cubicBezTo>
                <a:cubicBezTo>
                  <a:pt x="78472" y="874"/>
                  <a:pt x="47588" y="14823"/>
                  <a:pt x="27728" y="26525"/>
                </a:cubicBezTo>
                <a:cubicBezTo>
                  <a:pt x="11170" y="36297"/>
                  <a:pt x="874" y="55273"/>
                  <a:pt x="874" y="76044"/>
                </a:cubicBezTo>
                <a:lnTo>
                  <a:pt x="874" y="84008"/>
                </a:lnTo>
                <a:cubicBezTo>
                  <a:pt x="874" y="99862"/>
                  <a:pt x="12820" y="112756"/>
                  <a:pt x="27509" y="112756"/>
                </a:cubicBezTo>
                <a:lnTo>
                  <a:pt x="198002" y="112756"/>
                </a:lnTo>
                <a:cubicBezTo>
                  <a:pt x="212692" y="112756"/>
                  <a:pt x="224637" y="99862"/>
                  <a:pt x="224637" y="84008"/>
                </a:cubicBezTo>
                <a:lnTo>
                  <a:pt x="224637" y="76044"/>
                </a:lnTo>
                <a:cubicBezTo>
                  <a:pt x="224636" y="55272"/>
                  <a:pt x="214342" y="36297"/>
                  <a:pt x="197783" y="2652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8" name="Forma libre 309">
            <a:extLst>
              <a:ext uri="{FF2B5EF4-FFF2-40B4-BE49-F238E27FC236}">
                <a16:creationId xmlns:a16="http://schemas.microsoft.com/office/drawing/2014/main" id="{BD209D1F-973C-1145-B8EA-AA76F004A9DD}"/>
              </a:ext>
            </a:extLst>
          </p:cNvPr>
          <p:cNvSpPr/>
          <p:nvPr/>
        </p:nvSpPr>
        <p:spPr>
          <a:xfrm>
            <a:off x="18609720" y="4789139"/>
            <a:ext cx="930027" cy="930027"/>
          </a:xfrm>
          <a:custGeom>
            <a:avLst/>
            <a:gdLst>
              <a:gd name="connsiteX0" fmla="*/ 540566 w 547753"/>
              <a:gd name="connsiteY0" fmla="*/ 505410 h 547753"/>
              <a:gd name="connsiteX1" fmla="*/ 377996 w 547753"/>
              <a:gd name="connsiteY1" fmla="*/ 342839 h 547753"/>
              <a:gd name="connsiteX2" fmla="*/ 423538 w 547753"/>
              <a:gd name="connsiteY2" fmla="*/ 212206 h 547753"/>
              <a:gd name="connsiteX3" fmla="*/ 212206 w 547753"/>
              <a:gd name="connsiteY3" fmla="*/ 874 h 547753"/>
              <a:gd name="connsiteX4" fmla="*/ 874 w 547753"/>
              <a:gd name="connsiteY4" fmla="*/ 212206 h 547753"/>
              <a:gd name="connsiteX5" fmla="*/ 212206 w 547753"/>
              <a:gd name="connsiteY5" fmla="*/ 423537 h 547753"/>
              <a:gd name="connsiteX6" fmla="*/ 342840 w 547753"/>
              <a:gd name="connsiteY6" fmla="*/ 377996 h 547753"/>
              <a:gd name="connsiteX7" fmla="*/ 505409 w 547753"/>
              <a:gd name="connsiteY7" fmla="*/ 540565 h 547753"/>
              <a:gd name="connsiteX8" fmla="*/ 522987 w 547753"/>
              <a:gd name="connsiteY8" fmla="*/ 547849 h 547753"/>
              <a:gd name="connsiteX9" fmla="*/ 540565 w 547753"/>
              <a:gd name="connsiteY9" fmla="*/ 540565 h 547753"/>
              <a:gd name="connsiteX10" fmla="*/ 540566 w 547753"/>
              <a:gd name="connsiteY10" fmla="*/ 505410 h 547753"/>
              <a:gd name="connsiteX11" fmla="*/ 212206 w 547753"/>
              <a:gd name="connsiteY11" fmla="*/ 373813 h 547753"/>
              <a:gd name="connsiteX12" fmla="*/ 50598 w 547753"/>
              <a:gd name="connsiteY12" fmla="*/ 212206 h 547753"/>
              <a:gd name="connsiteX13" fmla="*/ 212206 w 547753"/>
              <a:gd name="connsiteY13" fmla="*/ 50598 h 547753"/>
              <a:gd name="connsiteX14" fmla="*/ 373813 w 547753"/>
              <a:gd name="connsiteY14" fmla="*/ 212206 h 547753"/>
              <a:gd name="connsiteX15" fmla="*/ 212206 w 547753"/>
              <a:gd name="connsiteY15" fmla="*/ 373813 h 547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7753" h="547753">
                <a:moveTo>
                  <a:pt x="540566" y="505410"/>
                </a:moveTo>
                <a:lnTo>
                  <a:pt x="377996" y="342839"/>
                </a:lnTo>
                <a:cubicBezTo>
                  <a:pt x="406420" y="306844"/>
                  <a:pt x="423538" y="261525"/>
                  <a:pt x="423538" y="212206"/>
                </a:cubicBezTo>
                <a:cubicBezTo>
                  <a:pt x="423538" y="95675"/>
                  <a:pt x="328724" y="874"/>
                  <a:pt x="212206" y="874"/>
                </a:cubicBezTo>
                <a:cubicBezTo>
                  <a:pt x="95687" y="874"/>
                  <a:pt x="874" y="95675"/>
                  <a:pt x="874" y="212206"/>
                </a:cubicBezTo>
                <a:cubicBezTo>
                  <a:pt x="874" y="328736"/>
                  <a:pt x="95687" y="423537"/>
                  <a:pt x="212206" y="423537"/>
                </a:cubicBezTo>
                <a:cubicBezTo>
                  <a:pt x="261522" y="423537"/>
                  <a:pt x="306843" y="406421"/>
                  <a:pt x="342840" y="377996"/>
                </a:cubicBezTo>
                <a:lnTo>
                  <a:pt x="505409" y="540565"/>
                </a:lnTo>
                <a:cubicBezTo>
                  <a:pt x="510265" y="545421"/>
                  <a:pt x="516626" y="547849"/>
                  <a:pt x="522987" y="547849"/>
                </a:cubicBezTo>
                <a:cubicBezTo>
                  <a:pt x="529348" y="547849"/>
                  <a:pt x="535710" y="545421"/>
                  <a:pt x="540565" y="540565"/>
                </a:cubicBezTo>
                <a:cubicBezTo>
                  <a:pt x="550279" y="530855"/>
                  <a:pt x="550279" y="515121"/>
                  <a:pt x="540566" y="505410"/>
                </a:cubicBezTo>
                <a:close/>
                <a:moveTo>
                  <a:pt x="212206" y="373813"/>
                </a:moveTo>
                <a:cubicBezTo>
                  <a:pt x="123099" y="373813"/>
                  <a:pt x="50598" y="301313"/>
                  <a:pt x="50598" y="212206"/>
                </a:cubicBezTo>
                <a:cubicBezTo>
                  <a:pt x="50598" y="123099"/>
                  <a:pt x="123098" y="50598"/>
                  <a:pt x="212206" y="50598"/>
                </a:cubicBezTo>
                <a:cubicBezTo>
                  <a:pt x="301313" y="50600"/>
                  <a:pt x="373813" y="123099"/>
                  <a:pt x="373813" y="212206"/>
                </a:cubicBezTo>
                <a:cubicBezTo>
                  <a:pt x="373813" y="301313"/>
                  <a:pt x="301313" y="373813"/>
                  <a:pt x="212206" y="37381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" name="Forma libre 198">
            <a:extLst>
              <a:ext uri="{FF2B5EF4-FFF2-40B4-BE49-F238E27FC236}">
                <a16:creationId xmlns:a16="http://schemas.microsoft.com/office/drawing/2014/main" id="{D3E7054D-F34A-4346-939F-9B52D4EF7DB7}"/>
              </a:ext>
            </a:extLst>
          </p:cNvPr>
          <p:cNvSpPr/>
          <p:nvPr/>
        </p:nvSpPr>
        <p:spPr>
          <a:xfrm>
            <a:off x="14162867" y="4922952"/>
            <a:ext cx="979580" cy="734694"/>
          </a:xfrm>
          <a:custGeom>
            <a:avLst/>
            <a:gdLst>
              <a:gd name="connsiteX0" fmla="*/ 570259 w 570825"/>
              <a:gd name="connsiteY0" fmla="*/ 210427 h 428124"/>
              <a:gd name="connsiteX1" fmla="*/ 285412 w 570825"/>
              <a:gd name="connsiteY1" fmla="*/ 0 h 428124"/>
              <a:gd name="connsiteX2" fmla="*/ 566 w 570825"/>
              <a:gd name="connsiteY2" fmla="*/ 210427 h 428124"/>
              <a:gd name="connsiteX3" fmla="*/ 566 w 570825"/>
              <a:gd name="connsiteY3" fmla="*/ 217697 h 428124"/>
              <a:gd name="connsiteX4" fmla="*/ 285413 w 570825"/>
              <a:gd name="connsiteY4" fmla="*/ 428124 h 428124"/>
              <a:gd name="connsiteX5" fmla="*/ 570260 w 570825"/>
              <a:gd name="connsiteY5" fmla="*/ 217697 h 428124"/>
              <a:gd name="connsiteX6" fmla="*/ 570259 w 570825"/>
              <a:gd name="connsiteY6" fmla="*/ 210427 h 428124"/>
              <a:gd name="connsiteX7" fmla="*/ 285412 w 570825"/>
              <a:gd name="connsiteY7" fmla="*/ 380555 h 428124"/>
              <a:gd name="connsiteX8" fmla="*/ 118920 w 570825"/>
              <a:gd name="connsiteY8" fmla="*/ 214063 h 428124"/>
              <a:gd name="connsiteX9" fmla="*/ 285412 w 570825"/>
              <a:gd name="connsiteY9" fmla="*/ 47571 h 428124"/>
              <a:gd name="connsiteX10" fmla="*/ 451904 w 570825"/>
              <a:gd name="connsiteY10" fmla="*/ 214063 h 428124"/>
              <a:gd name="connsiteX11" fmla="*/ 285412 w 570825"/>
              <a:gd name="connsiteY11" fmla="*/ 380555 h 42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0825" h="428124">
                <a:moveTo>
                  <a:pt x="570259" y="210427"/>
                </a:moveTo>
                <a:cubicBezTo>
                  <a:pt x="529809" y="84559"/>
                  <a:pt x="415334" y="0"/>
                  <a:pt x="285412" y="0"/>
                </a:cubicBezTo>
                <a:cubicBezTo>
                  <a:pt x="155490" y="0"/>
                  <a:pt x="41016" y="84559"/>
                  <a:pt x="566" y="210427"/>
                </a:cubicBezTo>
                <a:cubicBezTo>
                  <a:pt x="-189" y="212785"/>
                  <a:pt x="-189" y="215339"/>
                  <a:pt x="566" y="217697"/>
                </a:cubicBezTo>
                <a:cubicBezTo>
                  <a:pt x="41016" y="343566"/>
                  <a:pt x="155491" y="428124"/>
                  <a:pt x="285413" y="428124"/>
                </a:cubicBezTo>
                <a:cubicBezTo>
                  <a:pt x="415335" y="428124"/>
                  <a:pt x="529809" y="343566"/>
                  <a:pt x="570260" y="217697"/>
                </a:cubicBezTo>
                <a:cubicBezTo>
                  <a:pt x="571014" y="215339"/>
                  <a:pt x="571014" y="212785"/>
                  <a:pt x="570259" y="210427"/>
                </a:cubicBezTo>
                <a:close/>
                <a:moveTo>
                  <a:pt x="285412" y="380555"/>
                </a:moveTo>
                <a:cubicBezTo>
                  <a:pt x="193606" y="380555"/>
                  <a:pt x="118920" y="305867"/>
                  <a:pt x="118920" y="214063"/>
                </a:cubicBezTo>
                <a:cubicBezTo>
                  <a:pt x="118920" y="122258"/>
                  <a:pt x="193607" y="47571"/>
                  <a:pt x="285412" y="47571"/>
                </a:cubicBezTo>
                <a:cubicBezTo>
                  <a:pt x="377216" y="47571"/>
                  <a:pt x="451904" y="122258"/>
                  <a:pt x="451904" y="214063"/>
                </a:cubicBezTo>
                <a:cubicBezTo>
                  <a:pt x="451904" y="305867"/>
                  <a:pt x="377218" y="380555"/>
                  <a:pt x="285412" y="38055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Forma libre 199">
            <a:extLst>
              <a:ext uri="{FF2B5EF4-FFF2-40B4-BE49-F238E27FC236}">
                <a16:creationId xmlns:a16="http://schemas.microsoft.com/office/drawing/2014/main" id="{22390144-E1FD-0F45-BDFB-0D1DEF9B91E9}"/>
              </a:ext>
            </a:extLst>
          </p:cNvPr>
          <p:cNvSpPr/>
          <p:nvPr/>
        </p:nvSpPr>
        <p:spPr>
          <a:xfrm>
            <a:off x="14489392" y="5127035"/>
            <a:ext cx="326528" cy="326528"/>
          </a:xfrm>
          <a:custGeom>
            <a:avLst/>
            <a:gdLst>
              <a:gd name="connsiteX0" fmla="*/ 190276 w 190276"/>
              <a:gd name="connsiteY0" fmla="*/ 95138 h 190276"/>
              <a:gd name="connsiteX1" fmla="*/ 95138 w 190276"/>
              <a:gd name="connsiteY1" fmla="*/ 190276 h 190276"/>
              <a:gd name="connsiteX2" fmla="*/ 0 w 190276"/>
              <a:gd name="connsiteY2" fmla="*/ 95138 h 190276"/>
              <a:gd name="connsiteX3" fmla="*/ 95138 w 190276"/>
              <a:gd name="connsiteY3" fmla="*/ 0 h 190276"/>
              <a:gd name="connsiteX4" fmla="*/ 190276 w 190276"/>
              <a:gd name="connsiteY4" fmla="*/ 95138 h 190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276" h="190276">
                <a:moveTo>
                  <a:pt x="190276" y="95138"/>
                </a:moveTo>
                <a:cubicBezTo>
                  <a:pt x="190276" y="147681"/>
                  <a:pt x="147681" y="190276"/>
                  <a:pt x="95138" y="190276"/>
                </a:cubicBezTo>
                <a:cubicBezTo>
                  <a:pt x="42595" y="190276"/>
                  <a:pt x="0" y="147681"/>
                  <a:pt x="0" y="95138"/>
                </a:cubicBezTo>
                <a:cubicBezTo>
                  <a:pt x="0" y="42595"/>
                  <a:pt x="42595" y="0"/>
                  <a:pt x="95138" y="0"/>
                </a:cubicBezTo>
                <a:cubicBezTo>
                  <a:pt x="147681" y="0"/>
                  <a:pt x="190276" y="42595"/>
                  <a:pt x="190276" y="9513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Forma libre 264">
            <a:extLst>
              <a:ext uri="{FF2B5EF4-FFF2-40B4-BE49-F238E27FC236}">
                <a16:creationId xmlns:a16="http://schemas.microsoft.com/office/drawing/2014/main" id="{D38400B1-327F-D242-92D5-3294E2325951}"/>
              </a:ext>
            </a:extLst>
          </p:cNvPr>
          <p:cNvSpPr/>
          <p:nvPr/>
        </p:nvSpPr>
        <p:spPr>
          <a:xfrm>
            <a:off x="9721081" y="4681431"/>
            <a:ext cx="996815" cy="996815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28123 w 570831"/>
              <a:gd name="connsiteY5" fmla="*/ 285416 h 570831"/>
              <a:gd name="connsiteX6" fmla="*/ 427008 w 570831"/>
              <a:gd name="connsiteY6" fmla="*/ 302476 h 570831"/>
              <a:gd name="connsiteX7" fmla="*/ 465380 w 570831"/>
              <a:gd name="connsiteY7" fmla="*/ 334600 h 570831"/>
              <a:gd name="connsiteX8" fmla="*/ 468028 w 570831"/>
              <a:gd name="connsiteY8" fmla="*/ 349662 h 570831"/>
              <a:gd name="connsiteX9" fmla="*/ 432351 w 570831"/>
              <a:gd name="connsiteY9" fmla="*/ 411447 h 570831"/>
              <a:gd name="connsiteX10" fmla="*/ 417973 w 570831"/>
              <a:gd name="connsiteY10" fmla="*/ 416673 h 570831"/>
              <a:gd name="connsiteX11" fmla="*/ 371077 w 570831"/>
              <a:gd name="connsiteY11" fmla="*/ 399532 h 570831"/>
              <a:gd name="connsiteX12" fmla="*/ 341439 w 570831"/>
              <a:gd name="connsiteY12" fmla="*/ 416545 h 570831"/>
              <a:gd name="connsiteX13" fmla="*/ 332799 w 570831"/>
              <a:gd name="connsiteY13" fmla="*/ 465856 h 570831"/>
              <a:gd name="connsiteX14" fmla="*/ 321092 w 570831"/>
              <a:gd name="connsiteY14" fmla="*/ 475693 h 570831"/>
              <a:gd name="connsiteX15" fmla="*/ 249739 w 570831"/>
              <a:gd name="connsiteY15" fmla="*/ 475693 h 570831"/>
              <a:gd name="connsiteX16" fmla="*/ 238032 w 570831"/>
              <a:gd name="connsiteY16" fmla="*/ 465856 h 570831"/>
              <a:gd name="connsiteX17" fmla="*/ 229392 w 570831"/>
              <a:gd name="connsiteY17" fmla="*/ 416545 h 570831"/>
              <a:gd name="connsiteX18" fmla="*/ 199754 w 570831"/>
              <a:gd name="connsiteY18" fmla="*/ 399532 h 570831"/>
              <a:gd name="connsiteX19" fmla="*/ 152858 w 570831"/>
              <a:gd name="connsiteY19" fmla="*/ 416673 h 570831"/>
              <a:gd name="connsiteX20" fmla="*/ 138480 w 570831"/>
              <a:gd name="connsiteY20" fmla="*/ 411447 h 570831"/>
              <a:gd name="connsiteX21" fmla="*/ 102803 w 570831"/>
              <a:gd name="connsiteY21" fmla="*/ 349662 h 570831"/>
              <a:gd name="connsiteX22" fmla="*/ 105451 w 570831"/>
              <a:gd name="connsiteY22" fmla="*/ 334600 h 570831"/>
              <a:gd name="connsiteX23" fmla="*/ 143823 w 570831"/>
              <a:gd name="connsiteY23" fmla="*/ 302476 h 570831"/>
              <a:gd name="connsiteX24" fmla="*/ 142708 w 570831"/>
              <a:gd name="connsiteY24" fmla="*/ 285416 h 570831"/>
              <a:gd name="connsiteX25" fmla="*/ 143823 w 570831"/>
              <a:gd name="connsiteY25" fmla="*/ 268355 h 570831"/>
              <a:gd name="connsiteX26" fmla="*/ 105451 w 570831"/>
              <a:gd name="connsiteY26" fmla="*/ 236231 h 570831"/>
              <a:gd name="connsiteX27" fmla="*/ 102803 w 570831"/>
              <a:gd name="connsiteY27" fmla="*/ 221169 h 570831"/>
              <a:gd name="connsiteX28" fmla="*/ 138480 w 570831"/>
              <a:gd name="connsiteY28" fmla="*/ 159384 h 570831"/>
              <a:gd name="connsiteX29" fmla="*/ 152858 w 570831"/>
              <a:gd name="connsiteY29" fmla="*/ 154158 h 570831"/>
              <a:gd name="connsiteX30" fmla="*/ 199754 w 570831"/>
              <a:gd name="connsiteY30" fmla="*/ 171299 h 570831"/>
              <a:gd name="connsiteX31" fmla="*/ 229392 w 570831"/>
              <a:gd name="connsiteY31" fmla="*/ 154286 h 570831"/>
              <a:gd name="connsiteX32" fmla="*/ 238032 w 570831"/>
              <a:gd name="connsiteY32" fmla="*/ 104975 h 570831"/>
              <a:gd name="connsiteX33" fmla="*/ 249739 w 570831"/>
              <a:gd name="connsiteY33" fmla="*/ 95138 h 570831"/>
              <a:gd name="connsiteX34" fmla="*/ 321092 w 570831"/>
              <a:gd name="connsiteY34" fmla="*/ 95138 h 570831"/>
              <a:gd name="connsiteX35" fmla="*/ 332799 w 570831"/>
              <a:gd name="connsiteY35" fmla="*/ 104975 h 570831"/>
              <a:gd name="connsiteX36" fmla="*/ 341439 w 570831"/>
              <a:gd name="connsiteY36" fmla="*/ 154286 h 570831"/>
              <a:gd name="connsiteX37" fmla="*/ 371077 w 570831"/>
              <a:gd name="connsiteY37" fmla="*/ 171299 h 570831"/>
              <a:gd name="connsiteX38" fmla="*/ 417973 w 570831"/>
              <a:gd name="connsiteY38" fmla="*/ 154158 h 570831"/>
              <a:gd name="connsiteX39" fmla="*/ 432351 w 570831"/>
              <a:gd name="connsiteY39" fmla="*/ 159384 h 570831"/>
              <a:gd name="connsiteX40" fmla="*/ 468028 w 570831"/>
              <a:gd name="connsiteY40" fmla="*/ 221169 h 570831"/>
              <a:gd name="connsiteX41" fmla="*/ 465380 w 570831"/>
              <a:gd name="connsiteY41" fmla="*/ 236231 h 570831"/>
              <a:gd name="connsiteX42" fmla="*/ 427008 w 570831"/>
              <a:gd name="connsiteY42" fmla="*/ 268355 h 570831"/>
              <a:gd name="connsiteX43" fmla="*/ 428123 w 570831"/>
              <a:gd name="connsiteY43" fmla="*/ 28541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28" y="0"/>
                  <a:pt x="0" y="128040"/>
                  <a:pt x="0" y="285416"/>
                </a:cubicBezTo>
                <a:cubicBezTo>
                  <a:pt x="0" y="442791"/>
                  <a:pt x="128028" y="570831"/>
                  <a:pt x="285416" y="570831"/>
                </a:cubicBezTo>
                <a:cubicBezTo>
                  <a:pt x="442803" y="570831"/>
                  <a:pt x="570831" y="442791"/>
                  <a:pt x="570831" y="285416"/>
                </a:cubicBezTo>
                <a:cubicBezTo>
                  <a:pt x="570831" y="128040"/>
                  <a:pt x="442803" y="0"/>
                  <a:pt x="285416" y="0"/>
                </a:cubicBezTo>
                <a:close/>
                <a:moveTo>
                  <a:pt x="428123" y="285416"/>
                </a:moveTo>
                <a:cubicBezTo>
                  <a:pt x="428123" y="290909"/>
                  <a:pt x="427752" y="296541"/>
                  <a:pt x="427008" y="302476"/>
                </a:cubicBezTo>
                <a:lnTo>
                  <a:pt x="465380" y="334600"/>
                </a:lnTo>
                <a:cubicBezTo>
                  <a:pt x="469793" y="338304"/>
                  <a:pt x="470931" y="344657"/>
                  <a:pt x="468028" y="349662"/>
                </a:cubicBezTo>
                <a:lnTo>
                  <a:pt x="432351" y="411447"/>
                </a:lnTo>
                <a:cubicBezTo>
                  <a:pt x="429471" y="416452"/>
                  <a:pt x="423362" y="418589"/>
                  <a:pt x="417973" y="416673"/>
                </a:cubicBezTo>
                <a:lnTo>
                  <a:pt x="371077" y="399532"/>
                </a:lnTo>
                <a:cubicBezTo>
                  <a:pt x="362042" y="406313"/>
                  <a:pt x="352100" y="412005"/>
                  <a:pt x="341439" y="416545"/>
                </a:cubicBezTo>
                <a:lnTo>
                  <a:pt x="332799" y="465856"/>
                </a:lnTo>
                <a:cubicBezTo>
                  <a:pt x="331800" y="471547"/>
                  <a:pt x="326875" y="475693"/>
                  <a:pt x="321092" y="475693"/>
                </a:cubicBezTo>
                <a:lnTo>
                  <a:pt x="249739" y="475693"/>
                </a:lnTo>
                <a:cubicBezTo>
                  <a:pt x="243954" y="475693"/>
                  <a:pt x="239031" y="471547"/>
                  <a:pt x="238032" y="465856"/>
                </a:cubicBezTo>
                <a:lnTo>
                  <a:pt x="229392" y="416545"/>
                </a:lnTo>
                <a:cubicBezTo>
                  <a:pt x="218730" y="412004"/>
                  <a:pt x="208789" y="406313"/>
                  <a:pt x="199754" y="399532"/>
                </a:cubicBezTo>
                <a:lnTo>
                  <a:pt x="152858" y="416673"/>
                </a:lnTo>
                <a:cubicBezTo>
                  <a:pt x="147446" y="418635"/>
                  <a:pt x="141360" y="416452"/>
                  <a:pt x="138480" y="411447"/>
                </a:cubicBezTo>
                <a:lnTo>
                  <a:pt x="102803" y="349662"/>
                </a:lnTo>
                <a:cubicBezTo>
                  <a:pt x="99900" y="344656"/>
                  <a:pt x="101038" y="338303"/>
                  <a:pt x="105451" y="334600"/>
                </a:cubicBezTo>
                <a:lnTo>
                  <a:pt x="143823" y="302476"/>
                </a:lnTo>
                <a:cubicBezTo>
                  <a:pt x="143079" y="296541"/>
                  <a:pt x="142708" y="290909"/>
                  <a:pt x="142708" y="285416"/>
                </a:cubicBezTo>
                <a:cubicBezTo>
                  <a:pt x="142708" y="279910"/>
                  <a:pt x="143079" y="274290"/>
                  <a:pt x="143823" y="268355"/>
                </a:cubicBezTo>
                <a:lnTo>
                  <a:pt x="105451" y="236231"/>
                </a:lnTo>
                <a:cubicBezTo>
                  <a:pt x="101038" y="232527"/>
                  <a:pt x="99900" y="226174"/>
                  <a:pt x="102803" y="221169"/>
                </a:cubicBezTo>
                <a:lnTo>
                  <a:pt x="138480" y="159384"/>
                </a:lnTo>
                <a:cubicBezTo>
                  <a:pt x="141338" y="154367"/>
                  <a:pt x="147423" y="152161"/>
                  <a:pt x="152858" y="154158"/>
                </a:cubicBezTo>
                <a:lnTo>
                  <a:pt x="199754" y="171299"/>
                </a:lnTo>
                <a:cubicBezTo>
                  <a:pt x="208813" y="164505"/>
                  <a:pt x="218731" y="158815"/>
                  <a:pt x="229392" y="154286"/>
                </a:cubicBezTo>
                <a:lnTo>
                  <a:pt x="238032" y="104975"/>
                </a:lnTo>
                <a:cubicBezTo>
                  <a:pt x="239031" y="99284"/>
                  <a:pt x="243956" y="95138"/>
                  <a:pt x="249739" y="95138"/>
                </a:cubicBezTo>
                <a:lnTo>
                  <a:pt x="321092" y="95138"/>
                </a:lnTo>
                <a:cubicBezTo>
                  <a:pt x="326877" y="95138"/>
                  <a:pt x="331800" y="99284"/>
                  <a:pt x="332799" y="104975"/>
                </a:cubicBezTo>
                <a:lnTo>
                  <a:pt x="341439" y="154286"/>
                </a:lnTo>
                <a:cubicBezTo>
                  <a:pt x="352101" y="158816"/>
                  <a:pt x="362018" y="164506"/>
                  <a:pt x="371077" y="171299"/>
                </a:cubicBezTo>
                <a:lnTo>
                  <a:pt x="417973" y="154158"/>
                </a:lnTo>
                <a:cubicBezTo>
                  <a:pt x="423408" y="152207"/>
                  <a:pt x="429493" y="154390"/>
                  <a:pt x="432351" y="159384"/>
                </a:cubicBezTo>
                <a:lnTo>
                  <a:pt x="468028" y="221169"/>
                </a:lnTo>
                <a:cubicBezTo>
                  <a:pt x="470931" y="226175"/>
                  <a:pt x="469793" y="232528"/>
                  <a:pt x="465380" y="236231"/>
                </a:cubicBezTo>
                <a:lnTo>
                  <a:pt x="427008" y="268355"/>
                </a:lnTo>
                <a:cubicBezTo>
                  <a:pt x="427752" y="274290"/>
                  <a:pt x="428123" y="279911"/>
                  <a:pt x="428123" y="28541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" name="Forma libre 265">
            <a:extLst>
              <a:ext uri="{FF2B5EF4-FFF2-40B4-BE49-F238E27FC236}">
                <a16:creationId xmlns:a16="http://schemas.microsoft.com/office/drawing/2014/main" id="{88085006-76D8-A648-8E0C-4A69E8AEA150}"/>
              </a:ext>
            </a:extLst>
          </p:cNvPr>
          <p:cNvSpPr/>
          <p:nvPr/>
        </p:nvSpPr>
        <p:spPr>
          <a:xfrm>
            <a:off x="10094886" y="5055236"/>
            <a:ext cx="249202" cy="249202"/>
          </a:xfrm>
          <a:custGeom>
            <a:avLst/>
            <a:gdLst>
              <a:gd name="connsiteX0" fmla="*/ 142708 w 142707"/>
              <a:gd name="connsiteY0" fmla="*/ 71354 h 142707"/>
              <a:gd name="connsiteX1" fmla="*/ 71354 w 142707"/>
              <a:gd name="connsiteY1" fmla="*/ 142708 h 142707"/>
              <a:gd name="connsiteX2" fmla="*/ 0 w 142707"/>
              <a:gd name="connsiteY2" fmla="*/ 71354 h 142707"/>
              <a:gd name="connsiteX3" fmla="*/ 71354 w 142707"/>
              <a:gd name="connsiteY3" fmla="*/ 0 h 142707"/>
              <a:gd name="connsiteX4" fmla="*/ 142708 w 142707"/>
              <a:gd name="connsiteY4" fmla="*/ 71354 h 14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707" h="142707">
                <a:moveTo>
                  <a:pt x="142708" y="71354"/>
                </a:moveTo>
                <a:cubicBezTo>
                  <a:pt x="142708" y="110762"/>
                  <a:pt x="110762" y="142708"/>
                  <a:pt x="71354" y="142708"/>
                </a:cubicBezTo>
                <a:cubicBezTo>
                  <a:pt x="31946" y="142708"/>
                  <a:pt x="0" y="110762"/>
                  <a:pt x="0" y="71354"/>
                </a:cubicBezTo>
                <a:cubicBezTo>
                  <a:pt x="0" y="31946"/>
                  <a:pt x="31946" y="0"/>
                  <a:pt x="71354" y="0"/>
                </a:cubicBezTo>
                <a:cubicBezTo>
                  <a:pt x="110762" y="0"/>
                  <a:pt x="142708" y="31946"/>
                  <a:pt x="142708" y="7135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3074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27" y="1046901"/>
            <a:ext cx="139576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4D56E28D-A711-CC40-9389-82C75D7BB6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292960"/>
              </p:ext>
            </p:extLst>
          </p:nvPr>
        </p:nvGraphicFramePr>
        <p:xfrm>
          <a:off x="3128730" y="4186866"/>
          <a:ext cx="18030982" cy="7145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8753">
                  <a:extLst>
                    <a:ext uri="{9D8B030D-6E8A-4147-A177-3AD203B41FA5}">
                      <a16:colId xmlns:a16="http://schemas.microsoft.com/office/drawing/2014/main" val="2851696159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2398060678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3468951271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3711819908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560190991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2233265485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2291731347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25476017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2903387191"/>
                    </a:ext>
                  </a:extLst>
                </a:gridCol>
              </a:tblGrid>
              <a:tr h="1020832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Steps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January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February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March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1020832"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596118"/>
                  </a:ext>
                </a:extLst>
              </a:tr>
              <a:tr h="1020832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Analyze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020832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Identify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1020832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Advertise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  <a:tr h="1020832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Authorize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374459"/>
                  </a:ext>
                </a:extLst>
              </a:tr>
              <a:tr h="1020832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Prioritize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948398"/>
                  </a:ext>
                </a:extLst>
              </a:tr>
            </a:tbl>
          </a:graphicData>
        </a:graphic>
      </p:graphicFrame>
      <p:sp>
        <p:nvSpPr>
          <p:cNvPr id="34" name="Forma libre 170">
            <a:extLst>
              <a:ext uri="{FF2B5EF4-FFF2-40B4-BE49-F238E27FC236}">
                <a16:creationId xmlns:a16="http://schemas.microsoft.com/office/drawing/2014/main" id="{E98A1122-605B-B442-8751-C0E72AFCE09E}"/>
              </a:ext>
            </a:extLst>
          </p:cNvPr>
          <p:cNvSpPr/>
          <p:nvPr/>
        </p:nvSpPr>
        <p:spPr>
          <a:xfrm>
            <a:off x="7687466" y="6605933"/>
            <a:ext cx="339169" cy="26689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1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" name="Forma libre 171">
            <a:extLst>
              <a:ext uri="{FF2B5EF4-FFF2-40B4-BE49-F238E27FC236}">
                <a16:creationId xmlns:a16="http://schemas.microsoft.com/office/drawing/2014/main" id="{61921E59-796B-3742-856A-9D5CA0D518E7}"/>
              </a:ext>
            </a:extLst>
          </p:cNvPr>
          <p:cNvSpPr/>
          <p:nvPr/>
        </p:nvSpPr>
        <p:spPr>
          <a:xfrm>
            <a:off x="7574884" y="6432885"/>
            <a:ext cx="564334" cy="564334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1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7" name="Forma libre 170">
            <a:extLst>
              <a:ext uri="{FF2B5EF4-FFF2-40B4-BE49-F238E27FC236}">
                <a16:creationId xmlns:a16="http://schemas.microsoft.com/office/drawing/2014/main" id="{EAA318D4-E6A4-574B-946B-421503A62A16}"/>
              </a:ext>
            </a:extLst>
          </p:cNvPr>
          <p:cNvSpPr/>
          <p:nvPr/>
        </p:nvSpPr>
        <p:spPr>
          <a:xfrm>
            <a:off x="9262266" y="7621933"/>
            <a:ext cx="339169" cy="26689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1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8" name="Forma libre 171">
            <a:extLst>
              <a:ext uri="{FF2B5EF4-FFF2-40B4-BE49-F238E27FC236}">
                <a16:creationId xmlns:a16="http://schemas.microsoft.com/office/drawing/2014/main" id="{A8913CC1-C6D0-D748-B8D0-3273E789921F}"/>
              </a:ext>
            </a:extLst>
          </p:cNvPr>
          <p:cNvSpPr/>
          <p:nvPr/>
        </p:nvSpPr>
        <p:spPr>
          <a:xfrm>
            <a:off x="9149684" y="7448885"/>
            <a:ext cx="564334" cy="564334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1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Forma libre 170">
            <a:extLst>
              <a:ext uri="{FF2B5EF4-FFF2-40B4-BE49-F238E27FC236}">
                <a16:creationId xmlns:a16="http://schemas.microsoft.com/office/drawing/2014/main" id="{649E0E0B-8BAA-944D-A21D-9BC55689D076}"/>
              </a:ext>
            </a:extLst>
          </p:cNvPr>
          <p:cNvSpPr/>
          <p:nvPr/>
        </p:nvSpPr>
        <p:spPr>
          <a:xfrm>
            <a:off x="10798966" y="8650633"/>
            <a:ext cx="339169" cy="26689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1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Forma libre 171">
            <a:extLst>
              <a:ext uri="{FF2B5EF4-FFF2-40B4-BE49-F238E27FC236}">
                <a16:creationId xmlns:a16="http://schemas.microsoft.com/office/drawing/2014/main" id="{881302CF-826C-7648-98E2-9733C618F993}"/>
              </a:ext>
            </a:extLst>
          </p:cNvPr>
          <p:cNvSpPr/>
          <p:nvPr/>
        </p:nvSpPr>
        <p:spPr>
          <a:xfrm>
            <a:off x="10686384" y="8477585"/>
            <a:ext cx="564334" cy="564334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1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Forma libre 170">
            <a:extLst>
              <a:ext uri="{FF2B5EF4-FFF2-40B4-BE49-F238E27FC236}">
                <a16:creationId xmlns:a16="http://schemas.microsoft.com/office/drawing/2014/main" id="{05C3F42C-5057-A348-9EA9-A99A2D484CAF}"/>
              </a:ext>
            </a:extLst>
          </p:cNvPr>
          <p:cNvSpPr/>
          <p:nvPr/>
        </p:nvSpPr>
        <p:spPr>
          <a:xfrm>
            <a:off x="9274966" y="9666633"/>
            <a:ext cx="339169" cy="26689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1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7" name="Forma libre 171">
            <a:extLst>
              <a:ext uri="{FF2B5EF4-FFF2-40B4-BE49-F238E27FC236}">
                <a16:creationId xmlns:a16="http://schemas.microsoft.com/office/drawing/2014/main" id="{86EE5B2A-0402-C147-A457-C98B4EF7C70A}"/>
              </a:ext>
            </a:extLst>
          </p:cNvPr>
          <p:cNvSpPr/>
          <p:nvPr/>
        </p:nvSpPr>
        <p:spPr>
          <a:xfrm>
            <a:off x="9162384" y="9493585"/>
            <a:ext cx="564334" cy="564334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1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4" name="Forma libre 170">
            <a:extLst>
              <a:ext uri="{FF2B5EF4-FFF2-40B4-BE49-F238E27FC236}">
                <a16:creationId xmlns:a16="http://schemas.microsoft.com/office/drawing/2014/main" id="{BBBFB1BC-F269-3D46-907D-F774A2AFA1EF}"/>
              </a:ext>
            </a:extLst>
          </p:cNvPr>
          <p:cNvSpPr/>
          <p:nvPr/>
        </p:nvSpPr>
        <p:spPr>
          <a:xfrm>
            <a:off x="7687466" y="10695333"/>
            <a:ext cx="339169" cy="26689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1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5" name="Forma libre 171">
            <a:extLst>
              <a:ext uri="{FF2B5EF4-FFF2-40B4-BE49-F238E27FC236}">
                <a16:creationId xmlns:a16="http://schemas.microsoft.com/office/drawing/2014/main" id="{85F4D9B6-6F03-A046-978C-A7160BE7B010}"/>
              </a:ext>
            </a:extLst>
          </p:cNvPr>
          <p:cNvSpPr/>
          <p:nvPr/>
        </p:nvSpPr>
        <p:spPr>
          <a:xfrm>
            <a:off x="7574884" y="10522285"/>
            <a:ext cx="564334" cy="564334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1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7" name="Forma libre 170">
            <a:extLst>
              <a:ext uri="{FF2B5EF4-FFF2-40B4-BE49-F238E27FC236}">
                <a16:creationId xmlns:a16="http://schemas.microsoft.com/office/drawing/2014/main" id="{41EC2FFD-55A6-6D4B-9640-2F6F707BE6AC}"/>
              </a:ext>
            </a:extLst>
          </p:cNvPr>
          <p:cNvSpPr/>
          <p:nvPr/>
        </p:nvSpPr>
        <p:spPr>
          <a:xfrm>
            <a:off x="12437886" y="6605933"/>
            <a:ext cx="339169" cy="26689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8" name="Forma libre 171">
            <a:extLst>
              <a:ext uri="{FF2B5EF4-FFF2-40B4-BE49-F238E27FC236}">
                <a16:creationId xmlns:a16="http://schemas.microsoft.com/office/drawing/2014/main" id="{4461346C-A0CA-504F-8BC5-57F443DB6976}"/>
              </a:ext>
            </a:extLst>
          </p:cNvPr>
          <p:cNvSpPr/>
          <p:nvPr/>
        </p:nvSpPr>
        <p:spPr>
          <a:xfrm>
            <a:off x="12325304" y="6432885"/>
            <a:ext cx="564334" cy="564334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0" name="Forma libre 170">
            <a:extLst>
              <a:ext uri="{FF2B5EF4-FFF2-40B4-BE49-F238E27FC236}">
                <a16:creationId xmlns:a16="http://schemas.microsoft.com/office/drawing/2014/main" id="{C09407FC-6258-B049-9810-7FD6D7B6698A}"/>
              </a:ext>
            </a:extLst>
          </p:cNvPr>
          <p:cNvSpPr/>
          <p:nvPr/>
        </p:nvSpPr>
        <p:spPr>
          <a:xfrm>
            <a:off x="14012686" y="7621933"/>
            <a:ext cx="339169" cy="26689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1" name="Forma libre 171">
            <a:extLst>
              <a:ext uri="{FF2B5EF4-FFF2-40B4-BE49-F238E27FC236}">
                <a16:creationId xmlns:a16="http://schemas.microsoft.com/office/drawing/2014/main" id="{8491C9A6-B9B5-6746-9C8A-E3AFB7530A80}"/>
              </a:ext>
            </a:extLst>
          </p:cNvPr>
          <p:cNvSpPr/>
          <p:nvPr/>
        </p:nvSpPr>
        <p:spPr>
          <a:xfrm>
            <a:off x="13900104" y="7448885"/>
            <a:ext cx="564334" cy="564334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3" name="Forma libre 170">
            <a:extLst>
              <a:ext uri="{FF2B5EF4-FFF2-40B4-BE49-F238E27FC236}">
                <a16:creationId xmlns:a16="http://schemas.microsoft.com/office/drawing/2014/main" id="{DB939D91-3F7F-4D49-9D7B-AA562D7E7358}"/>
              </a:ext>
            </a:extLst>
          </p:cNvPr>
          <p:cNvSpPr/>
          <p:nvPr/>
        </p:nvSpPr>
        <p:spPr>
          <a:xfrm>
            <a:off x="15549386" y="7621933"/>
            <a:ext cx="339169" cy="26689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4" name="Forma libre 171">
            <a:extLst>
              <a:ext uri="{FF2B5EF4-FFF2-40B4-BE49-F238E27FC236}">
                <a16:creationId xmlns:a16="http://schemas.microsoft.com/office/drawing/2014/main" id="{D9C3E697-A2EC-BA49-BF87-52FE5ED0350C}"/>
              </a:ext>
            </a:extLst>
          </p:cNvPr>
          <p:cNvSpPr/>
          <p:nvPr/>
        </p:nvSpPr>
        <p:spPr>
          <a:xfrm>
            <a:off x="15436804" y="7448885"/>
            <a:ext cx="564334" cy="564334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6" name="Forma libre 170">
            <a:extLst>
              <a:ext uri="{FF2B5EF4-FFF2-40B4-BE49-F238E27FC236}">
                <a16:creationId xmlns:a16="http://schemas.microsoft.com/office/drawing/2014/main" id="{EDB0B6E2-CB43-864A-8B2B-D10FDAE9B2EA}"/>
              </a:ext>
            </a:extLst>
          </p:cNvPr>
          <p:cNvSpPr/>
          <p:nvPr/>
        </p:nvSpPr>
        <p:spPr>
          <a:xfrm>
            <a:off x="15543171" y="8650633"/>
            <a:ext cx="339169" cy="26689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7" name="Forma libre 171">
            <a:extLst>
              <a:ext uri="{FF2B5EF4-FFF2-40B4-BE49-F238E27FC236}">
                <a16:creationId xmlns:a16="http://schemas.microsoft.com/office/drawing/2014/main" id="{2EFF5418-B9E5-484B-9750-7FD624156EEC}"/>
              </a:ext>
            </a:extLst>
          </p:cNvPr>
          <p:cNvSpPr/>
          <p:nvPr/>
        </p:nvSpPr>
        <p:spPr>
          <a:xfrm>
            <a:off x="15430589" y="8477585"/>
            <a:ext cx="564334" cy="564334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9" name="Forma libre 170">
            <a:extLst>
              <a:ext uri="{FF2B5EF4-FFF2-40B4-BE49-F238E27FC236}">
                <a16:creationId xmlns:a16="http://schemas.microsoft.com/office/drawing/2014/main" id="{5FB08EC5-2C8B-834E-87EE-EEB8BC9F96FA}"/>
              </a:ext>
            </a:extLst>
          </p:cNvPr>
          <p:cNvSpPr/>
          <p:nvPr/>
        </p:nvSpPr>
        <p:spPr>
          <a:xfrm>
            <a:off x="12437886" y="10695333"/>
            <a:ext cx="339169" cy="26689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0" name="Forma libre 171">
            <a:extLst>
              <a:ext uri="{FF2B5EF4-FFF2-40B4-BE49-F238E27FC236}">
                <a16:creationId xmlns:a16="http://schemas.microsoft.com/office/drawing/2014/main" id="{A733CF7D-5399-A847-86AE-C74929F6DA7F}"/>
              </a:ext>
            </a:extLst>
          </p:cNvPr>
          <p:cNvSpPr/>
          <p:nvPr/>
        </p:nvSpPr>
        <p:spPr>
          <a:xfrm>
            <a:off x="12325304" y="10522285"/>
            <a:ext cx="564334" cy="564334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2" name="Forma libre 170">
            <a:extLst>
              <a:ext uri="{FF2B5EF4-FFF2-40B4-BE49-F238E27FC236}">
                <a16:creationId xmlns:a16="http://schemas.microsoft.com/office/drawing/2014/main" id="{31B2D374-59BE-494B-85E9-950A9F0D6843}"/>
              </a:ext>
            </a:extLst>
          </p:cNvPr>
          <p:cNvSpPr/>
          <p:nvPr/>
        </p:nvSpPr>
        <p:spPr>
          <a:xfrm>
            <a:off x="17050695" y="8650633"/>
            <a:ext cx="339169" cy="26689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3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3" name="Forma libre 171">
            <a:extLst>
              <a:ext uri="{FF2B5EF4-FFF2-40B4-BE49-F238E27FC236}">
                <a16:creationId xmlns:a16="http://schemas.microsoft.com/office/drawing/2014/main" id="{64643BF1-4807-734A-B74D-A3A956975268}"/>
              </a:ext>
            </a:extLst>
          </p:cNvPr>
          <p:cNvSpPr/>
          <p:nvPr/>
        </p:nvSpPr>
        <p:spPr>
          <a:xfrm>
            <a:off x="16938113" y="8477585"/>
            <a:ext cx="564334" cy="564334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3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5" name="Forma libre 170">
            <a:extLst>
              <a:ext uri="{FF2B5EF4-FFF2-40B4-BE49-F238E27FC236}">
                <a16:creationId xmlns:a16="http://schemas.microsoft.com/office/drawing/2014/main" id="{B0880C6B-3C1C-2440-BCED-590983B76DC8}"/>
              </a:ext>
            </a:extLst>
          </p:cNvPr>
          <p:cNvSpPr/>
          <p:nvPr/>
        </p:nvSpPr>
        <p:spPr>
          <a:xfrm>
            <a:off x="18657073" y="7612666"/>
            <a:ext cx="339169" cy="26689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3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6" name="Forma libre 171">
            <a:extLst>
              <a:ext uri="{FF2B5EF4-FFF2-40B4-BE49-F238E27FC236}">
                <a16:creationId xmlns:a16="http://schemas.microsoft.com/office/drawing/2014/main" id="{CE63C2B0-BF10-D74E-9A7A-7B2C60B6282D}"/>
              </a:ext>
            </a:extLst>
          </p:cNvPr>
          <p:cNvSpPr/>
          <p:nvPr/>
        </p:nvSpPr>
        <p:spPr>
          <a:xfrm>
            <a:off x="18544491" y="7439618"/>
            <a:ext cx="564334" cy="564334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3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8" name="Forma libre 170">
            <a:extLst>
              <a:ext uri="{FF2B5EF4-FFF2-40B4-BE49-F238E27FC236}">
                <a16:creationId xmlns:a16="http://schemas.microsoft.com/office/drawing/2014/main" id="{9C976330-95D8-944F-92BB-A0DA8BD4811F}"/>
              </a:ext>
            </a:extLst>
          </p:cNvPr>
          <p:cNvSpPr/>
          <p:nvPr/>
        </p:nvSpPr>
        <p:spPr>
          <a:xfrm>
            <a:off x="20214024" y="6599412"/>
            <a:ext cx="339169" cy="26689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3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9" name="Forma libre 171">
            <a:extLst>
              <a:ext uri="{FF2B5EF4-FFF2-40B4-BE49-F238E27FC236}">
                <a16:creationId xmlns:a16="http://schemas.microsoft.com/office/drawing/2014/main" id="{829BE0A5-D44B-604E-A6E4-F63B99E562BB}"/>
              </a:ext>
            </a:extLst>
          </p:cNvPr>
          <p:cNvSpPr/>
          <p:nvPr/>
        </p:nvSpPr>
        <p:spPr>
          <a:xfrm>
            <a:off x="20101442" y="6426364"/>
            <a:ext cx="564334" cy="564334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3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1" name="Forma libre 170">
            <a:extLst>
              <a:ext uri="{FF2B5EF4-FFF2-40B4-BE49-F238E27FC236}">
                <a16:creationId xmlns:a16="http://schemas.microsoft.com/office/drawing/2014/main" id="{5462F411-1F95-BE41-9804-174041AFB07E}"/>
              </a:ext>
            </a:extLst>
          </p:cNvPr>
          <p:cNvSpPr/>
          <p:nvPr/>
        </p:nvSpPr>
        <p:spPr>
          <a:xfrm>
            <a:off x="20214024" y="9639174"/>
            <a:ext cx="339169" cy="26689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3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2" name="Forma libre 171">
            <a:extLst>
              <a:ext uri="{FF2B5EF4-FFF2-40B4-BE49-F238E27FC236}">
                <a16:creationId xmlns:a16="http://schemas.microsoft.com/office/drawing/2014/main" id="{57F44AE3-ECAE-C44A-8CFF-E17E2EE27D80}"/>
              </a:ext>
            </a:extLst>
          </p:cNvPr>
          <p:cNvSpPr/>
          <p:nvPr/>
        </p:nvSpPr>
        <p:spPr>
          <a:xfrm>
            <a:off x="20101442" y="9466126"/>
            <a:ext cx="564334" cy="564334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3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4" name="Forma libre 170">
            <a:extLst>
              <a:ext uri="{FF2B5EF4-FFF2-40B4-BE49-F238E27FC236}">
                <a16:creationId xmlns:a16="http://schemas.microsoft.com/office/drawing/2014/main" id="{4CE163E8-35A4-C84A-9734-86F0813600A6}"/>
              </a:ext>
            </a:extLst>
          </p:cNvPr>
          <p:cNvSpPr/>
          <p:nvPr/>
        </p:nvSpPr>
        <p:spPr>
          <a:xfrm>
            <a:off x="18657073" y="10664785"/>
            <a:ext cx="339169" cy="26689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3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5" name="Forma libre 171">
            <a:extLst>
              <a:ext uri="{FF2B5EF4-FFF2-40B4-BE49-F238E27FC236}">
                <a16:creationId xmlns:a16="http://schemas.microsoft.com/office/drawing/2014/main" id="{089E6E07-E702-A543-BAE3-6969452DC795}"/>
              </a:ext>
            </a:extLst>
          </p:cNvPr>
          <p:cNvSpPr/>
          <p:nvPr/>
        </p:nvSpPr>
        <p:spPr>
          <a:xfrm>
            <a:off x="18544491" y="10491737"/>
            <a:ext cx="564334" cy="564334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3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7" name="Forma libre 170">
            <a:extLst>
              <a:ext uri="{FF2B5EF4-FFF2-40B4-BE49-F238E27FC236}">
                <a16:creationId xmlns:a16="http://schemas.microsoft.com/office/drawing/2014/main" id="{A65D5059-875D-E547-89E8-8413C4DF0C92}"/>
              </a:ext>
            </a:extLst>
          </p:cNvPr>
          <p:cNvSpPr/>
          <p:nvPr/>
        </p:nvSpPr>
        <p:spPr>
          <a:xfrm>
            <a:off x="3320739" y="12001618"/>
            <a:ext cx="339169" cy="26689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1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8" name="Forma libre 171">
            <a:extLst>
              <a:ext uri="{FF2B5EF4-FFF2-40B4-BE49-F238E27FC236}">
                <a16:creationId xmlns:a16="http://schemas.microsoft.com/office/drawing/2014/main" id="{CF8F19B1-EF20-5549-91DF-F79F20868D13}"/>
              </a:ext>
            </a:extLst>
          </p:cNvPr>
          <p:cNvSpPr/>
          <p:nvPr/>
        </p:nvSpPr>
        <p:spPr>
          <a:xfrm>
            <a:off x="3208157" y="11828570"/>
            <a:ext cx="564334" cy="564334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1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5969BC8D-48F9-4845-9160-F1349E8D13E0}"/>
              </a:ext>
            </a:extLst>
          </p:cNvPr>
          <p:cNvSpPr txBox="1"/>
          <p:nvPr/>
        </p:nvSpPr>
        <p:spPr>
          <a:xfrm>
            <a:off x="3997039" y="11828570"/>
            <a:ext cx="4811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11" name="Forma libre 170">
            <a:extLst>
              <a:ext uri="{FF2B5EF4-FFF2-40B4-BE49-F238E27FC236}">
                <a16:creationId xmlns:a16="http://schemas.microsoft.com/office/drawing/2014/main" id="{E52894A0-11CE-144F-9278-272A034F653B}"/>
              </a:ext>
            </a:extLst>
          </p:cNvPr>
          <p:cNvSpPr/>
          <p:nvPr/>
        </p:nvSpPr>
        <p:spPr>
          <a:xfrm>
            <a:off x="9422958" y="12001618"/>
            <a:ext cx="339169" cy="26689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2" name="Forma libre 171">
            <a:extLst>
              <a:ext uri="{FF2B5EF4-FFF2-40B4-BE49-F238E27FC236}">
                <a16:creationId xmlns:a16="http://schemas.microsoft.com/office/drawing/2014/main" id="{3D62B1FE-BDC1-A647-A039-7935A8271F8F}"/>
              </a:ext>
            </a:extLst>
          </p:cNvPr>
          <p:cNvSpPr/>
          <p:nvPr/>
        </p:nvSpPr>
        <p:spPr>
          <a:xfrm>
            <a:off x="9310376" y="11828570"/>
            <a:ext cx="564334" cy="564334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35D8B7A-1DD6-F046-9574-E47329C55B04}"/>
              </a:ext>
            </a:extLst>
          </p:cNvPr>
          <p:cNvSpPr txBox="1"/>
          <p:nvPr/>
        </p:nvSpPr>
        <p:spPr>
          <a:xfrm>
            <a:off x="10099258" y="11828570"/>
            <a:ext cx="4811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15" name="Forma libre 170">
            <a:extLst>
              <a:ext uri="{FF2B5EF4-FFF2-40B4-BE49-F238E27FC236}">
                <a16:creationId xmlns:a16="http://schemas.microsoft.com/office/drawing/2014/main" id="{9CB5272D-F8BA-8F44-BB9F-E0030BE65F38}"/>
              </a:ext>
            </a:extLst>
          </p:cNvPr>
          <p:cNvSpPr/>
          <p:nvPr/>
        </p:nvSpPr>
        <p:spPr>
          <a:xfrm>
            <a:off x="15693133" y="12001618"/>
            <a:ext cx="339169" cy="26689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3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6" name="Forma libre 171">
            <a:extLst>
              <a:ext uri="{FF2B5EF4-FFF2-40B4-BE49-F238E27FC236}">
                <a16:creationId xmlns:a16="http://schemas.microsoft.com/office/drawing/2014/main" id="{93ADF5AC-3AA9-8A46-8CE0-AB26C11F61C5}"/>
              </a:ext>
            </a:extLst>
          </p:cNvPr>
          <p:cNvSpPr/>
          <p:nvPr/>
        </p:nvSpPr>
        <p:spPr>
          <a:xfrm>
            <a:off x="15580551" y="11828570"/>
            <a:ext cx="564334" cy="564334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3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6022A693-B82A-8B4E-93CA-F73853997811}"/>
              </a:ext>
            </a:extLst>
          </p:cNvPr>
          <p:cNvSpPr txBox="1"/>
          <p:nvPr/>
        </p:nvSpPr>
        <p:spPr>
          <a:xfrm>
            <a:off x="16369433" y="11828570"/>
            <a:ext cx="4811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632784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27" y="1046901"/>
            <a:ext cx="139576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C8124DEE-6BE8-D542-A60F-EE87E83A20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188576"/>
              </p:ext>
            </p:extLst>
          </p:nvPr>
        </p:nvGraphicFramePr>
        <p:xfrm>
          <a:off x="2406702" y="4142791"/>
          <a:ext cx="19564245" cy="7963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4283">
                  <a:extLst>
                    <a:ext uri="{9D8B030D-6E8A-4147-A177-3AD203B41FA5}">
                      <a16:colId xmlns:a16="http://schemas.microsoft.com/office/drawing/2014/main" val="2398060678"/>
                    </a:ext>
                  </a:extLst>
                </a:gridCol>
                <a:gridCol w="1304283">
                  <a:extLst>
                    <a:ext uri="{9D8B030D-6E8A-4147-A177-3AD203B41FA5}">
                      <a16:colId xmlns:a16="http://schemas.microsoft.com/office/drawing/2014/main" val="3468951271"/>
                    </a:ext>
                  </a:extLst>
                </a:gridCol>
                <a:gridCol w="1304283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1304283">
                  <a:extLst>
                    <a:ext uri="{9D8B030D-6E8A-4147-A177-3AD203B41FA5}">
                      <a16:colId xmlns:a16="http://schemas.microsoft.com/office/drawing/2014/main" val="3711819908"/>
                    </a:ext>
                  </a:extLst>
                </a:gridCol>
                <a:gridCol w="1304283">
                  <a:extLst>
                    <a:ext uri="{9D8B030D-6E8A-4147-A177-3AD203B41FA5}">
                      <a16:colId xmlns:a16="http://schemas.microsoft.com/office/drawing/2014/main" val="560190991"/>
                    </a:ext>
                  </a:extLst>
                </a:gridCol>
                <a:gridCol w="1304283">
                  <a:extLst>
                    <a:ext uri="{9D8B030D-6E8A-4147-A177-3AD203B41FA5}">
                      <a16:colId xmlns:a16="http://schemas.microsoft.com/office/drawing/2014/main" val="2233265485"/>
                    </a:ext>
                  </a:extLst>
                </a:gridCol>
                <a:gridCol w="1304283">
                  <a:extLst>
                    <a:ext uri="{9D8B030D-6E8A-4147-A177-3AD203B41FA5}">
                      <a16:colId xmlns:a16="http://schemas.microsoft.com/office/drawing/2014/main" val="2291731347"/>
                    </a:ext>
                  </a:extLst>
                </a:gridCol>
                <a:gridCol w="1304283">
                  <a:extLst>
                    <a:ext uri="{9D8B030D-6E8A-4147-A177-3AD203B41FA5}">
                      <a16:colId xmlns:a16="http://schemas.microsoft.com/office/drawing/2014/main" val="25476017"/>
                    </a:ext>
                  </a:extLst>
                </a:gridCol>
                <a:gridCol w="1304283">
                  <a:extLst>
                    <a:ext uri="{9D8B030D-6E8A-4147-A177-3AD203B41FA5}">
                      <a16:colId xmlns:a16="http://schemas.microsoft.com/office/drawing/2014/main" val="2903387191"/>
                    </a:ext>
                  </a:extLst>
                </a:gridCol>
                <a:gridCol w="1304283">
                  <a:extLst>
                    <a:ext uri="{9D8B030D-6E8A-4147-A177-3AD203B41FA5}">
                      <a16:colId xmlns:a16="http://schemas.microsoft.com/office/drawing/2014/main" val="4221583784"/>
                    </a:ext>
                  </a:extLst>
                </a:gridCol>
                <a:gridCol w="1304283">
                  <a:extLst>
                    <a:ext uri="{9D8B030D-6E8A-4147-A177-3AD203B41FA5}">
                      <a16:colId xmlns:a16="http://schemas.microsoft.com/office/drawing/2014/main" val="2886860116"/>
                    </a:ext>
                  </a:extLst>
                </a:gridCol>
                <a:gridCol w="1304283">
                  <a:extLst>
                    <a:ext uri="{9D8B030D-6E8A-4147-A177-3AD203B41FA5}">
                      <a16:colId xmlns:a16="http://schemas.microsoft.com/office/drawing/2014/main" val="4200340579"/>
                    </a:ext>
                  </a:extLst>
                </a:gridCol>
                <a:gridCol w="1304283">
                  <a:extLst>
                    <a:ext uri="{9D8B030D-6E8A-4147-A177-3AD203B41FA5}">
                      <a16:colId xmlns:a16="http://schemas.microsoft.com/office/drawing/2014/main" val="1522071995"/>
                    </a:ext>
                  </a:extLst>
                </a:gridCol>
                <a:gridCol w="1304283">
                  <a:extLst>
                    <a:ext uri="{9D8B030D-6E8A-4147-A177-3AD203B41FA5}">
                      <a16:colId xmlns:a16="http://schemas.microsoft.com/office/drawing/2014/main" val="1634956726"/>
                    </a:ext>
                  </a:extLst>
                </a:gridCol>
                <a:gridCol w="1304283">
                  <a:extLst>
                    <a:ext uri="{9D8B030D-6E8A-4147-A177-3AD203B41FA5}">
                      <a16:colId xmlns:a16="http://schemas.microsoft.com/office/drawing/2014/main" val="3354820476"/>
                    </a:ext>
                  </a:extLst>
                </a:gridCol>
              </a:tblGrid>
              <a:tr h="1142887"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Wed 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Thu 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Fri 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Sat 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Sun 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1705262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705262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1705262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  <a:tr h="1705262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374459"/>
                  </a:ext>
                </a:extLst>
              </a:tr>
            </a:tbl>
          </a:graphicData>
        </a:graphic>
      </p:graphicFrame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AC945F1-C4ED-9B43-B07E-3A098028692B}"/>
              </a:ext>
            </a:extLst>
          </p:cNvPr>
          <p:cNvSpPr/>
          <p:nvPr/>
        </p:nvSpPr>
        <p:spPr>
          <a:xfrm>
            <a:off x="2406701" y="5575608"/>
            <a:ext cx="7897025" cy="109282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1D69928-9B28-B043-B42E-CE14198959FB}"/>
              </a:ext>
            </a:extLst>
          </p:cNvPr>
          <p:cNvSpPr txBox="1"/>
          <p:nvPr/>
        </p:nvSpPr>
        <p:spPr>
          <a:xfrm>
            <a:off x="4692984" y="5807328"/>
            <a:ext cx="4151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Task 1: Your Text Here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F36CBB0-E9F3-2D40-AF0E-5A067A9D4A18}"/>
              </a:ext>
            </a:extLst>
          </p:cNvPr>
          <p:cNvSpPr/>
          <p:nvPr/>
        </p:nvSpPr>
        <p:spPr>
          <a:xfrm>
            <a:off x="7625472" y="7225989"/>
            <a:ext cx="7897025" cy="109282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DAD912A-3F15-9345-AE6D-DFE68A982BAF}"/>
              </a:ext>
            </a:extLst>
          </p:cNvPr>
          <p:cNvSpPr txBox="1"/>
          <p:nvPr/>
        </p:nvSpPr>
        <p:spPr>
          <a:xfrm>
            <a:off x="9911755" y="7457709"/>
            <a:ext cx="4151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Task 2: Your Text Here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780DED21-4285-7C4A-B50B-BB4505648DE4}"/>
              </a:ext>
            </a:extLst>
          </p:cNvPr>
          <p:cNvSpPr/>
          <p:nvPr/>
        </p:nvSpPr>
        <p:spPr>
          <a:xfrm>
            <a:off x="10114856" y="8965579"/>
            <a:ext cx="7897025" cy="109282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D7EB7AE-75AD-6B48-B091-86E18CE1F056}"/>
              </a:ext>
            </a:extLst>
          </p:cNvPr>
          <p:cNvSpPr txBox="1"/>
          <p:nvPr/>
        </p:nvSpPr>
        <p:spPr>
          <a:xfrm>
            <a:off x="12401139" y="9197299"/>
            <a:ext cx="4151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Task 3: Your Text Here</a:t>
            </a:r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BC6965BC-6209-8C4B-AD23-5CE2B03F2AB6}"/>
              </a:ext>
            </a:extLst>
          </p:cNvPr>
          <p:cNvSpPr/>
          <p:nvPr/>
        </p:nvSpPr>
        <p:spPr>
          <a:xfrm>
            <a:off x="14073922" y="10682868"/>
            <a:ext cx="7897025" cy="109282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926F04D-FCB9-D948-A64C-C15F961CDE64}"/>
              </a:ext>
            </a:extLst>
          </p:cNvPr>
          <p:cNvSpPr txBox="1"/>
          <p:nvPr/>
        </p:nvSpPr>
        <p:spPr>
          <a:xfrm>
            <a:off x="16360205" y="10914588"/>
            <a:ext cx="4151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Task 4: Your Text Here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FDC3403F-E818-5749-B136-7B30745CC50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3" r="14373"/>
          <a:stretch>
            <a:fillRect/>
          </a:stretch>
        </p:blipFill>
        <p:spPr/>
      </p:pic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9B91F819-69DA-9B43-89E2-A52321B24D6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4" r="17164"/>
          <a:stretch>
            <a:fillRect/>
          </a:stretch>
        </p:blipFill>
        <p:spPr/>
      </p:pic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8B81481E-4020-744B-8CF9-116035E651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2" b="12422"/>
          <a:stretch>
            <a:fillRect/>
          </a:stretch>
        </p:blipFill>
        <p:spPr/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66F90B4C-A124-5240-88E8-7EE5341ECF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3" r="143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38605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27" y="1046901"/>
            <a:ext cx="139576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02E2C6DB-5E27-B044-9B59-94BD12E2A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89729"/>
              </p:ext>
            </p:extLst>
          </p:nvPr>
        </p:nvGraphicFramePr>
        <p:xfrm>
          <a:off x="1743816" y="4192859"/>
          <a:ext cx="20845413" cy="8552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6157">
                  <a:extLst>
                    <a:ext uri="{9D8B030D-6E8A-4147-A177-3AD203B41FA5}">
                      <a16:colId xmlns:a16="http://schemas.microsoft.com/office/drawing/2014/main" val="1064767228"/>
                    </a:ext>
                  </a:extLst>
                </a:gridCol>
                <a:gridCol w="2316157">
                  <a:extLst>
                    <a:ext uri="{9D8B030D-6E8A-4147-A177-3AD203B41FA5}">
                      <a16:colId xmlns:a16="http://schemas.microsoft.com/office/drawing/2014/main" val="2110247153"/>
                    </a:ext>
                  </a:extLst>
                </a:gridCol>
                <a:gridCol w="2316157">
                  <a:extLst>
                    <a:ext uri="{9D8B030D-6E8A-4147-A177-3AD203B41FA5}">
                      <a16:colId xmlns:a16="http://schemas.microsoft.com/office/drawing/2014/main" val="1671774837"/>
                    </a:ext>
                  </a:extLst>
                </a:gridCol>
                <a:gridCol w="2316157">
                  <a:extLst>
                    <a:ext uri="{9D8B030D-6E8A-4147-A177-3AD203B41FA5}">
                      <a16:colId xmlns:a16="http://schemas.microsoft.com/office/drawing/2014/main" val="1042921663"/>
                    </a:ext>
                  </a:extLst>
                </a:gridCol>
                <a:gridCol w="2316157">
                  <a:extLst>
                    <a:ext uri="{9D8B030D-6E8A-4147-A177-3AD203B41FA5}">
                      <a16:colId xmlns:a16="http://schemas.microsoft.com/office/drawing/2014/main" val="1140046485"/>
                    </a:ext>
                  </a:extLst>
                </a:gridCol>
                <a:gridCol w="2316157">
                  <a:extLst>
                    <a:ext uri="{9D8B030D-6E8A-4147-A177-3AD203B41FA5}">
                      <a16:colId xmlns:a16="http://schemas.microsoft.com/office/drawing/2014/main" val="1773304150"/>
                    </a:ext>
                  </a:extLst>
                </a:gridCol>
                <a:gridCol w="2316157">
                  <a:extLst>
                    <a:ext uri="{9D8B030D-6E8A-4147-A177-3AD203B41FA5}">
                      <a16:colId xmlns:a16="http://schemas.microsoft.com/office/drawing/2014/main" val="3048339464"/>
                    </a:ext>
                  </a:extLst>
                </a:gridCol>
                <a:gridCol w="2316157">
                  <a:extLst>
                    <a:ext uri="{9D8B030D-6E8A-4147-A177-3AD203B41FA5}">
                      <a16:colId xmlns:a16="http://schemas.microsoft.com/office/drawing/2014/main" val="434869120"/>
                    </a:ext>
                  </a:extLst>
                </a:gridCol>
                <a:gridCol w="2316157">
                  <a:extLst>
                    <a:ext uri="{9D8B030D-6E8A-4147-A177-3AD203B41FA5}">
                      <a16:colId xmlns:a16="http://schemas.microsoft.com/office/drawing/2014/main" val="239611186"/>
                    </a:ext>
                  </a:extLst>
                </a:gridCol>
              </a:tblGrid>
              <a:tr h="1425344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672463"/>
                  </a:ext>
                </a:extLst>
              </a:tr>
              <a:tr h="1425344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Feb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303603"/>
                  </a:ext>
                </a:extLst>
              </a:tr>
              <a:tr h="1425344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257650"/>
                  </a:ext>
                </a:extLst>
              </a:tr>
              <a:tr h="1425344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Apr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268816"/>
                  </a:ext>
                </a:extLst>
              </a:tr>
              <a:tr h="1425344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237457"/>
                  </a:ext>
                </a:extLst>
              </a:tr>
              <a:tr h="1425344"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601540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1904C860-1CDE-594F-8960-28FB45666845}"/>
              </a:ext>
            </a:extLst>
          </p:cNvPr>
          <p:cNvSpPr/>
          <p:nvPr/>
        </p:nvSpPr>
        <p:spPr>
          <a:xfrm>
            <a:off x="1743817" y="4661211"/>
            <a:ext cx="9273588" cy="5798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976BB96-83D0-BF4D-BAFE-30AF83AFE91F}"/>
              </a:ext>
            </a:extLst>
          </p:cNvPr>
          <p:cNvSpPr/>
          <p:nvPr/>
        </p:nvSpPr>
        <p:spPr>
          <a:xfrm>
            <a:off x="13318782" y="5977053"/>
            <a:ext cx="6954135" cy="5798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4A036FC-7C26-5D4B-9E66-2631DC97E5C8}"/>
              </a:ext>
            </a:extLst>
          </p:cNvPr>
          <p:cNvSpPr/>
          <p:nvPr/>
        </p:nvSpPr>
        <p:spPr>
          <a:xfrm>
            <a:off x="6378497" y="7471319"/>
            <a:ext cx="4638907" cy="5798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D674732-3201-8F4F-BF8B-EDB6BE59A9C3}"/>
              </a:ext>
            </a:extLst>
          </p:cNvPr>
          <p:cNvSpPr/>
          <p:nvPr/>
        </p:nvSpPr>
        <p:spPr>
          <a:xfrm>
            <a:off x="13336858" y="8876372"/>
            <a:ext cx="4638907" cy="5798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BEB8525-34AB-4A43-9213-56E18EDB3651}"/>
              </a:ext>
            </a:extLst>
          </p:cNvPr>
          <p:cNvSpPr/>
          <p:nvPr/>
        </p:nvSpPr>
        <p:spPr>
          <a:xfrm>
            <a:off x="8653346" y="10303728"/>
            <a:ext cx="2341756" cy="5798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2696774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27" y="1046901"/>
            <a:ext cx="139576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78DA8385-DEF7-3F49-B6E0-5A86B525541E}"/>
              </a:ext>
            </a:extLst>
          </p:cNvPr>
          <p:cNvGraphicFramePr>
            <a:graphicFrameLocks noGrp="1"/>
          </p:cNvGraphicFramePr>
          <p:nvPr/>
        </p:nvGraphicFramePr>
        <p:xfrm>
          <a:off x="3007382" y="4335469"/>
          <a:ext cx="18737502" cy="4382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0131">
                  <a:extLst>
                    <a:ext uri="{9D8B030D-6E8A-4147-A177-3AD203B41FA5}">
                      <a16:colId xmlns:a16="http://schemas.microsoft.com/office/drawing/2014/main" val="2851696159"/>
                    </a:ext>
                  </a:extLst>
                </a:gridCol>
                <a:gridCol w="3113575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3073449">
                  <a:extLst>
                    <a:ext uri="{9D8B030D-6E8A-4147-A177-3AD203B41FA5}">
                      <a16:colId xmlns:a16="http://schemas.microsoft.com/office/drawing/2014/main" val="3591354662"/>
                    </a:ext>
                  </a:extLst>
                </a:gridCol>
                <a:gridCol w="3073449">
                  <a:extLst>
                    <a:ext uri="{9D8B030D-6E8A-4147-A177-3AD203B41FA5}">
                      <a16:colId xmlns:a16="http://schemas.microsoft.com/office/drawing/2014/main" val="2544976268"/>
                    </a:ext>
                  </a:extLst>
                </a:gridCol>
                <a:gridCol w="3073449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3073449">
                  <a:extLst>
                    <a:ext uri="{9D8B030D-6E8A-4147-A177-3AD203B41FA5}">
                      <a16:colId xmlns:a16="http://schemas.microsoft.com/office/drawing/2014/main" val="3728875802"/>
                    </a:ext>
                  </a:extLst>
                </a:gridCol>
              </a:tblGrid>
              <a:tr h="893091"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Tue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Wed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Thu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Fri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1163035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Analyze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163035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Identify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1163035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Advertise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</a:tbl>
          </a:graphicData>
        </a:graphic>
      </p:graphicFrame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F753076A-193E-F447-B6DD-534D97E217A1}"/>
              </a:ext>
            </a:extLst>
          </p:cNvPr>
          <p:cNvSpPr/>
          <p:nvPr/>
        </p:nvSpPr>
        <p:spPr>
          <a:xfrm>
            <a:off x="6347965" y="5508708"/>
            <a:ext cx="6252916" cy="55756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B0B3F9F-00C7-AE4C-AA13-5C8E4B3A0551}"/>
              </a:ext>
            </a:extLst>
          </p:cNvPr>
          <p:cNvSpPr/>
          <p:nvPr/>
        </p:nvSpPr>
        <p:spPr>
          <a:xfrm>
            <a:off x="12481136" y="6690738"/>
            <a:ext cx="6252916" cy="55756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624E4B9-9FE9-1B44-A6FE-2B31D4FAAFE4}"/>
              </a:ext>
            </a:extLst>
          </p:cNvPr>
          <p:cNvSpPr/>
          <p:nvPr/>
        </p:nvSpPr>
        <p:spPr>
          <a:xfrm>
            <a:off x="15491965" y="7828161"/>
            <a:ext cx="6252916" cy="55756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3989CB-E44F-4642-97B9-07CDC46603C5}"/>
              </a:ext>
            </a:extLst>
          </p:cNvPr>
          <p:cNvSpPr/>
          <p:nvPr/>
        </p:nvSpPr>
        <p:spPr>
          <a:xfrm>
            <a:off x="12481136" y="9567738"/>
            <a:ext cx="31742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Task Owners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9EE4629-9D54-FC4F-B373-12B868700142}"/>
              </a:ext>
            </a:extLst>
          </p:cNvPr>
          <p:cNvSpPr/>
          <p:nvPr/>
        </p:nvSpPr>
        <p:spPr>
          <a:xfrm>
            <a:off x="3051986" y="10816684"/>
            <a:ext cx="1631525" cy="1631525"/>
          </a:xfrm>
          <a:prstGeom prst="roundRect">
            <a:avLst/>
          </a:prstGeom>
          <a:ln w="254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98E06A-7B96-F64E-A98C-BF36ABB0EB3E}"/>
              </a:ext>
            </a:extLst>
          </p:cNvPr>
          <p:cNvSpPr/>
          <p:nvPr/>
        </p:nvSpPr>
        <p:spPr>
          <a:xfrm>
            <a:off x="5042159" y="10987221"/>
            <a:ext cx="2526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Jay Smith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9E4BBB4-6398-1344-A216-4155A1B5282F}"/>
              </a:ext>
            </a:extLst>
          </p:cNvPr>
          <p:cNvSpPr txBox="1"/>
          <p:nvPr/>
        </p:nvSpPr>
        <p:spPr>
          <a:xfrm>
            <a:off x="5042159" y="11633552"/>
            <a:ext cx="2611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Occupation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64650BF4-BABD-2C49-8D0C-4090E5633F93}"/>
              </a:ext>
            </a:extLst>
          </p:cNvPr>
          <p:cNvSpPr/>
          <p:nvPr/>
        </p:nvSpPr>
        <p:spPr>
          <a:xfrm>
            <a:off x="10557300" y="10816684"/>
            <a:ext cx="1631525" cy="1631525"/>
          </a:xfrm>
          <a:prstGeom prst="roundRect">
            <a:avLst/>
          </a:prstGeom>
          <a:solidFill>
            <a:schemeClr val="accent2"/>
          </a:solidFill>
          <a:ln w="152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CDDD539-5E80-D041-99EF-729FAC8608A3}"/>
              </a:ext>
            </a:extLst>
          </p:cNvPr>
          <p:cNvSpPr/>
          <p:nvPr/>
        </p:nvSpPr>
        <p:spPr>
          <a:xfrm>
            <a:off x="12547473" y="10987221"/>
            <a:ext cx="22445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John Lee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A07E003-1E6E-A249-86FE-1FF5D742DC4E}"/>
              </a:ext>
            </a:extLst>
          </p:cNvPr>
          <p:cNvSpPr txBox="1"/>
          <p:nvPr/>
        </p:nvSpPr>
        <p:spPr>
          <a:xfrm>
            <a:off x="12547473" y="11633552"/>
            <a:ext cx="2611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Occupation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F38DB579-1F3B-1841-A027-22DA221AD71F}"/>
              </a:ext>
            </a:extLst>
          </p:cNvPr>
          <p:cNvSpPr/>
          <p:nvPr/>
        </p:nvSpPr>
        <p:spPr>
          <a:xfrm>
            <a:off x="17483088" y="10816684"/>
            <a:ext cx="1631525" cy="1631525"/>
          </a:xfrm>
          <a:prstGeom prst="roundRect">
            <a:avLst/>
          </a:prstGeom>
          <a:solidFill>
            <a:schemeClr val="accent3"/>
          </a:solidFill>
          <a:ln w="152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5EFF34F-257F-574D-A61D-01F0080C9D7D}"/>
              </a:ext>
            </a:extLst>
          </p:cNvPr>
          <p:cNvSpPr/>
          <p:nvPr/>
        </p:nvSpPr>
        <p:spPr>
          <a:xfrm>
            <a:off x="19473261" y="10987221"/>
            <a:ext cx="26003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Rob Fisher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42D7156-717D-D245-8795-3D31DCCF8E42}"/>
              </a:ext>
            </a:extLst>
          </p:cNvPr>
          <p:cNvSpPr txBox="1"/>
          <p:nvPr/>
        </p:nvSpPr>
        <p:spPr>
          <a:xfrm>
            <a:off x="19473261" y="11633552"/>
            <a:ext cx="2271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Occupation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17F0172-879B-114F-AE6F-C5933749CCF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70" b="16670"/>
          <a:stretch>
            <a:fillRect/>
          </a:stretch>
        </p:blipFill>
        <p:spPr/>
      </p:pic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59F07C27-B17C-7044-B21F-083F3E6ECF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8" r="19248"/>
          <a:stretch>
            <a:fillRect/>
          </a:stretch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63FB5F7A-C6F2-F74A-8B57-BE7AAEC7D4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4" r="166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16205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27" y="1046901"/>
            <a:ext cx="139576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1BA203DA-5219-084F-969D-B31C65B20E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205567"/>
              </p:ext>
            </p:extLst>
          </p:nvPr>
        </p:nvGraphicFramePr>
        <p:xfrm>
          <a:off x="3251199" y="4259765"/>
          <a:ext cx="5179121" cy="724829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591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8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1838"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2018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6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5306072"/>
                  </a:ext>
                </a:extLst>
              </a:tr>
              <a:tr h="1896229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Develop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Analyze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0076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0076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0076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ACD35BEF-1F9A-BD4D-AE96-B6AA50C62588}"/>
              </a:ext>
            </a:extLst>
          </p:cNvPr>
          <p:cNvSpPr txBox="1"/>
          <p:nvPr/>
        </p:nvSpPr>
        <p:spPr>
          <a:xfrm>
            <a:off x="3251199" y="11862557"/>
            <a:ext cx="5179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9E40F7D1-6762-5642-BBD4-CDB03B672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210649"/>
              </p:ext>
            </p:extLst>
          </p:nvPr>
        </p:nvGraphicFramePr>
        <p:xfrm>
          <a:off x="9510056" y="4259765"/>
          <a:ext cx="5179121" cy="724829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591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8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1838"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2019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6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5306072"/>
                  </a:ext>
                </a:extLst>
              </a:tr>
              <a:tr h="1896229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Develop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Analyze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0076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0076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0076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41464AF4-4C37-2846-8B21-2F59B7EFF8B1}"/>
              </a:ext>
            </a:extLst>
          </p:cNvPr>
          <p:cNvSpPr txBox="1"/>
          <p:nvPr/>
        </p:nvSpPr>
        <p:spPr>
          <a:xfrm>
            <a:off x="9510056" y="11862557"/>
            <a:ext cx="5179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096DC68D-D892-5D4B-A63A-42502F7E11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792683"/>
              </p:ext>
            </p:extLst>
          </p:nvPr>
        </p:nvGraphicFramePr>
        <p:xfrm>
          <a:off x="15799341" y="4259765"/>
          <a:ext cx="5179121" cy="724829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591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8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1838"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2020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6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5306072"/>
                  </a:ext>
                </a:extLst>
              </a:tr>
              <a:tr h="1896229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Develop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Analyze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0076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0076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0076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AD744E2F-AB0A-7348-8E4F-EF342EA60E40}"/>
              </a:ext>
            </a:extLst>
          </p:cNvPr>
          <p:cNvSpPr txBox="1"/>
          <p:nvPr/>
        </p:nvSpPr>
        <p:spPr>
          <a:xfrm>
            <a:off x="15799341" y="11862557"/>
            <a:ext cx="5179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53955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27" y="1046901"/>
            <a:ext cx="139576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4930475-B563-AC48-9C7C-C00BFC5566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661528"/>
              </p:ext>
            </p:extLst>
          </p:nvPr>
        </p:nvGraphicFramePr>
        <p:xfrm>
          <a:off x="1799874" y="4364928"/>
          <a:ext cx="20777900" cy="805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6906">
                  <a:extLst>
                    <a:ext uri="{9D8B030D-6E8A-4147-A177-3AD203B41FA5}">
                      <a16:colId xmlns:a16="http://schemas.microsoft.com/office/drawing/2014/main" val="497296254"/>
                    </a:ext>
                  </a:extLst>
                </a:gridCol>
                <a:gridCol w="1715666">
                  <a:extLst>
                    <a:ext uri="{9D8B030D-6E8A-4147-A177-3AD203B41FA5}">
                      <a16:colId xmlns:a16="http://schemas.microsoft.com/office/drawing/2014/main" val="3884872095"/>
                    </a:ext>
                  </a:extLst>
                </a:gridCol>
                <a:gridCol w="1715666">
                  <a:extLst>
                    <a:ext uri="{9D8B030D-6E8A-4147-A177-3AD203B41FA5}">
                      <a16:colId xmlns:a16="http://schemas.microsoft.com/office/drawing/2014/main" val="2670599814"/>
                    </a:ext>
                  </a:extLst>
                </a:gridCol>
                <a:gridCol w="1715666">
                  <a:extLst>
                    <a:ext uri="{9D8B030D-6E8A-4147-A177-3AD203B41FA5}">
                      <a16:colId xmlns:a16="http://schemas.microsoft.com/office/drawing/2014/main" val="3971617913"/>
                    </a:ext>
                  </a:extLst>
                </a:gridCol>
                <a:gridCol w="1715666">
                  <a:extLst>
                    <a:ext uri="{9D8B030D-6E8A-4147-A177-3AD203B41FA5}">
                      <a16:colId xmlns:a16="http://schemas.microsoft.com/office/drawing/2014/main" val="1003259410"/>
                    </a:ext>
                  </a:extLst>
                </a:gridCol>
                <a:gridCol w="1715666">
                  <a:extLst>
                    <a:ext uri="{9D8B030D-6E8A-4147-A177-3AD203B41FA5}">
                      <a16:colId xmlns:a16="http://schemas.microsoft.com/office/drawing/2014/main" val="3793434886"/>
                    </a:ext>
                  </a:extLst>
                </a:gridCol>
                <a:gridCol w="1715666">
                  <a:extLst>
                    <a:ext uri="{9D8B030D-6E8A-4147-A177-3AD203B41FA5}">
                      <a16:colId xmlns:a16="http://schemas.microsoft.com/office/drawing/2014/main" val="1104599817"/>
                    </a:ext>
                  </a:extLst>
                </a:gridCol>
                <a:gridCol w="1715666">
                  <a:extLst>
                    <a:ext uri="{9D8B030D-6E8A-4147-A177-3AD203B41FA5}">
                      <a16:colId xmlns:a16="http://schemas.microsoft.com/office/drawing/2014/main" val="2309051133"/>
                    </a:ext>
                  </a:extLst>
                </a:gridCol>
                <a:gridCol w="1715666">
                  <a:extLst>
                    <a:ext uri="{9D8B030D-6E8A-4147-A177-3AD203B41FA5}">
                      <a16:colId xmlns:a16="http://schemas.microsoft.com/office/drawing/2014/main" val="3466764924"/>
                    </a:ext>
                  </a:extLst>
                </a:gridCol>
                <a:gridCol w="1715666">
                  <a:extLst>
                    <a:ext uri="{9D8B030D-6E8A-4147-A177-3AD203B41FA5}">
                      <a16:colId xmlns:a16="http://schemas.microsoft.com/office/drawing/2014/main" val="3859946920"/>
                    </a:ext>
                  </a:extLst>
                </a:gridCol>
              </a:tblGrid>
              <a:tr h="1611506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Task Owners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Mon</a:t>
                      </a:r>
                    </a:p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Tue</a:t>
                      </a:r>
                    </a:p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Wed</a:t>
                      </a:r>
                    </a:p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Thu</a:t>
                      </a:r>
                    </a:p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Fri</a:t>
                      </a:r>
                    </a:p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Sat</a:t>
                      </a:r>
                    </a:p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Sun</a:t>
                      </a:r>
                    </a:p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Mon</a:t>
                      </a:r>
                    </a:p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Tue</a:t>
                      </a:r>
                    </a:p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299876"/>
                  </a:ext>
                </a:extLst>
              </a:tr>
              <a:tr h="1611506"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tx2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917260"/>
                  </a:ext>
                </a:extLst>
              </a:tr>
              <a:tr h="1611506"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tx2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9801275"/>
                  </a:ext>
                </a:extLst>
              </a:tr>
              <a:tr h="1611506"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tx2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922840"/>
                  </a:ext>
                </a:extLst>
              </a:tr>
              <a:tr h="1611506"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tx2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884552"/>
                  </a:ext>
                </a:extLst>
              </a:tr>
            </a:tbl>
          </a:graphicData>
        </a:graphic>
      </p:graphicFrame>
      <p:sp>
        <p:nvSpPr>
          <p:cNvPr id="12" name="Forma libre 125">
            <a:extLst>
              <a:ext uri="{FF2B5EF4-FFF2-40B4-BE49-F238E27FC236}">
                <a16:creationId xmlns:a16="http://schemas.microsoft.com/office/drawing/2014/main" id="{7BB4A585-E837-1E41-A436-98AE159E9BE5}"/>
              </a:ext>
            </a:extLst>
          </p:cNvPr>
          <p:cNvSpPr/>
          <p:nvPr/>
        </p:nvSpPr>
        <p:spPr>
          <a:xfrm>
            <a:off x="2251719" y="6307599"/>
            <a:ext cx="966157" cy="966157"/>
          </a:xfrm>
          <a:custGeom>
            <a:avLst/>
            <a:gdLst>
              <a:gd name="connsiteX0" fmla="*/ 285170 w 570339"/>
              <a:gd name="connsiteY0" fmla="*/ 0 h 570339"/>
              <a:gd name="connsiteX1" fmla="*/ 0 w 570339"/>
              <a:gd name="connsiteY1" fmla="*/ 285170 h 570339"/>
              <a:gd name="connsiteX2" fmla="*/ 285170 w 570339"/>
              <a:gd name="connsiteY2" fmla="*/ 570340 h 570339"/>
              <a:gd name="connsiteX3" fmla="*/ 570340 w 570339"/>
              <a:gd name="connsiteY3" fmla="*/ 285170 h 570339"/>
              <a:gd name="connsiteX4" fmla="*/ 285170 w 570339"/>
              <a:gd name="connsiteY4" fmla="*/ 0 h 570339"/>
              <a:gd name="connsiteX5" fmla="*/ 440502 w 570339"/>
              <a:gd name="connsiteY5" fmla="*/ 431754 h 570339"/>
              <a:gd name="connsiteX6" fmla="*/ 125669 w 570339"/>
              <a:gd name="connsiteY6" fmla="*/ 427167 h 570339"/>
              <a:gd name="connsiteX7" fmla="*/ 71293 w 570339"/>
              <a:gd name="connsiteY7" fmla="*/ 285170 h 570339"/>
              <a:gd name="connsiteX8" fmla="*/ 285170 w 570339"/>
              <a:gd name="connsiteY8" fmla="*/ 71293 h 570339"/>
              <a:gd name="connsiteX9" fmla="*/ 499047 w 570339"/>
              <a:gd name="connsiteY9" fmla="*/ 285170 h 570339"/>
              <a:gd name="connsiteX10" fmla="*/ 440502 w 570339"/>
              <a:gd name="connsiteY10" fmla="*/ 431754 h 57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0339" h="570339">
                <a:moveTo>
                  <a:pt x="285170" y="0"/>
                </a:moveTo>
                <a:cubicBezTo>
                  <a:pt x="127929" y="0"/>
                  <a:pt x="0" y="127929"/>
                  <a:pt x="0" y="285170"/>
                </a:cubicBezTo>
                <a:cubicBezTo>
                  <a:pt x="0" y="442411"/>
                  <a:pt x="127929" y="570340"/>
                  <a:pt x="285170" y="570340"/>
                </a:cubicBezTo>
                <a:cubicBezTo>
                  <a:pt x="442411" y="570340"/>
                  <a:pt x="570340" y="442411"/>
                  <a:pt x="570340" y="285170"/>
                </a:cubicBezTo>
                <a:cubicBezTo>
                  <a:pt x="570340" y="127929"/>
                  <a:pt x="442410" y="0"/>
                  <a:pt x="285170" y="0"/>
                </a:cubicBezTo>
                <a:close/>
                <a:moveTo>
                  <a:pt x="440502" y="431754"/>
                </a:moveTo>
                <a:cubicBezTo>
                  <a:pt x="343144" y="382976"/>
                  <a:pt x="225417" y="380905"/>
                  <a:pt x="125669" y="427167"/>
                </a:cubicBezTo>
                <a:cubicBezTo>
                  <a:pt x="91968" y="389354"/>
                  <a:pt x="71293" y="339692"/>
                  <a:pt x="71293" y="285170"/>
                </a:cubicBezTo>
                <a:cubicBezTo>
                  <a:pt x="71293" y="167231"/>
                  <a:pt x="167231" y="71293"/>
                  <a:pt x="285170" y="71293"/>
                </a:cubicBezTo>
                <a:cubicBezTo>
                  <a:pt x="403108" y="71293"/>
                  <a:pt x="499047" y="167231"/>
                  <a:pt x="499047" y="285170"/>
                </a:cubicBezTo>
                <a:cubicBezTo>
                  <a:pt x="499047" y="341917"/>
                  <a:pt x="476686" y="393430"/>
                  <a:pt x="440502" y="431754"/>
                </a:cubicBezTo>
                <a:close/>
              </a:path>
            </a:pathLst>
          </a:custGeom>
          <a:solidFill>
            <a:schemeClr val="accent1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" name="Forma libre 126">
            <a:extLst>
              <a:ext uri="{FF2B5EF4-FFF2-40B4-BE49-F238E27FC236}">
                <a16:creationId xmlns:a16="http://schemas.microsoft.com/office/drawing/2014/main" id="{B3E9FFBB-0DF7-C64E-BAE6-C968E760216A}"/>
              </a:ext>
            </a:extLst>
          </p:cNvPr>
          <p:cNvSpPr/>
          <p:nvPr/>
        </p:nvSpPr>
        <p:spPr>
          <a:xfrm>
            <a:off x="2553645" y="6549139"/>
            <a:ext cx="362308" cy="362307"/>
          </a:xfrm>
          <a:custGeom>
            <a:avLst/>
            <a:gdLst>
              <a:gd name="connsiteX0" fmla="*/ 182555 w 213877"/>
              <a:gd name="connsiteY0" fmla="*/ 31321 h 213876"/>
              <a:gd name="connsiteX1" fmla="*/ 182555 w 213877"/>
              <a:gd name="connsiteY1" fmla="*/ 182555 h 213876"/>
              <a:gd name="connsiteX2" fmla="*/ 31321 w 213877"/>
              <a:gd name="connsiteY2" fmla="*/ 182555 h 213876"/>
              <a:gd name="connsiteX3" fmla="*/ 31321 w 213877"/>
              <a:gd name="connsiteY3" fmla="*/ 31321 h 213876"/>
              <a:gd name="connsiteX4" fmla="*/ 182555 w 213877"/>
              <a:gd name="connsiteY4" fmla="*/ 31321 h 21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77" h="213876">
                <a:moveTo>
                  <a:pt x="182555" y="31321"/>
                </a:moveTo>
                <a:cubicBezTo>
                  <a:pt x="224318" y="73084"/>
                  <a:pt x="224318" y="140794"/>
                  <a:pt x="182555" y="182555"/>
                </a:cubicBezTo>
                <a:cubicBezTo>
                  <a:pt x="140793" y="224317"/>
                  <a:pt x="73083" y="224318"/>
                  <a:pt x="31321" y="182555"/>
                </a:cubicBezTo>
                <a:cubicBezTo>
                  <a:pt x="-10440" y="140793"/>
                  <a:pt x="-10441" y="73083"/>
                  <a:pt x="31321" y="31321"/>
                </a:cubicBezTo>
                <a:cubicBezTo>
                  <a:pt x="73084" y="-10440"/>
                  <a:pt x="140793" y="-10441"/>
                  <a:pt x="182555" y="31321"/>
                </a:cubicBezTo>
              </a:path>
            </a:pathLst>
          </a:custGeom>
          <a:solidFill>
            <a:schemeClr val="accent1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8DBCF4C-7967-E444-A837-DC3E71254A44}"/>
              </a:ext>
            </a:extLst>
          </p:cNvPr>
          <p:cNvSpPr/>
          <p:nvPr/>
        </p:nvSpPr>
        <p:spPr>
          <a:xfrm>
            <a:off x="3535909" y="6496334"/>
            <a:ext cx="22669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Jay Smith</a:t>
            </a:r>
          </a:p>
        </p:txBody>
      </p:sp>
      <p:sp>
        <p:nvSpPr>
          <p:cNvPr id="19" name="Forma libre 125">
            <a:extLst>
              <a:ext uri="{FF2B5EF4-FFF2-40B4-BE49-F238E27FC236}">
                <a16:creationId xmlns:a16="http://schemas.microsoft.com/office/drawing/2014/main" id="{9C94877E-94BC-F944-8A04-76DDB5EADF1F}"/>
              </a:ext>
            </a:extLst>
          </p:cNvPr>
          <p:cNvSpPr/>
          <p:nvPr/>
        </p:nvSpPr>
        <p:spPr>
          <a:xfrm>
            <a:off x="2251719" y="7913374"/>
            <a:ext cx="966157" cy="966157"/>
          </a:xfrm>
          <a:custGeom>
            <a:avLst/>
            <a:gdLst>
              <a:gd name="connsiteX0" fmla="*/ 285170 w 570339"/>
              <a:gd name="connsiteY0" fmla="*/ 0 h 570339"/>
              <a:gd name="connsiteX1" fmla="*/ 0 w 570339"/>
              <a:gd name="connsiteY1" fmla="*/ 285170 h 570339"/>
              <a:gd name="connsiteX2" fmla="*/ 285170 w 570339"/>
              <a:gd name="connsiteY2" fmla="*/ 570340 h 570339"/>
              <a:gd name="connsiteX3" fmla="*/ 570340 w 570339"/>
              <a:gd name="connsiteY3" fmla="*/ 285170 h 570339"/>
              <a:gd name="connsiteX4" fmla="*/ 285170 w 570339"/>
              <a:gd name="connsiteY4" fmla="*/ 0 h 570339"/>
              <a:gd name="connsiteX5" fmla="*/ 440502 w 570339"/>
              <a:gd name="connsiteY5" fmla="*/ 431754 h 570339"/>
              <a:gd name="connsiteX6" fmla="*/ 125669 w 570339"/>
              <a:gd name="connsiteY6" fmla="*/ 427167 h 570339"/>
              <a:gd name="connsiteX7" fmla="*/ 71293 w 570339"/>
              <a:gd name="connsiteY7" fmla="*/ 285170 h 570339"/>
              <a:gd name="connsiteX8" fmla="*/ 285170 w 570339"/>
              <a:gd name="connsiteY8" fmla="*/ 71293 h 570339"/>
              <a:gd name="connsiteX9" fmla="*/ 499047 w 570339"/>
              <a:gd name="connsiteY9" fmla="*/ 285170 h 570339"/>
              <a:gd name="connsiteX10" fmla="*/ 440502 w 570339"/>
              <a:gd name="connsiteY10" fmla="*/ 431754 h 57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0339" h="570339">
                <a:moveTo>
                  <a:pt x="285170" y="0"/>
                </a:moveTo>
                <a:cubicBezTo>
                  <a:pt x="127929" y="0"/>
                  <a:pt x="0" y="127929"/>
                  <a:pt x="0" y="285170"/>
                </a:cubicBezTo>
                <a:cubicBezTo>
                  <a:pt x="0" y="442411"/>
                  <a:pt x="127929" y="570340"/>
                  <a:pt x="285170" y="570340"/>
                </a:cubicBezTo>
                <a:cubicBezTo>
                  <a:pt x="442411" y="570340"/>
                  <a:pt x="570340" y="442411"/>
                  <a:pt x="570340" y="285170"/>
                </a:cubicBezTo>
                <a:cubicBezTo>
                  <a:pt x="570340" y="127929"/>
                  <a:pt x="442410" y="0"/>
                  <a:pt x="285170" y="0"/>
                </a:cubicBezTo>
                <a:close/>
                <a:moveTo>
                  <a:pt x="440502" y="431754"/>
                </a:moveTo>
                <a:cubicBezTo>
                  <a:pt x="343144" y="382976"/>
                  <a:pt x="225417" y="380905"/>
                  <a:pt x="125669" y="427167"/>
                </a:cubicBezTo>
                <a:cubicBezTo>
                  <a:pt x="91968" y="389354"/>
                  <a:pt x="71293" y="339692"/>
                  <a:pt x="71293" y="285170"/>
                </a:cubicBezTo>
                <a:cubicBezTo>
                  <a:pt x="71293" y="167231"/>
                  <a:pt x="167231" y="71293"/>
                  <a:pt x="285170" y="71293"/>
                </a:cubicBezTo>
                <a:cubicBezTo>
                  <a:pt x="403108" y="71293"/>
                  <a:pt x="499047" y="167231"/>
                  <a:pt x="499047" y="285170"/>
                </a:cubicBezTo>
                <a:cubicBezTo>
                  <a:pt x="499047" y="341917"/>
                  <a:pt x="476686" y="393430"/>
                  <a:pt x="440502" y="431754"/>
                </a:cubicBezTo>
                <a:close/>
              </a:path>
            </a:pathLst>
          </a:custGeom>
          <a:solidFill>
            <a:schemeClr val="accent2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" name="Forma libre 126">
            <a:extLst>
              <a:ext uri="{FF2B5EF4-FFF2-40B4-BE49-F238E27FC236}">
                <a16:creationId xmlns:a16="http://schemas.microsoft.com/office/drawing/2014/main" id="{09035CE8-9580-E549-A9E6-5326AA4D36C6}"/>
              </a:ext>
            </a:extLst>
          </p:cNvPr>
          <p:cNvSpPr/>
          <p:nvPr/>
        </p:nvSpPr>
        <p:spPr>
          <a:xfrm>
            <a:off x="2553645" y="8154914"/>
            <a:ext cx="362308" cy="362307"/>
          </a:xfrm>
          <a:custGeom>
            <a:avLst/>
            <a:gdLst>
              <a:gd name="connsiteX0" fmla="*/ 182555 w 213877"/>
              <a:gd name="connsiteY0" fmla="*/ 31321 h 213876"/>
              <a:gd name="connsiteX1" fmla="*/ 182555 w 213877"/>
              <a:gd name="connsiteY1" fmla="*/ 182555 h 213876"/>
              <a:gd name="connsiteX2" fmla="*/ 31321 w 213877"/>
              <a:gd name="connsiteY2" fmla="*/ 182555 h 213876"/>
              <a:gd name="connsiteX3" fmla="*/ 31321 w 213877"/>
              <a:gd name="connsiteY3" fmla="*/ 31321 h 213876"/>
              <a:gd name="connsiteX4" fmla="*/ 182555 w 213877"/>
              <a:gd name="connsiteY4" fmla="*/ 31321 h 21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77" h="213876">
                <a:moveTo>
                  <a:pt x="182555" y="31321"/>
                </a:moveTo>
                <a:cubicBezTo>
                  <a:pt x="224318" y="73084"/>
                  <a:pt x="224318" y="140794"/>
                  <a:pt x="182555" y="182555"/>
                </a:cubicBezTo>
                <a:cubicBezTo>
                  <a:pt x="140793" y="224317"/>
                  <a:pt x="73083" y="224318"/>
                  <a:pt x="31321" y="182555"/>
                </a:cubicBezTo>
                <a:cubicBezTo>
                  <a:pt x="-10440" y="140793"/>
                  <a:pt x="-10441" y="73083"/>
                  <a:pt x="31321" y="31321"/>
                </a:cubicBezTo>
                <a:cubicBezTo>
                  <a:pt x="73084" y="-10440"/>
                  <a:pt x="140793" y="-10441"/>
                  <a:pt x="182555" y="31321"/>
                </a:cubicBezTo>
              </a:path>
            </a:pathLst>
          </a:custGeom>
          <a:solidFill>
            <a:schemeClr val="accent2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8E7D505-B945-7A45-9994-B54CD8FF3783}"/>
              </a:ext>
            </a:extLst>
          </p:cNvPr>
          <p:cNvSpPr/>
          <p:nvPr/>
        </p:nvSpPr>
        <p:spPr>
          <a:xfrm>
            <a:off x="3535909" y="8102109"/>
            <a:ext cx="28312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Sasha Fisher</a:t>
            </a:r>
          </a:p>
        </p:txBody>
      </p:sp>
      <p:sp>
        <p:nvSpPr>
          <p:cNvPr id="23" name="Forma libre 125">
            <a:extLst>
              <a:ext uri="{FF2B5EF4-FFF2-40B4-BE49-F238E27FC236}">
                <a16:creationId xmlns:a16="http://schemas.microsoft.com/office/drawing/2014/main" id="{CE8E48B7-C501-E148-ACB4-6181D92D7AC5}"/>
              </a:ext>
            </a:extLst>
          </p:cNvPr>
          <p:cNvSpPr/>
          <p:nvPr/>
        </p:nvSpPr>
        <p:spPr>
          <a:xfrm>
            <a:off x="2251719" y="9541452"/>
            <a:ext cx="966157" cy="966157"/>
          </a:xfrm>
          <a:custGeom>
            <a:avLst/>
            <a:gdLst>
              <a:gd name="connsiteX0" fmla="*/ 285170 w 570339"/>
              <a:gd name="connsiteY0" fmla="*/ 0 h 570339"/>
              <a:gd name="connsiteX1" fmla="*/ 0 w 570339"/>
              <a:gd name="connsiteY1" fmla="*/ 285170 h 570339"/>
              <a:gd name="connsiteX2" fmla="*/ 285170 w 570339"/>
              <a:gd name="connsiteY2" fmla="*/ 570340 h 570339"/>
              <a:gd name="connsiteX3" fmla="*/ 570340 w 570339"/>
              <a:gd name="connsiteY3" fmla="*/ 285170 h 570339"/>
              <a:gd name="connsiteX4" fmla="*/ 285170 w 570339"/>
              <a:gd name="connsiteY4" fmla="*/ 0 h 570339"/>
              <a:gd name="connsiteX5" fmla="*/ 440502 w 570339"/>
              <a:gd name="connsiteY5" fmla="*/ 431754 h 570339"/>
              <a:gd name="connsiteX6" fmla="*/ 125669 w 570339"/>
              <a:gd name="connsiteY6" fmla="*/ 427167 h 570339"/>
              <a:gd name="connsiteX7" fmla="*/ 71293 w 570339"/>
              <a:gd name="connsiteY7" fmla="*/ 285170 h 570339"/>
              <a:gd name="connsiteX8" fmla="*/ 285170 w 570339"/>
              <a:gd name="connsiteY8" fmla="*/ 71293 h 570339"/>
              <a:gd name="connsiteX9" fmla="*/ 499047 w 570339"/>
              <a:gd name="connsiteY9" fmla="*/ 285170 h 570339"/>
              <a:gd name="connsiteX10" fmla="*/ 440502 w 570339"/>
              <a:gd name="connsiteY10" fmla="*/ 431754 h 57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0339" h="570339">
                <a:moveTo>
                  <a:pt x="285170" y="0"/>
                </a:moveTo>
                <a:cubicBezTo>
                  <a:pt x="127929" y="0"/>
                  <a:pt x="0" y="127929"/>
                  <a:pt x="0" y="285170"/>
                </a:cubicBezTo>
                <a:cubicBezTo>
                  <a:pt x="0" y="442411"/>
                  <a:pt x="127929" y="570340"/>
                  <a:pt x="285170" y="570340"/>
                </a:cubicBezTo>
                <a:cubicBezTo>
                  <a:pt x="442411" y="570340"/>
                  <a:pt x="570340" y="442411"/>
                  <a:pt x="570340" y="285170"/>
                </a:cubicBezTo>
                <a:cubicBezTo>
                  <a:pt x="570340" y="127929"/>
                  <a:pt x="442410" y="0"/>
                  <a:pt x="285170" y="0"/>
                </a:cubicBezTo>
                <a:close/>
                <a:moveTo>
                  <a:pt x="440502" y="431754"/>
                </a:moveTo>
                <a:cubicBezTo>
                  <a:pt x="343144" y="382976"/>
                  <a:pt x="225417" y="380905"/>
                  <a:pt x="125669" y="427167"/>
                </a:cubicBezTo>
                <a:cubicBezTo>
                  <a:pt x="91968" y="389354"/>
                  <a:pt x="71293" y="339692"/>
                  <a:pt x="71293" y="285170"/>
                </a:cubicBezTo>
                <a:cubicBezTo>
                  <a:pt x="71293" y="167231"/>
                  <a:pt x="167231" y="71293"/>
                  <a:pt x="285170" y="71293"/>
                </a:cubicBezTo>
                <a:cubicBezTo>
                  <a:pt x="403108" y="71293"/>
                  <a:pt x="499047" y="167231"/>
                  <a:pt x="499047" y="285170"/>
                </a:cubicBezTo>
                <a:cubicBezTo>
                  <a:pt x="499047" y="341917"/>
                  <a:pt x="476686" y="393430"/>
                  <a:pt x="440502" y="431754"/>
                </a:cubicBezTo>
                <a:close/>
              </a:path>
            </a:pathLst>
          </a:custGeom>
          <a:solidFill>
            <a:schemeClr val="accent3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4" name="Forma libre 126">
            <a:extLst>
              <a:ext uri="{FF2B5EF4-FFF2-40B4-BE49-F238E27FC236}">
                <a16:creationId xmlns:a16="http://schemas.microsoft.com/office/drawing/2014/main" id="{AE1AD1CB-6393-C546-8141-24B24E9C5FA3}"/>
              </a:ext>
            </a:extLst>
          </p:cNvPr>
          <p:cNvSpPr/>
          <p:nvPr/>
        </p:nvSpPr>
        <p:spPr>
          <a:xfrm>
            <a:off x="2553645" y="9782992"/>
            <a:ext cx="362308" cy="362307"/>
          </a:xfrm>
          <a:custGeom>
            <a:avLst/>
            <a:gdLst>
              <a:gd name="connsiteX0" fmla="*/ 182555 w 213877"/>
              <a:gd name="connsiteY0" fmla="*/ 31321 h 213876"/>
              <a:gd name="connsiteX1" fmla="*/ 182555 w 213877"/>
              <a:gd name="connsiteY1" fmla="*/ 182555 h 213876"/>
              <a:gd name="connsiteX2" fmla="*/ 31321 w 213877"/>
              <a:gd name="connsiteY2" fmla="*/ 182555 h 213876"/>
              <a:gd name="connsiteX3" fmla="*/ 31321 w 213877"/>
              <a:gd name="connsiteY3" fmla="*/ 31321 h 213876"/>
              <a:gd name="connsiteX4" fmla="*/ 182555 w 213877"/>
              <a:gd name="connsiteY4" fmla="*/ 31321 h 21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77" h="213876">
                <a:moveTo>
                  <a:pt x="182555" y="31321"/>
                </a:moveTo>
                <a:cubicBezTo>
                  <a:pt x="224318" y="73084"/>
                  <a:pt x="224318" y="140794"/>
                  <a:pt x="182555" y="182555"/>
                </a:cubicBezTo>
                <a:cubicBezTo>
                  <a:pt x="140793" y="224317"/>
                  <a:pt x="73083" y="224318"/>
                  <a:pt x="31321" y="182555"/>
                </a:cubicBezTo>
                <a:cubicBezTo>
                  <a:pt x="-10440" y="140793"/>
                  <a:pt x="-10441" y="73083"/>
                  <a:pt x="31321" y="31321"/>
                </a:cubicBezTo>
                <a:cubicBezTo>
                  <a:pt x="73084" y="-10440"/>
                  <a:pt x="140793" y="-10441"/>
                  <a:pt x="182555" y="31321"/>
                </a:cubicBezTo>
              </a:path>
            </a:pathLst>
          </a:custGeom>
          <a:solidFill>
            <a:schemeClr val="accent3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89C57A0-3D54-7542-99D9-EE59EF34B2E3}"/>
              </a:ext>
            </a:extLst>
          </p:cNvPr>
          <p:cNvSpPr/>
          <p:nvPr/>
        </p:nvSpPr>
        <p:spPr>
          <a:xfrm>
            <a:off x="3535909" y="9730187"/>
            <a:ext cx="24224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3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Ann Taylor</a:t>
            </a:r>
          </a:p>
        </p:txBody>
      </p:sp>
      <p:sp>
        <p:nvSpPr>
          <p:cNvPr id="28" name="Forma libre 125">
            <a:extLst>
              <a:ext uri="{FF2B5EF4-FFF2-40B4-BE49-F238E27FC236}">
                <a16:creationId xmlns:a16="http://schemas.microsoft.com/office/drawing/2014/main" id="{12726E04-288D-F24C-A527-EBF64CDB0B3B}"/>
              </a:ext>
            </a:extLst>
          </p:cNvPr>
          <p:cNvSpPr/>
          <p:nvPr/>
        </p:nvSpPr>
        <p:spPr>
          <a:xfrm>
            <a:off x="2251719" y="11147227"/>
            <a:ext cx="966157" cy="966157"/>
          </a:xfrm>
          <a:custGeom>
            <a:avLst/>
            <a:gdLst>
              <a:gd name="connsiteX0" fmla="*/ 285170 w 570339"/>
              <a:gd name="connsiteY0" fmla="*/ 0 h 570339"/>
              <a:gd name="connsiteX1" fmla="*/ 0 w 570339"/>
              <a:gd name="connsiteY1" fmla="*/ 285170 h 570339"/>
              <a:gd name="connsiteX2" fmla="*/ 285170 w 570339"/>
              <a:gd name="connsiteY2" fmla="*/ 570340 h 570339"/>
              <a:gd name="connsiteX3" fmla="*/ 570340 w 570339"/>
              <a:gd name="connsiteY3" fmla="*/ 285170 h 570339"/>
              <a:gd name="connsiteX4" fmla="*/ 285170 w 570339"/>
              <a:gd name="connsiteY4" fmla="*/ 0 h 570339"/>
              <a:gd name="connsiteX5" fmla="*/ 440502 w 570339"/>
              <a:gd name="connsiteY5" fmla="*/ 431754 h 570339"/>
              <a:gd name="connsiteX6" fmla="*/ 125669 w 570339"/>
              <a:gd name="connsiteY6" fmla="*/ 427167 h 570339"/>
              <a:gd name="connsiteX7" fmla="*/ 71293 w 570339"/>
              <a:gd name="connsiteY7" fmla="*/ 285170 h 570339"/>
              <a:gd name="connsiteX8" fmla="*/ 285170 w 570339"/>
              <a:gd name="connsiteY8" fmla="*/ 71293 h 570339"/>
              <a:gd name="connsiteX9" fmla="*/ 499047 w 570339"/>
              <a:gd name="connsiteY9" fmla="*/ 285170 h 570339"/>
              <a:gd name="connsiteX10" fmla="*/ 440502 w 570339"/>
              <a:gd name="connsiteY10" fmla="*/ 431754 h 57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0339" h="570339">
                <a:moveTo>
                  <a:pt x="285170" y="0"/>
                </a:moveTo>
                <a:cubicBezTo>
                  <a:pt x="127929" y="0"/>
                  <a:pt x="0" y="127929"/>
                  <a:pt x="0" y="285170"/>
                </a:cubicBezTo>
                <a:cubicBezTo>
                  <a:pt x="0" y="442411"/>
                  <a:pt x="127929" y="570340"/>
                  <a:pt x="285170" y="570340"/>
                </a:cubicBezTo>
                <a:cubicBezTo>
                  <a:pt x="442411" y="570340"/>
                  <a:pt x="570340" y="442411"/>
                  <a:pt x="570340" y="285170"/>
                </a:cubicBezTo>
                <a:cubicBezTo>
                  <a:pt x="570340" y="127929"/>
                  <a:pt x="442410" y="0"/>
                  <a:pt x="285170" y="0"/>
                </a:cubicBezTo>
                <a:close/>
                <a:moveTo>
                  <a:pt x="440502" y="431754"/>
                </a:moveTo>
                <a:cubicBezTo>
                  <a:pt x="343144" y="382976"/>
                  <a:pt x="225417" y="380905"/>
                  <a:pt x="125669" y="427167"/>
                </a:cubicBezTo>
                <a:cubicBezTo>
                  <a:pt x="91968" y="389354"/>
                  <a:pt x="71293" y="339692"/>
                  <a:pt x="71293" y="285170"/>
                </a:cubicBezTo>
                <a:cubicBezTo>
                  <a:pt x="71293" y="167231"/>
                  <a:pt x="167231" y="71293"/>
                  <a:pt x="285170" y="71293"/>
                </a:cubicBezTo>
                <a:cubicBezTo>
                  <a:pt x="403108" y="71293"/>
                  <a:pt x="499047" y="167231"/>
                  <a:pt x="499047" y="285170"/>
                </a:cubicBezTo>
                <a:cubicBezTo>
                  <a:pt x="499047" y="341917"/>
                  <a:pt x="476686" y="393430"/>
                  <a:pt x="440502" y="431754"/>
                </a:cubicBezTo>
                <a:close/>
              </a:path>
            </a:pathLst>
          </a:custGeom>
          <a:solidFill>
            <a:schemeClr val="accent4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" name="Forma libre 126">
            <a:extLst>
              <a:ext uri="{FF2B5EF4-FFF2-40B4-BE49-F238E27FC236}">
                <a16:creationId xmlns:a16="http://schemas.microsoft.com/office/drawing/2014/main" id="{321811FD-180E-A745-9CE4-A81BB16F933E}"/>
              </a:ext>
            </a:extLst>
          </p:cNvPr>
          <p:cNvSpPr/>
          <p:nvPr/>
        </p:nvSpPr>
        <p:spPr>
          <a:xfrm>
            <a:off x="2553645" y="11388767"/>
            <a:ext cx="362308" cy="362307"/>
          </a:xfrm>
          <a:custGeom>
            <a:avLst/>
            <a:gdLst>
              <a:gd name="connsiteX0" fmla="*/ 182555 w 213877"/>
              <a:gd name="connsiteY0" fmla="*/ 31321 h 213876"/>
              <a:gd name="connsiteX1" fmla="*/ 182555 w 213877"/>
              <a:gd name="connsiteY1" fmla="*/ 182555 h 213876"/>
              <a:gd name="connsiteX2" fmla="*/ 31321 w 213877"/>
              <a:gd name="connsiteY2" fmla="*/ 182555 h 213876"/>
              <a:gd name="connsiteX3" fmla="*/ 31321 w 213877"/>
              <a:gd name="connsiteY3" fmla="*/ 31321 h 213876"/>
              <a:gd name="connsiteX4" fmla="*/ 182555 w 213877"/>
              <a:gd name="connsiteY4" fmla="*/ 31321 h 21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77" h="213876">
                <a:moveTo>
                  <a:pt x="182555" y="31321"/>
                </a:moveTo>
                <a:cubicBezTo>
                  <a:pt x="224318" y="73084"/>
                  <a:pt x="224318" y="140794"/>
                  <a:pt x="182555" y="182555"/>
                </a:cubicBezTo>
                <a:cubicBezTo>
                  <a:pt x="140793" y="224317"/>
                  <a:pt x="73083" y="224318"/>
                  <a:pt x="31321" y="182555"/>
                </a:cubicBezTo>
                <a:cubicBezTo>
                  <a:pt x="-10440" y="140793"/>
                  <a:pt x="-10441" y="73083"/>
                  <a:pt x="31321" y="31321"/>
                </a:cubicBezTo>
                <a:cubicBezTo>
                  <a:pt x="73084" y="-10440"/>
                  <a:pt x="140793" y="-10441"/>
                  <a:pt x="182555" y="31321"/>
                </a:cubicBezTo>
              </a:path>
            </a:pathLst>
          </a:custGeom>
          <a:solidFill>
            <a:schemeClr val="accent4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185F960-071F-B34A-A823-048046154FEB}"/>
              </a:ext>
            </a:extLst>
          </p:cNvPr>
          <p:cNvSpPr/>
          <p:nvPr/>
        </p:nvSpPr>
        <p:spPr>
          <a:xfrm>
            <a:off x="3535909" y="11335962"/>
            <a:ext cx="24208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4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Pete Smith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6F8E26-351F-124F-B502-C6B87086CAC7}"/>
              </a:ext>
            </a:extLst>
          </p:cNvPr>
          <p:cNvSpPr/>
          <p:nvPr/>
        </p:nvSpPr>
        <p:spPr>
          <a:xfrm>
            <a:off x="7136780" y="6374506"/>
            <a:ext cx="5141253" cy="7735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9E168AC-E8FD-BD4D-BB99-B148BAAD44E8}"/>
              </a:ext>
            </a:extLst>
          </p:cNvPr>
          <p:cNvSpPr/>
          <p:nvPr/>
        </p:nvSpPr>
        <p:spPr>
          <a:xfrm>
            <a:off x="8157371" y="6459724"/>
            <a:ext cx="32111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302020204030203" pitchFamily="34" charset="77"/>
                <a:ea typeface="Roboto Medium" panose="02000000000000000000" pitchFamily="2" charset="0"/>
                <a:cs typeface="Poppins SemiBold" pitchFamily="2" charset="77"/>
              </a:rPr>
              <a:t>Task 1: Your Text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E82936A-ECD2-DC48-9ABB-C76A0CDF4946}"/>
              </a:ext>
            </a:extLst>
          </p:cNvPr>
          <p:cNvSpPr/>
          <p:nvPr/>
        </p:nvSpPr>
        <p:spPr>
          <a:xfrm>
            <a:off x="10571356" y="8069491"/>
            <a:ext cx="5141253" cy="7735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9FC3525-432E-1943-9914-260DD05221A6}"/>
              </a:ext>
            </a:extLst>
          </p:cNvPr>
          <p:cNvSpPr/>
          <p:nvPr/>
        </p:nvSpPr>
        <p:spPr>
          <a:xfrm>
            <a:off x="11547343" y="8154709"/>
            <a:ext cx="32111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302020204030203" pitchFamily="34" charset="77"/>
                <a:ea typeface="Roboto Medium" panose="02000000000000000000" pitchFamily="2" charset="0"/>
                <a:cs typeface="Poppins SemiBold" pitchFamily="2" charset="77"/>
              </a:rPr>
              <a:t>Task 2: Your Text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8837962-91C6-2740-AE8A-44DB7643EF5F}"/>
              </a:ext>
            </a:extLst>
          </p:cNvPr>
          <p:cNvSpPr/>
          <p:nvPr/>
        </p:nvSpPr>
        <p:spPr>
          <a:xfrm>
            <a:off x="15700488" y="9608361"/>
            <a:ext cx="5141253" cy="7735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C4F1C05-DF15-5A46-8477-2B47F0597929}"/>
              </a:ext>
            </a:extLst>
          </p:cNvPr>
          <p:cNvSpPr/>
          <p:nvPr/>
        </p:nvSpPr>
        <p:spPr>
          <a:xfrm>
            <a:off x="16676475" y="9693579"/>
            <a:ext cx="32111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302020204030203" pitchFamily="34" charset="77"/>
                <a:ea typeface="Roboto Medium" panose="02000000000000000000" pitchFamily="2" charset="0"/>
                <a:cs typeface="Poppins SemiBold" pitchFamily="2" charset="77"/>
              </a:rPr>
              <a:t>Task 3: Your Text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8B79220-6140-2D43-AFB5-B3E0F87DF9C7}"/>
              </a:ext>
            </a:extLst>
          </p:cNvPr>
          <p:cNvSpPr/>
          <p:nvPr/>
        </p:nvSpPr>
        <p:spPr>
          <a:xfrm>
            <a:off x="17462381" y="11236439"/>
            <a:ext cx="5141253" cy="7735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5F2280C-D265-E743-9171-95CD867DD64C}"/>
              </a:ext>
            </a:extLst>
          </p:cNvPr>
          <p:cNvSpPr/>
          <p:nvPr/>
        </p:nvSpPr>
        <p:spPr>
          <a:xfrm>
            <a:off x="18438368" y="11321657"/>
            <a:ext cx="32111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302020204030203" pitchFamily="34" charset="77"/>
                <a:ea typeface="Roboto Medium" panose="02000000000000000000" pitchFamily="2" charset="0"/>
                <a:cs typeface="Poppins SemiBold" pitchFamily="2" charset="77"/>
              </a:rPr>
              <a:t>Task 4: Your Text</a:t>
            </a:r>
          </a:p>
        </p:txBody>
      </p:sp>
    </p:spTree>
    <p:extLst>
      <p:ext uri="{BB962C8B-B14F-4D97-AF65-F5344CB8AC3E}">
        <p14:creationId xmlns:p14="http://schemas.microsoft.com/office/powerpoint/2010/main" val="890872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27" y="1046901"/>
            <a:ext cx="139576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4ADF852B-D92C-C143-8967-563414F6C7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25436"/>
              </p:ext>
            </p:extLst>
          </p:nvPr>
        </p:nvGraphicFramePr>
        <p:xfrm>
          <a:off x="2668308" y="4164561"/>
          <a:ext cx="13253044" cy="7701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3261">
                  <a:extLst>
                    <a:ext uri="{9D8B030D-6E8A-4147-A177-3AD203B41FA5}">
                      <a16:colId xmlns:a16="http://schemas.microsoft.com/office/drawing/2014/main" val="2851696159"/>
                    </a:ext>
                  </a:extLst>
                </a:gridCol>
                <a:gridCol w="3313261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3313261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3313261">
                  <a:extLst>
                    <a:ext uri="{9D8B030D-6E8A-4147-A177-3AD203B41FA5}">
                      <a16:colId xmlns:a16="http://schemas.microsoft.com/office/drawing/2014/main" val="576146675"/>
                    </a:ext>
                  </a:extLst>
                </a:gridCol>
              </a:tblGrid>
              <a:tr h="1409787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Tasks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Develop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Analyze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Identify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2097196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Task 1: </a:t>
                      </a:r>
                    </a:p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</a:t>
                      </a:r>
                    </a:p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paragraph here</a:t>
                      </a:r>
                      <a:endParaRPr lang="en-US" sz="3200" b="1" i="0" dirty="0">
                        <a:solidFill>
                          <a:schemeClr val="tx2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2097196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Task 2: </a:t>
                      </a:r>
                    </a:p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</a:t>
                      </a:r>
                    </a:p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paragraph here</a:t>
                      </a:r>
                      <a:endParaRPr lang="en-US" sz="3200" b="1" i="0" dirty="0">
                        <a:solidFill>
                          <a:schemeClr val="tx2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3773328"/>
                  </a:ext>
                </a:extLst>
              </a:tr>
              <a:tr h="2097196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Task 3: </a:t>
                      </a:r>
                    </a:p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Write your </a:t>
                      </a:r>
                    </a:p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paragraph here</a:t>
                      </a:r>
                      <a:endParaRPr lang="en-US" sz="3200" b="1" i="0" dirty="0">
                        <a:solidFill>
                          <a:schemeClr val="tx2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2134778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17DE5708-884A-364D-AF32-B1195F0CCB83}"/>
              </a:ext>
            </a:extLst>
          </p:cNvPr>
          <p:cNvSpPr/>
          <p:nvPr/>
        </p:nvSpPr>
        <p:spPr>
          <a:xfrm>
            <a:off x="16963342" y="5677785"/>
            <a:ext cx="1977655" cy="197765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76C39B2-8196-7147-9502-8EDD607B45AB}"/>
              </a:ext>
            </a:extLst>
          </p:cNvPr>
          <p:cNvSpPr/>
          <p:nvPr/>
        </p:nvSpPr>
        <p:spPr>
          <a:xfrm>
            <a:off x="16963342" y="7761768"/>
            <a:ext cx="1977655" cy="19776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A55D4F7-A242-FA43-A18E-770DA44D6835}"/>
              </a:ext>
            </a:extLst>
          </p:cNvPr>
          <p:cNvSpPr/>
          <p:nvPr/>
        </p:nvSpPr>
        <p:spPr>
          <a:xfrm>
            <a:off x="16963342" y="9888280"/>
            <a:ext cx="1977655" cy="197765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706BC19-DEDB-EE4A-9612-DE0B5569E602}"/>
              </a:ext>
            </a:extLst>
          </p:cNvPr>
          <p:cNvSpPr/>
          <p:nvPr/>
        </p:nvSpPr>
        <p:spPr>
          <a:xfrm>
            <a:off x="19217443" y="6052421"/>
            <a:ext cx="28376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Jane Smith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FBBA76-2727-8045-BD99-FDF7175C4347}"/>
              </a:ext>
            </a:extLst>
          </p:cNvPr>
          <p:cNvSpPr txBox="1"/>
          <p:nvPr/>
        </p:nvSpPr>
        <p:spPr>
          <a:xfrm>
            <a:off x="19217443" y="6698752"/>
            <a:ext cx="2611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Occupation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9211141-32DA-EA44-8FCA-3B89C003964E}"/>
              </a:ext>
            </a:extLst>
          </p:cNvPr>
          <p:cNvSpPr/>
          <p:nvPr/>
        </p:nvSpPr>
        <p:spPr>
          <a:xfrm>
            <a:off x="19217443" y="8263994"/>
            <a:ext cx="31886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Jason Taylor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1DFA2FE-91C2-A14C-8EEA-9224F7DAEA5C}"/>
              </a:ext>
            </a:extLst>
          </p:cNvPr>
          <p:cNvSpPr txBox="1"/>
          <p:nvPr/>
        </p:nvSpPr>
        <p:spPr>
          <a:xfrm>
            <a:off x="19217443" y="8910325"/>
            <a:ext cx="2611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Occupation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45D3389-E456-B647-8DF2-3E71DEF4C050}"/>
              </a:ext>
            </a:extLst>
          </p:cNvPr>
          <p:cNvSpPr/>
          <p:nvPr/>
        </p:nvSpPr>
        <p:spPr>
          <a:xfrm>
            <a:off x="19217443" y="10475566"/>
            <a:ext cx="30668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Karen Smith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D63AB6D-CDB2-D54B-93E9-D6BDAFB76524}"/>
              </a:ext>
            </a:extLst>
          </p:cNvPr>
          <p:cNvSpPr txBox="1"/>
          <p:nvPr/>
        </p:nvSpPr>
        <p:spPr>
          <a:xfrm>
            <a:off x="19217443" y="11121897"/>
            <a:ext cx="2611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Occupation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D89552-A659-C645-9444-115502B0C4C6}"/>
              </a:ext>
            </a:extLst>
          </p:cNvPr>
          <p:cNvSpPr/>
          <p:nvPr/>
        </p:nvSpPr>
        <p:spPr>
          <a:xfrm>
            <a:off x="17766484" y="4288518"/>
            <a:ext cx="31742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Task Owners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91C51D1-34C0-8740-A9FE-25303F60FEEF}"/>
              </a:ext>
            </a:extLst>
          </p:cNvPr>
          <p:cNvCxnSpPr/>
          <p:nvPr/>
        </p:nvCxnSpPr>
        <p:spPr>
          <a:xfrm>
            <a:off x="16878179" y="5169900"/>
            <a:ext cx="4950876" cy="0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D0618552-2848-E442-9B6F-2859A158F63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2" b="4222"/>
          <a:stretch/>
        </p:blipFill>
        <p:spPr>
          <a:xfrm>
            <a:off x="17243544" y="5957163"/>
            <a:ext cx="1423988" cy="1403350"/>
          </a:xfrm>
        </p:spPr>
      </p:pic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02B84172-AF8B-FA4D-B5B7-5C4C75E553A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2" b="3332"/>
          <a:stretch/>
        </p:blipFill>
        <p:spPr>
          <a:xfrm>
            <a:off x="17240250" y="8016875"/>
            <a:ext cx="1423988" cy="1404938"/>
          </a:xfrm>
        </p:spPr>
      </p:pic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9386A82A-37EB-C14B-982D-EF897D9C17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4" b="3774"/>
          <a:stretch/>
        </p:blipFill>
        <p:spPr>
          <a:xfrm>
            <a:off x="17240250" y="10144125"/>
            <a:ext cx="1403350" cy="1423988"/>
          </a:xfrm>
        </p:spPr>
      </p:pic>
    </p:spTree>
    <p:extLst>
      <p:ext uri="{BB962C8B-B14F-4D97-AF65-F5344CB8AC3E}">
        <p14:creationId xmlns:p14="http://schemas.microsoft.com/office/powerpoint/2010/main" val="1803704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27" y="1046901"/>
            <a:ext cx="139576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E7F21DC6-2797-CD45-A301-A63BC14243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764094"/>
              </p:ext>
            </p:extLst>
          </p:nvPr>
        </p:nvGraphicFramePr>
        <p:xfrm>
          <a:off x="3128730" y="4186865"/>
          <a:ext cx="18030982" cy="8482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8753">
                  <a:extLst>
                    <a:ext uri="{9D8B030D-6E8A-4147-A177-3AD203B41FA5}">
                      <a16:colId xmlns:a16="http://schemas.microsoft.com/office/drawing/2014/main" val="2851696159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2398060678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3468951271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3711819908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560190991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2233265485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2291731347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25476017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2903387191"/>
                    </a:ext>
                  </a:extLst>
                </a:gridCol>
              </a:tblGrid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Steps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January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February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March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Day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Day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Day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Day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374459"/>
                  </a:ext>
                </a:extLst>
              </a:tr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Day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948398"/>
                  </a:ext>
                </a:extLst>
              </a:tr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Day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711009"/>
                  </a:ext>
                </a:extLst>
              </a:tr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Day 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255935"/>
                  </a:ext>
                </a:extLst>
              </a:tr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Day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219991"/>
                  </a:ext>
                </a:extLst>
              </a:tr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Day 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493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5993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27" y="1046901"/>
            <a:ext cx="139576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6D498B-137F-4D45-AFCF-70B8A3A2CA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08580"/>
              </p:ext>
            </p:extLst>
          </p:nvPr>
        </p:nvGraphicFramePr>
        <p:xfrm>
          <a:off x="2100371" y="4164561"/>
          <a:ext cx="20310720" cy="8239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2144">
                  <a:extLst>
                    <a:ext uri="{9D8B030D-6E8A-4147-A177-3AD203B41FA5}">
                      <a16:colId xmlns:a16="http://schemas.microsoft.com/office/drawing/2014/main" val="2851696159"/>
                    </a:ext>
                  </a:extLst>
                </a:gridCol>
                <a:gridCol w="4062144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4062144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4062144">
                  <a:extLst>
                    <a:ext uri="{9D8B030D-6E8A-4147-A177-3AD203B41FA5}">
                      <a16:colId xmlns:a16="http://schemas.microsoft.com/office/drawing/2014/main" val="576146675"/>
                    </a:ext>
                  </a:extLst>
                </a:gridCol>
                <a:gridCol w="4062144">
                  <a:extLst>
                    <a:ext uri="{9D8B030D-6E8A-4147-A177-3AD203B41FA5}">
                      <a16:colId xmlns:a16="http://schemas.microsoft.com/office/drawing/2014/main" val="2540244770"/>
                    </a:ext>
                  </a:extLst>
                </a:gridCol>
              </a:tblGrid>
              <a:tr h="1373171"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Week 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Week 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Week 3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Week 4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1373171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Task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373171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Task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1373171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Task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  <a:tr h="1373171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Task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374459"/>
                  </a:ext>
                </a:extLst>
              </a:tr>
              <a:tr h="1373171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Task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948398"/>
                  </a:ext>
                </a:extLst>
              </a:tr>
            </a:tbl>
          </a:graphicData>
        </a:graphic>
      </p:graphicFrame>
      <p:sp>
        <p:nvSpPr>
          <p:cNvPr id="2" name="Pentagon 1">
            <a:extLst>
              <a:ext uri="{FF2B5EF4-FFF2-40B4-BE49-F238E27FC236}">
                <a16:creationId xmlns:a16="http://schemas.microsoft.com/office/drawing/2014/main" id="{8565BC90-482E-5944-A944-1D0019CEDDEE}"/>
              </a:ext>
            </a:extLst>
          </p:cNvPr>
          <p:cNvSpPr/>
          <p:nvPr/>
        </p:nvSpPr>
        <p:spPr>
          <a:xfrm>
            <a:off x="6155473" y="6066263"/>
            <a:ext cx="8118089" cy="33453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9AACEBE8-346A-114D-ACBC-E0C308ECFD35}"/>
              </a:ext>
            </a:extLst>
          </p:cNvPr>
          <p:cNvSpPr/>
          <p:nvPr/>
        </p:nvSpPr>
        <p:spPr>
          <a:xfrm>
            <a:off x="10259121" y="7404409"/>
            <a:ext cx="8118089" cy="334537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B2F3874A-D8FE-5941-B12F-255DC3E652E4}"/>
              </a:ext>
            </a:extLst>
          </p:cNvPr>
          <p:cNvSpPr/>
          <p:nvPr/>
        </p:nvSpPr>
        <p:spPr>
          <a:xfrm>
            <a:off x="14318165" y="8898672"/>
            <a:ext cx="4059045" cy="334537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" name="Pentagon 8">
            <a:extLst>
              <a:ext uri="{FF2B5EF4-FFF2-40B4-BE49-F238E27FC236}">
                <a16:creationId xmlns:a16="http://schemas.microsoft.com/office/drawing/2014/main" id="{CEBDCD37-F726-7F4D-BF2A-80768C201831}"/>
              </a:ext>
            </a:extLst>
          </p:cNvPr>
          <p:cNvSpPr/>
          <p:nvPr/>
        </p:nvSpPr>
        <p:spPr>
          <a:xfrm>
            <a:off x="14318165" y="10236819"/>
            <a:ext cx="8118089" cy="334537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" name="Pentagon 9">
            <a:extLst>
              <a:ext uri="{FF2B5EF4-FFF2-40B4-BE49-F238E27FC236}">
                <a16:creationId xmlns:a16="http://schemas.microsoft.com/office/drawing/2014/main" id="{22775747-CF82-5246-BC2C-6B7C840B3EDC}"/>
              </a:ext>
            </a:extLst>
          </p:cNvPr>
          <p:cNvSpPr/>
          <p:nvPr/>
        </p:nvSpPr>
        <p:spPr>
          <a:xfrm>
            <a:off x="18377209" y="11552663"/>
            <a:ext cx="4059045" cy="334537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2431761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27" y="1046901"/>
            <a:ext cx="139576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89305C7-1B8B-9947-901F-60109E5B94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918830"/>
              </p:ext>
            </p:extLst>
          </p:nvPr>
        </p:nvGraphicFramePr>
        <p:xfrm>
          <a:off x="2163338" y="4164561"/>
          <a:ext cx="20158543" cy="7967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7491">
                  <a:extLst>
                    <a:ext uri="{9D8B030D-6E8A-4147-A177-3AD203B41FA5}">
                      <a16:colId xmlns:a16="http://schemas.microsoft.com/office/drawing/2014/main" val="962861788"/>
                    </a:ext>
                  </a:extLst>
                </a:gridCol>
                <a:gridCol w="5022024">
                  <a:extLst>
                    <a:ext uri="{9D8B030D-6E8A-4147-A177-3AD203B41FA5}">
                      <a16:colId xmlns:a16="http://schemas.microsoft.com/office/drawing/2014/main" val="2851696159"/>
                    </a:ext>
                  </a:extLst>
                </a:gridCol>
                <a:gridCol w="3359757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3359757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3359757">
                  <a:extLst>
                    <a:ext uri="{9D8B030D-6E8A-4147-A177-3AD203B41FA5}">
                      <a16:colId xmlns:a16="http://schemas.microsoft.com/office/drawing/2014/main" val="576146675"/>
                    </a:ext>
                  </a:extLst>
                </a:gridCol>
                <a:gridCol w="3359757">
                  <a:extLst>
                    <a:ext uri="{9D8B030D-6E8A-4147-A177-3AD203B41FA5}">
                      <a16:colId xmlns:a16="http://schemas.microsoft.com/office/drawing/2014/main" val="2540244770"/>
                    </a:ext>
                  </a:extLst>
                </a:gridCol>
              </a:tblGrid>
              <a:tr h="1593593"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W1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W2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W3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W4 4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1593593"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tx2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Identify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593593"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tx2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Improve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1593593"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tx2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Innovation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  <a:tr h="1593593"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tx2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Management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bg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374459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A4E4A4ED-975F-2E4E-8CA6-0EF0FCD0D244}"/>
              </a:ext>
            </a:extLst>
          </p:cNvPr>
          <p:cNvSpPr/>
          <p:nvPr/>
        </p:nvSpPr>
        <p:spPr>
          <a:xfrm>
            <a:off x="8898675" y="6173698"/>
            <a:ext cx="6690732" cy="7735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021CE8-3042-A742-B72E-448FEE45AEDB}"/>
              </a:ext>
            </a:extLst>
          </p:cNvPr>
          <p:cNvSpPr/>
          <p:nvPr/>
        </p:nvSpPr>
        <p:spPr>
          <a:xfrm>
            <a:off x="12242609" y="7757173"/>
            <a:ext cx="6690732" cy="7735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FBC4DC-1603-264C-8716-9BA9B1AF417E}"/>
              </a:ext>
            </a:extLst>
          </p:cNvPr>
          <p:cNvSpPr/>
          <p:nvPr/>
        </p:nvSpPr>
        <p:spPr>
          <a:xfrm>
            <a:off x="15589407" y="9362947"/>
            <a:ext cx="3343934" cy="7735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E12445-3986-EA4E-8F93-BF9236958E31}"/>
              </a:ext>
            </a:extLst>
          </p:cNvPr>
          <p:cNvSpPr/>
          <p:nvPr/>
        </p:nvSpPr>
        <p:spPr>
          <a:xfrm>
            <a:off x="15589407" y="10924118"/>
            <a:ext cx="6733905" cy="7735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7" name="Forma libre 290">
            <a:extLst>
              <a:ext uri="{FF2B5EF4-FFF2-40B4-BE49-F238E27FC236}">
                <a16:creationId xmlns:a16="http://schemas.microsoft.com/office/drawing/2014/main" id="{912FF760-DD04-5A43-A6F8-00F4B5FEFE79}"/>
              </a:ext>
            </a:extLst>
          </p:cNvPr>
          <p:cNvSpPr/>
          <p:nvPr/>
        </p:nvSpPr>
        <p:spPr>
          <a:xfrm>
            <a:off x="2808474" y="6613663"/>
            <a:ext cx="418215" cy="192020"/>
          </a:xfrm>
          <a:custGeom>
            <a:avLst/>
            <a:gdLst>
              <a:gd name="connsiteX0" fmla="*/ 242068 w 274361"/>
              <a:gd name="connsiteY0" fmla="*/ 30392 h 125971"/>
              <a:gd name="connsiteX1" fmla="*/ 137448 w 274361"/>
              <a:gd name="connsiteY1" fmla="*/ 801 h 125971"/>
              <a:gd name="connsiteX2" fmla="*/ 32827 w 274361"/>
              <a:gd name="connsiteY2" fmla="*/ 30392 h 125971"/>
              <a:gd name="connsiteX3" fmla="*/ 801 w 274361"/>
              <a:gd name="connsiteY3" fmla="*/ 86083 h 125971"/>
              <a:gd name="connsiteX4" fmla="*/ 801 w 274361"/>
              <a:gd name="connsiteY4" fmla="*/ 95458 h 125971"/>
              <a:gd name="connsiteX5" fmla="*/ 30092 w 274361"/>
              <a:gd name="connsiteY5" fmla="*/ 126061 h 125971"/>
              <a:gd name="connsiteX6" fmla="*/ 244804 w 274361"/>
              <a:gd name="connsiteY6" fmla="*/ 126061 h 125971"/>
              <a:gd name="connsiteX7" fmla="*/ 274095 w 274361"/>
              <a:gd name="connsiteY7" fmla="*/ 95458 h 125971"/>
              <a:gd name="connsiteX8" fmla="*/ 274095 w 274361"/>
              <a:gd name="connsiteY8" fmla="*/ 86083 h 125971"/>
              <a:gd name="connsiteX9" fmla="*/ 242068 w 274361"/>
              <a:gd name="connsiteY9" fmla="*/ 30392 h 125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4361" h="125971">
                <a:moveTo>
                  <a:pt x="242068" y="30392"/>
                </a:moveTo>
                <a:cubicBezTo>
                  <a:pt x="217580" y="16892"/>
                  <a:pt x="179571" y="801"/>
                  <a:pt x="137448" y="801"/>
                </a:cubicBezTo>
                <a:cubicBezTo>
                  <a:pt x="95324" y="801"/>
                  <a:pt x="57314" y="16892"/>
                  <a:pt x="32827" y="30392"/>
                </a:cubicBezTo>
                <a:cubicBezTo>
                  <a:pt x="13078" y="41290"/>
                  <a:pt x="801" y="62630"/>
                  <a:pt x="801" y="86083"/>
                </a:cubicBezTo>
                <a:lnTo>
                  <a:pt x="801" y="95458"/>
                </a:lnTo>
                <a:cubicBezTo>
                  <a:pt x="801" y="112327"/>
                  <a:pt x="13945" y="126061"/>
                  <a:pt x="30092" y="126061"/>
                </a:cubicBezTo>
                <a:lnTo>
                  <a:pt x="244804" y="126061"/>
                </a:lnTo>
                <a:cubicBezTo>
                  <a:pt x="260951" y="126061"/>
                  <a:pt x="274095" y="112327"/>
                  <a:pt x="274095" y="95458"/>
                </a:cubicBezTo>
                <a:lnTo>
                  <a:pt x="274095" y="86083"/>
                </a:lnTo>
                <a:cubicBezTo>
                  <a:pt x="274095" y="62630"/>
                  <a:pt x="261818" y="41291"/>
                  <a:pt x="242068" y="3039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" name="Forma libre 291">
            <a:extLst>
              <a:ext uri="{FF2B5EF4-FFF2-40B4-BE49-F238E27FC236}">
                <a16:creationId xmlns:a16="http://schemas.microsoft.com/office/drawing/2014/main" id="{D717507F-909A-3D4B-9FA8-C4F4E94D54D0}"/>
              </a:ext>
            </a:extLst>
          </p:cNvPr>
          <p:cNvSpPr/>
          <p:nvPr/>
        </p:nvSpPr>
        <p:spPr>
          <a:xfrm>
            <a:off x="2912621" y="6388012"/>
            <a:ext cx="209922" cy="209922"/>
          </a:xfrm>
          <a:custGeom>
            <a:avLst/>
            <a:gdLst>
              <a:gd name="connsiteX0" fmla="*/ 137448 w 137714"/>
              <a:gd name="connsiteY0" fmla="*/ 69124 h 137714"/>
              <a:gd name="connsiteX1" fmla="*/ 69124 w 137714"/>
              <a:gd name="connsiteY1" fmla="*/ 137448 h 137714"/>
              <a:gd name="connsiteX2" fmla="*/ 801 w 137714"/>
              <a:gd name="connsiteY2" fmla="*/ 69124 h 137714"/>
              <a:gd name="connsiteX3" fmla="*/ 69124 w 137714"/>
              <a:gd name="connsiteY3" fmla="*/ 801 h 137714"/>
              <a:gd name="connsiteX4" fmla="*/ 137448 w 137714"/>
              <a:gd name="connsiteY4" fmla="*/ 69124 h 13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714" h="137714">
                <a:moveTo>
                  <a:pt x="137448" y="69124"/>
                </a:moveTo>
                <a:cubicBezTo>
                  <a:pt x="137448" y="106858"/>
                  <a:pt x="106858" y="137448"/>
                  <a:pt x="69124" y="137448"/>
                </a:cubicBezTo>
                <a:cubicBezTo>
                  <a:pt x="31390" y="137448"/>
                  <a:pt x="801" y="106858"/>
                  <a:pt x="801" y="69124"/>
                </a:cubicBezTo>
                <a:cubicBezTo>
                  <a:pt x="801" y="31390"/>
                  <a:pt x="31390" y="801"/>
                  <a:pt x="69124" y="801"/>
                </a:cubicBezTo>
                <a:cubicBezTo>
                  <a:pt x="106858" y="801"/>
                  <a:pt x="137448" y="31390"/>
                  <a:pt x="137448" y="6912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" name="Forma libre 292">
            <a:extLst>
              <a:ext uri="{FF2B5EF4-FFF2-40B4-BE49-F238E27FC236}">
                <a16:creationId xmlns:a16="http://schemas.microsoft.com/office/drawing/2014/main" id="{9106600D-4D09-D34C-981F-B83ACFF8BAFA}"/>
              </a:ext>
            </a:extLst>
          </p:cNvPr>
          <p:cNvSpPr/>
          <p:nvPr/>
        </p:nvSpPr>
        <p:spPr>
          <a:xfrm>
            <a:off x="2600180" y="6179718"/>
            <a:ext cx="834803" cy="834803"/>
          </a:xfrm>
          <a:custGeom>
            <a:avLst/>
            <a:gdLst>
              <a:gd name="connsiteX0" fmla="*/ 536001 w 547655"/>
              <a:gd name="connsiteY0" fmla="*/ 251321 h 547655"/>
              <a:gd name="connsiteX1" fmla="*/ 523461 w 547655"/>
              <a:gd name="connsiteY1" fmla="*/ 251321 h 547655"/>
              <a:gd name="connsiteX2" fmla="*/ 296869 w 547655"/>
              <a:gd name="connsiteY2" fmla="*/ 24729 h 547655"/>
              <a:gd name="connsiteX3" fmla="*/ 296869 w 547655"/>
              <a:gd name="connsiteY3" fmla="*/ 12188 h 547655"/>
              <a:gd name="connsiteX4" fmla="*/ 285482 w 547655"/>
              <a:gd name="connsiteY4" fmla="*/ 801 h 547655"/>
              <a:gd name="connsiteX5" fmla="*/ 262708 w 547655"/>
              <a:gd name="connsiteY5" fmla="*/ 801 h 547655"/>
              <a:gd name="connsiteX6" fmla="*/ 251321 w 547655"/>
              <a:gd name="connsiteY6" fmla="*/ 12188 h 547655"/>
              <a:gd name="connsiteX7" fmla="*/ 251321 w 547655"/>
              <a:gd name="connsiteY7" fmla="*/ 24729 h 547655"/>
              <a:gd name="connsiteX8" fmla="*/ 24729 w 547655"/>
              <a:gd name="connsiteY8" fmla="*/ 251321 h 547655"/>
              <a:gd name="connsiteX9" fmla="*/ 12188 w 547655"/>
              <a:gd name="connsiteY9" fmla="*/ 251321 h 547655"/>
              <a:gd name="connsiteX10" fmla="*/ 801 w 547655"/>
              <a:gd name="connsiteY10" fmla="*/ 262707 h 547655"/>
              <a:gd name="connsiteX11" fmla="*/ 801 w 547655"/>
              <a:gd name="connsiteY11" fmla="*/ 285481 h 547655"/>
              <a:gd name="connsiteX12" fmla="*/ 12188 w 547655"/>
              <a:gd name="connsiteY12" fmla="*/ 296869 h 547655"/>
              <a:gd name="connsiteX13" fmla="*/ 24729 w 547655"/>
              <a:gd name="connsiteY13" fmla="*/ 296869 h 547655"/>
              <a:gd name="connsiteX14" fmla="*/ 251321 w 547655"/>
              <a:gd name="connsiteY14" fmla="*/ 523461 h 547655"/>
              <a:gd name="connsiteX15" fmla="*/ 251321 w 547655"/>
              <a:gd name="connsiteY15" fmla="*/ 536001 h 547655"/>
              <a:gd name="connsiteX16" fmla="*/ 262708 w 547655"/>
              <a:gd name="connsiteY16" fmla="*/ 547389 h 547655"/>
              <a:gd name="connsiteX17" fmla="*/ 285482 w 547655"/>
              <a:gd name="connsiteY17" fmla="*/ 547389 h 547655"/>
              <a:gd name="connsiteX18" fmla="*/ 296870 w 547655"/>
              <a:gd name="connsiteY18" fmla="*/ 536001 h 547655"/>
              <a:gd name="connsiteX19" fmla="*/ 296870 w 547655"/>
              <a:gd name="connsiteY19" fmla="*/ 523461 h 547655"/>
              <a:gd name="connsiteX20" fmla="*/ 523462 w 547655"/>
              <a:gd name="connsiteY20" fmla="*/ 296869 h 547655"/>
              <a:gd name="connsiteX21" fmla="*/ 536002 w 547655"/>
              <a:gd name="connsiteY21" fmla="*/ 296869 h 547655"/>
              <a:gd name="connsiteX22" fmla="*/ 547390 w 547655"/>
              <a:gd name="connsiteY22" fmla="*/ 285481 h 547655"/>
              <a:gd name="connsiteX23" fmla="*/ 547390 w 547655"/>
              <a:gd name="connsiteY23" fmla="*/ 262707 h 547655"/>
              <a:gd name="connsiteX24" fmla="*/ 536001 w 547655"/>
              <a:gd name="connsiteY24" fmla="*/ 251321 h 547655"/>
              <a:gd name="connsiteX25" fmla="*/ 456291 w 547655"/>
              <a:gd name="connsiteY25" fmla="*/ 296869 h 547655"/>
              <a:gd name="connsiteX26" fmla="*/ 477721 w 547655"/>
              <a:gd name="connsiteY26" fmla="*/ 296869 h 547655"/>
              <a:gd name="connsiteX27" fmla="*/ 296869 w 547655"/>
              <a:gd name="connsiteY27" fmla="*/ 477722 h 547655"/>
              <a:gd name="connsiteX28" fmla="*/ 296869 w 547655"/>
              <a:gd name="connsiteY28" fmla="*/ 456290 h 547655"/>
              <a:gd name="connsiteX29" fmla="*/ 285481 w 547655"/>
              <a:gd name="connsiteY29" fmla="*/ 444902 h 547655"/>
              <a:gd name="connsiteX30" fmla="*/ 262707 w 547655"/>
              <a:gd name="connsiteY30" fmla="*/ 444902 h 547655"/>
              <a:gd name="connsiteX31" fmla="*/ 251319 w 547655"/>
              <a:gd name="connsiteY31" fmla="*/ 456290 h 547655"/>
              <a:gd name="connsiteX32" fmla="*/ 251319 w 547655"/>
              <a:gd name="connsiteY32" fmla="*/ 477722 h 547655"/>
              <a:gd name="connsiteX33" fmla="*/ 70467 w 547655"/>
              <a:gd name="connsiteY33" fmla="*/ 296869 h 547655"/>
              <a:gd name="connsiteX34" fmla="*/ 91897 w 547655"/>
              <a:gd name="connsiteY34" fmla="*/ 296869 h 547655"/>
              <a:gd name="connsiteX35" fmla="*/ 103285 w 547655"/>
              <a:gd name="connsiteY35" fmla="*/ 285481 h 547655"/>
              <a:gd name="connsiteX36" fmla="*/ 103285 w 547655"/>
              <a:gd name="connsiteY36" fmla="*/ 262707 h 547655"/>
              <a:gd name="connsiteX37" fmla="*/ 91897 w 547655"/>
              <a:gd name="connsiteY37" fmla="*/ 251319 h 547655"/>
              <a:gd name="connsiteX38" fmla="*/ 70468 w 547655"/>
              <a:gd name="connsiteY38" fmla="*/ 251319 h 547655"/>
              <a:gd name="connsiteX39" fmla="*/ 251321 w 547655"/>
              <a:gd name="connsiteY39" fmla="*/ 70466 h 547655"/>
              <a:gd name="connsiteX40" fmla="*/ 251321 w 547655"/>
              <a:gd name="connsiteY40" fmla="*/ 91898 h 547655"/>
              <a:gd name="connsiteX41" fmla="*/ 262708 w 547655"/>
              <a:gd name="connsiteY41" fmla="*/ 103286 h 547655"/>
              <a:gd name="connsiteX42" fmla="*/ 285482 w 547655"/>
              <a:gd name="connsiteY42" fmla="*/ 103286 h 547655"/>
              <a:gd name="connsiteX43" fmla="*/ 296870 w 547655"/>
              <a:gd name="connsiteY43" fmla="*/ 91898 h 547655"/>
              <a:gd name="connsiteX44" fmla="*/ 296870 w 547655"/>
              <a:gd name="connsiteY44" fmla="*/ 70467 h 547655"/>
              <a:gd name="connsiteX45" fmla="*/ 477722 w 547655"/>
              <a:gd name="connsiteY45" fmla="*/ 251321 h 547655"/>
              <a:gd name="connsiteX46" fmla="*/ 456292 w 547655"/>
              <a:gd name="connsiteY46" fmla="*/ 251321 h 547655"/>
              <a:gd name="connsiteX47" fmla="*/ 444905 w 547655"/>
              <a:gd name="connsiteY47" fmla="*/ 262708 h 547655"/>
              <a:gd name="connsiteX48" fmla="*/ 444905 w 547655"/>
              <a:gd name="connsiteY48" fmla="*/ 285482 h 547655"/>
              <a:gd name="connsiteX49" fmla="*/ 456291 w 547655"/>
              <a:gd name="connsiteY49" fmla="*/ 296869 h 54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47655" h="547655">
                <a:moveTo>
                  <a:pt x="536001" y="251321"/>
                </a:moveTo>
                <a:lnTo>
                  <a:pt x="523461" y="251321"/>
                </a:lnTo>
                <a:cubicBezTo>
                  <a:pt x="512583" y="131344"/>
                  <a:pt x="416845" y="35606"/>
                  <a:pt x="296869" y="24729"/>
                </a:cubicBezTo>
                <a:lnTo>
                  <a:pt x="296869" y="12188"/>
                </a:lnTo>
                <a:cubicBezTo>
                  <a:pt x="296869" y="5894"/>
                  <a:pt x="291777" y="801"/>
                  <a:pt x="285482" y="801"/>
                </a:cubicBezTo>
                <a:lnTo>
                  <a:pt x="262708" y="801"/>
                </a:lnTo>
                <a:cubicBezTo>
                  <a:pt x="256414" y="801"/>
                  <a:pt x="251321" y="5894"/>
                  <a:pt x="251321" y="12188"/>
                </a:cubicBezTo>
                <a:lnTo>
                  <a:pt x="251321" y="24729"/>
                </a:lnTo>
                <a:cubicBezTo>
                  <a:pt x="131344" y="35606"/>
                  <a:pt x="35606" y="131344"/>
                  <a:pt x="24729" y="251321"/>
                </a:cubicBezTo>
                <a:lnTo>
                  <a:pt x="12188" y="251321"/>
                </a:lnTo>
                <a:cubicBezTo>
                  <a:pt x="5894" y="251321"/>
                  <a:pt x="801" y="256414"/>
                  <a:pt x="801" y="262707"/>
                </a:cubicBezTo>
                <a:lnTo>
                  <a:pt x="801" y="285481"/>
                </a:lnTo>
                <a:cubicBezTo>
                  <a:pt x="801" y="291776"/>
                  <a:pt x="5894" y="296869"/>
                  <a:pt x="12188" y="296869"/>
                </a:cubicBezTo>
                <a:lnTo>
                  <a:pt x="24729" y="296869"/>
                </a:lnTo>
                <a:cubicBezTo>
                  <a:pt x="35606" y="416845"/>
                  <a:pt x="131343" y="512583"/>
                  <a:pt x="251321" y="523461"/>
                </a:cubicBezTo>
                <a:lnTo>
                  <a:pt x="251321" y="536001"/>
                </a:lnTo>
                <a:cubicBezTo>
                  <a:pt x="251321" y="542295"/>
                  <a:pt x="256414" y="547389"/>
                  <a:pt x="262708" y="547389"/>
                </a:cubicBezTo>
                <a:lnTo>
                  <a:pt x="285482" y="547389"/>
                </a:lnTo>
                <a:cubicBezTo>
                  <a:pt x="291777" y="547389"/>
                  <a:pt x="296870" y="542295"/>
                  <a:pt x="296870" y="536001"/>
                </a:cubicBezTo>
                <a:lnTo>
                  <a:pt x="296870" y="523461"/>
                </a:lnTo>
                <a:cubicBezTo>
                  <a:pt x="416846" y="512583"/>
                  <a:pt x="512584" y="416846"/>
                  <a:pt x="523462" y="296869"/>
                </a:cubicBezTo>
                <a:lnTo>
                  <a:pt x="536002" y="296869"/>
                </a:lnTo>
                <a:cubicBezTo>
                  <a:pt x="542296" y="296869"/>
                  <a:pt x="547390" y="291776"/>
                  <a:pt x="547390" y="285481"/>
                </a:cubicBezTo>
                <a:lnTo>
                  <a:pt x="547390" y="262707"/>
                </a:lnTo>
                <a:cubicBezTo>
                  <a:pt x="547389" y="256414"/>
                  <a:pt x="542295" y="251321"/>
                  <a:pt x="536001" y="251321"/>
                </a:cubicBezTo>
                <a:close/>
                <a:moveTo>
                  <a:pt x="456291" y="296869"/>
                </a:moveTo>
                <a:lnTo>
                  <a:pt x="477721" y="296869"/>
                </a:lnTo>
                <a:cubicBezTo>
                  <a:pt x="467179" y="391707"/>
                  <a:pt x="391718" y="467179"/>
                  <a:pt x="296869" y="477722"/>
                </a:cubicBezTo>
                <a:lnTo>
                  <a:pt x="296869" y="456290"/>
                </a:lnTo>
                <a:cubicBezTo>
                  <a:pt x="296869" y="449996"/>
                  <a:pt x="291776" y="444902"/>
                  <a:pt x="285481" y="444902"/>
                </a:cubicBezTo>
                <a:lnTo>
                  <a:pt x="262707" y="444902"/>
                </a:lnTo>
                <a:cubicBezTo>
                  <a:pt x="256413" y="444902"/>
                  <a:pt x="251319" y="449996"/>
                  <a:pt x="251319" y="456290"/>
                </a:cubicBezTo>
                <a:lnTo>
                  <a:pt x="251319" y="477722"/>
                </a:lnTo>
                <a:cubicBezTo>
                  <a:pt x="156472" y="467179"/>
                  <a:pt x="81009" y="391707"/>
                  <a:pt x="70467" y="296869"/>
                </a:cubicBezTo>
                <a:lnTo>
                  <a:pt x="91897" y="296869"/>
                </a:lnTo>
                <a:cubicBezTo>
                  <a:pt x="98192" y="296869"/>
                  <a:pt x="103285" y="291776"/>
                  <a:pt x="103285" y="285481"/>
                </a:cubicBezTo>
                <a:lnTo>
                  <a:pt x="103285" y="262707"/>
                </a:lnTo>
                <a:cubicBezTo>
                  <a:pt x="103285" y="256413"/>
                  <a:pt x="98192" y="251319"/>
                  <a:pt x="91897" y="251319"/>
                </a:cubicBezTo>
                <a:lnTo>
                  <a:pt x="70468" y="251319"/>
                </a:lnTo>
                <a:cubicBezTo>
                  <a:pt x="81010" y="156481"/>
                  <a:pt x="156472" y="81009"/>
                  <a:pt x="251321" y="70466"/>
                </a:cubicBezTo>
                <a:lnTo>
                  <a:pt x="251321" y="91898"/>
                </a:lnTo>
                <a:cubicBezTo>
                  <a:pt x="251321" y="98193"/>
                  <a:pt x="256414" y="103286"/>
                  <a:pt x="262708" y="103286"/>
                </a:cubicBezTo>
                <a:lnTo>
                  <a:pt x="285482" y="103286"/>
                </a:lnTo>
                <a:cubicBezTo>
                  <a:pt x="291777" y="103286"/>
                  <a:pt x="296870" y="98193"/>
                  <a:pt x="296870" y="91898"/>
                </a:cubicBezTo>
                <a:lnTo>
                  <a:pt x="296870" y="70467"/>
                </a:lnTo>
                <a:cubicBezTo>
                  <a:pt x="391718" y="81010"/>
                  <a:pt x="467180" y="156482"/>
                  <a:pt x="477722" y="251321"/>
                </a:cubicBezTo>
                <a:lnTo>
                  <a:pt x="456292" y="251321"/>
                </a:lnTo>
                <a:cubicBezTo>
                  <a:pt x="449998" y="251321"/>
                  <a:pt x="444905" y="256414"/>
                  <a:pt x="444905" y="262708"/>
                </a:cubicBezTo>
                <a:lnTo>
                  <a:pt x="444905" y="285482"/>
                </a:lnTo>
                <a:cubicBezTo>
                  <a:pt x="444903" y="291777"/>
                  <a:pt x="449997" y="296869"/>
                  <a:pt x="456291" y="29686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" name="Forma libre 296">
            <a:extLst>
              <a:ext uri="{FF2B5EF4-FFF2-40B4-BE49-F238E27FC236}">
                <a16:creationId xmlns:a16="http://schemas.microsoft.com/office/drawing/2014/main" id="{7946F980-D9FE-3F41-AD2F-7071B8BC7EB2}"/>
              </a:ext>
            </a:extLst>
          </p:cNvPr>
          <p:cNvSpPr/>
          <p:nvPr/>
        </p:nvSpPr>
        <p:spPr>
          <a:xfrm>
            <a:off x="2740002" y="9305960"/>
            <a:ext cx="561372" cy="842059"/>
          </a:xfrm>
          <a:custGeom>
            <a:avLst/>
            <a:gdLst>
              <a:gd name="connsiteX0" fmla="*/ 354912 w 381297"/>
              <a:gd name="connsiteY0" fmla="*/ 274127 h 571945"/>
              <a:gd name="connsiteX1" fmla="*/ 248229 w 381297"/>
              <a:gd name="connsiteY1" fmla="*/ 203005 h 571945"/>
              <a:gd name="connsiteX2" fmla="*/ 169675 w 381297"/>
              <a:gd name="connsiteY2" fmla="*/ 203005 h 571945"/>
              <a:gd name="connsiteX3" fmla="*/ 167329 w 381297"/>
              <a:gd name="connsiteY3" fmla="*/ 204573 h 571945"/>
              <a:gd name="connsiteX4" fmla="*/ 167329 w 381297"/>
              <a:gd name="connsiteY4" fmla="*/ 48406 h 571945"/>
              <a:gd name="connsiteX5" fmla="*/ 119760 w 381297"/>
              <a:gd name="connsiteY5" fmla="*/ 836 h 571945"/>
              <a:gd name="connsiteX6" fmla="*/ 72190 w 381297"/>
              <a:gd name="connsiteY6" fmla="*/ 48406 h 571945"/>
              <a:gd name="connsiteX7" fmla="*/ 72190 w 381297"/>
              <a:gd name="connsiteY7" fmla="*/ 369498 h 571945"/>
              <a:gd name="connsiteX8" fmla="*/ 60297 w 381297"/>
              <a:gd name="connsiteY8" fmla="*/ 381391 h 571945"/>
              <a:gd name="connsiteX9" fmla="*/ 48405 w 381297"/>
              <a:gd name="connsiteY9" fmla="*/ 369498 h 571945"/>
              <a:gd name="connsiteX10" fmla="*/ 48405 w 381297"/>
              <a:gd name="connsiteY10" fmla="*/ 322823 h 571945"/>
              <a:gd name="connsiteX11" fmla="*/ 40682 w 381297"/>
              <a:gd name="connsiteY11" fmla="*/ 311685 h 571945"/>
              <a:gd name="connsiteX12" fmla="*/ 27547 w 381297"/>
              <a:gd name="connsiteY12" fmla="*/ 315006 h 571945"/>
              <a:gd name="connsiteX13" fmla="*/ 836 w 381297"/>
              <a:gd name="connsiteY13" fmla="*/ 385117 h 571945"/>
              <a:gd name="connsiteX14" fmla="*/ 836 w 381297"/>
              <a:gd name="connsiteY14" fmla="*/ 431572 h 571945"/>
              <a:gd name="connsiteX15" fmla="*/ 48162 w 381297"/>
              <a:gd name="connsiteY15" fmla="*/ 534445 h 571945"/>
              <a:gd name="connsiteX16" fmla="*/ 148771 w 381297"/>
              <a:gd name="connsiteY16" fmla="*/ 571667 h 571945"/>
              <a:gd name="connsiteX17" fmla="*/ 262467 w 381297"/>
              <a:gd name="connsiteY17" fmla="*/ 571667 h 571945"/>
              <a:gd name="connsiteX18" fmla="*/ 381391 w 381297"/>
              <a:gd name="connsiteY18" fmla="*/ 452744 h 571945"/>
              <a:gd name="connsiteX19" fmla="*/ 381391 w 381297"/>
              <a:gd name="connsiteY19" fmla="*/ 323601 h 571945"/>
              <a:gd name="connsiteX20" fmla="*/ 354912 w 381297"/>
              <a:gd name="connsiteY20" fmla="*/ 274127 h 57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1297" h="571945">
                <a:moveTo>
                  <a:pt x="354912" y="274127"/>
                </a:moveTo>
                <a:lnTo>
                  <a:pt x="248229" y="203005"/>
                </a:lnTo>
                <a:cubicBezTo>
                  <a:pt x="224932" y="187443"/>
                  <a:pt x="192971" y="187443"/>
                  <a:pt x="169675" y="203005"/>
                </a:cubicBezTo>
                <a:lnTo>
                  <a:pt x="167329" y="204573"/>
                </a:lnTo>
                <a:lnTo>
                  <a:pt x="167329" y="48406"/>
                </a:lnTo>
                <a:cubicBezTo>
                  <a:pt x="167329" y="22170"/>
                  <a:pt x="145995" y="836"/>
                  <a:pt x="119760" y="836"/>
                </a:cubicBezTo>
                <a:cubicBezTo>
                  <a:pt x="93525" y="836"/>
                  <a:pt x="72190" y="22170"/>
                  <a:pt x="72190" y="48406"/>
                </a:cubicBezTo>
                <a:lnTo>
                  <a:pt x="72190" y="369498"/>
                </a:lnTo>
                <a:cubicBezTo>
                  <a:pt x="72190" y="376059"/>
                  <a:pt x="66860" y="381391"/>
                  <a:pt x="60297" y="381391"/>
                </a:cubicBezTo>
                <a:cubicBezTo>
                  <a:pt x="53736" y="381391"/>
                  <a:pt x="48405" y="376061"/>
                  <a:pt x="48405" y="369498"/>
                </a:cubicBezTo>
                <a:lnTo>
                  <a:pt x="48405" y="322823"/>
                </a:lnTo>
                <a:cubicBezTo>
                  <a:pt x="48405" y="317864"/>
                  <a:pt x="45328" y="313427"/>
                  <a:pt x="40682" y="311685"/>
                </a:cubicBezTo>
                <a:cubicBezTo>
                  <a:pt x="36059" y="309955"/>
                  <a:pt x="30822" y="311267"/>
                  <a:pt x="27547" y="315006"/>
                </a:cubicBezTo>
                <a:cubicBezTo>
                  <a:pt x="10324" y="334761"/>
                  <a:pt x="836" y="359660"/>
                  <a:pt x="836" y="385117"/>
                </a:cubicBezTo>
                <a:lnTo>
                  <a:pt x="836" y="431572"/>
                </a:lnTo>
                <a:cubicBezTo>
                  <a:pt x="836" y="471174"/>
                  <a:pt x="18083" y="508674"/>
                  <a:pt x="48162" y="534445"/>
                </a:cubicBezTo>
                <a:cubicBezTo>
                  <a:pt x="76150" y="558451"/>
                  <a:pt x="111886" y="571667"/>
                  <a:pt x="148771" y="571667"/>
                </a:cubicBezTo>
                <a:lnTo>
                  <a:pt x="262467" y="571667"/>
                </a:lnTo>
                <a:cubicBezTo>
                  <a:pt x="328038" y="571667"/>
                  <a:pt x="381391" y="518315"/>
                  <a:pt x="381391" y="452744"/>
                </a:cubicBezTo>
                <a:lnTo>
                  <a:pt x="381391" y="323601"/>
                </a:lnTo>
                <a:cubicBezTo>
                  <a:pt x="381391" y="303672"/>
                  <a:pt x="371496" y="285184"/>
                  <a:pt x="354912" y="27412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3" name="Forma libre 374">
            <a:extLst>
              <a:ext uri="{FF2B5EF4-FFF2-40B4-BE49-F238E27FC236}">
                <a16:creationId xmlns:a16="http://schemas.microsoft.com/office/drawing/2014/main" id="{8DC8C758-AE04-B049-8F65-0C65F2289D05}"/>
              </a:ext>
            </a:extLst>
          </p:cNvPr>
          <p:cNvSpPr/>
          <p:nvPr/>
        </p:nvSpPr>
        <p:spPr>
          <a:xfrm>
            <a:off x="2569524" y="8009278"/>
            <a:ext cx="219417" cy="336092"/>
          </a:xfrm>
          <a:custGeom>
            <a:avLst/>
            <a:gdLst>
              <a:gd name="connsiteX0" fmla="*/ 117230 w 147158"/>
              <a:gd name="connsiteY0" fmla="*/ 21409 h 225409"/>
              <a:gd name="connsiteX1" fmla="*/ 15767 w 147158"/>
              <a:gd name="connsiteY1" fmla="*/ 1117 h 225409"/>
              <a:gd name="connsiteX2" fmla="*/ 5426 w 147158"/>
              <a:gd name="connsiteY2" fmla="*/ 3695 h 225409"/>
              <a:gd name="connsiteX3" fmla="*/ 876 w 147158"/>
              <a:gd name="connsiteY3" fmla="*/ 13331 h 225409"/>
              <a:gd name="connsiteX4" fmla="*/ 876 w 147158"/>
              <a:gd name="connsiteY4" fmla="*/ 212657 h 225409"/>
              <a:gd name="connsiteX5" fmla="*/ 13334 w 147158"/>
              <a:gd name="connsiteY5" fmla="*/ 225115 h 225409"/>
              <a:gd name="connsiteX6" fmla="*/ 91390 w 147158"/>
              <a:gd name="connsiteY6" fmla="*/ 225115 h 225409"/>
              <a:gd name="connsiteX7" fmla="*/ 128399 w 147158"/>
              <a:gd name="connsiteY7" fmla="*/ 193034 h 225409"/>
              <a:gd name="connsiteX8" fmla="*/ 146915 w 147158"/>
              <a:gd name="connsiteY8" fmla="*/ 63345 h 225409"/>
              <a:gd name="connsiteX9" fmla="*/ 117230 w 147158"/>
              <a:gd name="connsiteY9" fmla="*/ 21409 h 225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7158" h="225409">
                <a:moveTo>
                  <a:pt x="117230" y="21409"/>
                </a:moveTo>
                <a:lnTo>
                  <a:pt x="15767" y="1117"/>
                </a:lnTo>
                <a:cubicBezTo>
                  <a:pt x="12142" y="387"/>
                  <a:pt x="8321" y="1336"/>
                  <a:pt x="5426" y="3695"/>
                </a:cubicBezTo>
                <a:cubicBezTo>
                  <a:pt x="2554" y="6068"/>
                  <a:pt x="876" y="9596"/>
                  <a:pt x="876" y="13331"/>
                </a:cubicBezTo>
                <a:lnTo>
                  <a:pt x="876" y="212657"/>
                </a:lnTo>
                <a:cubicBezTo>
                  <a:pt x="876" y="219543"/>
                  <a:pt x="6448" y="225115"/>
                  <a:pt x="13334" y="225115"/>
                </a:cubicBezTo>
                <a:lnTo>
                  <a:pt x="91390" y="225115"/>
                </a:lnTo>
                <a:cubicBezTo>
                  <a:pt x="109882" y="225115"/>
                  <a:pt x="125795" y="211318"/>
                  <a:pt x="128399" y="193034"/>
                </a:cubicBezTo>
                <a:lnTo>
                  <a:pt x="146915" y="63345"/>
                </a:lnTo>
                <a:cubicBezTo>
                  <a:pt x="149714" y="43709"/>
                  <a:pt x="136696" y="25290"/>
                  <a:pt x="117230" y="2140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4" name="Forma libre 375">
            <a:extLst>
              <a:ext uri="{FF2B5EF4-FFF2-40B4-BE49-F238E27FC236}">
                <a16:creationId xmlns:a16="http://schemas.microsoft.com/office/drawing/2014/main" id="{DDF4B980-0477-2143-AEA7-DC00B1A27E7B}"/>
              </a:ext>
            </a:extLst>
          </p:cNvPr>
          <p:cNvSpPr/>
          <p:nvPr/>
        </p:nvSpPr>
        <p:spPr>
          <a:xfrm>
            <a:off x="2793699" y="8064993"/>
            <a:ext cx="668703" cy="355247"/>
          </a:xfrm>
          <a:custGeom>
            <a:avLst/>
            <a:gdLst>
              <a:gd name="connsiteX0" fmla="*/ 373757 w 448482"/>
              <a:gd name="connsiteY0" fmla="*/ 75627 h 238256"/>
              <a:gd name="connsiteX1" fmla="*/ 308384 w 448482"/>
              <a:gd name="connsiteY1" fmla="*/ 87090 h 238256"/>
              <a:gd name="connsiteX2" fmla="*/ 299002 w 448482"/>
              <a:gd name="connsiteY2" fmla="*/ 99793 h 238256"/>
              <a:gd name="connsiteX3" fmla="*/ 299010 w 448482"/>
              <a:gd name="connsiteY3" fmla="*/ 100542 h 238256"/>
              <a:gd name="connsiteX4" fmla="*/ 275676 w 448482"/>
              <a:gd name="connsiteY4" fmla="*/ 147162 h 238256"/>
              <a:gd name="connsiteX5" fmla="*/ 216793 w 448482"/>
              <a:gd name="connsiteY5" fmla="*/ 163111 h 238256"/>
              <a:gd name="connsiteX6" fmla="*/ 77299 w 448482"/>
              <a:gd name="connsiteY6" fmla="*/ 136584 h 238256"/>
              <a:gd name="connsiteX7" fmla="*/ 67887 w 448482"/>
              <a:gd name="connsiteY7" fmla="*/ 122171 h 238256"/>
              <a:gd name="connsiteX8" fmla="*/ 83674 w 448482"/>
              <a:gd name="connsiteY8" fmla="*/ 112487 h 238256"/>
              <a:gd name="connsiteX9" fmla="*/ 216793 w 448482"/>
              <a:gd name="connsiteY9" fmla="*/ 138193 h 238256"/>
              <a:gd name="connsiteX10" fmla="*/ 260785 w 448482"/>
              <a:gd name="connsiteY10" fmla="*/ 127183 h 238256"/>
              <a:gd name="connsiteX11" fmla="*/ 274095 w 448482"/>
              <a:gd name="connsiteY11" fmla="*/ 100540 h 238256"/>
              <a:gd name="connsiteX12" fmla="*/ 273450 w 448482"/>
              <a:gd name="connsiteY12" fmla="*/ 94621 h 238256"/>
              <a:gd name="connsiteX13" fmla="*/ 176914 w 448482"/>
              <a:gd name="connsiteY13" fmla="*/ 38494 h 238256"/>
              <a:gd name="connsiteX14" fmla="*/ 123677 w 448482"/>
              <a:gd name="connsiteY14" fmla="*/ 18857 h 238256"/>
              <a:gd name="connsiteX15" fmla="*/ 62311 w 448482"/>
              <a:gd name="connsiteY15" fmla="*/ 876 h 238256"/>
              <a:gd name="connsiteX16" fmla="*/ 32322 w 448482"/>
              <a:gd name="connsiteY16" fmla="*/ 2937 h 238256"/>
              <a:gd name="connsiteX17" fmla="*/ 21558 w 448482"/>
              <a:gd name="connsiteY17" fmla="*/ 16238 h 238256"/>
              <a:gd name="connsiteX18" fmla="*/ 21215 w 448482"/>
              <a:gd name="connsiteY18" fmla="*/ 29502 h 238256"/>
              <a:gd name="connsiteX19" fmla="*/ 2698 w 448482"/>
              <a:gd name="connsiteY19" fmla="*/ 159227 h 238256"/>
              <a:gd name="connsiteX20" fmla="*/ 1895 w 448482"/>
              <a:gd name="connsiteY20" fmla="*/ 162596 h 238256"/>
              <a:gd name="connsiteX21" fmla="*/ 1237 w 448482"/>
              <a:gd name="connsiteY21" fmla="*/ 165090 h 238256"/>
              <a:gd name="connsiteX22" fmla="*/ 8245 w 448482"/>
              <a:gd name="connsiteY22" fmla="*/ 179446 h 238256"/>
              <a:gd name="connsiteX23" fmla="*/ 186888 w 448482"/>
              <a:gd name="connsiteY23" fmla="*/ 237574 h 238256"/>
              <a:gd name="connsiteX24" fmla="*/ 400521 w 448482"/>
              <a:gd name="connsiteY24" fmla="*/ 156307 h 238256"/>
              <a:gd name="connsiteX25" fmla="*/ 440791 w 448482"/>
              <a:gd name="connsiteY25" fmla="*/ 136982 h 238256"/>
              <a:gd name="connsiteX26" fmla="*/ 448501 w 448482"/>
              <a:gd name="connsiteY26" fmla="*/ 125908 h 238256"/>
              <a:gd name="connsiteX27" fmla="*/ 373757 w 448482"/>
              <a:gd name="connsiteY27" fmla="*/ 75627 h 23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48482" h="238256">
                <a:moveTo>
                  <a:pt x="373757" y="75627"/>
                </a:moveTo>
                <a:cubicBezTo>
                  <a:pt x="358203" y="75627"/>
                  <a:pt x="331970" y="81172"/>
                  <a:pt x="308384" y="87090"/>
                </a:cubicBezTo>
                <a:cubicBezTo>
                  <a:pt x="302608" y="88539"/>
                  <a:pt x="298871" y="93842"/>
                  <a:pt x="299002" y="99793"/>
                </a:cubicBezTo>
                <a:cubicBezTo>
                  <a:pt x="299008" y="100042"/>
                  <a:pt x="299010" y="100291"/>
                  <a:pt x="299010" y="100542"/>
                </a:cubicBezTo>
                <a:cubicBezTo>
                  <a:pt x="299010" y="119386"/>
                  <a:pt x="290713" y="135932"/>
                  <a:pt x="275676" y="147162"/>
                </a:cubicBezTo>
                <a:cubicBezTo>
                  <a:pt x="261101" y="158039"/>
                  <a:pt x="242390" y="163111"/>
                  <a:pt x="216793" y="163111"/>
                </a:cubicBezTo>
                <a:cubicBezTo>
                  <a:pt x="183269" y="163111"/>
                  <a:pt x="137645" y="154430"/>
                  <a:pt x="77299" y="136584"/>
                </a:cubicBezTo>
                <a:cubicBezTo>
                  <a:pt x="71071" y="134742"/>
                  <a:pt x="66669" y="128551"/>
                  <a:pt x="67887" y="122171"/>
                </a:cubicBezTo>
                <a:cubicBezTo>
                  <a:pt x="69291" y="114813"/>
                  <a:pt x="76717" y="110406"/>
                  <a:pt x="83674" y="112487"/>
                </a:cubicBezTo>
                <a:cubicBezTo>
                  <a:pt x="141243" y="129544"/>
                  <a:pt x="186013" y="138193"/>
                  <a:pt x="216793" y="138193"/>
                </a:cubicBezTo>
                <a:cubicBezTo>
                  <a:pt x="242999" y="138193"/>
                  <a:pt x="254458" y="131916"/>
                  <a:pt x="260785" y="127183"/>
                </a:cubicBezTo>
                <a:cubicBezTo>
                  <a:pt x="269495" y="120686"/>
                  <a:pt x="274095" y="111477"/>
                  <a:pt x="274095" y="100540"/>
                </a:cubicBezTo>
                <a:cubicBezTo>
                  <a:pt x="274095" y="98450"/>
                  <a:pt x="273714" y="96569"/>
                  <a:pt x="273450" y="94621"/>
                </a:cubicBezTo>
                <a:cubicBezTo>
                  <a:pt x="268734" y="60226"/>
                  <a:pt x="223446" y="47946"/>
                  <a:pt x="176914" y="38494"/>
                </a:cubicBezTo>
                <a:cubicBezTo>
                  <a:pt x="155307" y="34114"/>
                  <a:pt x="139224" y="26365"/>
                  <a:pt x="123677" y="18857"/>
                </a:cubicBezTo>
                <a:cubicBezTo>
                  <a:pt x="104503" y="9611"/>
                  <a:pt x="86400" y="876"/>
                  <a:pt x="62311" y="876"/>
                </a:cubicBezTo>
                <a:cubicBezTo>
                  <a:pt x="52761" y="876"/>
                  <a:pt x="42675" y="1571"/>
                  <a:pt x="32322" y="2937"/>
                </a:cubicBezTo>
                <a:cubicBezTo>
                  <a:pt x="25783" y="3799"/>
                  <a:pt x="21065" y="9662"/>
                  <a:pt x="21558" y="16238"/>
                </a:cubicBezTo>
                <a:cubicBezTo>
                  <a:pt x="21920" y="21067"/>
                  <a:pt x="21822" y="25400"/>
                  <a:pt x="21215" y="29502"/>
                </a:cubicBezTo>
                <a:lnTo>
                  <a:pt x="2698" y="159227"/>
                </a:lnTo>
                <a:cubicBezTo>
                  <a:pt x="2528" y="160394"/>
                  <a:pt x="2187" y="161490"/>
                  <a:pt x="1895" y="162596"/>
                </a:cubicBezTo>
                <a:cubicBezTo>
                  <a:pt x="1870" y="162706"/>
                  <a:pt x="1262" y="164993"/>
                  <a:pt x="1237" y="165090"/>
                </a:cubicBezTo>
                <a:cubicBezTo>
                  <a:pt x="-198" y="170941"/>
                  <a:pt x="2746" y="176988"/>
                  <a:pt x="8245" y="179446"/>
                </a:cubicBezTo>
                <a:cubicBezTo>
                  <a:pt x="67517" y="205967"/>
                  <a:pt x="146644" y="237574"/>
                  <a:pt x="186888" y="237574"/>
                </a:cubicBezTo>
                <a:cubicBezTo>
                  <a:pt x="235211" y="237574"/>
                  <a:pt x="334704" y="188668"/>
                  <a:pt x="400521" y="156307"/>
                </a:cubicBezTo>
                <a:cubicBezTo>
                  <a:pt x="417510" y="147957"/>
                  <a:pt x="431588" y="141027"/>
                  <a:pt x="440791" y="136982"/>
                </a:cubicBezTo>
                <a:cubicBezTo>
                  <a:pt x="445250" y="135024"/>
                  <a:pt x="448448" y="130778"/>
                  <a:pt x="448501" y="125908"/>
                </a:cubicBezTo>
                <a:cubicBezTo>
                  <a:pt x="448821" y="96326"/>
                  <a:pt x="418000" y="75627"/>
                  <a:pt x="373757" y="7562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" name="Forma libre 376">
            <a:extLst>
              <a:ext uri="{FF2B5EF4-FFF2-40B4-BE49-F238E27FC236}">
                <a16:creationId xmlns:a16="http://schemas.microsoft.com/office/drawing/2014/main" id="{6A537C18-09B2-A541-9CD1-EF7A90213B86}"/>
              </a:ext>
            </a:extLst>
          </p:cNvPr>
          <p:cNvSpPr/>
          <p:nvPr/>
        </p:nvSpPr>
        <p:spPr>
          <a:xfrm>
            <a:off x="2941021" y="7749224"/>
            <a:ext cx="447542" cy="336092"/>
          </a:xfrm>
          <a:custGeom>
            <a:avLst/>
            <a:gdLst>
              <a:gd name="connsiteX0" fmla="*/ 142004 w 300156"/>
              <a:gd name="connsiteY0" fmla="*/ 221882 h 225409"/>
              <a:gd name="connsiteX1" fmla="*/ 150374 w 300156"/>
              <a:gd name="connsiteY1" fmla="*/ 225119 h 225409"/>
              <a:gd name="connsiteX2" fmla="*/ 158745 w 300156"/>
              <a:gd name="connsiteY2" fmla="*/ 221882 h 225409"/>
              <a:gd name="connsiteX3" fmla="*/ 295781 w 300156"/>
              <a:gd name="connsiteY3" fmla="*/ 97303 h 225409"/>
              <a:gd name="connsiteX4" fmla="*/ 299869 w 300156"/>
              <a:gd name="connsiteY4" fmla="*/ 88373 h 225409"/>
              <a:gd name="connsiteX5" fmla="*/ 296219 w 300156"/>
              <a:gd name="connsiteY5" fmla="*/ 79273 h 225409"/>
              <a:gd name="connsiteX6" fmla="*/ 221472 w 300156"/>
              <a:gd name="connsiteY6" fmla="*/ 4526 h 225409"/>
              <a:gd name="connsiteX7" fmla="*/ 212663 w 300156"/>
              <a:gd name="connsiteY7" fmla="*/ 876 h 225409"/>
              <a:gd name="connsiteX8" fmla="*/ 88084 w 300156"/>
              <a:gd name="connsiteY8" fmla="*/ 876 h 225409"/>
              <a:gd name="connsiteX9" fmla="*/ 79276 w 300156"/>
              <a:gd name="connsiteY9" fmla="*/ 4526 h 225409"/>
              <a:gd name="connsiteX10" fmla="*/ 4529 w 300156"/>
              <a:gd name="connsiteY10" fmla="*/ 79273 h 225409"/>
              <a:gd name="connsiteX11" fmla="*/ 879 w 300156"/>
              <a:gd name="connsiteY11" fmla="*/ 88373 h 225409"/>
              <a:gd name="connsiteX12" fmla="*/ 4967 w 300156"/>
              <a:gd name="connsiteY12" fmla="*/ 97303 h 225409"/>
              <a:gd name="connsiteX13" fmla="*/ 142004 w 300156"/>
              <a:gd name="connsiteY13" fmla="*/ 221882 h 225409"/>
              <a:gd name="connsiteX14" fmla="*/ 255184 w 300156"/>
              <a:gd name="connsiteY14" fmla="*/ 100540 h 225409"/>
              <a:gd name="connsiteX15" fmla="*/ 182024 w 300156"/>
              <a:gd name="connsiteY15" fmla="*/ 167049 h 225409"/>
              <a:gd name="connsiteX16" fmla="*/ 208628 w 300156"/>
              <a:gd name="connsiteY16" fmla="*/ 100540 h 225409"/>
              <a:gd name="connsiteX17" fmla="*/ 255184 w 300156"/>
              <a:gd name="connsiteY17" fmla="*/ 100540 h 225409"/>
              <a:gd name="connsiteX18" fmla="*/ 134444 w 300156"/>
              <a:gd name="connsiteY18" fmla="*/ 25792 h 225409"/>
              <a:gd name="connsiteX19" fmla="*/ 166304 w 300156"/>
              <a:gd name="connsiteY19" fmla="*/ 25792 h 225409"/>
              <a:gd name="connsiteX20" fmla="*/ 182913 w 300156"/>
              <a:gd name="connsiteY20" fmla="*/ 75624 h 225409"/>
              <a:gd name="connsiteX21" fmla="*/ 117835 w 300156"/>
              <a:gd name="connsiteY21" fmla="*/ 75624 h 225409"/>
              <a:gd name="connsiteX22" fmla="*/ 134444 w 300156"/>
              <a:gd name="connsiteY22" fmla="*/ 25792 h 225409"/>
              <a:gd name="connsiteX23" fmla="*/ 92118 w 300156"/>
              <a:gd name="connsiteY23" fmla="*/ 100540 h 225409"/>
              <a:gd name="connsiteX24" fmla="*/ 118722 w 300156"/>
              <a:gd name="connsiteY24" fmla="*/ 167049 h 225409"/>
              <a:gd name="connsiteX25" fmla="*/ 45562 w 300156"/>
              <a:gd name="connsiteY25" fmla="*/ 100540 h 225409"/>
              <a:gd name="connsiteX26" fmla="*/ 92118 w 300156"/>
              <a:gd name="connsiteY26" fmla="*/ 100540 h 225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00156" h="225409">
                <a:moveTo>
                  <a:pt x="142004" y="221882"/>
                </a:moveTo>
                <a:cubicBezTo>
                  <a:pt x="144364" y="224036"/>
                  <a:pt x="147381" y="225119"/>
                  <a:pt x="150374" y="225119"/>
                </a:cubicBezTo>
                <a:cubicBezTo>
                  <a:pt x="153368" y="225119"/>
                  <a:pt x="156384" y="224036"/>
                  <a:pt x="158745" y="221882"/>
                </a:cubicBezTo>
                <a:lnTo>
                  <a:pt x="295781" y="97303"/>
                </a:lnTo>
                <a:cubicBezTo>
                  <a:pt x="298311" y="95004"/>
                  <a:pt x="299796" y="91780"/>
                  <a:pt x="299869" y="88373"/>
                </a:cubicBezTo>
                <a:cubicBezTo>
                  <a:pt x="299941" y="84966"/>
                  <a:pt x="298627" y="81682"/>
                  <a:pt x="296219" y="79273"/>
                </a:cubicBezTo>
                <a:lnTo>
                  <a:pt x="221472" y="4526"/>
                </a:lnTo>
                <a:cubicBezTo>
                  <a:pt x="219136" y="2190"/>
                  <a:pt x="215973" y="876"/>
                  <a:pt x="212663" y="876"/>
                </a:cubicBezTo>
                <a:lnTo>
                  <a:pt x="88084" y="876"/>
                </a:lnTo>
                <a:cubicBezTo>
                  <a:pt x="84776" y="876"/>
                  <a:pt x="81612" y="2190"/>
                  <a:pt x="79276" y="4526"/>
                </a:cubicBezTo>
                <a:lnTo>
                  <a:pt x="4529" y="79273"/>
                </a:lnTo>
                <a:cubicBezTo>
                  <a:pt x="2119" y="81682"/>
                  <a:pt x="805" y="84966"/>
                  <a:pt x="879" y="88373"/>
                </a:cubicBezTo>
                <a:cubicBezTo>
                  <a:pt x="952" y="91780"/>
                  <a:pt x="2436" y="95004"/>
                  <a:pt x="4967" y="97303"/>
                </a:cubicBezTo>
                <a:lnTo>
                  <a:pt x="142004" y="221882"/>
                </a:lnTo>
                <a:close/>
                <a:moveTo>
                  <a:pt x="255184" y="100540"/>
                </a:moveTo>
                <a:lnTo>
                  <a:pt x="182024" y="167049"/>
                </a:lnTo>
                <a:lnTo>
                  <a:pt x="208628" y="100540"/>
                </a:lnTo>
                <a:lnTo>
                  <a:pt x="255184" y="100540"/>
                </a:lnTo>
                <a:close/>
                <a:moveTo>
                  <a:pt x="134444" y="25792"/>
                </a:moveTo>
                <a:lnTo>
                  <a:pt x="166304" y="25792"/>
                </a:lnTo>
                <a:lnTo>
                  <a:pt x="182913" y="75624"/>
                </a:lnTo>
                <a:lnTo>
                  <a:pt x="117835" y="75624"/>
                </a:lnTo>
                <a:lnTo>
                  <a:pt x="134444" y="25792"/>
                </a:lnTo>
                <a:close/>
                <a:moveTo>
                  <a:pt x="92118" y="100540"/>
                </a:moveTo>
                <a:lnTo>
                  <a:pt x="118722" y="167049"/>
                </a:lnTo>
                <a:lnTo>
                  <a:pt x="45562" y="100540"/>
                </a:lnTo>
                <a:lnTo>
                  <a:pt x="92118" y="10054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" name="Forma libre 296">
            <a:extLst>
              <a:ext uri="{FF2B5EF4-FFF2-40B4-BE49-F238E27FC236}">
                <a16:creationId xmlns:a16="http://schemas.microsoft.com/office/drawing/2014/main" id="{78ABFEEF-7827-D944-8A28-91E463071009}"/>
              </a:ext>
            </a:extLst>
          </p:cNvPr>
          <p:cNvSpPr/>
          <p:nvPr/>
        </p:nvSpPr>
        <p:spPr>
          <a:xfrm>
            <a:off x="2903021" y="10746148"/>
            <a:ext cx="227543" cy="227543"/>
          </a:xfrm>
          <a:custGeom>
            <a:avLst/>
            <a:gdLst>
              <a:gd name="connsiteX0" fmla="*/ 125454 w 126135"/>
              <a:gd name="connsiteY0" fmla="*/ 63165 h 126135"/>
              <a:gd name="connsiteX1" fmla="*/ 63165 w 126135"/>
              <a:gd name="connsiteY1" fmla="*/ 125454 h 126135"/>
              <a:gd name="connsiteX2" fmla="*/ 876 w 126135"/>
              <a:gd name="connsiteY2" fmla="*/ 63165 h 126135"/>
              <a:gd name="connsiteX3" fmla="*/ 63165 w 126135"/>
              <a:gd name="connsiteY3" fmla="*/ 876 h 126135"/>
              <a:gd name="connsiteX4" fmla="*/ 125454 w 126135"/>
              <a:gd name="connsiteY4" fmla="*/ 63165 h 126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135" h="126135">
                <a:moveTo>
                  <a:pt x="125454" y="63165"/>
                </a:moveTo>
                <a:cubicBezTo>
                  <a:pt x="125454" y="97566"/>
                  <a:pt x="97566" y="125454"/>
                  <a:pt x="63165" y="125454"/>
                </a:cubicBezTo>
                <a:cubicBezTo>
                  <a:pt x="28764" y="125454"/>
                  <a:pt x="876" y="97566"/>
                  <a:pt x="876" y="63165"/>
                </a:cubicBezTo>
                <a:cubicBezTo>
                  <a:pt x="876" y="28764"/>
                  <a:pt x="28764" y="876"/>
                  <a:pt x="63165" y="876"/>
                </a:cubicBezTo>
                <a:cubicBezTo>
                  <a:pt x="97566" y="876"/>
                  <a:pt x="125454" y="28764"/>
                  <a:pt x="125454" y="6316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8" name="Forma libre 297">
            <a:extLst>
              <a:ext uri="{FF2B5EF4-FFF2-40B4-BE49-F238E27FC236}">
                <a16:creationId xmlns:a16="http://schemas.microsoft.com/office/drawing/2014/main" id="{931D7B20-F007-2547-81EC-9BBB5870D9F8}"/>
              </a:ext>
            </a:extLst>
          </p:cNvPr>
          <p:cNvSpPr/>
          <p:nvPr/>
        </p:nvSpPr>
        <p:spPr>
          <a:xfrm>
            <a:off x="2813127" y="10993353"/>
            <a:ext cx="406626" cy="204367"/>
          </a:xfrm>
          <a:custGeom>
            <a:avLst/>
            <a:gdLst>
              <a:gd name="connsiteX0" fmla="*/ 198426 w 225409"/>
              <a:gd name="connsiteY0" fmla="*/ 112997 h 113288"/>
              <a:gd name="connsiteX1" fmla="*/ 225117 w 225409"/>
              <a:gd name="connsiteY1" fmla="*/ 84187 h 113288"/>
              <a:gd name="connsiteX2" fmla="*/ 225117 w 225409"/>
              <a:gd name="connsiteY2" fmla="*/ 76207 h 113288"/>
              <a:gd name="connsiteX3" fmla="*/ 198206 w 225409"/>
              <a:gd name="connsiteY3" fmla="*/ 26582 h 113288"/>
              <a:gd name="connsiteX4" fmla="*/ 112997 w 225409"/>
              <a:gd name="connsiteY4" fmla="*/ 876 h 113288"/>
              <a:gd name="connsiteX5" fmla="*/ 27787 w 225409"/>
              <a:gd name="connsiteY5" fmla="*/ 26582 h 113288"/>
              <a:gd name="connsiteX6" fmla="*/ 876 w 225409"/>
              <a:gd name="connsiteY6" fmla="*/ 76207 h 113288"/>
              <a:gd name="connsiteX7" fmla="*/ 876 w 225409"/>
              <a:gd name="connsiteY7" fmla="*/ 84187 h 113288"/>
              <a:gd name="connsiteX8" fmla="*/ 27568 w 225409"/>
              <a:gd name="connsiteY8" fmla="*/ 112997 h 113288"/>
              <a:gd name="connsiteX9" fmla="*/ 198426 w 225409"/>
              <a:gd name="connsiteY9" fmla="*/ 112997 h 11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5409" h="113288">
                <a:moveTo>
                  <a:pt x="198426" y="112997"/>
                </a:moveTo>
                <a:cubicBezTo>
                  <a:pt x="213146" y="112997"/>
                  <a:pt x="225117" y="100076"/>
                  <a:pt x="225117" y="84187"/>
                </a:cubicBezTo>
                <a:lnTo>
                  <a:pt x="225117" y="76207"/>
                </a:lnTo>
                <a:cubicBezTo>
                  <a:pt x="225117" y="55391"/>
                  <a:pt x="214813" y="36376"/>
                  <a:pt x="198206" y="26582"/>
                </a:cubicBezTo>
                <a:cubicBezTo>
                  <a:pt x="178315" y="14854"/>
                  <a:pt x="147390" y="876"/>
                  <a:pt x="112997" y="876"/>
                </a:cubicBezTo>
                <a:cubicBezTo>
                  <a:pt x="78604" y="876"/>
                  <a:pt x="47678" y="14855"/>
                  <a:pt x="27787" y="26582"/>
                </a:cubicBezTo>
                <a:cubicBezTo>
                  <a:pt x="11181" y="36376"/>
                  <a:pt x="876" y="55391"/>
                  <a:pt x="876" y="76207"/>
                </a:cubicBezTo>
                <a:lnTo>
                  <a:pt x="876" y="84187"/>
                </a:lnTo>
                <a:cubicBezTo>
                  <a:pt x="876" y="100076"/>
                  <a:pt x="12847" y="112997"/>
                  <a:pt x="27568" y="112997"/>
                </a:cubicBezTo>
                <a:lnTo>
                  <a:pt x="198426" y="112997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9" name="Forma libre 298">
            <a:extLst>
              <a:ext uri="{FF2B5EF4-FFF2-40B4-BE49-F238E27FC236}">
                <a16:creationId xmlns:a16="http://schemas.microsoft.com/office/drawing/2014/main" id="{D967646B-90A0-2F49-B059-7C6D297F7241}"/>
              </a:ext>
            </a:extLst>
          </p:cNvPr>
          <p:cNvSpPr/>
          <p:nvPr/>
        </p:nvSpPr>
        <p:spPr>
          <a:xfrm>
            <a:off x="2835595" y="11240557"/>
            <a:ext cx="271786" cy="316032"/>
          </a:xfrm>
          <a:custGeom>
            <a:avLst/>
            <a:gdLst>
              <a:gd name="connsiteX0" fmla="*/ 137903 w 150662"/>
              <a:gd name="connsiteY0" fmla="*/ 125456 h 175188"/>
              <a:gd name="connsiteX1" fmla="*/ 148280 w 150662"/>
              <a:gd name="connsiteY1" fmla="*/ 119908 h 175188"/>
              <a:gd name="connsiteX2" fmla="*/ 144826 w 150662"/>
              <a:gd name="connsiteY2" fmla="*/ 102632 h 175188"/>
              <a:gd name="connsiteX3" fmla="*/ 113000 w 150662"/>
              <a:gd name="connsiteY3" fmla="*/ 81415 h 175188"/>
              <a:gd name="connsiteX4" fmla="*/ 113000 w 150662"/>
              <a:gd name="connsiteY4" fmla="*/ 13334 h 175188"/>
              <a:gd name="connsiteX5" fmla="*/ 100542 w 150662"/>
              <a:gd name="connsiteY5" fmla="*/ 876 h 175188"/>
              <a:gd name="connsiteX6" fmla="*/ 88083 w 150662"/>
              <a:gd name="connsiteY6" fmla="*/ 13334 h 175188"/>
              <a:gd name="connsiteX7" fmla="*/ 88083 w 150662"/>
              <a:gd name="connsiteY7" fmla="*/ 82351 h 175188"/>
              <a:gd name="connsiteX8" fmla="*/ 5233 w 150662"/>
              <a:gd name="connsiteY8" fmla="*/ 153376 h 175188"/>
              <a:gd name="connsiteX9" fmla="*/ 3883 w 150662"/>
              <a:gd name="connsiteY9" fmla="*/ 170931 h 175188"/>
              <a:gd name="connsiteX10" fmla="*/ 13336 w 150662"/>
              <a:gd name="connsiteY10" fmla="*/ 175287 h 175188"/>
              <a:gd name="connsiteX11" fmla="*/ 21439 w 150662"/>
              <a:gd name="connsiteY11" fmla="*/ 172282 h 175188"/>
              <a:gd name="connsiteX12" fmla="*/ 101477 w 150662"/>
              <a:gd name="connsiteY12" fmla="*/ 103677 h 175188"/>
              <a:gd name="connsiteX13" fmla="*/ 131006 w 150662"/>
              <a:gd name="connsiteY13" fmla="*/ 123362 h 175188"/>
              <a:gd name="connsiteX14" fmla="*/ 137903 w 150662"/>
              <a:gd name="connsiteY14" fmla="*/ 125456 h 175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0662" h="175188">
                <a:moveTo>
                  <a:pt x="137903" y="125456"/>
                </a:moveTo>
                <a:cubicBezTo>
                  <a:pt x="141930" y="125456"/>
                  <a:pt x="145884" y="123509"/>
                  <a:pt x="148280" y="119908"/>
                </a:cubicBezTo>
                <a:cubicBezTo>
                  <a:pt x="152101" y="114179"/>
                  <a:pt x="150556" y="106453"/>
                  <a:pt x="144826" y="102632"/>
                </a:cubicBezTo>
                <a:lnTo>
                  <a:pt x="113000" y="81415"/>
                </a:lnTo>
                <a:lnTo>
                  <a:pt x="113000" y="13334"/>
                </a:lnTo>
                <a:cubicBezTo>
                  <a:pt x="113000" y="6448"/>
                  <a:pt x="107428" y="876"/>
                  <a:pt x="100542" y="876"/>
                </a:cubicBezTo>
                <a:cubicBezTo>
                  <a:pt x="93656" y="876"/>
                  <a:pt x="88083" y="6448"/>
                  <a:pt x="88083" y="13334"/>
                </a:cubicBezTo>
                <a:lnTo>
                  <a:pt x="88083" y="82351"/>
                </a:lnTo>
                <a:lnTo>
                  <a:pt x="5233" y="153376"/>
                </a:lnTo>
                <a:cubicBezTo>
                  <a:pt x="2" y="157853"/>
                  <a:pt x="-606" y="165713"/>
                  <a:pt x="3883" y="170931"/>
                </a:cubicBezTo>
                <a:cubicBezTo>
                  <a:pt x="6340" y="173815"/>
                  <a:pt x="9832" y="175287"/>
                  <a:pt x="13336" y="175287"/>
                </a:cubicBezTo>
                <a:cubicBezTo>
                  <a:pt x="16207" y="175287"/>
                  <a:pt x="19091" y="174301"/>
                  <a:pt x="21439" y="172282"/>
                </a:cubicBezTo>
                <a:lnTo>
                  <a:pt x="101477" y="103677"/>
                </a:lnTo>
                <a:lnTo>
                  <a:pt x="131006" y="123362"/>
                </a:lnTo>
                <a:cubicBezTo>
                  <a:pt x="133134" y="124775"/>
                  <a:pt x="135530" y="125456"/>
                  <a:pt x="137903" y="12545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" name="Forma libre 299">
            <a:extLst>
              <a:ext uri="{FF2B5EF4-FFF2-40B4-BE49-F238E27FC236}">
                <a16:creationId xmlns:a16="http://schemas.microsoft.com/office/drawing/2014/main" id="{BF961B5A-847B-3B42-A3DF-1B3F2CD39193}"/>
              </a:ext>
            </a:extLst>
          </p:cNvPr>
          <p:cNvSpPr/>
          <p:nvPr/>
        </p:nvSpPr>
        <p:spPr>
          <a:xfrm>
            <a:off x="2610866" y="11465293"/>
            <a:ext cx="181190" cy="362382"/>
          </a:xfrm>
          <a:custGeom>
            <a:avLst/>
            <a:gdLst>
              <a:gd name="connsiteX0" fmla="*/ 44478 w 100441"/>
              <a:gd name="connsiteY0" fmla="*/ 50708 h 200882"/>
              <a:gd name="connsiteX1" fmla="*/ 88080 w 100441"/>
              <a:gd name="connsiteY1" fmla="*/ 50708 h 200882"/>
              <a:gd name="connsiteX2" fmla="*/ 100538 w 100441"/>
              <a:gd name="connsiteY2" fmla="*/ 38250 h 200882"/>
              <a:gd name="connsiteX3" fmla="*/ 88080 w 100441"/>
              <a:gd name="connsiteY3" fmla="*/ 25791 h 200882"/>
              <a:gd name="connsiteX4" fmla="*/ 63165 w 100441"/>
              <a:gd name="connsiteY4" fmla="*/ 25791 h 200882"/>
              <a:gd name="connsiteX5" fmla="*/ 63165 w 100441"/>
              <a:gd name="connsiteY5" fmla="*/ 13334 h 200882"/>
              <a:gd name="connsiteX6" fmla="*/ 50707 w 100441"/>
              <a:gd name="connsiteY6" fmla="*/ 876 h 200882"/>
              <a:gd name="connsiteX7" fmla="*/ 38250 w 100441"/>
              <a:gd name="connsiteY7" fmla="*/ 13334 h 200882"/>
              <a:gd name="connsiteX8" fmla="*/ 38250 w 100441"/>
              <a:gd name="connsiteY8" fmla="*/ 26422 h 200882"/>
              <a:gd name="connsiteX9" fmla="*/ 876 w 100441"/>
              <a:gd name="connsiteY9" fmla="*/ 69395 h 200882"/>
              <a:gd name="connsiteX10" fmla="*/ 44478 w 100441"/>
              <a:gd name="connsiteY10" fmla="*/ 112997 h 200882"/>
              <a:gd name="connsiteX11" fmla="*/ 56936 w 100441"/>
              <a:gd name="connsiteY11" fmla="*/ 112997 h 200882"/>
              <a:gd name="connsiteX12" fmla="*/ 75623 w 100441"/>
              <a:gd name="connsiteY12" fmla="*/ 131683 h 200882"/>
              <a:gd name="connsiteX13" fmla="*/ 56936 w 100441"/>
              <a:gd name="connsiteY13" fmla="*/ 150370 h 200882"/>
              <a:gd name="connsiteX14" fmla="*/ 13334 w 100441"/>
              <a:gd name="connsiteY14" fmla="*/ 150370 h 200882"/>
              <a:gd name="connsiteX15" fmla="*/ 876 w 100441"/>
              <a:gd name="connsiteY15" fmla="*/ 162828 h 200882"/>
              <a:gd name="connsiteX16" fmla="*/ 13334 w 100441"/>
              <a:gd name="connsiteY16" fmla="*/ 175287 h 200882"/>
              <a:gd name="connsiteX17" fmla="*/ 38250 w 100441"/>
              <a:gd name="connsiteY17" fmla="*/ 175287 h 200882"/>
              <a:gd name="connsiteX18" fmla="*/ 38250 w 100441"/>
              <a:gd name="connsiteY18" fmla="*/ 187745 h 200882"/>
              <a:gd name="connsiteX19" fmla="*/ 50708 w 100441"/>
              <a:gd name="connsiteY19" fmla="*/ 200203 h 200882"/>
              <a:gd name="connsiteX20" fmla="*/ 63166 w 100441"/>
              <a:gd name="connsiteY20" fmla="*/ 187745 h 200882"/>
              <a:gd name="connsiteX21" fmla="*/ 63166 w 100441"/>
              <a:gd name="connsiteY21" fmla="*/ 174657 h 200882"/>
              <a:gd name="connsiteX22" fmla="*/ 100540 w 100441"/>
              <a:gd name="connsiteY22" fmla="*/ 131685 h 200882"/>
              <a:gd name="connsiteX23" fmla="*/ 56936 w 100441"/>
              <a:gd name="connsiteY23" fmla="*/ 88081 h 200882"/>
              <a:gd name="connsiteX24" fmla="*/ 44478 w 100441"/>
              <a:gd name="connsiteY24" fmla="*/ 88081 h 200882"/>
              <a:gd name="connsiteX25" fmla="*/ 25791 w 100441"/>
              <a:gd name="connsiteY25" fmla="*/ 69395 h 200882"/>
              <a:gd name="connsiteX26" fmla="*/ 44478 w 100441"/>
              <a:gd name="connsiteY26" fmla="*/ 50708 h 200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0441" h="200882">
                <a:moveTo>
                  <a:pt x="44478" y="50708"/>
                </a:moveTo>
                <a:lnTo>
                  <a:pt x="88080" y="50708"/>
                </a:lnTo>
                <a:cubicBezTo>
                  <a:pt x="94966" y="50708"/>
                  <a:pt x="100538" y="45136"/>
                  <a:pt x="100538" y="38250"/>
                </a:cubicBezTo>
                <a:cubicBezTo>
                  <a:pt x="100538" y="31363"/>
                  <a:pt x="94966" y="25791"/>
                  <a:pt x="88080" y="25791"/>
                </a:cubicBezTo>
                <a:lnTo>
                  <a:pt x="63165" y="25791"/>
                </a:lnTo>
                <a:lnTo>
                  <a:pt x="63165" y="13334"/>
                </a:lnTo>
                <a:cubicBezTo>
                  <a:pt x="63165" y="6448"/>
                  <a:pt x="57593" y="876"/>
                  <a:pt x="50707" y="876"/>
                </a:cubicBezTo>
                <a:cubicBezTo>
                  <a:pt x="43822" y="876"/>
                  <a:pt x="38250" y="6448"/>
                  <a:pt x="38250" y="13334"/>
                </a:cubicBezTo>
                <a:lnTo>
                  <a:pt x="38250" y="26422"/>
                </a:lnTo>
                <a:cubicBezTo>
                  <a:pt x="17173" y="29475"/>
                  <a:pt x="876" y="47487"/>
                  <a:pt x="876" y="69395"/>
                </a:cubicBezTo>
                <a:cubicBezTo>
                  <a:pt x="876" y="93434"/>
                  <a:pt x="20439" y="112997"/>
                  <a:pt x="44478" y="112997"/>
                </a:cubicBezTo>
                <a:lnTo>
                  <a:pt x="56936" y="112997"/>
                </a:lnTo>
                <a:cubicBezTo>
                  <a:pt x="67241" y="112997"/>
                  <a:pt x="75623" y="121379"/>
                  <a:pt x="75623" y="131683"/>
                </a:cubicBezTo>
                <a:cubicBezTo>
                  <a:pt x="75623" y="141988"/>
                  <a:pt x="67241" y="150370"/>
                  <a:pt x="56936" y="150370"/>
                </a:cubicBezTo>
                <a:lnTo>
                  <a:pt x="13334" y="150370"/>
                </a:lnTo>
                <a:cubicBezTo>
                  <a:pt x="6448" y="150370"/>
                  <a:pt x="876" y="155942"/>
                  <a:pt x="876" y="162828"/>
                </a:cubicBezTo>
                <a:cubicBezTo>
                  <a:pt x="876" y="169715"/>
                  <a:pt x="6448" y="175287"/>
                  <a:pt x="13334" y="175287"/>
                </a:cubicBezTo>
                <a:lnTo>
                  <a:pt x="38250" y="175287"/>
                </a:lnTo>
                <a:lnTo>
                  <a:pt x="38250" y="187745"/>
                </a:lnTo>
                <a:cubicBezTo>
                  <a:pt x="38250" y="194631"/>
                  <a:pt x="43822" y="200203"/>
                  <a:pt x="50708" y="200203"/>
                </a:cubicBezTo>
                <a:cubicBezTo>
                  <a:pt x="57594" y="200203"/>
                  <a:pt x="63166" y="194631"/>
                  <a:pt x="63166" y="187745"/>
                </a:cubicBezTo>
                <a:lnTo>
                  <a:pt x="63166" y="174657"/>
                </a:lnTo>
                <a:cubicBezTo>
                  <a:pt x="84242" y="171603"/>
                  <a:pt x="100540" y="153593"/>
                  <a:pt x="100540" y="131685"/>
                </a:cubicBezTo>
                <a:cubicBezTo>
                  <a:pt x="100538" y="107644"/>
                  <a:pt x="80976" y="88081"/>
                  <a:pt x="56936" y="88081"/>
                </a:cubicBezTo>
                <a:lnTo>
                  <a:pt x="44478" y="88081"/>
                </a:lnTo>
                <a:cubicBezTo>
                  <a:pt x="34173" y="88081"/>
                  <a:pt x="25791" y="79699"/>
                  <a:pt x="25791" y="69395"/>
                </a:cubicBezTo>
                <a:cubicBezTo>
                  <a:pt x="25791" y="59090"/>
                  <a:pt x="34173" y="50708"/>
                  <a:pt x="44478" y="5070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Forma libre 300">
            <a:extLst>
              <a:ext uri="{FF2B5EF4-FFF2-40B4-BE49-F238E27FC236}">
                <a16:creationId xmlns:a16="http://schemas.microsoft.com/office/drawing/2014/main" id="{95D61BA9-3089-604D-A2A4-9CBC6F199647}"/>
              </a:ext>
            </a:extLst>
          </p:cNvPr>
          <p:cNvSpPr/>
          <p:nvPr/>
        </p:nvSpPr>
        <p:spPr>
          <a:xfrm>
            <a:off x="3060334" y="11465293"/>
            <a:ext cx="362382" cy="362382"/>
          </a:xfrm>
          <a:custGeom>
            <a:avLst/>
            <a:gdLst>
              <a:gd name="connsiteX0" fmla="*/ 100538 w 200882"/>
              <a:gd name="connsiteY0" fmla="*/ 876 h 200882"/>
              <a:gd name="connsiteX1" fmla="*/ 876 w 200882"/>
              <a:gd name="connsiteY1" fmla="*/ 100538 h 200882"/>
              <a:gd name="connsiteX2" fmla="*/ 100538 w 200882"/>
              <a:gd name="connsiteY2" fmla="*/ 200202 h 200882"/>
              <a:gd name="connsiteX3" fmla="*/ 200201 w 200882"/>
              <a:gd name="connsiteY3" fmla="*/ 100540 h 200882"/>
              <a:gd name="connsiteX4" fmla="*/ 100538 w 200882"/>
              <a:gd name="connsiteY4" fmla="*/ 876 h 200882"/>
              <a:gd name="connsiteX5" fmla="*/ 134262 w 200882"/>
              <a:gd name="connsiteY5" fmla="*/ 134263 h 200882"/>
              <a:gd name="connsiteX6" fmla="*/ 125454 w 200882"/>
              <a:gd name="connsiteY6" fmla="*/ 137913 h 200882"/>
              <a:gd name="connsiteX7" fmla="*/ 116645 w 200882"/>
              <a:gd name="connsiteY7" fmla="*/ 134263 h 200882"/>
              <a:gd name="connsiteX8" fmla="*/ 91730 w 200882"/>
              <a:gd name="connsiteY8" fmla="*/ 109348 h 200882"/>
              <a:gd name="connsiteX9" fmla="*/ 88080 w 200882"/>
              <a:gd name="connsiteY9" fmla="*/ 100540 h 200882"/>
              <a:gd name="connsiteX10" fmla="*/ 88080 w 200882"/>
              <a:gd name="connsiteY10" fmla="*/ 63166 h 200882"/>
              <a:gd name="connsiteX11" fmla="*/ 100538 w 200882"/>
              <a:gd name="connsiteY11" fmla="*/ 50708 h 200882"/>
              <a:gd name="connsiteX12" fmla="*/ 112997 w 200882"/>
              <a:gd name="connsiteY12" fmla="*/ 63166 h 200882"/>
              <a:gd name="connsiteX13" fmla="*/ 112997 w 200882"/>
              <a:gd name="connsiteY13" fmla="*/ 95381 h 200882"/>
              <a:gd name="connsiteX14" fmla="*/ 134262 w 200882"/>
              <a:gd name="connsiteY14" fmla="*/ 116646 h 200882"/>
              <a:gd name="connsiteX15" fmla="*/ 134262 w 200882"/>
              <a:gd name="connsiteY15" fmla="*/ 134263 h 200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0882" h="200882">
                <a:moveTo>
                  <a:pt x="100538" y="876"/>
                </a:moveTo>
                <a:cubicBezTo>
                  <a:pt x="45585" y="876"/>
                  <a:pt x="876" y="45585"/>
                  <a:pt x="876" y="100538"/>
                </a:cubicBezTo>
                <a:cubicBezTo>
                  <a:pt x="876" y="155492"/>
                  <a:pt x="45585" y="200202"/>
                  <a:pt x="100538" y="200202"/>
                </a:cubicBezTo>
                <a:cubicBezTo>
                  <a:pt x="155492" y="200202"/>
                  <a:pt x="200201" y="155493"/>
                  <a:pt x="200201" y="100540"/>
                </a:cubicBezTo>
                <a:cubicBezTo>
                  <a:pt x="200201" y="45586"/>
                  <a:pt x="155492" y="876"/>
                  <a:pt x="100538" y="876"/>
                </a:cubicBezTo>
                <a:close/>
                <a:moveTo>
                  <a:pt x="134262" y="134263"/>
                </a:moveTo>
                <a:cubicBezTo>
                  <a:pt x="131829" y="136696"/>
                  <a:pt x="128641" y="137913"/>
                  <a:pt x="125454" y="137913"/>
                </a:cubicBezTo>
                <a:cubicBezTo>
                  <a:pt x="122266" y="137913"/>
                  <a:pt x="119079" y="136696"/>
                  <a:pt x="116645" y="134263"/>
                </a:cubicBezTo>
                <a:lnTo>
                  <a:pt x="91730" y="109348"/>
                </a:lnTo>
                <a:cubicBezTo>
                  <a:pt x="89394" y="107012"/>
                  <a:pt x="88080" y="103849"/>
                  <a:pt x="88080" y="100540"/>
                </a:cubicBezTo>
                <a:lnTo>
                  <a:pt x="88080" y="63166"/>
                </a:lnTo>
                <a:cubicBezTo>
                  <a:pt x="88080" y="56280"/>
                  <a:pt x="93652" y="50708"/>
                  <a:pt x="100538" y="50708"/>
                </a:cubicBezTo>
                <a:cubicBezTo>
                  <a:pt x="107424" y="50708"/>
                  <a:pt x="112997" y="56280"/>
                  <a:pt x="112997" y="63166"/>
                </a:cubicBezTo>
                <a:lnTo>
                  <a:pt x="112997" y="95381"/>
                </a:lnTo>
                <a:lnTo>
                  <a:pt x="134262" y="116646"/>
                </a:lnTo>
                <a:cubicBezTo>
                  <a:pt x="139128" y="121513"/>
                  <a:pt x="139128" y="129397"/>
                  <a:pt x="134262" y="13426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4477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27" y="1046901"/>
            <a:ext cx="139576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A60FD17F-AC5B-2540-A695-8EF95D1F1944}"/>
              </a:ext>
            </a:extLst>
          </p:cNvPr>
          <p:cNvGraphicFramePr>
            <a:graphicFrameLocks noGrp="1"/>
          </p:cNvGraphicFramePr>
          <p:nvPr/>
        </p:nvGraphicFramePr>
        <p:xfrm>
          <a:off x="2950911" y="4335469"/>
          <a:ext cx="18475828" cy="8020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8059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1537979">
                  <a:extLst>
                    <a:ext uri="{9D8B030D-6E8A-4147-A177-3AD203B41FA5}">
                      <a16:colId xmlns:a16="http://schemas.microsoft.com/office/drawing/2014/main" val="3591354662"/>
                    </a:ext>
                  </a:extLst>
                </a:gridCol>
                <a:gridCol w="1537979">
                  <a:extLst>
                    <a:ext uri="{9D8B030D-6E8A-4147-A177-3AD203B41FA5}">
                      <a16:colId xmlns:a16="http://schemas.microsoft.com/office/drawing/2014/main" val="2544976268"/>
                    </a:ext>
                  </a:extLst>
                </a:gridCol>
                <a:gridCol w="1537979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1537979">
                  <a:extLst>
                    <a:ext uri="{9D8B030D-6E8A-4147-A177-3AD203B41FA5}">
                      <a16:colId xmlns:a16="http://schemas.microsoft.com/office/drawing/2014/main" val="3728875802"/>
                    </a:ext>
                  </a:extLst>
                </a:gridCol>
                <a:gridCol w="1537979">
                  <a:extLst>
                    <a:ext uri="{9D8B030D-6E8A-4147-A177-3AD203B41FA5}">
                      <a16:colId xmlns:a16="http://schemas.microsoft.com/office/drawing/2014/main" val="1249635670"/>
                    </a:ext>
                  </a:extLst>
                </a:gridCol>
                <a:gridCol w="1537979">
                  <a:extLst>
                    <a:ext uri="{9D8B030D-6E8A-4147-A177-3AD203B41FA5}">
                      <a16:colId xmlns:a16="http://schemas.microsoft.com/office/drawing/2014/main" val="3226453156"/>
                    </a:ext>
                  </a:extLst>
                </a:gridCol>
                <a:gridCol w="1537979">
                  <a:extLst>
                    <a:ext uri="{9D8B030D-6E8A-4147-A177-3AD203B41FA5}">
                      <a16:colId xmlns:a16="http://schemas.microsoft.com/office/drawing/2014/main" val="3461105028"/>
                    </a:ext>
                  </a:extLst>
                </a:gridCol>
                <a:gridCol w="1537979">
                  <a:extLst>
                    <a:ext uri="{9D8B030D-6E8A-4147-A177-3AD203B41FA5}">
                      <a16:colId xmlns:a16="http://schemas.microsoft.com/office/drawing/2014/main" val="572425609"/>
                    </a:ext>
                  </a:extLst>
                </a:gridCol>
                <a:gridCol w="1537979">
                  <a:extLst>
                    <a:ext uri="{9D8B030D-6E8A-4147-A177-3AD203B41FA5}">
                      <a16:colId xmlns:a16="http://schemas.microsoft.com/office/drawing/2014/main" val="3907253922"/>
                    </a:ext>
                  </a:extLst>
                </a:gridCol>
                <a:gridCol w="1537979">
                  <a:extLst>
                    <a:ext uri="{9D8B030D-6E8A-4147-A177-3AD203B41FA5}">
                      <a16:colId xmlns:a16="http://schemas.microsoft.com/office/drawing/2014/main" val="2214085611"/>
                    </a:ext>
                  </a:extLst>
                </a:gridCol>
                <a:gridCol w="1537979">
                  <a:extLst>
                    <a:ext uri="{9D8B030D-6E8A-4147-A177-3AD203B41FA5}">
                      <a16:colId xmlns:a16="http://schemas.microsoft.com/office/drawing/2014/main" val="3206653330"/>
                    </a:ext>
                  </a:extLst>
                </a:gridCol>
              </a:tblGrid>
              <a:tr h="16344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Feb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Apr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Jun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Jul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Aug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Sep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Oct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Nov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Dec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2128530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2128530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2128530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</a:tbl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9552428A-9CB5-9E47-BA6C-CC05ADD37449}"/>
              </a:ext>
            </a:extLst>
          </p:cNvPr>
          <p:cNvSpPr/>
          <p:nvPr/>
        </p:nvSpPr>
        <p:spPr>
          <a:xfrm>
            <a:off x="3002153" y="6477259"/>
            <a:ext cx="6164149" cy="12648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CA40576-2CD9-EA4C-B1CC-02223EC69C89}"/>
              </a:ext>
            </a:extLst>
          </p:cNvPr>
          <p:cNvSpPr/>
          <p:nvPr/>
        </p:nvSpPr>
        <p:spPr>
          <a:xfrm>
            <a:off x="4160115" y="6858000"/>
            <a:ext cx="15199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Task 1: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7E97BFE-05A8-4A44-A670-979A718F8ABD}"/>
              </a:ext>
            </a:extLst>
          </p:cNvPr>
          <p:cNvSpPr txBox="1"/>
          <p:nvPr/>
        </p:nvSpPr>
        <p:spPr>
          <a:xfrm>
            <a:off x="5680083" y="6799569"/>
            <a:ext cx="221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Occupation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24DA482-0E0A-1148-A31C-A3B44152BC41}"/>
              </a:ext>
            </a:extLst>
          </p:cNvPr>
          <p:cNvSpPr/>
          <p:nvPr/>
        </p:nvSpPr>
        <p:spPr>
          <a:xfrm>
            <a:off x="9135324" y="8529082"/>
            <a:ext cx="6164149" cy="12648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077C413-4E5B-2446-AFD4-C2E137A05C0B}"/>
              </a:ext>
            </a:extLst>
          </p:cNvPr>
          <p:cNvSpPr/>
          <p:nvPr/>
        </p:nvSpPr>
        <p:spPr>
          <a:xfrm>
            <a:off x="10337890" y="8909823"/>
            <a:ext cx="16065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Task 2: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0098C62-357A-A84A-95D5-133B13A57A83}"/>
              </a:ext>
            </a:extLst>
          </p:cNvPr>
          <p:cNvSpPr txBox="1"/>
          <p:nvPr/>
        </p:nvSpPr>
        <p:spPr>
          <a:xfrm>
            <a:off x="11857858" y="8851392"/>
            <a:ext cx="221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Occupation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3B146E6-FC5E-0E48-9035-9AB336947E15}"/>
              </a:ext>
            </a:extLst>
          </p:cNvPr>
          <p:cNvSpPr/>
          <p:nvPr/>
        </p:nvSpPr>
        <p:spPr>
          <a:xfrm>
            <a:off x="15290797" y="10625511"/>
            <a:ext cx="6164149" cy="12648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57A5727-7F3E-564C-80F5-785B82B8C2FD}"/>
              </a:ext>
            </a:extLst>
          </p:cNvPr>
          <p:cNvSpPr/>
          <p:nvPr/>
        </p:nvSpPr>
        <p:spPr>
          <a:xfrm>
            <a:off x="16471061" y="11006252"/>
            <a:ext cx="1616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Task 3: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2A7ADAC-49A7-D54E-86D7-95B7A61FDEE6}"/>
              </a:ext>
            </a:extLst>
          </p:cNvPr>
          <p:cNvSpPr txBox="1"/>
          <p:nvPr/>
        </p:nvSpPr>
        <p:spPr>
          <a:xfrm>
            <a:off x="17991029" y="10947821"/>
            <a:ext cx="221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Occupation</a:t>
            </a:r>
          </a:p>
        </p:txBody>
      </p:sp>
    </p:spTree>
    <p:extLst>
      <p:ext uri="{BB962C8B-B14F-4D97-AF65-F5344CB8AC3E}">
        <p14:creationId xmlns:p14="http://schemas.microsoft.com/office/powerpoint/2010/main" val="274753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27" y="1046901"/>
            <a:ext cx="139576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A60FD17F-AC5B-2540-A695-8EF95D1F19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792378"/>
              </p:ext>
            </p:extLst>
          </p:nvPr>
        </p:nvGraphicFramePr>
        <p:xfrm>
          <a:off x="6066257" y="4335469"/>
          <a:ext cx="15544800" cy="8020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2744">
                  <a:extLst>
                    <a:ext uri="{9D8B030D-6E8A-4147-A177-3AD203B41FA5}">
                      <a16:colId xmlns:a16="http://schemas.microsoft.com/office/drawing/2014/main" val="3592001335"/>
                    </a:ext>
                  </a:extLst>
                </a:gridCol>
                <a:gridCol w="1122744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1108276">
                  <a:extLst>
                    <a:ext uri="{9D8B030D-6E8A-4147-A177-3AD203B41FA5}">
                      <a16:colId xmlns:a16="http://schemas.microsoft.com/office/drawing/2014/main" val="3591354662"/>
                    </a:ext>
                  </a:extLst>
                </a:gridCol>
                <a:gridCol w="1108276">
                  <a:extLst>
                    <a:ext uri="{9D8B030D-6E8A-4147-A177-3AD203B41FA5}">
                      <a16:colId xmlns:a16="http://schemas.microsoft.com/office/drawing/2014/main" val="2544976268"/>
                    </a:ext>
                  </a:extLst>
                </a:gridCol>
                <a:gridCol w="1108276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1108276">
                  <a:extLst>
                    <a:ext uri="{9D8B030D-6E8A-4147-A177-3AD203B41FA5}">
                      <a16:colId xmlns:a16="http://schemas.microsoft.com/office/drawing/2014/main" val="3728875802"/>
                    </a:ext>
                  </a:extLst>
                </a:gridCol>
                <a:gridCol w="1108276">
                  <a:extLst>
                    <a:ext uri="{9D8B030D-6E8A-4147-A177-3AD203B41FA5}">
                      <a16:colId xmlns:a16="http://schemas.microsoft.com/office/drawing/2014/main" val="3226453156"/>
                    </a:ext>
                  </a:extLst>
                </a:gridCol>
                <a:gridCol w="1108276">
                  <a:extLst>
                    <a:ext uri="{9D8B030D-6E8A-4147-A177-3AD203B41FA5}">
                      <a16:colId xmlns:a16="http://schemas.microsoft.com/office/drawing/2014/main" val="3461105028"/>
                    </a:ext>
                  </a:extLst>
                </a:gridCol>
                <a:gridCol w="1108276">
                  <a:extLst>
                    <a:ext uri="{9D8B030D-6E8A-4147-A177-3AD203B41FA5}">
                      <a16:colId xmlns:a16="http://schemas.microsoft.com/office/drawing/2014/main" val="572425609"/>
                    </a:ext>
                  </a:extLst>
                </a:gridCol>
                <a:gridCol w="1108276">
                  <a:extLst>
                    <a:ext uri="{9D8B030D-6E8A-4147-A177-3AD203B41FA5}">
                      <a16:colId xmlns:a16="http://schemas.microsoft.com/office/drawing/2014/main" val="1597346735"/>
                    </a:ext>
                  </a:extLst>
                </a:gridCol>
                <a:gridCol w="1108276">
                  <a:extLst>
                    <a:ext uri="{9D8B030D-6E8A-4147-A177-3AD203B41FA5}">
                      <a16:colId xmlns:a16="http://schemas.microsoft.com/office/drawing/2014/main" val="3907253922"/>
                    </a:ext>
                  </a:extLst>
                </a:gridCol>
                <a:gridCol w="1108276">
                  <a:extLst>
                    <a:ext uri="{9D8B030D-6E8A-4147-A177-3AD203B41FA5}">
                      <a16:colId xmlns:a16="http://schemas.microsoft.com/office/drawing/2014/main" val="2214085611"/>
                    </a:ext>
                  </a:extLst>
                </a:gridCol>
                <a:gridCol w="1108276">
                  <a:extLst>
                    <a:ext uri="{9D8B030D-6E8A-4147-A177-3AD203B41FA5}">
                      <a16:colId xmlns:a16="http://schemas.microsoft.com/office/drawing/2014/main" val="3206653330"/>
                    </a:ext>
                  </a:extLst>
                </a:gridCol>
                <a:gridCol w="1108276">
                  <a:extLst>
                    <a:ext uri="{9D8B030D-6E8A-4147-A177-3AD203B41FA5}">
                      <a16:colId xmlns:a16="http://schemas.microsoft.com/office/drawing/2014/main" val="599099748"/>
                    </a:ext>
                  </a:extLst>
                </a:gridCol>
              </a:tblGrid>
              <a:tr h="16344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Feb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Apr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Jun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Jul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Aug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Sep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Oct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Nov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Dec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2128530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Task</a:t>
                      </a:r>
                    </a:p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Task</a:t>
                      </a:r>
                    </a:p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2128530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Task</a:t>
                      </a:r>
                    </a:p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Task</a:t>
                      </a:r>
                    </a:p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2128530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Task</a:t>
                      </a:r>
                    </a:p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Task</a:t>
                      </a:r>
                    </a:p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1AF38A9B-9026-304A-9694-74D350FE2EFA}"/>
              </a:ext>
            </a:extLst>
          </p:cNvPr>
          <p:cNvSpPr/>
          <p:nvPr/>
        </p:nvSpPr>
        <p:spPr>
          <a:xfrm>
            <a:off x="2558736" y="6534834"/>
            <a:ext cx="25779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Marketing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E110439-B5FE-C946-941F-BD117A2B1172}"/>
              </a:ext>
            </a:extLst>
          </p:cNvPr>
          <p:cNvSpPr/>
          <p:nvPr/>
        </p:nvSpPr>
        <p:spPr>
          <a:xfrm>
            <a:off x="2398437" y="8921195"/>
            <a:ext cx="28985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Accounting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F8CDFC0-1AB6-3549-A443-F14A3DD61BC5}"/>
              </a:ext>
            </a:extLst>
          </p:cNvPr>
          <p:cNvSpPr/>
          <p:nvPr/>
        </p:nvSpPr>
        <p:spPr>
          <a:xfrm>
            <a:off x="3126197" y="11017624"/>
            <a:ext cx="14430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Sales</a:t>
            </a:r>
          </a:p>
        </p:txBody>
      </p:sp>
      <p:sp>
        <p:nvSpPr>
          <p:cNvPr id="46" name="Pentagon 45">
            <a:extLst>
              <a:ext uri="{FF2B5EF4-FFF2-40B4-BE49-F238E27FC236}">
                <a16:creationId xmlns:a16="http://schemas.microsoft.com/office/drawing/2014/main" id="{A30DFF91-846A-1649-B381-6123D328DF72}"/>
              </a:ext>
            </a:extLst>
          </p:cNvPr>
          <p:cNvSpPr/>
          <p:nvPr/>
        </p:nvSpPr>
        <p:spPr>
          <a:xfrm>
            <a:off x="7225987" y="6835478"/>
            <a:ext cx="2364058" cy="390514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Pentagon 46">
            <a:extLst>
              <a:ext uri="{FF2B5EF4-FFF2-40B4-BE49-F238E27FC236}">
                <a16:creationId xmlns:a16="http://schemas.microsoft.com/office/drawing/2014/main" id="{C6A7EA23-E10D-FE44-95A1-CB913133EDAA}"/>
              </a:ext>
            </a:extLst>
          </p:cNvPr>
          <p:cNvSpPr/>
          <p:nvPr/>
        </p:nvSpPr>
        <p:spPr>
          <a:xfrm>
            <a:off x="9500836" y="9021117"/>
            <a:ext cx="2364058" cy="390514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8" name="Pentagon 47">
            <a:extLst>
              <a:ext uri="{FF2B5EF4-FFF2-40B4-BE49-F238E27FC236}">
                <a16:creationId xmlns:a16="http://schemas.microsoft.com/office/drawing/2014/main" id="{535546ED-7E2C-B94F-8C1A-9552B3943155}"/>
              </a:ext>
            </a:extLst>
          </p:cNvPr>
          <p:cNvSpPr/>
          <p:nvPr/>
        </p:nvSpPr>
        <p:spPr>
          <a:xfrm>
            <a:off x="11542050" y="11095245"/>
            <a:ext cx="2364058" cy="390514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9" name="Pentagon 48">
            <a:extLst>
              <a:ext uri="{FF2B5EF4-FFF2-40B4-BE49-F238E27FC236}">
                <a16:creationId xmlns:a16="http://schemas.microsoft.com/office/drawing/2014/main" id="{31666C6D-1424-B14B-BE6C-170BC3A88721}"/>
              </a:ext>
            </a:extLst>
          </p:cNvPr>
          <p:cNvSpPr/>
          <p:nvPr/>
        </p:nvSpPr>
        <p:spPr>
          <a:xfrm>
            <a:off x="14942633" y="6835478"/>
            <a:ext cx="2364058" cy="390514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0" name="Pentagon 49">
            <a:extLst>
              <a:ext uri="{FF2B5EF4-FFF2-40B4-BE49-F238E27FC236}">
                <a16:creationId xmlns:a16="http://schemas.microsoft.com/office/drawing/2014/main" id="{38B8EA99-9F9F-5446-BD55-CA43EC0475F8}"/>
              </a:ext>
            </a:extLst>
          </p:cNvPr>
          <p:cNvSpPr/>
          <p:nvPr/>
        </p:nvSpPr>
        <p:spPr>
          <a:xfrm>
            <a:off x="17108139" y="9021117"/>
            <a:ext cx="2364058" cy="390514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1" name="Pentagon 50">
            <a:extLst>
              <a:ext uri="{FF2B5EF4-FFF2-40B4-BE49-F238E27FC236}">
                <a16:creationId xmlns:a16="http://schemas.microsoft.com/office/drawing/2014/main" id="{4B454480-F6CC-B540-850A-A9343D0F4943}"/>
              </a:ext>
            </a:extLst>
          </p:cNvPr>
          <p:cNvSpPr/>
          <p:nvPr/>
        </p:nvSpPr>
        <p:spPr>
          <a:xfrm>
            <a:off x="16124661" y="11206755"/>
            <a:ext cx="5486395" cy="390515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2532945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27" y="1046901"/>
            <a:ext cx="139576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2DF8518-DD50-764E-A4F5-A7CF34E737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050278"/>
              </p:ext>
            </p:extLst>
          </p:nvPr>
        </p:nvGraphicFramePr>
        <p:xfrm>
          <a:off x="11365191" y="3864443"/>
          <a:ext cx="1558059" cy="9115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8059">
                  <a:extLst>
                    <a:ext uri="{9D8B030D-6E8A-4147-A177-3AD203B41FA5}">
                      <a16:colId xmlns:a16="http://schemas.microsoft.com/office/drawing/2014/main" val="4045345540"/>
                    </a:ext>
                  </a:extLst>
                </a:gridCol>
              </a:tblGrid>
              <a:tr h="15192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6276901"/>
                  </a:ext>
                </a:extLst>
              </a:tr>
              <a:tr h="15192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Feb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694113"/>
                  </a:ext>
                </a:extLst>
              </a:tr>
              <a:tr h="15192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5179748"/>
                  </a:ext>
                </a:extLst>
              </a:tr>
              <a:tr h="15192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Apr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5198547"/>
                  </a:ext>
                </a:extLst>
              </a:tr>
              <a:tr h="15192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846654"/>
                  </a:ext>
                </a:extLst>
              </a:tr>
              <a:tr h="15192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Jun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073578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0510D07-C61B-EF4C-BE11-DB29BA103525}"/>
              </a:ext>
            </a:extLst>
          </p:cNvPr>
          <p:cNvSpPr/>
          <p:nvPr/>
        </p:nvSpPr>
        <p:spPr>
          <a:xfrm>
            <a:off x="5210027" y="4137106"/>
            <a:ext cx="6164149" cy="8841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0C3B3E-6D6C-8D41-961B-BB27CE165B0D}"/>
              </a:ext>
            </a:extLst>
          </p:cNvPr>
          <p:cNvSpPr/>
          <p:nvPr/>
        </p:nvSpPr>
        <p:spPr>
          <a:xfrm>
            <a:off x="6367989" y="4315524"/>
            <a:ext cx="15199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Task 1: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5863D0-178B-AA41-A293-95CF0913967B}"/>
              </a:ext>
            </a:extLst>
          </p:cNvPr>
          <p:cNvSpPr txBox="1"/>
          <p:nvPr/>
        </p:nvSpPr>
        <p:spPr>
          <a:xfrm>
            <a:off x="7887957" y="4257093"/>
            <a:ext cx="221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Occupation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3847440-81BA-ED49-AE67-A8E49480B814}"/>
              </a:ext>
            </a:extLst>
          </p:cNvPr>
          <p:cNvSpPr/>
          <p:nvPr/>
        </p:nvSpPr>
        <p:spPr>
          <a:xfrm>
            <a:off x="4443764" y="3864443"/>
            <a:ext cx="1443318" cy="14433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493141-6CCE-444A-B8B7-067A619CD3CB}"/>
              </a:ext>
            </a:extLst>
          </p:cNvPr>
          <p:cNvSpPr/>
          <p:nvPr/>
        </p:nvSpPr>
        <p:spPr>
          <a:xfrm>
            <a:off x="12923250" y="5687345"/>
            <a:ext cx="6164149" cy="8841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E9E581-B1A2-324D-AC35-95399A9F5DEC}"/>
              </a:ext>
            </a:extLst>
          </p:cNvPr>
          <p:cNvSpPr/>
          <p:nvPr/>
        </p:nvSpPr>
        <p:spPr>
          <a:xfrm>
            <a:off x="14081212" y="5865763"/>
            <a:ext cx="16065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Task 2: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D17CB1-AD75-3D44-A99D-B787BB8649C0}"/>
              </a:ext>
            </a:extLst>
          </p:cNvPr>
          <p:cNvSpPr txBox="1"/>
          <p:nvPr/>
        </p:nvSpPr>
        <p:spPr>
          <a:xfrm>
            <a:off x="15601180" y="5807332"/>
            <a:ext cx="221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Occupation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6E3EDA5-3DDD-AE4B-826C-AE3481CFE2D1}"/>
              </a:ext>
            </a:extLst>
          </p:cNvPr>
          <p:cNvSpPr/>
          <p:nvPr/>
        </p:nvSpPr>
        <p:spPr>
          <a:xfrm>
            <a:off x="18365740" y="5414682"/>
            <a:ext cx="1443318" cy="14433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A26A79-EFA0-4F4A-8303-0322AC7F7CAB}"/>
              </a:ext>
            </a:extLst>
          </p:cNvPr>
          <p:cNvSpPr/>
          <p:nvPr/>
        </p:nvSpPr>
        <p:spPr>
          <a:xfrm>
            <a:off x="12923250" y="8742779"/>
            <a:ext cx="6323756" cy="8841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6EDF3F-5BE9-D54E-8D42-2F5698EC2861}"/>
              </a:ext>
            </a:extLst>
          </p:cNvPr>
          <p:cNvSpPr/>
          <p:nvPr/>
        </p:nvSpPr>
        <p:spPr>
          <a:xfrm>
            <a:off x="13872118" y="8921197"/>
            <a:ext cx="1815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Task 4: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AD4C2C-FC3A-0A49-B63C-651C70048429}"/>
              </a:ext>
            </a:extLst>
          </p:cNvPr>
          <p:cNvSpPr txBox="1"/>
          <p:nvPr/>
        </p:nvSpPr>
        <p:spPr>
          <a:xfrm>
            <a:off x="15601180" y="8862766"/>
            <a:ext cx="2272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Occupation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C9C697F-00FD-F64B-B00B-317468AF18E0}"/>
              </a:ext>
            </a:extLst>
          </p:cNvPr>
          <p:cNvSpPr/>
          <p:nvPr/>
        </p:nvSpPr>
        <p:spPr>
          <a:xfrm>
            <a:off x="18365740" y="8470116"/>
            <a:ext cx="1480690" cy="144331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471063-B7DB-9342-85F3-B8A9A0B02673}"/>
              </a:ext>
            </a:extLst>
          </p:cNvPr>
          <p:cNvSpPr/>
          <p:nvPr/>
        </p:nvSpPr>
        <p:spPr>
          <a:xfrm>
            <a:off x="12923250" y="11798213"/>
            <a:ext cx="6323756" cy="8841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2B08DD-01DF-3944-9763-AF47FAA7D4F3}"/>
              </a:ext>
            </a:extLst>
          </p:cNvPr>
          <p:cNvSpPr/>
          <p:nvPr/>
        </p:nvSpPr>
        <p:spPr>
          <a:xfrm>
            <a:off x="13983626" y="11976631"/>
            <a:ext cx="19245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Task 6: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BC9EB4-7498-B048-8C6F-29677609D185}"/>
              </a:ext>
            </a:extLst>
          </p:cNvPr>
          <p:cNvSpPr txBox="1"/>
          <p:nvPr/>
        </p:nvSpPr>
        <p:spPr>
          <a:xfrm>
            <a:off x="15601180" y="11918200"/>
            <a:ext cx="2272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Occupation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8010432-7009-4846-8FDF-65314B8A7FED}"/>
              </a:ext>
            </a:extLst>
          </p:cNvPr>
          <p:cNvSpPr/>
          <p:nvPr/>
        </p:nvSpPr>
        <p:spPr>
          <a:xfrm>
            <a:off x="18365740" y="11525550"/>
            <a:ext cx="1480690" cy="144331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F32863-E1A5-5E49-AB14-7261CFCF9BD0}"/>
              </a:ext>
            </a:extLst>
          </p:cNvPr>
          <p:cNvSpPr/>
          <p:nvPr/>
        </p:nvSpPr>
        <p:spPr>
          <a:xfrm>
            <a:off x="5210027" y="7170238"/>
            <a:ext cx="6164149" cy="8841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53070F-1B98-9F48-B35D-0EDA9A027020}"/>
              </a:ext>
            </a:extLst>
          </p:cNvPr>
          <p:cNvSpPr/>
          <p:nvPr/>
        </p:nvSpPr>
        <p:spPr>
          <a:xfrm>
            <a:off x="6367989" y="7348656"/>
            <a:ext cx="1616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Task 3: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91F636-4A57-6B48-BB63-1A3C54434183}"/>
              </a:ext>
            </a:extLst>
          </p:cNvPr>
          <p:cNvSpPr txBox="1"/>
          <p:nvPr/>
        </p:nvSpPr>
        <p:spPr>
          <a:xfrm>
            <a:off x="7887957" y="7290225"/>
            <a:ext cx="221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Occupation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F3030E5-6A43-0043-8D7B-33ABABF649FB}"/>
              </a:ext>
            </a:extLst>
          </p:cNvPr>
          <p:cNvSpPr/>
          <p:nvPr/>
        </p:nvSpPr>
        <p:spPr>
          <a:xfrm>
            <a:off x="4443764" y="6897575"/>
            <a:ext cx="1443318" cy="144331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432B7A4-6A90-EC48-BFEE-30D9E17100BC}"/>
              </a:ext>
            </a:extLst>
          </p:cNvPr>
          <p:cNvSpPr/>
          <p:nvPr/>
        </p:nvSpPr>
        <p:spPr>
          <a:xfrm>
            <a:off x="5210027" y="10270278"/>
            <a:ext cx="6164149" cy="8841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C1194FC-9ECF-B441-92CF-706775C13B34}"/>
              </a:ext>
            </a:extLst>
          </p:cNvPr>
          <p:cNvSpPr/>
          <p:nvPr/>
        </p:nvSpPr>
        <p:spPr>
          <a:xfrm>
            <a:off x="6367989" y="10448696"/>
            <a:ext cx="16353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Task 5: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4B529D1-96B3-8849-956E-9BDF3ED4EAE8}"/>
              </a:ext>
            </a:extLst>
          </p:cNvPr>
          <p:cNvSpPr txBox="1"/>
          <p:nvPr/>
        </p:nvSpPr>
        <p:spPr>
          <a:xfrm>
            <a:off x="7887957" y="10390265"/>
            <a:ext cx="221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Occupation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18F0A0D-4A4C-8248-9A77-469E085C8C81}"/>
              </a:ext>
            </a:extLst>
          </p:cNvPr>
          <p:cNvSpPr/>
          <p:nvPr/>
        </p:nvSpPr>
        <p:spPr>
          <a:xfrm>
            <a:off x="4443764" y="9997615"/>
            <a:ext cx="1443318" cy="144331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pic>
        <p:nvPicPr>
          <p:cNvPr id="40" name="Picture Placeholder 39">
            <a:extLst>
              <a:ext uri="{FF2B5EF4-FFF2-40B4-BE49-F238E27FC236}">
                <a16:creationId xmlns:a16="http://schemas.microsoft.com/office/drawing/2014/main" id="{A9F6D539-185E-BD4D-A1BF-6E62473F73F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7" b="9767"/>
          <a:stretch>
            <a:fillRect/>
          </a:stretch>
        </p:blipFill>
        <p:spPr/>
      </p:pic>
      <p:pic>
        <p:nvPicPr>
          <p:cNvPr id="42" name="Picture Placeholder 41">
            <a:extLst>
              <a:ext uri="{FF2B5EF4-FFF2-40B4-BE49-F238E27FC236}">
                <a16:creationId xmlns:a16="http://schemas.microsoft.com/office/drawing/2014/main" id="{2E11808A-3368-CF44-BBDB-0DA736C2790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1" r="15901"/>
          <a:stretch>
            <a:fillRect/>
          </a:stretch>
        </p:blipFill>
        <p:spPr/>
      </p:pic>
      <p:pic>
        <p:nvPicPr>
          <p:cNvPr id="46" name="Picture Placeholder 45">
            <a:extLst>
              <a:ext uri="{FF2B5EF4-FFF2-40B4-BE49-F238E27FC236}">
                <a16:creationId xmlns:a16="http://schemas.microsoft.com/office/drawing/2014/main" id="{3D5B7443-675F-D94C-9A5E-058E3D7C42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8" r="15838"/>
          <a:stretch>
            <a:fillRect/>
          </a:stretch>
        </p:blipFill>
        <p:spPr/>
      </p:pic>
      <p:pic>
        <p:nvPicPr>
          <p:cNvPr id="48" name="Picture Placeholder 47">
            <a:extLst>
              <a:ext uri="{FF2B5EF4-FFF2-40B4-BE49-F238E27FC236}">
                <a16:creationId xmlns:a16="http://schemas.microsoft.com/office/drawing/2014/main" id="{20F725A8-4B7F-A84E-930A-752BD4801FB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5" r="17725"/>
          <a:stretch>
            <a:fillRect/>
          </a:stretch>
        </p:blipFill>
        <p:spPr/>
      </p:pic>
      <p:pic>
        <p:nvPicPr>
          <p:cNvPr id="50" name="Picture Placeholder 49">
            <a:extLst>
              <a:ext uri="{FF2B5EF4-FFF2-40B4-BE49-F238E27FC236}">
                <a16:creationId xmlns:a16="http://schemas.microsoft.com/office/drawing/2014/main" id="{28BBB42B-7741-4C44-896D-7FCE1D461D2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03" b="16903"/>
          <a:stretch>
            <a:fillRect/>
          </a:stretch>
        </p:blipFill>
        <p:spPr/>
      </p:pic>
      <p:pic>
        <p:nvPicPr>
          <p:cNvPr id="52" name="Picture Placeholder 51">
            <a:extLst>
              <a:ext uri="{FF2B5EF4-FFF2-40B4-BE49-F238E27FC236}">
                <a16:creationId xmlns:a16="http://schemas.microsoft.com/office/drawing/2014/main" id="{0E92D366-92FF-7A4A-AB31-35D79431450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6" r="15716"/>
          <a:stretch>
            <a:fillRect/>
          </a:stretch>
        </p:blipFill>
        <p:spPr/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59604E73-3DD1-094D-BDE1-B8985C19B1D6}"/>
              </a:ext>
            </a:extLst>
          </p:cNvPr>
          <p:cNvSpPr txBox="1"/>
          <p:nvPr/>
        </p:nvSpPr>
        <p:spPr>
          <a:xfrm>
            <a:off x="2442889" y="4002889"/>
            <a:ext cx="1793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Peter</a:t>
            </a:r>
          </a:p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Smith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FD62D02-8912-8840-AD9A-DF1E5F69A86A}"/>
              </a:ext>
            </a:extLst>
          </p:cNvPr>
          <p:cNvSpPr txBox="1"/>
          <p:nvPr/>
        </p:nvSpPr>
        <p:spPr>
          <a:xfrm>
            <a:off x="2442889" y="6991416"/>
            <a:ext cx="1793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Carl</a:t>
            </a:r>
          </a:p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Taylor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30CBB1B-0CE1-7846-B135-2CDB10A68C15}"/>
              </a:ext>
            </a:extLst>
          </p:cNvPr>
          <p:cNvSpPr txBox="1"/>
          <p:nvPr/>
        </p:nvSpPr>
        <p:spPr>
          <a:xfrm>
            <a:off x="2442889" y="10158362"/>
            <a:ext cx="1793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Sam</a:t>
            </a:r>
          </a:p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Lee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F1B2002-9C94-E745-A757-03DC73612562}"/>
              </a:ext>
            </a:extLst>
          </p:cNvPr>
          <p:cNvSpPr txBox="1"/>
          <p:nvPr/>
        </p:nvSpPr>
        <p:spPr>
          <a:xfrm>
            <a:off x="20086106" y="5473530"/>
            <a:ext cx="1793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Jenny</a:t>
            </a:r>
          </a:p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Clinton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E53EFA9-55BF-864F-A2B0-B5EAEA497D8D}"/>
              </a:ext>
            </a:extLst>
          </p:cNvPr>
          <p:cNvSpPr txBox="1"/>
          <p:nvPr/>
        </p:nvSpPr>
        <p:spPr>
          <a:xfrm>
            <a:off x="20086106" y="8462057"/>
            <a:ext cx="1793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Veronica</a:t>
            </a:r>
          </a:p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Smith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375D713-4098-964D-858A-73F5342C1EB1}"/>
              </a:ext>
            </a:extLst>
          </p:cNvPr>
          <p:cNvSpPr txBox="1"/>
          <p:nvPr/>
        </p:nvSpPr>
        <p:spPr>
          <a:xfrm>
            <a:off x="20086106" y="11629003"/>
            <a:ext cx="1793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Laura</a:t>
            </a:r>
          </a:p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Fox</a:t>
            </a:r>
          </a:p>
        </p:txBody>
      </p:sp>
    </p:spTree>
    <p:extLst>
      <p:ext uri="{BB962C8B-B14F-4D97-AF65-F5344CB8AC3E}">
        <p14:creationId xmlns:p14="http://schemas.microsoft.com/office/powerpoint/2010/main" val="1014881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27" y="1046901"/>
            <a:ext cx="139576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15FFB11-CD43-4647-B661-520F5C06C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383335"/>
              </p:ext>
            </p:extLst>
          </p:nvPr>
        </p:nvGraphicFramePr>
        <p:xfrm>
          <a:off x="3128730" y="4186865"/>
          <a:ext cx="18030982" cy="8482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8753">
                  <a:extLst>
                    <a:ext uri="{9D8B030D-6E8A-4147-A177-3AD203B41FA5}">
                      <a16:colId xmlns:a16="http://schemas.microsoft.com/office/drawing/2014/main" val="2851696159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2398060678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3468951271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3711819908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560190991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2233265485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2291731347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25476017"/>
                    </a:ext>
                  </a:extLst>
                </a:gridCol>
                <a:gridCol w="1563581">
                  <a:extLst>
                    <a:ext uri="{9D8B030D-6E8A-4147-A177-3AD203B41FA5}">
                      <a16:colId xmlns:a16="http://schemas.microsoft.com/office/drawing/2014/main" val="2903387191"/>
                    </a:ext>
                  </a:extLst>
                </a:gridCol>
              </a:tblGrid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Task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January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February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March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374459"/>
                  </a:ext>
                </a:extLst>
              </a:tr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948398"/>
                  </a:ext>
                </a:extLst>
              </a:tr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2711009"/>
                  </a:ext>
                </a:extLst>
              </a:tr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0255935"/>
                  </a:ext>
                </a:extLst>
              </a:tr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219991"/>
                  </a:ext>
                </a:extLst>
              </a:tr>
              <a:tr h="848223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1493331"/>
                  </a:ext>
                </a:extLst>
              </a:tr>
            </a:tbl>
          </a:graphicData>
        </a:graphic>
      </p:graphicFrame>
      <p:sp>
        <p:nvSpPr>
          <p:cNvPr id="3" name="Donut 2">
            <a:extLst>
              <a:ext uri="{FF2B5EF4-FFF2-40B4-BE49-F238E27FC236}">
                <a16:creationId xmlns:a16="http://schemas.microsoft.com/office/drawing/2014/main" id="{827DE76C-AFAA-3B42-8B6B-BC79E6CE9391}"/>
              </a:ext>
            </a:extLst>
          </p:cNvPr>
          <p:cNvSpPr/>
          <p:nvPr/>
        </p:nvSpPr>
        <p:spPr>
          <a:xfrm>
            <a:off x="7582830" y="5196470"/>
            <a:ext cx="557560" cy="557560"/>
          </a:xfrm>
          <a:prstGeom prst="don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7" name="Donut 6">
            <a:extLst>
              <a:ext uri="{FF2B5EF4-FFF2-40B4-BE49-F238E27FC236}">
                <a16:creationId xmlns:a16="http://schemas.microsoft.com/office/drawing/2014/main" id="{E55AA855-6855-F249-B2F1-8FF28037E0EE}"/>
              </a:ext>
            </a:extLst>
          </p:cNvPr>
          <p:cNvSpPr/>
          <p:nvPr/>
        </p:nvSpPr>
        <p:spPr>
          <a:xfrm>
            <a:off x="9188606" y="5196470"/>
            <a:ext cx="557560" cy="557560"/>
          </a:xfrm>
          <a:prstGeom prst="don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8" name="Donut 7">
            <a:extLst>
              <a:ext uri="{FF2B5EF4-FFF2-40B4-BE49-F238E27FC236}">
                <a16:creationId xmlns:a16="http://schemas.microsoft.com/office/drawing/2014/main" id="{0F98E9A5-17AD-3E45-B927-5735EA52E58F}"/>
              </a:ext>
            </a:extLst>
          </p:cNvPr>
          <p:cNvSpPr/>
          <p:nvPr/>
        </p:nvSpPr>
        <p:spPr>
          <a:xfrm>
            <a:off x="10727474" y="5196470"/>
            <a:ext cx="557560" cy="557560"/>
          </a:xfrm>
          <a:prstGeom prst="don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9" name="Donut 8">
            <a:extLst>
              <a:ext uri="{FF2B5EF4-FFF2-40B4-BE49-F238E27FC236}">
                <a16:creationId xmlns:a16="http://schemas.microsoft.com/office/drawing/2014/main" id="{20973EDB-6B72-104E-9F16-04B97368DA44}"/>
              </a:ext>
            </a:extLst>
          </p:cNvPr>
          <p:cNvSpPr/>
          <p:nvPr/>
        </p:nvSpPr>
        <p:spPr>
          <a:xfrm>
            <a:off x="9121698" y="6021662"/>
            <a:ext cx="557560" cy="557560"/>
          </a:xfrm>
          <a:prstGeom prst="don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10" name="Donut 9">
            <a:extLst>
              <a:ext uri="{FF2B5EF4-FFF2-40B4-BE49-F238E27FC236}">
                <a16:creationId xmlns:a16="http://schemas.microsoft.com/office/drawing/2014/main" id="{39921B60-A792-0045-81C0-82CDC73E0F16}"/>
              </a:ext>
            </a:extLst>
          </p:cNvPr>
          <p:cNvSpPr/>
          <p:nvPr/>
        </p:nvSpPr>
        <p:spPr>
          <a:xfrm>
            <a:off x="10727474" y="6021662"/>
            <a:ext cx="557560" cy="557560"/>
          </a:xfrm>
          <a:prstGeom prst="don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25E5E23E-2051-4A4A-94DA-04F5FAB6789C}"/>
              </a:ext>
            </a:extLst>
          </p:cNvPr>
          <p:cNvSpPr/>
          <p:nvPr/>
        </p:nvSpPr>
        <p:spPr>
          <a:xfrm>
            <a:off x="12288644" y="6021662"/>
            <a:ext cx="557560" cy="557560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12" name="Donut 11">
            <a:extLst>
              <a:ext uri="{FF2B5EF4-FFF2-40B4-BE49-F238E27FC236}">
                <a16:creationId xmlns:a16="http://schemas.microsoft.com/office/drawing/2014/main" id="{82840248-16B2-FD41-8570-00BCA5D6A512}"/>
              </a:ext>
            </a:extLst>
          </p:cNvPr>
          <p:cNvSpPr/>
          <p:nvPr/>
        </p:nvSpPr>
        <p:spPr>
          <a:xfrm>
            <a:off x="12288644" y="6869155"/>
            <a:ext cx="557560" cy="557560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13" name="Donut 12">
            <a:extLst>
              <a:ext uri="{FF2B5EF4-FFF2-40B4-BE49-F238E27FC236}">
                <a16:creationId xmlns:a16="http://schemas.microsoft.com/office/drawing/2014/main" id="{2834EE33-99BA-5D49-9DFD-51157DCC74C0}"/>
              </a:ext>
            </a:extLst>
          </p:cNvPr>
          <p:cNvSpPr/>
          <p:nvPr/>
        </p:nvSpPr>
        <p:spPr>
          <a:xfrm>
            <a:off x="13849814" y="6869155"/>
            <a:ext cx="557560" cy="557560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14" name="Donut 13">
            <a:extLst>
              <a:ext uri="{FF2B5EF4-FFF2-40B4-BE49-F238E27FC236}">
                <a16:creationId xmlns:a16="http://schemas.microsoft.com/office/drawing/2014/main" id="{2FEE33B0-DDC7-A049-9B74-252C83CB2170}"/>
              </a:ext>
            </a:extLst>
          </p:cNvPr>
          <p:cNvSpPr/>
          <p:nvPr/>
        </p:nvSpPr>
        <p:spPr>
          <a:xfrm>
            <a:off x="13849814" y="7738950"/>
            <a:ext cx="557560" cy="557560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15" name="Donut 14">
            <a:extLst>
              <a:ext uri="{FF2B5EF4-FFF2-40B4-BE49-F238E27FC236}">
                <a16:creationId xmlns:a16="http://schemas.microsoft.com/office/drawing/2014/main" id="{7240763B-4A2E-1549-B960-FF2E563FB5FF}"/>
              </a:ext>
            </a:extLst>
          </p:cNvPr>
          <p:cNvSpPr/>
          <p:nvPr/>
        </p:nvSpPr>
        <p:spPr>
          <a:xfrm>
            <a:off x="13849814" y="8519536"/>
            <a:ext cx="557560" cy="557560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16" name="Donut 15">
            <a:extLst>
              <a:ext uri="{FF2B5EF4-FFF2-40B4-BE49-F238E27FC236}">
                <a16:creationId xmlns:a16="http://schemas.microsoft.com/office/drawing/2014/main" id="{A744313C-DE66-934C-BFE3-2D8426177E25}"/>
              </a:ext>
            </a:extLst>
          </p:cNvPr>
          <p:cNvSpPr/>
          <p:nvPr/>
        </p:nvSpPr>
        <p:spPr>
          <a:xfrm>
            <a:off x="15433286" y="8519536"/>
            <a:ext cx="557560" cy="557560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17" name="Donut 16">
            <a:extLst>
              <a:ext uri="{FF2B5EF4-FFF2-40B4-BE49-F238E27FC236}">
                <a16:creationId xmlns:a16="http://schemas.microsoft.com/office/drawing/2014/main" id="{21155605-2104-B24D-87CC-CFA3B3394452}"/>
              </a:ext>
            </a:extLst>
          </p:cNvPr>
          <p:cNvSpPr/>
          <p:nvPr/>
        </p:nvSpPr>
        <p:spPr>
          <a:xfrm>
            <a:off x="15433286" y="9411633"/>
            <a:ext cx="557560" cy="557560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18" name="Donut 17">
            <a:extLst>
              <a:ext uri="{FF2B5EF4-FFF2-40B4-BE49-F238E27FC236}">
                <a16:creationId xmlns:a16="http://schemas.microsoft.com/office/drawing/2014/main" id="{3AA0D16C-7A77-CF43-BB47-FE471FE3A114}"/>
              </a:ext>
            </a:extLst>
          </p:cNvPr>
          <p:cNvSpPr/>
          <p:nvPr/>
        </p:nvSpPr>
        <p:spPr>
          <a:xfrm>
            <a:off x="17016759" y="10281429"/>
            <a:ext cx="557560" cy="557560"/>
          </a:xfrm>
          <a:prstGeom prst="don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19" name="Donut 18">
            <a:extLst>
              <a:ext uri="{FF2B5EF4-FFF2-40B4-BE49-F238E27FC236}">
                <a16:creationId xmlns:a16="http://schemas.microsoft.com/office/drawing/2014/main" id="{64C39B16-E53D-0B41-BD84-5F5D42D68F16}"/>
              </a:ext>
            </a:extLst>
          </p:cNvPr>
          <p:cNvSpPr/>
          <p:nvPr/>
        </p:nvSpPr>
        <p:spPr>
          <a:xfrm>
            <a:off x="18555627" y="10281429"/>
            <a:ext cx="557560" cy="557560"/>
          </a:xfrm>
          <a:prstGeom prst="don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20" name="Donut 19">
            <a:extLst>
              <a:ext uri="{FF2B5EF4-FFF2-40B4-BE49-F238E27FC236}">
                <a16:creationId xmlns:a16="http://schemas.microsoft.com/office/drawing/2014/main" id="{EC241450-2043-884E-BC1C-DE3CDD24F569}"/>
              </a:ext>
            </a:extLst>
          </p:cNvPr>
          <p:cNvSpPr/>
          <p:nvPr/>
        </p:nvSpPr>
        <p:spPr>
          <a:xfrm>
            <a:off x="18555627" y="11151224"/>
            <a:ext cx="557560" cy="557560"/>
          </a:xfrm>
          <a:prstGeom prst="don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21" name="Donut 20">
            <a:extLst>
              <a:ext uri="{FF2B5EF4-FFF2-40B4-BE49-F238E27FC236}">
                <a16:creationId xmlns:a16="http://schemas.microsoft.com/office/drawing/2014/main" id="{092C53AD-53B2-DB4F-BCA2-7B52212FDE29}"/>
              </a:ext>
            </a:extLst>
          </p:cNvPr>
          <p:cNvSpPr/>
          <p:nvPr/>
        </p:nvSpPr>
        <p:spPr>
          <a:xfrm>
            <a:off x="18555627" y="11976414"/>
            <a:ext cx="557560" cy="557560"/>
          </a:xfrm>
          <a:prstGeom prst="don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22" name="Donut 21">
            <a:extLst>
              <a:ext uri="{FF2B5EF4-FFF2-40B4-BE49-F238E27FC236}">
                <a16:creationId xmlns:a16="http://schemas.microsoft.com/office/drawing/2014/main" id="{C49B5C69-C60F-2A47-B1CB-F046FAAFC412}"/>
              </a:ext>
            </a:extLst>
          </p:cNvPr>
          <p:cNvSpPr/>
          <p:nvPr/>
        </p:nvSpPr>
        <p:spPr>
          <a:xfrm>
            <a:off x="20049890" y="11976414"/>
            <a:ext cx="557560" cy="557560"/>
          </a:xfrm>
          <a:prstGeom prst="don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119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27" y="1046901"/>
            <a:ext cx="139576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3500290-B32A-5746-8D22-135F0E1B2F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320554"/>
              </p:ext>
            </p:extLst>
          </p:nvPr>
        </p:nvGraphicFramePr>
        <p:xfrm>
          <a:off x="2007219" y="4134746"/>
          <a:ext cx="15286239" cy="3894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080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3591354662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2544976268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3728875802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1249635670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3226453156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3461105028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572425609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3907253922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2214085611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3206653330"/>
                    </a:ext>
                  </a:extLst>
                </a:gridCol>
              </a:tblGrid>
              <a:tr h="845720">
                <a:tc grid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2019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557225"/>
                  </a:ext>
                </a:extLst>
              </a:tr>
              <a:tr h="845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Feb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Apr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Jun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Jul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Aug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Sep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Oct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Nov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Dec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1101346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101346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6224DAE-A754-D746-900D-5C14B190CF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729393"/>
              </p:ext>
            </p:extLst>
          </p:nvPr>
        </p:nvGraphicFramePr>
        <p:xfrm>
          <a:off x="2007219" y="8595234"/>
          <a:ext cx="15286239" cy="3894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080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3591354662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2544976268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3728875802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1249635670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3226453156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3461105028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572425609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3907253922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2214085611"/>
                    </a:ext>
                  </a:extLst>
                </a:gridCol>
                <a:gridCol w="1272469">
                  <a:extLst>
                    <a:ext uri="{9D8B030D-6E8A-4147-A177-3AD203B41FA5}">
                      <a16:colId xmlns:a16="http://schemas.microsoft.com/office/drawing/2014/main" val="3206653330"/>
                    </a:ext>
                  </a:extLst>
                </a:gridCol>
              </a:tblGrid>
              <a:tr h="845720">
                <a:tc grid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2019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557225"/>
                  </a:ext>
                </a:extLst>
              </a:tr>
              <a:tr h="845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Feb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Apr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Jun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Jul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Aug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Sep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Oct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Nov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Dec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1101346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101346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737B706B-B1A2-7748-A216-630AB4CE5E2F}"/>
              </a:ext>
            </a:extLst>
          </p:cNvPr>
          <p:cNvSpPr/>
          <p:nvPr/>
        </p:nvSpPr>
        <p:spPr>
          <a:xfrm>
            <a:off x="17749324" y="5415031"/>
            <a:ext cx="25779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Marketing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5721FF-A0F1-C74B-816D-A2F036943CD7}"/>
              </a:ext>
            </a:extLst>
          </p:cNvPr>
          <p:cNvSpPr/>
          <p:nvPr/>
        </p:nvSpPr>
        <p:spPr>
          <a:xfrm>
            <a:off x="17749324" y="6807288"/>
            <a:ext cx="28985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Accounting</a:t>
            </a:r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EF4D99F6-AD95-2C4E-84FF-F60214D3A3BF}"/>
              </a:ext>
            </a:extLst>
          </p:cNvPr>
          <p:cNvSpPr/>
          <p:nvPr/>
        </p:nvSpPr>
        <p:spPr>
          <a:xfrm>
            <a:off x="2007219" y="6209720"/>
            <a:ext cx="7627434" cy="347197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3C62DCCB-23A8-4B47-AB60-E1C98F755CEE}"/>
              </a:ext>
            </a:extLst>
          </p:cNvPr>
          <p:cNvSpPr/>
          <p:nvPr/>
        </p:nvSpPr>
        <p:spPr>
          <a:xfrm>
            <a:off x="9634653" y="7331172"/>
            <a:ext cx="7627434" cy="347197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E3650211-7C2F-EA49-A650-54A4D123A831}"/>
              </a:ext>
            </a:extLst>
          </p:cNvPr>
          <p:cNvSpPr/>
          <p:nvPr/>
        </p:nvSpPr>
        <p:spPr>
          <a:xfrm>
            <a:off x="2007219" y="10670208"/>
            <a:ext cx="7627434" cy="347197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9E677347-51C4-2D4E-A970-D1937B6B80BF}"/>
              </a:ext>
            </a:extLst>
          </p:cNvPr>
          <p:cNvSpPr/>
          <p:nvPr/>
        </p:nvSpPr>
        <p:spPr>
          <a:xfrm>
            <a:off x="9634653" y="11791660"/>
            <a:ext cx="7627434" cy="347197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FB7A0D-AFC7-A447-B71F-E96E0F2FD8ED}"/>
              </a:ext>
            </a:extLst>
          </p:cNvPr>
          <p:cNvSpPr txBox="1"/>
          <p:nvPr/>
        </p:nvSpPr>
        <p:spPr>
          <a:xfrm>
            <a:off x="17743518" y="5988035"/>
            <a:ext cx="4811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7D67DC-8993-1747-A9EC-EAE31A326C43}"/>
              </a:ext>
            </a:extLst>
          </p:cNvPr>
          <p:cNvSpPr txBox="1"/>
          <p:nvPr/>
        </p:nvSpPr>
        <p:spPr>
          <a:xfrm>
            <a:off x="17743518" y="7415391"/>
            <a:ext cx="4811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00FD85-E982-004B-B4A1-C9D6145E2EAD}"/>
              </a:ext>
            </a:extLst>
          </p:cNvPr>
          <p:cNvSpPr/>
          <p:nvPr/>
        </p:nvSpPr>
        <p:spPr>
          <a:xfrm>
            <a:off x="17749324" y="9808611"/>
            <a:ext cx="25779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Marketing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31E5BBC-862E-E64C-A8FA-282E2AEC9A19}"/>
              </a:ext>
            </a:extLst>
          </p:cNvPr>
          <p:cNvSpPr/>
          <p:nvPr/>
        </p:nvSpPr>
        <p:spPr>
          <a:xfrm>
            <a:off x="17749324" y="11200868"/>
            <a:ext cx="28985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Accounting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DE2A56-C0F7-D34D-8F64-C8C266B0452A}"/>
              </a:ext>
            </a:extLst>
          </p:cNvPr>
          <p:cNvSpPr txBox="1"/>
          <p:nvPr/>
        </p:nvSpPr>
        <p:spPr>
          <a:xfrm>
            <a:off x="17743518" y="10381615"/>
            <a:ext cx="4811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59D6D0-96E7-4143-8296-B3E2CACB0900}"/>
              </a:ext>
            </a:extLst>
          </p:cNvPr>
          <p:cNvSpPr txBox="1"/>
          <p:nvPr/>
        </p:nvSpPr>
        <p:spPr>
          <a:xfrm>
            <a:off x="17743518" y="11808971"/>
            <a:ext cx="4811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431619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10027" y="1046901"/>
            <a:ext cx="139576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Gantt Charts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B04D5C9-E407-FE4B-9C4D-05E030244E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201552"/>
              </p:ext>
            </p:extLst>
          </p:nvPr>
        </p:nvGraphicFramePr>
        <p:xfrm>
          <a:off x="6512306" y="4335469"/>
          <a:ext cx="15315866" cy="8020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1581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1274935">
                  <a:extLst>
                    <a:ext uri="{9D8B030D-6E8A-4147-A177-3AD203B41FA5}">
                      <a16:colId xmlns:a16="http://schemas.microsoft.com/office/drawing/2014/main" val="3591354662"/>
                    </a:ext>
                  </a:extLst>
                </a:gridCol>
                <a:gridCol w="1274935">
                  <a:extLst>
                    <a:ext uri="{9D8B030D-6E8A-4147-A177-3AD203B41FA5}">
                      <a16:colId xmlns:a16="http://schemas.microsoft.com/office/drawing/2014/main" val="2544976268"/>
                    </a:ext>
                  </a:extLst>
                </a:gridCol>
                <a:gridCol w="1274935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1274935">
                  <a:extLst>
                    <a:ext uri="{9D8B030D-6E8A-4147-A177-3AD203B41FA5}">
                      <a16:colId xmlns:a16="http://schemas.microsoft.com/office/drawing/2014/main" val="3728875802"/>
                    </a:ext>
                  </a:extLst>
                </a:gridCol>
                <a:gridCol w="1274935">
                  <a:extLst>
                    <a:ext uri="{9D8B030D-6E8A-4147-A177-3AD203B41FA5}">
                      <a16:colId xmlns:a16="http://schemas.microsoft.com/office/drawing/2014/main" val="1249635670"/>
                    </a:ext>
                  </a:extLst>
                </a:gridCol>
                <a:gridCol w="1274935">
                  <a:extLst>
                    <a:ext uri="{9D8B030D-6E8A-4147-A177-3AD203B41FA5}">
                      <a16:colId xmlns:a16="http://schemas.microsoft.com/office/drawing/2014/main" val="3226453156"/>
                    </a:ext>
                  </a:extLst>
                </a:gridCol>
                <a:gridCol w="1274935">
                  <a:extLst>
                    <a:ext uri="{9D8B030D-6E8A-4147-A177-3AD203B41FA5}">
                      <a16:colId xmlns:a16="http://schemas.microsoft.com/office/drawing/2014/main" val="3461105028"/>
                    </a:ext>
                  </a:extLst>
                </a:gridCol>
                <a:gridCol w="1274935">
                  <a:extLst>
                    <a:ext uri="{9D8B030D-6E8A-4147-A177-3AD203B41FA5}">
                      <a16:colId xmlns:a16="http://schemas.microsoft.com/office/drawing/2014/main" val="572425609"/>
                    </a:ext>
                  </a:extLst>
                </a:gridCol>
                <a:gridCol w="1274935">
                  <a:extLst>
                    <a:ext uri="{9D8B030D-6E8A-4147-A177-3AD203B41FA5}">
                      <a16:colId xmlns:a16="http://schemas.microsoft.com/office/drawing/2014/main" val="3907253922"/>
                    </a:ext>
                  </a:extLst>
                </a:gridCol>
                <a:gridCol w="1274935">
                  <a:extLst>
                    <a:ext uri="{9D8B030D-6E8A-4147-A177-3AD203B41FA5}">
                      <a16:colId xmlns:a16="http://schemas.microsoft.com/office/drawing/2014/main" val="2214085611"/>
                    </a:ext>
                  </a:extLst>
                </a:gridCol>
                <a:gridCol w="1274935">
                  <a:extLst>
                    <a:ext uri="{9D8B030D-6E8A-4147-A177-3AD203B41FA5}">
                      <a16:colId xmlns:a16="http://schemas.microsoft.com/office/drawing/2014/main" val="3206653330"/>
                    </a:ext>
                  </a:extLst>
                </a:gridCol>
              </a:tblGrid>
              <a:tr h="16344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Feb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Apr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Jun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Jul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Aug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Sep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Oct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Nov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Dec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2128530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2128530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2128530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EBAB12C0-E5DA-614D-8C95-B1D25F509114}"/>
              </a:ext>
            </a:extLst>
          </p:cNvPr>
          <p:cNvSpPr/>
          <p:nvPr/>
        </p:nvSpPr>
        <p:spPr>
          <a:xfrm>
            <a:off x="2341985" y="5843459"/>
            <a:ext cx="25779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Marketing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DC7E99-347C-9C48-9140-C4E856C6F0AD}"/>
              </a:ext>
            </a:extLst>
          </p:cNvPr>
          <p:cNvSpPr/>
          <p:nvPr/>
        </p:nvSpPr>
        <p:spPr>
          <a:xfrm>
            <a:off x="2341985" y="8229820"/>
            <a:ext cx="28985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Accounting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01A425-5460-DD42-9A9F-70F92D295FF3}"/>
              </a:ext>
            </a:extLst>
          </p:cNvPr>
          <p:cNvSpPr/>
          <p:nvPr/>
        </p:nvSpPr>
        <p:spPr>
          <a:xfrm>
            <a:off x="2348235" y="10567925"/>
            <a:ext cx="14430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Sales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729D9E-5F2E-E942-BEE0-44317DE0D7BB}"/>
              </a:ext>
            </a:extLst>
          </p:cNvPr>
          <p:cNvSpPr txBox="1"/>
          <p:nvPr/>
        </p:nvSpPr>
        <p:spPr>
          <a:xfrm>
            <a:off x="2341985" y="6489790"/>
            <a:ext cx="31092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10D30B-AF7B-7849-9C2A-E824853B3E34}"/>
              </a:ext>
            </a:extLst>
          </p:cNvPr>
          <p:cNvSpPr txBox="1"/>
          <p:nvPr/>
        </p:nvSpPr>
        <p:spPr>
          <a:xfrm>
            <a:off x="2341985" y="8876151"/>
            <a:ext cx="31092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E6DAF8-949A-904A-8178-B647D8CBF033}"/>
              </a:ext>
            </a:extLst>
          </p:cNvPr>
          <p:cNvSpPr txBox="1"/>
          <p:nvPr/>
        </p:nvSpPr>
        <p:spPr>
          <a:xfrm>
            <a:off x="2341985" y="11240209"/>
            <a:ext cx="31092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2" name="Forma libre 439">
            <a:extLst>
              <a:ext uri="{FF2B5EF4-FFF2-40B4-BE49-F238E27FC236}">
                <a16:creationId xmlns:a16="http://schemas.microsoft.com/office/drawing/2014/main" id="{35038ADF-846A-F54F-B710-CB06A97A8AFC}"/>
              </a:ext>
            </a:extLst>
          </p:cNvPr>
          <p:cNvSpPr/>
          <p:nvPr/>
        </p:nvSpPr>
        <p:spPr>
          <a:xfrm>
            <a:off x="6881200" y="6782116"/>
            <a:ext cx="655475" cy="491925"/>
          </a:xfrm>
          <a:custGeom>
            <a:avLst/>
            <a:gdLst>
              <a:gd name="connsiteX0" fmla="*/ 559751 w 655474"/>
              <a:gd name="connsiteY0" fmla="*/ 958 h 491925"/>
              <a:gd name="connsiteX1" fmla="*/ 512949 w 655474"/>
              <a:gd name="connsiteY1" fmla="*/ 30207 h 491925"/>
              <a:gd name="connsiteX2" fmla="*/ 78944 w 655474"/>
              <a:gd name="connsiteY2" fmla="*/ 182688 h 491925"/>
              <a:gd name="connsiteX3" fmla="*/ 48660 w 655474"/>
              <a:gd name="connsiteY3" fmla="*/ 164508 h 491925"/>
              <a:gd name="connsiteX4" fmla="*/ 958 w 655474"/>
              <a:gd name="connsiteY4" fmla="*/ 246282 h 491925"/>
              <a:gd name="connsiteX5" fmla="*/ 48660 w 655474"/>
              <a:gd name="connsiteY5" fmla="*/ 328057 h 491925"/>
              <a:gd name="connsiteX6" fmla="*/ 78943 w 655474"/>
              <a:gd name="connsiteY6" fmla="*/ 309876 h 491925"/>
              <a:gd name="connsiteX7" fmla="*/ 161235 w 655474"/>
              <a:gd name="connsiteY7" fmla="*/ 338797 h 491925"/>
              <a:gd name="connsiteX8" fmla="*/ 145289 w 655474"/>
              <a:gd name="connsiteY8" fmla="*/ 365401 h 491925"/>
              <a:gd name="connsiteX9" fmla="*/ 137248 w 655474"/>
              <a:gd name="connsiteY9" fmla="*/ 394458 h 491925"/>
              <a:gd name="connsiteX10" fmla="*/ 172739 w 655474"/>
              <a:gd name="connsiteY10" fmla="*/ 446902 h 491925"/>
              <a:gd name="connsiteX11" fmla="*/ 273076 w 655474"/>
              <a:gd name="connsiteY11" fmla="*/ 487027 h 491925"/>
              <a:gd name="connsiteX12" fmla="*/ 296600 w 655474"/>
              <a:gd name="connsiteY12" fmla="*/ 491551 h 491925"/>
              <a:gd name="connsiteX13" fmla="*/ 354197 w 655474"/>
              <a:gd name="connsiteY13" fmla="*/ 456198 h 491925"/>
              <a:gd name="connsiteX14" fmla="*/ 375294 w 655474"/>
              <a:gd name="connsiteY14" fmla="*/ 413975 h 491925"/>
              <a:gd name="connsiteX15" fmla="*/ 512921 w 655474"/>
              <a:gd name="connsiteY15" fmla="*/ 462331 h 491925"/>
              <a:gd name="connsiteX16" fmla="*/ 559751 w 655474"/>
              <a:gd name="connsiteY16" fmla="*/ 491606 h 491925"/>
              <a:gd name="connsiteX17" fmla="*/ 655155 w 655474"/>
              <a:gd name="connsiteY17" fmla="*/ 246282 h 491925"/>
              <a:gd name="connsiteX18" fmla="*/ 559751 w 655474"/>
              <a:gd name="connsiteY18" fmla="*/ 958 h 491925"/>
              <a:gd name="connsiteX19" fmla="*/ 305405 w 655474"/>
              <a:gd name="connsiteY19" fmla="*/ 431829 h 491925"/>
              <a:gd name="connsiteX20" fmla="*/ 293329 w 655474"/>
              <a:gd name="connsiteY20" fmla="*/ 436381 h 491925"/>
              <a:gd name="connsiteX21" fmla="*/ 192992 w 655474"/>
              <a:gd name="connsiteY21" fmla="*/ 396257 h 491925"/>
              <a:gd name="connsiteX22" fmla="*/ 192037 w 655474"/>
              <a:gd name="connsiteY22" fmla="*/ 393422 h 491925"/>
              <a:gd name="connsiteX23" fmla="*/ 213763 w 655474"/>
              <a:gd name="connsiteY23" fmla="*/ 357222 h 491925"/>
              <a:gd name="connsiteX24" fmla="*/ 323449 w 655474"/>
              <a:gd name="connsiteY24" fmla="*/ 395765 h 491925"/>
              <a:gd name="connsiteX25" fmla="*/ 305405 w 655474"/>
              <a:gd name="connsiteY25" fmla="*/ 431829 h 491925"/>
              <a:gd name="connsiteX26" fmla="*/ 559751 w 655474"/>
              <a:gd name="connsiteY26" fmla="*/ 437089 h 491925"/>
              <a:gd name="connsiteX27" fmla="*/ 518864 w 655474"/>
              <a:gd name="connsiteY27" fmla="*/ 246282 h 491925"/>
              <a:gd name="connsiteX28" fmla="*/ 559751 w 655474"/>
              <a:gd name="connsiteY28" fmla="*/ 55475 h 491925"/>
              <a:gd name="connsiteX29" fmla="*/ 600638 w 655474"/>
              <a:gd name="connsiteY29" fmla="*/ 246282 h 491925"/>
              <a:gd name="connsiteX30" fmla="*/ 559751 w 655474"/>
              <a:gd name="connsiteY30" fmla="*/ 437089 h 49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55474" h="491925">
                <a:moveTo>
                  <a:pt x="559751" y="958"/>
                </a:moveTo>
                <a:cubicBezTo>
                  <a:pt x="541652" y="958"/>
                  <a:pt x="526060" y="11971"/>
                  <a:pt x="512949" y="30207"/>
                </a:cubicBezTo>
                <a:lnTo>
                  <a:pt x="78944" y="182688"/>
                </a:lnTo>
                <a:cubicBezTo>
                  <a:pt x="70630" y="170886"/>
                  <a:pt x="60136" y="164508"/>
                  <a:pt x="48660" y="164508"/>
                </a:cubicBezTo>
                <a:cubicBezTo>
                  <a:pt x="21457" y="164508"/>
                  <a:pt x="958" y="199671"/>
                  <a:pt x="958" y="246282"/>
                </a:cubicBezTo>
                <a:cubicBezTo>
                  <a:pt x="958" y="292894"/>
                  <a:pt x="21457" y="328057"/>
                  <a:pt x="48660" y="328057"/>
                </a:cubicBezTo>
                <a:cubicBezTo>
                  <a:pt x="60135" y="328057"/>
                  <a:pt x="70630" y="321678"/>
                  <a:pt x="78943" y="309876"/>
                </a:cubicBezTo>
                <a:lnTo>
                  <a:pt x="161235" y="338797"/>
                </a:lnTo>
                <a:lnTo>
                  <a:pt x="145289" y="365401"/>
                </a:lnTo>
                <a:cubicBezTo>
                  <a:pt x="140029" y="374178"/>
                  <a:pt x="137248" y="384236"/>
                  <a:pt x="137248" y="394458"/>
                </a:cubicBezTo>
                <a:cubicBezTo>
                  <a:pt x="137248" y="417709"/>
                  <a:pt x="151177" y="438289"/>
                  <a:pt x="172739" y="446902"/>
                </a:cubicBezTo>
                <a:lnTo>
                  <a:pt x="273076" y="487027"/>
                </a:lnTo>
                <a:cubicBezTo>
                  <a:pt x="280736" y="490079"/>
                  <a:pt x="288722" y="491551"/>
                  <a:pt x="296600" y="491551"/>
                </a:cubicBezTo>
                <a:cubicBezTo>
                  <a:pt x="320288" y="491551"/>
                  <a:pt x="343130" y="478385"/>
                  <a:pt x="354197" y="456198"/>
                </a:cubicBezTo>
                <a:lnTo>
                  <a:pt x="375294" y="413975"/>
                </a:lnTo>
                <a:lnTo>
                  <a:pt x="512921" y="462331"/>
                </a:lnTo>
                <a:cubicBezTo>
                  <a:pt x="526033" y="480593"/>
                  <a:pt x="541652" y="491606"/>
                  <a:pt x="559751" y="491606"/>
                </a:cubicBezTo>
                <a:cubicBezTo>
                  <a:pt x="621710" y="491606"/>
                  <a:pt x="655155" y="365209"/>
                  <a:pt x="655155" y="246282"/>
                </a:cubicBezTo>
                <a:cubicBezTo>
                  <a:pt x="655155" y="127355"/>
                  <a:pt x="621710" y="958"/>
                  <a:pt x="559751" y="958"/>
                </a:cubicBezTo>
                <a:close/>
                <a:moveTo>
                  <a:pt x="305405" y="431829"/>
                </a:moveTo>
                <a:cubicBezTo>
                  <a:pt x="303361" y="435918"/>
                  <a:pt x="297610" y="438180"/>
                  <a:pt x="293329" y="436381"/>
                </a:cubicBezTo>
                <a:lnTo>
                  <a:pt x="192992" y="396257"/>
                </a:lnTo>
                <a:lnTo>
                  <a:pt x="192037" y="393422"/>
                </a:lnTo>
                <a:lnTo>
                  <a:pt x="213763" y="357222"/>
                </a:lnTo>
                <a:lnTo>
                  <a:pt x="323449" y="395765"/>
                </a:lnTo>
                <a:lnTo>
                  <a:pt x="305405" y="431829"/>
                </a:lnTo>
                <a:close/>
                <a:moveTo>
                  <a:pt x="559751" y="437089"/>
                </a:moveTo>
                <a:cubicBezTo>
                  <a:pt x="547512" y="437089"/>
                  <a:pt x="518864" y="372187"/>
                  <a:pt x="518864" y="246282"/>
                </a:cubicBezTo>
                <a:cubicBezTo>
                  <a:pt x="518864" y="120377"/>
                  <a:pt x="547512" y="55475"/>
                  <a:pt x="559751" y="55475"/>
                </a:cubicBezTo>
                <a:cubicBezTo>
                  <a:pt x="571991" y="55475"/>
                  <a:pt x="600638" y="120377"/>
                  <a:pt x="600638" y="246282"/>
                </a:cubicBezTo>
                <a:cubicBezTo>
                  <a:pt x="600638" y="372187"/>
                  <a:pt x="571991" y="437089"/>
                  <a:pt x="559751" y="43708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" name="Forma libre 439">
            <a:extLst>
              <a:ext uri="{FF2B5EF4-FFF2-40B4-BE49-F238E27FC236}">
                <a16:creationId xmlns:a16="http://schemas.microsoft.com/office/drawing/2014/main" id="{BAC75D45-FB25-9D45-BB61-10024D06266F}"/>
              </a:ext>
            </a:extLst>
          </p:cNvPr>
          <p:cNvSpPr/>
          <p:nvPr/>
        </p:nvSpPr>
        <p:spPr>
          <a:xfrm>
            <a:off x="8130136" y="6782116"/>
            <a:ext cx="655475" cy="491925"/>
          </a:xfrm>
          <a:custGeom>
            <a:avLst/>
            <a:gdLst>
              <a:gd name="connsiteX0" fmla="*/ 559751 w 655474"/>
              <a:gd name="connsiteY0" fmla="*/ 958 h 491925"/>
              <a:gd name="connsiteX1" fmla="*/ 512949 w 655474"/>
              <a:gd name="connsiteY1" fmla="*/ 30207 h 491925"/>
              <a:gd name="connsiteX2" fmla="*/ 78944 w 655474"/>
              <a:gd name="connsiteY2" fmla="*/ 182688 h 491925"/>
              <a:gd name="connsiteX3" fmla="*/ 48660 w 655474"/>
              <a:gd name="connsiteY3" fmla="*/ 164508 h 491925"/>
              <a:gd name="connsiteX4" fmla="*/ 958 w 655474"/>
              <a:gd name="connsiteY4" fmla="*/ 246282 h 491925"/>
              <a:gd name="connsiteX5" fmla="*/ 48660 w 655474"/>
              <a:gd name="connsiteY5" fmla="*/ 328057 h 491925"/>
              <a:gd name="connsiteX6" fmla="*/ 78943 w 655474"/>
              <a:gd name="connsiteY6" fmla="*/ 309876 h 491925"/>
              <a:gd name="connsiteX7" fmla="*/ 161235 w 655474"/>
              <a:gd name="connsiteY7" fmla="*/ 338797 h 491925"/>
              <a:gd name="connsiteX8" fmla="*/ 145289 w 655474"/>
              <a:gd name="connsiteY8" fmla="*/ 365401 h 491925"/>
              <a:gd name="connsiteX9" fmla="*/ 137248 w 655474"/>
              <a:gd name="connsiteY9" fmla="*/ 394458 h 491925"/>
              <a:gd name="connsiteX10" fmla="*/ 172739 w 655474"/>
              <a:gd name="connsiteY10" fmla="*/ 446902 h 491925"/>
              <a:gd name="connsiteX11" fmla="*/ 273076 w 655474"/>
              <a:gd name="connsiteY11" fmla="*/ 487027 h 491925"/>
              <a:gd name="connsiteX12" fmla="*/ 296600 w 655474"/>
              <a:gd name="connsiteY12" fmla="*/ 491551 h 491925"/>
              <a:gd name="connsiteX13" fmla="*/ 354197 w 655474"/>
              <a:gd name="connsiteY13" fmla="*/ 456198 h 491925"/>
              <a:gd name="connsiteX14" fmla="*/ 375294 w 655474"/>
              <a:gd name="connsiteY14" fmla="*/ 413975 h 491925"/>
              <a:gd name="connsiteX15" fmla="*/ 512921 w 655474"/>
              <a:gd name="connsiteY15" fmla="*/ 462331 h 491925"/>
              <a:gd name="connsiteX16" fmla="*/ 559751 w 655474"/>
              <a:gd name="connsiteY16" fmla="*/ 491606 h 491925"/>
              <a:gd name="connsiteX17" fmla="*/ 655155 w 655474"/>
              <a:gd name="connsiteY17" fmla="*/ 246282 h 491925"/>
              <a:gd name="connsiteX18" fmla="*/ 559751 w 655474"/>
              <a:gd name="connsiteY18" fmla="*/ 958 h 491925"/>
              <a:gd name="connsiteX19" fmla="*/ 305405 w 655474"/>
              <a:gd name="connsiteY19" fmla="*/ 431829 h 491925"/>
              <a:gd name="connsiteX20" fmla="*/ 293329 w 655474"/>
              <a:gd name="connsiteY20" fmla="*/ 436381 h 491925"/>
              <a:gd name="connsiteX21" fmla="*/ 192992 w 655474"/>
              <a:gd name="connsiteY21" fmla="*/ 396257 h 491925"/>
              <a:gd name="connsiteX22" fmla="*/ 192037 w 655474"/>
              <a:gd name="connsiteY22" fmla="*/ 393422 h 491925"/>
              <a:gd name="connsiteX23" fmla="*/ 213763 w 655474"/>
              <a:gd name="connsiteY23" fmla="*/ 357222 h 491925"/>
              <a:gd name="connsiteX24" fmla="*/ 323449 w 655474"/>
              <a:gd name="connsiteY24" fmla="*/ 395765 h 491925"/>
              <a:gd name="connsiteX25" fmla="*/ 305405 w 655474"/>
              <a:gd name="connsiteY25" fmla="*/ 431829 h 491925"/>
              <a:gd name="connsiteX26" fmla="*/ 559751 w 655474"/>
              <a:gd name="connsiteY26" fmla="*/ 437089 h 491925"/>
              <a:gd name="connsiteX27" fmla="*/ 518864 w 655474"/>
              <a:gd name="connsiteY27" fmla="*/ 246282 h 491925"/>
              <a:gd name="connsiteX28" fmla="*/ 559751 w 655474"/>
              <a:gd name="connsiteY28" fmla="*/ 55475 h 491925"/>
              <a:gd name="connsiteX29" fmla="*/ 600638 w 655474"/>
              <a:gd name="connsiteY29" fmla="*/ 246282 h 491925"/>
              <a:gd name="connsiteX30" fmla="*/ 559751 w 655474"/>
              <a:gd name="connsiteY30" fmla="*/ 437089 h 49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55474" h="491925">
                <a:moveTo>
                  <a:pt x="559751" y="958"/>
                </a:moveTo>
                <a:cubicBezTo>
                  <a:pt x="541652" y="958"/>
                  <a:pt x="526060" y="11971"/>
                  <a:pt x="512949" y="30207"/>
                </a:cubicBezTo>
                <a:lnTo>
                  <a:pt x="78944" y="182688"/>
                </a:lnTo>
                <a:cubicBezTo>
                  <a:pt x="70630" y="170886"/>
                  <a:pt x="60136" y="164508"/>
                  <a:pt x="48660" y="164508"/>
                </a:cubicBezTo>
                <a:cubicBezTo>
                  <a:pt x="21457" y="164508"/>
                  <a:pt x="958" y="199671"/>
                  <a:pt x="958" y="246282"/>
                </a:cubicBezTo>
                <a:cubicBezTo>
                  <a:pt x="958" y="292894"/>
                  <a:pt x="21457" y="328057"/>
                  <a:pt x="48660" y="328057"/>
                </a:cubicBezTo>
                <a:cubicBezTo>
                  <a:pt x="60135" y="328057"/>
                  <a:pt x="70630" y="321678"/>
                  <a:pt x="78943" y="309876"/>
                </a:cubicBezTo>
                <a:lnTo>
                  <a:pt x="161235" y="338797"/>
                </a:lnTo>
                <a:lnTo>
                  <a:pt x="145289" y="365401"/>
                </a:lnTo>
                <a:cubicBezTo>
                  <a:pt x="140029" y="374178"/>
                  <a:pt x="137248" y="384236"/>
                  <a:pt x="137248" y="394458"/>
                </a:cubicBezTo>
                <a:cubicBezTo>
                  <a:pt x="137248" y="417709"/>
                  <a:pt x="151177" y="438289"/>
                  <a:pt x="172739" y="446902"/>
                </a:cubicBezTo>
                <a:lnTo>
                  <a:pt x="273076" y="487027"/>
                </a:lnTo>
                <a:cubicBezTo>
                  <a:pt x="280736" y="490079"/>
                  <a:pt x="288722" y="491551"/>
                  <a:pt x="296600" y="491551"/>
                </a:cubicBezTo>
                <a:cubicBezTo>
                  <a:pt x="320288" y="491551"/>
                  <a:pt x="343130" y="478385"/>
                  <a:pt x="354197" y="456198"/>
                </a:cubicBezTo>
                <a:lnTo>
                  <a:pt x="375294" y="413975"/>
                </a:lnTo>
                <a:lnTo>
                  <a:pt x="512921" y="462331"/>
                </a:lnTo>
                <a:cubicBezTo>
                  <a:pt x="526033" y="480593"/>
                  <a:pt x="541652" y="491606"/>
                  <a:pt x="559751" y="491606"/>
                </a:cubicBezTo>
                <a:cubicBezTo>
                  <a:pt x="621710" y="491606"/>
                  <a:pt x="655155" y="365209"/>
                  <a:pt x="655155" y="246282"/>
                </a:cubicBezTo>
                <a:cubicBezTo>
                  <a:pt x="655155" y="127355"/>
                  <a:pt x="621710" y="958"/>
                  <a:pt x="559751" y="958"/>
                </a:cubicBezTo>
                <a:close/>
                <a:moveTo>
                  <a:pt x="305405" y="431829"/>
                </a:moveTo>
                <a:cubicBezTo>
                  <a:pt x="303361" y="435918"/>
                  <a:pt x="297610" y="438180"/>
                  <a:pt x="293329" y="436381"/>
                </a:cubicBezTo>
                <a:lnTo>
                  <a:pt x="192992" y="396257"/>
                </a:lnTo>
                <a:lnTo>
                  <a:pt x="192037" y="393422"/>
                </a:lnTo>
                <a:lnTo>
                  <a:pt x="213763" y="357222"/>
                </a:lnTo>
                <a:lnTo>
                  <a:pt x="323449" y="395765"/>
                </a:lnTo>
                <a:lnTo>
                  <a:pt x="305405" y="431829"/>
                </a:lnTo>
                <a:close/>
                <a:moveTo>
                  <a:pt x="559751" y="437089"/>
                </a:moveTo>
                <a:cubicBezTo>
                  <a:pt x="547512" y="437089"/>
                  <a:pt x="518864" y="372187"/>
                  <a:pt x="518864" y="246282"/>
                </a:cubicBezTo>
                <a:cubicBezTo>
                  <a:pt x="518864" y="120377"/>
                  <a:pt x="547512" y="55475"/>
                  <a:pt x="559751" y="55475"/>
                </a:cubicBezTo>
                <a:cubicBezTo>
                  <a:pt x="571991" y="55475"/>
                  <a:pt x="600638" y="120377"/>
                  <a:pt x="600638" y="246282"/>
                </a:cubicBezTo>
                <a:cubicBezTo>
                  <a:pt x="600638" y="372187"/>
                  <a:pt x="571991" y="437089"/>
                  <a:pt x="559751" y="43708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" name="Forma libre 439">
            <a:extLst>
              <a:ext uri="{FF2B5EF4-FFF2-40B4-BE49-F238E27FC236}">
                <a16:creationId xmlns:a16="http://schemas.microsoft.com/office/drawing/2014/main" id="{C6E4D540-A8CC-5D40-AA62-D64E08508828}"/>
              </a:ext>
            </a:extLst>
          </p:cNvPr>
          <p:cNvSpPr/>
          <p:nvPr/>
        </p:nvSpPr>
        <p:spPr>
          <a:xfrm>
            <a:off x="9334468" y="6782116"/>
            <a:ext cx="655475" cy="491925"/>
          </a:xfrm>
          <a:custGeom>
            <a:avLst/>
            <a:gdLst>
              <a:gd name="connsiteX0" fmla="*/ 559751 w 655474"/>
              <a:gd name="connsiteY0" fmla="*/ 958 h 491925"/>
              <a:gd name="connsiteX1" fmla="*/ 512949 w 655474"/>
              <a:gd name="connsiteY1" fmla="*/ 30207 h 491925"/>
              <a:gd name="connsiteX2" fmla="*/ 78944 w 655474"/>
              <a:gd name="connsiteY2" fmla="*/ 182688 h 491925"/>
              <a:gd name="connsiteX3" fmla="*/ 48660 w 655474"/>
              <a:gd name="connsiteY3" fmla="*/ 164508 h 491925"/>
              <a:gd name="connsiteX4" fmla="*/ 958 w 655474"/>
              <a:gd name="connsiteY4" fmla="*/ 246282 h 491925"/>
              <a:gd name="connsiteX5" fmla="*/ 48660 w 655474"/>
              <a:gd name="connsiteY5" fmla="*/ 328057 h 491925"/>
              <a:gd name="connsiteX6" fmla="*/ 78943 w 655474"/>
              <a:gd name="connsiteY6" fmla="*/ 309876 h 491925"/>
              <a:gd name="connsiteX7" fmla="*/ 161235 w 655474"/>
              <a:gd name="connsiteY7" fmla="*/ 338797 h 491925"/>
              <a:gd name="connsiteX8" fmla="*/ 145289 w 655474"/>
              <a:gd name="connsiteY8" fmla="*/ 365401 h 491925"/>
              <a:gd name="connsiteX9" fmla="*/ 137248 w 655474"/>
              <a:gd name="connsiteY9" fmla="*/ 394458 h 491925"/>
              <a:gd name="connsiteX10" fmla="*/ 172739 w 655474"/>
              <a:gd name="connsiteY10" fmla="*/ 446902 h 491925"/>
              <a:gd name="connsiteX11" fmla="*/ 273076 w 655474"/>
              <a:gd name="connsiteY11" fmla="*/ 487027 h 491925"/>
              <a:gd name="connsiteX12" fmla="*/ 296600 w 655474"/>
              <a:gd name="connsiteY12" fmla="*/ 491551 h 491925"/>
              <a:gd name="connsiteX13" fmla="*/ 354197 w 655474"/>
              <a:gd name="connsiteY13" fmla="*/ 456198 h 491925"/>
              <a:gd name="connsiteX14" fmla="*/ 375294 w 655474"/>
              <a:gd name="connsiteY14" fmla="*/ 413975 h 491925"/>
              <a:gd name="connsiteX15" fmla="*/ 512921 w 655474"/>
              <a:gd name="connsiteY15" fmla="*/ 462331 h 491925"/>
              <a:gd name="connsiteX16" fmla="*/ 559751 w 655474"/>
              <a:gd name="connsiteY16" fmla="*/ 491606 h 491925"/>
              <a:gd name="connsiteX17" fmla="*/ 655155 w 655474"/>
              <a:gd name="connsiteY17" fmla="*/ 246282 h 491925"/>
              <a:gd name="connsiteX18" fmla="*/ 559751 w 655474"/>
              <a:gd name="connsiteY18" fmla="*/ 958 h 491925"/>
              <a:gd name="connsiteX19" fmla="*/ 305405 w 655474"/>
              <a:gd name="connsiteY19" fmla="*/ 431829 h 491925"/>
              <a:gd name="connsiteX20" fmla="*/ 293329 w 655474"/>
              <a:gd name="connsiteY20" fmla="*/ 436381 h 491925"/>
              <a:gd name="connsiteX21" fmla="*/ 192992 w 655474"/>
              <a:gd name="connsiteY21" fmla="*/ 396257 h 491925"/>
              <a:gd name="connsiteX22" fmla="*/ 192037 w 655474"/>
              <a:gd name="connsiteY22" fmla="*/ 393422 h 491925"/>
              <a:gd name="connsiteX23" fmla="*/ 213763 w 655474"/>
              <a:gd name="connsiteY23" fmla="*/ 357222 h 491925"/>
              <a:gd name="connsiteX24" fmla="*/ 323449 w 655474"/>
              <a:gd name="connsiteY24" fmla="*/ 395765 h 491925"/>
              <a:gd name="connsiteX25" fmla="*/ 305405 w 655474"/>
              <a:gd name="connsiteY25" fmla="*/ 431829 h 491925"/>
              <a:gd name="connsiteX26" fmla="*/ 559751 w 655474"/>
              <a:gd name="connsiteY26" fmla="*/ 437089 h 491925"/>
              <a:gd name="connsiteX27" fmla="*/ 518864 w 655474"/>
              <a:gd name="connsiteY27" fmla="*/ 246282 h 491925"/>
              <a:gd name="connsiteX28" fmla="*/ 559751 w 655474"/>
              <a:gd name="connsiteY28" fmla="*/ 55475 h 491925"/>
              <a:gd name="connsiteX29" fmla="*/ 600638 w 655474"/>
              <a:gd name="connsiteY29" fmla="*/ 246282 h 491925"/>
              <a:gd name="connsiteX30" fmla="*/ 559751 w 655474"/>
              <a:gd name="connsiteY30" fmla="*/ 437089 h 49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55474" h="491925">
                <a:moveTo>
                  <a:pt x="559751" y="958"/>
                </a:moveTo>
                <a:cubicBezTo>
                  <a:pt x="541652" y="958"/>
                  <a:pt x="526060" y="11971"/>
                  <a:pt x="512949" y="30207"/>
                </a:cubicBezTo>
                <a:lnTo>
                  <a:pt x="78944" y="182688"/>
                </a:lnTo>
                <a:cubicBezTo>
                  <a:pt x="70630" y="170886"/>
                  <a:pt x="60136" y="164508"/>
                  <a:pt x="48660" y="164508"/>
                </a:cubicBezTo>
                <a:cubicBezTo>
                  <a:pt x="21457" y="164508"/>
                  <a:pt x="958" y="199671"/>
                  <a:pt x="958" y="246282"/>
                </a:cubicBezTo>
                <a:cubicBezTo>
                  <a:pt x="958" y="292894"/>
                  <a:pt x="21457" y="328057"/>
                  <a:pt x="48660" y="328057"/>
                </a:cubicBezTo>
                <a:cubicBezTo>
                  <a:pt x="60135" y="328057"/>
                  <a:pt x="70630" y="321678"/>
                  <a:pt x="78943" y="309876"/>
                </a:cubicBezTo>
                <a:lnTo>
                  <a:pt x="161235" y="338797"/>
                </a:lnTo>
                <a:lnTo>
                  <a:pt x="145289" y="365401"/>
                </a:lnTo>
                <a:cubicBezTo>
                  <a:pt x="140029" y="374178"/>
                  <a:pt x="137248" y="384236"/>
                  <a:pt x="137248" y="394458"/>
                </a:cubicBezTo>
                <a:cubicBezTo>
                  <a:pt x="137248" y="417709"/>
                  <a:pt x="151177" y="438289"/>
                  <a:pt x="172739" y="446902"/>
                </a:cubicBezTo>
                <a:lnTo>
                  <a:pt x="273076" y="487027"/>
                </a:lnTo>
                <a:cubicBezTo>
                  <a:pt x="280736" y="490079"/>
                  <a:pt x="288722" y="491551"/>
                  <a:pt x="296600" y="491551"/>
                </a:cubicBezTo>
                <a:cubicBezTo>
                  <a:pt x="320288" y="491551"/>
                  <a:pt x="343130" y="478385"/>
                  <a:pt x="354197" y="456198"/>
                </a:cubicBezTo>
                <a:lnTo>
                  <a:pt x="375294" y="413975"/>
                </a:lnTo>
                <a:lnTo>
                  <a:pt x="512921" y="462331"/>
                </a:lnTo>
                <a:cubicBezTo>
                  <a:pt x="526033" y="480593"/>
                  <a:pt x="541652" y="491606"/>
                  <a:pt x="559751" y="491606"/>
                </a:cubicBezTo>
                <a:cubicBezTo>
                  <a:pt x="621710" y="491606"/>
                  <a:pt x="655155" y="365209"/>
                  <a:pt x="655155" y="246282"/>
                </a:cubicBezTo>
                <a:cubicBezTo>
                  <a:pt x="655155" y="127355"/>
                  <a:pt x="621710" y="958"/>
                  <a:pt x="559751" y="958"/>
                </a:cubicBezTo>
                <a:close/>
                <a:moveTo>
                  <a:pt x="305405" y="431829"/>
                </a:moveTo>
                <a:cubicBezTo>
                  <a:pt x="303361" y="435918"/>
                  <a:pt x="297610" y="438180"/>
                  <a:pt x="293329" y="436381"/>
                </a:cubicBezTo>
                <a:lnTo>
                  <a:pt x="192992" y="396257"/>
                </a:lnTo>
                <a:lnTo>
                  <a:pt x="192037" y="393422"/>
                </a:lnTo>
                <a:lnTo>
                  <a:pt x="213763" y="357222"/>
                </a:lnTo>
                <a:lnTo>
                  <a:pt x="323449" y="395765"/>
                </a:lnTo>
                <a:lnTo>
                  <a:pt x="305405" y="431829"/>
                </a:lnTo>
                <a:close/>
                <a:moveTo>
                  <a:pt x="559751" y="437089"/>
                </a:moveTo>
                <a:cubicBezTo>
                  <a:pt x="547512" y="437089"/>
                  <a:pt x="518864" y="372187"/>
                  <a:pt x="518864" y="246282"/>
                </a:cubicBezTo>
                <a:cubicBezTo>
                  <a:pt x="518864" y="120377"/>
                  <a:pt x="547512" y="55475"/>
                  <a:pt x="559751" y="55475"/>
                </a:cubicBezTo>
                <a:cubicBezTo>
                  <a:pt x="571991" y="55475"/>
                  <a:pt x="600638" y="120377"/>
                  <a:pt x="600638" y="246282"/>
                </a:cubicBezTo>
                <a:cubicBezTo>
                  <a:pt x="600638" y="372187"/>
                  <a:pt x="571991" y="437089"/>
                  <a:pt x="559751" y="43708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" name="Forma libre 439">
            <a:extLst>
              <a:ext uri="{FF2B5EF4-FFF2-40B4-BE49-F238E27FC236}">
                <a16:creationId xmlns:a16="http://schemas.microsoft.com/office/drawing/2014/main" id="{C4F53CE1-B29A-8C40-9A2D-0C0238B4F3A4}"/>
              </a:ext>
            </a:extLst>
          </p:cNvPr>
          <p:cNvSpPr/>
          <p:nvPr/>
        </p:nvSpPr>
        <p:spPr>
          <a:xfrm>
            <a:off x="10650312" y="6782116"/>
            <a:ext cx="655475" cy="491925"/>
          </a:xfrm>
          <a:custGeom>
            <a:avLst/>
            <a:gdLst>
              <a:gd name="connsiteX0" fmla="*/ 559751 w 655474"/>
              <a:gd name="connsiteY0" fmla="*/ 958 h 491925"/>
              <a:gd name="connsiteX1" fmla="*/ 512949 w 655474"/>
              <a:gd name="connsiteY1" fmla="*/ 30207 h 491925"/>
              <a:gd name="connsiteX2" fmla="*/ 78944 w 655474"/>
              <a:gd name="connsiteY2" fmla="*/ 182688 h 491925"/>
              <a:gd name="connsiteX3" fmla="*/ 48660 w 655474"/>
              <a:gd name="connsiteY3" fmla="*/ 164508 h 491925"/>
              <a:gd name="connsiteX4" fmla="*/ 958 w 655474"/>
              <a:gd name="connsiteY4" fmla="*/ 246282 h 491925"/>
              <a:gd name="connsiteX5" fmla="*/ 48660 w 655474"/>
              <a:gd name="connsiteY5" fmla="*/ 328057 h 491925"/>
              <a:gd name="connsiteX6" fmla="*/ 78943 w 655474"/>
              <a:gd name="connsiteY6" fmla="*/ 309876 h 491925"/>
              <a:gd name="connsiteX7" fmla="*/ 161235 w 655474"/>
              <a:gd name="connsiteY7" fmla="*/ 338797 h 491925"/>
              <a:gd name="connsiteX8" fmla="*/ 145289 w 655474"/>
              <a:gd name="connsiteY8" fmla="*/ 365401 h 491925"/>
              <a:gd name="connsiteX9" fmla="*/ 137248 w 655474"/>
              <a:gd name="connsiteY9" fmla="*/ 394458 h 491925"/>
              <a:gd name="connsiteX10" fmla="*/ 172739 w 655474"/>
              <a:gd name="connsiteY10" fmla="*/ 446902 h 491925"/>
              <a:gd name="connsiteX11" fmla="*/ 273076 w 655474"/>
              <a:gd name="connsiteY11" fmla="*/ 487027 h 491925"/>
              <a:gd name="connsiteX12" fmla="*/ 296600 w 655474"/>
              <a:gd name="connsiteY12" fmla="*/ 491551 h 491925"/>
              <a:gd name="connsiteX13" fmla="*/ 354197 w 655474"/>
              <a:gd name="connsiteY13" fmla="*/ 456198 h 491925"/>
              <a:gd name="connsiteX14" fmla="*/ 375294 w 655474"/>
              <a:gd name="connsiteY14" fmla="*/ 413975 h 491925"/>
              <a:gd name="connsiteX15" fmla="*/ 512921 w 655474"/>
              <a:gd name="connsiteY15" fmla="*/ 462331 h 491925"/>
              <a:gd name="connsiteX16" fmla="*/ 559751 w 655474"/>
              <a:gd name="connsiteY16" fmla="*/ 491606 h 491925"/>
              <a:gd name="connsiteX17" fmla="*/ 655155 w 655474"/>
              <a:gd name="connsiteY17" fmla="*/ 246282 h 491925"/>
              <a:gd name="connsiteX18" fmla="*/ 559751 w 655474"/>
              <a:gd name="connsiteY18" fmla="*/ 958 h 491925"/>
              <a:gd name="connsiteX19" fmla="*/ 305405 w 655474"/>
              <a:gd name="connsiteY19" fmla="*/ 431829 h 491925"/>
              <a:gd name="connsiteX20" fmla="*/ 293329 w 655474"/>
              <a:gd name="connsiteY20" fmla="*/ 436381 h 491925"/>
              <a:gd name="connsiteX21" fmla="*/ 192992 w 655474"/>
              <a:gd name="connsiteY21" fmla="*/ 396257 h 491925"/>
              <a:gd name="connsiteX22" fmla="*/ 192037 w 655474"/>
              <a:gd name="connsiteY22" fmla="*/ 393422 h 491925"/>
              <a:gd name="connsiteX23" fmla="*/ 213763 w 655474"/>
              <a:gd name="connsiteY23" fmla="*/ 357222 h 491925"/>
              <a:gd name="connsiteX24" fmla="*/ 323449 w 655474"/>
              <a:gd name="connsiteY24" fmla="*/ 395765 h 491925"/>
              <a:gd name="connsiteX25" fmla="*/ 305405 w 655474"/>
              <a:gd name="connsiteY25" fmla="*/ 431829 h 491925"/>
              <a:gd name="connsiteX26" fmla="*/ 559751 w 655474"/>
              <a:gd name="connsiteY26" fmla="*/ 437089 h 491925"/>
              <a:gd name="connsiteX27" fmla="*/ 518864 w 655474"/>
              <a:gd name="connsiteY27" fmla="*/ 246282 h 491925"/>
              <a:gd name="connsiteX28" fmla="*/ 559751 w 655474"/>
              <a:gd name="connsiteY28" fmla="*/ 55475 h 491925"/>
              <a:gd name="connsiteX29" fmla="*/ 600638 w 655474"/>
              <a:gd name="connsiteY29" fmla="*/ 246282 h 491925"/>
              <a:gd name="connsiteX30" fmla="*/ 559751 w 655474"/>
              <a:gd name="connsiteY30" fmla="*/ 437089 h 49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55474" h="491925">
                <a:moveTo>
                  <a:pt x="559751" y="958"/>
                </a:moveTo>
                <a:cubicBezTo>
                  <a:pt x="541652" y="958"/>
                  <a:pt x="526060" y="11971"/>
                  <a:pt x="512949" y="30207"/>
                </a:cubicBezTo>
                <a:lnTo>
                  <a:pt x="78944" y="182688"/>
                </a:lnTo>
                <a:cubicBezTo>
                  <a:pt x="70630" y="170886"/>
                  <a:pt x="60136" y="164508"/>
                  <a:pt x="48660" y="164508"/>
                </a:cubicBezTo>
                <a:cubicBezTo>
                  <a:pt x="21457" y="164508"/>
                  <a:pt x="958" y="199671"/>
                  <a:pt x="958" y="246282"/>
                </a:cubicBezTo>
                <a:cubicBezTo>
                  <a:pt x="958" y="292894"/>
                  <a:pt x="21457" y="328057"/>
                  <a:pt x="48660" y="328057"/>
                </a:cubicBezTo>
                <a:cubicBezTo>
                  <a:pt x="60135" y="328057"/>
                  <a:pt x="70630" y="321678"/>
                  <a:pt x="78943" y="309876"/>
                </a:cubicBezTo>
                <a:lnTo>
                  <a:pt x="161235" y="338797"/>
                </a:lnTo>
                <a:lnTo>
                  <a:pt x="145289" y="365401"/>
                </a:lnTo>
                <a:cubicBezTo>
                  <a:pt x="140029" y="374178"/>
                  <a:pt x="137248" y="384236"/>
                  <a:pt x="137248" y="394458"/>
                </a:cubicBezTo>
                <a:cubicBezTo>
                  <a:pt x="137248" y="417709"/>
                  <a:pt x="151177" y="438289"/>
                  <a:pt x="172739" y="446902"/>
                </a:cubicBezTo>
                <a:lnTo>
                  <a:pt x="273076" y="487027"/>
                </a:lnTo>
                <a:cubicBezTo>
                  <a:pt x="280736" y="490079"/>
                  <a:pt x="288722" y="491551"/>
                  <a:pt x="296600" y="491551"/>
                </a:cubicBezTo>
                <a:cubicBezTo>
                  <a:pt x="320288" y="491551"/>
                  <a:pt x="343130" y="478385"/>
                  <a:pt x="354197" y="456198"/>
                </a:cubicBezTo>
                <a:lnTo>
                  <a:pt x="375294" y="413975"/>
                </a:lnTo>
                <a:lnTo>
                  <a:pt x="512921" y="462331"/>
                </a:lnTo>
                <a:cubicBezTo>
                  <a:pt x="526033" y="480593"/>
                  <a:pt x="541652" y="491606"/>
                  <a:pt x="559751" y="491606"/>
                </a:cubicBezTo>
                <a:cubicBezTo>
                  <a:pt x="621710" y="491606"/>
                  <a:pt x="655155" y="365209"/>
                  <a:pt x="655155" y="246282"/>
                </a:cubicBezTo>
                <a:cubicBezTo>
                  <a:pt x="655155" y="127355"/>
                  <a:pt x="621710" y="958"/>
                  <a:pt x="559751" y="958"/>
                </a:cubicBezTo>
                <a:close/>
                <a:moveTo>
                  <a:pt x="305405" y="431829"/>
                </a:moveTo>
                <a:cubicBezTo>
                  <a:pt x="303361" y="435918"/>
                  <a:pt x="297610" y="438180"/>
                  <a:pt x="293329" y="436381"/>
                </a:cubicBezTo>
                <a:lnTo>
                  <a:pt x="192992" y="396257"/>
                </a:lnTo>
                <a:lnTo>
                  <a:pt x="192037" y="393422"/>
                </a:lnTo>
                <a:lnTo>
                  <a:pt x="213763" y="357222"/>
                </a:lnTo>
                <a:lnTo>
                  <a:pt x="323449" y="395765"/>
                </a:lnTo>
                <a:lnTo>
                  <a:pt x="305405" y="431829"/>
                </a:lnTo>
                <a:close/>
                <a:moveTo>
                  <a:pt x="559751" y="437089"/>
                </a:moveTo>
                <a:cubicBezTo>
                  <a:pt x="547512" y="437089"/>
                  <a:pt x="518864" y="372187"/>
                  <a:pt x="518864" y="246282"/>
                </a:cubicBezTo>
                <a:cubicBezTo>
                  <a:pt x="518864" y="120377"/>
                  <a:pt x="547512" y="55475"/>
                  <a:pt x="559751" y="55475"/>
                </a:cubicBezTo>
                <a:cubicBezTo>
                  <a:pt x="571991" y="55475"/>
                  <a:pt x="600638" y="120377"/>
                  <a:pt x="600638" y="246282"/>
                </a:cubicBezTo>
                <a:cubicBezTo>
                  <a:pt x="600638" y="372187"/>
                  <a:pt x="571991" y="437089"/>
                  <a:pt x="559751" y="43708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" name="Forma libre 408">
            <a:extLst>
              <a:ext uri="{FF2B5EF4-FFF2-40B4-BE49-F238E27FC236}">
                <a16:creationId xmlns:a16="http://schemas.microsoft.com/office/drawing/2014/main" id="{CC5CF671-863B-0543-9AA2-8A39E785E322}"/>
              </a:ext>
            </a:extLst>
          </p:cNvPr>
          <p:cNvSpPr/>
          <p:nvPr/>
        </p:nvSpPr>
        <p:spPr>
          <a:xfrm>
            <a:off x="12016883" y="8875193"/>
            <a:ext cx="491925" cy="655475"/>
          </a:xfrm>
          <a:custGeom>
            <a:avLst/>
            <a:gdLst>
              <a:gd name="connsiteX0" fmla="*/ 437089 w 491925"/>
              <a:gd name="connsiteY0" fmla="*/ 958 h 655474"/>
              <a:gd name="connsiteX1" fmla="*/ 55475 w 491925"/>
              <a:gd name="connsiteY1" fmla="*/ 958 h 655474"/>
              <a:gd name="connsiteX2" fmla="*/ 958 w 491925"/>
              <a:gd name="connsiteY2" fmla="*/ 55475 h 655474"/>
              <a:gd name="connsiteX3" fmla="*/ 958 w 491925"/>
              <a:gd name="connsiteY3" fmla="*/ 600640 h 655474"/>
              <a:gd name="connsiteX4" fmla="*/ 55475 w 491925"/>
              <a:gd name="connsiteY4" fmla="*/ 655155 h 655474"/>
              <a:gd name="connsiteX5" fmla="*/ 437091 w 491925"/>
              <a:gd name="connsiteY5" fmla="*/ 655155 h 655474"/>
              <a:gd name="connsiteX6" fmla="*/ 491606 w 491925"/>
              <a:gd name="connsiteY6" fmla="*/ 600638 h 655474"/>
              <a:gd name="connsiteX7" fmla="*/ 491606 w 491925"/>
              <a:gd name="connsiteY7" fmla="*/ 55475 h 655474"/>
              <a:gd name="connsiteX8" fmla="*/ 437089 w 491925"/>
              <a:gd name="connsiteY8" fmla="*/ 958 h 655474"/>
              <a:gd name="connsiteX9" fmla="*/ 164508 w 491925"/>
              <a:gd name="connsiteY9" fmla="*/ 587010 h 655474"/>
              <a:gd name="connsiteX10" fmla="*/ 150878 w 491925"/>
              <a:gd name="connsiteY10" fmla="*/ 600640 h 655474"/>
              <a:gd name="connsiteX11" fmla="*/ 69103 w 491925"/>
              <a:gd name="connsiteY11" fmla="*/ 600640 h 655474"/>
              <a:gd name="connsiteX12" fmla="*/ 55474 w 491925"/>
              <a:gd name="connsiteY12" fmla="*/ 587010 h 655474"/>
              <a:gd name="connsiteX13" fmla="*/ 55474 w 491925"/>
              <a:gd name="connsiteY13" fmla="*/ 505236 h 655474"/>
              <a:gd name="connsiteX14" fmla="*/ 69103 w 491925"/>
              <a:gd name="connsiteY14" fmla="*/ 491606 h 655474"/>
              <a:gd name="connsiteX15" fmla="*/ 150878 w 491925"/>
              <a:gd name="connsiteY15" fmla="*/ 491606 h 655474"/>
              <a:gd name="connsiteX16" fmla="*/ 164508 w 491925"/>
              <a:gd name="connsiteY16" fmla="*/ 505236 h 655474"/>
              <a:gd name="connsiteX17" fmla="*/ 164508 w 491925"/>
              <a:gd name="connsiteY17" fmla="*/ 587010 h 655474"/>
              <a:gd name="connsiteX18" fmla="*/ 164508 w 491925"/>
              <a:gd name="connsiteY18" fmla="*/ 450719 h 655474"/>
              <a:gd name="connsiteX19" fmla="*/ 150878 w 491925"/>
              <a:gd name="connsiteY19" fmla="*/ 464348 h 655474"/>
              <a:gd name="connsiteX20" fmla="*/ 69103 w 491925"/>
              <a:gd name="connsiteY20" fmla="*/ 464348 h 655474"/>
              <a:gd name="connsiteX21" fmla="*/ 55474 w 491925"/>
              <a:gd name="connsiteY21" fmla="*/ 450719 h 655474"/>
              <a:gd name="connsiteX22" fmla="*/ 55474 w 491925"/>
              <a:gd name="connsiteY22" fmla="*/ 368944 h 655474"/>
              <a:gd name="connsiteX23" fmla="*/ 69103 w 491925"/>
              <a:gd name="connsiteY23" fmla="*/ 355315 h 655474"/>
              <a:gd name="connsiteX24" fmla="*/ 150878 w 491925"/>
              <a:gd name="connsiteY24" fmla="*/ 355315 h 655474"/>
              <a:gd name="connsiteX25" fmla="*/ 164508 w 491925"/>
              <a:gd name="connsiteY25" fmla="*/ 368944 h 655474"/>
              <a:gd name="connsiteX26" fmla="*/ 164508 w 491925"/>
              <a:gd name="connsiteY26" fmla="*/ 450719 h 655474"/>
              <a:gd name="connsiteX27" fmla="*/ 300799 w 491925"/>
              <a:gd name="connsiteY27" fmla="*/ 587010 h 655474"/>
              <a:gd name="connsiteX28" fmla="*/ 287169 w 491925"/>
              <a:gd name="connsiteY28" fmla="*/ 600640 h 655474"/>
              <a:gd name="connsiteX29" fmla="*/ 205395 w 491925"/>
              <a:gd name="connsiteY29" fmla="*/ 600640 h 655474"/>
              <a:gd name="connsiteX30" fmla="*/ 191765 w 491925"/>
              <a:gd name="connsiteY30" fmla="*/ 587010 h 655474"/>
              <a:gd name="connsiteX31" fmla="*/ 191765 w 491925"/>
              <a:gd name="connsiteY31" fmla="*/ 505236 h 655474"/>
              <a:gd name="connsiteX32" fmla="*/ 205395 w 491925"/>
              <a:gd name="connsiteY32" fmla="*/ 491606 h 655474"/>
              <a:gd name="connsiteX33" fmla="*/ 287169 w 491925"/>
              <a:gd name="connsiteY33" fmla="*/ 491606 h 655474"/>
              <a:gd name="connsiteX34" fmla="*/ 300799 w 491925"/>
              <a:gd name="connsiteY34" fmla="*/ 505236 h 655474"/>
              <a:gd name="connsiteX35" fmla="*/ 300799 w 491925"/>
              <a:gd name="connsiteY35" fmla="*/ 587010 h 655474"/>
              <a:gd name="connsiteX36" fmla="*/ 300799 w 491925"/>
              <a:gd name="connsiteY36" fmla="*/ 450719 h 655474"/>
              <a:gd name="connsiteX37" fmla="*/ 287169 w 491925"/>
              <a:gd name="connsiteY37" fmla="*/ 464348 h 655474"/>
              <a:gd name="connsiteX38" fmla="*/ 205395 w 491925"/>
              <a:gd name="connsiteY38" fmla="*/ 464348 h 655474"/>
              <a:gd name="connsiteX39" fmla="*/ 191765 w 491925"/>
              <a:gd name="connsiteY39" fmla="*/ 450719 h 655474"/>
              <a:gd name="connsiteX40" fmla="*/ 191765 w 491925"/>
              <a:gd name="connsiteY40" fmla="*/ 368944 h 655474"/>
              <a:gd name="connsiteX41" fmla="*/ 205395 w 491925"/>
              <a:gd name="connsiteY41" fmla="*/ 355315 h 655474"/>
              <a:gd name="connsiteX42" fmla="*/ 287169 w 491925"/>
              <a:gd name="connsiteY42" fmla="*/ 355315 h 655474"/>
              <a:gd name="connsiteX43" fmla="*/ 300799 w 491925"/>
              <a:gd name="connsiteY43" fmla="*/ 368944 h 655474"/>
              <a:gd name="connsiteX44" fmla="*/ 300799 w 491925"/>
              <a:gd name="connsiteY44" fmla="*/ 450719 h 655474"/>
              <a:gd name="connsiteX45" fmla="*/ 437089 w 491925"/>
              <a:gd name="connsiteY45" fmla="*/ 587010 h 655474"/>
              <a:gd name="connsiteX46" fmla="*/ 423460 w 491925"/>
              <a:gd name="connsiteY46" fmla="*/ 600640 h 655474"/>
              <a:gd name="connsiteX47" fmla="*/ 341685 w 491925"/>
              <a:gd name="connsiteY47" fmla="*/ 600640 h 655474"/>
              <a:gd name="connsiteX48" fmla="*/ 328056 w 491925"/>
              <a:gd name="connsiteY48" fmla="*/ 587010 h 655474"/>
              <a:gd name="connsiteX49" fmla="*/ 328056 w 491925"/>
              <a:gd name="connsiteY49" fmla="*/ 505236 h 655474"/>
              <a:gd name="connsiteX50" fmla="*/ 341685 w 491925"/>
              <a:gd name="connsiteY50" fmla="*/ 491606 h 655474"/>
              <a:gd name="connsiteX51" fmla="*/ 423460 w 491925"/>
              <a:gd name="connsiteY51" fmla="*/ 491606 h 655474"/>
              <a:gd name="connsiteX52" fmla="*/ 437089 w 491925"/>
              <a:gd name="connsiteY52" fmla="*/ 505236 h 655474"/>
              <a:gd name="connsiteX53" fmla="*/ 437089 w 491925"/>
              <a:gd name="connsiteY53" fmla="*/ 587010 h 655474"/>
              <a:gd name="connsiteX54" fmla="*/ 437089 w 491925"/>
              <a:gd name="connsiteY54" fmla="*/ 450719 h 655474"/>
              <a:gd name="connsiteX55" fmla="*/ 423460 w 491925"/>
              <a:gd name="connsiteY55" fmla="*/ 464348 h 655474"/>
              <a:gd name="connsiteX56" fmla="*/ 341685 w 491925"/>
              <a:gd name="connsiteY56" fmla="*/ 464348 h 655474"/>
              <a:gd name="connsiteX57" fmla="*/ 328056 w 491925"/>
              <a:gd name="connsiteY57" fmla="*/ 450719 h 655474"/>
              <a:gd name="connsiteX58" fmla="*/ 328056 w 491925"/>
              <a:gd name="connsiteY58" fmla="*/ 368944 h 655474"/>
              <a:gd name="connsiteX59" fmla="*/ 341685 w 491925"/>
              <a:gd name="connsiteY59" fmla="*/ 355315 h 655474"/>
              <a:gd name="connsiteX60" fmla="*/ 423460 w 491925"/>
              <a:gd name="connsiteY60" fmla="*/ 355315 h 655474"/>
              <a:gd name="connsiteX61" fmla="*/ 437089 w 491925"/>
              <a:gd name="connsiteY61" fmla="*/ 368944 h 655474"/>
              <a:gd name="connsiteX62" fmla="*/ 437089 w 491925"/>
              <a:gd name="connsiteY62" fmla="*/ 450719 h 655474"/>
              <a:gd name="connsiteX63" fmla="*/ 437089 w 491925"/>
              <a:gd name="connsiteY63" fmla="*/ 288533 h 655474"/>
              <a:gd name="connsiteX64" fmla="*/ 423460 w 491925"/>
              <a:gd name="connsiteY64" fmla="*/ 300799 h 655474"/>
              <a:gd name="connsiteX65" fmla="*/ 69103 w 491925"/>
              <a:gd name="connsiteY65" fmla="*/ 300799 h 655474"/>
              <a:gd name="connsiteX66" fmla="*/ 55474 w 491925"/>
              <a:gd name="connsiteY66" fmla="*/ 288533 h 655474"/>
              <a:gd name="connsiteX67" fmla="*/ 55474 w 491925"/>
              <a:gd name="connsiteY67" fmla="*/ 67741 h 655474"/>
              <a:gd name="connsiteX68" fmla="*/ 69103 w 491925"/>
              <a:gd name="connsiteY68" fmla="*/ 55475 h 655474"/>
              <a:gd name="connsiteX69" fmla="*/ 423460 w 491925"/>
              <a:gd name="connsiteY69" fmla="*/ 55475 h 655474"/>
              <a:gd name="connsiteX70" fmla="*/ 437089 w 491925"/>
              <a:gd name="connsiteY70" fmla="*/ 67741 h 655474"/>
              <a:gd name="connsiteX71" fmla="*/ 437089 w 491925"/>
              <a:gd name="connsiteY71" fmla="*/ 288533 h 655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491925" h="655474">
                <a:moveTo>
                  <a:pt x="437089" y="958"/>
                </a:moveTo>
                <a:lnTo>
                  <a:pt x="55475" y="958"/>
                </a:lnTo>
                <a:cubicBezTo>
                  <a:pt x="25422" y="958"/>
                  <a:pt x="958" y="25408"/>
                  <a:pt x="958" y="55475"/>
                </a:cubicBezTo>
                <a:lnTo>
                  <a:pt x="958" y="600640"/>
                </a:lnTo>
                <a:cubicBezTo>
                  <a:pt x="958" y="630706"/>
                  <a:pt x="25422" y="655155"/>
                  <a:pt x="55475" y="655155"/>
                </a:cubicBezTo>
                <a:lnTo>
                  <a:pt x="437091" y="655155"/>
                </a:lnTo>
                <a:cubicBezTo>
                  <a:pt x="467143" y="655155"/>
                  <a:pt x="491606" y="630706"/>
                  <a:pt x="491606" y="600638"/>
                </a:cubicBezTo>
                <a:lnTo>
                  <a:pt x="491606" y="55475"/>
                </a:lnTo>
                <a:cubicBezTo>
                  <a:pt x="491606" y="25408"/>
                  <a:pt x="467143" y="958"/>
                  <a:pt x="437089" y="958"/>
                </a:cubicBezTo>
                <a:close/>
                <a:moveTo>
                  <a:pt x="164508" y="587010"/>
                </a:moveTo>
                <a:cubicBezTo>
                  <a:pt x="164508" y="594544"/>
                  <a:pt x="158412" y="600640"/>
                  <a:pt x="150878" y="600640"/>
                </a:cubicBezTo>
                <a:lnTo>
                  <a:pt x="69103" y="600640"/>
                </a:lnTo>
                <a:cubicBezTo>
                  <a:pt x="61570" y="600640"/>
                  <a:pt x="55474" y="594544"/>
                  <a:pt x="55474" y="587010"/>
                </a:cubicBezTo>
                <a:lnTo>
                  <a:pt x="55474" y="505236"/>
                </a:lnTo>
                <a:cubicBezTo>
                  <a:pt x="55474" y="497702"/>
                  <a:pt x="61570" y="491606"/>
                  <a:pt x="69103" y="491606"/>
                </a:cubicBezTo>
                <a:lnTo>
                  <a:pt x="150878" y="491606"/>
                </a:lnTo>
                <a:cubicBezTo>
                  <a:pt x="158412" y="491606"/>
                  <a:pt x="164508" y="497702"/>
                  <a:pt x="164508" y="505236"/>
                </a:cubicBezTo>
                <a:lnTo>
                  <a:pt x="164508" y="587010"/>
                </a:lnTo>
                <a:close/>
                <a:moveTo>
                  <a:pt x="164508" y="450719"/>
                </a:moveTo>
                <a:cubicBezTo>
                  <a:pt x="164508" y="458252"/>
                  <a:pt x="158412" y="464348"/>
                  <a:pt x="150878" y="464348"/>
                </a:cubicBezTo>
                <a:lnTo>
                  <a:pt x="69103" y="464348"/>
                </a:lnTo>
                <a:cubicBezTo>
                  <a:pt x="61570" y="464348"/>
                  <a:pt x="55474" y="458252"/>
                  <a:pt x="55474" y="450719"/>
                </a:cubicBezTo>
                <a:lnTo>
                  <a:pt x="55474" y="368944"/>
                </a:lnTo>
                <a:cubicBezTo>
                  <a:pt x="55474" y="361411"/>
                  <a:pt x="61570" y="355315"/>
                  <a:pt x="69103" y="355315"/>
                </a:cubicBezTo>
                <a:lnTo>
                  <a:pt x="150878" y="355315"/>
                </a:lnTo>
                <a:cubicBezTo>
                  <a:pt x="158412" y="355315"/>
                  <a:pt x="164508" y="361411"/>
                  <a:pt x="164508" y="368944"/>
                </a:cubicBezTo>
                <a:lnTo>
                  <a:pt x="164508" y="450719"/>
                </a:lnTo>
                <a:close/>
                <a:moveTo>
                  <a:pt x="300799" y="587010"/>
                </a:moveTo>
                <a:cubicBezTo>
                  <a:pt x="300799" y="594544"/>
                  <a:pt x="294703" y="600640"/>
                  <a:pt x="287169" y="600640"/>
                </a:cubicBezTo>
                <a:lnTo>
                  <a:pt x="205395" y="600640"/>
                </a:lnTo>
                <a:cubicBezTo>
                  <a:pt x="197861" y="600640"/>
                  <a:pt x="191765" y="594544"/>
                  <a:pt x="191765" y="587010"/>
                </a:cubicBezTo>
                <a:lnTo>
                  <a:pt x="191765" y="505236"/>
                </a:lnTo>
                <a:cubicBezTo>
                  <a:pt x="191765" y="497702"/>
                  <a:pt x="197861" y="491606"/>
                  <a:pt x="205395" y="491606"/>
                </a:cubicBezTo>
                <a:lnTo>
                  <a:pt x="287169" y="491606"/>
                </a:lnTo>
                <a:cubicBezTo>
                  <a:pt x="294703" y="491606"/>
                  <a:pt x="300799" y="497702"/>
                  <a:pt x="300799" y="505236"/>
                </a:cubicBezTo>
                <a:lnTo>
                  <a:pt x="300799" y="587010"/>
                </a:lnTo>
                <a:close/>
                <a:moveTo>
                  <a:pt x="300799" y="450719"/>
                </a:moveTo>
                <a:cubicBezTo>
                  <a:pt x="300799" y="458252"/>
                  <a:pt x="294703" y="464348"/>
                  <a:pt x="287169" y="464348"/>
                </a:cubicBezTo>
                <a:lnTo>
                  <a:pt x="205395" y="464348"/>
                </a:lnTo>
                <a:cubicBezTo>
                  <a:pt x="197861" y="464348"/>
                  <a:pt x="191765" y="458252"/>
                  <a:pt x="191765" y="450719"/>
                </a:cubicBezTo>
                <a:lnTo>
                  <a:pt x="191765" y="368944"/>
                </a:lnTo>
                <a:cubicBezTo>
                  <a:pt x="191765" y="361411"/>
                  <a:pt x="197861" y="355315"/>
                  <a:pt x="205395" y="355315"/>
                </a:cubicBezTo>
                <a:lnTo>
                  <a:pt x="287169" y="355315"/>
                </a:lnTo>
                <a:cubicBezTo>
                  <a:pt x="294703" y="355315"/>
                  <a:pt x="300799" y="361411"/>
                  <a:pt x="300799" y="368944"/>
                </a:cubicBezTo>
                <a:lnTo>
                  <a:pt x="300799" y="450719"/>
                </a:lnTo>
                <a:close/>
                <a:moveTo>
                  <a:pt x="437089" y="587010"/>
                </a:moveTo>
                <a:cubicBezTo>
                  <a:pt x="437089" y="594544"/>
                  <a:pt x="430993" y="600640"/>
                  <a:pt x="423460" y="600640"/>
                </a:cubicBezTo>
                <a:lnTo>
                  <a:pt x="341685" y="600640"/>
                </a:lnTo>
                <a:cubicBezTo>
                  <a:pt x="334152" y="600640"/>
                  <a:pt x="328056" y="594544"/>
                  <a:pt x="328056" y="587010"/>
                </a:cubicBezTo>
                <a:lnTo>
                  <a:pt x="328056" y="505236"/>
                </a:lnTo>
                <a:cubicBezTo>
                  <a:pt x="328056" y="497702"/>
                  <a:pt x="334152" y="491606"/>
                  <a:pt x="341685" y="491606"/>
                </a:cubicBezTo>
                <a:lnTo>
                  <a:pt x="423460" y="491606"/>
                </a:lnTo>
                <a:cubicBezTo>
                  <a:pt x="430993" y="491606"/>
                  <a:pt x="437089" y="497702"/>
                  <a:pt x="437089" y="505236"/>
                </a:cubicBezTo>
                <a:lnTo>
                  <a:pt x="437089" y="587010"/>
                </a:lnTo>
                <a:close/>
                <a:moveTo>
                  <a:pt x="437089" y="450719"/>
                </a:moveTo>
                <a:cubicBezTo>
                  <a:pt x="437089" y="458252"/>
                  <a:pt x="430993" y="464348"/>
                  <a:pt x="423460" y="464348"/>
                </a:cubicBezTo>
                <a:lnTo>
                  <a:pt x="341685" y="464348"/>
                </a:lnTo>
                <a:cubicBezTo>
                  <a:pt x="334152" y="464348"/>
                  <a:pt x="328056" y="458252"/>
                  <a:pt x="328056" y="450719"/>
                </a:cubicBezTo>
                <a:lnTo>
                  <a:pt x="328056" y="368944"/>
                </a:lnTo>
                <a:cubicBezTo>
                  <a:pt x="328056" y="361411"/>
                  <a:pt x="334152" y="355315"/>
                  <a:pt x="341685" y="355315"/>
                </a:cubicBezTo>
                <a:lnTo>
                  <a:pt x="423460" y="355315"/>
                </a:lnTo>
                <a:cubicBezTo>
                  <a:pt x="430993" y="355315"/>
                  <a:pt x="437089" y="361411"/>
                  <a:pt x="437089" y="368944"/>
                </a:cubicBezTo>
                <a:lnTo>
                  <a:pt x="437089" y="450719"/>
                </a:lnTo>
                <a:close/>
                <a:moveTo>
                  <a:pt x="437089" y="288533"/>
                </a:moveTo>
                <a:cubicBezTo>
                  <a:pt x="437089" y="295312"/>
                  <a:pt x="430993" y="300799"/>
                  <a:pt x="423460" y="300799"/>
                </a:cubicBezTo>
                <a:lnTo>
                  <a:pt x="69103" y="300799"/>
                </a:lnTo>
                <a:cubicBezTo>
                  <a:pt x="61570" y="300799"/>
                  <a:pt x="55474" y="295312"/>
                  <a:pt x="55474" y="288533"/>
                </a:cubicBezTo>
                <a:lnTo>
                  <a:pt x="55474" y="67741"/>
                </a:lnTo>
                <a:cubicBezTo>
                  <a:pt x="55474" y="60962"/>
                  <a:pt x="61570" y="55475"/>
                  <a:pt x="69103" y="55475"/>
                </a:cubicBezTo>
                <a:lnTo>
                  <a:pt x="423460" y="55475"/>
                </a:lnTo>
                <a:cubicBezTo>
                  <a:pt x="430993" y="55475"/>
                  <a:pt x="437089" y="60962"/>
                  <a:pt x="437089" y="67741"/>
                </a:cubicBezTo>
                <a:lnTo>
                  <a:pt x="437089" y="28853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" name="Forma libre 409">
            <a:extLst>
              <a:ext uri="{FF2B5EF4-FFF2-40B4-BE49-F238E27FC236}">
                <a16:creationId xmlns:a16="http://schemas.microsoft.com/office/drawing/2014/main" id="{998D338A-288D-3F4F-9E1A-FD2D4E8AD771}"/>
              </a:ext>
            </a:extLst>
          </p:cNvPr>
          <p:cNvSpPr/>
          <p:nvPr/>
        </p:nvSpPr>
        <p:spPr>
          <a:xfrm>
            <a:off x="12289466" y="8970597"/>
            <a:ext cx="109885" cy="164827"/>
          </a:xfrm>
          <a:custGeom>
            <a:avLst/>
            <a:gdLst>
              <a:gd name="connsiteX0" fmla="*/ 69103 w 109884"/>
              <a:gd name="connsiteY0" fmla="*/ 958 h 164826"/>
              <a:gd name="connsiteX1" fmla="*/ 41846 w 109884"/>
              <a:gd name="connsiteY1" fmla="*/ 958 h 164826"/>
              <a:gd name="connsiteX2" fmla="*/ 958 w 109884"/>
              <a:gd name="connsiteY2" fmla="*/ 41846 h 164826"/>
              <a:gd name="connsiteX3" fmla="*/ 958 w 109884"/>
              <a:gd name="connsiteY3" fmla="*/ 123620 h 164826"/>
              <a:gd name="connsiteX4" fmla="*/ 41846 w 109884"/>
              <a:gd name="connsiteY4" fmla="*/ 164508 h 164826"/>
              <a:gd name="connsiteX5" fmla="*/ 69103 w 109884"/>
              <a:gd name="connsiteY5" fmla="*/ 164508 h 164826"/>
              <a:gd name="connsiteX6" fmla="*/ 109991 w 109884"/>
              <a:gd name="connsiteY6" fmla="*/ 123620 h 164826"/>
              <a:gd name="connsiteX7" fmla="*/ 109991 w 109884"/>
              <a:gd name="connsiteY7" fmla="*/ 41846 h 164826"/>
              <a:gd name="connsiteX8" fmla="*/ 69103 w 109884"/>
              <a:gd name="connsiteY8" fmla="*/ 958 h 164826"/>
              <a:gd name="connsiteX9" fmla="*/ 28216 w 109884"/>
              <a:gd name="connsiteY9" fmla="*/ 41846 h 164826"/>
              <a:gd name="connsiteX10" fmla="*/ 41846 w 109884"/>
              <a:gd name="connsiteY10" fmla="*/ 28216 h 164826"/>
              <a:gd name="connsiteX11" fmla="*/ 69103 w 109884"/>
              <a:gd name="connsiteY11" fmla="*/ 28216 h 164826"/>
              <a:gd name="connsiteX12" fmla="*/ 81782 w 109884"/>
              <a:gd name="connsiteY12" fmla="*/ 37151 h 164826"/>
              <a:gd name="connsiteX13" fmla="*/ 28216 w 109884"/>
              <a:gd name="connsiteY13" fmla="*/ 90717 h 164826"/>
              <a:gd name="connsiteX14" fmla="*/ 28216 w 109884"/>
              <a:gd name="connsiteY14" fmla="*/ 41846 h 164826"/>
              <a:gd name="connsiteX15" fmla="*/ 82732 w 109884"/>
              <a:gd name="connsiteY15" fmla="*/ 123620 h 164826"/>
              <a:gd name="connsiteX16" fmla="*/ 69102 w 109884"/>
              <a:gd name="connsiteY16" fmla="*/ 137250 h 164826"/>
              <a:gd name="connsiteX17" fmla="*/ 41844 w 109884"/>
              <a:gd name="connsiteY17" fmla="*/ 137250 h 164826"/>
              <a:gd name="connsiteX18" fmla="*/ 29167 w 109884"/>
              <a:gd name="connsiteY18" fmla="*/ 128312 h 164826"/>
              <a:gd name="connsiteX19" fmla="*/ 82732 w 109884"/>
              <a:gd name="connsiteY19" fmla="*/ 74747 h 164826"/>
              <a:gd name="connsiteX20" fmla="*/ 82732 w 109884"/>
              <a:gd name="connsiteY20" fmla="*/ 123620 h 16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9884" h="164826">
                <a:moveTo>
                  <a:pt x="69103" y="958"/>
                </a:moveTo>
                <a:lnTo>
                  <a:pt x="41846" y="958"/>
                </a:lnTo>
                <a:cubicBezTo>
                  <a:pt x="19299" y="958"/>
                  <a:pt x="958" y="19299"/>
                  <a:pt x="958" y="41846"/>
                </a:cubicBezTo>
                <a:lnTo>
                  <a:pt x="958" y="123620"/>
                </a:lnTo>
                <a:cubicBezTo>
                  <a:pt x="958" y="146167"/>
                  <a:pt x="19299" y="164508"/>
                  <a:pt x="41846" y="164508"/>
                </a:cubicBezTo>
                <a:lnTo>
                  <a:pt x="69103" y="164508"/>
                </a:lnTo>
                <a:cubicBezTo>
                  <a:pt x="91650" y="164508"/>
                  <a:pt x="109991" y="146167"/>
                  <a:pt x="109991" y="123620"/>
                </a:cubicBezTo>
                <a:lnTo>
                  <a:pt x="109991" y="41846"/>
                </a:lnTo>
                <a:cubicBezTo>
                  <a:pt x="109991" y="19299"/>
                  <a:pt x="91650" y="958"/>
                  <a:pt x="69103" y="958"/>
                </a:cubicBezTo>
                <a:close/>
                <a:moveTo>
                  <a:pt x="28216" y="41846"/>
                </a:moveTo>
                <a:cubicBezTo>
                  <a:pt x="28216" y="34326"/>
                  <a:pt x="34339" y="28216"/>
                  <a:pt x="41846" y="28216"/>
                </a:cubicBezTo>
                <a:lnTo>
                  <a:pt x="69103" y="28216"/>
                </a:lnTo>
                <a:cubicBezTo>
                  <a:pt x="74950" y="28216"/>
                  <a:pt x="79854" y="31961"/>
                  <a:pt x="81782" y="37151"/>
                </a:cubicBezTo>
                <a:lnTo>
                  <a:pt x="28216" y="90717"/>
                </a:lnTo>
                <a:lnTo>
                  <a:pt x="28216" y="41846"/>
                </a:lnTo>
                <a:close/>
                <a:moveTo>
                  <a:pt x="82732" y="123620"/>
                </a:moveTo>
                <a:cubicBezTo>
                  <a:pt x="82732" y="131140"/>
                  <a:pt x="76609" y="137250"/>
                  <a:pt x="69102" y="137250"/>
                </a:cubicBezTo>
                <a:lnTo>
                  <a:pt x="41844" y="137250"/>
                </a:lnTo>
                <a:cubicBezTo>
                  <a:pt x="35997" y="137250"/>
                  <a:pt x="31097" y="133505"/>
                  <a:pt x="29167" y="128312"/>
                </a:cubicBezTo>
                <a:lnTo>
                  <a:pt x="82732" y="74747"/>
                </a:lnTo>
                <a:lnTo>
                  <a:pt x="82732" y="12362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3" name="Forma libre 408">
            <a:extLst>
              <a:ext uri="{FF2B5EF4-FFF2-40B4-BE49-F238E27FC236}">
                <a16:creationId xmlns:a16="http://schemas.microsoft.com/office/drawing/2014/main" id="{FDFB9F4C-0C5E-2B4B-8D28-826BDFBF87F0}"/>
              </a:ext>
            </a:extLst>
          </p:cNvPr>
          <p:cNvSpPr/>
          <p:nvPr/>
        </p:nvSpPr>
        <p:spPr>
          <a:xfrm>
            <a:off x="13265819" y="8875193"/>
            <a:ext cx="491925" cy="655475"/>
          </a:xfrm>
          <a:custGeom>
            <a:avLst/>
            <a:gdLst>
              <a:gd name="connsiteX0" fmla="*/ 437089 w 491925"/>
              <a:gd name="connsiteY0" fmla="*/ 958 h 655474"/>
              <a:gd name="connsiteX1" fmla="*/ 55475 w 491925"/>
              <a:gd name="connsiteY1" fmla="*/ 958 h 655474"/>
              <a:gd name="connsiteX2" fmla="*/ 958 w 491925"/>
              <a:gd name="connsiteY2" fmla="*/ 55475 h 655474"/>
              <a:gd name="connsiteX3" fmla="*/ 958 w 491925"/>
              <a:gd name="connsiteY3" fmla="*/ 600640 h 655474"/>
              <a:gd name="connsiteX4" fmla="*/ 55475 w 491925"/>
              <a:gd name="connsiteY4" fmla="*/ 655155 h 655474"/>
              <a:gd name="connsiteX5" fmla="*/ 437091 w 491925"/>
              <a:gd name="connsiteY5" fmla="*/ 655155 h 655474"/>
              <a:gd name="connsiteX6" fmla="*/ 491606 w 491925"/>
              <a:gd name="connsiteY6" fmla="*/ 600638 h 655474"/>
              <a:gd name="connsiteX7" fmla="*/ 491606 w 491925"/>
              <a:gd name="connsiteY7" fmla="*/ 55475 h 655474"/>
              <a:gd name="connsiteX8" fmla="*/ 437089 w 491925"/>
              <a:gd name="connsiteY8" fmla="*/ 958 h 655474"/>
              <a:gd name="connsiteX9" fmla="*/ 164508 w 491925"/>
              <a:gd name="connsiteY9" fmla="*/ 587010 h 655474"/>
              <a:gd name="connsiteX10" fmla="*/ 150878 w 491925"/>
              <a:gd name="connsiteY10" fmla="*/ 600640 h 655474"/>
              <a:gd name="connsiteX11" fmla="*/ 69103 w 491925"/>
              <a:gd name="connsiteY11" fmla="*/ 600640 h 655474"/>
              <a:gd name="connsiteX12" fmla="*/ 55474 w 491925"/>
              <a:gd name="connsiteY12" fmla="*/ 587010 h 655474"/>
              <a:gd name="connsiteX13" fmla="*/ 55474 w 491925"/>
              <a:gd name="connsiteY13" fmla="*/ 505236 h 655474"/>
              <a:gd name="connsiteX14" fmla="*/ 69103 w 491925"/>
              <a:gd name="connsiteY14" fmla="*/ 491606 h 655474"/>
              <a:gd name="connsiteX15" fmla="*/ 150878 w 491925"/>
              <a:gd name="connsiteY15" fmla="*/ 491606 h 655474"/>
              <a:gd name="connsiteX16" fmla="*/ 164508 w 491925"/>
              <a:gd name="connsiteY16" fmla="*/ 505236 h 655474"/>
              <a:gd name="connsiteX17" fmla="*/ 164508 w 491925"/>
              <a:gd name="connsiteY17" fmla="*/ 587010 h 655474"/>
              <a:gd name="connsiteX18" fmla="*/ 164508 w 491925"/>
              <a:gd name="connsiteY18" fmla="*/ 450719 h 655474"/>
              <a:gd name="connsiteX19" fmla="*/ 150878 w 491925"/>
              <a:gd name="connsiteY19" fmla="*/ 464348 h 655474"/>
              <a:gd name="connsiteX20" fmla="*/ 69103 w 491925"/>
              <a:gd name="connsiteY20" fmla="*/ 464348 h 655474"/>
              <a:gd name="connsiteX21" fmla="*/ 55474 w 491925"/>
              <a:gd name="connsiteY21" fmla="*/ 450719 h 655474"/>
              <a:gd name="connsiteX22" fmla="*/ 55474 w 491925"/>
              <a:gd name="connsiteY22" fmla="*/ 368944 h 655474"/>
              <a:gd name="connsiteX23" fmla="*/ 69103 w 491925"/>
              <a:gd name="connsiteY23" fmla="*/ 355315 h 655474"/>
              <a:gd name="connsiteX24" fmla="*/ 150878 w 491925"/>
              <a:gd name="connsiteY24" fmla="*/ 355315 h 655474"/>
              <a:gd name="connsiteX25" fmla="*/ 164508 w 491925"/>
              <a:gd name="connsiteY25" fmla="*/ 368944 h 655474"/>
              <a:gd name="connsiteX26" fmla="*/ 164508 w 491925"/>
              <a:gd name="connsiteY26" fmla="*/ 450719 h 655474"/>
              <a:gd name="connsiteX27" fmla="*/ 300799 w 491925"/>
              <a:gd name="connsiteY27" fmla="*/ 587010 h 655474"/>
              <a:gd name="connsiteX28" fmla="*/ 287169 w 491925"/>
              <a:gd name="connsiteY28" fmla="*/ 600640 h 655474"/>
              <a:gd name="connsiteX29" fmla="*/ 205395 w 491925"/>
              <a:gd name="connsiteY29" fmla="*/ 600640 h 655474"/>
              <a:gd name="connsiteX30" fmla="*/ 191765 w 491925"/>
              <a:gd name="connsiteY30" fmla="*/ 587010 h 655474"/>
              <a:gd name="connsiteX31" fmla="*/ 191765 w 491925"/>
              <a:gd name="connsiteY31" fmla="*/ 505236 h 655474"/>
              <a:gd name="connsiteX32" fmla="*/ 205395 w 491925"/>
              <a:gd name="connsiteY32" fmla="*/ 491606 h 655474"/>
              <a:gd name="connsiteX33" fmla="*/ 287169 w 491925"/>
              <a:gd name="connsiteY33" fmla="*/ 491606 h 655474"/>
              <a:gd name="connsiteX34" fmla="*/ 300799 w 491925"/>
              <a:gd name="connsiteY34" fmla="*/ 505236 h 655474"/>
              <a:gd name="connsiteX35" fmla="*/ 300799 w 491925"/>
              <a:gd name="connsiteY35" fmla="*/ 587010 h 655474"/>
              <a:gd name="connsiteX36" fmla="*/ 300799 w 491925"/>
              <a:gd name="connsiteY36" fmla="*/ 450719 h 655474"/>
              <a:gd name="connsiteX37" fmla="*/ 287169 w 491925"/>
              <a:gd name="connsiteY37" fmla="*/ 464348 h 655474"/>
              <a:gd name="connsiteX38" fmla="*/ 205395 w 491925"/>
              <a:gd name="connsiteY38" fmla="*/ 464348 h 655474"/>
              <a:gd name="connsiteX39" fmla="*/ 191765 w 491925"/>
              <a:gd name="connsiteY39" fmla="*/ 450719 h 655474"/>
              <a:gd name="connsiteX40" fmla="*/ 191765 w 491925"/>
              <a:gd name="connsiteY40" fmla="*/ 368944 h 655474"/>
              <a:gd name="connsiteX41" fmla="*/ 205395 w 491925"/>
              <a:gd name="connsiteY41" fmla="*/ 355315 h 655474"/>
              <a:gd name="connsiteX42" fmla="*/ 287169 w 491925"/>
              <a:gd name="connsiteY42" fmla="*/ 355315 h 655474"/>
              <a:gd name="connsiteX43" fmla="*/ 300799 w 491925"/>
              <a:gd name="connsiteY43" fmla="*/ 368944 h 655474"/>
              <a:gd name="connsiteX44" fmla="*/ 300799 w 491925"/>
              <a:gd name="connsiteY44" fmla="*/ 450719 h 655474"/>
              <a:gd name="connsiteX45" fmla="*/ 437089 w 491925"/>
              <a:gd name="connsiteY45" fmla="*/ 587010 h 655474"/>
              <a:gd name="connsiteX46" fmla="*/ 423460 w 491925"/>
              <a:gd name="connsiteY46" fmla="*/ 600640 h 655474"/>
              <a:gd name="connsiteX47" fmla="*/ 341685 w 491925"/>
              <a:gd name="connsiteY47" fmla="*/ 600640 h 655474"/>
              <a:gd name="connsiteX48" fmla="*/ 328056 w 491925"/>
              <a:gd name="connsiteY48" fmla="*/ 587010 h 655474"/>
              <a:gd name="connsiteX49" fmla="*/ 328056 w 491925"/>
              <a:gd name="connsiteY49" fmla="*/ 505236 h 655474"/>
              <a:gd name="connsiteX50" fmla="*/ 341685 w 491925"/>
              <a:gd name="connsiteY50" fmla="*/ 491606 h 655474"/>
              <a:gd name="connsiteX51" fmla="*/ 423460 w 491925"/>
              <a:gd name="connsiteY51" fmla="*/ 491606 h 655474"/>
              <a:gd name="connsiteX52" fmla="*/ 437089 w 491925"/>
              <a:gd name="connsiteY52" fmla="*/ 505236 h 655474"/>
              <a:gd name="connsiteX53" fmla="*/ 437089 w 491925"/>
              <a:gd name="connsiteY53" fmla="*/ 587010 h 655474"/>
              <a:gd name="connsiteX54" fmla="*/ 437089 w 491925"/>
              <a:gd name="connsiteY54" fmla="*/ 450719 h 655474"/>
              <a:gd name="connsiteX55" fmla="*/ 423460 w 491925"/>
              <a:gd name="connsiteY55" fmla="*/ 464348 h 655474"/>
              <a:gd name="connsiteX56" fmla="*/ 341685 w 491925"/>
              <a:gd name="connsiteY56" fmla="*/ 464348 h 655474"/>
              <a:gd name="connsiteX57" fmla="*/ 328056 w 491925"/>
              <a:gd name="connsiteY57" fmla="*/ 450719 h 655474"/>
              <a:gd name="connsiteX58" fmla="*/ 328056 w 491925"/>
              <a:gd name="connsiteY58" fmla="*/ 368944 h 655474"/>
              <a:gd name="connsiteX59" fmla="*/ 341685 w 491925"/>
              <a:gd name="connsiteY59" fmla="*/ 355315 h 655474"/>
              <a:gd name="connsiteX60" fmla="*/ 423460 w 491925"/>
              <a:gd name="connsiteY60" fmla="*/ 355315 h 655474"/>
              <a:gd name="connsiteX61" fmla="*/ 437089 w 491925"/>
              <a:gd name="connsiteY61" fmla="*/ 368944 h 655474"/>
              <a:gd name="connsiteX62" fmla="*/ 437089 w 491925"/>
              <a:gd name="connsiteY62" fmla="*/ 450719 h 655474"/>
              <a:gd name="connsiteX63" fmla="*/ 437089 w 491925"/>
              <a:gd name="connsiteY63" fmla="*/ 288533 h 655474"/>
              <a:gd name="connsiteX64" fmla="*/ 423460 w 491925"/>
              <a:gd name="connsiteY64" fmla="*/ 300799 h 655474"/>
              <a:gd name="connsiteX65" fmla="*/ 69103 w 491925"/>
              <a:gd name="connsiteY65" fmla="*/ 300799 h 655474"/>
              <a:gd name="connsiteX66" fmla="*/ 55474 w 491925"/>
              <a:gd name="connsiteY66" fmla="*/ 288533 h 655474"/>
              <a:gd name="connsiteX67" fmla="*/ 55474 w 491925"/>
              <a:gd name="connsiteY67" fmla="*/ 67741 h 655474"/>
              <a:gd name="connsiteX68" fmla="*/ 69103 w 491925"/>
              <a:gd name="connsiteY68" fmla="*/ 55475 h 655474"/>
              <a:gd name="connsiteX69" fmla="*/ 423460 w 491925"/>
              <a:gd name="connsiteY69" fmla="*/ 55475 h 655474"/>
              <a:gd name="connsiteX70" fmla="*/ 437089 w 491925"/>
              <a:gd name="connsiteY70" fmla="*/ 67741 h 655474"/>
              <a:gd name="connsiteX71" fmla="*/ 437089 w 491925"/>
              <a:gd name="connsiteY71" fmla="*/ 288533 h 655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491925" h="655474">
                <a:moveTo>
                  <a:pt x="437089" y="958"/>
                </a:moveTo>
                <a:lnTo>
                  <a:pt x="55475" y="958"/>
                </a:lnTo>
                <a:cubicBezTo>
                  <a:pt x="25422" y="958"/>
                  <a:pt x="958" y="25408"/>
                  <a:pt x="958" y="55475"/>
                </a:cubicBezTo>
                <a:lnTo>
                  <a:pt x="958" y="600640"/>
                </a:lnTo>
                <a:cubicBezTo>
                  <a:pt x="958" y="630706"/>
                  <a:pt x="25422" y="655155"/>
                  <a:pt x="55475" y="655155"/>
                </a:cubicBezTo>
                <a:lnTo>
                  <a:pt x="437091" y="655155"/>
                </a:lnTo>
                <a:cubicBezTo>
                  <a:pt x="467143" y="655155"/>
                  <a:pt x="491606" y="630706"/>
                  <a:pt x="491606" y="600638"/>
                </a:cubicBezTo>
                <a:lnTo>
                  <a:pt x="491606" y="55475"/>
                </a:lnTo>
                <a:cubicBezTo>
                  <a:pt x="491606" y="25408"/>
                  <a:pt x="467143" y="958"/>
                  <a:pt x="437089" y="958"/>
                </a:cubicBezTo>
                <a:close/>
                <a:moveTo>
                  <a:pt x="164508" y="587010"/>
                </a:moveTo>
                <a:cubicBezTo>
                  <a:pt x="164508" y="594544"/>
                  <a:pt x="158412" y="600640"/>
                  <a:pt x="150878" y="600640"/>
                </a:cubicBezTo>
                <a:lnTo>
                  <a:pt x="69103" y="600640"/>
                </a:lnTo>
                <a:cubicBezTo>
                  <a:pt x="61570" y="600640"/>
                  <a:pt x="55474" y="594544"/>
                  <a:pt x="55474" y="587010"/>
                </a:cubicBezTo>
                <a:lnTo>
                  <a:pt x="55474" y="505236"/>
                </a:lnTo>
                <a:cubicBezTo>
                  <a:pt x="55474" y="497702"/>
                  <a:pt x="61570" y="491606"/>
                  <a:pt x="69103" y="491606"/>
                </a:cubicBezTo>
                <a:lnTo>
                  <a:pt x="150878" y="491606"/>
                </a:lnTo>
                <a:cubicBezTo>
                  <a:pt x="158412" y="491606"/>
                  <a:pt x="164508" y="497702"/>
                  <a:pt x="164508" y="505236"/>
                </a:cubicBezTo>
                <a:lnTo>
                  <a:pt x="164508" y="587010"/>
                </a:lnTo>
                <a:close/>
                <a:moveTo>
                  <a:pt x="164508" y="450719"/>
                </a:moveTo>
                <a:cubicBezTo>
                  <a:pt x="164508" y="458252"/>
                  <a:pt x="158412" y="464348"/>
                  <a:pt x="150878" y="464348"/>
                </a:cubicBezTo>
                <a:lnTo>
                  <a:pt x="69103" y="464348"/>
                </a:lnTo>
                <a:cubicBezTo>
                  <a:pt x="61570" y="464348"/>
                  <a:pt x="55474" y="458252"/>
                  <a:pt x="55474" y="450719"/>
                </a:cubicBezTo>
                <a:lnTo>
                  <a:pt x="55474" y="368944"/>
                </a:lnTo>
                <a:cubicBezTo>
                  <a:pt x="55474" y="361411"/>
                  <a:pt x="61570" y="355315"/>
                  <a:pt x="69103" y="355315"/>
                </a:cubicBezTo>
                <a:lnTo>
                  <a:pt x="150878" y="355315"/>
                </a:lnTo>
                <a:cubicBezTo>
                  <a:pt x="158412" y="355315"/>
                  <a:pt x="164508" y="361411"/>
                  <a:pt x="164508" y="368944"/>
                </a:cubicBezTo>
                <a:lnTo>
                  <a:pt x="164508" y="450719"/>
                </a:lnTo>
                <a:close/>
                <a:moveTo>
                  <a:pt x="300799" y="587010"/>
                </a:moveTo>
                <a:cubicBezTo>
                  <a:pt x="300799" y="594544"/>
                  <a:pt x="294703" y="600640"/>
                  <a:pt x="287169" y="600640"/>
                </a:cubicBezTo>
                <a:lnTo>
                  <a:pt x="205395" y="600640"/>
                </a:lnTo>
                <a:cubicBezTo>
                  <a:pt x="197861" y="600640"/>
                  <a:pt x="191765" y="594544"/>
                  <a:pt x="191765" y="587010"/>
                </a:cubicBezTo>
                <a:lnTo>
                  <a:pt x="191765" y="505236"/>
                </a:lnTo>
                <a:cubicBezTo>
                  <a:pt x="191765" y="497702"/>
                  <a:pt x="197861" y="491606"/>
                  <a:pt x="205395" y="491606"/>
                </a:cubicBezTo>
                <a:lnTo>
                  <a:pt x="287169" y="491606"/>
                </a:lnTo>
                <a:cubicBezTo>
                  <a:pt x="294703" y="491606"/>
                  <a:pt x="300799" y="497702"/>
                  <a:pt x="300799" y="505236"/>
                </a:cubicBezTo>
                <a:lnTo>
                  <a:pt x="300799" y="587010"/>
                </a:lnTo>
                <a:close/>
                <a:moveTo>
                  <a:pt x="300799" y="450719"/>
                </a:moveTo>
                <a:cubicBezTo>
                  <a:pt x="300799" y="458252"/>
                  <a:pt x="294703" y="464348"/>
                  <a:pt x="287169" y="464348"/>
                </a:cubicBezTo>
                <a:lnTo>
                  <a:pt x="205395" y="464348"/>
                </a:lnTo>
                <a:cubicBezTo>
                  <a:pt x="197861" y="464348"/>
                  <a:pt x="191765" y="458252"/>
                  <a:pt x="191765" y="450719"/>
                </a:cubicBezTo>
                <a:lnTo>
                  <a:pt x="191765" y="368944"/>
                </a:lnTo>
                <a:cubicBezTo>
                  <a:pt x="191765" y="361411"/>
                  <a:pt x="197861" y="355315"/>
                  <a:pt x="205395" y="355315"/>
                </a:cubicBezTo>
                <a:lnTo>
                  <a:pt x="287169" y="355315"/>
                </a:lnTo>
                <a:cubicBezTo>
                  <a:pt x="294703" y="355315"/>
                  <a:pt x="300799" y="361411"/>
                  <a:pt x="300799" y="368944"/>
                </a:cubicBezTo>
                <a:lnTo>
                  <a:pt x="300799" y="450719"/>
                </a:lnTo>
                <a:close/>
                <a:moveTo>
                  <a:pt x="437089" y="587010"/>
                </a:moveTo>
                <a:cubicBezTo>
                  <a:pt x="437089" y="594544"/>
                  <a:pt x="430993" y="600640"/>
                  <a:pt x="423460" y="600640"/>
                </a:cubicBezTo>
                <a:lnTo>
                  <a:pt x="341685" y="600640"/>
                </a:lnTo>
                <a:cubicBezTo>
                  <a:pt x="334152" y="600640"/>
                  <a:pt x="328056" y="594544"/>
                  <a:pt x="328056" y="587010"/>
                </a:cubicBezTo>
                <a:lnTo>
                  <a:pt x="328056" y="505236"/>
                </a:lnTo>
                <a:cubicBezTo>
                  <a:pt x="328056" y="497702"/>
                  <a:pt x="334152" y="491606"/>
                  <a:pt x="341685" y="491606"/>
                </a:cubicBezTo>
                <a:lnTo>
                  <a:pt x="423460" y="491606"/>
                </a:lnTo>
                <a:cubicBezTo>
                  <a:pt x="430993" y="491606"/>
                  <a:pt x="437089" y="497702"/>
                  <a:pt x="437089" y="505236"/>
                </a:cubicBezTo>
                <a:lnTo>
                  <a:pt x="437089" y="587010"/>
                </a:lnTo>
                <a:close/>
                <a:moveTo>
                  <a:pt x="437089" y="450719"/>
                </a:moveTo>
                <a:cubicBezTo>
                  <a:pt x="437089" y="458252"/>
                  <a:pt x="430993" y="464348"/>
                  <a:pt x="423460" y="464348"/>
                </a:cubicBezTo>
                <a:lnTo>
                  <a:pt x="341685" y="464348"/>
                </a:lnTo>
                <a:cubicBezTo>
                  <a:pt x="334152" y="464348"/>
                  <a:pt x="328056" y="458252"/>
                  <a:pt x="328056" y="450719"/>
                </a:cubicBezTo>
                <a:lnTo>
                  <a:pt x="328056" y="368944"/>
                </a:lnTo>
                <a:cubicBezTo>
                  <a:pt x="328056" y="361411"/>
                  <a:pt x="334152" y="355315"/>
                  <a:pt x="341685" y="355315"/>
                </a:cubicBezTo>
                <a:lnTo>
                  <a:pt x="423460" y="355315"/>
                </a:lnTo>
                <a:cubicBezTo>
                  <a:pt x="430993" y="355315"/>
                  <a:pt x="437089" y="361411"/>
                  <a:pt x="437089" y="368944"/>
                </a:cubicBezTo>
                <a:lnTo>
                  <a:pt x="437089" y="450719"/>
                </a:lnTo>
                <a:close/>
                <a:moveTo>
                  <a:pt x="437089" y="288533"/>
                </a:moveTo>
                <a:cubicBezTo>
                  <a:pt x="437089" y="295312"/>
                  <a:pt x="430993" y="300799"/>
                  <a:pt x="423460" y="300799"/>
                </a:cubicBezTo>
                <a:lnTo>
                  <a:pt x="69103" y="300799"/>
                </a:lnTo>
                <a:cubicBezTo>
                  <a:pt x="61570" y="300799"/>
                  <a:pt x="55474" y="295312"/>
                  <a:pt x="55474" y="288533"/>
                </a:cubicBezTo>
                <a:lnTo>
                  <a:pt x="55474" y="67741"/>
                </a:lnTo>
                <a:cubicBezTo>
                  <a:pt x="55474" y="60962"/>
                  <a:pt x="61570" y="55475"/>
                  <a:pt x="69103" y="55475"/>
                </a:cubicBezTo>
                <a:lnTo>
                  <a:pt x="423460" y="55475"/>
                </a:lnTo>
                <a:cubicBezTo>
                  <a:pt x="430993" y="55475"/>
                  <a:pt x="437089" y="60962"/>
                  <a:pt x="437089" y="67741"/>
                </a:cubicBezTo>
                <a:lnTo>
                  <a:pt x="437089" y="28853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4" name="Forma libre 409">
            <a:extLst>
              <a:ext uri="{FF2B5EF4-FFF2-40B4-BE49-F238E27FC236}">
                <a16:creationId xmlns:a16="http://schemas.microsoft.com/office/drawing/2014/main" id="{8EA4576B-FE44-6D44-9AA3-DAA0E175C1A3}"/>
              </a:ext>
            </a:extLst>
          </p:cNvPr>
          <p:cNvSpPr/>
          <p:nvPr/>
        </p:nvSpPr>
        <p:spPr>
          <a:xfrm>
            <a:off x="13538402" y="8970597"/>
            <a:ext cx="109885" cy="164827"/>
          </a:xfrm>
          <a:custGeom>
            <a:avLst/>
            <a:gdLst>
              <a:gd name="connsiteX0" fmla="*/ 69103 w 109884"/>
              <a:gd name="connsiteY0" fmla="*/ 958 h 164826"/>
              <a:gd name="connsiteX1" fmla="*/ 41846 w 109884"/>
              <a:gd name="connsiteY1" fmla="*/ 958 h 164826"/>
              <a:gd name="connsiteX2" fmla="*/ 958 w 109884"/>
              <a:gd name="connsiteY2" fmla="*/ 41846 h 164826"/>
              <a:gd name="connsiteX3" fmla="*/ 958 w 109884"/>
              <a:gd name="connsiteY3" fmla="*/ 123620 h 164826"/>
              <a:gd name="connsiteX4" fmla="*/ 41846 w 109884"/>
              <a:gd name="connsiteY4" fmla="*/ 164508 h 164826"/>
              <a:gd name="connsiteX5" fmla="*/ 69103 w 109884"/>
              <a:gd name="connsiteY5" fmla="*/ 164508 h 164826"/>
              <a:gd name="connsiteX6" fmla="*/ 109991 w 109884"/>
              <a:gd name="connsiteY6" fmla="*/ 123620 h 164826"/>
              <a:gd name="connsiteX7" fmla="*/ 109991 w 109884"/>
              <a:gd name="connsiteY7" fmla="*/ 41846 h 164826"/>
              <a:gd name="connsiteX8" fmla="*/ 69103 w 109884"/>
              <a:gd name="connsiteY8" fmla="*/ 958 h 164826"/>
              <a:gd name="connsiteX9" fmla="*/ 28216 w 109884"/>
              <a:gd name="connsiteY9" fmla="*/ 41846 h 164826"/>
              <a:gd name="connsiteX10" fmla="*/ 41846 w 109884"/>
              <a:gd name="connsiteY10" fmla="*/ 28216 h 164826"/>
              <a:gd name="connsiteX11" fmla="*/ 69103 w 109884"/>
              <a:gd name="connsiteY11" fmla="*/ 28216 h 164826"/>
              <a:gd name="connsiteX12" fmla="*/ 81782 w 109884"/>
              <a:gd name="connsiteY12" fmla="*/ 37151 h 164826"/>
              <a:gd name="connsiteX13" fmla="*/ 28216 w 109884"/>
              <a:gd name="connsiteY13" fmla="*/ 90717 h 164826"/>
              <a:gd name="connsiteX14" fmla="*/ 28216 w 109884"/>
              <a:gd name="connsiteY14" fmla="*/ 41846 h 164826"/>
              <a:gd name="connsiteX15" fmla="*/ 82732 w 109884"/>
              <a:gd name="connsiteY15" fmla="*/ 123620 h 164826"/>
              <a:gd name="connsiteX16" fmla="*/ 69102 w 109884"/>
              <a:gd name="connsiteY16" fmla="*/ 137250 h 164826"/>
              <a:gd name="connsiteX17" fmla="*/ 41844 w 109884"/>
              <a:gd name="connsiteY17" fmla="*/ 137250 h 164826"/>
              <a:gd name="connsiteX18" fmla="*/ 29167 w 109884"/>
              <a:gd name="connsiteY18" fmla="*/ 128312 h 164826"/>
              <a:gd name="connsiteX19" fmla="*/ 82732 w 109884"/>
              <a:gd name="connsiteY19" fmla="*/ 74747 h 164826"/>
              <a:gd name="connsiteX20" fmla="*/ 82732 w 109884"/>
              <a:gd name="connsiteY20" fmla="*/ 123620 h 16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9884" h="164826">
                <a:moveTo>
                  <a:pt x="69103" y="958"/>
                </a:moveTo>
                <a:lnTo>
                  <a:pt x="41846" y="958"/>
                </a:lnTo>
                <a:cubicBezTo>
                  <a:pt x="19299" y="958"/>
                  <a:pt x="958" y="19299"/>
                  <a:pt x="958" y="41846"/>
                </a:cubicBezTo>
                <a:lnTo>
                  <a:pt x="958" y="123620"/>
                </a:lnTo>
                <a:cubicBezTo>
                  <a:pt x="958" y="146167"/>
                  <a:pt x="19299" y="164508"/>
                  <a:pt x="41846" y="164508"/>
                </a:cubicBezTo>
                <a:lnTo>
                  <a:pt x="69103" y="164508"/>
                </a:lnTo>
                <a:cubicBezTo>
                  <a:pt x="91650" y="164508"/>
                  <a:pt x="109991" y="146167"/>
                  <a:pt x="109991" y="123620"/>
                </a:cubicBezTo>
                <a:lnTo>
                  <a:pt x="109991" y="41846"/>
                </a:lnTo>
                <a:cubicBezTo>
                  <a:pt x="109991" y="19299"/>
                  <a:pt x="91650" y="958"/>
                  <a:pt x="69103" y="958"/>
                </a:cubicBezTo>
                <a:close/>
                <a:moveTo>
                  <a:pt x="28216" y="41846"/>
                </a:moveTo>
                <a:cubicBezTo>
                  <a:pt x="28216" y="34326"/>
                  <a:pt x="34339" y="28216"/>
                  <a:pt x="41846" y="28216"/>
                </a:cubicBezTo>
                <a:lnTo>
                  <a:pt x="69103" y="28216"/>
                </a:lnTo>
                <a:cubicBezTo>
                  <a:pt x="74950" y="28216"/>
                  <a:pt x="79854" y="31961"/>
                  <a:pt x="81782" y="37151"/>
                </a:cubicBezTo>
                <a:lnTo>
                  <a:pt x="28216" y="90717"/>
                </a:lnTo>
                <a:lnTo>
                  <a:pt x="28216" y="41846"/>
                </a:lnTo>
                <a:close/>
                <a:moveTo>
                  <a:pt x="82732" y="123620"/>
                </a:moveTo>
                <a:cubicBezTo>
                  <a:pt x="82732" y="131140"/>
                  <a:pt x="76609" y="137250"/>
                  <a:pt x="69102" y="137250"/>
                </a:cubicBezTo>
                <a:lnTo>
                  <a:pt x="41844" y="137250"/>
                </a:lnTo>
                <a:cubicBezTo>
                  <a:pt x="35997" y="137250"/>
                  <a:pt x="31097" y="133505"/>
                  <a:pt x="29167" y="128312"/>
                </a:cubicBezTo>
                <a:lnTo>
                  <a:pt x="82732" y="74747"/>
                </a:lnTo>
                <a:lnTo>
                  <a:pt x="82732" y="12362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" name="Forma libre 408">
            <a:extLst>
              <a:ext uri="{FF2B5EF4-FFF2-40B4-BE49-F238E27FC236}">
                <a16:creationId xmlns:a16="http://schemas.microsoft.com/office/drawing/2014/main" id="{E37872D5-2F9E-7445-86EB-F179604E9CA4}"/>
              </a:ext>
            </a:extLst>
          </p:cNvPr>
          <p:cNvSpPr/>
          <p:nvPr/>
        </p:nvSpPr>
        <p:spPr>
          <a:xfrm>
            <a:off x="14559361" y="8875193"/>
            <a:ext cx="491925" cy="655475"/>
          </a:xfrm>
          <a:custGeom>
            <a:avLst/>
            <a:gdLst>
              <a:gd name="connsiteX0" fmla="*/ 437089 w 491925"/>
              <a:gd name="connsiteY0" fmla="*/ 958 h 655474"/>
              <a:gd name="connsiteX1" fmla="*/ 55475 w 491925"/>
              <a:gd name="connsiteY1" fmla="*/ 958 h 655474"/>
              <a:gd name="connsiteX2" fmla="*/ 958 w 491925"/>
              <a:gd name="connsiteY2" fmla="*/ 55475 h 655474"/>
              <a:gd name="connsiteX3" fmla="*/ 958 w 491925"/>
              <a:gd name="connsiteY3" fmla="*/ 600640 h 655474"/>
              <a:gd name="connsiteX4" fmla="*/ 55475 w 491925"/>
              <a:gd name="connsiteY4" fmla="*/ 655155 h 655474"/>
              <a:gd name="connsiteX5" fmla="*/ 437091 w 491925"/>
              <a:gd name="connsiteY5" fmla="*/ 655155 h 655474"/>
              <a:gd name="connsiteX6" fmla="*/ 491606 w 491925"/>
              <a:gd name="connsiteY6" fmla="*/ 600638 h 655474"/>
              <a:gd name="connsiteX7" fmla="*/ 491606 w 491925"/>
              <a:gd name="connsiteY7" fmla="*/ 55475 h 655474"/>
              <a:gd name="connsiteX8" fmla="*/ 437089 w 491925"/>
              <a:gd name="connsiteY8" fmla="*/ 958 h 655474"/>
              <a:gd name="connsiteX9" fmla="*/ 164508 w 491925"/>
              <a:gd name="connsiteY9" fmla="*/ 587010 h 655474"/>
              <a:gd name="connsiteX10" fmla="*/ 150878 w 491925"/>
              <a:gd name="connsiteY10" fmla="*/ 600640 h 655474"/>
              <a:gd name="connsiteX11" fmla="*/ 69103 w 491925"/>
              <a:gd name="connsiteY11" fmla="*/ 600640 h 655474"/>
              <a:gd name="connsiteX12" fmla="*/ 55474 w 491925"/>
              <a:gd name="connsiteY12" fmla="*/ 587010 h 655474"/>
              <a:gd name="connsiteX13" fmla="*/ 55474 w 491925"/>
              <a:gd name="connsiteY13" fmla="*/ 505236 h 655474"/>
              <a:gd name="connsiteX14" fmla="*/ 69103 w 491925"/>
              <a:gd name="connsiteY14" fmla="*/ 491606 h 655474"/>
              <a:gd name="connsiteX15" fmla="*/ 150878 w 491925"/>
              <a:gd name="connsiteY15" fmla="*/ 491606 h 655474"/>
              <a:gd name="connsiteX16" fmla="*/ 164508 w 491925"/>
              <a:gd name="connsiteY16" fmla="*/ 505236 h 655474"/>
              <a:gd name="connsiteX17" fmla="*/ 164508 w 491925"/>
              <a:gd name="connsiteY17" fmla="*/ 587010 h 655474"/>
              <a:gd name="connsiteX18" fmla="*/ 164508 w 491925"/>
              <a:gd name="connsiteY18" fmla="*/ 450719 h 655474"/>
              <a:gd name="connsiteX19" fmla="*/ 150878 w 491925"/>
              <a:gd name="connsiteY19" fmla="*/ 464348 h 655474"/>
              <a:gd name="connsiteX20" fmla="*/ 69103 w 491925"/>
              <a:gd name="connsiteY20" fmla="*/ 464348 h 655474"/>
              <a:gd name="connsiteX21" fmla="*/ 55474 w 491925"/>
              <a:gd name="connsiteY21" fmla="*/ 450719 h 655474"/>
              <a:gd name="connsiteX22" fmla="*/ 55474 w 491925"/>
              <a:gd name="connsiteY22" fmla="*/ 368944 h 655474"/>
              <a:gd name="connsiteX23" fmla="*/ 69103 w 491925"/>
              <a:gd name="connsiteY23" fmla="*/ 355315 h 655474"/>
              <a:gd name="connsiteX24" fmla="*/ 150878 w 491925"/>
              <a:gd name="connsiteY24" fmla="*/ 355315 h 655474"/>
              <a:gd name="connsiteX25" fmla="*/ 164508 w 491925"/>
              <a:gd name="connsiteY25" fmla="*/ 368944 h 655474"/>
              <a:gd name="connsiteX26" fmla="*/ 164508 w 491925"/>
              <a:gd name="connsiteY26" fmla="*/ 450719 h 655474"/>
              <a:gd name="connsiteX27" fmla="*/ 300799 w 491925"/>
              <a:gd name="connsiteY27" fmla="*/ 587010 h 655474"/>
              <a:gd name="connsiteX28" fmla="*/ 287169 w 491925"/>
              <a:gd name="connsiteY28" fmla="*/ 600640 h 655474"/>
              <a:gd name="connsiteX29" fmla="*/ 205395 w 491925"/>
              <a:gd name="connsiteY29" fmla="*/ 600640 h 655474"/>
              <a:gd name="connsiteX30" fmla="*/ 191765 w 491925"/>
              <a:gd name="connsiteY30" fmla="*/ 587010 h 655474"/>
              <a:gd name="connsiteX31" fmla="*/ 191765 w 491925"/>
              <a:gd name="connsiteY31" fmla="*/ 505236 h 655474"/>
              <a:gd name="connsiteX32" fmla="*/ 205395 w 491925"/>
              <a:gd name="connsiteY32" fmla="*/ 491606 h 655474"/>
              <a:gd name="connsiteX33" fmla="*/ 287169 w 491925"/>
              <a:gd name="connsiteY33" fmla="*/ 491606 h 655474"/>
              <a:gd name="connsiteX34" fmla="*/ 300799 w 491925"/>
              <a:gd name="connsiteY34" fmla="*/ 505236 h 655474"/>
              <a:gd name="connsiteX35" fmla="*/ 300799 w 491925"/>
              <a:gd name="connsiteY35" fmla="*/ 587010 h 655474"/>
              <a:gd name="connsiteX36" fmla="*/ 300799 w 491925"/>
              <a:gd name="connsiteY36" fmla="*/ 450719 h 655474"/>
              <a:gd name="connsiteX37" fmla="*/ 287169 w 491925"/>
              <a:gd name="connsiteY37" fmla="*/ 464348 h 655474"/>
              <a:gd name="connsiteX38" fmla="*/ 205395 w 491925"/>
              <a:gd name="connsiteY38" fmla="*/ 464348 h 655474"/>
              <a:gd name="connsiteX39" fmla="*/ 191765 w 491925"/>
              <a:gd name="connsiteY39" fmla="*/ 450719 h 655474"/>
              <a:gd name="connsiteX40" fmla="*/ 191765 w 491925"/>
              <a:gd name="connsiteY40" fmla="*/ 368944 h 655474"/>
              <a:gd name="connsiteX41" fmla="*/ 205395 w 491925"/>
              <a:gd name="connsiteY41" fmla="*/ 355315 h 655474"/>
              <a:gd name="connsiteX42" fmla="*/ 287169 w 491925"/>
              <a:gd name="connsiteY42" fmla="*/ 355315 h 655474"/>
              <a:gd name="connsiteX43" fmla="*/ 300799 w 491925"/>
              <a:gd name="connsiteY43" fmla="*/ 368944 h 655474"/>
              <a:gd name="connsiteX44" fmla="*/ 300799 w 491925"/>
              <a:gd name="connsiteY44" fmla="*/ 450719 h 655474"/>
              <a:gd name="connsiteX45" fmla="*/ 437089 w 491925"/>
              <a:gd name="connsiteY45" fmla="*/ 587010 h 655474"/>
              <a:gd name="connsiteX46" fmla="*/ 423460 w 491925"/>
              <a:gd name="connsiteY46" fmla="*/ 600640 h 655474"/>
              <a:gd name="connsiteX47" fmla="*/ 341685 w 491925"/>
              <a:gd name="connsiteY47" fmla="*/ 600640 h 655474"/>
              <a:gd name="connsiteX48" fmla="*/ 328056 w 491925"/>
              <a:gd name="connsiteY48" fmla="*/ 587010 h 655474"/>
              <a:gd name="connsiteX49" fmla="*/ 328056 w 491925"/>
              <a:gd name="connsiteY49" fmla="*/ 505236 h 655474"/>
              <a:gd name="connsiteX50" fmla="*/ 341685 w 491925"/>
              <a:gd name="connsiteY50" fmla="*/ 491606 h 655474"/>
              <a:gd name="connsiteX51" fmla="*/ 423460 w 491925"/>
              <a:gd name="connsiteY51" fmla="*/ 491606 h 655474"/>
              <a:gd name="connsiteX52" fmla="*/ 437089 w 491925"/>
              <a:gd name="connsiteY52" fmla="*/ 505236 h 655474"/>
              <a:gd name="connsiteX53" fmla="*/ 437089 w 491925"/>
              <a:gd name="connsiteY53" fmla="*/ 587010 h 655474"/>
              <a:gd name="connsiteX54" fmla="*/ 437089 w 491925"/>
              <a:gd name="connsiteY54" fmla="*/ 450719 h 655474"/>
              <a:gd name="connsiteX55" fmla="*/ 423460 w 491925"/>
              <a:gd name="connsiteY55" fmla="*/ 464348 h 655474"/>
              <a:gd name="connsiteX56" fmla="*/ 341685 w 491925"/>
              <a:gd name="connsiteY56" fmla="*/ 464348 h 655474"/>
              <a:gd name="connsiteX57" fmla="*/ 328056 w 491925"/>
              <a:gd name="connsiteY57" fmla="*/ 450719 h 655474"/>
              <a:gd name="connsiteX58" fmla="*/ 328056 w 491925"/>
              <a:gd name="connsiteY58" fmla="*/ 368944 h 655474"/>
              <a:gd name="connsiteX59" fmla="*/ 341685 w 491925"/>
              <a:gd name="connsiteY59" fmla="*/ 355315 h 655474"/>
              <a:gd name="connsiteX60" fmla="*/ 423460 w 491925"/>
              <a:gd name="connsiteY60" fmla="*/ 355315 h 655474"/>
              <a:gd name="connsiteX61" fmla="*/ 437089 w 491925"/>
              <a:gd name="connsiteY61" fmla="*/ 368944 h 655474"/>
              <a:gd name="connsiteX62" fmla="*/ 437089 w 491925"/>
              <a:gd name="connsiteY62" fmla="*/ 450719 h 655474"/>
              <a:gd name="connsiteX63" fmla="*/ 437089 w 491925"/>
              <a:gd name="connsiteY63" fmla="*/ 288533 h 655474"/>
              <a:gd name="connsiteX64" fmla="*/ 423460 w 491925"/>
              <a:gd name="connsiteY64" fmla="*/ 300799 h 655474"/>
              <a:gd name="connsiteX65" fmla="*/ 69103 w 491925"/>
              <a:gd name="connsiteY65" fmla="*/ 300799 h 655474"/>
              <a:gd name="connsiteX66" fmla="*/ 55474 w 491925"/>
              <a:gd name="connsiteY66" fmla="*/ 288533 h 655474"/>
              <a:gd name="connsiteX67" fmla="*/ 55474 w 491925"/>
              <a:gd name="connsiteY67" fmla="*/ 67741 h 655474"/>
              <a:gd name="connsiteX68" fmla="*/ 69103 w 491925"/>
              <a:gd name="connsiteY68" fmla="*/ 55475 h 655474"/>
              <a:gd name="connsiteX69" fmla="*/ 423460 w 491925"/>
              <a:gd name="connsiteY69" fmla="*/ 55475 h 655474"/>
              <a:gd name="connsiteX70" fmla="*/ 437089 w 491925"/>
              <a:gd name="connsiteY70" fmla="*/ 67741 h 655474"/>
              <a:gd name="connsiteX71" fmla="*/ 437089 w 491925"/>
              <a:gd name="connsiteY71" fmla="*/ 288533 h 655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491925" h="655474">
                <a:moveTo>
                  <a:pt x="437089" y="958"/>
                </a:moveTo>
                <a:lnTo>
                  <a:pt x="55475" y="958"/>
                </a:lnTo>
                <a:cubicBezTo>
                  <a:pt x="25422" y="958"/>
                  <a:pt x="958" y="25408"/>
                  <a:pt x="958" y="55475"/>
                </a:cubicBezTo>
                <a:lnTo>
                  <a:pt x="958" y="600640"/>
                </a:lnTo>
                <a:cubicBezTo>
                  <a:pt x="958" y="630706"/>
                  <a:pt x="25422" y="655155"/>
                  <a:pt x="55475" y="655155"/>
                </a:cubicBezTo>
                <a:lnTo>
                  <a:pt x="437091" y="655155"/>
                </a:lnTo>
                <a:cubicBezTo>
                  <a:pt x="467143" y="655155"/>
                  <a:pt x="491606" y="630706"/>
                  <a:pt x="491606" y="600638"/>
                </a:cubicBezTo>
                <a:lnTo>
                  <a:pt x="491606" y="55475"/>
                </a:lnTo>
                <a:cubicBezTo>
                  <a:pt x="491606" y="25408"/>
                  <a:pt x="467143" y="958"/>
                  <a:pt x="437089" y="958"/>
                </a:cubicBezTo>
                <a:close/>
                <a:moveTo>
                  <a:pt x="164508" y="587010"/>
                </a:moveTo>
                <a:cubicBezTo>
                  <a:pt x="164508" y="594544"/>
                  <a:pt x="158412" y="600640"/>
                  <a:pt x="150878" y="600640"/>
                </a:cubicBezTo>
                <a:lnTo>
                  <a:pt x="69103" y="600640"/>
                </a:lnTo>
                <a:cubicBezTo>
                  <a:pt x="61570" y="600640"/>
                  <a:pt x="55474" y="594544"/>
                  <a:pt x="55474" y="587010"/>
                </a:cubicBezTo>
                <a:lnTo>
                  <a:pt x="55474" y="505236"/>
                </a:lnTo>
                <a:cubicBezTo>
                  <a:pt x="55474" y="497702"/>
                  <a:pt x="61570" y="491606"/>
                  <a:pt x="69103" y="491606"/>
                </a:cubicBezTo>
                <a:lnTo>
                  <a:pt x="150878" y="491606"/>
                </a:lnTo>
                <a:cubicBezTo>
                  <a:pt x="158412" y="491606"/>
                  <a:pt x="164508" y="497702"/>
                  <a:pt x="164508" y="505236"/>
                </a:cubicBezTo>
                <a:lnTo>
                  <a:pt x="164508" y="587010"/>
                </a:lnTo>
                <a:close/>
                <a:moveTo>
                  <a:pt x="164508" y="450719"/>
                </a:moveTo>
                <a:cubicBezTo>
                  <a:pt x="164508" y="458252"/>
                  <a:pt x="158412" y="464348"/>
                  <a:pt x="150878" y="464348"/>
                </a:cubicBezTo>
                <a:lnTo>
                  <a:pt x="69103" y="464348"/>
                </a:lnTo>
                <a:cubicBezTo>
                  <a:pt x="61570" y="464348"/>
                  <a:pt x="55474" y="458252"/>
                  <a:pt x="55474" y="450719"/>
                </a:cubicBezTo>
                <a:lnTo>
                  <a:pt x="55474" y="368944"/>
                </a:lnTo>
                <a:cubicBezTo>
                  <a:pt x="55474" y="361411"/>
                  <a:pt x="61570" y="355315"/>
                  <a:pt x="69103" y="355315"/>
                </a:cubicBezTo>
                <a:lnTo>
                  <a:pt x="150878" y="355315"/>
                </a:lnTo>
                <a:cubicBezTo>
                  <a:pt x="158412" y="355315"/>
                  <a:pt x="164508" y="361411"/>
                  <a:pt x="164508" y="368944"/>
                </a:cubicBezTo>
                <a:lnTo>
                  <a:pt x="164508" y="450719"/>
                </a:lnTo>
                <a:close/>
                <a:moveTo>
                  <a:pt x="300799" y="587010"/>
                </a:moveTo>
                <a:cubicBezTo>
                  <a:pt x="300799" y="594544"/>
                  <a:pt x="294703" y="600640"/>
                  <a:pt x="287169" y="600640"/>
                </a:cubicBezTo>
                <a:lnTo>
                  <a:pt x="205395" y="600640"/>
                </a:lnTo>
                <a:cubicBezTo>
                  <a:pt x="197861" y="600640"/>
                  <a:pt x="191765" y="594544"/>
                  <a:pt x="191765" y="587010"/>
                </a:cubicBezTo>
                <a:lnTo>
                  <a:pt x="191765" y="505236"/>
                </a:lnTo>
                <a:cubicBezTo>
                  <a:pt x="191765" y="497702"/>
                  <a:pt x="197861" y="491606"/>
                  <a:pt x="205395" y="491606"/>
                </a:cubicBezTo>
                <a:lnTo>
                  <a:pt x="287169" y="491606"/>
                </a:lnTo>
                <a:cubicBezTo>
                  <a:pt x="294703" y="491606"/>
                  <a:pt x="300799" y="497702"/>
                  <a:pt x="300799" y="505236"/>
                </a:cubicBezTo>
                <a:lnTo>
                  <a:pt x="300799" y="587010"/>
                </a:lnTo>
                <a:close/>
                <a:moveTo>
                  <a:pt x="300799" y="450719"/>
                </a:moveTo>
                <a:cubicBezTo>
                  <a:pt x="300799" y="458252"/>
                  <a:pt x="294703" y="464348"/>
                  <a:pt x="287169" y="464348"/>
                </a:cubicBezTo>
                <a:lnTo>
                  <a:pt x="205395" y="464348"/>
                </a:lnTo>
                <a:cubicBezTo>
                  <a:pt x="197861" y="464348"/>
                  <a:pt x="191765" y="458252"/>
                  <a:pt x="191765" y="450719"/>
                </a:cubicBezTo>
                <a:lnTo>
                  <a:pt x="191765" y="368944"/>
                </a:lnTo>
                <a:cubicBezTo>
                  <a:pt x="191765" y="361411"/>
                  <a:pt x="197861" y="355315"/>
                  <a:pt x="205395" y="355315"/>
                </a:cubicBezTo>
                <a:lnTo>
                  <a:pt x="287169" y="355315"/>
                </a:lnTo>
                <a:cubicBezTo>
                  <a:pt x="294703" y="355315"/>
                  <a:pt x="300799" y="361411"/>
                  <a:pt x="300799" y="368944"/>
                </a:cubicBezTo>
                <a:lnTo>
                  <a:pt x="300799" y="450719"/>
                </a:lnTo>
                <a:close/>
                <a:moveTo>
                  <a:pt x="437089" y="587010"/>
                </a:moveTo>
                <a:cubicBezTo>
                  <a:pt x="437089" y="594544"/>
                  <a:pt x="430993" y="600640"/>
                  <a:pt x="423460" y="600640"/>
                </a:cubicBezTo>
                <a:lnTo>
                  <a:pt x="341685" y="600640"/>
                </a:lnTo>
                <a:cubicBezTo>
                  <a:pt x="334152" y="600640"/>
                  <a:pt x="328056" y="594544"/>
                  <a:pt x="328056" y="587010"/>
                </a:cubicBezTo>
                <a:lnTo>
                  <a:pt x="328056" y="505236"/>
                </a:lnTo>
                <a:cubicBezTo>
                  <a:pt x="328056" y="497702"/>
                  <a:pt x="334152" y="491606"/>
                  <a:pt x="341685" y="491606"/>
                </a:cubicBezTo>
                <a:lnTo>
                  <a:pt x="423460" y="491606"/>
                </a:lnTo>
                <a:cubicBezTo>
                  <a:pt x="430993" y="491606"/>
                  <a:pt x="437089" y="497702"/>
                  <a:pt x="437089" y="505236"/>
                </a:cubicBezTo>
                <a:lnTo>
                  <a:pt x="437089" y="587010"/>
                </a:lnTo>
                <a:close/>
                <a:moveTo>
                  <a:pt x="437089" y="450719"/>
                </a:moveTo>
                <a:cubicBezTo>
                  <a:pt x="437089" y="458252"/>
                  <a:pt x="430993" y="464348"/>
                  <a:pt x="423460" y="464348"/>
                </a:cubicBezTo>
                <a:lnTo>
                  <a:pt x="341685" y="464348"/>
                </a:lnTo>
                <a:cubicBezTo>
                  <a:pt x="334152" y="464348"/>
                  <a:pt x="328056" y="458252"/>
                  <a:pt x="328056" y="450719"/>
                </a:cubicBezTo>
                <a:lnTo>
                  <a:pt x="328056" y="368944"/>
                </a:lnTo>
                <a:cubicBezTo>
                  <a:pt x="328056" y="361411"/>
                  <a:pt x="334152" y="355315"/>
                  <a:pt x="341685" y="355315"/>
                </a:cubicBezTo>
                <a:lnTo>
                  <a:pt x="423460" y="355315"/>
                </a:lnTo>
                <a:cubicBezTo>
                  <a:pt x="430993" y="355315"/>
                  <a:pt x="437089" y="361411"/>
                  <a:pt x="437089" y="368944"/>
                </a:cubicBezTo>
                <a:lnTo>
                  <a:pt x="437089" y="450719"/>
                </a:lnTo>
                <a:close/>
                <a:moveTo>
                  <a:pt x="437089" y="288533"/>
                </a:moveTo>
                <a:cubicBezTo>
                  <a:pt x="437089" y="295312"/>
                  <a:pt x="430993" y="300799"/>
                  <a:pt x="423460" y="300799"/>
                </a:cubicBezTo>
                <a:lnTo>
                  <a:pt x="69103" y="300799"/>
                </a:lnTo>
                <a:cubicBezTo>
                  <a:pt x="61570" y="300799"/>
                  <a:pt x="55474" y="295312"/>
                  <a:pt x="55474" y="288533"/>
                </a:cubicBezTo>
                <a:lnTo>
                  <a:pt x="55474" y="67741"/>
                </a:lnTo>
                <a:cubicBezTo>
                  <a:pt x="55474" y="60962"/>
                  <a:pt x="61570" y="55475"/>
                  <a:pt x="69103" y="55475"/>
                </a:cubicBezTo>
                <a:lnTo>
                  <a:pt x="423460" y="55475"/>
                </a:lnTo>
                <a:cubicBezTo>
                  <a:pt x="430993" y="55475"/>
                  <a:pt x="437089" y="60962"/>
                  <a:pt x="437089" y="67741"/>
                </a:cubicBezTo>
                <a:lnTo>
                  <a:pt x="437089" y="28853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" name="Forma libre 409">
            <a:extLst>
              <a:ext uri="{FF2B5EF4-FFF2-40B4-BE49-F238E27FC236}">
                <a16:creationId xmlns:a16="http://schemas.microsoft.com/office/drawing/2014/main" id="{C578DBB3-B7C9-2348-A022-B58351168115}"/>
              </a:ext>
            </a:extLst>
          </p:cNvPr>
          <p:cNvSpPr/>
          <p:nvPr/>
        </p:nvSpPr>
        <p:spPr>
          <a:xfrm>
            <a:off x="14831944" y="8970597"/>
            <a:ext cx="109885" cy="164827"/>
          </a:xfrm>
          <a:custGeom>
            <a:avLst/>
            <a:gdLst>
              <a:gd name="connsiteX0" fmla="*/ 69103 w 109884"/>
              <a:gd name="connsiteY0" fmla="*/ 958 h 164826"/>
              <a:gd name="connsiteX1" fmla="*/ 41846 w 109884"/>
              <a:gd name="connsiteY1" fmla="*/ 958 h 164826"/>
              <a:gd name="connsiteX2" fmla="*/ 958 w 109884"/>
              <a:gd name="connsiteY2" fmla="*/ 41846 h 164826"/>
              <a:gd name="connsiteX3" fmla="*/ 958 w 109884"/>
              <a:gd name="connsiteY3" fmla="*/ 123620 h 164826"/>
              <a:gd name="connsiteX4" fmla="*/ 41846 w 109884"/>
              <a:gd name="connsiteY4" fmla="*/ 164508 h 164826"/>
              <a:gd name="connsiteX5" fmla="*/ 69103 w 109884"/>
              <a:gd name="connsiteY5" fmla="*/ 164508 h 164826"/>
              <a:gd name="connsiteX6" fmla="*/ 109991 w 109884"/>
              <a:gd name="connsiteY6" fmla="*/ 123620 h 164826"/>
              <a:gd name="connsiteX7" fmla="*/ 109991 w 109884"/>
              <a:gd name="connsiteY7" fmla="*/ 41846 h 164826"/>
              <a:gd name="connsiteX8" fmla="*/ 69103 w 109884"/>
              <a:gd name="connsiteY8" fmla="*/ 958 h 164826"/>
              <a:gd name="connsiteX9" fmla="*/ 28216 w 109884"/>
              <a:gd name="connsiteY9" fmla="*/ 41846 h 164826"/>
              <a:gd name="connsiteX10" fmla="*/ 41846 w 109884"/>
              <a:gd name="connsiteY10" fmla="*/ 28216 h 164826"/>
              <a:gd name="connsiteX11" fmla="*/ 69103 w 109884"/>
              <a:gd name="connsiteY11" fmla="*/ 28216 h 164826"/>
              <a:gd name="connsiteX12" fmla="*/ 81782 w 109884"/>
              <a:gd name="connsiteY12" fmla="*/ 37151 h 164826"/>
              <a:gd name="connsiteX13" fmla="*/ 28216 w 109884"/>
              <a:gd name="connsiteY13" fmla="*/ 90717 h 164826"/>
              <a:gd name="connsiteX14" fmla="*/ 28216 w 109884"/>
              <a:gd name="connsiteY14" fmla="*/ 41846 h 164826"/>
              <a:gd name="connsiteX15" fmla="*/ 82732 w 109884"/>
              <a:gd name="connsiteY15" fmla="*/ 123620 h 164826"/>
              <a:gd name="connsiteX16" fmla="*/ 69102 w 109884"/>
              <a:gd name="connsiteY16" fmla="*/ 137250 h 164826"/>
              <a:gd name="connsiteX17" fmla="*/ 41844 w 109884"/>
              <a:gd name="connsiteY17" fmla="*/ 137250 h 164826"/>
              <a:gd name="connsiteX18" fmla="*/ 29167 w 109884"/>
              <a:gd name="connsiteY18" fmla="*/ 128312 h 164826"/>
              <a:gd name="connsiteX19" fmla="*/ 82732 w 109884"/>
              <a:gd name="connsiteY19" fmla="*/ 74747 h 164826"/>
              <a:gd name="connsiteX20" fmla="*/ 82732 w 109884"/>
              <a:gd name="connsiteY20" fmla="*/ 123620 h 16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9884" h="164826">
                <a:moveTo>
                  <a:pt x="69103" y="958"/>
                </a:moveTo>
                <a:lnTo>
                  <a:pt x="41846" y="958"/>
                </a:lnTo>
                <a:cubicBezTo>
                  <a:pt x="19299" y="958"/>
                  <a:pt x="958" y="19299"/>
                  <a:pt x="958" y="41846"/>
                </a:cubicBezTo>
                <a:lnTo>
                  <a:pt x="958" y="123620"/>
                </a:lnTo>
                <a:cubicBezTo>
                  <a:pt x="958" y="146167"/>
                  <a:pt x="19299" y="164508"/>
                  <a:pt x="41846" y="164508"/>
                </a:cubicBezTo>
                <a:lnTo>
                  <a:pt x="69103" y="164508"/>
                </a:lnTo>
                <a:cubicBezTo>
                  <a:pt x="91650" y="164508"/>
                  <a:pt x="109991" y="146167"/>
                  <a:pt x="109991" y="123620"/>
                </a:cubicBezTo>
                <a:lnTo>
                  <a:pt x="109991" y="41846"/>
                </a:lnTo>
                <a:cubicBezTo>
                  <a:pt x="109991" y="19299"/>
                  <a:pt x="91650" y="958"/>
                  <a:pt x="69103" y="958"/>
                </a:cubicBezTo>
                <a:close/>
                <a:moveTo>
                  <a:pt x="28216" y="41846"/>
                </a:moveTo>
                <a:cubicBezTo>
                  <a:pt x="28216" y="34326"/>
                  <a:pt x="34339" y="28216"/>
                  <a:pt x="41846" y="28216"/>
                </a:cubicBezTo>
                <a:lnTo>
                  <a:pt x="69103" y="28216"/>
                </a:lnTo>
                <a:cubicBezTo>
                  <a:pt x="74950" y="28216"/>
                  <a:pt x="79854" y="31961"/>
                  <a:pt x="81782" y="37151"/>
                </a:cubicBezTo>
                <a:lnTo>
                  <a:pt x="28216" y="90717"/>
                </a:lnTo>
                <a:lnTo>
                  <a:pt x="28216" y="41846"/>
                </a:lnTo>
                <a:close/>
                <a:moveTo>
                  <a:pt x="82732" y="123620"/>
                </a:moveTo>
                <a:cubicBezTo>
                  <a:pt x="82732" y="131140"/>
                  <a:pt x="76609" y="137250"/>
                  <a:pt x="69102" y="137250"/>
                </a:cubicBezTo>
                <a:lnTo>
                  <a:pt x="41844" y="137250"/>
                </a:lnTo>
                <a:cubicBezTo>
                  <a:pt x="35997" y="137250"/>
                  <a:pt x="31097" y="133505"/>
                  <a:pt x="29167" y="128312"/>
                </a:cubicBezTo>
                <a:lnTo>
                  <a:pt x="82732" y="74747"/>
                </a:lnTo>
                <a:lnTo>
                  <a:pt x="82732" y="12362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9" name="Forma libre 408">
            <a:extLst>
              <a:ext uri="{FF2B5EF4-FFF2-40B4-BE49-F238E27FC236}">
                <a16:creationId xmlns:a16="http://schemas.microsoft.com/office/drawing/2014/main" id="{610BB065-0511-D746-A9F6-7C765BEC3A76}"/>
              </a:ext>
            </a:extLst>
          </p:cNvPr>
          <p:cNvSpPr/>
          <p:nvPr/>
        </p:nvSpPr>
        <p:spPr>
          <a:xfrm>
            <a:off x="15852902" y="8875193"/>
            <a:ext cx="491925" cy="655475"/>
          </a:xfrm>
          <a:custGeom>
            <a:avLst/>
            <a:gdLst>
              <a:gd name="connsiteX0" fmla="*/ 437089 w 491925"/>
              <a:gd name="connsiteY0" fmla="*/ 958 h 655474"/>
              <a:gd name="connsiteX1" fmla="*/ 55475 w 491925"/>
              <a:gd name="connsiteY1" fmla="*/ 958 h 655474"/>
              <a:gd name="connsiteX2" fmla="*/ 958 w 491925"/>
              <a:gd name="connsiteY2" fmla="*/ 55475 h 655474"/>
              <a:gd name="connsiteX3" fmla="*/ 958 w 491925"/>
              <a:gd name="connsiteY3" fmla="*/ 600640 h 655474"/>
              <a:gd name="connsiteX4" fmla="*/ 55475 w 491925"/>
              <a:gd name="connsiteY4" fmla="*/ 655155 h 655474"/>
              <a:gd name="connsiteX5" fmla="*/ 437091 w 491925"/>
              <a:gd name="connsiteY5" fmla="*/ 655155 h 655474"/>
              <a:gd name="connsiteX6" fmla="*/ 491606 w 491925"/>
              <a:gd name="connsiteY6" fmla="*/ 600638 h 655474"/>
              <a:gd name="connsiteX7" fmla="*/ 491606 w 491925"/>
              <a:gd name="connsiteY7" fmla="*/ 55475 h 655474"/>
              <a:gd name="connsiteX8" fmla="*/ 437089 w 491925"/>
              <a:gd name="connsiteY8" fmla="*/ 958 h 655474"/>
              <a:gd name="connsiteX9" fmla="*/ 164508 w 491925"/>
              <a:gd name="connsiteY9" fmla="*/ 587010 h 655474"/>
              <a:gd name="connsiteX10" fmla="*/ 150878 w 491925"/>
              <a:gd name="connsiteY10" fmla="*/ 600640 h 655474"/>
              <a:gd name="connsiteX11" fmla="*/ 69103 w 491925"/>
              <a:gd name="connsiteY11" fmla="*/ 600640 h 655474"/>
              <a:gd name="connsiteX12" fmla="*/ 55474 w 491925"/>
              <a:gd name="connsiteY12" fmla="*/ 587010 h 655474"/>
              <a:gd name="connsiteX13" fmla="*/ 55474 w 491925"/>
              <a:gd name="connsiteY13" fmla="*/ 505236 h 655474"/>
              <a:gd name="connsiteX14" fmla="*/ 69103 w 491925"/>
              <a:gd name="connsiteY14" fmla="*/ 491606 h 655474"/>
              <a:gd name="connsiteX15" fmla="*/ 150878 w 491925"/>
              <a:gd name="connsiteY15" fmla="*/ 491606 h 655474"/>
              <a:gd name="connsiteX16" fmla="*/ 164508 w 491925"/>
              <a:gd name="connsiteY16" fmla="*/ 505236 h 655474"/>
              <a:gd name="connsiteX17" fmla="*/ 164508 w 491925"/>
              <a:gd name="connsiteY17" fmla="*/ 587010 h 655474"/>
              <a:gd name="connsiteX18" fmla="*/ 164508 w 491925"/>
              <a:gd name="connsiteY18" fmla="*/ 450719 h 655474"/>
              <a:gd name="connsiteX19" fmla="*/ 150878 w 491925"/>
              <a:gd name="connsiteY19" fmla="*/ 464348 h 655474"/>
              <a:gd name="connsiteX20" fmla="*/ 69103 w 491925"/>
              <a:gd name="connsiteY20" fmla="*/ 464348 h 655474"/>
              <a:gd name="connsiteX21" fmla="*/ 55474 w 491925"/>
              <a:gd name="connsiteY21" fmla="*/ 450719 h 655474"/>
              <a:gd name="connsiteX22" fmla="*/ 55474 w 491925"/>
              <a:gd name="connsiteY22" fmla="*/ 368944 h 655474"/>
              <a:gd name="connsiteX23" fmla="*/ 69103 w 491925"/>
              <a:gd name="connsiteY23" fmla="*/ 355315 h 655474"/>
              <a:gd name="connsiteX24" fmla="*/ 150878 w 491925"/>
              <a:gd name="connsiteY24" fmla="*/ 355315 h 655474"/>
              <a:gd name="connsiteX25" fmla="*/ 164508 w 491925"/>
              <a:gd name="connsiteY25" fmla="*/ 368944 h 655474"/>
              <a:gd name="connsiteX26" fmla="*/ 164508 w 491925"/>
              <a:gd name="connsiteY26" fmla="*/ 450719 h 655474"/>
              <a:gd name="connsiteX27" fmla="*/ 300799 w 491925"/>
              <a:gd name="connsiteY27" fmla="*/ 587010 h 655474"/>
              <a:gd name="connsiteX28" fmla="*/ 287169 w 491925"/>
              <a:gd name="connsiteY28" fmla="*/ 600640 h 655474"/>
              <a:gd name="connsiteX29" fmla="*/ 205395 w 491925"/>
              <a:gd name="connsiteY29" fmla="*/ 600640 h 655474"/>
              <a:gd name="connsiteX30" fmla="*/ 191765 w 491925"/>
              <a:gd name="connsiteY30" fmla="*/ 587010 h 655474"/>
              <a:gd name="connsiteX31" fmla="*/ 191765 w 491925"/>
              <a:gd name="connsiteY31" fmla="*/ 505236 h 655474"/>
              <a:gd name="connsiteX32" fmla="*/ 205395 w 491925"/>
              <a:gd name="connsiteY32" fmla="*/ 491606 h 655474"/>
              <a:gd name="connsiteX33" fmla="*/ 287169 w 491925"/>
              <a:gd name="connsiteY33" fmla="*/ 491606 h 655474"/>
              <a:gd name="connsiteX34" fmla="*/ 300799 w 491925"/>
              <a:gd name="connsiteY34" fmla="*/ 505236 h 655474"/>
              <a:gd name="connsiteX35" fmla="*/ 300799 w 491925"/>
              <a:gd name="connsiteY35" fmla="*/ 587010 h 655474"/>
              <a:gd name="connsiteX36" fmla="*/ 300799 w 491925"/>
              <a:gd name="connsiteY36" fmla="*/ 450719 h 655474"/>
              <a:gd name="connsiteX37" fmla="*/ 287169 w 491925"/>
              <a:gd name="connsiteY37" fmla="*/ 464348 h 655474"/>
              <a:gd name="connsiteX38" fmla="*/ 205395 w 491925"/>
              <a:gd name="connsiteY38" fmla="*/ 464348 h 655474"/>
              <a:gd name="connsiteX39" fmla="*/ 191765 w 491925"/>
              <a:gd name="connsiteY39" fmla="*/ 450719 h 655474"/>
              <a:gd name="connsiteX40" fmla="*/ 191765 w 491925"/>
              <a:gd name="connsiteY40" fmla="*/ 368944 h 655474"/>
              <a:gd name="connsiteX41" fmla="*/ 205395 w 491925"/>
              <a:gd name="connsiteY41" fmla="*/ 355315 h 655474"/>
              <a:gd name="connsiteX42" fmla="*/ 287169 w 491925"/>
              <a:gd name="connsiteY42" fmla="*/ 355315 h 655474"/>
              <a:gd name="connsiteX43" fmla="*/ 300799 w 491925"/>
              <a:gd name="connsiteY43" fmla="*/ 368944 h 655474"/>
              <a:gd name="connsiteX44" fmla="*/ 300799 w 491925"/>
              <a:gd name="connsiteY44" fmla="*/ 450719 h 655474"/>
              <a:gd name="connsiteX45" fmla="*/ 437089 w 491925"/>
              <a:gd name="connsiteY45" fmla="*/ 587010 h 655474"/>
              <a:gd name="connsiteX46" fmla="*/ 423460 w 491925"/>
              <a:gd name="connsiteY46" fmla="*/ 600640 h 655474"/>
              <a:gd name="connsiteX47" fmla="*/ 341685 w 491925"/>
              <a:gd name="connsiteY47" fmla="*/ 600640 h 655474"/>
              <a:gd name="connsiteX48" fmla="*/ 328056 w 491925"/>
              <a:gd name="connsiteY48" fmla="*/ 587010 h 655474"/>
              <a:gd name="connsiteX49" fmla="*/ 328056 w 491925"/>
              <a:gd name="connsiteY49" fmla="*/ 505236 h 655474"/>
              <a:gd name="connsiteX50" fmla="*/ 341685 w 491925"/>
              <a:gd name="connsiteY50" fmla="*/ 491606 h 655474"/>
              <a:gd name="connsiteX51" fmla="*/ 423460 w 491925"/>
              <a:gd name="connsiteY51" fmla="*/ 491606 h 655474"/>
              <a:gd name="connsiteX52" fmla="*/ 437089 w 491925"/>
              <a:gd name="connsiteY52" fmla="*/ 505236 h 655474"/>
              <a:gd name="connsiteX53" fmla="*/ 437089 w 491925"/>
              <a:gd name="connsiteY53" fmla="*/ 587010 h 655474"/>
              <a:gd name="connsiteX54" fmla="*/ 437089 w 491925"/>
              <a:gd name="connsiteY54" fmla="*/ 450719 h 655474"/>
              <a:gd name="connsiteX55" fmla="*/ 423460 w 491925"/>
              <a:gd name="connsiteY55" fmla="*/ 464348 h 655474"/>
              <a:gd name="connsiteX56" fmla="*/ 341685 w 491925"/>
              <a:gd name="connsiteY56" fmla="*/ 464348 h 655474"/>
              <a:gd name="connsiteX57" fmla="*/ 328056 w 491925"/>
              <a:gd name="connsiteY57" fmla="*/ 450719 h 655474"/>
              <a:gd name="connsiteX58" fmla="*/ 328056 w 491925"/>
              <a:gd name="connsiteY58" fmla="*/ 368944 h 655474"/>
              <a:gd name="connsiteX59" fmla="*/ 341685 w 491925"/>
              <a:gd name="connsiteY59" fmla="*/ 355315 h 655474"/>
              <a:gd name="connsiteX60" fmla="*/ 423460 w 491925"/>
              <a:gd name="connsiteY60" fmla="*/ 355315 h 655474"/>
              <a:gd name="connsiteX61" fmla="*/ 437089 w 491925"/>
              <a:gd name="connsiteY61" fmla="*/ 368944 h 655474"/>
              <a:gd name="connsiteX62" fmla="*/ 437089 w 491925"/>
              <a:gd name="connsiteY62" fmla="*/ 450719 h 655474"/>
              <a:gd name="connsiteX63" fmla="*/ 437089 w 491925"/>
              <a:gd name="connsiteY63" fmla="*/ 288533 h 655474"/>
              <a:gd name="connsiteX64" fmla="*/ 423460 w 491925"/>
              <a:gd name="connsiteY64" fmla="*/ 300799 h 655474"/>
              <a:gd name="connsiteX65" fmla="*/ 69103 w 491925"/>
              <a:gd name="connsiteY65" fmla="*/ 300799 h 655474"/>
              <a:gd name="connsiteX66" fmla="*/ 55474 w 491925"/>
              <a:gd name="connsiteY66" fmla="*/ 288533 h 655474"/>
              <a:gd name="connsiteX67" fmla="*/ 55474 w 491925"/>
              <a:gd name="connsiteY67" fmla="*/ 67741 h 655474"/>
              <a:gd name="connsiteX68" fmla="*/ 69103 w 491925"/>
              <a:gd name="connsiteY68" fmla="*/ 55475 h 655474"/>
              <a:gd name="connsiteX69" fmla="*/ 423460 w 491925"/>
              <a:gd name="connsiteY69" fmla="*/ 55475 h 655474"/>
              <a:gd name="connsiteX70" fmla="*/ 437089 w 491925"/>
              <a:gd name="connsiteY70" fmla="*/ 67741 h 655474"/>
              <a:gd name="connsiteX71" fmla="*/ 437089 w 491925"/>
              <a:gd name="connsiteY71" fmla="*/ 288533 h 655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491925" h="655474">
                <a:moveTo>
                  <a:pt x="437089" y="958"/>
                </a:moveTo>
                <a:lnTo>
                  <a:pt x="55475" y="958"/>
                </a:lnTo>
                <a:cubicBezTo>
                  <a:pt x="25422" y="958"/>
                  <a:pt x="958" y="25408"/>
                  <a:pt x="958" y="55475"/>
                </a:cubicBezTo>
                <a:lnTo>
                  <a:pt x="958" y="600640"/>
                </a:lnTo>
                <a:cubicBezTo>
                  <a:pt x="958" y="630706"/>
                  <a:pt x="25422" y="655155"/>
                  <a:pt x="55475" y="655155"/>
                </a:cubicBezTo>
                <a:lnTo>
                  <a:pt x="437091" y="655155"/>
                </a:lnTo>
                <a:cubicBezTo>
                  <a:pt x="467143" y="655155"/>
                  <a:pt x="491606" y="630706"/>
                  <a:pt x="491606" y="600638"/>
                </a:cubicBezTo>
                <a:lnTo>
                  <a:pt x="491606" y="55475"/>
                </a:lnTo>
                <a:cubicBezTo>
                  <a:pt x="491606" y="25408"/>
                  <a:pt x="467143" y="958"/>
                  <a:pt x="437089" y="958"/>
                </a:cubicBezTo>
                <a:close/>
                <a:moveTo>
                  <a:pt x="164508" y="587010"/>
                </a:moveTo>
                <a:cubicBezTo>
                  <a:pt x="164508" y="594544"/>
                  <a:pt x="158412" y="600640"/>
                  <a:pt x="150878" y="600640"/>
                </a:cubicBezTo>
                <a:lnTo>
                  <a:pt x="69103" y="600640"/>
                </a:lnTo>
                <a:cubicBezTo>
                  <a:pt x="61570" y="600640"/>
                  <a:pt x="55474" y="594544"/>
                  <a:pt x="55474" y="587010"/>
                </a:cubicBezTo>
                <a:lnTo>
                  <a:pt x="55474" y="505236"/>
                </a:lnTo>
                <a:cubicBezTo>
                  <a:pt x="55474" y="497702"/>
                  <a:pt x="61570" y="491606"/>
                  <a:pt x="69103" y="491606"/>
                </a:cubicBezTo>
                <a:lnTo>
                  <a:pt x="150878" y="491606"/>
                </a:lnTo>
                <a:cubicBezTo>
                  <a:pt x="158412" y="491606"/>
                  <a:pt x="164508" y="497702"/>
                  <a:pt x="164508" y="505236"/>
                </a:cubicBezTo>
                <a:lnTo>
                  <a:pt x="164508" y="587010"/>
                </a:lnTo>
                <a:close/>
                <a:moveTo>
                  <a:pt x="164508" y="450719"/>
                </a:moveTo>
                <a:cubicBezTo>
                  <a:pt x="164508" y="458252"/>
                  <a:pt x="158412" y="464348"/>
                  <a:pt x="150878" y="464348"/>
                </a:cubicBezTo>
                <a:lnTo>
                  <a:pt x="69103" y="464348"/>
                </a:lnTo>
                <a:cubicBezTo>
                  <a:pt x="61570" y="464348"/>
                  <a:pt x="55474" y="458252"/>
                  <a:pt x="55474" y="450719"/>
                </a:cubicBezTo>
                <a:lnTo>
                  <a:pt x="55474" y="368944"/>
                </a:lnTo>
                <a:cubicBezTo>
                  <a:pt x="55474" y="361411"/>
                  <a:pt x="61570" y="355315"/>
                  <a:pt x="69103" y="355315"/>
                </a:cubicBezTo>
                <a:lnTo>
                  <a:pt x="150878" y="355315"/>
                </a:lnTo>
                <a:cubicBezTo>
                  <a:pt x="158412" y="355315"/>
                  <a:pt x="164508" y="361411"/>
                  <a:pt x="164508" y="368944"/>
                </a:cubicBezTo>
                <a:lnTo>
                  <a:pt x="164508" y="450719"/>
                </a:lnTo>
                <a:close/>
                <a:moveTo>
                  <a:pt x="300799" y="587010"/>
                </a:moveTo>
                <a:cubicBezTo>
                  <a:pt x="300799" y="594544"/>
                  <a:pt x="294703" y="600640"/>
                  <a:pt x="287169" y="600640"/>
                </a:cubicBezTo>
                <a:lnTo>
                  <a:pt x="205395" y="600640"/>
                </a:lnTo>
                <a:cubicBezTo>
                  <a:pt x="197861" y="600640"/>
                  <a:pt x="191765" y="594544"/>
                  <a:pt x="191765" y="587010"/>
                </a:cubicBezTo>
                <a:lnTo>
                  <a:pt x="191765" y="505236"/>
                </a:lnTo>
                <a:cubicBezTo>
                  <a:pt x="191765" y="497702"/>
                  <a:pt x="197861" y="491606"/>
                  <a:pt x="205395" y="491606"/>
                </a:cubicBezTo>
                <a:lnTo>
                  <a:pt x="287169" y="491606"/>
                </a:lnTo>
                <a:cubicBezTo>
                  <a:pt x="294703" y="491606"/>
                  <a:pt x="300799" y="497702"/>
                  <a:pt x="300799" y="505236"/>
                </a:cubicBezTo>
                <a:lnTo>
                  <a:pt x="300799" y="587010"/>
                </a:lnTo>
                <a:close/>
                <a:moveTo>
                  <a:pt x="300799" y="450719"/>
                </a:moveTo>
                <a:cubicBezTo>
                  <a:pt x="300799" y="458252"/>
                  <a:pt x="294703" y="464348"/>
                  <a:pt x="287169" y="464348"/>
                </a:cubicBezTo>
                <a:lnTo>
                  <a:pt x="205395" y="464348"/>
                </a:lnTo>
                <a:cubicBezTo>
                  <a:pt x="197861" y="464348"/>
                  <a:pt x="191765" y="458252"/>
                  <a:pt x="191765" y="450719"/>
                </a:cubicBezTo>
                <a:lnTo>
                  <a:pt x="191765" y="368944"/>
                </a:lnTo>
                <a:cubicBezTo>
                  <a:pt x="191765" y="361411"/>
                  <a:pt x="197861" y="355315"/>
                  <a:pt x="205395" y="355315"/>
                </a:cubicBezTo>
                <a:lnTo>
                  <a:pt x="287169" y="355315"/>
                </a:lnTo>
                <a:cubicBezTo>
                  <a:pt x="294703" y="355315"/>
                  <a:pt x="300799" y="361411"/>
                  <a:pt x="300799" y="368944"/>
                </a:cubicBezTo>
                <a:lnTo>
                  <a:pt x="300799" y="450719"/>
                </a:lnTo>
                <a:close/>
                <a:moveTo>
                  <a:pt x="437089" y="587010"/>
                </a:moveTo>
                <a:cubicBezTo>
                  <a:pt x="437089" y="594544"/>
                  <a:pt x="430993" y="600640"/>
                  <a:pt x="423460" y="600640"/>
                </a:cubicBezTo>
                <a:lnTo>
                  <a:pt x="341685" y="600640"/>
                </a:lnTo>
                <a:cubicBezTo>
                  <a:pt x="334152" y="600640"/>
                  <a:pt x="328056" y="594544"/>
                  <a:pt x="328056" y="587010"/>
                </a:cubicBezTo>
                <a:lnTo>
                  <a:pt x="328056" y="505236"/>
                </a:lnTo>
                <a:cubicBezTo>
                  <a:pt x="328056" y="497702"/>
                  <a:pt x="334152" y="491606"/>
                  <a:pt x="341685" y="491606"/>
                </a:cubicBezTo>
                <a:lnTo>
                  <a:pt x="423460" y="491606"/>
                </a:lnTo>
                <a:cubicBezTo>
                  <a:pt x="430993" y="491606"/>
                  <a:pt x="437089" y="497702"/>
                  <a:pt x="437089" y="505236"/>
                </a:cubicBezTo>
                <a:lnTo>
                  <a:pt x="437089" y="587010"/>
                </a:lnTo>
                <a:close/>
                <a:moveTo>
                  <a:pt x="437089" y="450719"/>
                </a:moveTo>
                <a:cubicBezTo>
                  <a:pt x="437089" y="458252"/>
                  <a:pt x="430993" y="464348"/>
                  <a:pt x="423460" y="464348"/>
                </a:cubicBezTo>
                <a:lnTo>
                  <a:pt x="341685" y="464348"/>
                </a:lnTo>
                <a:cubicBezTo>
                  <a:pt x="334152" y="464348"/>
                  <a:pt x="328056" y="458252"/>
                  <a:pt x="328056" y="450719"/>
                </a:cubicBezTo>
                <a:lnTo>
                  <a:pt x="328056" y="368944"/>
                </a:lnTo>
                <a:cubicBezTo>
                  <a:pt x="328056" y="361411"/>
                  <a:pt x="334152" y="355315"/>
                  <a:pt x="341685" y="355315"/>
                </a:cubicBezTo>
                <a:lnTo>
                  <a:pt x="423460" y="355315"/>
                </a:lnTo>
                <a:cubicBezTo>
                  <a:pt x="430993" y="355315"/>
                  <a:pt x="437089" y="361411"/>
                  <a:pt x="437089" y="368944"/>
                </a:cubicBezTo>
                <a:lnTo>
                  <a:pt x="437089" y="450719"/>
                </a:lnTo>
                <a:close/>
                <a:moveTo>
                  <a:pt x="437089" y="288533"/>
                </a:moveTo>
                <a:cubicBezTo>
                  <a:pt x="437089" y="295312"/>
                  <a:pt x="430993" y="300799"/>
                  <a:pt x="423460" y="300799"/>
                </a:cubicBezTo>
                <a:lnTo>
                  <a:pt x="69103" y="300799"/>
                </a:lnTo>
                <a:cubicBezTo>
                  <a:pt x="61570" y="300799"/>
                  <a:pt x="55474" y="295312"/>
                  <a:pt x="55474" y="288533"/>
                </a:cubicBezTo>
                <a:lnTo>
                  <a:pt x="55474" y="67741"/>
                </a:lnTo>
                <a:cubicBezTo>
                  <a:pt x="55474" y="60962"/>
                  <a:pt x="61570" y="55475"/>
                  <a:pt x="69103" y="55475"/>
                </a:cubicBezTo>
                <a:lnTo>
                  <a:pt x="423460" y="55475"/>
                </a:lnTo>
                <a:cubicBezTo>
                  <a:pt x="430993" y="55475"/>
                  <a:pt x="437089" y="60962"/>
                  <a:pt x="437089" y="67741"/>
                </a:cubicBezTo>
                <a:lnTo>
                  <a:pt x="437089" y="28853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" name="Forma libre 409">
            <a:extLst>
              <a:ext uri="{FF2B5EF4-FFF2-40B4-BE49-F238E27FC236}">
                <a16:creationId xmlns:a16="http://schemas.microsoft.com/office/drawing/2014/main" id="{62F49AF0-D1AB-7C46-BFE7-32A814C5BFDD}"/>
              </a:ext>
            </a:extLst>
          </p:cNvPr>
          <p:cNvSpPr/>
          <p:nvPr/>
        </p:nvSpPr>
        <p:spPr>
          <a:xfrm>
            <a:off x="16125485" y="8970597"/>
            <a:ext cx="109885" cy="164827"/>
          </a:xfrm>
          <a:custGeom>
            <a:avLst/>
            <a:gdLst>
              <a:gd name="connsiteX0" fmla="*/ 69103 w 109884"/>
              <a:gd name="connsiteY0" fmla="*/ 958 h 164826"/>
              <a:gd name="connsiteX1" fmla="*/ 41846 w 109884"/>
              <a:gd name="connsiteY1" fmla="*/ 958 h 164826"/>
              <a:gd name="connsiteX2" fmla="*/ 958 w 109884"/>
              <a:gd name="connsiteY2" fmla="*/ 41846 h 164826"/>
              <a:gd name="connsiteX3" fmla="*/ 958 w 109884"/>
              <a:gd name="connsiteY3" fmla="*/ 123620 h 164826"/>
              <a:gd name="connsiteX4" fmla="*/ 41846 w 109884"/>
              <a:gd name="connsiteY4" fmla="*/ 164508 h 164826"/>
              <a:gd name="connsiteX5" fmla="*/ 69103 w 109884"/>
              <a:gd name="connsiteY5" fmla="*/ 164508 h 164826"/>
              <a:gd name="connsiteX6" fmla="*/ 109991 w 109884"/>
              <a:gd name="connsiteY6" fmla="*/ 123620 h 164826"/>
              <a:gd name="connsiteX7" fmla="*/ 109991 w 109884"/>
              <a:gd name="connsiteY7" fmla="*/ 41846 h 164826"/>
              <a:gd name="connsiteX8" fmla="*/ 69103 w 109884"/>
              <a:gd name="connsiteY8" fmla="*/ 958 h 164826"/>
              <a:gd name="connsiteX9" fmla="*/ 28216 w 109884"/>
              <a:gd name="connsiteY9" fmla="*/ 41846 h 164826"/>
              <a:gd name="connsiteX10" fmla="*/ 41846 w 109884"/>
              <a:gd name="connsiteY10" fmla="*/ 28216 h 164826"/>
              <a:gd name="connsiteX11" fmla="*/ 69103 w 109884"/>
              <a:gd name="connsiteY11" fmla="*/ 28216 h 164826"/>
              <a:gd name="connsiteX12" fmla="*/ 81782 w 109884"/>
              <a:gd name="connsiteY12" fmla="*/ 37151 h 164826"/>
              <a:gd name="connsiteX13" fmla="*/ 28216 w 109884"/>
              <a:gd name="connsiteY13" fmla="*/ 90717 h 164826"/>
              <a:gd name="connsiteX14" fmla="*/ 28216 w 109884"/>
              <a:gd name="connsiteY14" fmla="*/ 41846 h 164826"/>
              <a:gd name="connsiteX15" fmla="*/ 82732 w 109884"/>
              <a:gd name="connsiteY15" fmla="*/ 123620 h 164826"/>
              <a:gd name="connsiteX16" fmla="*/ 69102 w 109884"/>
              <a:gd name="connsiteY16" fmla="*/ 137250 h 164826"/>
              <a:gd name="connsiteX17" fmla="*/ 41844 w 109884"/>
              <a:gd name="connsiteY17" fmla="*/ 137250 h 164826"/>
              <a:gd name="connsiteX18" fmla="*/ 29167 w 109884"/>
              <a:gd name="connsiteY18" fmla="*/ 128312 h 164826"/>
              <a:gd name="connsiteX19" fmla="*/ 82732 w 109884"/>
              <a:gd name="connsiteY19" fmla="*/ 74747 h 164826"/>
              <a:gd name="connsiteX20" fmla="*/ 82732 w 109884"/>
              <a:gd name="connsiteY20" fmla="*/ 123620 h 16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9884" h="164826">
                <a:moveTo>
                  <a:pt x="69103" y="958"/>
                </a:moveTo>
                <a:lnTo>
                  <a:pt x="41846" y="958"/>
                </a:lnTo>
                <a:cubicBezTo>
                  <a:pt x="19299" y="958"/>
                  <a:pt x="958" y="19299"/>
                  <a:pt x="958" y="41846"/>
                </a:cubicBezTo>
                <a:lnTo>
                  <a:pt x="958" y="123620"/>
                </a:lnTo>
                <a:cubicBezTo>
                  <a:pt x="958" y="146167"/>
                  <a:pt x="19299" y="164508"/>
                  <a:pt x="41846" y="164508"/>
                </a:cubicBezTo>
                <a:lnTo>
                  <a:pt x="69103" y="164508"/>
                </a:lnTo>
                <a:cubicBezTo>
                  <a:pt x="91650" y="164508"/>
                  <a:pt x="109991" y="146167"/>
                  <a:pt x="109991" y="123620"/>
                </a:cubicBezTo>
                <a:lnTo>
                  <a:pt x="109991" y="41846"/>
                </a:lnTo>
                <a:cubicBezTo>
                  <a:pt x="109991" y="19299"/>
                  <a:pt x="91650" y="958"/>
                  <a:pt x="69103" y="958"/>
                </a:cubicBezTo>
                <a:close/>
                <a:moveTo>
                  <a:pt x="28216" y="41846"/>
                </a:moveTo>
                <a:cubicBezTo>
                  <a:pt x="28216" y="34326"/>
                  <a:pt x="34339" y="28216"/>
                  <a:pt x="41846" y="28216"/>
                </a:cubicBezTo>
                <a:lnTo>
                  <a:pt x="69103" y="28216"/>
                </a:lnTo>
                <a:cubicBezTo>
                  <a:pt x="74950" y="28216"/>
                  <a:pt x="79854" y="31961"/>
                  <a:pt x="81782" y="37151"/>
                </a:cubicBezTo>
                <a:lnTo>
                  <a:pt x="28216" y="90717"/>
                </a:lnTo>
                <a:lnTo>
                  <a:pt x="28216" y="41846"/>
                </a:lnTo>
                <a:close/>
                <a:moveTo>
                  <a:pt x="82732" y="123620"/>
                </a:moveTo>
                <a:cubicBezTo>
                  <a:pt x="82732" y="131140"/>
                  <a:pt x="76609" y="137250"/>
                  <a:pt x="69102" y="137250"/>
                </a:cubicBezTo>
                <a:lnTo>
                  <a:pt x="41844" y="137250"/>
                </a:lnTo>
                <a:cubicBezTo>
                  <a:pt x="35997" y="137250"/>
                  <a:pt x="31097" y="133505"/>
                  <a:pt x="29167" y="128312"/>
                </a:cubicBezTo>
                <a:lnTo>
                  <a:pt x="82732" y="74747"/>
                </a:lnTo>
                <a:lnTo>
                  <a:pt x="82732" y="12362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" name="Forma libre 408">
            <a:extLst>
              <a:ext uri="{FF2B5EF4-FFF2-40B4-BE49-F238E27FC236}">
                <a16:creationId xmlns:a16="http://schemas.microsoft.com/office/drawing/2014/main" id="{6AB4F73C-49AA-F544-967B-95345F421C73}"/>
              </a:ext>
            </a:extLst>
          </p:cNvPr>
          <p:cNvSpPr/>
          <p:nvPr/>
        </p:nvSpPr>
        <p:spPr>
          <a:xfrm>
            <a:off x="17124141" y="8875193"/>
            <a:ext cx="491925" cy="655475"/>
          </a:xfrm>
          <a:custGeom>
            <a:avLst/>
            <a:gdLst>
              <a:gd name="connsiteX0" fmla="*/ 437089 w 491925"/>
              <a:gd name="connsiteY0" fmla="*/ 958 h 655474"/>
              <a:gd name="connsiteX1" fmla="*/ 55475 w 491925"/>
              <a:gd name="connsiteY1" fmla="*/ 958 h 655474"/>
              <a:gd name="connsiteX2" fmla="*/ 958 w 491925"/>
              <a:gd name="connsiteY2" fmla="*/ 55475 h 655474"/>
              <a:gd name="connsiteX3" fmla="*/ 958 w 491925"/>
              <a:gd name="connsiteY3" fmla="*/ 600640 h 655474"/>
              <a:gd name="connsiteX4" fmla="*/ 55475 w 491925"/>
              <a:gd name="connsiteY4" fmla="*/ 655155 h 655474"/>
              <a:gd name="connsiteX5" fmla="*/ 437091 w 491925"/>
              <a:gd name="connsiteY5" fmla="*/ 655155 h 655474"/>
              <a:gd name="connsiteX6" fmla="*/ 491606 w 491925"/>
              <a:gd name="connsiteY6" fmla="*/ 600638 h 655474"/>
              <a:gd name="connsiteX7" fmla="*/ 491606 w 491925"/>
              <a:gd name="connsiteY7" fmla="*/ 55475 h 655474"/>
              <a:gd name="connsiteX8" fmla="*/ 437089 w 491925"/>
              <a:gd name="connsiteY8" fmla="*/ 958 h 655474"/>
              <a:gd name="connsiteX9" fmla="*/ 164508 w 491925"/>
              <a:gd name="connsiteY9" fmla="*/ 587010 h 655474"/>
              <a:gd name="connsiteX10" fmla="*/ 150878 w 491925"/>
              <a:gd name="connsiteY10" fmla="*/ 600640 h 655474"/>
              <a:gd name="connsiteX11" fmla="*/ 69103 w 491925"/>
              <a:gd name="connsiteY11" fmla="*/ 600640 h 655474"/>
              <a:gd name="connsiteX12" fmla="*/ 55474 w 491925"/>
              <a:gd name="connsiteY12" fmla="*/ 587010 h 655474"/>
              <a:gd name="connsiteX13" fmla="*/ 55474 w 491925"/>
              <a:gd name="connsiteY13" fmla="*/ 505236 h 655474"/>
              <a:gd name="connsiteX14" fmla="*/ 69103 w 491925"/>
              <a:gd name="connsiteY14" fmla="*/ 491606 h 655474"/>
              <a:gd name="connsiteX15" fmla="*/ 150878 w 491925"/>
              <a:gd name="connsiteY15" fmla="*/ 491606 h 655474"/>
              <a:gd name="connsiteX16" fmla="*/ 164508 w 491925"/>
              <a:gd name="connsiteY16" fmla="*/ 505236 h 655474"/>
              <a:gd name="connsiteX17" fmla="*/ 164508 w 491925"/>
              <a:gd name="connsiteY17" fmla="*/ 587010 h 655474"/>
              <a:gd name="connsiteX18" fmla="*/ 164508 w 491925"/>
              <a:gd name="connsiteY18" fmla="*/ 450719 h 655474"/>
              <a:gd name="connsiteX19" fmla="*/ 150878 w 491925"/>
              <a:gd name="connsiteY19" fmla="*/ 464348 h 655474"/>
              <a:gd name="connsiteX20" fmla="*/ 69103 w 491925"/>
              <a:gd name="connsiteY20" fmla="*/ 464348 h 655474"/>
              <a:gd name="connsiteX21" fmla="*/ 55474 w 491925"/>
              <a:gd name="connsiteY21" fmla="*/ 450719 h 655474"/>
              <a:gd name="connsiteX22" fmla="*/ 55474 w 491925"/>
              <a:gd name="connsiteY22" fmla="*/ 368944 h 655474"/>
              <a:gd name="connsiteX23" fmla="*/ 69103 w 491925"/>
              <a:gd name="connsiteY23" fmla="*/ 355315 h 655474"/>
              <a:gd name="connsiteX24" fmla="*/ 150878 w 491925"/>
              <a:gd name="connsiteY24" fmla="*/ 355315 h 655474"/>
              <a:gd name="connsiteX25" fmla="*/ 164508 w 491925"/>
              <a:gd name="connsiteY25" fmla="*/ 368944 h 655474"/>
              <a:gd name="connsiteX26" fmla="*/ 164508 w 491925"/>
              <a:gd name="connsiteY26" fmla="*/ 450719 h 655474"/>
              <a:gd name="connsiteX27" fmla="*/ 300799 w 491925"/>
              <a:gd name="connsiteY27" fmla="*/ 587010 h 655474"/>
              <a:gd name="connsiteX28" fmla="*/ 287169 w 491925"/>
              <a:gd name="connsiteY28" fmla="*/ 600640 h 655474"/>
              <a:gd name="connsiteX29" fmla="*/ 205395 w 491925"/>
              <a:gd name="connsiteY29" fmla="*/ 600640 h 655474"/>
              <a:gd name="connsiteX30" fmla="*/ 191765 w 491925"/>
              <a:gd name="connsiteY30" fmla="*/ 587010 h 655474"/>
              <a:gd name="connsiteX31" fmla="*/ 191765 w 491925"/>
              <a:gd name="connsiteY31" fmla="*/ 505236 h 655474"/>
              <a:gd name="connsiteX32" fmla="*/ 205395 w 491925"/>
              <a:gd name="connsiteY32" fmla="*/ 491606 h 655474"/>
              <a:gd name="connsiteX33" fmla="*/ 287169 w 491925"/>
              <a:gd name="connsiteY33" fmla="*/ 491606 h 655474"/>
              <a:gd name="connsiteX34" fmla="*/ 300799 w 491925"/>
              <a:gd name="connsiteY34" fmla="*/ 505236 h 655474"/>
              <a:gd name="connsiteX35" fmla="*/ 300799 w 491925"/>
              <a:gd name="connsiteY35" fmla="*/ 587010 h 655474"/>
              <a:gd name="connsiteX36" fmla="*/ 300799 w 491925"/>
              <a:gd name="connsiteY36" fmla="*/ 450719 h 655474"/>
              <a:gd name="connsiteX37" fmla="*/ 287169 w 491925"/>
              <a:gd name="connsiteY37" fmla="*/ 464348 h 655474"/>
              <a:gd name="connsiteX38" fmla="*/ 205395 w 491925"/>
              <a:gd name="connsiteY38" fmla="*/ 464348 h 655474"/>
              <a:gd name="connsiteX39" fmla="*/ 191765 w 491925"/>
              <a:gd name="connsiteY39" fmla="*/ 450719 h 655474"/>
              <a:gd name="connsiteX40" fmla="*/ 191765 w 491925"/>
              <a:gd name="connsiteY40" fmla="*/ 368944 h 655474"/>
              <a:gd name="connsiteX41" fmla="*/ 205395 w 491925"/>
              <a:gd name="connsiteY41" fmla="*/ 355315 h 655474"/>
              <a:gd name="connsiteX42" fmla="*/ 287169 w 491925"/>
              <a:gd name="connsiteY42" fmla="*/ 355315 h 655474"/>
              <a:gd name="connsiteX43" fmla="*/ 300799 w 491925"/>
              <a:gd name="connsiteY43" fmla="*/ 368944 h 655474"/>
              <a:gd name="connsiteX44" fmla="*/ 300799 w 491925"/>
              <a:gd name="connsiteY44" fmla="*/ 450719 h 655474"/>
              <a:gd name="connsiteX45" fmla="*/ 437089 w 491925"/>
              <a:gd name="connsiteY45" fmla="*/ 587010 h 655474"/>
              <a:gd name="connsiteX46" fmla="*/ 423460 w 491925"/>
              <a:gd name="connsiteY46" fmla="*/ 600640 h 655474"/>
              <a:gd name="connsiteX47" fmla="*/ 341685 w 491925"/>
              <a:gd name="connsiteY47" fmla="*/ 600640 h 655474"/>
              <a:gd name="connsiteX48" fmla="*/ 328056 w 491925"/>
              <a:gd name="connsiteY48" fmla="*/ 587010 h 655474"/>
              <a:gd name="connsiteX49" fmla="*/ 328056 w 491925"/>
              <a:gd name="connsiteY49" fmla="*/ 505236 h 655474"/>
              <a:gd name="connsiteX50" fmla="*/ 341685 w 491925"/>
              <a:gd name="connsiteY50" fmla="*/ 491606 h 655474"/>
              <a:gd name="connsiteX51" fmla="*/ 423460 w 491925"/>
              <a:gd name="connsiteY51" fmla="*/ 491606 h 655474"/>
              <a:gd name="connsiteX52" fmla="*/ 437089 w 491925"/>
              <a:gd name="connsiteY52" fmla="*/ 505236 h 655474"/>
              <a:gd name="connsiteX53" fmla="*/ 437089 w 491925"/>
              <a:gd name="connsiteY53" fmla="*/ 587010 h 655474"/>
              <a:gd name="connsiteX54" fmla="*/ 437089 w 491925"/>
              <a:gd name="connsiteY54" fmla="*/ 450719 h 655474"/>
              <a:gd name="connsiteX55" fmla="*/ 423460 w 491925"/>
              <a:gd name="connsiteY55" fmla="*/ 464348 h 655474"/>
              <a:gd name="connsiteX56" fmla="*/ 341685 w 491925"/>
              <a:gd name="connsiteY56" fmla="*/ 464348 h 655474"/>
              <a:gd name="connsiteX57" fmla="*/ 328056 w 491925"/>
              <a:gd name="connsiteY57" fmla="*/ 450719 h 655474"/>
              <a:gd name="connsiteX58" fmla="*/ 328056 w 491925"/>
              <a:gd name="connsiteY58" fmla="*/ 368944 h 655474"/>
              <a:gd name="connsiteX59" fmla="*/ 341685 w 491925"/>
              <a:gd name="connsiteY59" fmla="*/ 355315 h 655474"/>
              <a:gd name="connsiteX60" fmla="*/ 423460 w 491925"/>
              <a:gd name="connsiteY60" fmla="*/ 355315 h 655474"/>
              <a:gd name="connsiteX61" fmla="*/ 437089 w 491925"/>
              <a:gd name="connsiteY61" fmla="*/ 368944 h 655474"/>
              <a:gd name="connsiteX62" fmla="*/ 437089 w 491925"/>
              <a:gd name="connsiteY62" fmla="*/ 450719 h 655474"/>
              <a:gd name="connsiteX63" fmla="*/ 437089 w 491925"/>
              <a:gd name="connsiteY63" fmla="*/ 288533 h 655474"/>
              <a:gd name="connsiteX64" fmla="*/ 423460 w 491925"/>
              <a:gd name="connsiteY64" fmla="*/ 300799 h 655474"/>
              <a:gd name="connsiteX65" fmla="*/ 69103 w 491925"/>
              <a:gd name="connsiteY65" fmla="*/ 300799 h 655474"/>
              <a:gd name="connsiteX66" fmla="*/ 55474 w 491925"/>
              <a:gd name="connsiteY66" fmla="*/ 288533 h 655474"/>
              <a:gd name="connsiteX67" fmla="*/ 55474 w 491925"/>
              <a:gd name="connsiteY67" fmla="*/ 67741 h 655474"/>
              <a:gd name="connsiteX68" fmla="*/ 69103 w 491925"/>
              <a:gd name="connsiteY68" fmla="*/ 55475 h 655474"/>
              <a:gd name="connsiteX69" fmla="*/ 423460 w 491925"/>
              <a:gd name="connsiteY69" fmla="*/ 55475 h 655474"/>
              <a:gd name="connsiteX70" fmla="*/ 437089 w 491925"/>
              <a:gd name="connsiteY70" fmla="*/ 67741 h 655474"/>
              <a:gd name="connsiteX71" fmla="*/ 437089 w 491925"/>
              <a:gd name="connsiteY71" fmla="*/ 288533 h 655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491925" h="655474">
                <a:moveTo>
                  <a:pt x="437089" y="958"/>
                </a:moveTo>
                <a:lnTo>
                  <a:pt x="55475" y="958"/>
                </a:lnTo>
                <a:cubicBezTo>
                  <a:pt x="25422" y="958"/>
                  <a:pt x="958" y="25408"/>
                  <a:pt x="958" y="55475"/>
                </a:cubicBezTo>
                <a:lnTo>
                  <a:pt x="958" y="600640"/>
                </a:lnTo>
                <a:cubicBezTo>
                  <a:pt x="958" y="630706"/>
                  <a:pt x="25422" y="655155"/>
                  <a:pt x="55475" y="655155"/>
                </a:cubicBezTo>
                <a:lnTo>
                  <a:pt x="437091" y="655155"/>
                </a:lnTo>
                <a:cubicBezTo>
                  <a:pt x="467143" y="655155"/>
                  <a:pt x="491606" y="630706"/>
                  <a:pt x="491606" y="600638"/>
                </a:cubicBezTo>
                <a:lnTo>
                  <a:pt x="491606" y="55475"/>
                </a:lnTo>
                <a:cubicBezTo>
                  <a:pt x="491606" y="25408"/>
                  <a:pt x="467143" y="958"/>
                  <a:pt x="437089" y="958"/>
                </a:cubicBezTo>
                <a:close/>
                <a:moveTo>
                  <a:pt x="164508" y="587010"/>
                </a:moveTo>
                <a:cubicBezTo>
                  <a:pt x="164508" y="594544"/>
                  <a:pt x="158412" y="600640"/>
                  <a:pt x="150878" y="600640"/>
                </a:cubicBezTo>
                <a:lnTo>
                  <a:pt x="69103" y="600640"/>
                </a:lnTo>
                <a:cubicBezTo>
                  <a:pt x="61570" y="600640"/>
                  <a:pt x="55474" y="594544"/>
                  <a:pt x="55474" y="587010"/>
                </a:cubicBezTo>
                <a:lnTo>
                  <a:pt x="55474" y="505236"/>
                </a:lnTo>
                <a:cubicBezTo>
                  <a:pt x="55474" y="497702"/>
                  <a:pt x="61570" y="491606"/>
                  <a:pt x="69103" y="491606"/>
                </a:cubicBezTo>
                <a:lnTo>
                  <a:pt x="150878" y="491606"/>
                </a:lnTo>
                <a:cubicBezTo>
                  <a:pt x="158412" y="491606"/>
                  <a:pt x="164508" y="497702"/>
                  <a:pt x="164508" y="505236"/>
                </a:cubicBezTo>
                <a:lnTo>
                  <a:pt x="164508" y="587010"/>
                </a:lnTo>
                <a:close/>
                <a:moveTo>
                  <a:pt x="164508" y="450719"/>
                </a:moveTo>
                <a:cubicBezTo>
                  <a:pt x="164508" y="458252"/>
                  <a:pt x="158412" y="464348"/>
                  <a:pt x="150878" y="464348"/>
                </a:cubicBezTo>
                <a:lnTo>
                  <a:pt x="69103" y="464348"/>
                </a:lnTo>
                <a:cubicBezTo>
                  <a:pt x="61570" y="464348"/>
                  <a:pt x="55474" y="458252"/>
                  <a:pt x="55474" y="450719"/>
                </a:cubicBezTo>
                <a:lnTo>
                  <a:pt x="55474" y="368944"/>
                </a:lnTo>
                <a:cubicBezTo>
                  <a:pt x="55474" y="361411"/>
                  <a:pt x="61570" y="355315"/>
                  <a:pt x="69103" y="355315"/>
                </a:cubicBezTo>
                <a:lnTo>
                  <a:pt x="150878" y="355315"/>
                </a:lnTo>
                <a:cubicBezTo>
                  <a:pt x="158412" y="355315"/>
                  <a:pt x="164508" y="361411"/>
                  <a:pt x="164508" y="368944"/>
                </a:cubicBezTo>
                <a:lnTo>
                  <a:pt x="164508" y="450719"/>
                </a:lnTo>
                <a:close/>
                <a:moveTo>
                  <a:pt x="300799" y="587010"/>
                </a:moveTo>
                <a:cubicBezTo>
                  <a:pt x="300799" y="594544"/>
                  <a:pt x="294703" y="600640"/>
                  <a:pt x="287169" y="600640"/>
                </a:cubicBezTo>
                <a:lnTo>
                  <a:pt x="205395" y="600640"/>
                </a:lnTo>
                <a:cubicBezTo>
                  <a:pt x="197861" y="600640"/>
                  <a:pt x="191765" y="594544"/>
                  <a:pt x="191765" y="587010"/>
                </a:cubicBezTo>
                <a:lnTo>
                  <a:pt x="191765" y="505236"/>
                </a:lnTo>
                <a:cubicBezTo>
                  <a:pt x="191765" y="497702"/>
                  <a:pt x="197861" y="491606"/>
                  <a:pt x="205395" y="491606"/>
                </a:cubicBezTo>
                <a:lnTo>
                  <a:pt x="287169" y="491606"/>
                </a:lnTo>
                <a:cubicBezTo>
                  <a:pt x="294703" y="491606"/>
                  <a:pt x="300799" y="497702"/>
                  <a:pt x="300799" y="505236"/>
                </a:cubicBezTo>
                <a:lnTo>
                  <a:pt x="300799" y="587010"/>
                </a:lnTo>
                <a:close/>
                <a:moveTo>
                  <a:pt x="300799" y="450719"/>
                </a:moveTo>
                <a:cubicBezTo>
                  <a:pt x="300799" y="458252"/>
                  <a:pt x="294703" y="464348"/>
                  <a:pt x="287169" y="464348"/>
                </a:cubicBezTo>
                <a:lnTo>
                  <a:pt x="205395" y="464348"/>
                </a:lnTo>
                <a:cubicBezTo>
                  <a:pt x="197861" y="464348"/>
                  <a:pt x="191765" y="458252"/>
                  <a:pt x="191765" y="450719"/>
                </a:cubicBezTo>
                <a:lnTo>
                  <a:pt x="191765" y="368944"/>
                </a:lnTo>
                <a:cubicBezTo>
                  <a:pt x="191765" y="361411"/>
                  <a:pt x="197861" y="355315"/>
                  <a:pt x="205395" y="355315"/>
                </a:cubicBezTo>
                <a:lnTo>
                  <a:pt x="287169" y="355315"/>
                </a:lnTo>
                <a:cubicBezTo>
                  <a:pt x="294703" y="355315"/>
                  <a:pt x="300799" y="361411"/>
                  <a:pt x="300799" y="368944"/>
                </a:cubicBezTo>
                <a:lnTo>
                  <a:pt x="300799" y="450719"/>
                </a:lnTo>
                <a:close/>
                <a:moveTo>
                  <a:pt x="437089" y="587010"/>
                </a:moveTo>
                <a:cubicBezTo>
                  <a:pt x="437089" y="594544"/>
                  <a:pt x="430993" y="600640"/>
                  <a:pt x="423460" y="600640"/>
                </a:cubicBezTo>
                <a:lnTo>
                  <a:pt x="341685" y="600640"/>
                </a:lnTo>
                <a:cubicBezTo>
                  <a:pt x="334152" y="600640"/>
                  <a:pt x="328056" y="594544"/>
                  <a:pt x="328056" y="587010"/>
                </a:cubicBezTo>
                <a:lnTo>
                  <a:pt x="328056" y="505236"/>
                </a:lnTo>
                <a:cubicBezTo>
                  <a:pt x="328056" y="497702"/>
                  <a:pt x="334152" y="491606"/>
                  <a:pt x="341685" y="491606"/>
                </a:cubicBezTo>
                <a:lnTo>
                  <a:pt x="423460" y="491606"/>
                </a:lnTo>
                <a:cubicBezTo>
                  <a:pt x="430993" y="491606"/>
                  <a:pt x="437089" y="497702"/>
                  <a:pt x="437089" y="505236"/>
                </a:cubicBezTo>
                <a:lnTo>
                  <a:pt x="437089" y="587010"/>
                </a:lnTo>
                <a:close/>
                <a:moveTo>
                  <a:pt x="437089" y="450719"/>
                </a:moveTo>
                <a:cubicBezTo>
                  <a:pt x="437089" y="458252"/>
                  <a:pt x="430993" y="464348"/>
                  <a:pt x="423460" y="464348"/>
                </a:cubicBezTo>
                <a:lnTo>
                  <a:pt x="341685" y="464348"/>
                </a:lnTo>
                <a:cubicBezTo>
                  <a:pt x="334152" y="464348"/>
                  <a:pt x="328056" y="458252"/>
                  <a:pt x="328056" y="450719"/>
                </a:cubicBezTo>
                <a:lnTo>
                  <a:pt x="328056" y="368944"/>
                </a:lnTo>
                <a:cubicBezTo>
                  <a:pt x="328056" y="361411"/>
                  <a:pt x="334152" y="355315"/>
                  <a:pt x="341685" y="355315"/>
                </a:cubicBezTo>
                <a:lnTo>
                  <a:pt x="423460" y="355315"/>
                </a:lnTo>
                <a:cubicBezTo>
                  <a:pt x="430993" y="355315"/>
                  <a:pt x="437089" y="361411"/>
                  <a:pt x="437089" y="368944"/>
                </a:cubicBezTo>
                <a:lnTo>
                  <a:pt x="437089" y="450719"/>
                </a:lnTo>
                <a:close/>
                <a:moveTo>
                  <a:pt x="437089" y="288533"/>
                </a:moveTo>
                <a:cubicBezTo>
                  <a:pt x="437089" y="295312"/>
                  <a:pt x="430993" y="300799"/>
                  <a:pt x="423460" y="300799"/>
                </a:cubicBezTo>
                <a:lnTo>
                  <a:pt x="69103" y="300799"/>
                </a:lnTo>
                <a:cubicBezTo>
                  <a:pt x="61570" y="300799"/>
                  <a:pt x="55474" y="295312"/>
                  <a:pt x="55474" y="288533"/>
                </a:cubicBezTo>
                <a:lnTo>
                  <a:pt x="55474" y="67741"/>
                </a:lnTo>
                <a:cubicBezTo>
                  <a:pt x="55474" y="60962"/>
                  <a:pt x="61570" y="55475"/>
                  <a:pt x="69103" y="55475"/>
                </a:cubicBezTo>
                <a:lnTo>
                  <a:pt x="423460" y="55475"/>
                </a:lnTo>
                <a:cubicBezTo>
                  <a:pt x="430993" y="55475"/>
                  <a:pt x="437089" y="60962"/>
                  <a:pt x="437089" y="67741"/>
                </a:cubicBezTo>
                <a:lnTo>
                  <a:pt x="437089" y="28853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Forma libre 409">
            <a:extLst>
              <a:ext uri="{FF2B5EF4-FFF2-40B4-BE49-F238E27FC236}">
                <a16:creationId xmlns:a16="http://schemas.microsoft.com/office/drawing/2014/main" id="{8DB2E673-87C6-9343-8201-F9E1D73DF62C}"/>
              </a:ext>
            </a:extLst>
          </p:cNvPr>
          <p:cNvSpPr/>
          <p:nvPr/>
        </p:nvSpPr>
        <p:spPr>
          <a:xfrm>
            <a:off x="17396724" y="8970597"/>
            <a:ext cx="109885" cy="164827"/>
          </a:xfrm>
          <a:custGeom>
            <a:avLst/>
            <a:gdLst>
              <a:gd name="connsiteX0" fmla="*/ 69103 w 109884"/>
              <a:gd name="connsiteY0" fmla="*/ 958 h 164826"/>
              <a:gd name="connsiteX1" fmla="*/ 41846 w 109884"/>
              <a:gd name="connsiteY1" fmla="*/ 958 h 164826"/>
              <a:gd name="connsiteX2" fmla="*/ 958 w 109884"/>
              <a:gd name="connsiteY2" fmla="*/ 41846 h 164826"/>
              <a:gd name="connsiteX3" fmla="*/ 958 w 109884"/>
              <a:gd name="connsiteY3" fmla="*/ 123620 h 164826"/>
              <a:gd name="connsiteX4" fmla="*/ 41846 w 109884"/>
              <a:gd name="connsiteY4" fmla="*/ 164508 h 164826"/>
              <a:gd name="connsiteX5" fmla="*/ 69103 w 109884"/>
              <a:gd name="connsiteY5" fmla="*/ 164508 h 164826"/>
              <a:gd name="connsiteX6" fmla="*/ 109991 w 109884"/>
              <a:gd name="connsiteY6" fmla="*/ 123620 h 164826"/>
              <a:gd name="connsiteX7" fmla="*/ 109991 w 109884"/>
              <a:gd name="connsiteY7" fmla="*/ 41846 h 164826"/>
              <a:gd name="connsiteX8" fmla="*/ 69103 w 109884"/>
              <a:gd name="connsiteY8" fmla="*/ 958 h 164826"/>
              <a:gd name="connsiteX9" fmla="*/ 28216 w 109884"/>
              <a:gd name="connsiteY9" fmla="*/ 41846 h 164826"/>
              <a:gd name="connsiteX10" fmla="*/ 41846 w 109884"/>
              <a:gd name="connsiteY10" fmla="*/ 28216 h 164826"/>
              <a:gd name="connsiteX11" fmla="*/ 69103 w 109884"/>
              <a:gd name="connsiteY11" fmla="*/ 28216 h 164826"/>
              <a:gd name="connsiteX12" fmla="*/ 81782 w 109884"/>
              <a:gd name="connsiteY12" fmla="*/ 37151 h 164826"/>
              <a:gd name="connsiteX13" fmla="*/ 28216 w 109884"/>
              <a:gd name="connsiteY13" fmla="*/ 90717 h 164826"/>
              <a:gd name="connsiteX14" fmla="*/ 28216 w 109884"/>
              <a:gd name="connsiteY14" fmla="*/ 41846 h 164826"/>
              <a:gd name="connsiteX15" fmla="*/ 82732 w 109884"/>
              <a:gd name="connsiteY15" fmla="*/ 123620 h 164826"/>
              <a:gd name="connsiteX16" fmla="*/ 69102 w 109884"/>
              <a:gd name="connsiteY16" fmla="*/ 137250 h 164826"/>
              <a:gd name="connsiteX17" fmla="*/ 41844 w 109884"/>
              <a:gd name="connsiteY17" fmla="*/ 137250 h 164826"/>
              <a:gd name="connsiteX18" fmla="*/ 29167 w 109884"/>
              <a:gd name="connsiteY18" fmla="*/ 128312 h 164826"/>
              <a:gd name="connsiteX19" fmla="*/ 82732 w 109884"/>
              <a:gd name="connsiteY19" fmla="*/ 74747 h 164826"/>
              <a:gd name="connsiteX20" fmla="*/ 82732 w 109884"/>
              <a:gd name="connsiteY20" fmla="*/ 123620 h 16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9884" h="164826">
                <a:moveTo>
                  <a:pt x="69103" y="958"/>
                </a:moveTo>
                <a:lnTo>
                  <a:pt x="41846" y="958"/>
                </a:lnTo>
                <a:cubicBezTo>
                  <a:pt x="19299" y="958"/>
                  <a:pt x="958" y="19299"/>
                  <a:pt x="958" y="41846"/>
                </a:cubicBezTo>
                <a:lnTo>
                  <a:pt x="958" y="123620"/>
                </a:lnTo>
                <a:cubicBezTo>
                  <a:pt x="958" y="146167"/>
                  <a:pt x="19299" y="164508"/>
                  <a:pt x="41846" y="164508"/>
                </a:cubicBezTo>
                <a:lnTo>
                  <a:pt x="69103" y="164508"/>
                </a:lnTo>
                <a:cubicBezTo>
                  <a:pt x="91650" y="164508"/>
                  <a:pt x="109991" y="146167"/>
                  <a:pt x="109991" y="123620"/>
                </a:cubicBezTo>
                <a:lnTo>
                  <a:pt x="109991" y="41846"/>
                </a:lnTo>
                <a:cubicBezTo>
                  <a:pt x="109991" y="19299"/>
                  <a:pt x="91650" y="958"/>
                  <a:pt x="69103" y="958"/>
                </a:cubicBezTo>
                <a:close/>
                <a:moveTo>
                  <a:pt x="28216" y="41846"/>
                </a:moveTo>
                <a:cubicBezTo>
                  <a:pt x="28216" y="34326"/>
                  <a:pt x="34339" y="28216"/>
                  <a:pt x="41846" y="28216"/>
                </a:cubicBezTo>
                <a:lnTo>
                  <a:pt x="69103" y="28216"/>
                </a:lnTo>
                <a:cubicBezTo>
                  <a:pt x="74950" y="28216"/>
                  <a:pt x="79854" y="31961"/>
                  <a:pt x="81782" y="37151"/>
                </a:cubicBezTo>
                <a:lnTo>
                  <a:pt x="28216" y="90717"/>
                </a:lnTo>
                <a:lnTo>
                  <a:pt x="28216" y="41846"/>
                </a:lnTo>
                <a:close/>
                <a:moveTo>
                  <a:pt x="82732" y="123620"/>
                </a:moveTo>
                <a:cubicBezTo>
                  <a:pt x="82732" y="131140"/>
                  <a:pt x="76609" y="137250"/>
                  <a:pt x="69102" y="137250"/>
                </a:cubicBezTo>
                <a:lnTo>
                  <a:pt x="41844" y="137250"/>
                </a:lnTo>
                <a:cubicBezTo>
                  <a:pt x="35997" y="137250"/>
                  <a:pt x="31097" y="133505"/>
                  <a:pt x="29167" y="128312"/>
                </a:cubicBezTo>
                <a:lnTo>
                  <a:pt x="82732" y="74747"/>
                </a:lnTo>
                <a:lnTo>
                  <a:pt x="82732" y="12362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" name="Forma libre 312">
            <a:extLst>
              <a:ext uri="{FF2B5EF4-FFF2-40B4-BE49-F238E27FC236}">
                <a16:creationId xmlns:a16="http://schemas.microsoft.com/office/drawing/2014/main" id="{98B899B5-4A8B-3541-8325-81A6C9B9DB43}"/>
              </a:ext>
            </a:extLst>
          </p:cNvPr>
          <p:cNvSpPr/>
          <p:nvPr/>
        </p:nvSpPr>
        <p:spPr>
          <a:xfrm>
            <a:off x="18229961" y="10987019"/>
            <a:ext cx="771712" cy="596325"/>
          </a:xfrm>
          <a:custGeom>
            <a:avLst/>
            <a:gdLst>
              <a:gd name="connsiteX0" fmla="*/ 484961 w 523262"/>
              <a:gd name="connsiteY0" fmla="*/ 47570 h 404340"/>
              <a:gd name="connsiteX1" fmla="*/ 461908 w 523262"/>
              <a:gd name="connsiteY1" fmla="*/ 47570 h 404340"/>
              <a:gd name="connsiteX2" fmla="*/ 452919 w 523262"/>
              <a:gd name="connsiteY2" fmla="*/ 51669 h 404340"/>
              <a:gd name="connsiteX3" fmla="*/ 450131 w 523262"/>
              <a:gd name="connsiteY3" fmla="*/ 61146 h 404340"/>
              <a:gd name="connsiteX4" fmla="*/ 451909 w 523262"/>
              <a:gd name="connsiteY4" fmla="*/ 83247 h 404340"/>
              <a:gd name="connsiteX5" fmla="*/ 297308 w 523262"/>
              <a:gd name="connsiteY5" fmla="*/ 237847 h 404340"/>
              <a:gd name="connsiteX6" fmla="*/ 142708 w 523262"/>
              <a:gd name="connsiteY6" fmla="*/ 83247 h 404340"/>
              <a:gd name="connsiteX7" fmla="*/ 144485 w 523262"/>
              <a:gd name="connsiteY7" fmla="*/ 61146 h 404340"/>
              <a:gd name="connsiteX8" fmla="*/ 141698 w 523262"/>
              <a:gd name="connsiteY8" fmla="*/ 51669 h 404340"/>
              <a:gd name="connsiteX9" fmla="*/ 132708 w 523262"/>
              <a:gd name="connsiteY9" fmla="*/ 47570 h 404340"/>
              <a:gd name="connsiteX10" fmla="*/ 105105 w 523262"/>
              <a:gd name="connsiteY10" fmla="*/ 47570 h 404340"/>
              <a:gd name="connsiteX11" fmla="*/ 95445 w 523262"/>
              <a:gd name="connsiteY11" fmla="*/ 16689 h 404340"/>
              <a:gd name="connsiteX12" fmla="*/ 72736 w 523262"/>
              <a:gd name="connsiteY12" fmla="*/ 0 h 404340"/>
              <a:gd name="connsiteX13" fmla="*/ 11893 w 523262"/>
              <a:gd name="connsiteY13" fmla="*/ 0 h 404340"/>
              <a:gd name="connsiteX14" fmla="*/ 0 w 523262"/>
              <a:gd name="connsiteY14" fmla="*/ 11893 h 404340"/>
              <a:gd name="connsiteX15" fmla="*/ 0 w 523262"/>
              <a:gd name="connsiteY15" fmla="*/ 35677 h 404340"/>
              <a:gd name="connsiteX16" fmla="*/ 11893 w 523262"/>
              <a:gd name="connsiteY16" fmla="*/ 47570 h 404340"/>
              <a:gd name="connsiteX17" fmla="*/ 55258 w 523262"/>
              <a:gd name="connsiteY17" fmla="*/ 47570 h 404340"/>
              <a:gd name="connsiteX18" fmla="*/ 130437 w 523262"/>
              <a:gd name="connsiteY18" fmla="*/ 287839 h 404340"/>
              <a:gd name="connsiteX19" fmla="*/ 95139 w 523262"/>
              <a:gd name="connsiteY19" fmla="*/ 323137 h 404340"/>
              <a:gd name="connsiteX20" fmla="*/ 84826 w 523262"/>
              <a:gd name="connsiteY20" fmla="*/ 374969 h 404340"/>
              <a:gd name="connsiteX21" fmla="*/ 128773 w 523262"/>
              <a:gd name="connsiteY21" fmla="*/ 404340 h 404340"/>
              <a:gd name="connsiteX22" fmla="*/ 463801 w 523262"/>
              <a:gd name="connsiteY22" fmla="*/ 404340 h 404340"/>
              <a:gd name="connsiteX23" fmla="*/ 475694 w 523262"/>
              <a:gd name="connsiteY23" fmla="*/ 392447 h 404340"/>
              <a:gd name="connsiteX24" fmla="*/ 475694 w 523262"/>
              <a:gd name="connsiteY24" fmla="*/ 368663 h 404340"/>
              <a:gd name="connsiteX25" fmla="*/ 463801 w 523262"/>
              <a:gd name="connsiteY25" fmla="*/ 356770 h 404340"/>
              <a:gd name="connsiteX26" fmla="*/ 128773 w 523262"/>
              <a:gd name="connsiteY26" fmla="*/ 356770 h 404340"/>
              <a:gd name="connsiteX27" fmla="*/ 176341 w 523262"/>
              <a:gd name="connsiteY27" fmla="*/ 309201 h 404340"/>
              <a:gd name="connsiteX28" fmla="*/ 393585 w 523262"/>
              <a:gd name="connsiteY28" fmla="*/ 309201 h 404340"/>
              <a:gd name="connsiteX29" fmla="*/ 436637 w 523262"/>
              <a:gd name="connsiteY29" fmla="*/ 281886 h 404340"/>
              <a:gd name="connsiteX30" fmla="*/ 519628 w 523262"/>
              <a:gd name="connsiteY30" fmla="*/ 105533 h 404340"/>
              <a:gd name="connsiteX31" fmla="*/ 523262 w 523262"/>
              <a:gd name="connsiteY31" fmla="*/ 89239 h 404340"/>
              <a:gd name="connsiteX32" fmla="*/ 523262 w 523262"/>
              <a:gd name="connsiteY32" fmla="*/ 85871 h 404340"/>
              <a:gd name="connsiteX33" fmla="*/ 484961 w 523262"/>
              <a:gd name="connsiteY33" fmla="*/ 47570 h 40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23262" h="404340">
                <a:moveTo>
                  <a:pt x="484961" y="47570"/>
                </a:moveTo>
                <a:lnTo>
                  <a:pt x="461908" y="47570"/>
                </a:lnTo>
                <a:cubicBezTo>
                  <a:pt x="458459" y="47570"/>
                  <a:pt x="455184" y="49068"/>
                  <a:pt x="452919" y="51669"/>
                </a:cubicBezTo>
                <a:cubicBezTo>
                  <a:pt x="450666" y="54270"/>
                  <a:pt x="449643" y="57732"/>
                  <a:pt x="450131" y="61146"/>
                </a:cubicBezTo>
                <a:cubicBezTo>
                  <a:pt x="451339" y="69600"/>
                  <a:pt x="451909" y="76626"/>
                  <a:pt x="451909" y="83247"/>
                </a:cubicBezTo>
                <a:cubicBezTo>
                  <a:pt x="451909" y="168491"/>
                  <a:pt x="382552" y="237847"/>
                  <a:pt x="297308" y="237847"/>
                </a:cubicBezTo>
                <a:cubicBezTo>
                  <a:pt x="212065" y="237847"/>
                  <a:pt x="142708" y="168491"/>
                  <a:pt x="142708" y="83247"/>
                </a:cubicBezTo>
                <a:cubicBezTo>
                  <a:pt x="142708" y="76626"/>
                  <a:pt x="143276" y="69600"/>
                  <a:pt x="144485" y="61146"/>
                </a:cubicBezTo>
                <a:cubicBezTo>
                  <a:pt x="144973" y="57731"/>
                  <a:pt x="143951" y="54270"/>
                  <a:pt x="141698" y="51669"/>
                </a:cubicBezTo>
                <a:cubicBezTo>
                  <a:pt x="139433" y="49068"/>
                  <a:pt x="136158" y="47570"/>
                  <a:pt x="132708" y="47570"/>
                </a:cubicBezTo>
                <a:lnTo>
                  <a:pt x="105105" y="47570"/>
                </a:lnTo>
                <a:lnTo>
                  <a:pt x="95445" y="16689"/>
                </a:lnTo>
                <a:cubicBezTo>
                  <a:pt x="92339" y="6760"/>
                  <a:pt x="83141" y="0"/>
                  <a:pt x="72736" y="0"/>
                </a:cubicBezTo>
                <a:lnTo>
                  <a:pt x="11893" y="0"/>
                </a:lnTo>
                <a:cubicBezTo>
                  <a:pt x="5325" y="0"/>
                  <a:pt x="0" y="5324"/>
                  <a:pt x="0" y="11893"/>
                </a:cubicBezTo>
                <a:lnTo>
                  <a:pt x="0" y="35677"/>
                </a:lnTo>
                <a:cubicBezTo>
                  <a:pt x="0" y="42245"/>
                  <a:pt x="5325" y="47570"/>
                  <a:pt x="11893" y="47570"/>
                </a:cubicBezTo>
                <a:lnTo>
                  <a:pt x="55258" y="47570"/>
                </a:lnTo>
                <a:lnTo>
                  <a:pt x="130437" y="287839"/>
                </a:lnTo>
                <a:lnTo>
                  <a:pt x="95139" y="323137"/>
                </a:lnTo>
                <a:cubicBezTo>
                  <a:pt x="81482" y="336784"/>
                  <a:pt x="77440" y="357131"/>
                  <a:pt x="84826" y="374969"/>
                </a:cubicBezTo>
                <a:cubicBezTo>
                  <a:pt x="92213" y="392808"/>
                  <a:pt x="109470" y="404340"/>
                  <a:pt x="128773" y="404340"/>
                </a:cubicBezTo>
                <a:lnTo>
                  <a:pt x="463801" y="404340"/>
                </a:lnTo>
                <a:cubicBezTo>
                  <a:pt x="470369" y="404340"/>
                  <a:pt x="475694" y="399015"/>
                  <a:pt x="475694" y="392447"/>
                </a:cubicBezTo>
                <a:lnTo>
                  <a:pt x="475694" y="368663"/>
                </a:lnTo>
                <a:cubicBezTo>
                  <a:pt x="475694" y="362094"/>
                  <a:pt x="470369" y="356770"/>
                  <a:pt x="463801" y="356770"/>
                </a:cubicBezTo>
                <a:lnTo>
                  <a:pt x="128773" y="356770"/>
                </a:lnTo>
                <a:lnTo>
                  <a:pt x="176341" y="309201"/>
                </a:lnTo>
                <a:lnTo>
                  <a:pt x="393585" y="309201"/>
                </a:lnTo>
                <a:cubicBezTo>
                  <a:pt x="411923" y="309201"/>
                  <a:pt x="428820" y="298481"/>
                  <a:pt x="436637" y="281886"/>
                </a:cubicBezTo>
                <a:lnTo>
                  <a:pt x="519628" y="105533"/>
                </a:lnTo>
                <a:cubicBezTo>
                  <a:pt x="522008" y="100458"/>
                  <a:pt x="523262" y="94826"/>
                  <a:pt x="523262" y="89239"/>
                </a:cubicBezTo>
                <a:lnTo>
                  <a:pt x="523262" y="85871"/>
                </a:lnTo>
                <a:cubicBezTo>
                  <a:pt x="523262" y="64747"/>
                  <a:pt x="506085" y="47570"/>
                  <a:pt x="484961" y="4757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" name="Forma libre 313">
            <a:extLst>
              <a:ext uri="{FF2B5EF4-FFF2-40B4-BE49-F238E27FC236}">
                <a16:creationId xmlns:a16="http://schemas.microsoft.com/office/drawing/2014/main" id="{41121079-80DE-BD43-9720-3CF58CD0C8AC}"/>
              </a:ext>
            </a:extLst>
          </p:cNvPr>
          <p:cNvSpPr/>
          <p:nvPr/>
        </p:nvSpPr>
        <p:spPr>
          <a:xfrm>
            <a:off x="18370271" y="11618419"/>
            <a:ext cx="140312" cy="140312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7" name="Forma libre 314">
            <a:extLst>
              <a:ext uri="{FF2B5EF4-FFF2-40B4-BE49-F238E27FC236}">
                <a16:creationId xmlns:a16="http://schemas.microsoft.com/office/drawing/2014/main" id="{7F98457F-9029-F544-ABAB-DF40B601544A}"/>
              </a:ext>
            </a:extLst>
          </p:cNvPr>
          <p:cNvSpPr/>
          <p:nvPr/>
        </p:nvSpPr>
        <p:spPr>
          <a:xfrm>
            <a:off x="18791204" y="11618419"/>
            <a:ext cx="140312" cy="140312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8" name="Forma libre 315">
            <a:extLst>
              <a:ext uri="{FF2B5EF4-FFF2-40B4-BE49-F238E27FC236}">
                <a16:creationId xmlns:a16="http://schemas.microsoft.com/office/drawing/2014/main" id="{5114B431-3431-F447-8C50-9973DA562631}"/>
              </a:ext>
            </a:extLst>
          </p:cNvPr>
          <p:cNvSpPr/>
          <p:nvPr/>
        </p:nvSpPr>
        <p:spPr>
          <a:xfrm>
            <a:off x="18475507" y="10916865"/>
            <a:ext cx="385855" cy="385856"/>
          </a:xfrm>
          <a:custGeom>
            <a:avLst/>
            <a:gdLst>
              <a:gd name="connsiteX0" fmla="*/ 130815 w 261630"/>
              <a:gd name="connsiteY0" fmla="*/ 261631 h 261631"/>
              <a:gd name="connsiteX1" fmla="*/ 261630 w 261630"/>
              <a:gd name="connsiteY1" fmla="*/ 130816 h 261631"/>
              <a:gd name="connsiteX2" fmla="*/ 130815 w 261630"/>
              <a:gd name="connsiteY2" fmla="*/ 0 h 261631"/>
              <a:gd name="connsiteX3" fmla="*/ 0 w 261630"/>
              <a:gd name="connsiteY3" fmla="*/ 130815 h 261631"/>
              <a:gd name="connsiteX4" fmla="*/ 130815 w 261630"/>
              <a:gd name="connsiteY4" fmla="*/ 261631 h 261631"/>
              <a:gd name="connsiteX5" fmla="*/ 62945 w 261630"/>
              <a:gd name="connsiteY5" fmla="*/ 134299 h 261631"/>
              <a:gd name="connsiteX6" fmla="*/ 79761 w 261630"/>
              <a:gd name="connsiteY6" fmla="*/ 134299 h 261631"/>
              <a:gd name="connsiteX7" fmla="*/ 107030 w 261630"/>
              <a:gd name="connsiteY7" fmla="*/ 161567 h 261631"/>
              <a:gd name="connsiteX8" fmla="*/ 181868 w 261630"/>
              <a:gd name="connsiteY8" fmla="*/ 86730 h 261631"/>
              <a:gd name="connsiteX9" fmla="*/ 198684 w 261630"/>
              <a:gd name="connsiteY9" fmla="*/ 86730 h 261631"/>
              <a:gd name="connsiteX10" fmla="*/ 198684 w 261630"/>
              <a:gd name="connsiteY10" fmla="*/ 103546 h 261631"/>
              <a:gd name="connsiteX11" fmla="*/ 115437 w 261630"/>
              <a:gd name="connsiteY11" fmla="*/ 186792 h 261631"/>
              <a:gd name="connsiteX12" fmla="*/ 107029 w 261630"/>
              <a:gd name="connsiteY12" fmla="*/ 190276 h 261631"/>
              <a:gd name="connsiteX13" fmla="*/ 98620 w 261630"/>
              <a:gd name="connsiteY13" fmla="*/ 186792 h 261631"/>
              <a:gd name="connsiteX14" fmla="*/ 62943 w 261630"/>
              <a:gd name="connsiteY14" fmla="*/ 151115 h 261631"/>
              <a:gd name="connsiteX15" fmla="*/ 62945 w 261630"/>
              <a:gd name="connsiteY15" fmla="*/ 134299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1630" h="261631">
                <a:moveTo>
                  <a:pt x="130815" y="261631"/>
                </a:moveTo>
                <a:cubicBezTo>
                  <a:pt x="202947" y="261631"/>
                  <a:pt x="261630" y="202948"/>
                  <a:pt x="261630" y="130816"/>
                </a:cubicBezTo>
                <a:cubicBezTo>
                  <a:pt x="261630" y="58684"/>
                  <a:pt x="202947" y="0"/>
                  <a:pt x="130815" y="0"/>
                </a:cubicBezTo>
                <a:cubicBezTo>
                  <a:pt x="58683" y="0"/>
                  <a:pt x="0" y="58683"/>
                  <a:pt x="0" y="130815"/>
                </a:cubicBezTo>
                <a:cubicBezTo>
                  <a:pt x="0" y="202947"/>
                  <a:pt x="58683" y="261631"/>
                  <a:pt x="130815" y="261631"/>
                </a:cubicBezTo>
                <a:close/>
                <a:moveTo>
                  <a:pt x="62945" y="134299"/>
                </a:moveTo>
                <a:cubicBezTo>
                  <a:pt x="67591" y="129653"/>
                  <a:pt x="75117" y="129653"/>
                  <a:pt x="79761" y="134299"/>
                </a:cubicBezTo>
                <a:lnTo>
                  <a:pt x="107030" y="161567"/>
                </a:lnTo>
                <a:lnTo>
                  <a:pt x="181868" y="86730"/>
                </a:lnTo>
                <a:cubicBezTo>
                  <a:pt x="186513" y="82084"/>
                  <a:pt x="194039" y="82084"/>
                  <a:pt x="198684" y="86730"/>
                </a:cubicBezTo>
                <a:cubicBezTo>
                  <a:pt x="203330" y="91375"/>
                  <a:pt x="203330" y="98901"/>
                  <a:pt x="198684" y="103546"/>
                </a:cubicBezTo>
                <a:lnTo>
                  <a:pt x="115437" y="186792"/>
                </a:lnTo>
                <a:cubicBezTo>
                  <a:pt x="113115" y="189115"/>
                  <a:pt x="110071" y="190276"/>
                  <a:pt x="107029" y="190276"/>
                </a:cubicBezTo>
                <a:cubicBezTo>
                  <a:pt x="103986" y="190276"/>
                  <a:pt x="100943" y="189115"/>
                  <a:pt x="98620" y="186792"/>
                </a:cubicBezTo>
                <a:lnTo>
                  <a:pt x="62943" y="151115"/>
                </a:lnTo>
                <a:cubicBezTo>
                  <a:pt x="58299" y="146471"/>
                  <a:pt x="58299" y="138945"/>
                  <a:pt x="62945" y="134299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Forma libre 312">
            <a:extLst>
              <a:ext uri="{FF2B5EF4-FFF2-40B4-BE49-F238E27FC236}">
                <a16:creationId xmlns:a16="http://schemas.microsoft.com/office/drawing/2014/main" id="{BAF164BC-E843-964B-9BFC-A408ED311BA4}"/>
              </a:ext>
            </a:extLst>
          </p:cNvPr>
          <p:cNvSpPr/>
          <p:nvPr/>
        </p:nvSpPr>
        <p:spPr>
          <a:xfrm>
            <a:off x="19478897" y="10987019"/>
            <a:ext cx="771712" cy="596325"/>
          </a:xfrm>
          <a:custGeom>
            <a:avLst/>
            <a:gdLst>
              <a:gd name="connsiteX0" fmla="*/ 484961 w 523262"/>
              <a:gd name="connsiteY0" fmla="*/ 47570 h 404340"/>
              <a:gd name="connsiteX1" fmla="*/ 461908 w 523262"/>
              <a:gd name="connsiteY1" fmla="*/ 47570 h 404340"/>
              <a:gd name="connsiteX2" fmla="*/ 452919 w 523262"/>
              <a:gd name="connsiteY2" fmla="*/ 51669 h 404340"/>
              <a:gd name="connsiteX3" fmla="*/ 450131 w 523262"/>
              <a:gd name="connsiteY3" fmla="*/ 61146 h 404340"/>
              <a:gd name="connsiteX4" fmla="*/ 451909 w 523262"/>
              <a:gd name="connsiteY4" fmla="*/ 83247 h 404340"/>
              <a:gd name="connsiteX5" fmla="*/ 297308 w 523262"/>
              <a:gd name="connsiteY5" fmla="*/ 237847 h 404340"/>
              <a:gd name="connsiteX6" fmla="*/ 142708 w 523262"/>
              <a:gd name="connsiteY6" fmla="*/ 83247 h 404340"/>
              <a:gd name="connsiteX7" fmla="*/ 144485 w 523262"/>
              <a:gd name="connsiteY7" fmla="*/ 61146 h 404340"/>
              <a:gd name="connsiteX8" fmla="*/ 141698 w 523262"/>
              <a:gd name="connsiteY8" fmla="*/ 51669 h 404340"/>
              <a:gd name="connsiteX9" fmla="*/ 132708 w 523262"/>
              <a:gd name="connsiteY9" fmla="*/ 47570 h 404340"/>
              <a:gd name="connsiteX10" fmla="*/ 105105 w 523262"/>
              <a:gd name="connsiteY10" fmla="*/ 47570 h 404340"/>
              <a:gd name="connsiteX11" fmla="*/ 95445 w 523262"/>
              <a:gd name="connsiteY11" fmla="*/ 16689 h 404340"/>
              <a:gd name="connsiteX12" fmla="*/ 72736 w 523262"/>
              <a:gd name="connsiteY12" fmla="*/ 0 h 404340"/>
              <a:gd name="connsiteX13" fmla="*/ 11893 w 523262"/>
              <a:gd name="connsiteY13" fmla="*/ 0 h 404340"/>
              <a:gd name="connsiteX14" fmla="*/ 0 w 523262"/>
              <a:gd name="connsiteY14" fmla="*/ 11893 h 404340"/>
              <a:gd name="connsiteX15" fmla="*/ 0 w 523262"/>
              <a:gd name="connsiteY15" fmla="*/ 35677 h 404340"/>
              <a:gd name="connsiteX16" fmla="*/ 11893 w 523262"/>
              <a:gd name="connsiteY16" fmla="*/ 47570 h 404340"/>
              <a:gd name="connsiteX17" fmla="*/ 55258 w 523262"/>
              <a:gd name="connsiteY17" fmla="*/ 47570 h 404340"/>
              <a:gd name="connsiteX18" fmla="*/ 130437 w 523262"/>
              <a:gd name="connsiteY18" fmla="*/ 287839 h 404340"/>
              <a:gd name="connsiteX19" fmla="*/ 95139 w 523262"/>
              <a:gd name="connsiteY19" fmla="*/ 323137 h 404340"/>
              <a:gd name="connsiteX20" fmla="*/ 84826 w 523262"/>
              <a:gd name="connsiteY20" fmla="*/ 374969 h 404340"/>
              <a:gd name="connsiteX21" fmla="*/ 128773 w 523262"/>
              <a:gd name="connsiteY21" fmla="*/ 404340 h 404340"/>
              <a:gd name="connsiteX22" fmla="*/ 463801 w 523262"/>
              <a:gd name="connsiteY22" fmla="*/ 404340 h 404340"/>
              <a:gd name="connsiteX23" fmla="*/ 475694 w 523262"/>
              <a:gd name="connsiteY23" fmla="*/ 392447 h 404340"/>
              <a:gd name="connsiteX24" fmla="*/ 475694 w 523262"/>
              <a:gd name="connsiteY24" fmla="*/ 368663 h 404340"/>
              <a:gd name="connsiteX25" fmla="*/ 463801 w 523262"/>
              <a:gd name="connsiteY25" fmla="*/ 356770 h 404340"/>
              <a:gd name="connsiteX26" fmla="*/ 128773 w 523262"/>
              <a:gd name="connsiteY26" fmla="*/ 356770 h 404340"/>
              <a:gd name="connsiteX27" fmla="*/ 176341 w 523262"/>
              <a:gd name="connsiteY27" fmla="*/ 309201 h 404340"/>
              <a:gd name="connsiteX28" fmla="*/ 393585 w 523262"/>
              <a:gd name="connsiteY28" fmla="*/ 309201 h 404340"/>
              <a:gd name="connsiteX29" fmla="*/ 436637 w 523262"/>
              <a:gd name="connsiteY29" fmla="*/ 281886 h 404340"/>
              <a:gd name="connsiteX30" fmla="*/ 519628 w 523262"/>
              <a:gd name="connsiteY30" fmla="*/ 105533 h 404340"/>
              <a:gd name="connsiteX31" fmla="*/ 523262 w 523262"/>
              <a:gd name="connsiteY31" fmla="*/ 89239 h 404340"/>
              <a:gd name="connsiteX32" fmla="*/ 523262 w 523262"/>
              <a:gd name="connsiteY32" fmla="*/ 85871 h 404340"/>
              <a:gd name="connsiteX33" fmla="*/ 484961 w 523262"/>
              <a:gd name="connsiteY33" fmla="*/ 47570 h 40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23262" h="404340">
                <a:moveTo>
                  <a:pt x="484961" y="47570"/>
                </a:moveTo>
                <a:lnTo>
                  <a:pt x="461908" y="47570"/>
                </a:lnTo>
                <a:cubicBezTo>
                  <a:pt x="458459" y="47570"/>
                  <a:pt x="455184" y="49068"/>
                  <a:pt x="452919" y="51669"/>
                </a:cubicBezTo>
                <a:cubicBezTo>
                  <a:pt x="450666" y="54270"/>
                  <a:pt x="449643" y="57732"/>
                  <a:pt x="450131" y="61146"/>
                </a:cubicBezTo>
                <a:cubicBezTo>
                  <a:pt x="451339" y="69600"/>
                  <a:pt x="451909" y="76626"/>
                  <a:pt x="451909" y="83247"/>
                </a:cubicBezTo>
                <a:cubicBezTo>
                  <a:pt x="451909" y="168491"/>
                  <a:pt x="382552" y="237847"/>
                  <a:pt x="297308" y="237847"/>
                </a:cubicBezTo>
                <a:cubicBezTo>
                  <a:pt x="212065" y="237847"/>
                  <a:pt x="142708" y="168491"/>
                  <a:pt x="142708" y="83247"/>
                </a:cubicBezTo>
                <a:cubicBezTo>
                  <a:pt x="142708" y="76626"/>
                  <a:pt x="143276" y="69600"/>
                  <a:pt x="144485" y="61146"/>
                </a:cubicBezTo>
                <a:cubicBezTo>
                  <a:pt x="144973" y="57731"/>
                  <a:pt x="143951" y="54270"/>
                  <a:pt x="141698" y="51669"/>
                </a:cubicBezTo>
                <a:cubicBezTo>
                  <a:pt x="139433" y="49068"/>
                  <a:pt x="136158" y="47570"/>
                  <a:pt x="132708" y="47570"/>
                </a:cubicBezTo>
                <a:lnTo>
                  <a:pt x="105105" y="47570"/>
                </a:lnTo>
                <a:lnTo>
                  <a:pt x="95445" y="16689"/>
                </a:lnTo>
                <a:cubicBezTo>
                  <a:pt x="92339" y="6760"/>
                  <a:pt x="83141" y="0"/>
                  <a:pt x="72736" y="0"/>
                </a:cubicBezTo>
                <a:lnTo>
                  <a:pt x="11893" y="0"/>
                </a:lnTo>
                <a:cubicBezTo>
                  <a:pt x="5325" y="0"/>
                  <a:pt x="0" y="5324"/>
                  <a:pt x="0" y="11893"/>
                </a:cubicBezTo>
                <a:lnTo>
                  <a:pt x="0" y="35677"/>
                </a:lnTo>
                <a:cubicBezTo>
                  <a:pt x="0" y="42245"/>
                  <a:pt x="5325" y="47570"/>
                  <a:pt x="11893" y="47570"/>
                </a:cubicBezTo>
                <a:lnTo>
                  <a:pt x="55258" y="47570"/>
                </a:lnTo>
                <a:lnTo>
                  <a:pt x="130437" y="287839"/>
                </a:lnTo>
                <a:lnTo>
                  <a:pt x="95139" y="323137"/>
                </a:lnTo>
                <a:cubicBezTo>
                  <a:pt x="81482" y="336784"/>
                  <a:pt x="77440" y="357131"/>
                  <a:pt x="84826" y="374969"/>
                </a:cubicBezTo>
                <a:cubicBezTo>
                  <a:pt x="92213" y="392808"/>
                  <a:pt x="109470" y="404340"/>
                  <a:pt x="128773" y="404340"/>
                </a:cubicBezTo>
                <a:lnTo>
                  <a:pt x="463801" y="404340"/>
                </a:lnTo>
                <a:cubicBezTo>
                  <a:pt x="470369" y="404340"/>
                  <a:pt x="475694" y="399015"/>
                  <a:pt x="475694" y="392447"/>
                </a:cubicBezTo>
                <a:lnTo>
                  <a:pt x="475694" y="368663"/>
                </a:lnTo>
                <a:cubicBezTo>
                  <a:pt x="475694" y="362094"/>
                  <a:pt x="470369" y="356770"/>
                  <a:pt x="463801" y="356770"/>
                </a:cubicBezTo>
                <a:lnTo>
                  <a:pt x="128773" y="356770"/>
                </a:lnTo>
                <a:lnTo>
                  <a:pt x="176341" y="309201"/>
                </a:lnTo>
                <a:lnTo>
                  <a:pt x="393585" y="309201"/>
                </a:lnTo>
                <a:cubicBezTo>
                  <a:pt x="411923" y="309201"/>
                  <a:pt x="428820" y="298481"/>
                  <a:pt x="436637" y="281886"/>
                </a:cubicBezTo>
                <a:lnTo>
                  <a:pt x="519628" y="105533"/>
                </a:lnTo>
                <a:cubicBezTo>
                  <a:pt x="522008" y="100458"/>
                  <a:pt x="523262" y="94826"/>
                  <a:pt x="523262" y="89239"/>
                </a:cubicBezTo>
                <a:lnTo>
                  <a:pt x="523262" y="85871"/>
                </a:lnTo>
                <a:cubicBezTo>
                  <a:pt x="523262" y="64747"/>
                  <a:pt x="506085" y="47570"/>
                  <a:pt x="484961" y="4757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Forma libre 313">
            <a:extLst>
              <a:ext uri="{FF2B5EF4-FFF2-40B4-BE49-F238E27FC236}">
                <a16:creationId xmlns:a16="http://schemas.microsoft.com/office/drawing/2014/main" id="{E8C22829-197F-3B48-85AE-B687A3105300}"/>
              </a:ext>
            </a:extLst>
          </p:cNvPr>
          <p:cNvSpPr/>
          <p:nvPr/>
        </p:nvSpPr>
        <p:spPr>
          <a:xfrm>
            <a:off x="19619207" y="11618419"/>
            <a:ext cx="140312" cy="140312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Forma libre 314">
            <a:extLst>
              <a:ext uri="{FF2B5EF4-FFF2-40B4-BE49-F238E27FC236}">
                <a16:creationId xmlns:a16="http://schemas.microsoft.com/office/drawing/2014/main" id="{CEB243B8-2239-5C47-ACB2-062169FDE0F9}"/>
              </a:ext>
            </a:extLst>
          </p:cNvPr>
          <p:cNvSpPr/>
          <p:nvPr/>
        </p:nvSpPr>
        <p:spPr>
          <a:xfrm>
            <a:off x="20040140" y="11618419"/>
            <a:ext cx="140312" cy="140312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Forma libre 315">
            <a:extLst>
              <a:ext uri="{FF2B5EF4-FFF2-40B4-BE49-F238E27FC236}">
                <a16:creationId xmlns:a16="http://schemas.microsoft.com/office/drawing/2014/main" id="{12AED433-0BB6-274D-A2A0-7DACF001F5D4}"/>
              </a:ext>
            </a:extLst>
          </p:cNvPr>
          <p:cNvSpPr/>
          <p:nvPr/>
        </p:nvSpPr>
        <p:spPr>
          <a:xfrm>
            <a:off x="19724443" y="10916865"/>
            <a:ext cx="385855" cy="385856"/>
          </a:xfrm>
          <a:custGeom>
            <a:avLst/>
            <a:gdLst>
              <a:gd name="connsiteX0" fmla="*/ 130815 w 261630"/>
              <a:gd name="connsiteY0" fmla="*/ 261631 h 261631"/>
              <a:gd name="connsiteX1" fmla="*/ 261630 w 261630"/>
              <a:gd name="connsiteY1" fmla="*/ 130816 h 261631"/>
              <a:gd name="connsiteX2" fmla="*/ 130815 w 261630"/>
              <a:gd name="connsiteY2" fmla="*/ 0 h 261631"/>
              <a:gd name="connsiteX3" fmla="*/ 0 w 261630"/>
              <a:gd name="connsiteY3" fmla="*/ 130815 h 261631"/>
              <a:gd name="connsiteX4" fmla="*/ 130815 w 261630"/>
              <a:gd name="connsiteY4" fmla="*/ 261631 h 261631"/>
              <a:gd name="connsiteX5" fmla="*/ 62945 w 261630"/>
              <a:gd name="connsiteY5" fmla="*/ 134299 h 261631"/>
              <a:gd name="connsiteX6" fmla="*/ 79761 w 261630"/>
              <a:gd name="connsiteY6" fmla="*/ 134299 h 261631"/>
              <a:gd name="connsiteX7" fmla="*/ 107030 w 261630"/>
              <a:gd name="connsiteY7" fmla="*/ 161567 h 261631"/>
              <a:gd name="connsiteX8" fmla="*/ 181868 w 261630"/>
              <a:gd name="connsiteY8" fmla="*/ 86730 h 261631"/>
              <a:gd name="connsiteX9" fmla="*/ 198684 w 261630"/>
              <a:gd name="connsiteY9" fmla="*/ 86730 h 261631"/>
              <a:gd name="connsiteX10" fmla="*/ 198684 w 261630"/>
              <a:gd name="connsiteY10" fmla="*/ 103546 h 261631"/>
              <a:gd name="connsiteX11" fmla="*/ 115437 w 261630"/>
              <a:gd name="connsiteY11" fmla="*/ 186792 h 261631"/>
              <a:gd name="connsiteX12" fmla="*/ 107029 w 261630"/>
              <a:gd name="connsiteY12" fmla="*/ 190276 h 261631"/>
              <a:gd name="connsiteX13" fmla="*/ 98620 w 261630"/>
              <a:gd name="connsiteY13" fmla="*/ 186792 h 261631"/>
              <a:gd name="connsiteX14" fmla="*/ 62943 w 261630"/>
              <a:gd name="connsiteY14" fmla="*/ 151115 h 261631"/>
              <a:gd name="connsiteX15" fmla="*/ 62945 w 261630"/>
              <a:gd name="connsiteY15" fmla="*/ 134299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1630" h="261631">
                <a:moveTo>
                  <a:pt x="130815" y="261631"/>
                </a:moveTo>
                <a:cubicBezTo>
                  <a:pt x="202947" y="261631"/>
                  <a:pt x="261630" y="202948"/>
                  <a:pt x="261630" y="130816"/>
                </a:cubicBezTo>
                <a:cubicBezTo>
                  <a:pt x="261630" y="58684"/>
                  <a:pt x="202947" y="0"/>
                  <a:pt x="130815" y="0"/>
                </a:cubicBezTo>
                <a:cubicBezTo>
                  <a:pt x="58683" y="0"/>
                  <a:pt x="0" y="58683"/>
                  <a:pt x="0" y="130815"/>
                </a:cubicBezTo>
                <a:cubicBezTo>
                  <a:pt x="0" y="202947"/>
                  <a:pt x="58683" y="261631"/>
                  <a:pt x="130815" y="261631"/>
                </a:cubicBezTo>
                <a:close/>
                <a:moveTo>
                  <a:pt x="62945" y="134299"/>
                </a:moveTo>
                <a:cubicBezTo>
                  <a:pt x="67591" y="129653"/>
                  <a:pt x="75117" y="129653"/>
                  <a:pt x="79761" y="134299"/>
                </a:cubicBezTo>
                <a:lnTo>
                  <a:pt x="107030" y="161567"/>
                </a:lnTo>
                <a:lnTo>
                  <a:pt x="181868" y="86730"/>
                </a:lnTo>
                <a:cubicBezTo>
                  <a:pt x="186513" y="82084"/>
                  <a:pt x="194039" y="82084"/>
                  <a:pt x="198684" y="86730"/>
                </a:cubicBezTo>
                <a:cubicBezTo>
                  <a:pt x="203330" y="91375"/>
                  <a:pt x="203330" y="98901"/>
                  <a:pt x="198684" y="103546"/>
                </a:cubicBezTo>
                <a:lnTo>
                  <a:pt x="115437" y="186792"/>
                </a:lnTo>
                <a:cubicBezTo>
                  <a:pt x="113115" y="189115"/>
                  <a:pt x="110071" y="190276"/>
                  <a:pt x="107029" y="190276"/>
                </a:cubicBezTo>
                <a:cubicBezTo>
                  <a:pt x="103986" y="190276"/>
                  <a:pt x="100943" y="189115"/>
                  <a:pt x="98620" y="186792"/>
                </a:cubicBezTo>
                <a:lnTo>
                  <a:pt x="62943" y="151115"/>
                </a:lnTo>
                <a:cubicBezTo>
                  <a:pt x="58299" y="146471"/>
                  <a:pt x="58299" y="138945"/>
                  <a:pt x="62945" y="134299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7" name="Forma libre 312">
            <a:extLst>
              <a:ext uri="{FF2B5EF4-FFF2-40B4-BE49-F238E27FC236}">
                <a16:creationId xmlns:a16="http://schemas.microsoft.com/office/drawing/2014/main" id="{D6D6F9D7-12C3-0B49-AB2E-753732DDB9E9}"/>
              </a:ext>
            </a:extLst>
          </p:cNvPr>
          <p:cNvSpPr/>
          <p:nvPr/>
        </p:nvSpPr>
        <p:spPr>
          <a:xfrm>
            <a:off x="20772439" y="10987019"/>
            <a:ext cx="771712" cy="596325"/>
          </a:xfrm>
          <a:custGeom>
            <a:avLst/>
            <a:gdLst>
              <a:gd name="connsiteX0" fmla="*/ 484961 w 523262"/>
              <a:gd name="connsiteY0" fmla="*/ 47570 h 404340"/>
              <a:gd name="connsiteX1" fmla="*/ 461908 w 523262"/>
              <a:gd name="connsiteY1" fmla="*/ 47570 h 404340"/>
              <a:gd name="connsiteX2" fmla="*/ 452919 w 523262"/>
              <a:gd name="connsiteY2" fmla="*/ 51669 h 404340"/>
              <a:gd name="connsiteX3" fmla="*/ 450131 w 523262"/>
              <a:gd name="connsiteY3" fmla="*/ 61146 h 404340"/>
              <a:gd name="connsiteX4" fmla="*/ 451909 w 523262"/>
              <a:gd name="connsiteY4" fmla="*/ 83247 h 404340"/>
              <a:gd name="connsiteX5" fmla="*/ 297308 w 523262"/>
              <a:gd name="connsiteY5" fmla="*/ 237847 h 404340"/>
              <a:gd name="connsiteX6" fmla="*/ 142708 w 523262"/>
              <a:gd name="connsiteY6" fmla="*/ 83247 h 404340"/>
              <a:gd name="connsiteX7" fmla="*/ 144485 w 523262"/>
              <a:gd name="connsiteY7" fmla="*/ 61146 h 404340"/>
              <a:gd name="connsiteX8" fmla="*/ 141698 w 523262"/>
              <a:gd name="connsiteY8" fmla="*/ 51669 h 404340"/>
              <a:gd name="connsiteX9" fmla="*/ 132708 w 523262"/>
              <a:gd name="connsiteY9" fmla="*/ 47570 h 404340"/>
              <a:gd name="connsiteX10" fmla="*/ 105105 w 523262"/>
              <a:gd name="connsiteY10" fmla="*/ 47570 h 404340"/>
              <a:gd name="connsiteX11" fmla="*/ 95445 w 523262"/>
              <a:gd name="connsiteY11" fmla="*/ 16689 h 404340"/>
              <a:gd name="connsiteX12" fmla="*/ 72736 w 523262"/>
              <a:gd name="connsiteY12" fmla="*/ 0 h 404340"/>
              <a:gd name="connsiteX13" fmla="*/ 11893 w 523262"/>
              <a:gd name="connsiteY13" fmla="*/ 0 h 404340"/>
              <a:gd name="connsiteX14" fmla="*/ 0 w 523262"/>
              <a:gd name="connsiteY14" fmla="*/ 11893 h 404340"/>
              <a:gd name="connsiteX15" fmla="*/ 0 w 523262"/>
              <a:gd name="connsiteY15" fmla="*/ 35677 h 404340"/>
              <a:gd name="connsiteX16" fmla="*/ 11893 w 523262"/>
              <a:gd name="connsiteY16" fmla="*/ 47570 h 404340"/>
              <a:gd name="connsiteX17" fmla="*/ 55258 w 523262"/>
              <a:gd name="connsiteY17" fmla="*/ 47570 h 404340"/>
              <a:gd name="connsiteX18" fmla="*/ 130437 w 523262"/>
              <a:gd name="connsiteY18" fmla="*/ 287839 h 404340"/>
              <a:gd name="connsiteX19" fmla="*/ 95139 w 523262"/>
              <a:gd name="connsiteY19" fmla="*/ 323137 h 404340"/>
              <a:gd name="connsiteX20" fmla="*/ 84826 w 523262"/>
              <a:gd name="connsiteY20" fmla="*/ 374969 h 404340"/>
              <a:gd name="connsiteX21" fmla="*/ 128773 w 523262"/>
              <a:gd name="connsiteY21" fmla="*/ 404340 h 404340"/>
              <a:gd name="connsiteX22" fmla="*/ 463801 w 523262"/>
              <a:gd name="connsiteY22" fmla="*/ 404340 h 404340"/>
              <a:gd name="connsiteX23" fmla="*/ 475694 w 523262"/>
              <a:gd name="connsiteY23" fmla="*/ 392447 h 404340"/>
              <a:gd name="connsiteX24" fmla="*/ 475694 w 523262"/>
              <a:gd name="connsiteY24" fmla="*/ 368663 h 404340"/>
              <a:gd name="connsiteX25" fmla="*/ 463801 w 523262"/>
              <a:gd name="connsiteY25" fmla="*/ 356770 h 404340"/>
              <a:gd name="connsiteX26" fmla="*/ 128773 w 523262"/>
              <a:gd name="connsiteY26" fmla="*/ 356770 h 404340"/>
              <a:gd name="connsiteX27" fmla="*/ 176341 w 523262"/>
              <a:gd name="connsiteY27" fmla="*/ 309201 h 404340"/>
              <a:gd name="connsiteX28" fmla="*/ 393585 w 523262"/>
              <a:gd name="connsiteY28" fmla="*/ 309201 h 404340"/>
              <a:gd name="connsiteX29" fmla="*/ 436637 w 523262"/>
              <a:gd name="connsiteY29" fmla="*/ 281886 h 404340"/>
              <a:gd name="connsiteX30" fmla="*/ 519628 w 523262"/>
              <a:gd name="connsiteY30" fmla="*/ 105533 h 404340"/>
              <a:gd name="connsiteX31" fmla="*/ 523262 w 523262"/>
              <a:gd name="connsiteY31" fmla="*/ 89239 h 404340"/>
              <a:gd name="connsiteX32" fmla="*/ 523262 w 523262"/>
              <a:gd name="connsiteY32" fmla="*/ 85871 h 404340"/>
              <a:gd name="connsiteX33" fmla="*/ 484961 w 523262"/>
              <a:gd name="connsiteY33" fmla="*/ 47570 h 40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23262" h="404340">
                <a:moveTo>
                  <a:pt x="484961" y="47570"/>
                </a:moveTo>
                <a:lnTo>
                  <a:pt x="461908" y="47570"/>
                </a:lnTo>
                <a:cubicBezTo>
                  <a:pt x="458459" y="47570"/>
                  <a:pt x="455184" y="49068"/>
                  <a:pt x="452919" y="51669"/>
                </a:cubicBezTo>
                <a:cubicBezTo>
                  <a:pt x="450666" y="54270"/>
                  <a:pt x="449643" y="57732"/>
                  <a:pt x="450131" y="61146"/>
                </a:cubicBezTo>
                <a:cubicBezTo>
                  <a:pt x="451339" y="69600"/>
                  <a:pt x="451909" y="76626"/>
                  <a:pt x="451909" y="83247"/>
                </a:cubicBezTo>
                <a:cubicBezTo>
                  <a:pt x="451909" y="168491"/>
                  <a:pt x="382552" y="237847"/>
                  <a:pt x="297308" y="237847"/>
                </a:cubicBezTo>
                <a:cubicBezTo>
                  <a:pt x="212065" y="237847"/>
                  <a:pt x="142708" y="168491"/>
                  <a:pt x="142708" y="83247"/>
                </a:cubicBezTo>
                <a:cubicBezTo>
                  <a:pt x="142708" y="76626"/>
                  <a:pt x="143276" y="69600"/>
                  <a:pt x="144485" y="61146"/>
                </a:cubicBezTo>
                <a:cubicBezTo>
                  <a:pt x="144973" y="57731"/>
                  <a:pt x="143951" y="54270"/>
                  <a:pt x="141698" y="51669"/>
                </a:cubicBezTo>
                <a:cubicBezTo>
                  <a:pt x="139433" y="49068"/>
                  <a:pt x="136158" y="47570"/>
                  <a:pt x="132708" y="47570"/>
                </a:cubicBezTo>
                <a:lnTo>
                  <a:pt x="105105" y="47570"/>
                </a:lnTo>
                <a:lnTo>
                  <a:pt x="95445" y="16689"/>
                </a:lnTo>
                <a:cubicBezTo>
                  <a:pt x="92339" y="6760"/>
                  <a:pt x="83141" y="0"/>
                  <a:pt x="72736" y="0"/>
                </a:cubicBezTo>
                <a:lnTo>
                  <a:pt x="11893" y="0"/>
                </a:lnTo>
                <a:cubicBezTo>
                  <a:pt x="5325" y="0"/>
                  <a:pt x="0" y="5324"/>
                  <a:pt x="0" y="11893"/>
                </a:cubicBezTo>
                <a:lnTo>
                  <a:pt x="0" y="35677"/>
                </a:lnTo>
                <a:cubicBezTo>
                  <a:pt x="0" y="42245"/>
                  <a:pt x="5325" y="47570"/>
                  <a:pt x="11893" y="47570"/>
                </a:cubicBezTo>
                <a:lnTo>
                  <a:pt x="55258" y="47570"/>
                </a:lnTo>
                <a:lnTo>
                  <a:pt x="130437" y="287839"/>
                </a:lnTo>
                <a:lnTo>
                  <a:pt x="95139" y="323137"/>
                </a:lnTo>
                <a:cubicBezTo>
                  <a:pt x="81482" y="336784"/>
                  <a:pt x="77440" y="357131"/>
                  <a:pt x="84826" y="374969"/>
                </a:cubicBezTo>
                <a:cubicBezTo>
                  <a:pt x="92213" y="392808"/>
                  <a:pt x="109470" y="404340"/>
                  <a:pt x="128773" y="404340"/>
                </a:cubicBezTo>
                <a:lnTo>
                  <a:pt x="463801" y="404340"/>
                </a:lnTo>
                <a:cubicBezTo>
                  <a:pt x="470369" y="404340"/>
                  <a:pt x="475694" y="399015"/>
                  <a:pt x="475694" y="392447"/>
                </a:cubicBezTo>
                <a:lnTo>
                  <a:pt x="475694" y="368663"/>
                </a:lnTo>
                <a:cubicBezTo>
                  <a:pt x="475694" y="362094"/>
                  <a:pt x="470369" y="356770"/>
                  <a:pt x="463801" y="356770"/>
                </a:cubicBezTo>
                <a:lnTo>
                  <a:pt x="128773" y="356770"/>
                </a:lnTo>
                <a:lnTo>
                  <a:pt x="176341" y="309201"/>
                </a:lnTo>
                <a:lnTo>
                  <a:pt x="393585" y="309201"/>
                </a:lnTo>
                <a:cubicBezTo>
                  <a:pt x="411923" y="309201"/>
                  <a:pt x="428820" y="298481"/>
                  <a:pt x="436637" y="281886"/>
                </a:cubicBezTo>
                <a:lnTo>
                  <a:pt x="519628" y="105533"/>
                </a:lnTo>
                <a:cubicBezTo>
                  <a:pt x="522008" y="100458"/>
                  <a:pt x="523262" y="94826"/>
                  <a:pt x="523262" y="89239"/>
                </a:cubicBezTo>
                <a:lnTo>
                  <a:pt x="523262" y="85871"/>
                </a:lnTo>
                <a:cubicBezTo>
                  <a:pt x="523262" y="64747"/>
                  <a:pt x="506085" y="47570"/>
                  <a:pt x="484961" y="4757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8" name="Forma libre 313">
            <a:extLst>
              <a:ext uri="{FF2B5EF4-FFF2-40B4-BE49-F238E27FC236}">
                <a16:creationId xmlns:a16="http://schemas.microsoft.com/office/drawing/2014/main" id="{9FABCF3A-3107-6C49-8A38-832A580087F0}"/>
              </a:ext>
            </a:extLst>
          </p:cNvPr>
          <p:cNvSpPr/>
          <p:nvPr/>
        </p:nvSpPr>
        <p:spPr>
          <a:xfrm>
            <a:off x="20912749" y="11618419"/>
            <a:ext cx="140312" cy="140312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" name="Forma libre 314">
            <a:extLst>
              <a:ext uri="{FF2B5EF4-FFF2-40B4-BE49-F238E27FC236}">
                <a16:creationId xmlns:a16="http://schemas.microsoft.com/office/drawing/2014/main" id="{3796056B-C6D8-1D40-9EFC-E00937B94866}"/>
              </a:ext>
            </a:extLst>
          </p:cNvPr>
          <p:cNvSpPr/>
          <p:nvPr/>
        </p:nvSpPr>
        <p:spPr>
          <a:xfrm>
            <a:off x="21333682" y="11618419"/>
            <a:ext cx="140312" cy="140312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0" name="Forma libre 315">
            <a:extLst>
              <a:ext uri="{FF2B5EF4-FFF2-40B4-BE49-F238E27FC236}">
                <a16:creationId xmlns:a16="http://schemas.microsoft.com/office/drawing/2014/main" id="{B60C0E69-ABAE-A144-8110-4A865BC063B6}"/>
              </a:ext>
            </a:extLst>
          </p:cNvPr>
          <p:cNvSpPr/>
          <p:nvPr/>
        </p:nvSpPr>
        <p:spPr>
          <a:xfrm>
            <a:off x="21017985" y="10916865"/>
            <a:ext cx="385855" cy="385856"/>
          </a:xfrm>
          <a:custGeom>
            <a:avLst/>
            <a:gdLst>
              <a:gd name="connsiteX0" fmla="*/ 130815 w 261630"/>
              <a:gd name="connsiteY0" fmla="*/ 261631 h 261631"/>
              <a:gd name="connsiteX1" fmla="*/ 261630 w 261630"/>
              <a:gd name="connsiteY1" fmla="*/ 130816 h 261631"/>
              <a:gd name="connsiteX2" fmla="*/ 130815 w 261630"/>
              <a:gd name="connsiteY2" fmla="*/ 0 h 261631"/>
              <a:gd name="connsiteX3" fmla="*/ 0 w 261630"/>
              <a:gd name="connsiteY3" fmla="*/ 130815 h 261631"/>
              <a:gd name="connsiteX4" fmla="*/ 130815 w 261630"/>
              <a:gd name="connsiteY4" fmla="*/ 261631 h 261631"/>
              <a:gd name="connsiteX5" fmla="*/ 62945 w 261630"/>
              <a:gd name="connsiteY5" fmla="*/ 134299 h 261631"/>
              <a:gd name="connsiteX6" fmla="*/ 79761 w 261630"/>
              <a:gd name="connsiteY6" fmla="*/ 134299 h 261631"/>
              <a:gd name="connsiteX7" fmla="*/ 107030 w 261630"/>
              <a:gd name="connsiteY7" fmla="*/ 161567 h 261631"/>
              <a:gd name="connsiteX8" fmla="*/ 181868 w 261630"/>
              <a:gd name="connsiteY8" fmla="*/ 86730 h 261631"/>
              <a:gd name="connsiteX9" fmla="*/ 198684 w 261630"/>
              <a:gd name="connsiteY9" fmla="*/ 86730 h 261631"/>
              <a:gd name="connsiteX10" fmla="*/ 198684 w 261630"/>
              <a:gd name="connsiteY10" fmla="*/ 103546 h 261631"/>
              <a:gd name="connsiteX11" fmla="*/ 115437 w 261630"/>
              <a:gd name="connsiteY11" fmla="*/ 186792 h 261631"/>
              <a:gd name="connsiteX12" fmla="*/ 107029 w 261630"/>
              <a:gd name="connsiteY12" fmla="*/ 190276 h 261631"/>
              <a:gd name="connsiteX13" fmla="*/ 98620 w 261630"/>
              <a:gd name="connsiteY13" fmla="*/ 186792 h 261631"/>
              <a:gd name="connsiteX14" fmla="*/ 62943 w 261630"/>
              <a:gd name="connsiteY14" fmla="*/ 151115 h 261631"/>
              <a:gd name="connsiteX15" fmla="*/ 62945 w 261630"/>
              <a:gd name="connsiteY15" fmla="*/ 134299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1630" h="261631">
                <a:moveTo>
                  <a:pt x="130815" y="261631"/>
                </a:moveTo>
                <a:cubicBezTo>
                  <a:pt x="202947" y="261631"/>
                  <a:pt x="261630" y="202948"/>
                  <a:pt x="261630" y="130816"/>
                </a:cubicBezTo>
                <a:cubicBezTo>
                  <a:pt x="261630" y="58684"/>
                  <a:pt x="202947" y="0"/>
                  <a:pt x="130815" y="0"/>
                </a:cubicBezTo>
                <a:cubicBezTo>
                  <a:pt x="58683" y="0"/>
                  <a:pt x="0" y="58683"/>
                  <a:pt x="0" y="130815"/>
                </a:cubicBezTo>
                <a:cubicBezTo>
                  <a:pt x="0" y="202947"/>
                  <a:pt x="58683" y="261631"/>
                  <a:pt x="130815" y="261631"/>
                </a:cubicBezTo>
                <a:close/>
                <a:moveTo>
                  <a:pt x="62945" y="134299"/>
                </a:moveTo>
                <a:cubicBezTo>
                  <a:pt x="67591" y="129653"/>
                  <a:pt x="75117" y="129653"/>
                  <a:pt x="79761" y="134299"/>
                </a:cubicBezTo>
                <a:lnTo>
                  <a:pt x="107030" y="161567"/>
                </a:lnTo>
                <a:lnTo>
                  <a:pt x="181868" y="86730"/>
                </a:lnTo>
                <a:cubicBezTo>
                  <a:pt x="186513" y="82084"/>
                  <a:pt x="194039" y="82084"/>
                  <a:pt x="198684" y="86730"/>
                </a:cubicBezTo>
                <a:cubicBezTo>
                  <a:pt x="203330" y="91375"/>
                  <a:pt x="203330" y="98901"/>
                  <a:pt x="198684" y="103546"/>
                </a:cubicBezTo>
                <a:lnTo>
                  <a:pt x="115437" y="186792"/>
                </a:lnTo>
                <a:cubicBezTo>
                  <a:pt x="113115" y="189115"/>
                  <a:pt x="110071" y="190276"/>
                  <a:pt x="107029" y="190276"/>
                </a:cubicBezTo>
                <a:cubicBezTo>
                  <a:pt x="103986" y="190276"/>
                  <a:pt x="100943" y="189115"/>
                  <a:pt x="98620" y="186792"/>
                </a:cubicBezTo>
                <a:lnTo>
                  <a:pt x="62943" y="151115"/>
                </a:lnTo>
                <a:cubicBezTo>
                  <a:pt x="58299" y="146471"/>
                  <a:pt x="58299" y="138945"/>
                  <a:pt x="62945" y="134299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7468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50">
      <a:dk1>
        <a:srgbClr val="7F7A7E"/>
      </a:dk1>
      <a:lt1>
        <a:srgbClr val="FFFFFF"/>
      </a:lt1>
      <a:dk2>
        <a:srgbClr val="001C5E"/>
      </a:dk2>
      <a:lt2>
        <a:srgbClr val="FFFFFF"/>
      </a:lt2>
      <a:accent1>
        <a:srgbClr val="4084F4"/>
      </a:accent1>
      <a:accent2>
        <a:srgbClr val="674EA7"/>
      </a:accent2>
      <a:accent3>
        <a:srgbClr val="FF9800"/>
      </a:accent3>
      <a:accent4>
        <a:srgbClr val="F7D100"/>
      </a:accent4>
      <a:accent5>
        <a:srgbClr val="4084F4"/>
      </a:accent5>
      <a:accent6>
        <a:srgbClr val="674EA7"/>
      </a:accent6>
      <a:hlink>
        <a:srgbClr val="FF9800"/>
      </a:hlink>
      <a:folHlink>
        <a:srgbClr val="F7D1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118763</TotalTime>
  <Words>1049</Words>
  <Application>Microsoft Macintosh PowerPoint</Application>
  <PresentationFormat>Custom</PresentationFormat>
  <Paragraphs>409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Lato</vt:lpstr>
      <vt:lpstr>Lato Light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Microsoft Office User</cp:lastModifiedBy>
  <cp:revision>19790</cp:revision>
  <dcterms:created xsi:type="dcterms:W3CDTF">2014-11-12T21:47:38Z</dcterms:created>
  <dcterms:modified xsi:type="dcterms:W3CDTF">2020-11-23T22:23:41Z</dcterms:modified>
  <cp:category/>
</cp:coreProperties>
</file>