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Ex1.xml" ContentType="application/vnd.ms-office.chartex+xml"/>
  <Override PartName="/ppt/charts/style8.xml" ContentType="application/vnd.ms-office.chartstyle+xml"/>
  <Override PartName="/ppt/charts/colors8.xml" ContentType="application/vnd.ms-office.chartcolorstyle+xml"/>
  <Override PartName="/ppt/charts/chartEx2.xml" ContentType="application/vnd.ms-office.chartex+xml"/>
  <Override PartName="/ppt/charts/style9.xml" ContentType="application/vnd.ms-office.chartstyle+xml"/>
  <Override PartName="/ppt/charts/colors9.xml" ContentType="application/vnd.ms-office.chartcolorstyle+xml"/>
  <Override PartName="/ppt/charts/chartEx3.xml" ContentType="application/vnd.ms-office.chartex+xml"/>
  <Override PartName="/ppt/charts/style10.xml" ContentType="application/vnd.ms-office.chartstyle+xml"/>
  <Override PartName="/ppt/charts/colors10.xml" ContentType="application/vnd.ms-office.chartcolorstyle+xml"/>
  <Override PartName="/ppt/charts/chartEx4.xml" ContentType="application/vnd.ms-office.chartex+xml"/>
  <Override PartName="/ppt/charts/style11.xml" ContentType="application/vnd.ms-office.chartstyle+xml"/>
  <Override PartName="/ppt/charts/colors11.xml" ContentType="application/vnd.ms-office.chartcolorstyle+xml"/>
  <Override PartName="/ppt/charts/chart8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9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0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1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2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3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4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5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16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notesSlides/notesSlide1.xml" ContentType="application/vnd.openxmlformats-officedocument.presentationml.notesSlide+xml"/>
  <Override PartName="/ppt/charts/chart17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18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19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0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1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2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3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4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25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26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charts/chart27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charts/chart28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charts/chart29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charts/chart30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charts/chart31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charts/chart32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charts/chart33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charts/chart34.xml" ContentType="application/vnd.openxmlformats-officedocument.drawingml.chart+xml"/>
  <Override PartName="/ppt/charts/style38.xml" ContentType="application/vnd.ms-office.chartstyle+xml"/>
  <Override PartName="/ppt/charts/colors38.xml" ContentType="application/vnd.ms-office.chartcolorstyle+xml"/>
  <Override PartName="/ppt/charts/chart35.xml" ContentType="application/vnd.openxmlformats-officedocument.drawingml.chart+xml"/>
  <Override PartName="/ppt/charts/style39.xml" ContentType="application/vnd.ms-office.chartstyle+xml"/>
  <Override PartName="/ppt/charts/colors39.xml" ContentType="application/vnd.ms-office.chartcolorstyle+xml"/>
  <Override PartName="/ppt/charts/chart36.xml" ContentType="application/vnd.openxmlformats-officedocument.drawingml.chart+xml"/>
  <Override PartName="/ppt/charts/style40.xml" ContentType="application/vnd.ms-office.chartstyle+xml"/>
  <Override PartName="/ppt/charts/colors40.xml" ContentType="application/vnd.ms-office.chartcolorstyle+xml"/>
  <Override PartName="/ppt/charts/chart37.xml" ContentType="application/vnd.openxmlformats-officedocument.drawingml.chart+xml"/>
  <Override PartName="/ppt/charts/style41.xml" ContentType="application/vnd.ms-office.chartstyle+xml"/>
  <Override PartName="/ppt/charts/colors41.xml" ContentType="application/vnd.ms-office.chartcolorstyle+xml"/>
  <Override PartName="/ppt/charts/chart38.xml" ContentType="application/vnd.openxmlformats-officedocument.drawingml.chart+xml"/>
  <Override PartName="/ppt/charts/style42.xml" ContentType="application/vnd.ms-office.chartstyle+xml"/>
  <Override PartName="/ppt/charts/colors42.xml" ContentType="application/vnd.ms-office.chartcolorstyle+xml"/>
  <Override PartName="/ppt/charts/chart39.xml" ContentType="application/vnd.openxmlformats-officedocument.drawingml.chart+xml"/>
  <Override PartName="/ppt/charts/style43.xml" ContentType="application/vnd.ms-office.chartstyle+xml"/>
  <Override PartName="/ppt/charts/colors43.xml" ContentType="application/vnd.ms-office.chartcolorstyle+xml"/>
  <Override PartName="/ppt/charts/chart40.xml" ContentType="application/vnd.openxmlformats-officedocument.drawingml.chart+xml"/>
  <Override PartName="/ppt/charts/style44.xml" ContentType="application/vnd.ms-office.chartstyle+xml"/>
  <Override PartName="/ppt/charts/colors44.xml" ContentType="application/vnd.ms-office.chartcolorstyle+xml"/>
  <Override PartName="/ppt/notesSlides/notesSlide2.xml" ContentType="application/vnd.openxmlformats-officedocument.presentationml.notesSlide+xml"/>
  <Override PartName="/ppt/charts/chart41.xml" ContentType="application/vnd.openxmlformats-officedocument.drawingml.chart+xml"/>
  <Override PartName="/ppt/charts/style45.xml" ContentType="application/vnd.ms-office.chartstyle+xml"/>
  <Override PartName="/ppt/charts/colors45.xml" ContentType="application/vnd.ms-office.chartcolorstyle+xml"/>
  <Override PartName="/ppt/charts/chart42.xml" ContentType="application/vnd.openxmlformats-officedocument.drawingml.chart+xml"/>
  <Override PartName="/ppt/charts/style46.xml" ContentType="application/vnd.ms-office.chartstyle+xml"/>
  <Override PartName="/ppt/charts/colors46.xml" ContentType="application/vnd.ms-office.chartcolorstyle+xml"/>
  <Override PartName="/ppt/charts/chart43.xml" ContentType="application/vnd.openxmlformats-officedocument.drawingml.chart+xml"/>
  <Override PartName="/ppt/charts/style47.xml" ContentType="application/vnd.ms-office.chartstyle+xml"/>
  <Override PartName="/ppt/charts/colors47.xml" ContentType="application/vnd.ms-office.chartcolorstyle+xml"/>
  <Override PartName="/ppt/charts/chart44.xml" ContentType="application/vnd.openxmlformats-officedocument.drawingml.chart+xml"/>
  <Override PartName="/ppt/charts/style48.xml" ContentType="application/vnd.ms-office.chartstyle+xml"/>
  <Override PartName="/ppt/charts/colors48.xml" ContentType="application/vnd.ms-office.chartcolorstyle+xml"/>
  <Override PartName="/ppt/charts/chart45.xml" ContentType="application/vnd.openxmlformats-officedocument.drawingml.chart+xml"/>
  <Override PartName="/ppt/charts/style49.xml" ContentType="application/vnd.ms-office.chartstyle+xml"/>
  <Override PartName="/ppt/charts/colors49.xml" ContentType="application/vnd.ms-office.chartcolorstyle+xml"/>
  <Override PartName="/ppt/charts/chart46.xml" ContentType="application/vnd.openxmlformats-officedocument.drawingml.chart+xml"/>
  <Override PartName="/ppt/charts/style50.xml" ContentType="application/vnd.ms-office.chartstyle+xml"/>
  <Override PartName="/ppt/charts/colors50.xml" ContentType="application/vnd.ms-office.chartcolorstyle+xml"/>
  <Override PartName="/ppt/charts/chart47.xml" ContentType="application/vnd.openxmlformats-officedocument.drawingml.chart+xml"/>
  <Override PartName="/ppt/charts/style51.xml" ContentType="application/vnd.ms-office.chartstyle+xml"/>
  <Override PartName="/ppt/charts/colors5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2"/>
  </p:notesMasterIdLst>
  <p:sldIdLst>
    <p:sldId id="319" r:id="rId2"/>
    <p:sldId id="323" r:id="rId3"/>
    <p:sldId id="320" r:id="rId4"/>
    <p:sldId id="336" r:id="rId5"/>
    <p:sldId id="335" r:id="rId6"/>
    <p:sldId id="328" r:id="rId7"/>
    <p:sldId id="340" r:id="rId8"/>
    <p:sldId id="333" r:id="rId9"/>
    <p:sldId id="321" r:id="rId10"/>
    <p:sldId id="317" r:id="rId11"/>
    <p:sldId id="318" r:id="rId12"/>
    <p:sldId id="322" r:id="rId13"/>
    <p:sldId id="326" r:id="rId14"/>
    <p:sldId id="331" r:id="rId15"/>
    <p:sldId id="324" r:id="rId16"/>
    <p:sldId id="325" r:id="rId17"/>
    <p:sldId id="327" r:id="rId18"/>
    <p:sldId id="330" r:id="rId19"/>
    <p:sldId id="329" r:id="rId20"/>
    <p:sldId id="334" r:id="rId21"/>
  </p:sldIdLst>
  <p:sldSz cx="24387175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47"/>
    <p:restoredTop sz="94526"/>
  </p:normalViewPr>
  <p:slideViewPr>
    <p:cSldViewPr snapToGrid="0" snapToObjects="1">
      <p:cViewPr varScale="1">
        <p:scale>
          <a:sx n="41" d="100"/>
          <a:sy n="41" d="100"/>
        </p:scale>
        <p:origin x="296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4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5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6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7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8.xlsx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9.xlsx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30.xlsx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31.xlsx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32.xlsx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33.xlsx"/><Relationship Id="rId2" Type="http://schemas.microsoft.com/office/2011/relationships/chartColorStyle" Target="colors34.xml"/><Relationship Id="rId1" Type="http://schemas.microsoft.com/office/2011/relationships/chartStyle" Target="style34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34.xlsx"/><Relationship Id="rId2" Type="http://schemas.microsoft.com/office/2011/relationships/chartColorStyle" Target="colors35.xml"/><Relationship Id="rId1" Type="http://schemas.microsoft.com/office/2011/relationships/chartStyle" Target="style35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35.xlsx"/><Relationship Id="rId2" Type="http://schemas.microsoft.com/office/2011/relationships/chartColorStyle" Target="colors36.xml"/><Relationship Id="rId1" Type="http://schemas.microsoft.com/office/2011/relationships/chartStyle" Target="style36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36.xlsx"/><Relationship Id="rId2" Type="http://schemas.microsoft.com/office/2011/relationships/chartColorStyle" Target="colors37.xml"/><Relationship Id="rId1" Type="http://schemas.microsoft.com/office/2011/relationships/chartStyle" Target="style37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37.xlsx"/><Relationship Id="rId2" Type="http://schemas.microsoft.com/office/2011/relationships/chartColorStyle" Target="colors38.xml"/><Relationship Id="rId1" Type="http://schemas.microsoft.com/office/2011/relationships/chartStyle" Target="style38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38.xlsx"/><Relationship Id="rId2" Type="http://schemas.microsoft.com/office/2011/relationships/chartColorStyle" Target="colors39.xml"/><Relationship Id="rId1" Type="http://schemas.microsoft.com/office/2011/relationships/chartStyle" Target="style39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39.xlsx"/><Relationship Id="rId2" Type="http://schemas.microsoft.com/office/2011/relationships/chartColorStyle" Target="colors40.xml"/><Relationship Id="rId1" Type="http://schemas.microsoft.com/office/2011/relationships/chartStyle" Target="style40.xm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40.xlsx"/><Relationship Id="rId2" Type="http://schemas.microsoft.com/office/2011/relationships/chartColorStyle" Target="colors41.xml"/><Relationship Id="rId1" Type="http://schemas.microsoft.com/office/2011/relationships/chartStyle" Target="style41.xml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41.xlsx"/><Relationship Id="rId2" Type="http://schemas.microsoft.com/office/2011/relationships/chartColorStyle" Target="colors42.xml"/><Relationship Id="rId1" Type="http://schemas.microsoft.com/office/2011/relationships/chartStyle" Target="style42.xml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42.xlsx"/><Relationship Id="rId2" Type="http://schemas.microsoft.com/office/2011/relationships/chartColorStyle" Target="colors43.xml"/><Relationship Id="rId1" Type="http://schemas.microsoft.com/office/2011/relationships/chartStyle" Target="style43.xml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43.xlsx"/><Relationship Id="rId2" Type="http://schemas.microsoft.com/office/2011/relationships/chartColorStyle" Target="colors44.xml"/><Relationship Id="rId1" Type="http://schemas.microsoft.com/office/2011/relationships/chartStyle" Target="style44.xml"/></Relationships>
</file>

<file path=ppt/charts/_rels/chart4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44.xlsx"/><Relationship Id="rId2" Type="http://schemas.microsoft.com/office/2011/relationships/chartColorStyle" Target="colors45.xml"/><Relationship Id="rId1" Type="http://schemas.microsoft.com/office/2011/relationships/chartStyle" Target="style45.xml"/></Relationships>
</file>

<file path=ppt/charts/_rels/chart4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45.xlsx"/><Relationship Id="rId2" Type="http://schemas.microsoft.com/office/2011/relationships/chartColorStyle" Target="colors46.xml"/><Relationship Id="rId1" Type="http://schemas.microsoft.com/office/2011/relationships/chartStyle" Target="style46.xml"/></Relationships>
</file>

<file path=ppt/charts/_rels/chart4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46.xlsx"/><Relationship Id="rId2" Type="http://schemas.microsoft.com/office/2011/relationships/chartColorStyle" Target="colors47.xml"/><Relationship Id="rId1" Type="http://schemas.microsoft.com/office/2011/relationships/chartStyle" Target="style47.xml"/></Relationships>
</file>

<file path=ppt/charts/_rels/chart4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47.xlsx"/><Relationship Id="rId2" Type="http://schemas.microsoft.com/office/2011/relationships/chartColorStyle" Target="colors48.xml"/><Relationship Id="rId1" Type="http://schemas.microsoft.com/office/2011/relationships/chartStyle" Target="style48.xml"/></Relationships>
</file>

<file path=ppt/charts/_rels/chart4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48.xlsx"/><Relationship Id="rId2" Type="http://schemas.microsoft.com/office/2011/relationships/chartColorStyle" Target="colors49.xml"/><Relationship Id="rId1" Type="http://schemas.microsoft.com/office/2011/relationships/chartStyle" Target="style49.xml"/></Relationships>
</file>

<file path=ppt/charts/_rels/chart4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49.xlsx"/><Relationship Id="rId2" Type="http://schemas.microsoft.com/office/2011/relationships/chartColorStyle" Target="colors50.xml"/><Relationship Id="rId1" Type="http://schemas.microsoft.com/office/2011/relationships/chartStyle" Target="style50.xml"/></Relationships>
</file>

<file path=ppt/charts/_rels/chart4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50.xlsx"/><Relationship Id="rId2" Type="http://schemas.microsoft.com/office/2011/relationships/chartColorStyle" Target="colors51.xml"/><Relationship Id="rId1" Type="http://schemas.microsoft.com/office/2011/relationships/chartStyle" Target="style51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8.xml"/><Relationship Id="rId2" Type="http://schemas.microsoft.com/office/2011/relationships/chartStyle" Target="style8.xml"/><Relationship Id="rId1" Type="http://schemas.openxmlformats.org/officeDocument/2006/relationships/package" Target="../embeddings/Hoja_de_c_lculo_de_Microsoft_Excel7.xlsx"/></Relationships>
</file>

<file path=ppt/charts/_rels/chartEx2.xml.rels><?xml version="1.0" encoding="UTF-8" standalone="yes"?>
<Relationships xmlns="http://schemas.openxmlformats.org/package/2006/relationships"><Relationship Id="rId3" Type="http://schemas.microsoft.com/office/2011/relationships/chartColorStyle" Target="colors9.xml"/><Relationship Id="rId2" Type="http://schemas.microsoft.com/office/2011/relationships/chartStyle" Target="style9.xml"/><Relationship Id="rId1" Type="http://schemas.openxmlformats.org/officeDocument/2006/relationships/package" Target="../embeddings/Hoja_de_c_lculo_de_Microsoft_Excel8.xlsx"/></Relationships>
</file>

<file path=ppt/charts/_rels/chartEx3.xml.rels><?xml version="1.0" encoding="UTF-8" standalone="yes"?>
<Relationships xmlns="http://schemas.openxmlformats.org/package/2006/relationships"><Relationship Id="rId3" Type="http://schemas.microsoft.com/office/2011/relationships/chartColorStyle" Target="colors10.xml"/><Relationship Id="rId2" Type="http://schemas.microsoft.com/office/2011/relationships/chartStyle" Target="style10.xml"/><Relationship Id="rId1" Type="http://schemas.openxmlformats.org/officeDocument/2006/relationships/package" Target="../embeddings/Hoja_de_c_lculo_de_Microsoft_Excel9.xlsx"/></Relationships>
</file>

<file path=ppt/charts/_rels/chartEx4.xml.rels><?xml version="1.0" encoding="UTF-8" standalone="yes"?>
<Relationships xmlns="http://schemas.openxmlformats.org/package/2006/relationships"><Relationship Id="rId3" Type="http://schemas.microsoft.com/office/2011/relationships/chartColorStyle" Target="colors11.xml"/><Relationship Id="rId2" Type="http://schemas.microsoft.com/office/2011/relationships/chartStyle" Target="style11.xml"/><Relationship Id="rId1" Type="http://schemas.openxmlformats.org/officeDocument/2006/relationships/package" Target="../embeddings/Hoja_de_c_lculo_de_Microsoft_Excel1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B1D-C144-A81C-249C5A7D45A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B1D-C144-A81C-249C5A7D45A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B1D-C144-A81C-249C5A7D45A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B1D-C144-A81C-249C5A7D45A7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CD-D94B-9E71-8CF0A8DD4D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SV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C17-2B4D-A32E-9420A0CC17D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C17-2B4D-A32E-9420A0CC17D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C17-2B4D-A32E-9420A0CC17D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C17-2B4D-A32E-9420A0CC17D6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3.2</c:v>
                </c:pt>
                <c:pt idx="2">
                  <c:v>5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CD-D94B-9E71-8CF0A8DD4D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SV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2"/>
          <c:order val="0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914-0A4B-8552-6CC636562DC0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914-0A4B-8552-6CC636562DC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914-0A4B-8552-6CC636562DC0}"/>
              </c:ext>
            </c:extLst>
          </c:dPt>
          <c:cat>
            <c:strRef>
              <c:f>Sheet1!$A$2:$A$4</c:f>
              <c:strCache>
                <c:ptCount val="3"/>
                <c:pt idx="0">
                  <c:v>Purchases</c:v>
                </c:pt>
                <c:pt idx="1">
                  <c:v>Sells</c:v>
                </c:pt>
                <c:pt idx="2">
                  <c:v>Returns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914-0A4B-8552-6CC636562D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80783695"/>
        <c:axId val="1680785375"/>
      </c:barChart>
      <c:catAx>
        <c:axId val="168078369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Poppins Light" pitchFamily="2" charset="77"/>
              </a:defRPr>
            </a:pPr>
            <a:endParaRPr lang="es-SV"/>
          </a:p>
        </c:txPr>
        <c:crossAx val="1680785375"/>
        <c:crosses val="autoZero"/>
        <c:auto val="1"/>
        <c:lblAlgn val="ctr"/>
        <c:lblOffset val="100"/>
        <c:noMultiLvlLbl val="0"/>
      </c:catAx>
      <c:valAx>
        <c:axId val="1680785375"/>
        <c:scaling>
          <c:orientation val="minMax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Poppins Light" pitchFamily="2" charset="77"/>
              </a:defRPr>
            </a:pPr>
            <a:endParaRPr lang="es-SV"/>
          </a:p>
        </c:txPr>
        <c:crossAx val="16807836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latin typeface="Century Gothic" panose="020B0502020202020204" pitchFamily="34" charset="0"/>
          <a:cs typeface="Poppins Light" pitchFamily="2" charset="77"/>
        </a:defRPr>
      </a:pPr>
      <a:endParaRPr lang="es-SV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2"/>
          <c:order val="0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914-0A4B-8552-6CC636562DC0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914-0A4B-8552-6CC636562DC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914-0A4B-8552-6CC636562DC0}"/>
              </c:ext>
            </c:extLst>
          </c:dPt>
          <c:cat>
            <c:strRef>
              <c:f>Sheet1!$A$2:$A$4</c:f>
              <c:strCache>
                <c:ptCount val="3"/>
                <c:pt idx="0">
                  <c:v>Purchases</c:v>
                </c:pt>
                <c:pt idx="1">
                  <c:v>Sells</c:v>
                </c:pt>
                <c:pt idx="2">
                  <c:v>Returns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914-0A4B-8552-6CC636562D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80783695"/>
        <c:axId val="1680785375"/>
      </c:barChart>
      <c:catAx>
        <c:axId val="168078369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Poppins Light" pitchFamily="2" charset="77"/>
              </a:defRPr>
            </a:pPr>
            <a:endParaRPr lang="es-SV"/>
          </a:p>
        </c:txPr>
        <c:crossAx val="1680785375"/>
        <c:crosses val="autoZero"/>
        <c:auto val="1"/>
        <c:lblAlgn val="ctr"/>
        <c:lblOffset val="100"/>
        <c:noMultiLvlLbl val="0"/>
      </c:catAx>
      <c:valAx>
        <c:axId val="1680785375"/>
        <c:scaling>
          <c:orientation val="minMax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Poppins Light" pitchFamily="2" charset="77"/>
              </a:defRPr>
            </a:pPr>
            <a:endParaRPr lang="es-SV"/>
          </a:p>
        </c:txPr>
        <c:crossAx val="16807836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latin typeface="Century Gothic" panose="020B0502020202020204" pitchFamily="34" charset="0"/>
          <a:cs typeface="Poppins Light" pitchFamily="2" charset="77"/>
        </a:defRPr>
      </a:pPr>
      <a:endParaRPr lang="es-SV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2"/>
          <c:order val="0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914-0A4B-8552-6CC636562DC0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914-0A4B-8552-6CC636562DC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914-0A4B-8552-6CC636562DC0}"/>
              </c:ext>
            </c:extLst>
          </c:dPt>
          <c:cat>
            <c:strRef>
              <c:f>Sheet1!$A$2:$A$4</c:f>
              <c:strCache>
                <c:ptCount val="3"/>
                <c:pt idx="0">
                  <c:v>Purchases</c:v>
                </c:pt>
                <c:pt idx="1">
                  <c:v>Sells</c:v>
                </c:pt>
                <c:pt idx="2">
                  <c:v>Returns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914-0A4B-8552-6CC636562D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80783695"/>
        <c:axId val="1680785375"/>
      </c:barChart>
      <c:catAx>
        <c:axId val="168078369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Poppins Light" pitchFamily="2" charset="77"/>
              </a:defRPr>
            </a:pPr>
            <a:endParaRPr lang="es-SV"/>
          </a:p>
        </c:txPr>
        <c:crossAx val="1680785375"/>
        <c:crosses val="autoZero"/>
        <c:auto val="1"/>
        <c:lblAlgn val="ctr"/>
        <c:lblOffset val="100"/>
        <c:noMultiLvlLbl val="0"/>
      </c:catAx>
      <c:valAx>
        <c:axId val="1680785375"/>
        <c:scaling>
          <c:orientation val="minMax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Poppins Light" pitchFamily="2" charset="77"/>
              </a:defRPr>
            </a:pPr>
            <a:endParaRPr lang="es-SV"/>
          </a:p>
        </c:txPr>
        <c:crossAx val="16807836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latin typeface="Century Gothic" panose="020B0502020202020204" pitchFamily="34" charset="0"/>
          <a:cs typeface="Poppins Light" pitchFamily="2" charset="77"/>
        </a:defRPr>
      </a:pPr>
      <a:endParaRPr lang="es-SV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74721114223037E-2"/>
          <c:y val="3.6106111736032995E-2"/>
          <c:w val="0.86504504797186976"/>
          <c:h val="0.83275293713285836"/>
        </c:manualLayout>
      </c:layout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40-8442-81C0-B1761770612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40-8442-81C0-B176177061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80798623"/>
        <c:axId val="1612885231"/>
      </c:areaChart>
      <c:catAx>
        <c:axId val="1680798623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Poppins Light" pitchFamily="2" charset="77"/>
              </a:defRPr>
            </a:pPr>
            <a:endParaRPr lang="es-SV"/>
          </a:p>
        </c:txPr>
        <c:crossAx val="1612885231"/>
        <c:crosses val="autoZero"/>
        <c:auto val="1"/>
        <c:lblAlgn val="ctr"/>
        <c:lblOffset val="100"/>
        <c:noMultiLvlLbl val="0"/>
      </c:catAx>
      <c:valAx>
        <c:axId val="1612885231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Poppins Light" pitchFamily="2" charset="77"/>
              </a:defRPr>
            </a:pPr>
            <a:endParaRPr lang="es-SV"/>
          </a:p>
        </c:txPr>
        <c:crossAx val="1680798623"/>
        <c:crosses val="autoZero"/>
        <c:crossBetween val="midCat"/>
        <c:majorUnit val="20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 b="0" i="0">
          <a:solidFill>
            <a:schemeClr val="tx1"/>
          </a:solidFill>
          <a:latin typeface="Century Gothic" panose="020B0502020202020204" pitchFamily="34" charset="0"/>
          <a:cs typeface="Poppins Light" pitchFamily="2" charset="77"/>
        </a:defRPr>
      </a:pPr>
      <a:endParaRPr lang="es-SV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</c:v>
                </c:pt>
                <c:pt idx="1">
                  <c:v>32</c:v>
                </c:pt>
                <c:pt idx="2">
                  <c:v>28</c:v>
                </c:pt>
                <c:pt idx="3">
                  <c:v>2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40-8442-81C0-B1761770612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7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40-8442-81C0-B176177061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80798623"/>
        <c:axId val="1612885231"/>
      </c:areaChart>
      <c:catAx>
        <c:axId val="1680798623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Poppins Light" pitchFamily="2" charset="77"/>
              </a:defRPr>
            </a:pPr>
            <a:endParaRPr lang="es-SV"/>
          </a:p>
        </c:txPr>
        <c:crossAx val="1612885231"/>
        <c:crosses val="autoZero"/>
        <c:auto val="1"/>
        <c:lblAlgn val="ctr"/>
        <c:lblOffset val="100"/>
        <c:noMultiLvlLbl val="0"/>
      </c:catAx>
      <c:valAx>
        <c:axId val="1612885231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Poppins Light" pitchFamily="2" charset="77"/>
              </a:defRPr>
            </a:pPr>
            <a:endParaRPr lang="es-SV"/>
          </a:p>
        </c:txPr>
        <c:crossAx val="1680798623"/>
        <c:crosses val="autoZero"/>
        <c:crossBetween val="midCat"/>
        <c:majorUnit val="20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 b="0" i="0">
          <a:solidFill>
            <a:schemeClr val="tx1"/>
          </a:solidFill>
          <a:latin typeface="Century Gothic" panose="020B0502020202020204" pitchFamily="34" charset="0"/>
          <a:cs typeface="Poppins Light" pitchFamily="2" charset="77"/>
        </a:defRPr>
      </a:pPr>
      <a:endParaRPr lang="es-SV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3"/>
            </a:solidFill>
          </c:spPr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047-274C-BC84-29FC96BDBF56}"/>
              </c:ext>
            </c:extLst>
          </c:dPt>
          <c:dPt>
            <c:idx val="1"/>
            <c:bubble3D val="0"/>
            <c:spPr>
              <a:solidFill>
                <a:schemeClr val="tx1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047-274C-BC84-29FC96BDBF56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047-274C-BC84-29FC96BDBF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SV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047-274C-BC84-29FC96BDBF56}"/>
              </c:ext>
            </c:extLst>
          </c:dPt>
          <c:dPt>
            <c:idx val="1"/>
            <c:bubble3D val="0"/>
            <c:spPr>
              <a:solidFill>
                <a:schemeClr val="tx1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047-274C-BC84-29FC96BDBF56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047-274C-BC84-29FC96BDBF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SV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047-274C-BC84-29FC96BDBF56}"/>
              </c:ext>
            </c:extLst>
          </c:dPt>
          <c:dPt>
            <c:idx val="1"/>
            <c:bubble3D val="0"/>
            <c:spPr>
              <a:solidFill>
                <a:schemeClr val="tx1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047-274C-BC84-29FC96BDBF56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</c:v>
                </c:pt>
                <c:pt idx="1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047-274C-BC84-29FC96BDBF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SV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047-274C-BC84-29FC96BDBF56}"/>
              </c:ext>
            </c:extLst>
          </c:dPt>
          <c:dPt>
            <c:idx val="1"/>
            <c:bubble3D val="0"/>
            <c:spPr>
              <a:solidFill>
                <a:schemeClr val="tx1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047-274C-BC84-29FC96BDBF56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047-274C-BC84-29FC96BDBF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SV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2"/>
          <c:order val="0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A65-D84E-9571-536CCCE32813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A65-D84E-9571-536CCCE32813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A65-D84E-9571-536CCCE32813}"/>
              </c:ext>
            </c:extLst>
          </c:dPt>
          <c:cat>
            <c:strRef>
              <c:f>Sheet1!$A$2:$A$4</c:f>
              <c:strCache>
                <c:ptCount val="3"/>
                <c:pt idx="0">
                  <c:v>Purchases</c:v>
                </c:pt>
                <c:pt idx="1">
                  <c:v>Sells</c:v>
                </c:pt>
                <c:pt idx="2">
                  <c:v>Returns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A65-D84E-9571-536CCCE328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80783695"/>
        <c:axId val="1680785375"/>
      </c:barChart>
      <c:catAx>
        <c:axId val="168078369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Poppins Light" pitchFamily="2" charset="77"/>
              </a:defRPr>
            </a:pPr>
            <a:endParaRPr lang="es-SV"/>
          </a:p>
        </c:txPr>
        <c:crossAx val="1680785375"/>
        <c:crosses val="autoZero"/>
        <c:auto val="1"/>
        <c:lblAlgn val="ctr"/>
        <c:lblOffset val="100"/>
        <c:noMultiLvlLbl val="0"/>
      </c:catAx>
      <c:valAx>
        <c:axId val="1680785375"/>
        <c:scaling>
          <c:orientation val="minMax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Poppins Light" pitchFamily="2" charset="77"/>
              </a:defRPr>
            </a:pPr>
            <a:endParaRPr lang="es-SV"/>
          </a:p>
        </c:txPr>
        <c:crossAx val="16807836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latin typeface="Century Gothic" panose="020B0502020202020204" pitchFamily="34" charset="0"/>
          <a:cs typeface="Poppins Light" pitchFamily="2" charset="77"/>
        </a:defRPr>
      </a:pPr>
      <a:endParaRPr lang="es-SV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2"/>
          <c:order val="0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A65-D84E-9571-536CCCE32813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A65-D84E-9571-536CCCE32813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A65-D84E-9571-536CCCE32813}"/>
              </c:ext>
            </c:extLst>
          </c:dPt>
          <c:cat>
            <c:strRef>
              <c:f>Sheet1!$A$2:$A$4</c:f>
              <c:strCache>
                <c:ptCount val="3"/>
                <c:pt idx="0">
                  <c:v>Purchases</c:v>
                </c:pt>
                <c:pt idx="1">
                  <c:v>Sells</c:v>
                </c:pt>
                <c:pt idx="2">
                  <c:v>Returns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A65-D84E-9571-536CCCE328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80783695"/>
        <c:axId val="1680785375"/>
      </c:barChart>
      <c:catAx>
        <c:axId val="168078369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Poppins Light" pitchFamily="2" charset="77"/>
              </a:defRPr>
            </a:pPr>
            <a:endParaRPr lang="es-SV"/>
          </a:p>
        </c:txPr>
        <c:crossAx val="1680785375"/>
        <c:crosses val="autoZero"/>
        <c:auto val="1"/>
        <c:lblAlgn val="ctr"/>
        <c:lblOffset val="100"/>
        <c:noMultiLvlLbl val="0"/>
      </c:catAx>
      <c:valAx>
        <c:axId val="1680785375"/>
        <c:scaling>
          <c:orientation val="minMax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Poppins Light" pitchFamily="2" charset="77"/>
              </a:defRPr>
            </a:pPr>
            <a:endParaRPr lang="es-SV"/>
          </a:p>
        </c:txPr>
        <c:crossAx val="16807836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latin typeface="Century Gothic" panose="020B0502020202020204" pitchFamily="34" charset="0"/>
          <a:cs typeface="Poppins Light" pitchFamily="2" charset="77"/>
        </a:defRPr>
      </a:pPr>
      <a:endParaRPr lang="es-SV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6B1-9C46-81BB-B81A8F2CEA5B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6B1-9C46-81BB-B81A8F2CEA5B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6B1-9C46-81BB-B81A8F2CEA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SV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6B1-9C46-81BB-B81A8F2CEA5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6B1-9C46-81BB-B81A8F2CEA5B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6B1-9C46-81BB-B81A8F2CEA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SV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6B1-9C46-81BB-B81A8F2CEA5B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6B1-9C46-81BB-B81A8F2CEA5B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6B1-9C46-81BB-B81A8F2CEA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SV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DDA-1A4D-AC57-271563CCE7F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DDA-1A4D-AC57-271563CCE7F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DDA-1A4D-AC57-271563CCE7F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DDA-1A4D-AC57-271563CCE7F6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DDA-1A4D-AC57-271563CCE7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SV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2"/>
          <c:order val="0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BD1-C74F-9683-5ACE6A5930D2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BD1-C74F-9683-5ACE6A5930D2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BD1-C74F-9683-5ACE6A5930D2}"/>
              </c:ext>
            </c:extLst>
          </c:dPt>
          <c:cat>
            <c:strRef>
              <c:f>Sheet1!$A$2:$A$5</c:f>
              <c:strCache>
                <c:ptCount val="4"/>
                <c:pt idx="0">
                  <c:v>Sells</c:v>
                </c:pt>
                <c:pt idx="1">
                  <c:v>Purchases</c:v>
                </c:pt>
                <c:pt idx="2">
                  <c:v>Returns</c:v>
                </c:pt>
                <c:pt idx="3">
                  <c:v>Expenses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BD1-C74F-9683-5ACE6A5930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100"/>
        <c:axId val="1611027423"/>
        <c:axId val="1610998031"/>
      </c:barChart>
      <c:catAx>
        <c:axId val="16110274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Poppins Light" pitchFamily="2" charset="77"/>
              </a:defRPr>
            </a:pPr>
            <a:endParaRPr lang="es-SV"/>
          </a:p>
        </c:txPr>
        <c:crossAx val="1610998031"/>
        <c:crosses val="autoZero"/>
        <c:auto val="1"/>
        <c:lblAlgn val="ctr"/>
        <c:lblOffset val="100"/>
        <c:noMultiLvlLbl val="0"/>
      </c:catAx>
      <c:valAx>
        <c:axId val="16109980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Poppins Light" pitchFamily="2" charset="77"/>
              </a:defRPr>
            </a:pPr>
            <a:endParaRPr lang="es-SV"/>
          </a:p>
        </c:txPr>
        <c:crossAx val="16110274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latin typeface="Century Gothic" panose="020B0502020202020204" pitchFamily="34" charset="0"/>
          <a:cs typeface="Poppins Light" pitchFamily="2" charset="77"/>
        </a:defRPr>
      </a:pPr>
      <a:endParaRPr lang="es-SV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</c:v>
                </c:pt>
                <c:pt idx="1">
                  <c:v>32</c:v>
                </c:pt>
                <c:pt idx="2">
                  <c:v>28</c:v>
                </c:pt>
                <c:pt idx="3">
                  <c:v>2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88-6445-BD93-2E9A54199A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80798623"/>
        <c:axId val="1612885231"/>
      </c:areaChart>
      <c:catAx>
        <c:axId val="168079862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12885231"/>
        <c:crosses val="autoZero"/>
        <c:auto val="1"/>
        <c:lblAlgn val="ctr"/>
        <c:lblOffset val="100"/>
        <c:noMultiLvlLbl val="0"/>
      </c:catAx>
      <c:valAx>
        <c:axId val="1612885231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680798623"/>
        <c:crosses val="autoZero"/>
        <c:crossBetween val="midCat"/>
        <c:majorUnit val="20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600" b="0" i="0">
          <a:solidFill>
            <a:schemeClr val="accent2"/>
          </a:solidFill>
          <a:latin typeface="Poppins Light" pitchFamily="2" charset="77"/>
          <a:cs typeface="Poppins Light" pitchFamily="2" charset="77"/>
        </a:defRPr>
      </a:pPr>
      <a:endParaRPr lang="es-SV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</c:v>
                </c:pt>
                <c:pt idx="1">
                  <c:v>4</c:v>
                </c:pt>
                <c:pt idx="2">
                  <c:v>12</c:v>
                </c:pt>
                <c:pt idx="3">
                  <c:v>2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88-6445-BD93-2E9A54199A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80798623"/>
        <c:axId val="1612885231"/>
      </c:areaChart>
      <c:catAx>
        <c:axId val="168079862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12885231"/>
        <c:crosses val="autoZero"/>
        <c:auto val="1"/>
        <c:lblAlgn val="ctr"/>
        <c:lblOffset val="100"/>
        <c:noMultiLvlLbl val="0"/>
      </c:catAx>
      <c:valAx>
        <c:axId val="1612885231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680798623"/>
        <c:crosses val="autoZero"/>
        <c:crossBetween val="midCat"/>
        <c:majorUnit val="20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600" b="0" i="0">
          <a:solidFill>
            <a:schemeClr val="accent2"/>
          </a:solidFill>
          <a:latin typeface="Poppins Light" pitchFamily="2" charset="77"/>
          <a:cs typeface="Poppins Light" pitchFamily="2" charset="77"/>
        </a:defRPr>
      </a:pPr>
      <a:endParaRPr lang="es-SV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5</c:v>
                </c:pt>
                <c:pt idx="1">
                  <c:v>32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88-6445-BD93-2E9A54199A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80798623"/>
        <c:axId val="1612885231"/>
      </c:areaChart>
      <c:catAx>
        <c:axId val="168079862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12885231"/>
        <c:crosses val="autoZero"/>
        <c:auto val="1"/>
        <c:lblAlgn val="ctr"/>
        <c:lblOffset val="100"/>
        <c:noMultiLvlLbl val="0"/>
      </c:catAx>
      <c:valAx>
        <c:axId val="1612885231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680798623"/>
        <c:crosses val="autoZero"/>
        <c:crossBetween val="midCat"/>
        <c:majorUnit val="20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600" b="0" i="0">
          <a:solidFill>
            <a:schemeClr val="accent2"/>
          </a:solidFill>
          <a:latin typeface="Poppins Light" pitchFamily="2" charset="77"/>
          <a:cs typeface="Poppins Light" pitchFamily="2" charset="77"/>
        </a:defRPr>
      </a:pPr>
      <a:endParaRPr lang="es-SV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5</c:v>
                </c:pt>
                <c:pt idx="1">
                  <c:v>32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88-6445-BD93-2E9A54199A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80798623"/>
        <c:axId val="1612885231"/>
      </c:areaChart>
      <c:catAx>
        <c:axId val="168079862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12885231"/>
        <c:crosses val="autoZero"/>
        <c:auto val="1"/>
        <c:lblAlgn val="ctr"/>
        <c:lblOffset val="100"/>
        <c:noMultiLvlLbl val="0"/>
      </c:catAx>
      <c:valAx>
        <c:axId val="1612885231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680798623"/>
        <c:crosses val="autoZero"/>
        <c:crossBetween val="midCat"/>
        <c:majorUnit val="20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600" b="0" i="0">
          <a:solidFill>
            <a:schemeClr val="accent2"/>
          </a:solidFill>
          <a:latin typeface="Poppins Light" pitchFamily="2" charset="77"/>
          <a:cs typeface="Poppins Light" pitchFamily="2" charset="77"/>
        </a:defRPr>
      </a:pPr>
      <a:endParaRPr lang="es-SV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</c:v>
                </c:pt>
                <c:pt idx="1">
                  <c:v>32</c:v>
                </c:pt>
                <c:pt idx="2">
                  <c:v>28</c:v>
                </c:pt>
                <c:pt idx="3">
                  <c:v>2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88-6445-BD93-2E9A54199A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80798623"/>
        <c:axId val="1612885231"/>
      </c:areaChart>
      <c:catAx>
        <c:axId val="168079862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12885231"/>
        <c:crosses val="autoZero"/>
        <c:auto val="1"/>
        <c:lblAlgn val="ctr"/>
        <c:lblOffset val="100"/>
        <c:noMultiLvlLbl val="0"/>
      </c:catAx>
      <c:valAx>
        <c:axId val="1612885231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680798623"/>
        <c:crosses val="autoZero"/>
        <c:crossBetween val="midCat"/>
        <c:majorUnit val="20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600" b="0" i="0">
          <a:solidFill>
            <a:schemeClr val="accent2"/>
          </a:solidFill>
          <a:latin typeface="Poppins Light" pitchFamily="2" charset="77"/>
          <a:cs typeface="Poppins Light" pitchFamily="2" charset="77"/>
        </a:defRPr>
      </a:pPr>
      <a:endParaRPr lang="es-SV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</c:v>
                </c:pt>
                <c:pt idx="1">
                  <c:v>4</c:v>
                </c:pt>
                <c:pt idx="2">
                  <c:v>20</c:v>
                </c:pt>
                <c:pt idx="3">
                  <c:v>2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88-6445-BD93-2E9A54199A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80798623"/>
        <c:axId val="1612885231"/>
      </c:areaChart>
      <c:catAx>
        <c:axId val="168079862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12885231"/>
        <c:crosses val="autoZero"/>
        <c:auto val="1"/>
        <c:lblAlgn val="ctr"/>
        <c:lblOffset val="100"/>
        <c:noMultiLvlLbl val="0"/>
      </c:catAx>
      <c:valAx>
        <c:axId val="1612885231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680798623"/>
        <c:crosses val="autoZero"/>
        <c:crossBetween val="midCat"/>
        <c:majorUnit val="20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600" b="0" i="0">
          <a:solidFill>
            <a:schemeClr val="accent2"/>
          </a:solidFill>
          <a:latin typeface="Poppins Light" pitchFamily="2" charset="77"/>
          <a:cs typeface="Poppins Light" pitchFamily="2" charset="77"/>
        </a:defRPr>
      </a:pPr>
      <a:endParaRPr lang="es-SV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</c:v>
                </c:pt>
                <c:pt idx="1">
                  <c:v>32</c:v>
                </c:pt>
                <c:pt idx="2">
                  <c:v>28</c:v>
                </c:pt>
                <c:pt idx="3">
                  <c:v>2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88-6445-BD93-2E9A54199A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80798623"/>
        <c:axId val="1612885231"/>
      </c:areaChart>
      <c:catAx>
        <c:axId val="168079862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12885231"/>
        <c:crosses val="autoZero"/>
        <c:auto val="1"/>
        <c:lblAlgn val="ctr"/>
        <c:lblOffset val="100"/>
        <c:noMultiLvlLbl val="0"/>
      </c:catAx>
      <c:valAx>
        <c:axId val="1612885231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680798623"/>
        <c:crosses val="autoZero"/>
        <c:crossBetween val="midCat"/>
        <c:majorUnit val="20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600" b="0" i="0">
          <a:solidFill>
            <a:schemeClr val="accent2"/>
          </a:solidFill>
          <a:latin typeface="Poppins Light" pitchFamily="2" charset="77"/>
          <a:cs typeface="Poppins Light" pitchFamily="2" charset="77"/>
        </a:defRPr>
      </a:pPr>
      <a:endParaRPr lang="es-SV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</c:v>
                </c:pt>
                <c:pt idx="1">
                  <c:v>4</c:v>
                </c:pt>
                <c:pt idx="2">
                  <c:v>12</c:v>
                </c:pt>
                <c:pt idx="3">
                  <c:v>2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88-6445-BD93-2E9A54199A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80798623"/>
        <c:axId val="1612885231"/>
      </c:areaChart>
      <c:catAx>
        <c:axId val="168079862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12885231"/>
        <c:crosses val="autoZero"/>
        <c:auto val="1"/>
        <c:lblAlgn val="ctr"/>
        <c:lblOffset val="100"/>
        <c:noMultiLvlLbl val="0"/>
      </c:catAx>
      <c:valAx>
        <c:axId val="1612885231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680798623"/>
        <c:crosses val="autoZero"/>
        <c:crossBetween val="midCat"/>
        <c:majorUnit val="20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600" b="0" i="0">
          <a:solidFill>
            <a:schemeClr val="accent2"/>
          </a:solidFill>
          <a:latin typeface="Poppins Light" pitchFamily="2" charset="77"/>
          <a:cs typeface="Poppins Light" pitchFamily="2" charset="77"/>
        </a:defRPr>
      </a:pPr>
      <a:endParaRPr lang="es-SV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5</c:v>
                </c:pt>
                <c:pt idx="1">
                  <c:v>32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88-6445-BD93-2E9A54199A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80798623"/>
        <c:axId val="1612885231"/>
      </c:areaChart>
      <c:catAx>
        <c:axId val="168079862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12885231"/>
        <c:crosses val="autoZero"/>
        <c:auto val="1"/>
        <c:lblAlgn val="ctr"/>
        <c:lblOffset val="100"/>
        <c:noMultiLvlLbl val="0"/>
      </c:catAx>
      <c:valAx>
        <c:axId val="1612885231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680798623"/>
        <c:crosses val="autoZero"/>
        <c:crossBetween val="midCat"/>
        <c:majorUnit val="20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600" b="0" i="0">
          <a:solidFill>
            <a:schemeClr val="accent2"/>
          </a:solidFill>
          <a:latin typeface="Poppins Light" pitchFamily="2" charset="77"/>
          <a:cs typeface="Poppins Light" pitchFamily="2" charset="77"/>
        </a:defRPr>
      </a:pPr>
      <a:endParaRPr lang="es-SV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5</c:v>
                </c:pt>
                <c:pt idx="1">
                  <c:v>32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88-6445-BD93-2E9A54199A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80798623"/>
        <c:axId val="1612885231"/>
      </c:areaChart>
      <c:catAx>
        <c:axId val="168079862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12885231"/>
        <c:crosses val="autoZero"/>
        <c:auto val="1"/>
        <c:lblAlgn val="ctr"/>
        <c:lblOffset val="100"/>
        <c:noMultiLvlLbl val="0"/>
      </c:catAx>
      <c:valAx>
        <c:axId val="1612885231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680798623"/>
        <c:crosses val="autoZero"/>
        <c:crossBetween val="midCat"/>
        <c:majorUnit val="20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600" b="0" i="0">
          <a:solidFill>
            <a:schemeClr val="accent2"/>
          </a:solidFill>
          <a:latin typeface="Poppins Light" pitchFamily="2" charset="77"/>
          <a:cs typeface="Poppins Light" pitchFamily="2" charset="77"/>
        </a:defRPr>
      </a:pPr>
      <a:endParaRPr lang="es-SV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</c:v>
                </c:pt>
                <c:pt idx="1">
                  <c:v>32</c:v>
                </c:pt>
                <c:pt idx="2">
                  <c:v>28</c:v>
                </c:pt>
                <c:pt idx="3">
                  <c:v>2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88-6445-BD93-2E9A54199A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80798623"/>
        <c:axId val="1612885231"/>
      </c:areaChart>
      <c:catAx>
        <c:axId val="168079862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12885231"/>
        <c:crosses val="autoZero"/>
        <c:auto val="1"/>
        <c:lblAlgn val="ctr"/>
        <c:lblOffset val="100"/>
        <c:noMultiLvlLbl val="0"/>
      </c:catAx>
      <c:valAx>
        <c:axId val="1612885231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680798623"/>
        <c:crosses val="autoZero"/>
        <c:crossBetween val="midCat"/>
        <c:majorUnit val="20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600" b="0" i="0">
          <a:solidFill>
            <a:schemeClr val="accent2"/>
          </a:solidFill>
          <a:latin typeface="Poppins Light" pitchFamily="2" charset="77"/>
          <a:cs typeface="Poppins Light" pitchFamily="2" charset="77"/>
        </a:defRPr>
      </a:pPr>
      <a:endParaRPr lang="es-SV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</c:v>
                </c:pt>
                <c:pt idx="1">
                  <c:v>4</c:v>
                </c:pt>
                <c:pt idx="2">
                  <c:v>20</c:v>
                </c:pt>
                <c:pt idx="3">
                  <c:v>2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88-6445-BD93-2E9A54199A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80798623"/>
        <c:axId val="1612885231"/>
      </c:areaChart>
      <c:catAx>
        <c:axId val="168079862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12885231"/>
        <c:crosses val="autoZero"/>
        <c:auto val="1"/>
        <c:lblAlgn val="ctr"/>
        <c:lblOffset val="100"/>
        <c:noMultiLvlLbl val="0"/>
      </c:catAx>
      <c:valAx>
        <c:axId val="1612885231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680798623"/>
        <c:crosses val="autoZero"/>
        <c:crossBetween val="midCat"/>
        <c:majorUnit val="20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600" b="0" i="0">
          <a:solidFill>
            <a:schemeClr val="accent2"/>
          </a:solidFill>
          <a:latin typeface="Poppins Light" pitchFamily="2" charset="77"/>
          <a:cs typeface="Poppins Light" pitchFamily="2" charset="77"/>
        </a:defRPr>
      </a:pPr>
      <a:endParaRPr lang="es-SV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ofPieChart>
        <c:ofPieType val="pie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398-5C4B-8F8E-57BB537B744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6398-5C4B-8F8E-57BB537B7446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6398-5C4B-8F8E-57BB537B7446}"/>
              </c:ext>
            </c:extLst>
          </c:dPt>
          <c:dPt>
            <c:idx val="3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398-5C4B-8F8E-57BB537B7446}"/>
              </c:ext>
            </c:extLst>
          </c:dPt>
          <c:dPt>
            <c:idx val="4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398-5C4B-8F8E-57BB537B7446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98-5C4B-8F8E-57BB537B74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SV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635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Sheet1!$A$2:$A$4</c:f>
              <c:numCache>
                <c:formatCode>General</c:formatCode>
                <c:ptCount val="3"/>
                <c:pt idx="0">
                  <c:v>0.7</c:v>
                </c:pt>
                <c:pt idx="1">
                  <c:v>1.8</c:v>
                </c:pt>
                <c:pt idx="2">
                  <c:v>2.6</c:v>
                </c:pt>
              </c:numCache>
            </c:numRef>
          </c:xVal>
          <c:yVal>
            <c:numRef>
              <c:f>Sheet1!$B$2:$B$4</c:f>
              <c:numCache>
                <c:formatCode>General</c:formatCode>
                <c:ptCount val="3"/>
                <c:pt idx="0">
                  <c:v>2.7</c:v>
                </c:pt>
                <c:pt idx="1">
                  <c:v>3.2</c:v>
                </c:pt>
                <c:pt idx="2">
                  <c:v>0.8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0CAA-A140-BCC7-E9F37CC945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52328879"/>
        <c:axId val="1706049103"/>
      </c:scatterChart>
      <c:valAx>
        <c:axId val="165232887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Poppins Light" pitchFamily="2" charset="77"/>
              </a:defRPr>
            </a:pPr>
            <a:endParaRPr lang="es-SV"/>
          </a:p>
        </c:txPr>
        <c:crossAx val="1706049103"/>
        <c:crosses val="autoZero"/>
        <c:crossBetween val="midCat"/>
      </c:valAx>
      <c:valAx>
        <c:axId val="17060491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Poppins Light" pitchFamily="2" charset="77"/>
              </a:defRPr>
            </a:pPr>
            <a:endParaRPr lang="es-SV"/>
          </a:p>
        </c:txPr>
        <c:crossAx val="1652328879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solidFill>
            <a:schemeClr val="tx1"/>
          </a:solidFill>
          <a:latin typeface="Century Gothic" panose="020B0502020202020204" pitchFamily="34" charset="0"/>
          <a:cs typeface="Poppins Light" pitchFamily="2" charset="77"/>
        </a:defRPr>
      </a:pPr>
      <a:endParaRPr lang="es-SV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6350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Pt>
            <c:idx val="0"/>
            <c:marker>
              <c:symbol val="circle"/>
              <c:size val="5"/>
              <c:spPr>
                <a:solidFill>
                  <a:schemeClr val="accent3"/>
                </a:solidFill>
                <a:ln w="9525">
                  <a:solidFill>
                    <a:schemeClr val="accent2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C478-A34C-899F-2043FF6844BA}"/>
              </c:ext>
            </c:extLst>
          </c:dPt>
          <c:dPt>
            <c:idx val="1"/>
            <c:marker>
              <c:symbol val="circle"/>
              <c:size val="5"/>
              <c:spPr>
                <a:solidFill>
                  <a:schemeClr val="accent3"/>
                </a:solidFill>
                <a:ln w="9525">
                  <a:solidFill>
                    <a:schemeClr val="accent2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C478-A34C-899F-2043FF6844BA}"/>
              </c:ext>
            </c:extLst>
          </c:dPt>
          <c:dPt>
            <c:idx val="2"/>
            <c:marker>
              <c:symbol val="circle"/>
              <c:size val="5"/>
              <c:spPr>
                <a:solidFill>
                  <a:schemeClr val="accent3"/>
                </a:solidFill>
                <a:ln w="9525">
                  <a:solidFill>
                    <a:schemeClr val="accent2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C478-A34C-899F-2043FF6844BA}"/>
              </c:ext>
            </c:extLst>
          </c:dPt>
          <c:xVal>
            <c:numRef>
              <c:f>Sheet1!$A$2:$A$4</c:f>
              <c:numCache>
                <c:formatCode>General</c:formatCode>
                <c:ptCount val="3"/>
                <c:pt idx="0">
                  <c:v>0.7</c:v>
                </c:pt>
                <c:pt idx="1">
                  <c:v>5</c:v>
                </c:pt>
                <c:pt idx="2">
                  <c:v>2.6</c:v>
                </c:pt>
              </c:numCache>
            </c:numRef>
          </c:xVal>
          <c:yVal>
            <c:numRef>
              <c:f>Sheet1!$B$2:$B$4</c:f>
              <c:numCache>
                <c:formatCode>General</c:formatCode>
                <c:ptCount val="3"/>
                <c:pt idx="0">
                  <c:v>2.7</c:v>
                </c:pt>
                <c:pt idx="1">
                  <c:v>6</c:v>
                </c:pt>
                <c:pt idx="2">
                  <c:v>0.8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0CAA-A140-BCC7-E9F37CC945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52328879"/>
        <c:axId val="1706049103"/>
      </c:scatterChart>
      <c:valAx>
        <c:axId val="165232887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Poppins Light" pitchFamily="2" charset="77"/>
              </a:defRPr>
            </a:pPr>
            <a:endParaRPr lang="es-SV"/>
          </a:p>
        </c:txPr>
        <c:crossAx val="1706049103"/>
        <c:crosses val="autoZero"/>
        <c:crossBetween val="midCat"/>
      </c:valAx>
      <c:valAx>
        <c:axId val="17060491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Poppins Light" pitchFamily="2" charset="77"/>
              </a:defRPr>
            </a:pPr>
            <a:endParaRPr lang="es-SV"/>
          </a:p>
        </c:txPr>
        <c:crossAx val="1652328879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solidFill>
            <a:schemeClr val="tx1"/>
          </a:solidFill>
          <a:latin typeface="Century Gothic" panose="020B0502020202020204" pitchFamily="34" charset="0"/>
          <a:cs typeface="Poppins Light" pitchFamily="2" charset="77"/>
        </a:defRPr>
      </a:pPr>
      <a:endParaRPr lang="es-SV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ubbl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xVal>
            <c:numRef>
              <c:f>Sheet1!$A$2:$A$4</c:f>
              <c:numCache>
                <c:formatCode>General</c:formatCode>
                <c:ptCount val="3"/>
                <c:pt idx="0">
                  <c:v>0.7</c:v>
                </c:pt>
                <c:pt idx="1">
                  <c:v>1.8</c:v>
                </c:pt>
                <c:pt idx="2">
                  <c:v>2.6</c:v>
                </c:pt>
              </c:numCache>
            </c:numRef>
          </c:xVal>
          <c:yVal>
            <c:numRef>
              <c:f>Sheet1!$B$2:$B$4</c:f>
              <c:numCache>
                <c:formatCode>General</c:formatCode>
                <c:ptCount val="3"/>
                <c:pt idx="0">
                  <c:v>2.7</c:v>
                </c:pt>
                <c:pt idx="1">
                  <c:v>3.2</c:v>
                </c:pt>
                <c:pt idx="2">
                  <c:v>0.8</c:v>
                </c:pt>
              </c:numCache>
            </c:numRef>
          </c:yVal>
          <c:bubbleSize>
            <c:numRef>
              <c:f>Sheet1!$C$2:$C$4</c:f>
              <c:numCache>
                <c:formatCode>General</c:formatCode>
                <c:ptCount val="3"/>
                <c:pt idx="0">
                  <c:v>10</c:v>
                </c:pt>
                <c:pt idx="1">
                  <c:v>4</c:v>
                </c:pt>
                <c:pt idx="2">
                  <c:v>8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0-F96A-544C-8CBE-FA90548C2E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00"/>
        <c:showNegBubbles val="0"/>
        <c:axId val="1593032751"/>
        <c:axId val="1589614991"/>
      </c:bubbleChart>
      <c:valAx>
        <c:axId val="159303275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oppins Light" pitchFamily="2" charset="77"/>
                <a:ea typeface="+mn-ea"/>
                <a:cs typeface="Poppins Light" pitchFamily="2" charset="77"/>
              </a:defRPr>
            </a:pPr>
            <a:endParaRPr lang="es-SV"/>
          </a:p>
        </c:txPr>
        <c:crossAx val="1589614991"/>
        <c:crosses val="autoZero"/>
        <c:crossBetween val="midCat"/>
      </c:valAx>
      <c:valAx>
        <c:axId val="15896149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oppins Light" pitchFamily="2" charset="77"/>
                <a:ea typeface="+mn-ea"/>
                <a:cs typeface="Poppins Light" pitchFamily="2" charset="77"/>
              </a:defRPr>
            </a:pPr>
            <a:endParaRPr lang="es-SV"/>
          </a:p>
        </c:txPr>
        <c:crossAx val="1593032751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latin typeface="Poppins Light" pitchFamily="2" charset="77"/>
          <a:cs typeface="Poppins Light" pitchFamily="2" charset="77"/>
        </a:defRPr>
      </a:pPr>
      <a:endParaRPr lang="es-SV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ubbl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xVal>
            <c:numRef>
              <c:f>Sheet1!$A$2:$A$4</c:f>
              <c:numCache>
                <c:formatCode>General</c:formatCode>
                <c:ptCount val="3"/>
                <c:pt idx="0">
                  <c:v>0.7</c:v>
                </c:pt>
                <c:pt idx="1">
                  <c:v>1.8</c:v>
                </c:pt>
                <c:pt idx="2">
                  <c:v>2.6</c:v>
                </c:pt>
              </c:numCache>
            </c:numRef>
          </c:xVal>
          <c:yVal>
            <c:numRef>
              <c:f>Sheet1!$B$2:$B$4</c:f>
              <c:numCache>
                <c:formatCode>General</c:formatCode>
                <c:ptCount val="3"/>
                <c:pt idx="0">
                  <c:v>2.7</c:v>
                </c:pt>
                <c:pt idx="1">
                  <c:v>3.2</c:v>
                </c:pt>
                <c:pt idx="2">
                  <c:v>0.8</c:v>
                </c:pt>
              </c:numCache>
            </c:numRef>
          </c:yVal>
          <c:bubbleSize>
            <c:numRef>
              <c:f>Sheet1!$C$2:$C$4</c:f>
              <c:numCache>
                <c:formatCode>General</c:formatCode>
                <c:ptCount val="3"/>
                <c:pt idx="0">
                  <c:v>10</c:v>
                </c:pt>
                <c:pt idx="1">
                  <c:v>4</c:v>
                </c:pt>
                <c:pt idx="2">
                  <c:v>8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0-F96A-544C-8CBE-FA90548C2E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00"/>
        <c:showNegBubbles val="0"/>
        <c:axId val="1593032751"/>
        <c:axId val="1589614991"/>
      </c:bubbleChart>
      <c:valAx>
        <c:axId val="159303275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oppins Light" pitchFamily="2" charset="77"/>
                <a:ea typeface="+mn-ea"/>
                <a:cs typeface="Poppins Light" pitchFamily="2" charset="77"/>
              </a:defRPr>
            </a:pPr>
            <a:endParaRPr lang="es-SV"/>
          </a:p>
        </c:txPr>
        <c:crossAx val="1589614991"/>
        <c:crosses val="autoZero"/>
        <c:crossBetween val="midCat"/>
      </c:valAx>
      <c:valAx>
        <c:axId val="15896149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oppins Light" pitchFamily="2" charset="77"/>
                <a:ea typeface="+mn-ea"/>
                <a:cs typeface="Poppins Light" pitchFamily="2" charset="77"/>
              </a:defRPr>
            </a:pPr>
            <a:endParaRPr lang="es-SV"/>
          </a:p>
        </c:txPr>
        <c:crossAx val="1593032751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latin typeface="Poppins Light" pitchFamily="2" charset="77"/>
          <a:cs typeface="Poppins Light" pitchFamily="2" charset="77"/>
        </a:defRPr>
      </a:pPr>
      <a:endParaRPr lang="es-SV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ubbl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xVal>
            <c:numRef>
              <c:f>Sheet1!$A$2:$A$4</c:f>
              <c:numCache>
                <c:formatCode>General</c:formatCode>
                <c:ptCount val="3"/>
                <c:pt idx="0">
                  <c:v>0.7</c:v>
                </c:pt>
                <c:pt idx="1">
                  <c:v>1.8</c:v>
                </c:pt>
                <c:pt idx="2">
                  <c:v>2.6</c:v>
                </c:pt>
              </c:numCache>
            </c:numRef>
          </c:xVal>
          <c:yVal>
            <c:numRef>
              <c:f>Sheet1!$B$2:$B$4</c:f>
              <c:numCache>
                <c:formatCode>General</c:formatCode>
                <c:ptCount val="3"/>
                <c:pt idx="0">
                  <c:v>2.7</c:v>
                </c:pt>
                <c:pt idx="1">
                  <c:v>3.2</c:v>
                </c:pt>
                <c:pt idx="2">
                  <c:v>0.8</c:v>
                </c:pt>
              </c:numCache>
            </c:numRef>
          </c:yVal>
          <c:bubbleSize>
            <c:numRef>
              <c:f>Sheet1!$C$2:$C$4</c:f>
              <c:numCache>
                <c:formatCode>General</c:formatCode>
                <c:ptCount val="3"/>
                <c:pt idx="0">
                  <c:v>10</c:v>
                </c:pt>
                <c:pt idx="1">
                  <c:v>4</c:v>
                </c:pt>
                <c:pt idx="2">
                  <c:v>8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0-F96A-544C-8CBE-FA90548C2E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00"/>
        <c:showNegBubbles val="0"/>
        <c:axId val="1593032751"/>
        <c:axId val="1589614991"/>
      </c:bubbleChart>
      <c:valAx>
        <c:axId val="159303275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oppins Light" pitchFamily="2" charset="77"/>
                <a:ea typeface="+mn-ea"/>
                <a:cs typeface="Poppins Light" pitchFamily="2" charset="77"/>
              </a:defRPr>
            </a:pPr>
            <a:endParaRPr lang="es-SV"/>
          </a:p>
        </c:txPr>
        <c:crossAx val="1589614991"/>
        <c:crosses val="autoZero"/>
        <c:crossBetween val="midCat"/>
      </c:valAx>
      <c:valAx>
        <c:axId val="15896149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oppins Light" pitchFamily="2" charset="77"/>
                <a:ea typeface="+mn-ea"/>
                <a:cs typeface="Poppins Light" pitchFamily="2" charset="77"/>
              </a:defRPr>
            </a:pPr>
            <a:endParaRPr lang="es-SV"/>
          </a:p>
        </c:txPr>
        <c:crossAx val="1593032751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latin typeface="Poppins Light" pitchFamily="2" charset="77"/>
          <a:cs typeface="Poppins Light" pitchFamily="2" charset="77"/>
        </a:defRPr>
      </a:pPr>
      <a:endParaRPr lang="es-SV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8CB-5B49-91A7-4A781C80A20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8CB-5B49-91A7-4A781C80A205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8CB-5B49-91A7-4A781C80A205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98CB-5B49-91A7-4A781C80A205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98CB-5B49-91A7-4A781C80A205}"/>
              </c:ext>
            </c:extLst>
          </c:dPt>
          <c:cat>
            <c:strRef>
              <c:f>Sheet1!$A$2:$A$7</c:f>
              <c:strCache>
                <c:ptCount val="6"/>
                <c:pt idx="0">
                  <c:v>Sells</c:v>
                </c:pt>
                <c:pt idx="1">
                  <c:v>Purchased</c:v>
                </c:pt>
                <c:pt idx="2">
                  <c:v>Expenses</c:v>
                </c:pt>
                <c:pt idx="3">
                  <c:v>Returns</c:v>
                </c:pt>
                <c:pt idx="4">
                  <c:v>Finances</c:v>
                </c:pt>
                <c:pt idx="5">
                  <c:v>Business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4.2</c:v>
                </c:pt>
                <c:pt idx="4">
                  <c:v>2.4</c:v>
                </c:pt>
                <c:pt idx="5">
                  <c:v>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8CB-5B49-91A7-4A781C80A2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overlap val="-42"/>
        <c:axId val="1159094704"/>
        <c:axId val="1158908720"/>
      </c:barChart>
      <c:catAx>
        <c:axId val="1159094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SV"/>
          </a:p>
        </c:txPr>
        <c:crossAx val="1158908720"/>
        <c:crosses val="autoZero"/>
        <c:auto val="1"/>
        <c:lblAlgn val="ctr"/>
        <c:lblOffset val="100"/>
        <c:noMultiLvlLbl val="0"/>
      </c:catAx>
      <c:valAx>
        <c:axId val="11589087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SV"/>
          </a:p>
        </c:txPr>
        <c:crossAx val="1159094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 b="0" i="0">
          <a:latin typeface="Century Gothic" panose="020B0502020202020204" pitchFamily="34" charset="0"/>
        </a:defRPr>
      </a:pPr>
      <a:endParaRPr lang="es-SV"/>
    </a:p>
  </c:txPr>
  <c:externalData r:id="rId3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8CB-5B49-91A7-4A781C80A20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8CB-5B49-91A7-4A781C80A205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8CB-5B49-91A7-4A781C80A205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98CB-5B49-91A7-4A781C80A205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98CB-5B49-91A7-4A781C80A205}"/>
              </c:ext>
            </c:extLst>
          </c:dPt>
          <c:cat>
            <c:strRef>
              <c:f>Sheet1!$A$2:$A$7</c:f>
              <c:strCache>
                <c:ptCount val="6"/>
                <c:pt idx="0">
                  <c:v>Sells</c:v>
                </c:pt>
                <c:pt idx="1">
                  <c:v>Purchased</c:v>
                </c:pt>
                <c:pt idx="2">
                  <c:v>Expenses</c:v>
                </c:pt>
                <c:pt idx="3">
                  <c:v>Returns</c:v>
                </c:pt>
                <c:pt idx="4">
                  <c:v>Finances</c:v>
                </c:pt>
                <c:pt idx="5">
                  <c:v>Business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4.2</c:v>
                </c:pt>
                <c:pt idx="4">
                  <c:v>2.4</c:v>
                </c:pt>
                <c:pt idx="5">
                  <c:v>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8CB-5B49-91A7-4A781C80A2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overlap val="-42"/>
        <c:axId val="1159094704"/>
        <c:axId val="1158908720"/>
      </c:barChart>
      <c:catAx>
        <c:axId val="1159094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SV"/>
          </a:p>
        </c:txPr>
        <c:crossAx val="1158908720"/>
        <c:crosses val="autoZero"/>
        <c:auto val="1"/>
        <c:lblAlgn val="ctr"/>
        <c:lblOffset val="100"/>
        <c:noMultiLvlLbl val="0"/>
      </c:catAx>
      <c:valAx>
        <c:axId val="11589087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SV"/>
          </a:p>
        </c:txPr>
        <c:crossAx val="1159094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 b="0" i="0">
          <a:latin typeface="Century Gothic" panose="020B0502020202020204" pitchFamily="34" charset="0"/>
        </a:defRPr>
      </a:pPr>
      <a:endParaRPr lang="es-SV"/>
    </a:p>
  </c:txPr>
  <c:externalData r:id="rId3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8CB-5B49-91A7-4A781C80A20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8CB-5B49-91A7-4A781C80A205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8CB-5B49-91A7-4A781C80A205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98CB-5B49-91A7-4A781C80A205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98CB-5B49-91A7-4A781C80A205}"/>
              </c:ext>
            </c:extLst>
          </c:dPt>
          <c:cat>
            <c:strRef>
              <c:f>Sheet1!$A$2:$A$7</c:f>
              <c:strCache>
                <c:ptCount val="6"/>
                <c:pt idx="0">
                  <c:v>Sells</c:v>
                </c:pt>
                <c:pt idx="1">
                  <c:v>Purchased</c:v>
                </c:pt>
                <c:pt idx="2">
                  <c:v>Expenses</c:v>
                </c:pt>
                <c:pt idx="3">
                  <c:v>Returns</c:v>
                </c:pt>
                <c:pt idx="4">
                  <c:v>Finances</c:v>
                </c:pt>
                <c:pt idx="5">
                  <c:v>Business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4.2</c:v>
                </c:pt>
                <c:pt idx="4">
                  <c:v>2.4</c:v>
                </c:pt>
                <c:pt idx="5">
                  <c:v>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8CB-5B49-91A7-4A781C80A2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overlap val="-42"/>
        <c:axId val="1159094704"/>
        <c:axId val="1158908720"/>
      </c:barChart>
      <c:catAx>
        <c:axId val="1159094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SV"/>
          </a:p>
        </c:txPr>
        <c:crossAx val="1158908720"/>
        <c:crosses val="autoZero"/>
        <c:auto val="1"/>
        <c:lblAlgn val="ctr"/>
        <c:lblOffset val="100"/>
        <c:noMultiLvlLbl val="0"/>
      </c:catAx>
      <c:valAx>
        <c:axId val="11589087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SV"/>
          </a:p>
        </c:txPr>
        <c:crossAx val="1159094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 b="0" i="0">
          <a:latin typeface="Century Gothic" panose="020B0502020202020204" pitchFamily="34" charset="0"/>
        </a:defRPr>
      </a:pPr>
      <a:endParaRPr lang="es-SV"/>
    </a:p>
  </c:txPr>
  <c:externalData r:id="rId3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m/d/yy</c:formatCode>
                <c:ptCount val="5"/>
                <c:pt idx="0">
                  <c:v>37377</c:v>
                </c:pt>
                <c:pt idx="1">
                  <c:v>37408</c:v>
                </c:pt>
                <c:pt idx="2">
                  <c:v>37438</c:v>
                </c:pt>
                <c:pt idx="3">
                  <c:v>37469</c:v>
                </c:pt>
                <c:pt idx="4">
                  <c:v>37500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08-D24B-B9DC-2648C914C61C}"/>
            </c:ext>
          </c:extLst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  <a:effectLst/>
          </c:spPr>
          <c:cat>
            <c:numRef>
              <c:f>Sheet1!$A$2:$A$6</c:f>
              <c:numCache>
                <c:formatCode>m/d/yy</c:formatCode>
                <c:ptCount val="5"/>
                <c:pt idx="0">
                  <c:v>37377</c:v>
                </c:pt>
                <c:pt idx="1">
                  <c:v>37408</c:v>
                </c:pt>
                <c:pt idx="2">
                  <c:v>37438</c:v>
                </c:pt>
                <c:pt idx="3">
                  <c:v>37469</c:v>
                </c:pt>
                <c:pt idx="4">
                  <c:v>37500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3</c:v>
                </c:pt>
                <c:pt idx="1">
                  <c:v>17</c:v>
                </c:pt>
                <c:pt idx="2">
                  <c:v>12</c:v>
                </c:pt>
                <c:pt idx="3">
                  <c:v>34</c:v>
                </c:pt>
                <c:pt idx="4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D08-D24B-B9DC-2648C914C61C}"/>
            </c:ext>
          </c:extLst>
        </c:ser>
        <c:ser>
          <c:idx val="3"/>
          <c:order val="2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chemeClr val="accent1"/>
            </a:solidFill>
            <a:ln w="25400">
              <a:noFill/>
            </a:ln>
            <a:effectLst/>
          </c:spPr>
          <c:cat>
            <c:numRef>
              <c:f>Sheet1!$A$2:$A$6</c:f>
              <c:numCache>
                <c:formatCode>m/d/yy</c:formatCode>
                <c:ptCount val="5"/>
                <c:pt idx="0">
                  <c:v>37377</c:v>
                </c:pt>
                <c:pt idx="1">
                  <c:v>37408</c:v>
                </c:pt>
                <c:pt idx="2">
                  <c:v>37438</c:v>
                </c:pt>
                <c:pt idx="3">
                  <c:v>37469</c:v>
                </c:pt>
                <c:pt idx="4">
                  <c:v>37500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1</c:v>
                </c:pt>
                <c:pt idx="1">
                  <c:v>18</c:v>
                </c:pt>
                <c:pt idx="2">
                  <c:v>23</c:v>
                </c:pt>
                <c:pt idx="3">
                  <c:v>21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D08-D24B-B9DC-2648C914C6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51880639"/>
        <c:axId val="1649755583"/>
      </c:areaChart>
      <c:dateAx>
        <c:axId val="1651880639"/>
        <c:scaling>
          <c:orientation val="minMax"/>
        </c:scaling>
        <c:delete val="0"/>
        <c:axPos val="b"/>
        <c:numFmt formatCode="m/d/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Poppins Light" pitchFamily="2" charset="77"/>
              </a:defRPr>
            </a:pPr>
            <a:endParaRPr lang="es-SV"/>
          </a:p>
        </c:txPr>
        <c:crossAx val="1649755583"/>
        <c:crosses val="autoZero"/>
        <c:auto val="1"/>
        <c:lblOffset val="100"/>
        <c:baseTimeUnit val="months"/>
      </c:dateAx>
      <c:valAx>
        <c:axId val="16497555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Poppins Light" pitchFamily="2" charset="77"/>
              </a:defRPr>
            </a:pPr>
            <a:endParaRPr lang="es-SV"/>
          </a:p>
        </c:txPr>
        <c:crossAx val="1651880639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latin typeface="Century Gothic" panose="020B0502020202020204" pitchFamily="34" charset="0"/>
          <a:cs typeface="Poppins Light" pitchFamily="2" charset="77"/>
        </a:defRPr>
      </a:pPr>
      <a:endParaRPr lang="es-SV"/>
    </a:p>
  </c:txPr>
  <c:externalData r:id="rId3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42-8044-916C-DDA5C47CEA0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42-8044-916C-DDA5C47CEA0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B42-8044-916C-DDA5C47CEA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03177871"/>
        <c:axId val="1684330655"/>
      </c:barChart>
      <c:catAx>
        <c:axId val="17031778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Poppins" pitchFamily="2" charset="77"/>
              </a:defRPr>
            </a:pPr>
            <a:endParaRPr lang="es-SV"/>
          </a:p>
        </c:txPr>
        <c:crossAx val="1684330655"/>
        <c:crosses val="autoZero"/>
        <c:auto val="1"/>
        <c:lblAlgn val="ctr"/>
        <c:lblOffset val="100"/>
        <c:noMultiLvlLbl val="0"/>
      </c:catAx>
      <c:valAx>
        <c:axId val="16843306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Poppins" pitchFamily="2" charset="77"/>
              </a:defRPr>
            </a:pPr>
            <a:endParaRPr lang="es-SV"/>
          </a:p>
        </c:txPr>
        <c:crossAx val="17031778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latin typeface="Century Gothic" panose="020B0502020202020204" pitchFamily="34" charset="0"/>
          <a:cs typeface="Poppins" pitchFamily="2" charset="77"/>
        </a:defRPr>
      </a:pPr>
      <a:endParaRPr lang="es-SV"/>
    </a:p>
  </c:txPr>
  <c:externalData r:id="rId3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CA3-FD48-B0FA-DE7709D15D08}"/>
            </c:ext>
          </c:extLst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CA3-FD48-B0FA-DE7709D15D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07352703"/>
        <c:axId val="1706935695"/>
      </c:barChart>
      <c:catAx>
        <c:axId val="170735270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Poppins Light" pitchFamily="2" charset="77"/>
              </a:defRPr>
            </a:pPr>
            <a:endParaRPr lang="es-SV"/>
          </a:p>
        </c:txPr>
        <c:crossAx val="1706935695"/>
        <c:crosses val="autoZero"/>
        <c:auto val="1"/>
        <c:lblAlgn val="ctr"/>
        <c:lblOffset val="100"/>
        <c:noMultiLvlLbl val="0"/>
      </c:catAx>
      <c:valAx>
        <c:axId val="170693569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Poppins Light" pitchFamily="2" charset="77"/>
              </a:defRPr>
            </a:pPr>
            <a:endParaRPr lang="es-SV"/>
          </a:p>
        </c:txPr>
        <c:crossAx val="17073527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solidFill>
            <a:schemeClr val="tx1"/>
          </a:solidFill>
          <a:latin typeface="Century Gothic" panose="020B0502020202020204" pitchFamily="34" charset="0"/>
          <a:cs typeface="Poppins Light" pitchFamily="2" charset="77"/>
        </a:defRPr>
      </a:pPr>
      <a:endParaRPr lang="es-SV"/>
    </a:p>
  </c:txPr>
  <c:externalData r:id="rId3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Sheet1!$A$2:$A$5</c:f>
              <c:numCache>
                <c:formatCode>General</c:formatCode>
                <c:ptCount val="4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94-6744-9805-E6F6123FB44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numRef>
              <c:f>Sheet1!$A$2:$A$5</c:f>
              <c:numCache>
                <c:formatCode>General</c:formatCode>
                <c:ptCount val="4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5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94-6744-9805-E6F6123FB4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72675023"/>
        <c:axId val="472793119"/>
      </c:areaChart>
      <c:barChart>
        <c:barDir val="col"/>
        <c:grouping val="clustere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094-6744-9805-E6F6123FB4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72675023"/>
        <c:axId val="472793119"/>
      </c:barChart>
      <c:catAx>
        <c:axId val="4726750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Poppins Light" pitchFamily="2" charset="77"/>
              </a:defRPr>
            </a:pPr>
            <a:endParaRPr lang="es-SV"/>
          </a:p>
        </c:txPr>
        <c:crossAx val="472793119"/>
        <c:crosses val="autoZero"/>
        <c:auto val="1"/>
        <c:lblAlgn val="ctr"/>
        <c:lblOffset val="100"/>
        <c:noMultiLvlLbl val="0"/>
      </c:catAx>
      <c:valAx>
        <c:axId val="4727931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Poppins Light" pitchFamily="2" charset="77"/>
              </a:defRPr>
            </a:pPr>
            <a:endParaRPr lang="es-SV"/>
          </a:p>
        </c:txPr>
        <c:crossAx val="4726750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latin typeface="Century Gothic" panose="020B0502020202020204" pitchFamily="34" charset="0"/>
          <a:cs typeface="Poppins Light" pitchFamily="2" charset="77"/>
        </a:defRPr>
      </a:pPr>
      <a:endParaRPr lang="es-SV"/>
    </a:p>
  </c:txPr>
  <c:externalData r:id="rId3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343-DF4C-B263-00839C080867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7343-DF4C-B263-00839C080867}"/>
              </c:ext>
            </c:extLst>
          </c:dPt>
          <c:cat>
            <c:strRef>
              <c:f>Hoja1!$A$2:$A$4</c:f>
              <c:strCache>
                <c:ptCount val="3"/>
                <c:pt idx="0">
                  <c:v>Engineers</c:v>
                </c:pt>
                <c:pt idx="1">
                  <c:v>Lawyers</c:v>
                </c:pt>
                <c:pt idx="2">
                  <c:v>Doctors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70</c:v>
                </c:pt>
                <c:pt idx="1">
                  <c:v>70</c:v>
                </c:pt>
                <c:pt idx="2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43-DF4C-B263-00839C0808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99389759"/>
        <c:axId val="540410767"/>
      </c:barChart>
      <c:catAx>
        <c:axId val="499389759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40410767"/>
        <c:crosses val="autoZero"/>
        <c:auto val="1"/>
        <c:lblAlgn val="ctr"/>
        <c:lblOffset val="100"/>
        <c:noMultiLvlLbl val="0"/>
      </c:catAx>
      <c:valAx>
        <c:axId val="54041076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SV"/>
          </a:p>
        </c:txPr>
        <c:crossAx val="4993897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SV"/>
    </a:p>
  </c:txPr>
  <c:externalData r:id="rId3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343-DF4C-B263-00839C080867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7343-DF4C-B263-00839C080867}"/>
              </c:ext>
            </c:extLst>
          </c:dPt>
          <c:cat>
            <c:strRef>
              <c:f>Hoja1!$A$2:$A$4</c:f>
              <c:strCache>
                <c:ptCount val="3"/>
                <c:pt idx="0">
                  <c:v>Engineers</c:v>
                </c:pt>
                <c:pt idx="1">
                  <c:v>Lawyers</c:v>
                </c:pt>
                <c:pt idx="2">
                  <c:v>Doctors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30</c:v>
                </c:pt>
                <c:pt idx="1">
                  <c:v>50</c:v>
                </c:pt>
                <c:pt idx="2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43-DF4C-B263-00839C0808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99389759"/>
        <c:axId val="540410767"/>
      </c:barChart>
      <c:catAx>
        <c:axId val="499389759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40410767"/>
        <c:crosses val="autoZero"/>
        <c:auto val="1"/>
        <c:lblAlgn val="ctr"/>
        <c:lblOffset val="100"/>
        <c:noMultiLvlLbl val="0"/>
      </c:catAx>
      <c:valAx>
        <c:axId val="54041076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SV"/>
          </a:p>
        </c:txPr>
        <c:crossAx val="4993897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SV"/>
    </a:p>
  </c:txPr>
  <c:externalData r:id="rId3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635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Sheet1!$A$2:$A$4</c:f>
              <c:numCache>
                <c:formatCode>General</c:formatCode>
                <c:ptCount val="3"/>
                <c:pt idx="0">
                  <c:v>0.7</c:v>
                </c:pt>
                <c:pt idx="1">
                  <c:v>1.8</c:v>
                </c:pt>
                <c:pt idx="2">
                  <c:v>2.6</c:v>
                </c:pt>
              </c:numCache>
            </c:numRef>
          </c:xVal>
          <c:yVal>
            <c:numRef>
              <c:f>Sheet1!$B$2:$B$4</c:f>
              <c:numCache>
                <c:formatCode>General</c:formatCode>
                <c:ptCount val="3"/>
                <c:pt idx="0">
                  <c:v>2.7</c:v>
                </c:pt>
                <c:pt idx="1">
                  <c:v>3.2</c:v>
                </c:pt>
                <c:pt idx="2">
                  <c:v>0.8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8CA9-744B-B804-B74C4A2FD2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52328879"/>
        <c:axId val="1706049103"/>
      </c:scatterChart>
      <c:valAx>
        <c:axId val="165232887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Poppins Light" pitchFamily="2" charset="77"/>
              </a:defRPr>
            </a:pPr>
            <a:endParaRPr lang="es-SV"/>
          </a:p>
        </c:txPr>
        <c:crossAx val="1706049103"/>
        <c:crosses val="autoZero"/>
        <c:crossBetween val="midCat"/>
      </c:valAx>
      <c:valAx>
        <c:axId val="17060491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Poppins Light" pitchFamily="2" charset="77"/>
              </a:defRPr>
            </a:pPr>
            <a:endParaRPr lang="es-SV"/>
          </a:p>
        </c:txPr>
        <c:crossAx val="1652328879"/>
        <c:crosses val="autoZero"/>
        <c:crossBetween val="midCat"/>
      </c:valAx>
      <c:spPr>
        <a:noFill/>
        <a:ln>
          <a:solidFill>
            <a:schemeClr val="bg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solidFill>
            <a:schemeClr val="tx1"/>
          </a:solidFill>
          <a:latin typeface="Century Gothic" panose="020B0502020202020204" pitchFamily="34" charset="0"/>
          <a:cs typeface="Poppins Light" pitchFamily="2" charset="77"/>
        </a:defRPr>
      </a:pPr>
      <a:endParaRPr lang="es-SV"/>
    </a:p>
  </c:txPr>
  <c:externalData r:id="rId3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ubbl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xVal>
            <c:numRef>
              <c:f>Sheet1!$A$2:$A$4</c:f>
              <c:numCache>
                <c:formatCode>General</c:formatCode>
                <c:ptCount val="3"/>
                <c:pt idx="0">
                  <c:v>0.7</c:v>
                </c:pt>
                <c:pt idx="1">
                  <c:v>1.8</c:v>
                </c:pt>
                <c:pt idx="2">
                  <c:v>2.6</c:v>
                </c:pt>
              </c:numCache>
            </c:numRef>
          </c:xVal>
          <c:yVal>
            <c:numRef>
              <c:f>Sheet1!$B$2:$B$4</c:f>
              <c:numCache>
                <c:formatCode>General</c:formatCode>
                <c:ptCount val="3"/>
                <c:pt idx="0">
                  <c:v>2.7</c:v>
                </c:pt>
                <c:pt idx="1">
                  <c:v>3.2</c:v>
                </c:pt>
                <c:pt idx="2">
                  <c:v>0.8</c:v>
                </c:pt>
              </c:numCache>
            </c:numRef>
          </c:yVal>
          <c:bubbleSize>
            <c:numRef>
              <c:f>Sheet1!$C$2:$C$4</c:f>
              <c:numCache>
                <c:formatCode>General</c:formatCode>
                <c:ptCount val="3"/>
                <c:pt idx="0">
                  <c:v>10</c:v>
                </c:pt>
                <c:pt idx="1">
                  <c:v>4</c:v>
                </c:pt>
                <c:pt idx="2">
                  <c:v>8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0-3B8A-5641-9E8B-87E6328C5F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00"/>
        <c:showNegBubbles val="0"/>
        <c:axId val="1593032751"/>
        <c:axId val="1589614991"/>
      </c:bubbleChart>
      <c:valAx>
        <c:axId val="1593032751"/>
        <c:scaling>
          <c:orientation val="minMax"/>
          <c:max val="3"/>
        </c:scaling>
        <c:delete val="0"/>
        <c:axPos val="b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Poppins Light" pitchFamily="2" charset="77"/>
              </a:defRPr>
            </a:pPr>
            <a:endParaRPr lang="es-SV"/>
          </a:p>
        </c:txPr>
        <c:crossAx val="1589614991"/>
        <c:crosses val="autoZero"/>
        <c:crossBetween val="midCat"/>
      </c:valAx>
      <c:valAx>
        <c:axId val="1589614991"/>
        <c:scaling>
          <c:orientation val="minMax"/>
          <c:max val="3.5"/>
        </c:scaling>
        <c:delete val="0"/>
        <c:axPos val="l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Poppins Light" pitchFamily="2" charset="77"/>
              </a:defRPr>
            </a:pPr>
            <a:endParaRPr lang="es-SV"/>
          </a:p>
        </c:txPr>
        <c:crossAx val="1593032751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latin typeface="Century Gothic" panose="020B0502020202020204" pitchFamily="34" charset="0"/>
          <a:cs typeface="Poppins Light" pitchFamily="2" charset="77"/>
        </a:defRPr>
      </a:pPr>
      <a:endParaRPr lang="es-SV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numDim type="val">
        <cx:f>Sheet1!$A$2:$A$77</cx:f>
        <cx:lvl ptCount="76" formatCode="General">
          <cx:pt idx="0">1</cx:pt>
          <cx:pt idx="1">3</cx:pt>
          <cx:pt idx="2">3</cx:pt>
          <cx:pt idx="3">3</cx:pt>
          <cx:pt idx="4">5</cx:pt>
          <cx:pt idx="5">6</cx:pt>
          <cx:pt idx="6">6</cx:pt>
          <cx:pt idx="7">6</cx:pt>
          <cx:pt idx="8">7</cx:pt>
          <cx:pt idx="9">8</cx:pt>
          <cx:pt idx="10">8</cx:pt>
          <cx:pt idx="11">9</cx:pt>
          <cx:pt idx="12">9</cx:pt>
          <cx:pt idx="13">9</cx:pt>
          <cx:pt idx="14">9</cx:pt>
          <cx:pt idx="15">9</cx:pt>
          <cx:pt idx="16">10</cx:pt>
          <cx:pt idx="17">10</cx:pt>
          <cx:pt idx="18">10</cx:pt>
          <cx:pt idx="19">10</cx:pt>
          <cx:pt idx="20">10</cx:pt>
          <cx:pt idx="21">10</cx:pt>
          <cx:pt idx="22">11</cx:pt>
          <cx:pt idx="23">11</cx:pt>
          <cx:pt idx="24">11</cx:pt>
          <cx:pt idx="25">11</cx:pt>
          <cx:pt idx="26">11</cx:pt>
          <cx:pt idx="27">11</cx:pt>
          <cx:pt idx="28">12</cx:pt>
          <cx:pt idx="29">12</cx:pt>
          <cx:pt idx="30">12</cx:pt>
          <cx:pt idx="31">12</cx:pt>
          <cx:pt idx="32">12</cx:pt>
          <cx:pt idx="33">12</cx:pt>
          <cx:pt idx="34">13</cx:pt>
          <cx:pt idx="35">13</cx:pt>
          <cx:pt idx="36">13</cx:pt>
          <cx:pt idx="37">13</cx:pt>
          <cx:pt idx="38">13</cx:pt>
        </cx:lvl>
      </cx:numDim>
    </cx:data>
  </cx:chartData>
  <cx:chart>
    <cx:plotArea>
      <cx:plotAreaRegion>
        <cx:series layoutId="clusteredColumn" uniqueId="{5E7B779F-DBD5-1044-86D4-A6A264C658B5}">
          <cx:tx>
            <cx:txData>
              <cx:f>Sheet1!$A$1</cx:f>
              <cx:v>Series1</cx:v>
            </cx:txData>
          </cx:tx>
          <cx:spPr>
            <a:solidFill>
              <a:schemeClr val="accent1"/>
            </a:solidFill>
          </cx:spPr>
          <cx:dataId val="0"/>
          <cx:layoutPr>
            <cx:binning intervalClosed="r"/>
          </cx:layoutPr>
        </cx:series>
      </cx:plotAreaRegion>
      <cx:axis id="0" hidden="1">
        <cx:catScaling gapWidth="0"/>
        <cx:tickLabels/>
        <cx:txPr>
          <a:bodyPr vertOverflow="overflow" horzOverflow="overflow" wrap="square" lIns="0" tIns="0" rIns="0" bIns="0"/>
          <a:lstStyle/>
          <a:p>
            <a:pPr algn="ctr" rtl="0">
              <a:defRPr sz="2000" b="0" i="0">
                <a:solidFill>
                  <a:schemeClr val="tx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pPr>
            <a:endParaRPr lang="en-US" sz="2000" b="0" i="0">
              <a:solidFill>
                <a:schemeClr val="tx1"/>
              </a:solidFill>
              <a:latin typeface="Century Gothic" panose="020B0502020202020204" pitchFamily="34" charset="0"/>
              <a:cs typeface="Poppins Light" pitchFamily="2" charset="77"/>
            </a:endParaRPr>
          </a:p>
        </cx:txPr>
      </cx:axis>
      <cx:axis id="1">
        <cx:valScaling/>
        <cx:majorGridlines/>
        <cx:tickLabels/>
        <cx:txPr>
          <a:bodyPr vertOverflow="overflow" horzOverflow="overflow" wrap="square" lIns="0" tIns="0" rIns="0" bIns="0"/>
          <a:lstStyle/>
          <a:p>
            <a:pPr algn="ctr" rtl="0">
              <a:defRPr sz="2000" b="0" i="0">
                <a:solidFill>
                  <a:schemeClr val="tx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pPr>
            <a:endParaRPr lang="en-US" sz="2000" b="0" i="0">
              <a:solidFill>
                <a:schemeClr val="tx1"/>
              </a:solidFill>
              <a:latin typeface="Century Gothic" panose="020B0502020202020204" pitchFamily="34" charset="0"/>
              <a:cs typeface="Poppins Light" pitchFamily="2" charset="77"/>
            </a:endParaRPr>
          </a:p>
        </cx:txPr>
      </cx:axis>
    </cx:plotArea>
  </cx:chart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numDim type="val">
        <cx:f>Sheet1!$A$2:$A$77</cx:f>
        <cx:lvl ptCount="76" formatCode="General">
          <cx:pt idx="0">1</cx:pt>
          <cx:pt idx="1">3</cx:pt>
          <cx:pt idx="2">3</cx:pt>
          <cx:pt idx="3">3</cx:pt>
          <cx:pt idx="4">5</cx:pt>
          <cx:pt idx="5">6</cx:pt>
          <cx:pt idx="6">6</cx:pt>
          <cx:pt idx="7">6</cx:pt>
          <cx:pt idx="8">7</cx:pt>
          <cx:pt idx="9">8</cx:pt>
          <cx:pt idx="10">8</cx:pt>
          <cx:pt idx="11">9</cx:pt>
          <cx:pt idx="12">9</cx:pt>
          <cx:pt idx="13">9</cx:pt>
          <cx:pt idx="14">9</cx:pt>
          <cx:pt idx="15">9</cx:pt>
          <cx:pt idx="16">10</cx:pt>
          <cx:pt idx="17">10</cx:pt>
          <cx:pt idx="18">10</cx:pt>
          <cx:pt idx="19">10</cx:pt>
          <cx:pt idx="20">10</cx:pt>
          <cx:pt idx="21">10</cx:pt>
          <cx:pt idx="22">11</cx:pt>
          <cx:pt idx="23">11</cx:pt>
          <cx:pt idx="24">11</cx:pt>
          <cx:pt idx="25">11</cx:pt>
          <cx:pt idx="26">11</cx:pt>
          <cx:pt idx="27">11</cx:pt>
          <cx:pt idx="28">12</cx:pt>
          <cx:pt idx="29">12</cx:pt>
          <cx:pt idx="30">12</cx:pt>
          <cx:pt idx="31">12</cx:pt>
          <cx:pt idx="32">12</cx:pt>
          <cx:pt idx="33">12</cx:pt>
          <cx:pt idx="34">13</cx:pt>
          <cx:pt idx="35">13</cx:pt>
          <cx:pt idx="36">13</cx:pt>
          <cx:pt idx="37">13</cx:pt>
          <cx:pt idx="38">13</cx:pt>
        </cx:lvl>
      </cx:numDim>
    </cx:data>
  </cx:chartData>
  <cx:chart>
    <cx:plotArea>
      <cx:plotAreaRegion>
        <cx:series layoutId="clusteredColumn" uniqueId="{5E7B779F-DBD5-1044-86D4-A6A264C658B5}">
          <cx:tx>
            <cx:txData>
              <cx:f>Sheet1!$A$1</cx:f>
              <cx:v>Series1</cx:v>
            </cx:txData>
          </cx:tx>
          <cx:spPr>
            <a:solidFill>
              <a:schemeClr val="accent2"/>
            </a:solidFill>
          </cx:spPr>
          <cx:dataId val="0"/>
          <cx:layoutPr>
            <cx:binning intervalClosed="r"/>
          </cx:layoutPr>
        </cx:series>
      </cx:plotAreaRegion>
      <cx:axis id="0" hidden="1">
        <cx:catScaling gapWidth="0"/>
        <cx:tickLabels/>
        <cx:txPr>
          <a:bodyPr vertOverflow="overflow" horzOverflow="overflow" wrap="square" lIns="0" tIns="0" rIns="0" bIns="0"/>
          <a:lstStyle/>
          <a:p>
            <a:pPr algn="ctr" rtl="0">
              <a:defRPr sz="2000" b="0" i="0">
                <a:solidFill>
                  <a:schemeClr val="tx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pPr>
            <a:endParaRPr lang="en-US" sz="2000" b="0" i="0">
              <a:solidFill>
                <a:schemeClr val="tx1"/>
              </a:solidFill>
              <a:latin typeface="Century Gothic" panose="020B0502020202020204" pitchFamily="34" charset="0"/>
              <a:cs typeface="Poppins Light" pitchFamily="2" charset="77"/>
            </a:endParaRPr>
          </a:p>
        </cx:txPr>
      </cx:axis>
      <cx:axis id="1">
        <cx:valScaling/>
        <cx:majorGridlines/>
        <cx:tickLabels/>
        <cx:txPr>
          <a:bodyPr vertOverflow="overflow" horzOverflow="overflow" wrap="square" lIns="0" tIns="0" rIns="0" bIns="0"/>
          <a:lstStyle/>
          <a:p>
            <a:pPr algn="ctr" rtl="0">
              <a:defRPr sz="2000" b="0" i="0">
                <a:solidFill>
                  <a:schemeClr val="tx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pPr>
            <a:endParaRPr lang="en-US" sz="2000" b="0" i="0">
              <a:solidFill>
                <a:schemeClr val="tx1"/>
              </a:solidFill>
              <a:latin typeface="Century Gothic" panose="020B0502020202020204" pitchFamily="34" charset="0"/>
              <a:cs typeface="Poppins Light" pitchFamily="2" charset="77"/>
            </a:endParaRPr>
          </a:p>
        </cx:txPr>
      </cx:axis>
    </cx:plotArea>
  </cx:chart>
</cx:chartSpace>
</file>

<file path=ppt/charts/chartEx3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numDim type="val">
        <cx:f>Sheet1!$A$2:$A$77</cx:f>
        <cx:lvl ptCount="76" formatCode="General">
          <cx:pt idx="0">1</cx:pt>
          <cx:pt idx="1">3</cx:pt>
          <cx:pt idx="2">3</cx:pt>
          <cx:pt idx="3">3</cx:pt>
          <cx:pt idx="4">5</cx:pt>
          <cx:pt idx="5">6</cx:pt>
          <cx:pt idx="6">6</cx:pt>
          <cx:pt idx="7">6</cx:pt>
          <cx:pt idx="8">7</cx:pt>
          <cx:pt idx="9">8</cx:pt>
          <cx:pt idx="10">8</cx:pt>
          <cx:pt idx="11">9</cx:pt>
          <cx:pt idx="12">9</cx:pt>
          <cx:pt idx="13">9</cx:pt>
          <cx:pt idx="14">9</cx:pt>
          <cx:pt idx="15">9</cx:pt>
          <cx:pt idx="16">10</cx:pt>
          <cx:pt idx="17">10</cx:pt>
          <cx:pt idx="18">10</cx:pt>
          <cx:pt idx="19">10</cx:pt>
          <cx:pt idx="20">10</cx:pt>
          <cx:pt idx="21">10</cx:pt>
          <cx:pt idx="22">11</cx:pt>
          <cx:pt idx="23">11</cx:pt>
          <cx:pt idx="24">11</cx:pt>
          <cx:pt idx="25">11</cx:pt>
          <cx:pt idx="26">11</cx:pt>
          <cx:pt idx="27">11</cx:pt>
          <cx:pt idx="28">12</cx:pt>
          <cx:pt idx="29">12</cx:pt>
          <cx:pt idx="30">12</cx:pt>
          <cx:pt idx="31">12</cx:pt>
          <cx:pt idx="32">12</cx:pt>
          <cx:pt idx="33">12</cx:pt>
          <cx:pt idx="34">13</cx:pt>
          <cx:pt idx="35">13</cx:pt>
          <cx:pt idx="36">13</cx:pt>
          <cx:pt idx="37">13</cx:pt>
          <cx:pt idx="38">13</cx:pt>
        </cx:lvl>
      </cx:numDim>
    </cx:data>
  </cx:chartData>
  <cx:chart>
    <cx:plotArea>
      <cx:plotAreaRegion>
        <cx:series layoutId="clusteredColumn" uniqueId="{5E7B779F-DBD5-1044-86D4-A6A264C658B5}">
          <cx:tx>
            <cx:txData>
              <cx:f>Sheet1!$A$1</cx:f>
              <cx:v>Series1</cx:v>
            </cx:txData>
          </cx:tx>
          <cx:spPr>
            <a:solidFill>
              <a:schemeClr val="accent3"/>
            </a:solidFill>
          </cx:spPr>
          <cx:dataId val="0"/>
          <cx:layoutPr>
            <cx:binning intervalClosed="r"/>
          </cx:layoutPr>
        </cx:series>
      </cx:plotAreaRegion>
      <cx:axis id="0" hidden="1">
        <cx:catScaling gapWidth="0"/>
        <cx:tickLabels/>
        <cx:txPr>
          <a:bodyPr vertOverflow="overflow" horzOverflow="overflow" wrap="square" lIns="0" tIns="0" rIns="0" bIns="0"/>
          <a:lstStyle/>
          <a:p>
            <a:pPr algn="ctr" rtl="0">
              <a:defRPr sz="2000" b="0" i="0">
                <a:solidFill>
                  <a:schemeClr val="tx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pPr>
            <a:endParaRPr lang="en-US" sz="2000" b="0" i="0">
              <a:solidFill>
                <a:schemeClr val="tx1"/>
              </a:solidFill>
              <a:latin typeface="Century Gothic" panose="020B0502020202020204" pitchFamily="34" charset="0"/>
              <a:cs typeface="Poppins Light" pitchFamily="2" charset="77"/>
            </a:endParaRPr>
          </a:p>
        </cx:txPr>
      </cx:axis>
      <cx:axis id="1">
        <cx:valScaling/>
        <cx:majorGridlines/>
        <cx:tickLabels/>
        <cx:txPr>
          <a:bodyPr vertOverflow="overflow" horzOverflow="overflow" wrap="square" lIns="0" tIns="0" rIns="0" bIns="0"/>
          <a:lstStyle/>
          <a:p>
            <a:pPr algn="ctr" rtl="0">
              <a:defRPr sz="2000" b="0" i="0">
                <a:solidFill>
                  <a:schemeClr val="tx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pPr>
            <a:endParaRPr lang="en-US" sz="2000" b="0" i="0">
              <a:solidFill>
                <a:schemeClr val="tx1"/>
              </a:solidFill>
              <a:latin typeface="Century Gothic" panose="020B0502020202020204" pitchFamily="34" charset="0"/>
              <a:cs typeface="Poppins Light" pitchFamily="2" charset="77"/>
            </a:endParaRPr>
          </a:p>
        </cx:txPr>
      </cx:axis>
    </cx:plotArea>
  </cx:chart>
</cx:chartSpace>
</file>

<file path=ppt/charts/chartEx4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numDim type="val">
        <cx:f>Sheet1!$A$2:$A$77</cx:f>
        <cx:lvl ptCount="76" formatCode="General">
          <cx:pt idx="0">1</cx:pt>
          <cx:pt idx="1">3</cx:pt>
          <cx:pt idx="2">3</cx:pt>
          <cx:pt idx="3">3</cx:pt>
          <cx:pt idx="4">5</cx:pt>
          <cx:pt idx="5">6</cx:pt>
          <cx:pt idx="6">6</cx:pt>
          <cx:pt idx="7">6</cx:pt>
          <cx:pt idx="8">7</cx:pt>
          <cx:pt idx="9">8</cx:pt>
          <cx:pt idx="10">8</cx:pt>
          <cx:pt idx="11">9</cx:pt>
          <cx:pt idx="12">9</cx:pt>
          <cx:pt idx="13">9</cx:pt>
          <cx:pt idx="14">9</cx:pt>
          <cx:pt idx="15">9</cx:pt>
          <cx:pt idx="16">10</cx:pt>
          <cx:pt idx="17">10</cx:pt>
          <cx:pt idx="18">10</cx:pt>
          <cx:pt idx="19">10</cx:pt>
          <cx:pt idx="20">10</cx:pt>
          <cx:pt idx="21">10</cx:pt>
          <cx:pt idx="22">11</cx:pt>
          <cx:pt idx="23">11</cx:pt>
          <cx:pt idx="24">11</cx:pt>
          <cx:pt idx="25">11</cx:pt>
          <cx:pt idx="26">11</cx:pt>
          <cx:pt idx="27">11</cx:pt>
          <cx:pt idx="28">12</cx:pt>
          <cx:pt idx="29">12</cx:pt>
          <cx:pt idx="30">12</cx:pt>
          <cx:pt idx="31">12</cx:pt>
          <cx:pt idx="32">12</cx:pt>
          <cx:pt idx="33">12</cx:pt>
          <cx:pt idx="34">13</cx:pt>
          <cx:pt idx="35">13</cx:pt>
          <cx:pt idx="36">13</cx:pt>
          <cx:pt idx="37">13</cx:pt>
          <cx:pt idx="38">13</cx:pt>
        </cx:lvl>
      </cx:numDim>
    </cx:data>
  </cx:chartData>
  <cx:chart>
    <cx:plotArea>
      <cx:plotAreaRegion>
        <cx:series layoutId="clusteredColumn" uniqueId="{5E7B779F-DBD5-1044-86D4-A6A264C658B5}">
          <cx:tx>
            <cx:txData>
              <cx:f>Sheet1!$A$1</cx:f>
              <cx:v>Series1</cx:v>
            </cx:txData>
          </cx:tx>
          <cx:spPr>
            <a:solidFill>
              <a:schemeClr val="accent4"/>
            </a:solidFill>
          </cx:spPr>
          <cx:dataId val="0"/>
          <cx:layoutPr>
            <cx:binning intervalClosed="r"/>
          </cx:layoutPr>
        </cx:series>
      </cx:plotAreaRegion>
      <cx:axis id="0" hidden="1">
        <cx:catScaling gapWidth="0"/>
        <cx:tickLabels/>
        <cx:txPr>
          <a:bodyPr vertOverflow="overflow" horzOverflow="overflow" wrap="square" lIns="0" tIns="0" rIns="0" bIns="0"/>
          <a:lstStyle/>
          <a:p>
            <a:pPr algn="ctr" rtl="0">
              <a:defRPr sz="2000" b="0" i="0">
                <a:solidFill>
                  <a:schemeClr val="tx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pPr>
            <a:endParaRPr lang="en-US" sz="2000" b="0" i="0">
              <a:solidFill>
                <a:schemeClr val="tx1"/>
              </a:solidFill>
              <a:latin typeface="Century Gothic" panose="020B0502020202020204" pitchFamily="34" charset="0"/>
              <a:cs typeface="Poppins Light" pitchFamily="2" charset="77"/>
            </a:endParaRPr>
          </a:p>
        </cx:txPr>
      </cx:axis>
      <cx:axis id="1">
        <cx:valScaling/>
        <cx:majorGridlines/>
        <cx:tickLabels/>
        <cx:txPr>
          <a:bodyPr vertOverflow="overflow" horzOverflow="overflow" wrap="square" lIns="0" tIns="0" rIns="0" bIns="0"/>
          <a:lstStyle/>
          <a:p>
            <a:pPr algn="ctr" rtl="0">
              <a:defRPr sz="2000" b="0" i="0">
                <a:solidFill>
                  <a:schemeClr val="tx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pPr>
            <a:endParaRPr lang="en-US" sz="2000" b="0" i="0">
              <a:solidFill>
                <a:schemeClr val="tx1"/>
              </a:solidFill>
              <a:latin typeface="Century Gothic" panose="020B0502020202020204" pitchFamily="34" charset="0"/>
              <a:cs typeface="Poppins Light" pitchFamily="2" charset="77"/>
            </a:endParaRPr>
          </a:p>
        </cx:txPr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6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36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36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36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915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8.xml><?xml version="1.0" encoding="utf-8"?>
<cs:chartStyle xmlns:cs="http://schemas.microsoft.com/office/drawing/2012/chartStyle" xmlns:a="http://schemas.openxmlformats.org/drawingml/2006/main" id="26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>
          <a:alpha val="75000"/>
        </a:schemeClr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>
          <a:alpha val="75000"/>
        </a:schemeClr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>
            <a:alpha val="50000"/>
          </a:schemeClr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9.xml><?xml version="1.0" encoding="utf-8"?>
<cs:chartStyle xmlns:cs="http://schemas.microsoft.com/office/drawing/2012/chartStyle" xmlns:a="http://schemas.openxmlformats.org/drawingml/2006/main" id="26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>
          <a:alpha val="75000"/>
        </a:schemeClr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>
          <a:alpha val="75000"/>
        </a:schemeClr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>
            <a:alpha val="50000"/>
          </a:schemeClr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0.xml><?xml version="1.0" encoding="utf-8"?>
<cs:chartStyle xmlns:cs="http://schemas.microsoft.com/office/drawing/2012/chartStyle" xmlns:a="http://schemas.openxmlformats.org/drawingml/2006/main" id="26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>
          <a:alpha val="75000"/>
        </a:schemeClr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>
          <a:alpha val="75000"/>
        </a:schemeClr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>
            <a:alpha val="50000"/>
          </a:schemeClr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4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7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0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1.xml><?xml version="1.0" encoding="utf-8"?>
<cs:chartStyle xmlns:cs="http://schemas.microsoft.com/office/drawing/2012/chartStyle" xmlns:a="http://schemas.openxmlformats.org/drawingml/2006/main" id="26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>
          <a:alpha val="75000"/>
        </a:schemeClr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>
          <a:alpha val="75000"/>
        </a:schemeClr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>
            <a:alpha val="50000"/>
          </a:schemeClr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9824C1-3D05-2945-8CAD-B16B27066FBC}" type="datetimeFigureOut">
              <a:rPr lang="en-US" smtClean="0"/>
              <a:t>10/8/20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54F874-8904-1140-9345-65A2416DE11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839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446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891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3337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7783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2229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6674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401120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5566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54F874-8904-1140-9345-65A2416DE11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2072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54F874-8904-1140-9345-65A2416DE11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801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2014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619" y="730251"/>
            <a:ext cx="21033938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619" y="3651250"/>
            <a:ext cx="21033938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618" y="12712701"/>
            <a:ext cx="548711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6C28C6-E2AE-1B43-BE6B-3934904A9C5D}" type="datetimeFigureOut">
              <a:rPr lang="en-US" smtClean="0"/>
              <a:t>10/8/20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8252" y="12712701"/>
            <a:ext cx="8230672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3443" y="12712701"/>
            <a:ext cx="548711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AEA49-F56D-844B-96A4-0E7B5754BBC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775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14/relationships/chartEx" Target="../charts/chartEx4.xml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1.xml"/><Relationship Id="rId6" Type="http://schemas.microsoft.com/office/2014/relationships/chartEx" Target="../charts/chartEx3.xml"/><Relationship Id="rId5" Type="http://schemas.openxmlformats.org/officeDocument/2006/relationships/image" Target="../media/image2.png"/><Relationship Id="rId4" Type="http://schemas.microsoft.com/office/2014/relationships/chartEx" Target="../charts/chartEx2.xml"/><Relationship Id="rId9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5.xml"/><Relationship Id="rId13" Type="http://schemas.openxmlformats.org/officeDocument/2006/relationships/chart" Target="../charts/chart30.xml"/><Relationship Id="rId3" Type="http://schemas.openxmlformats.org/officeDocument/2006/relationships/chart" Target="../charts/chart20.xml"/><Relationship Id="rId7" Type="http://schemas.openxmlformats.org/officeDocument/2006/relationships/chart" Target="../charts/chart24.xml"/><Relationship Id="rId12" Type="http://schemas.openxmlformats.org/officeDocument/2006/relationships/chart" Target="../charts/chart29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3.xml"/><Relationship Id="rId11" Type="http://schemas.openxmlformats.org/officeDocument/2006/relationships/chart" Target="../charts/chart28.xml"/><Relationship Id="rId5" Type="http://schemas.openxmlformats.org/officeDocument/2006/relationships/chart" Target="../charts/chart22.xml"/><Relationship Id="rId10" Type="http://schemas.openxmlformats.org/officeDocument/2006/relationships/chart" Target="../charts/chart27.xml"/><Relationship Id="rId4" Type="http://schemas.openxmlformats.org/officeDocument/2006/relationships/chart" Target="../charts/chart21.xml"/><Relationship Id="rId9" Type="http://schemas.openxmlformats.org/officeDocument/2006/relationships/chart" Target="../charts/chart2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5.xml"/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8.xml"/><Relationship Id="rId2" Type="http://schemas.openxmlformats.org/officeDocument/2006/relationships/chart" Target="../charts/chart3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0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3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5.xml"/><Relationship Id="rId2" Type="http://schemas.openxmlformats.org/officeDocument/2006/relationships/chart" Target="../charts/chart44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7.xml"/><Relationship Id="rId2" Type="http://schemas.openxmlformats.org/officeDocument/2006/relationships/chart" Target="../charts/chart4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231E720A-8434-8147-A14E-BD8E9F410384}"/>
              </a:ext>
            </a:extLst>
          </p:cNvPr>
          <p:cNvGrpSpPr/>
          <p:nvPr/>
        </p:nvGrpSpPr>
        <p:grpSpPr>
          <a:xfrm>
            <a:off x="2649388" y="4418190"/>
            <a:ext cx="19378176" cy="6265076"/>
            <a:chOff x="2649388" y="3497809"/>
            <a:chExt cx="19378176" cy="6265076"/>
          </a:xfrm>
        </p:grpSpPr>
        <p:graphicFrame>
          <p:nvGraphicFramePr>
            <p:cNvPr id="3" name="Chart 2">
              <a:extLst>
                <a:ext uri="{FF2B5EF4-FFF2-40B4-BE49-F238E27FC236}">
                  <a16:creationId xmlns:a16="http://schemas.microsoft.com/office/drawing/2014/main" id="{97F2A6A0-5794-E44D-B23D-E6B6B75C37F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293128762"/>
                </p:ext>
              </p:extLst>
            </p:nvPr>
          </p:nvGraphicFramePr>
          <p:xfrm>
            <a:off x="2649388" y="3497809"/>
            <a:ext cx="9397614" cy="626507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31" name="Chart 30">
              <a:extLst>
                <a:ext uri="{FF2B5EF4-FFF2-40B4-BE49-F238E27FC236}">
                  <a16:creationId xmlns:a16="http://schemas.microsoft.com/office/drawing/2014/main" id="{72190394-928D-F54F-8AAD-DEC9E9BD7A8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549665846"/>
                </p:ext>
              </p:extLst>
            </p:nvPr>
          </p:nvGraphicFramePr>
          <p:xfrm>
            <a:off x="12629951" y="3497809"/>
            <a:ext cx="9397613" cy="626507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BF1CFB11-F0B0-C143-B158-99648245405E}"/>
                </a:ext>
              </a:extLst>
            </p:cNvPr>
            <p:cNvSpPr/>
            <p:nvPr/>
          </p:nvSpPr>
          <p:spPr>
            <a:xfrm>
              <a:off x="6358716" y="5640867"/>
              <a:ext cx="1978957" cy="19789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Century Gothic" panose="020B0502020202020204" pitchFamily="34" charset="0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89929406-8192-5E49-8B11-C0EA2511E69C}"/>
                </a:ext>
              </a:extLst>
            </p:cNvPr>
            <p:cNvSpPr/>
            <p:nvPr/>
          </p:nvSpPr>
          <p:spPr>
            <a:xfrm>
              <a:off x="16271082" y="5640867"/>
              <a:ext cx="1978957" cy="19789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Century Gothic" panose="020B0502020202020204" pitchFamily="34" charset="0"/>
              </a:endParaRPr>
            </a:p>
          </p:txBody>
        </p:sp>
        <p:sp>
          <p:nvSpPr>
            <p:cNvPr id="60" name="CuadroTexto 350">
              <a:extLst>
                <a:ext uri="{FF2B5EF4-FFF2-40B4-BE49-F238E27FC236}">
                  <a16:creationId xmlns:a16="http://schemas.microsoft.com/office/drawing/2014/main" id="{86E3BEE1-FCAB-B84F-9C8F-047F92A8D1DE}"/>
                </a:ext>
              </a:extLst>
            </p:cNvPr>
            <p:cNvSpPr txBox="1"/>
            <p:nvPr/>
          </p:nvSpPr>
          <p:spPr>
            <a:xfrm>
              <a:off x="11072745" y="5892784"/>
              <a:ext cx="2531462" cy="24006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0" b="1" dirty="0">
                  <a:solidFill>
                    <a:schemeClr val="tx1">
                      <a:lumMod val="20000"/>
                      <a:lumOff val="80000"/>
                    </a:schemeClr>
                  </a:solidFill>
                  <a:latin typeface="Century Gothic" panose="020B0502020202020204" pitchFamily="34" charset="0"/>
                  <a:ea typeface="Lato Heavy" charset="0"/>
                  <a:cs typeface="Poppins" pitchFamily="2" charset="77"/>
                </a:rPr>
                <a:t>VS</a:t>
              </a:r>
            </a:p>
          </p:txBody>
        </p:sp>
        <p:sp>
          <p:nvSpPr>
            <p:cNvPr id="61" name="TextBox 38">
              <a:extLst>
                <a:ext uri="{FF2B5EF4-FFF2-40B4-BE49-F238E27FC236}">
                  <a16:creationId xmlns:a16="http://schemas.microsoft.com/office/drawing/2014/main" id="{CA0C4F35-8E62-D24E-8FBD-BE27D2C86FE1}"/>
                </a:ext>
              </a:extLst>
            </p:cNvPr>
            <p:cNvSpPr txBox="1"/>
            <p:nvPr/>
          </p:nvSpPr>
          <p:spPr>
            <a:xfrm>
              <a:off x="14798648" y="6446781"/>
              <a:ext cx="11809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600" b="1" dirty="0">
                  <a:solidFill>
                    <a:schemeClr val="bg1"/>
                  </a:solidFill>
                  <a:latin typeface="Century Gothic" panose="020B0502020202020204" pitchFamily="34" charset="0"/>
                  <a:ea typeface="Lato" panose="020F0502020204030203" pitchFamily="34" charset="0"/>
                  <a:cs typeface="Poppins Medium" pitchFamily="2" charset="77"/>
                </a:rPr>
                <a:t>35%</a:t>
              </a:r>
            </a:p>
          </p:txBody>
        </p:sp>
        <p:sp>
          <p:nvSpPr>
            <p:cNvPr id="62" name="TextBox 38">
              <a:extLst>
                <a:ext uri="{FF2B5EF4-FFF2-40B4-BE49-F238E27FC236}">
                  <a16:creationId xmlns:a16="http://schemas.microsoft.com/office/drawing/2014/main" id="{14C00994-AC83-514B-A175-91F7000FE81F}"/>
                </a:ext>
              </a:extLst>
            </p:cNvPr>
            <p:cNvSpPr txBox="1"/>
            <p:nvPr/>
          </p:nvSpPr>
          <p:spPr>
            <a:xfrm>
              <a:off x="17890191" y="8014324"/>
              <a:ext cx="11809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600" b="1" dirty="0">
                  <a:solidFill>
                    <a:schemeClr val="bg1"/>
                  </a:solidFill>
                  <a:latin typeface="Century Gothic" panose="020B0502020202020204" pitchFamily="34" charset="0"/>
                  <a:ea typeface="Lato" panose="020F0502020204030203" pitchFamily="34" charset="0"/>
                  <a:cs typeface="Poppins Medium" pitchFamily="2" charset="77"/>
                </a:rPr>
                <a:t>25%</a:t>
              </a:r>
            </a:p>
          </p:txBody>
        </p:sp>
        <p:sp>
          <p:nvSpPr>
            <p:cNvPr id="63" name="TextBox 38">
              <a:extLst>
                <a:ext uri="{FF2B5EF4-FFF2-40B4-BE49-F238E27FC236}">
                  <a16:creationId xmlns:a16="http://schemas.microsoft.com/office/drawing/2014/main" id="{CBC3BBC9-CE0F-9149-8F49-903FD5B7F8F3}"/>
                </a:ext>
              </a:extLst>
            </p:cNvPr>
            <p:cNvSpPr txBox="1"/>
            <p:nvPr/>
          </p:nvSpPr>
          <p:spPr>
            <a:xfrm>
              <a:off x="18325620" y="5227582"/>
              <a:ext cx="11809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600" b="1" dirty="0">
                  <a:solidFill>
                    <a:schemeClr val="bg1"/>
                  </a:solidFill>
                  <a:latin typeface="Century Gothic" panose="020B0502020202020204" pitchFamily="34" charset="0"/>
                  <a:ea typeface="Lato" panose="020F0502020204030203" pitchFamily="34" charset="0"/>
                  <a:cs typeface="Poppins Medium" pitchFamily="2" charset="77"/>
                </a:rPr>
                <a:t>25%</a:t>
              </a:r>
            </a:p>
          </p:txBody>
        </p:sp>
        <p:sp>
          <p:nvSpPr>
            <p:cNvPr id="64" name="TextBox 38">
              <a:extLst>
                <a:ext uri="{FF2B5EF4-FFF2-40B4-BE49-F238E27FC236}">
                  <a16:creationId xmlns:a16="http://schemas.microsoft.com/office/drawing/2014/main" id="{6BC7DDE0-1A90-2143-8587-6FFC5C4FC5E3}"/>
                </a:ext>
              </a:extLst>
            </p:cNvPr>
            <p:cNvSpPr txBox="1"/>
            <p:nvPr/>
          </p:nvSpPr>
          <p:spPr>
            <a:xfrm>
              <a:off x="16322649" y="4356725"/>
              <a:ext cx="11809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600" b="1" dirty="0">
                  <a:solidFill>
                    <a:schemeClr val="bg1"/>
                  </a:solidFill>
                  <a:latin typeface="Century Gothic" panose="020B0502020202020204" pitchFamily="34" charset="0"/>
                  <a:ea typeface="Lato" panose="020F0502020204030203" pitchFamily="34" charset="0"/>
                  <a:cs typeface="Poppins Medium" pitchFamily="2" charset="77"/>
                </a:rPr>
                <a:t>15%</a:t>
              </a:r>
            </a:p>
          </p:txBody>
        </p:sp>
        <p:sp>
          <p:nvSpPr>
            <p:cNvPr id="65" name="TextBox 38">
              <a:extLst>
                <a:ext uri="{FF2B5EF4-FFF2-40B4-BE49-F238E27FC236}">
                  <a16:creationId xmlns:a16="http://schemas.microsoft.com/office/drawing/2014/main" id="{BF8C9836-B302-774A-9443-A20CAD9385AD}"/>
                </a:ext>
              </a:extLst>
            </p:cNvPr>
            <p:cNvSpPr txBox="1"/>
            <p:nvPr/>
          </p:nvSpPr>
          <p:spPr>
            <a:xfrm>
              <a:off x="6351334" y="4356725"/>
              <a:ext cx="11809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600" b="1" dirty="0">
                  <a:solidFill>
                    <a:schemeClr val="bg1"/>
                  </a:solidFill>
                  <a:latin typeface="Century Gothic" panose="020B0502020202020204" pitchFamily="34" charset="0"/>
                  <a:ea typeface="Lato" panose="020F0502020204030203" pitchFamily="34" charset="0"/>
                  <a:cs typeface="Poppins Medium" pitchFamily="2" charset="77"/>
                </a:rPr>
                <a:t>5%</a:t>
              </a:r>
            </a:p>
          </p:txBody>
        </p:sp>
        <p:sp>
          <p:nvSpPr>
            <p:cNvPr id="71" name="TextBox 38">
              <a:extLst>
                <a:ext uri="{FF2B5EF4-FFF2-40B4-BE49-F238E27FC236}">
                  <a16:creationId xmlns:a16="http://schemas.microsoft.com/office/drawing/2014/main" id="{D5D0C1AC-DBB3-B34D-941F-D1A9B57E399C}"/>
                </a:ext>
              </a:extLst>
            </p:cNvPr>
            <p:cNvSpPr txBox="1"/>
            <p:nvPr/>
          </p:nvSpPr>
          <p:spPr>
            <a:xfrm>
              <a:off x="8629147" y="6293413"/>
              <a:ext cx="11809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600" b="1" dirty="0">
                  <a:solidFill>
                    <a:schemeClr val="bg1"/>
                  </a:solidFill>
                  <a:latin typeface="Century Gothic" panose="020B0502020202020204" pitchFamily="34" charset="0"/>
                  <a:ea typeface="Lato" panose="020F0502020204030203" pitchFamily="34" charset="0"/>
                  <a:cs typeface="Poppins Medium" pitchFamily="2" charset="77"/>
                </a:rPr>
                <a:t>65%</a:t>
              </a:r>
            </a:p>
          </p:txBody>
        </p:sp>
        <p:sp>
          <p:nvSpPr>
            <p:cNvPr id="72" name="TextBox 38">
              <a:extLst>
                <a:ext uri="{FF2B5EF4-FFF2-40B4-BE49-F238E27FC236}">
                  <a16:creationId xmlns:a16="http://schemas.microsoft.com/office/drawing/2014/main" id="{B69DC5FC-3E79-974D-892C-07F1E8970997}"/>
                </a:ext>
              </a:extLst>
            </p:cNvPr>
            <p:cNvSpPr txBox="1"/>
            <p:nvPr/>
          </p:nvSpPr>
          <p:spPr>
            <a:xfrm>
              <a:off x="5032019" y="6939744"/>
              <a:ext cx="11809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600" b="1" dirty="0">
                  <a:solidFill>
                    <a:schemeClr val="bg1"/>
                  </a:solidFill>
                  <a:latin typeface="Century Gothic" panose="020B0502020202020204" pitchFamily="34" charset="0"/>
                  <a:ea typeface="Lato" panose="020F0502020204030203" pitchFamily="34" charset="0"/>
                  <a:cs typeface="Poppins Medium" pitchFamily="2" charset="77"/>
                </a:rPr>
                <a:t>25%</a:t>
              </a:r>
            </a:p>
          </p:txBody>
        </p:sp>
        <p:sp>
          <p:nvSpPr>
            <p:cNvPr id="73" name="TextBox 38">
              <a:extLst>
                <a:ext uri="{FF2B5EF4-FFF2-40B4-BE49-F238E27FC236}">
                  <a16:creationId xmlns:a16="http://schemas.microsoft.com/office/drawing/2014/main" id="{0CDD1EB3-B1B2-FB4C-92CD-029BD2B53FB5}"/>
                </a:ext>
              </a:extLst>
            </p:cNvPr>
            <p:cNvSpPr txBox="1"/>
            <p:nvPr/>
          </p:nvSpPr>
          <p:spPr>
            <a:xfrm>
              <a:off x="5412188" y="4998796"/>
              <a:ext cx="11809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600" b="1" dirty="0">
                  <a:solidFill>
                    <a:schemeClr val="bg1"/>
                  </a:solidFill>
                  <a:latin typeface="Century Gothic" panose="020B0502020202020204" pitchFamily="34" charset="0"/>
                  <a:ea typeface="Lato" panose="020F0502020204030203" pitchFamily="34" charset="0"/>
                  <a:cs typeface="Poppins Medium" pitchFamily="2" charset="77"/>
                </a:rPr>
                <a:t>5%</a:t>
              </a:r>
            </a:p>
          </p:txBody>
        </p:sp>
      </p:grpSp>
      <p:sp>
        <p:nvSpPr>
          <p:cNvPr id="28" name="CuadroTexto 350">
            <a:extLst>
              <a:ext uri="{FF2B5EF4-FFF2-40B4-BE49-F238E27FC236}">
                <a16:creationId xmlns:a16="http://schemas.microsoft.com/office/drawing/2014/main" id="{DB4127A1-8B4C-4741-87CE-FF68DAA62AFD}"/>
              </a:ext>
            </a:extLst>
          </p:cNvPr>
          <p:cNvSpPr txBox="1"/>
          <p:nvPr/>
        </p:nvSpPr>
        <p:spPr>
          <a:xfrm>
            <a:off x="4090406" y="1071658"/>
            <a:ext cx="161970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Comparison Charts Infographics</a:t>
            </a:r>
          </a:p>
        </p:txBody>
      </p:sp>
      <p:sp>
        <p:nvSpPr>
          <p:cNvPr id="29" name="CuadroTexto 351">
            <a:extLst>
              <a:ext uri="{FF2B5EF4-FFF2-40B4-BE49-F238E27FC236}">
                <a16:creationId xmlns:a16="http://schemas.microsoft.com/office/drawing/2014/main" id="{7FF56088-3FA9-474A-B3B5-A90627425605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Is a great way to visualize information about users</a:t>
            </a:r>
          </a:p>
        </p:txBody>
      </p:sp>
      <p:sp>
        <p:nvSpPr>
          <p:cNvPr id="30" name="Rectangle 45">
            <a:extLst>
              <a:ext uri="{FF2B5EF4-FFF2-40B4-BE49-F238E27FC236}">
                <a16:creationId xmlns:a16="http://schemas.microsoft.com/office/drawing/2014/main" id="{5AECE181-64C5-A44F-9383-A319AFE34363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ADEB651-AD4D-0346-BF4F-317F23746FA3}"/>
              </a:ext>
            </a:extLst>
          </p:cNvPr>
          <p:cNvGrpSpPr/>
          <p:nvPr/>
        </p:nvGrpSpPr>
        <p:grpSpPr>
          <a:xfrm>
            <a:off x="6304707" y="11779395"/>
            <a:ext cx="11675652" cy="646331"/>
            <a:chOff x="6649968" y="10851290"/>
            <a:chExt cx="11675652" cy="646331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719F0348-9898-B247-8FEE-BF41B56761EF}"/>
                </a:ext>
              </a:extLst>
            </p:cNvPr>
            <p:cNvSpPr/>
            <p:nvPr/>
          </p:nvSpPr>
          <p:spPr>
            <a:xfrm>
              <a:off x="6649968" y="10919521"/>
              <a:ext cx="523220" cy="5232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Century Gothic" panose="020B0502020202020204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F552E41-B520-A648-ADA8-F3E5065850D4}"/>
                </a:ext>
              </a:extLst>
            </p:cNvPr>
            <p:cNvSpPr txBox="1"/>
            <p:nvPr/>
          </p:nvSpPr>
          <p:spPr>
            <a:xfrm>
              <a:off x="7238942" y="10851290"/>
              <a:ext cx="183378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chemeClr val="tx2"/>
                  </a:solidFill>
                  <a:latin typeface="Century Gothic" panose="020B0502020202020204" pitchFamily="34" charset="0"/>
                  <a:ea typeface="Lato" panose="020F0502020204030203" pitchFamily="34" charset="0"/>
                  <a:cs typeface="Poppins Medium" pitchFamily="2" charset="77"/>
                </a:rPr>
                <a:t>Sells</a:t>
              </a: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7DA55E70-577A-B947-8F9E-AEA29FE7A109}"/>
                </a:ext>
              </a:extLst>
            </p:cNvPr>
            <p:cNvSpPr/>
            <p:nvPr/>
          </p:nvSpPr>
          <p:spPr>
            <a:xfrm>
              <a:off x="8919034" y="10919521"/>
              <a:ext cx="523220" cy="5232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Century Gothic" panose="020B0502020202020204" pitchFamily="34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03F485F-8159-FF48-8A0F-7D5439E897F7}"/>
                </a:ext>
              </a:extLst>
            </p:cNvPr>
            <p:cNvSpPr txBox="1"/>
            <p:nvPr/>
          </p:nvSpPr>
          <p:spPr>
            <a:xfrm>
              <a:off x="9508008" y="10851290"/>
              <a:ext cx="253899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chemeClr val="tx2"/>
                  </a:solidFill>
                  <a:latin typeface="Century Gothic" panose="020B0502020202020204" pitchFamily="34" charset="0"/>
                  <a:ea typeface="Lato" panose="020F0502020204030203" pitchFamily="34" charset="0"/>
                  <a:cs typeface="Poppins Medium" pitchFamily="2" charset="77"/>
                </a:rPr>
                <a:t>Purchases</a:t>
              </a: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97B219E-B7AC-8C45-9E48-EBA992E70E4C}"/>
                </a:ext>
              </a:extLst>
            </p:cNvPr>
            <p:cNvSpPr/>
            <p:nvPr/>
          </p:nvSpPr>
          <p:spPr>
            <a:xfrm>
              <a:off x="12508901" y="10919521"/>
              <a:ext cx="523220" cy="5232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Century Gothic" panose="020B0502020202020204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FC18B85-40DB-3C48-9888-230DFBF28C24}"/>
                </a:ext>
              </a:extLst>
            </p:cNvPr>
            <p:cNvSpPr txBox="1"/>
            <p:nvPr/>
          </p:nvSpPr>
          <p:spPr>
            <a:xfrm>
              <a:off x="13097875" y="10851290"/>
              <a:ext cx="18505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chemeClr val="tx2"/>
                  </a:solidFill>
                  <a:latin typeface="Century Gothic" panose="020B0502020202020204" pitchFamily="34" charset="0"/>
                  <a:ea typeface="Lato" panose="020F0502020204030203" pitchFamily="34" charset="0"/>
                  <a:cs typeface="Poppins Medium" pitchFamily="2" charset="77"/>
                </a:rPr>
                <a:t>Returns</a:t>
              </a: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C23E8259-3D57-B049-9558-7C5073866FAF}"/>
                </a:ext>
              </a:extLst>
            </p:cNvPr>
            <p:cNvSpPr/>
            <p:nvPr/>
          </p:nvSpPr>
          <p:spPr>
            <a:xfrm>
              <a:off x="15431005" y="10919521"/>
              <a:ext cx="523220" cy="52322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Century Gothic" panose="020B0502020202020204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4EEBFD1-8A5B-BB48-A224-52239E6C9BB5}"/>
                </a:ext>
              </a:extLst>
            </p:cNvPr>
            <p:cNvSpPr txBox="1"/>
            <p:nvPr/>
          </p:nvSpPr>
          <p:spPr>
            <a:xfrm>
              <a:off x="16019979" y="10851290"/>
              <a:ext cx="23056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chemeClr val="tx2"/>
                  </a:solidFill>
                  <a:latin typeface="Century Gothic" panose="020B0502020202020204" pitchFamily="34" charset="0"/>
                  <a:ea typeface="Lato" panose="020F0502020204030203" pitchFamily="34" charset="0"/>
                  <a:cs typeface="Poppins Medium" pitchFamily="2" charset="77"/>
                </a:rPr>
                <a:t>Expenses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75085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30A7085-914F-244F-B745-6D4B1836FD98}"/>
              </a:ext>
            </a:extLst>
          </p:cNvPr>
          <p:cNvGrpSpPr/>
          <p:nvPr/>
        </p:nvGrpSpPr>
        <p:grpSpPr>
          <a:xfrm>
            <a:off x="1581421" y="5422880"/>
            <a:ext cx="21214809" cy="6294428"/>
            <a:chOff x="1494336" y="5180833"/>
            <a:chExt cx="21214809" cy="6294428"/>
          </a:xfrm>
        </p:grpSpPr>
        <p:graphicFrame>
          <p:nvGraphicFramePr>
            <p:cNvPr id="39" name="Chart 38">
              <a:extLst>
                <a:ext uri="{FF2B5EF4-FFF2-40B4-BE49-F238E27FC236}">
                  <a16:creationId xmlns:a16="http://schemas.microsoft.com/office/drawing/2014/main" id="{8F4DD4F3-FE92-5F44-90FA-D2421114B8FB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780909427"/>
                </p:ext>
              </p:extLst>
            </p:nvPr>
          </p:nvGraphicFramePr>
          <p:xfrm>
            <a:off x="1494336" y="6125190"/>
            <a:ext cx="5876992" cy="397675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45" name="Chart 44">
              <a:extLst>
                <a:ext uri="{FF2B5EF4-FFF2-40B4-BE49-F238E27FC236}">
                  <a16:creationId xmlns:a16="http://schemas.microsoft.com/office/drawing/2014/main" id="{2ABECABD-EEC9-BF4B-A90C-9A56764C2354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946583605"/>
                </p:ext>
              </p:extLst>
            </p:nvPr>
          </p:nvGraphicFramePr>
          <p:xfrm>
            <a:off x="9214560" y="6125190"/>
            <a:ext cx="5876992" cy="397675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46" name="Chart 45">
              <a:extLst>
                <a:ext uri="{FF2B5EF4-FFF2-40B4-BE49-F238E27FC236}">
                  <a16:creationId xmlns:a16="http://schemas.microsoft.com/office/drawing/2014/main" id="{B535EEF6-ED2C-5341-BC25-F55F416C4B84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42310469"/>
                </p:ext>
              </p:extLst>
            </p:nvPr>
          </p:nvGraphicFramePr>
          <p:xfrm>
            <a:off x="16832153" y="6125190"/>
            <a:ext cx="5876992" cy="397675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E8E6ADB1-CA03-6448-B6AC-65530DAE0BFA}"/>
                </a:ext>
              </a:extLst>
            </p:cNvPr>
            <p:cNvSpPr txBox="1"/>
            <p:nvPr/>
          </p:nvSpPr>
          <p:spPr>
            <a:xfrm>
              <a:off x="2102619" y="5180833"/>
              <a:ext cx="413346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tx2"/>
                  </a:solidFill>
                  <a:latin typeface="Century Gothic" panose="020B0502020202020204" pitchFamily="34" charset="0"/>
                  <a:ea typeface="Lato" panose="020F0502020204030203" pitchFamily="34" charset="0"/>
                  <a:cs typeface="Poppins Medium" pitchFamily="2" charset="77"/>
                </a:rPr>
                <a:t>Sales 2012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D0AA52E-611F-3441-B0DB-E5AEC7709C87}"/>
                </a:ext>
              </a:extLst>
            </p:cNvPr>
            <p:cNvSpPr txBox="1"/>
            <p:nvPr/>
          </p:nvSpPr>
          <p:spPr>
            <a:xfrm>
              <a:off x="9953284" y="5180833"/>
              <a:ext cx="413346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tx2"/>
                  </a:solidFill>
                  <a:latin typeface="Century Gothic" panose="020B0502020202020204" pitchFamily="34" charset="0"/>
                  <a:ea typeface="Lato" panose="020F0502020204030203" pitchFamily="34" charset="0"/>
                  <a:cs typeface="Poppins Medium" pitchFamily="2" charset="77"/>
                </a:rPr>
                <a:t>Sales 2013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F476C28A-4B1F-5A4A-9E48-409EE169E9A1}"/>
                </a:ext>
              </a:extLst>
            </p:cNvPr>
            <p:cNvSpPr txBox="1"/>
            <p:nvPr/>
          </p:nvSpPr>
          <p:spPr>
            <a:xfrm>
              <a:off x="17757384" y="5180833"/>
              <a:ext cx="413346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tx2"/>
                  </a:solidFill>
                  <a:latin typeface="Century Gothic" panose="020B0502020202020204" pitchFamily="34" charset="0"/>
                  <a:ea typeface="Lato" panose="020F0502020204030203" pitchFamily="34" charset="0"/>
                  <a:cs typeface="Poppins Medium" pitchFamily="2" charset="77"/>
                </a:rPr>
                <a:t>Sales 2014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E179947-67FE-EA4E-9A59-6133F280EB9D}"/>
                </a:ext>
              </a:extLst>
            </p:cNvPr>
            <p:cNvSpPr txBox="1"/>
            <p:nvPr/>
          </p:nvSpPr>
          <p:spPr>
            <a:xfrm>
              <a:off x="1547805" y="10399967"/>
              <a:ext cx="5770052" cy="1075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3860"/>
                </a:lnSpc>
              </a:pPr>
              <a:r>
                <a:rPr lang="en-US" sz="2800" dirty="0">
                  <a:latin typeface="Century Gothic" panose="020B0502020202020204" pitchFamily="34" charset="0"/>
                  <a:ea typeface="Lato Light" panose="020F0502020204030203" pitchFamily="34" charset="0"/>
                  <a:cs typeface="Poppins Light" pitchFamily="2" charset="77"/>
                </a:rPr>
                <a:t>Business professionals like you connecting to share advice.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CFB67E19-EE0C-974F-B68D-398C1EC37CC5}"/>
                </a:ext>
              </a:extLst>
            </p:cNvPr>
            <p:cNvSpPr txBox="1"/>
            <p:nvPr/>
          </p:nvSpPr>
          <p:spPr>
            <a:xfrm>
              <a:off x="9261460" y="10399967"/>
              <a:ext cx="5770052" cy="1075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3860"/>
                </a:lnSpc>
              </a:pPr>
              <a:r>
                <a:rPr lang="en-US" sz="2800" dirty="0">
                  <a:latin typeface="Century Gothic" panose="020B0502020202020204" pitchFamily="34" charset="0"/>
                  <a:ea typeface="Lato Light" panose="020F0502020204030203" pitchFamily="34" charset="0"/>
                  <a:cs typeface="Poppins Light" pitchFamily="2" charset="77"/>
                </a:rPr>
                <a:t>Business professionals like you connecting to share advice.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79BF65A6-CFFD-2346-ABF8-16CA7FC612D2}"/>
                </a:ext>
              </a:extLst>
            </p:cNvPr>
            <p:cNvSpPr txBox="1"/>
            <p:nvPr/>
          </p:nvSpPr>
          <p:spPr>
            <a:xfrm>
              <a:off x="16939092" y="10399967"/>
              <a:ext cx="5770052" cy="1075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3860"/>
                </a:lnSpc>
              </a:pPr>
              <a:r>
                <a:rPr lang="en-US" sz="2800" dirty="0">
                  <a:latin typeface="Century Gothic" panose="020B0502020202020204" pitchFamily="34" charset="0"/>
                  <a:ea typeface="Lato Light" panose="020F0502020204030203" pitchFamily="34" charset="0"/>
                  <a:cs typeface="Poppins Light" pitchFamily="2" charset="77"/>
                </a:rPr>
                <a:t>Business professionals like you connecting to share advice.</a:t>
              </a:r>
            </a:p>
          </p:txBody>
        </p: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5DD027AC-37F7-6948-A0C4-F91AE41D7B40}"/>
                </a:ext>
              </a:extLst>
            </p:cNvPr>
            <p:cNvCxnSpPr>
              <a:cxnSpLocks/>
            </p:cNvCxnSpPr>
            <p:nvPr/>
          </p:nvCxnSpPr>
          <p:spPr>
            <a:xfrm>
              <a:off x="8266777" y="5180833"/>
              <a:ext cx="0" cy="6294428"/>
            </a:xfrm>
            <a:prstGeom prst="line">
              <a:avLst/>
            </a:prstGeom>
            <a:ln w="1270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6CAACDF6-B6AD-EF4D-9F53-2C49E7F5182F}"/>
                </a:ext>
              </a:extLst>
            </p:cNvPr>
            <p:cNvCxnSpPr>
              <a:cxnSpLocks/>
            </p:cNvCxnSpPr>
            <p:nvPr/>
          </p:nvCxnSpPr>
          <p:spPr>
            <a:xfrm>
              <a:off x="16017406" y="5180833"/>
              <a:ext cx="0" cy="6294428"/>
            </a:xfrm>
            <a:prstGeom prst="line">
              <a:avLst/>
            </a:prstGeom>
            <a:ln w="1270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CuadroTexto 350">
            <a:extLst>
              <a:ext uri="{FF2B5EF4-FFF2-40B4-BE49-F238E27FC236}">
                <a16:creationId xmlns:a16="http://schemas.microsoft.com/office/drawing/2014/main" id="{30E74405-4873-2945-8D63-379079FB7D3B}"/>
              </a:ext>
            </a:extLst>
          </p:cNvPr>
          <p:cNvSpPr txBox="1"/>
          <p:nvPr/>
        </p:nvSpPr>
        <p:spPr>
          <a:xfrm>
            <a:off x="4090406" y="1071658"/>
            <a:ext cx="161970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Comparison Charts Infographics</a:t>
            </a:r>
          </a:p>
        </p:txBody>
      </p:sp>
      <p:sp>
        <p:nvSpPr>
          <p:cNvPr id="17" name="CuadroTexto 351">
            <a:extLst>
              <a:ext uri="{FF2B5EF4-FFF2-40B4-BE49-F238E27FC236}">
                <a16:creationId xmlns:a16="http://schemas.microsoft.com/office/drawing/2014/main" id="{2786F951-317D-B84E-B84D-EEFC18F911A8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Is a great way to visualize information about users</a:t>
            </a:r>
          </a:p>
        </p:txBody>
      </p:sp>
      <p:sp>
        <p:nvSpPr>
          <p:cNvPr id="18" name="Rectangle 45">
            <a:extLst>
              <a:ext uri="{FF2B5EF4-FFF2-40B4-BE49-F238E27FC236}">
                <a16:creationId xmlns:a16="http://schemas.microsoft.com/office/drawing/2014/main" id="{E743CD27-1099-B541-9762-B6D4C26A4E07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996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" name="Chart 36">
            <a:extLst>
              <a:ext uri="{FF2B5EF4-FFF2-40B4-BE49-F238E27FC236}">
                <a16:creationId xmlns:a16="http://schemas.microsoft.com/office/drawing/2014/main" id="{140E23FE-7DEF-B146-A308-355EFF8BA5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88010808"/>
              </p:ext>
            </p:extLst>
          </p:nvPr>
        </p:nvGraphicFramePr>
        <p:xfrm>
          <a:off x="2334629" y="3784410"/>
          <a:ext cx="11033027" cy="4310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8" name="Chart 37">
            <a:extLst>
              <a:ext uri="{FF2B5EF4-FFF2-40B4-BE49-F238E27FC236}">
                <a16:creationId xmlns:a16="http://schemas.microsoft.com/office/drawing/2014/main" id="{1FA36AB2-B8F0-CC45-ACDD-98412A625B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67864988"/>
              </p:ext>
            </p:extLst>
          </p:nvPr>
        </p:nvGraphicFramePr>
        <p:xfrm>
          <a:off x="2334629" y="8095154"/>
          <a:ext cx="11033027" cy="4310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9" name="Chevron 48">
            <a:extLst>
              <a:ext uri="{FF2B5EF4-FFF2-40B4-BE49-F238E27FC236}">
                <a16:creationId xmlns:a16="http://schemas.microsoft.com/office/drawing/2014/main" id="{371E3B51-4366-3748-A9EB-DC2360F81DA4}"/>
              </a:ext>
            </a:extLst>
          </p:cNvPr>
          <p:cNvSpPr/>
          <p:nvPr/>
        </p:nvSpPr>
        <p:spPr>
          <a:xfrm>
            <a:off x="14293549" y="5327603"/>
            <a:ext cx="1224358" cy="1224358"/>
          </a:xfrm>
          <a:prstGeom prst="chevron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0" name="Chevron 49">
            <a:extLst>
              <a:ext uri="{FF2B5EF4-FFF2-40B4-BE49-F238E27FC236}">
                <a16:creationId xmlns:a16="http://schemas.microsoft.com/office/drawing/2014/main" id="{D62ABA60-3DC0-0345-A3FB-6AC2C515C138}"/>
              </a:ext>
            </a:extLst>
          </p:cNvPr>
          <p:cNvSpPr/>
          <p:nvPr/>
        </p:nvSpPr>
        <p:spPr>
          <a:xfrm>
            <a:off x="14293549" y="10073774"/>
            <a:ext cx="1224358" cy="1224358"/>
          </a:xfrm>
          <a:prstGeom prst="chevron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3AE86142-B229-C946-B81C-467D3EDE001A}"/>
              </a:ext>
            </a:extLst>
          </p:cNvPr>
          <p:cNvSpPr txBox="1"/>
          <p:nvPr/>
        </p:nvSpPr>
        <p:spPr>
          <a:xfrm>
            <a:off x="16342466" y="5732673"/>
            <a:ext cx="5733764" cy="107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60"/>
              </a:lnSpc>
            </a:pPr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260A2BE7-F7A5-EA47-BDF9-85DA0F512FF0}"/>
              </a:ext>
            </a:extLst>
          </p:cNvPr>
          <p:cNvSpPr txBox="1"/>
          <p:nvPr/>
        </p:nvSpPr>
        <p:spPr>
          <a:xfrm>
            <a:off x="16342465" y="5086342"/>
            <a:ext cx="4368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2019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2647091A-4278-3A4D-B2FA-31DBBEB4F111}"/>
              </a:ext>
            </a:extLst>
          </p:cNvPr>
          <p:cNvSpPr txBox="1"/>
          <p:nvPr/>
        </p:nvSpPr>
        <p:spPr>
          <a:xfrm>
            <a:off x="16342466" y="10478845"/>
            <a:ext cx="5733764" cy="107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60"/>
              </a:lnSpc>
            </a:pPr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DB301946-18CB-EC45-9692-6D2EDF4A586C}"/>
              </a:ext>
            </a:extLst>
          </p:cNvPr>
          <p:cNvSpPr txBox="1"/>
          <p:nvPr/>
        </p:nvSpPr>
        <p:spPr>
          <a:xfrm>
            <a:off x="16342465" y="9832514"/>
            <a:ext cx="4368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2020</a:t>
            </a:r>
          </a:p>
        </p:txBody>
      </p:sp>
      <p:sp>
        <p:nvSpPr>
          <p:cNvPr id="13" name="CuadroTexto 350">
            <a:extLst>
              <a:ext uri="{FF2B5EF4-FFF2-40B4-BE49-F238E27FC236}">
                <a16:creationId xmlns:a16="http://schemas.microsoft.com/office/drawing/2014/main" id="{6BA06151-D0CF-2046-84B6-61BBAF9B52CB}"/>
              </a:ext>
            </a:extLst>
          </p:cNvPr>
          <p:cNvSpPr txBox="1"/>
          <p:nvPr/>
        </p:nvSpPr>
        <p:spPr>
          <a:xfrm>
            <a:off x="4090406" y="1071658"/>
            <a:ext cx="161970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Comparison Charts Infographics</a:t>
            </a:r>
          </a:p>
        </p:txBody>
      </p:sp>
      <p:sp>
        <p:nvSpPr>
          <p:cNvPr id="14" name="CuadroTexto 351">
            <a:extLst>
              <a:ext uri="{FF2B5EF4-FFF2-40B4-BE49-F238E27FC236}">
                <a16:creationId xmlns:a16="http://schemas.microsoft.com/office/drawing/2014/main" id="{D7F979F0-F489-3B4B-BC77-BB398B36C017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Is a great way to visualize information about users</a:t>
            </a:r>
          </a:p>
        </p:txBody>
      </p:sp>
      <p:sp>
        <p:nvSpPr>
          <p:cNvPr id="15" name="Rectangle 45">
            <a:extLst>
              <a:ext uri="{FF2B5EF4-FFF2-40B4-BE49-F238E27FC236}">
                <a16:creationId xmlns:a16="http://schemas.microsoft.com/office/drawing/2014/main" id="{8694A534-7732-E041-BC6E-7294CDE87FFF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814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26" name="Chart 25">
                <a:extLst>
                  <a:ext uri="{FF2B5EF4-FFF2-40B4-BE49-F238E27FC236}">
                    <a16:creationId xmlns:a16="http://schemas.microsoft.com/office/drawing/2014/main" id="{5321B9BA-EE1D-6A4E-B8C8-4EBD467852CC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298333129"/>
                  </p:ext>
                </p:extLst>
              </p:nvPr>
            </p:nvGraphicFramePr>
            <p:xfrm>
              <a:off x="1285634" y="4514664"/>
              <a:ext cx="4520228" cy="5426407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26" name="Chart 25">
                <a:extLst>
                  <a:ext uri="{FF2B5EF4-FFF2-40B4-BE49-F238E27FC236}">
                    <a16:creationId xmlns:a16="http://schemas.microsoft.com/office/drawing/2014/main" id="{5321B9BA-EE1D-6A4E-B8C8-4EBD467852C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85634" y="4514664"/>
                <a:ext cx="4520228" cy="542640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27" name="Chart 26">
                <a:extLst>
                  <a:ext uri="{FF2B5EF4-FFF2-40B4-BE49-F238E27FC236}">
                    <a16:creationId xmlns:a16="http://schemas.microsoft.com/office/drawing/2014/main" id="{F659D8FA-2DF1-EE43-89B6-BC59034317BA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294839747"/>
                  </p:ext>
                </p:extLst>
              </p:nvPr>
            </p:nvGraphicFramePr>
            <p:xfrm>
              <a:off x="6924434" y="4514664"/>
              <a:ext cx="4520228" cy="5426407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4"/>
              </a:graphicData>
            </a:graphic>
          </p:graphicFrame>
        </mc:Choice>
        <mc:Fallback xmlns="">
          <p:pic>
            <p:nvPicPr>
              <p:cNvPr id="27" name="Chart 26">
                <a:extLst>
                  <a:ext uri="{FF2B5EF4-FFF2-40B4-BE49-F238E27FC236}">
                    <a16:creationId xmlns:a16="http://schemas.microsoft.com/office/drawing/2014/main" id="{F659D8FA-2DF1-EE43-89B6-BC59034317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924434" y="4514664"/>
                <a:ext cx="4520228" cy="542640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28" name="Chart 27">
                <a:extLst>
                  <a:ext uri="{FF2B5EF4-FFF2-40B4-BE49-F238E27FC236}">
                    <a16:creationId xmlns:a16="http://schemas.microsoft.com/office/drawing/2014/main" id="{F939D556-7C6E-794B-8A3F-98E7EA5B36FA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353786903"/>
                  </p:ext>
                </p:extLst>
              </p:nvPr>
            </p:nvGraphicFramePr>
            <p:xfrm>
              <a:off x="12563234" y="4514664"/>
              <a:ext cx="4520228" cy="5426407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6"/>
              </a:graphicData>
            </a:graphic>
          </p:graphicFrame>
        </mc:Choice>
        <mc:Fallback xmlns="">
          <p:pic>
            <p:nvPicPr>
              <p:cNvPr id="28" name="Chart 27">
                <a:extLst>
                  <a:ext uri="{FF2B5EF4-FFF2-40B4-BE49-F238E27FC236}">
                    <a16:creationId xmlns:a16="http://schemas.microsoft.com/office/drawing/2014/main" id="{F939D556-7C6E-794B-8A3F-98E7EA5B36F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563234" y="4514664"/>
                <a:ext cx="4520228" cy="542640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29" name="Chart 28">
                <a:extLst>
                  <a:ext uri="{FF2B5EF4-FFF2-40B4-BE49-F238E27FC236}">
                    <a16:creationId xmlns:a16="http://schemas.microsoft.com/office/drawing/2014/main" id="{C177CC54-0664-EB4A-8416-0AE83777F8AA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423801513"/>
                  </p:ext>
                </p:extLst>
              </p:nvPr>
            </p:nvGraphicFramePr>
            <p:xfrm>
              <a:off x="18202034" y="4514664"/>
              <a:ext cx="4520228" cy="5426407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8"/>
              </a:graphicData>
            </a:graphic>
          </p:graphicFrame>
        </mc:Choice>
        <mc:Fallback xmlns="">
          <p:pic>
            <p:nvPicPr>
              <p:cNvPr id="29" name="Chart 28">
                <a:extLst>
                  <a:ext uri="{FF2B5EF4-FFF2-40B4-BE49-F238E27FC236}">
                    <a16:creationId xmlns:a16="http://schemas.microsoft.com/office/drawing/2014/main" id="{C177CC54-0664-EB4A-8416-0AE83777F8A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8202034" y="4514664"/>
                <a:ext cx="4520228" cy="5426407"/>
              </a:xfrm>
              <a:prstGeom prst="rect">
                <a:avLst/>
              </a:prstGeom>
            </p:spPr>
          </p:pic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043FDAC6-1421-C749-8294-A9D1EEA4EEFB}"/>
              </a:ext>
            </a:extLst>
          </p:cNvPr>
          <p:cNvSpPr txBox="1"/>
          <p:nvPr/>
        </p:nvSpPr>
        <p:spPr>
          <a:xfrm>
            <a:off x="1640968" y="11119871"/>
            <a:ext cx="4063294" cy="1575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860"/>
              </a:lnSpc>
            </a:pPr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BEEA381-0979-6342-A805-5214F2132528}"/>
              </a:ext>
            </a:extLst>
          </p:cNvPr>
          <p:cNvSpPr txBox="1"/>
          <p:nvPr/>
        </p:nvSpPr>
        <p:spPr>
          <a:xfrm>
            <a:off x="1788299" y="10195071"/>
            <a:ext cx="3768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Purchases 2019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3714830-EADC-AB43-BB27-7A4A220882B1}"/>
              </a:ext>
            </a:extLst>
          </p:cNvPr>
          <p:cNvSpPr txBox="1"/>
          <p:nvPr/>
        </p:nvSpPr>
        <p:spPr>
          <a:xfrm>
            <a:off x="7279768" y="11119871"/>
            <a:ext cx="4063294" cy="1575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860"/>
              </a:lnSpc>
            </a:pPr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9D2221B-897A-954B-94E7-C82513123CC8}"/>
              </a:ext>
            </a:extLst>
          </p:cNvPr>
          <p:cNvSpPr txBox="1"/>
          <p:nvPr/>
        </p:nvSpPr>
        <p:spPr>
          <a:xfrm>
            <a:off x="7427099" y="10195071"/>
            <a:ext cx="3768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Sells 2019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F8327B0-F38B-5446-8304-84236B566AC1}"/>
              </a:ext>
            </a:extLst>
          </p:cNvPr>
          <p:cNvSpPr txBox="1"/>
          <p:nvPr/>
        </p:nvSpPr>
        <p:spPr>
          <a:xfrm>
            <a:off x="13020168" y="11119871"/>
            <a:ext cx="4063294" cy="1575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860"/>
              </a:lnSpc>
            </a:pPr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8911FA6-9281-6649-9DB0-482A6D5CFB91}"/>
              </a:ext>
            </a:extLst>
          </p:cNvPr>
          <p:cNvSpPr txBox="1"/>
          <p:nvPr/>
        </p:nvSpPr>
        <p:spPr>
          <a:xfrm>
            <a:off x="13167499" y="10195071"/>
            <a:ext cx="3768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Returns 2019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1BFB9DA-FF85-114E-ABD7-C6C93ECC7747}"/>
              </a:ext>
            </a:extLst>
          </p:cNvPr>
          <p:cNvSpPr txBox="1"/>
          <p:nvPr/>
        </p:nvSpPr>
        <p:spPr>
          <a:xfrm>
            <a:off x="18658968" y="11119871"/>
            <a:ext cx="4063294" cy="1575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860"/>
              </a:lnSpc>
            </a:pPr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78BA81C-A3E5-D647-9B93-E12649DC0C56}"/>
              </a:ext>
            </a:extLst>
          </p:cNvPr>
          <p:cNvSpPr txBox="1"/>
          <p:nvPr/>
        </p:nvSpPr>
        <p:spPr>
          <a:xfrm>
            <a:off x="18806299" y="10195071"/>
            <a:ext cx="3768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Expenses 2019</a:t>
            </a:r>
          </a:p>
        </p:txBody>
      </p:sp>
      <p:sp>
        <p:nvSpPr>
          <p:cNvPr id="17" name="CuadroTexto 350">
            <a:extLst>
              <a:ext uri="{FF2B5EF4-FFF2-40B4-BE49-F238E27FC236}">
                <a16:creationId xmlns:a16="http://schemas.microsoft.com/office/drawing/2014/main" id="{A30AF899-1B06-0840-8E55-420E5EBFF85D}"/>
              </a:ext>
            </a:extLst>
          </p:cNvPr>
          <p:cNvSpPr txBox="1"/>
          <p:nvPr/>
        </p:nvSpPr>
        <p:spPr>
          <a:xfrm>
            <a:off x="4090406" y="1071658"/>
            <a:ext cx="161970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Comparison Charts Infographics</a:t>
            </a:r>
          </a:p>
        </p:txBody>
      </p:sp>
      <p:sp>
        <p:nvSpPr>
          <p:cNvPr id="18" name="CuadroTexto 351">
            <a:extLst>
              <a:ext uri="{FF2B5EF4-FFF2-40B4-BE49-F238E27FC236}">
                <a16:creationId xmlns:a16="http://schemas.microsoft.com/office/drawing/2014/main" id="{B95E2E72-D067-F24C-BF23-9E7F2729B635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Is a great way to visualize information about users</a:t>
            </a:r>
          </a:p>
        </p:txBody>
      </p:sp>
      <p:sp>
        <p:nvSpPr>
          <p:cNvPr id="19" name="Rectangle 45">
            <a:extLst>
              <a:ext uri="{FF2B5EF4-FFF2-40B4-BE49-F238E27FC236}">
                <a16:creationId xmlns:a16="http://schemas.microsoft.com/office/drawing/2014/main" id="{1024F517-3B3C-C046-81AB-8C3CF4F21CD9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8459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>
            <a:extLst>
              <a:ext uri="{FF2B5EF4-FFF2-40B4-BE49-F238E27FC236}">
                <a16:creationId xmlns:a16="http://schemas.microsoft.com/office/drawing/2014/main" id="{EBCC3437-4ED7-C74C-859B-D0D60D53D9AE}"/>
              </a:ext>
            </a:extLst>
          </p:cNvPr>
          <p:cNvSpPr txBox="1"/>
          <p:nvPr/>
        </p:nvSpPr>
        <p:spPr>
          <a:xfrm>
            <a:off x="941077" y="11717421"/>
            <a:ext cx="4023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Unemployed</a:t>
            </a:r>
          </a:p>
        </p:txBody>
      </p:sp>
      <p:graphicFrame>
        <p:nvGraphicFramePr>
          <p:cNvPr id="34" name="Chart 33">
            <a:extLst>
              <a:ext uri="{FF2B5EF4-FFF2-40B4-BE49-F238E27FC236}">
                <a16:creationId xmlns:a16="http://schemas.microsoft.com/office/drawing/2014/main" id="{6ABBBBFE-7DB8-A347-8DC6-4EC5EBE50A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21646860"/>
              </p:ext>
            </p:extLst>
          </p:nvPr>
        </p:nvGraphicFramePr>
        <p:xfrm>
          <a:off x="995810" y="9172075"/>
          <a:ext cx="3868506" cy="25790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5" name="CuadroTexto 350">
            <a:extLst>
              <a:ext uri="{FF2B5EF4-FFF2-40B4-BE49-F238E27FC236}">
                <a16:creationId xmlns:a16="http://schemas.microsoft.com/office/drawing/2014/main" id="{0F42E492-93D3-E84D-AFC4-99DD29E6E69C}"/>
              </a:ext>
            </a:extLst>
          </p:cNvPr>
          <p:cNvSpPr txBox="1"/>
          <p:nvPr/>
        </p:nvSpPr>
        <p:spPr>
          <a:xfrm>
            <a:off x="2403481" y="10117867"/>
            <a:ext cx="10983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 Medium" pitchFamily="2" charset="77"/>
              </a:rPr>
              <a:t>26%</a:t>
            </a:r>
          </a:p>
        </p:txBody>
      </p:sp>
      <p:graphicFrame>
        <p:nvGraphicFramePr>
          <p:cNvPr id="39" name="Chart 38">
            <a:extLst>
              <a:ext uri="{FF2B5EF4-FFF2-40B4-BE49-F238E27FC236}">
                <a16:creationId xmlns:a16="http://schemas.microsoft.com/office/drawing/2014/main" id="{C1696AD2-9C64-124A-83F5-03EF850104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962109"/>
              </p:ext>
            </p:extLst>
          </p:nvPr>
        </p:nvGraphicFramePr>
        <p:xfrm>
          <a:off x="1095756" y="5278009"/>
          <a:ext cx="3868506" cy="25790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0" name="CuadroTexto 350">
            <a:extLst>
              <a:ext uri="{FF2B5EF4-FFF2-40B4-BE49-F238E27FC236}">
                <a16:creationId xmlns:a16="http://schemas.microsoft.com/office/drawing/2014/main" id="{5B5AD813-ABA8-3343-9EF6-F8E35F3DF3F9}"/>
              </a:ext>
            </a:extLst>
          </p:cNvPr>
          <p:cNvSpPr txBox="1"/>
          <p:nvPr/>
        </p:nvSpPr>
        <p:spPr>
          <a:xfrm>
            <a:off x="2457707" y="6218634"/>
            <a:ext cx="10983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 Medium" pitchFamily="2" charset="77"/>
              </a:rPr>
              <a:t>74%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3301E17-69C8-5F46-AECF-D827C5037C9A}"/>
              </a:ext>
            </a:extLst>
          </p:cNvPr>
          <p:cNvGrpSpPr/>
          <p:nvPr/>
        </p:nvGrpSpPr>
        <p:grpSpPr>
          <a:xfrm>
            <a:off x="6012317" y="4422151"/>
            <a:ext cx="12629424" cy="8256552"/>
            <a:chOff x="1382243" y="4535159"/>
            <a:chExt cx="11465855" cy="7495865"/>
          </a:xfrm>
          <a:solidFill>
            <a:schemeClr val="tx1">
              <a:lumMod val="20000"/>
              <a:lumOff val="80000"/>
            </a:schemeClr>
          </a:solidFill>
        </p:grpSpPr>
        <p:sp>
          <p:nvSpPr>
            <p:cNvPr id="85" name="Freeform 5">
              <a:extLst>
                <a:ext uri="{FF2B5EF4-FFF2-40B4-BE49-F238E27FC236}">
                  <a16:creationId xmlns:a16="http://schemas.microsoft.com/office/drawing/2014/main" id="{F91A38F3-89A6-1345-914B-6903D6F434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5964" y="4535159"/>
              <a:ext cx="1428984" cy="1060490"/>
            </a:xfrm>
            <a:custGeom>
              <a:avLst/>
              <a:gdLst>
                <a:gd name="T0" fmla="*/ 228 w 257"/>
                <a:gd name="T1" fmla="*/ 167 h 190"/>
                <a:gd name="T2" fmla="*/ 227 w 257"/>
                <a:gd name="T3" fmla="*/ 190 h 190"/>
                <a:gd name="T4" fmla="*/ 150 w 257"/>
                <a:gd name="T5" fmla="*/ 172 h 190"/>
                <a:gd name="T6" fmla="*/ 141 w 257"/>
                <a:gd name="T7" fmla="*/ 172 h 190"/>
                <a:gd name="T8" fmla="*/ 108 w 257"/>
                <a:gd name="T9" fmla="*/ 174 h 190"/>
                <a:gd name="T10" fmla="*/ 102 w 257"/>
                <a:gd name="T11" fmla="*/ 173 h 190"/>
                <a:gd name="T12" fmla="*/ 97 w 257"/>
                <a:gd name="T13" fmla="*/ 174 h 190"/>
                <a:gd name="T14" fmla="*/ 94 w 257"/>
                <a:gd name="T15" fmla="*/ 172 h 190"/>
                <a:gd name="T16" fmla="*/ 86 w 257"/>
                <a:gd name="T17" fmla="*/ 171 h 190"/>
                <a:gd name="T18" fmla="*/ 85 w 257"/>
                <a:gd name="T19" fmla="*/ 168 h 190"/>
                <a:gd name="T20" fmla="*/ 73 w 257"/>
                <a:gd name="T21" fmla="*/ 165 h 190"/>
                <a:gd name="T22" fmla="*/ 66 w 257"/>
                <a:gd name="T23" fmla="*/ 162 h 190"/>
                <a:gd name="T24" fmla="*/ 51 w 257"/>
                <a:gd name="T25" fmla="*/ 165 h 190"/>
                <a:gd name="T26" fmla="*/ 33 w 257"/>
                <a:gd name="T27" fmla="*/ 156 h 190"/>
                <a:gd name="T28" fmla="*/ 29 w 257"/>
                <a:gd name="T29" fmla="*/ 128 h 190"/>
                <a:gd name="T30" fmla="*/ 20 w 257"/>
                <a:gd name="T31" fmla="*/ 126 h 190"/>
                <a:gd name="T32" fmla="*/ 10 w 257"/>
                <a:gd name="T33" fmla="*/ 120 h 190"/>
                <a:gd name="T34" fmla="*/ 0 w 257"/>
                <a:gd name="T35" fmla="*/ 116 h 190"/>
                <a:gd name="T36" fmla="*/ 3 w 257"/>
                <a:gd name="T37" fmla="*/ 103 h 190"/>
                <a:gd name="T38" fmla="*/ 5 w 257"/>
                <a:gd name="T39" fmla="*/ 105 h 190"/>
                <a:gd name="T40" fmla="*/ 7 w 257"/>
                <a:gd name="T41" fmla="*/ 105 h 190"/>
                <a:gd name="T42" fmla="*/ 11 w 257"/>
                <a:gd name="T43" fmla="*/ 99 h 190"/>
                <a:gd name="T44" fmla="*/ 9 w 257"/>
                <a:gd name="T45" fmla="*/ 96 h 190"/>
                <a:gd name="T46" fmla="*/ 7 w 257"/>
                <a:gd name="T47" fmla="*/ 88 h 190"/>
                <a:gd name="T48" fmla="*/ 16 w 257"/>
                <a:gd name="T49" fmla="*/ 85 h 190"/>
                <a:gd name="T50" fmla="*/ 8 w 257"/>
                <a:gd name="T51" fmla="*/ 78 h 190"/>
                <a:gd name="T52" fmla="*/ 6 w 257"/>
                <a:gd name="T53" fmla="*/ 60 h 190"/>
                <a:gd name="T54" fmla="*/ 8 w 257"/>
                <a:gd name="T55" fmla="*/ 41 h 190"/>
                <a:gd name="T56" fmla="*/ 3 w 257"/>
                <a:gd name="T57" fmla="*/ 23 h 190"/>
                <a:gd name="T58" fmla="*/ 10 w 257"/>
                <a:gd name="T59" fmla="*/ 10 h 190"/>
                <a:gd name="T60" fmla="*/ 33 w 257"/>
                <a:gd name="T61" fmla="*/ 30 h 190"/>
                <a:gd name="T62" fmla="*/ 49 w 257"/>
                <a:gd name="T63" fmla="*/ 36 h 190"/>
                <a:gd name="T64" fmla="*/ 55 w 257"/>
                <a:gd name="T65" fmla="*/ 36 h 190"/>
                <a:gd name="T66" fmla="*/ 65 w 257"/>
                <a:gd name="T67" fmla="*/ 42 h 190"/>
                <a:gd name="T68" fmla="*/ 63 w 257"/>
                <a:gd name="T69" fmla="*/ 56 h 190"/>
                <a:gd name="T70" fmla="*/ 48 w 257"/>
                <a:gd name="T71" fmla="*/ 69 h 190"/>
                <a:gd name="T72" fmla="*/ 48 w 257"/>
                <a:gd name="T73" fmla="*/ 74 h 190"/>
                <a:gd name="T74" fmla="*/ 55 w 257"/>
                <a:gd name="T75" fmla="*/ 66 h 190"/>
                <a:gd name="T76" fmla="*/ 70 w 257"/>
                <a:gd name="T77" fmla="*/ 57 h 190"/>
                <a:gd name="T78" fmla="*/ 66 w 257"/>
                <a:gd name="T79" fmla="*/ 64 h 190"/>
                <a:gd name="T80" fmla="*/ 52 w 257"/>
                <a:gd name="T81" fmla="*/ 80 h 190"/>
                <a:gd name="T82" fmla="*/ 46 w 257"/>
                <a:gd name="T83" fmla="*/ 91 h 190"/>
                <a:gd name="T84" fmla="*/ 55 w 257"/>
                <a:gd name="T85" fmla="*/ 87 h 190"/>
                <a:gd name="T86" fmla="*/ 65 w 257"/>
                <a:gd name="T87" fmla="*/ 82 h 190"/>
                <a:gd name="T88" fmla="*/ 71 w 257"/>
                <a:gd name="T89" fmla="*/ 68 h 190"/>
                <a:gd name="T90" fmla="*/ 80 w 257"/>
                <a:gd name="T91" fmla="*/ 54 h 190"/>
                <a:gd name="T92" fmla="*/ 78 w 257"/>
                <a:gd name="T93" fmla="*/ 42 h 190"/>
                <a:gd name="T94" fmla="*/ 75 w 257"/>
                <a:gd name="T95" fmla="*/ 35 h 190"/>
                <a:gd name="T96" fmla="*/ 74 w 257"/>
                <a:gd name="T97" fmla="*/ 46 h 190"/>
                <a:gd name="T98" fmla="*/ 76 w 257"/>
                <a:gd name="T99" fmla="*/ 54 h 190"/>
                <a:gd name="T100" fmla="*/ 72 w 257"/>
                <a:gd name="T101" fmla="*/ 51 h 190"/>
                <a:gd name="T102" fmla="*/ 68 w 257"/>
                <a:gd name="T103" fmla="*/ 41 h 190"/>
                <a:gd name="T104" fmla="*/ 73 w 257"/>
                <a:gd name="T105" fmla="*/ 32 h 190"/>
                <a:gd name="T106" fmla="*/ 74 w 257"/>
                <a:gd name="T107" fmla="*/ 24 h 190"/>
                <a:gd name="T108" fmla="*/ 80 w 257"/>
                <a:gd name="T109" fmla="*/ 30 h 190"/>
                <a:gd name="T110" fmla="*/ 79 w 257"/>
                <a:gd name="T111" fmla="*/ 15 h 190"/>
                <a:gd name="T112" fmla="*/ 77 w 257"/>
                <a:gd name="T113" fmla="*/ 11 h 190"/>
                <a:gd name="T114" fmla="*/ 145 w 257"/>
                <a:gd name="T115" fmla="*/ 19 h 190"/>
                <a:gd name="T116" fmla="*/ 246 w 257"/>
                <a:gd name="T117" fmla="*/ 45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7" h="190">
                  <a:moveTo>
                    <a:pt x="257" y="47"/>
                  </a:moveTo>
                  <a:cubicBezTo>
                    <a:pt x="257" y="47"/>
                    <a:pt x="233" y="161"/>
                    <a:pt x="228" y="167"/>
                  </a:cubicBezTo>
                  <a:cubicBezTo>
                    <a:pt x="224" y="174"/>
                    <a:pt x="229" y="172"/>
                    <a:pt x="229" y="179"/>
                  </a:cubicBezTo>
                  <a:cubicBezTo>
                    <a:pt x="229" y="185"/>
                    <a:pt x="227" y="190"/>
                    <a:pt x="227" y="190"/>
                  </a:cubicBezTo>
                  <a:cubicBezTo>
                    <a:pt x="161" y="173"/>
                    <a:pt x="161" y="173"/>
                    <a:pt x="161" y="173"/>
                  </a:cubicBezTo>
                  <a:cubicBezTo>
                    <a:pt x="150" y="172"/>
                    <a:pt x="150" y="172"/>
                    <a:pt x="150" y="172"/>
                  </a:cubicBezTo>
                  <a:cubicBezTo>
                    <a:pt x="146" y="173"/>
                    <a:pt x="146" y="173"/>
                    <a:pt x="146" y="173"/>
                  </a:cubicBezTo>
                  <a:cubicBezTo>
                    <a:pt x="141" y="172"/>
                    <a:pt x="141" y="172"/>
                    <a:pt x="141" y="172"/>
                  </a:cubicBezTo>
                  <a:cubicBezTo>
                    <a:pt x="137" y="173"/>
                    <a:pt x="137" y="173"/>
                    <a:pt x="137" y="173"/>
                  </a:cubicBezTo>
                  <a:cubicBezTo>
                    <a:pt x="108" y="174"/>
                    <a:pt x="108" y="174"/>
                    <a:pt x="108" y="174"/>
                  </a:cubicBezTo>
                  <a:cubicBezTo>
                    <a:pt x="105" y="172"/>
                    <a:pt x="105" y="172"/>
                    <a:pt x="105" y="172"/>
                  </a:cubicBezTo>
                  <a:cubicBezTo>
                    <a:pt x="102" y="173"/>
                    <a:pt x="102" y="173"/>
                    <a:pt x="102" y="173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4" y="173"/>
                    <a:pt x="94" y="173"/>
                    <a:pt x="94" y="173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89" y="172"/>
                    <a:pt x="89" y="172"/>
                    <a:pt x="89" y="172"/>
                  </a:cubicBezTo>
                  <a:cubicBezTo>
                    <a:pt x="86" y="171"/>
                    <a:pt x="86" y="171"/>
                    <a:pt x="86" y="171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1" y="167"/>
                    <a:pt x="81" y="167"/>
                    <a:pt x="81" y="167"/>
                  </a:cubicBezTo>
                  <a:cubicBezTo>
                    <a:pt x="73" y="165"/>
                    <a:pt x="73" y="165"/>
                    <a:pt x="73" y="165"/>
                  </a:cubicBezTo>
                  <a:cubicBezTo>
                    <a:pt x="68" y="163"/>
                    <a:pt x="68" y="163"/>
                    <a:pt x="68" y="163"/>
                  </a:cubicBezTo>
                  <a:cubicBezTo>
                    <a:pt x="66" y="162"/>
                    <a:pt x="66" y="162"/>
                    <a:pt x="66" y="162"/>
                  </a:cubicBezTo>
                  <a:cubicBezTo>
                    <a:pt x="60" y="163"/>
                    <a:pt x="60" y="163"/>
                    <a:pt x="60" y="163"/>
                  </a:cubicBezTo>
                  <a:cubicBezTo>
                    <a:pt x="51" y="165"/>
                    <a:pt x="51" y="165"/>
                    <a:pt x="51" y="165"/>
                  </a:cubicBezTo>
                  <a:cubicBezTo>
                    <a:pt x="40" y="162"/>
                    <a:pt x="40" y="162"/>
                    <a:pt x="40" y="162"/>
                  </a:cubicBezTo>
                  <a:cubicBezTo>
                    <a:pt x="33" y="156"/>
                    <a:pt x="33" y="156"/>
                    <a:pt x="33" y="156"/>
                  </a:cubicBezTo>
                  <a:cubicBezTo>
                    <a:pt x="33" y="156"/>
                    <a:pt x="36" y="149"/>
                    <a:pt x="35" y="140"/>
                  </a:cubicBezTo>
                  <a:cubicBezTo>
                    <a:pt x="34" y="130"/>
                    <a:pt x="29" y="128"/>
                    <a:pt x="29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0" y="126"/>
                    <a:pt x="20" y="126"/>
                    <a:pt x="20" y="126"/>
                  </a:cubicBezTo>
                  <a:cubicBezTo>
                    <a:pt x="20" y="126"/>
                    <a:pt x="20" y="120"/>
                    <a:pt x="15" y="120"/>
                  </a:cubicBezTo>
                  <a:cubicBezTo>
                    <a:pt x="10" y="120"/>
                    <a:pt x="10" y="120"/>
                    <a:pt x="10" y="120"/>
                  </a:cubicBezTo>
                  <a:cubicBezTo>
                    <a:pt x="4" y="119"/>
                    <a:pt x="4" y="119"/>
                    <a:pt x="4" y="119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1" y="109"/>
                    <a:pt x="1" y="109"/>
                    <a:pt x="1" y="109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4" y="102"/>
                    <a:pt x="4" y="102"/>
                    <a:pt x="4" y="102"/>
                  </a:cubicBezTo>
                  <a:cubicBezTo>
                    <a:pt x="5" y="105"/>
                    <a:pt x="5" y="105"/>
                    <a:pt x="5" y="105"/>
                  </a:cubicBezTo>
                  <a:cubicBezTo>
                    <a:pt x="6" y="106"/>
                    <a:pt x="6" y="106"/>
                    <a:pt x="6" y="106"/>
                  </a:cubicBezTo>
                  <a:cubicBezTo>
                    <a:pt x="7" y="105"/>
                    <a:pt x="7" y="105"/>
                    <a:pt x="7" y="105"/>
                  </a:cubicBezTo>
                  <a:cubicBezTo>
                    <a:pt x="7" y="101"/>
                    <a:pt x="7" y="101"/>
                    <a:pt x="7" y="101"/>
                  </a:cubicBezTo>
                  <a:cubicBezTo>
                    <a:pt x="11" y="99"/>
                    <a:pt x="11" y="99"/>
                    <a:pt x="11" y="99"/>
                  </a:cubicBezTo>
                  <a:cubicBezTo>
                    <a:pt x="11" y="98"/>
                    <a:pt x="11" y="98"/>
                    <a:pt x="11" y="98"/>
                  </a:cubicBezTo>
                  <a:cubicBezTo>
                    <a:pt x="9" y="96"/>
                    <a:pt x="9" y="96"/>
                    <a:pt x="9" y="96"/>
                  </a:cubicBezTo>
                  <a:cubicBezTo>
                    <a:pt x="8" y="95"/>
                    <a:pt x="8" y="95"/>
                    <a:pt x="8" y="95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14" y="87"/>
                    <a:pt x="14" y="87"/>
                    <a:pt x="14" y="87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65" y="42"/>
                    <a:pt x="65" y="42"/>
                    <a:pt x="65" y="42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54" y="61"/>
                    <a:pt x="54" y="61"/>
                    <a:pt x="54" y="61"/>
                  </a:cubicBezTo>
                  <a:cubicBezTo>
                    <a:pt x="48" y="69"/>
                    <a:pt x="48" y="69"/>
                    <a:pt x="48" y="69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8" y="74"/>
                    <a:pt x="48" y="74"/>
                    <a:pt x="48" y="74"/>
                  </a:cubicBezTo>
                  <a:cubicBezTo>
                    <a:pt x="52" y="70"/>
                    <a:pt x="52" y="70"/>
                    <a:pt x="52" y="70"/>
                  </a:cubicBezTo>
                  <a:cubicBezTo>
                    <a:pt x="55" y="66"/>
                    <a:pt x="55" y="66"/>
                    <a:pt x="55" y="66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66" y="64"/>
                    <a:pt x="66" y="64"/>
                    <a:pt x="66" y="6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46" y="86"/>
                    <a:pt x="46" y="86"/>
                    <a:pt x="46" y="86"/>
                  </a:cubicBezTo>
                  <a:cubicBezTo>
                    <a:pt x="46" y="91"/>
                    <a:pt x="46" y="91"/>
                    <a:pt x="46" y="91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5" y="82"/>
                    <a:pt x="65" y="82"/>
                    <a:pt x="65" y="82"/>
                  </a:cubicBezTo>
                  <a:cubicBezTo>
                    <a:pt x="69" y="78"/>
                    <a:pt x="69" y="78"/>
                    <a:pt x="69" y="78"/>
                  </a:cubicBezTo>
                  <a:cubicBezTo>
                    <a:pt x="71" y="68"/>
                    <a:pt x="71" y="68"/>
                    <a:pt x="71" y="68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1" y="50"/>
                    <a:pt x="81" y="50"/>
                    <a:pt x="81" y="50"/>
                  </a:cubicBezTo>
                  <a:cubicBezTo>
                    <a:pt x="78" y="42"/>
                    <a:pt x="78" y="42"/>
                    <a:pt x="78" y="42"/>
                  </a:cubicBezTo>
                  <a:cubicBezTo>
                    <a:pt x="78" y="34"/>
                    <a:pt x="78" y="34"/>
                    <a:pt x="78" y="34"/>
                  </a:cubicBezTo>
                  <a:cubicBezTo>
                    <a:pt x="75" y="35"/>
                    <a:pt x="75" y="35"/>
                    <a:pt x="75" y="35"/>
                  </a:cubicBezTo>
                  <a:cubicBezTo>
                    <a:pt x="73" y="38"/>
                    <a:pt x="73" y="38"/>
                    <a:pt x="73" y="38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76" y="52"/>
                    <a:pt x="76" y="52"/>
                    <a:pt x="76" y="52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70" y="46"/>
                    <a:pt x="70" y="46"/>
                    <a:pt x="70" y="46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68" y="37"/>
                    <a:pt x="68" y="37"/>
                    <a:pt x="68" y="37"/>
                  </a:cubicBezTo>
                  <a:cubicBezTo>
                    <a:pt x="73" y="32"/>
                    <a:pt x="73" y="32"/>
                    <a:pt x="73" y="32"/>
                  </a:cubicBezTo>
                  <a:cubicBezTo>
                    <a:pt x="75" y="28"/>
                    <a:pt x="75" y="28"/>
                    <a:pt x="75" y="2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9" y="29"/>
                    <a:pt x="79" y="29"/>
                    <a:pt x="79" y="29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79" y="15"/>
                    <a:pt x="79" y="15"/>
                    <a:pt x="79" y="15"/>
                  </a:cubicBezTo>
                  <a:cubicBezTo>
                    <a:pt x="80" y="12"/>
                    <a:pt x="80" y="12"/>
                    <a:pt x="80" y="12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6" y="0"/>
                    <a:pt x="133" y="16"/>
                    <a:pt x="145" y="19"/>
                  </a:cubicBezTo>
                  <a:cubicBezTo>
                    <a:pt x="156" y="22"/>
                    <a:pt x="230" y="42"/>
                    <a:pt x="235" y="43"/>
                  </a:cubicBezTo>
                  <a:cubicBezTo>
                    <a:pt x="240" y="45"/>
                    <a:pt x="246" y="45"/>
                    <a:pt x="246" y="45"/>
                  </a:cubicBezTo>
                  <a:lnTo>
                    <a:pt x="257" y="47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latin typeface="Century Gothic" panose="020B0502020202020204" pitchFamily="34" charset="0"/>
              </a:endParaRPr>
            </a:p>
          </p:txBody>
        </p:sp>
        <p:sp>
          <p:nvSpPr>
            <p:cNvPr id="86" name="Freeform 6">
              <a:extLst>
                <a:ext uri="{FF2B5EF4-FFF2-40B4-BE49-F238E27FC236}">
                  <a16:creationId xmlns:a16="http://schemas.microsoft.com/office/drawing/2014/main" id="{04BC032A-6CE4-B54D-B577-99317FB8E2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9561" y="8269919"/>
              <a:ext cx="1501421" cy="1541327"/>
            </a:xfrm>
            <a:custGeom>
              <a:avLst/>
              <a:gdLst>
                <a:gd name="T0" fmla="*/ 34 w 228"/>
                <a:gd name="T1" fmla="*/ 0 h 234"/>
                <a:gd name="T2" fmla="*/ 228 w 228"/>
                <a:gd name="T3" fmla="*/ 23 h 234"/>
                <a:gd name="T4" fmla="*/ 227 w 228"/>
                <a:gd name="T5" fmla="*/ 44 h 234"/>
                <a:gd name="T6" fmla="*/ 224 w 228"/>
                <a:gd name="T7" fmla="*/ 44 h 234"/>
                <a:gd name="T8" fmla="*/ 210 w 228"/>
                <a:gd name="T9" fmla="*/ 226 h 234"/>
                <a:gd name="T10" fmla="*/ 91 w 228"/>
                <a:gd name="T11" fmla="*/ 215 h 234"/>
                <a:gd name="T12" fmla="*/ 90 w 228"/>
                <a:gd name="T13" fmla="*/ 224 h 234"/>
                <a:gd name="T14" fmla="*/ 32 w 228"/>
                <a:gd name="T15" fmla="*/ 218 h 234"/>
                <a:gd name="T16" fmla="*/ 29 w 228"/>
                <a:gd name="T17" fmla="*/ 234 h 234"/>
                <a:gd name="T18" fmla="*/ 0 w 228"/>
                <a:gd name="T19" fmla="*/ 230 h 234"/>
                <a:gd name="T20" fmla="*/ 34 w 228"/>
                <a:gd name="T21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8" h="234">
                  <a:moveTo>
                    <a:pt x="34" y="0"/>
                  </a:moveTo>
                  <a:lnTo>
                    <a:pt x="228" y="23"/>
                  </a:lnTo>
                  <a:lnTo>
                    <a:pt x="227" y="44"/>
                  </a:lnTo>
                  <a:lnTo>
                    <a:pt x="224" y="44"/>
                  </a:lnTo>
                  <a:lnTo>
                    <a:pt x="210" y="226"/>
                  </a:lnTo>
                  <a:lnTo>
                    <a:pt x="91" y="215"/>
                  </a:lnTo>
                  <a:lnTo>
                    <a:pt x="90" y="224"/>
                  </a:lnTo>
                  <a:lnTo>
                    <a:pt x="32" y="218"/>
                  </a:lnTo>
                  <a:lnTo>
                    <a:pt x="29" y="234"/>
                  </a:lnTo>
                  <a:lnTo>
                    <a:pt x="0" y="23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latin typeface="Century Gothic" panose="020B0502020202020204" pitchFamily="34" charset="0"/>
              </a:endParaRPr>
            </a:p>
          </p:txBody>
        </p:sp>
        <p:sp>
          <p:nvSpPr>
            <p:cNvPr id="87" name="Freeform 7">
              <a:extLst>
                <a:ext uri="{FF2B5EF4-FFF2-40B4-BE49-F238E27FC236}">
                  <a16:creationId xmlns:a16="http://schemas.microsoft.com/office/drawing/2014/main" id="{C18A1653-6688-074E-B44A-D71A6FEC7FF2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9295" y="8559744"/>
              <a:ext cx="2976501" cy="2937750"/>
            </a:xfrm>
            <a:custGeom>
              <a:avLst/>
              <a:gdLst>
                <a:gd name="T0" fmla="*/ 450 w 452"/>
                <a:gd name="T1" fmla="*/ 234 h 446"/>
                <a:gd name="T2" fmla="*/ 446 w 452"/>
                <a:gd name="T3" fmla="*/ 215 h 446"/>
                <a:gd name="T4" fmla="*/ 435 w 452"/>
                <a:gd name="T5" fmla="*/ 131 h 446"/>
                <a:gd name="T6" fmla="*/ 417 w 452"/>
                <a:gd name="T7" fmla="*/ 128 h 446"/>
                <a:gd name="T8" fmla="*/ 398 w 452"/>
                <a:gd name="T9" fmla="*/ 117 h 446"/>
                <a:gd name="T10" fmla="*/ 378 w 452"/>
                <a:gd name="T11" fmla="*/ 116 h 446"/>
                <a:gd name="T12" fmla="*/ 365 w 452"/>
                <a:gd name="T13" fmla="*/ 118 h 446"/>
                <a:gd name="T14" fmla="*/ 352 w 452"/>
                <a:gd name="T15" fmla="*/ 122 h 446"/>
                <a:gd name="T16" fmla="*/ 332 w 452"/>
                <a:gd name="T17" fmla="*/ 118 h 446"/>
                <a:gd name="T18" fmla="*/ 325 w 452"/>
                <a:gd name="T19" fmla="*/ 116 h 446"/>
                <a:gd name="T20" fmla="*/ 310 w 452"/>
                <a:gd name="T21" fmla="*/ 112 h 446"/>
                <a:gd name="T22" fmla="*/ 301 w 452"/>
                <a:gd name="T23" fmla="*/ 111 h 446"/>
                <a:gd name="T24" fmla="*/ 284 w 452"/>
                <a:gd name="T25" fmla="*/ 107 h 446"/>
                <a:gd name="T26" fmla="*/ 269 w 452"/>
                <a:gd name="T27" fmla="*/ 101 h 446"/>
                <a:gd name="T28" fmla="*/ 253 w 452"/>
                <a:gd name="T29" fmla="*/ 93 h 446"/>
                <a:gd name="T30" fmla="*/ 242 w 452"/>
                <a:gd name="T31" fmla="*/ 90 h 446"/>
                <a:gd name="T32" fmla="*/ 125 w 452"/>
                <a:gd name="T33" fmla="*/ 182 h 446"/>
                <a:gd name="T34" fmla="*/ 2 w 452"/>
                <a:gd name="T35" fmla="*/ 183 h 446"/>
                <a:gd name="T36" fmla="*/ 13 w 452"/>
                <a:gd name="T37" fmla="*/ 197 h 446"/>
                <a:gd name="T38" fmla="*/ 22 w 452"/>
                <a:gd name="T39" fmla="*/ 205 h 446"/>
                <a:gd name="T40" fmla="*/ 41 w 452"/>
                <a:gd name="T41" fmla="*/ 224 h 446"/>
                <a:gd name="T42" fmla="*/ 55 w 452"/>
                <a:gd name="T43" fmla="*/ 238 h 446"/>
                <a:gd name="T44" fmla="*/ 59 w 452"/>
                <a:gd name="T45" fmla="*/ 259 h 446"/>
                <a:gd name="T46" fmla="*/ 66 w 452"/>
                <a:gd name="T47" fmla="*/ 278 h 446"/>
                <a:gd name="T48" fmla="*/ 74 w 452"/>
                <a:gd name="T49" fmla="*/ 286 h 446"/>
                <a:gd name="T50" fmla="*/ 88 w 452"/>
                <a:gd name="T51" fmla="*/ 296 h 446"/>
                <a:gd name="T52" fmla="*/ 109 w 452"/>
                <a:gd name="T53" fmla="*/ 307 h 446"/>
                <a:gd name="T54" fmla="*/ 120 w 452"/>
                <a:gd name="T55" fmla="*/ 298 h 446"/>
                <a:gd name="T56" fmla="*/ 127 w 452"/>
                <a:gd name="T57" fmla="*/ 283 h 446"/>
                <a:gd name="T58" fmla="*/ 148 w 452"/>
                <a:gd name="T59" fmla="*/ 275 h 446"/>
                <a:gd name="T60" fmla="*/ 170 w 452"/>
                <a:gd name="T61" fmla="*/ 279 h 446"/>
                <a:gd name="T62" fmla="*/ 183 w 452"/>
                <a:gd name="T63" fmla="*/ 292 h 446"/>
                <a:gd name="T64" fmla="*/ 200 w 452"/>
                <a:gd name="T65" fmla="*/ 320 h 446"/>
                <a:gd name="T66" fmla="*/ 210 w 452"/>
                <a:gd name="T67" fmla="*/ 343 h 446"/>
                <a:gd name="T68" fmla="*/ 235 w 452"/>
                <a:gd name="T69" fmla="*/ 372 h 446"/>
                <a:gd name="T70" fmla="*/ 237 w 452"/>
                <a:gd name="T71" fmla="*/ 388 h 446"/>
                <a:gd name="T72" fmla="*/ 249 w 452"/>
                <a:gd name="T73" fmla="*/ 416 h 446"/>
                <a:gd name="T74" fmla="*/ 273 w 452"/>
                <a:gd name="T75" fmla="*/ 427 h 446"/>
                <a:gd name="T76" fmla="*/ 291 w 452"/>
                <a:gd name="T77" fmla="*/ 438 h 446"/>
                <a:gd name="T78" fmla="*/ 305 w 452"/>
                <a:gd name="T79" fmla="*/ 442 h 446"/>
                <a:gd name="T80" fmla="*/ 321 w 452"/>
                <a:gd name="T81" fmla="*/ 441 h 446"/>
                <a:gd name="T82" fmla="*/ 317 w 452"/>
                <a:gd name="T83" fmla="*/ 425 h 446"/>
                <a:gd name="T84" fmla="*/ 308 w 452"/>
                <a:gd name="T85" fmla="*/ 404 h 446"/>
                <a:gd name="T86" fmla="*/ 318 w 452"/>
                <a:gd name="T87" fmla="*/ 370 h 446"/>
                <a:gd name="T88" fmla="*/ 311 w 452"/>
                <a:gd name="T89" fmla="*/ 361 h 446"/>
                <a:gd name="T90" fmla="*/ 326 w 452"/>
                <a:gd name="T91" fmla="*/ 355 h 446"/>
                <a:gd name="T92" fmla="*/ 324 w 452"/>
                <a:gd name="T93" fmla="*/ 350 h 446"/>
                <a:gd name="T94" fmla="*/ 338 w 452"/>
                <a:gd name="T95" fmla="*/ 350 h 446"/>
                <a:gd name="T96" fmla="*/ 336 w 452"/>
                <a:gd name="T97" fmla="*/ 345 h 446"/>
                <a:gd name="T98" fmla="*/ 347 w 452"/>
                <a:gd name="T99" fmla="*/ 342 h 446"/>
                <a:gd name="T100" fmla="*/ 346 w 452"/>
                <a:gd name="T101" fmla="*/ 331 h 446"/>
                <a:gd name="T102" fmla="*/ 357 w 452"/>
                <a:gd name="T103" fmla="*/ 329 h 446"/>
                <a:gd name="T104" fmla="*/ 367 w 452"/>
                <a:gd name="T105" fmla="*/ 329 h 446"/>
                <a:gd name="T106" fmla="*/ 395 w 452"/>
                <a:gd name="T107" fmla="*/ 314 h 446"/>
                <a:gd name="T108" fmla="*/ 403 w 452"/>
                <a:gd name="T109" fmla="*/ 305 h 446"/>
                <a:gd name="T110" fmla="*/ 403 w 452"/>
                <a:gd name="T111" fmla="*/ 296 h 446"/>
                <a:gd name="T112" fmla="*/ 410 w 452"/>
                <a:gd name="T113" fmla="*/ 286 h 446"/>
                <a:gd name="T114" fmla="*/ 412 w 452"/>
                <a:gd name="T115" fmla="*/ 299 h 446"/>
                <a:gd name="T116" fmla="*/ 439 w 452"/>
                <a:gd name="T117" fmla="*/ 288 h 446"/>
                <a:gd name="T118" fmla="*/ 447 w 452"/>
                <a:gd name="T119" fmla="*/ 268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52" h="446">
                  <a:moveTo>
                    <a:pt x="446" y="253"/>
                  </a:moveTo>
                  <a:lnTo>
                    <a:pt x="448" y="245"/>
                  </a:lnTo>
                  <a:lnTo>
                    <a:pt x="452" y="240"/>
                  </a:lnTo>
                  <a:lnTo>
                    <a:pt x="450" y="234"/>
                  </a:lnTo>
                  <a:lnTo>
                    <a:pt x="448" y="226"/>
                  </a:lnTo>
                  <a:lnTo>
                    <a:pt x="447" y="223"/>
                  </a:lnTo>
                  <a:lnTo>
                    <a:pt x="447" y="217"/>
                  </a:lnTo>
                  <a:lnTo>
                    <a:pt x="446" y="215"/>
                  </a:lnTo>
                  <a:lnTo>
                    <a:pt x="442" y="206"/>
                  </a:lnTo>
                  <a:lnTo>
                    <a:pt x="442" y="204"/>
                  </a:lnTo>
                  <a:lnTo>
                    <a:pt x="435" y="198"/>
                  </a:lnTo>
                  <a:lnTo>
                    <a:pt x="435" y="131"/>
                  </a:lnTo>
                  <a:lnTo>
                    <a:pt x="425" y="130"/>
                  </a:lnTo>
                  <a:lnTo>
                    <a:pt x="423" y="132"/>
                  </a:lnTo>
                  <a:lnTo>
                    <a:pt x="420" y="131"/>
                  </a:lnTo>
                  <a:lnTo>
                    <a:pt x="417" y="128"/>
                  </a:lnTo>
                  <a:lnTo>
                    <a:pt x="413" y="126"/>
                  </a:lnTo>
                  <a:lnTo>
                    <a:pt x="408" y="126"/>
                  </a:lnTo>
                  <a:lnTo>
                    <a:pt x="402" y="122"/>
                  </a:lnTo>
                  <a:lnTo>
                    <a:pt x="398" y="117"/>
                  </a:lnTo>
                  <a:lnTo>
                    <a:pt x="393" y="116"/>
                  </a:lnTo>
                  <a:lnTo>
                    <a:pt x="385" y="118"/>
                  </a:lnTo>
                  <a:lnTo>
                    <a:pt x="383" y="117"/>
                  </a:lnTo>
                  <a:lnTo>
                    <a:pt x="378" y="116"/>
                  </a:lnTo>
                  <a:lnTo>
                    <a:pt x="374" y="119"/>
                  </a:lnTo>
                  <a:lnTo>
                    <a:pt x="372" y="120"/>
                  </a:lnTo>
                  <a:lnTo>
                    <a:pt x="369" y="118"/>
                  </a:lnTo>
                  <a:lnTo>
                    <a:pt x="365" y="118"/>
                  </a:lnTo>
                  <a:lnTo>
                    <a:pt x="363" y="121"/>
                  </a:lnTo>
                  <a:lnTo>
                    <a:pt x="358" y="124"/>
                  </a:lnTo>
                  <a:lnTo>
                    <a:pt x="354" y="125"/>
                  </a:lnTo>
                  <a:lnTo>
                    <a:pt x="352" y="122"/>
                  </a:lnTo>
                  <a:lnTo>
                    <a:pt x="349" y="119"/>
                  </a:lnTo>
                  <a:lnTo>
                    <a:pt x="341" y="120"/>
                  </a:lnTo>
                  <a:lnTo>
                    <a:pt x="336" y="117"/>
                  </a:lnTo>
                  <a:lnTo>
                    <a:pt x="332" y="118"/>
                  </a:lnTo>
                  <a:lnTo>
                    <a:pt x="330" y="122"/>
                  </a:lnTo>
                  <a:lnTo>
                    <a:pt x="328" y="123"/>
                  </a:lnTo>
                  <a:lnTo>
                    <a:pt x="327" y="118"/>
                  </a:lnTo>
                  <a:lnTo>
                    <a:pt x="325" y="116"/>
                  </a:lnTo>
                  <a:lnTo>
                    <a:pt x="319" y="120"/>
                  </a:lnTo>
                  <a:lnTo>
                    <a:pt x="318" y="116"/>
                  </a:lnTo>
                  <a:lnTo>
                    <a:pt x="312" y="112"/>
                  </a:lnTo>
                  <a:lnTo>
                    <a:pt x="310" y="112"/>
                  </a:lnTo>
                  <a:lnTo>
                    <a:pt x="308" y="115"/>
                  </a:lnTo>
                  <a:lnTo>
                    <a:pt x="305" y="117"/>
                  </a:lnTo>
                  <a:lnTo>
                    <a:pt x="302" y="116"/>
                  </a:lnTo>
                  <a:lnTo>
                    <a:pt x="301" y="111"/>
                  </a:lnTo>
                  <a:lnTo>
                    <a:pt x="298" y="111"/>
                  </a:lnTo>
                  <a:lnTo>
                    <a:pt x="295" y="105"/>
                  </a:lnTo>
                  <a:lnTo>
                    <a:pt x="287" y="105"/>
                  </a:lnTo>
                  <a:lnTo>
                    <a:pt x="284" y="107"/>
                  </a:lnTo>
                  <a:lnTo>
                    <a:pt x="281" y="104"/>
                  </a:lnTo>
                  <a:lnTo>
                    <a:pt x="280" y="104"/>
                  </a:lnTo>
                  <a:lnTo>
                    <a:pt x="275" y="105"/>
                  </a:lnTo>
                  <a:lnTo>
                    <a:pt x="269" y="101"/>
                  </a:lnTo>
                  <a:lnTo>
                    <a:pt x="261" y="101"/>
                  </a:lnTo>
                  <a:lnTo>
                    <a:pt x="259" y="94"/>
                  </a:lnTo>
                  <a:lnTo>
                    <a:pt x="255" y="92"/>
                  </a:lnTo>
                  <a:lnTo>
                    <a:pt x="253" y="93"/>
                  </a:lnTo>
                  <a:lnTo>
                    <a:pt x="250" y="92"/>
                  </a:lnTo>
                  <a:lnTo>
                    <a:pt x="247" y="93"/>
                  </a:lnTo>
                  <a:lnTo>
                    <a:pt x="244" y="93"/>
                  </a:lnTo>
                  <a:lnTo>
                    <a:pt x="242" y="90"/>
                  </a:lnTo>
                  <a:lnTo>
                    <a:pt x="235" y="83"/>
                  </a:lnTo>
                  <a:lnTo>
                    <a:pt x="239" y="6"/>
                  </a:lnTo>
                  <a:lnTo>
                    <a:pt x="139" y="0"/>
                  </a:lnTo>
                  <a:lnTo>
                    <a:pt x="125" y="182"/>
                  </a:lnTo>
                  <a:lnTo>
                    <a:pt x="6" y="171"/>
                  </a:lnTo>
                  <a:lnTo>
                    <a:pt x="5" y="180"/>
                  </a:lnTo>
                  <a:lnTo>
                    <a:pt x="0" y="180"/>
                  </a:lnTo>
                  <a:lnTo>
                    <a:pt x="2" y="183"/>
                  </a:lnTo>
                  <a:lnTo>
                    <a:pt x="7" y="186"/>
                  </a:lnTo>
                  <a:lnTo>
                    <a:pt x="10" y="190"/>
                  </a:lnTo>
                  <a:lnTo>
                    <a:pt x="11" y="193"/>
                  </a:lnTo>
                  <a:lnTo>
                    <a:pt x="13" y="197"/>
                  </a:lnTo>
                  <a:lnTo>
                    <a:pt x="15" y="198"/>
                  </a:lnTo>
                  <a:lnTo>
                    <a:pt x="18" y="200"/>
                  </a:lnTo>
                  <a:lnTo>
                    <a:pt x="21" y="202"/>
                  </a:lnTo>
                  <a:lnTo>
                    <a:pt x="22" y="205"/>
                  </a:lnTo>
                  <a:lnTo>
                    <a:pt x="26" y="210"/>
                  </a:lnTo>
                  <a:lnTo>
                    <a:pt x="30" y="213"/>
                  </a:lnTo>
                  <a:lnTo>
                    <a:pt x="38" y="224"/>
                  </a:lnTo>
                  <a:lnTo>
                    <a:pt x="41" y="224"/>
                  </a:lnTo>
                  <a:lnTo>
                    <a:pt x="44" y="227"/>
                  </a:lnTo>
                  <a:lnTo>
                    <a:pt x="48" y="230"/>
                  </a:lnTo>
                  <a:lnTo>
                    <a:pt x="53" y="234"/>
                  </a:lnTo>
                  <a:lnTo>
                    <a:pt x="55" y="238"/>
                  </a:lnTo>
                  <a:lnTo>
                    <a:pt x="55" y="245"/>
                  </a:lnTo>
                  <a:lnTo>
                    <a:pt x="59" y="251"/>
                  </a:lnTo>
                  <a:lnTo>
                    <a:pt x="60" y="255"/>
                  </a:lnTo>
                  <a:lnTo>
                    <a:pt x="59" y="259"/>
                  </a:lnTo>
                  <a:lnTo>
                    <a:pt x="59" y="264"/>
                  </a:lnTo>
                  <a:lnTo>
                    <a:pt x="60" y="270"/>
                  </a:lnTo>
                  <a:lnTo>
                    <a:pt x="65" y="275"/>
                  </a:lnTo>
                  <a:lnTo>
                    <a:pt x="66" y="278"/>
                  </a:lnTo>
                  <a:lnTo>
                    <a:pt x="67" y="279"/>
                  </a:lnTo>
                  <a:lnTo>
                    <a:pt x="69" y="281"/>
                  </a:lnTo>
                  <a:lnTo>
                    <a:pt x="71" y="283"/>
                  </a:lnTo>
                  <a:lnTo>
                    <a:pt x="74" y="286"/>
                  </a:lnTo>
                  <a:lnTo>
                    <a:pt x="78" y="289"/>
                  </a:lnTo>
                  <a:lnTo>
                    <a:pt x="81" y="292"/>
                  </a:lnTo>
                  <a:lnTo>
                    <a:pt x="84" y="293"/>
                  </a:lnTo>
                  <a:lnTo>
                    <a:pt x="88" y="296"/>
                  </a:lnTo>
                  <a:lnTo>
                    <a:pt x="94" y="299"/>
                  </a:lnTo>
                  <a:lnTo>
                    <a:pt x="101" y="304"/>
                  </a:lnTo>
                  <a:lnTo>
                    <a:pt x="104" y="305"/>
                  </a:lnTo>
                  <a:lnTo>
                    <a:pt x="109" y="307"/>
                  </a:lnTo>
                  <a:lnTo>
                    <a:pt x="113" y="307"/>
                  </a:lnTo>
                  <a:lnTo>
                    <a:pt x="115" y="303"/>
                  </a:lnTo>
                  <a:lnTo>
                    <a:pt x="118" y="300"/>
                  </a:lnTo>
                  <a:lnTo>
                    <a:pt x="120" y="298"/>
                  </a:lnTo>
                  <a:lnTo>
                    <a:pt x="123" y="297"/>
                  </a:lnTo>
                  <a:lnTo>
                    <a:pt x="123" y="292"/>
                  </a:lnTo>
                  <a:lnTo>
                    <a:pt x="125" y="288"/>
                  </a:lnTo>
                  <a:lnTo>
                    <a:pt x="127" y="283"/>
                  </a:lnTo>
                  <a:lnTo>
                    <a:pt x="132" y="277"/>
                  </a:lnTo>
                  <a:lnTo>
                    <a:pt x="139" y="276"/>
                  </a:lnTo>
                  <a:lnTo>
                    <a:pt x="143" y="275"/>
                  </a:lnTo>
                  <a:lnTo>
                    <a:pt x="148" y="275"/>
                  </a:lnTo>
                  <a:lnTo>
                    <a:pt x="153" y="277"/>
                  </a:lnTo>
                  <a:lnTo>
                    <a:pt x="159" y="278"/>
                  </a:lnTo>
                  <a:lnTo>
                    <a:pt x="162" y="278"/>
                  </a:lnTo>
                  <a:lnTo>
                    <a:pt x="170" y="279"/>
                  </a:lnTo>
                  <a:lnTo>
                    <a:pt x="173" y="281"/>
                  </a:lnTo>
                  <a:lnTo>
                    <a:pt x="176" y="287"/>
                  </a:lnTo>
                  <a:lnTo>
                    <a:pt x="178" y="287"/>
                  </a:lnTo>
                  <a:lnTo>
                    <a:pt x="183" y="292"/>
                  </a:lnTo>
                  <a:lnTo>
                    <a:pt x="187" y="294"/>
                  </a:lnTo>
                  <a:lnTo>
                    <a:pt x="190" y="300"/>
                  </a:lnTo>
                  <a:lnTo>
                    <a:pt x="196" y="308"/>
                  </a:lnTo>
                  <a:lnTo>
                    <a:pt x="200" y="320"/>
                  </a:lnTo>
                  <a:lnTo>
                    <a:pt x="203" y="324"/>
                  </a:lnTo>
                  <a:lnTo>
                    <a:pt x="207" y="332"/>
                  </a:lnTo>
                  <a:lnTo>
                    <a:pt x="207" y="335"/>
                  </a:lnTo>
                  <a:lnTo>
                    <a:pt x="210" y="343"/>
                  </a:lnTo>
                  <a:lnTo>
                    <a:pt x="218" y="350"/>
                  </a:lnTo>
                  <a:lnTo>
                    <a:pt x="220" y="358"/>
                  </a:lnTo>
                  <a:lnTo>
                    <a:pt x="230" y="370"/>
                  </a:lnTo>
                  <a:lnTo>
                    <a:pt x="235" y="372"/>
                  </a:lnTo>
                  <a:lnTo>
                    <a:pt x="234" y="381"/>
                  </a:lnTo>
                  <a:lnTo>
                    <a:pt x="232" y="383"/>
                  </a:lnTo>
                  <a:lnTo>
                    <a:pt x="234" y="385"/>
                  </a:lnTo>
                  <a:lnTo>
                    <a:pt x="237" y="388"/>
                  </a:lnTo>
                  <a:lnTo>
                    <a:pt x="237" y="394"/>
                  </a:lnTo>
                  <a:lnTo>
                    <a:pt x="243" y="405"/>
                  </a:lnTo>
                  <a:lnTo>
                    <a:pt x="246" y="411"/>
                  </a:lnTo>
                  <a:lnTo>
                    <a:pt x="249" y="416"/>
                  </a:lnTo>
                  <a:lnTo>
                    <a:pt x="251" y="421"/>
                  </a:lnTo>
                  <a:lnTo>
                    <a:pt x="259" y="422"/>
                  </a:lnTo>
                  <a:lnTo>
                    <a:pt x="264" y="427"/>
                  </a:lnTo>
                  <a:lnTo>
                    <a:pt x="273" y="427"/>
                  </a:lnTo>
                  <a:lnTo>
                    <a:pt x="280" y="434"/>
                  </a:lnTo>
                  <a:lnTo>
                    <a:pt x="284" y="434"/>
                  </a:lnTo>
                  <a:lnTo>
                    <a:pt x="286" y="437"/>
                  </a:lnTo>
                  <a:lnTo>
                    <a:pt x="291" y="438"/>
                  </a:lnTo>
                  <a:lnTo>
                    <a:pt x="292" y="436"/>
                  </a:lnTo>
                  <a:lnTo>
                    <a:pt x="302" y="438"/>
                  </a:lnTo>
                  <a:lnTo>
                    <a:pt x="302" y="439"/>
                  </a:lnTo>
                  <a:lnTo>
                    <a:pt x="305" y="442"/>
                  </a:lnTo>
                  <a:lnTo>
                    <a:pt x="310" y="446"/>
                  </a:lnTo>
                  <a:lnTo>
                    <a:pt x="313" y="444"/>
                  </a:lnTo>
                  <a:lnTo>
                    <a:pt x="314" y="442"/>
                  </a:lnTo>
                  <a:lnTo>
                    <a:pt x="321" y="441"/>
                  </a:lnTo>
                  <a:lnTo>
                    <a:pt x="319" y="436"/>
                  </a:lnTo>
                  <a:lnTo>
                    <a:pt x="319" y="433"/>
                  </a:lnTo>
                  <a:lnTo>
                    <a:pt x="318" y="429"/>
                  </a:lnTo>
                  <a:lnTo>
                    <a:pt x="317" y="425"/>
                  </a:lnTo>
                  <a:lnTo>
                    <a:pt x="314" y="423"/>
                  </a:lnTo>
                  <a:lnTo>
                    <a:pt x="312" y="417"/>
                  </a:lnTo>
                  <a:lnTo>
                    <a:pt x="311" y="411"/>
                  </a:lnTo>
                  <a:lnTo>
                    <a:pt x="308" y="404"/>
                  </a:lnTo>
                  <a:lnTo>
                    <a:pt x="308" y="398"/>
                  </a:lnTo>
                  <a:lnTo>
                    <a:pt x="311" y="389"/>
                  </a:lnTo>
                  <a:lnTo>
                    <a:pt x="314" y="380"/>
                  </a:lnTo>
                  <a:lnTo>
                    <a:pt x="318" y="370"/>
                  </a:lnTo>
                  <a:lnTo>
                    <a:pt x="317" y="368"/>
                  </a:lnTo>
                  <a:lnTo>
                    <a:pt x="314" y="366"/>
                  </a:lnTo>
                  <a:lnTo>
                    <a:pt x="311" y="363"/>
                  </a:lnTo>
                  <a:lnTo>
                    <a:pt x="311" y="361"/>
                  </a:lnTo>
                  <a:lnTo>
                    <a:pt x="313" y="362"/>
                  </a:lnTo>
                  <a:lnTo>
                    <a:pt x="322" y="361"/>
                  </a:lnTo>
                  <a:lnTo>
                    <a:pt x="323" y="361"/>
                  </a:lnTo>
                  <a:lnTo>
                    <a:pt x="326" y="355"/>
                  </a:lnTo>
                  <a:lnTo>
                    <a:pt x="323" y="355"/>
                  </a:lnTo>
                  <a:lnTo>
                    <a:pt x="322" y="353"/>
                  </a:lnTo>
                  <a:lnTo>
                    <a:pt x="322" y="351"/>
                  </a:lnTo>
                  <a:lnTo>
                    <a:pt x="324" y="350"/>
                  </a:lnTo>
                  <a:lnTo>
                    <a:pt x="328" y="350"/>
                  </a:lnTo>
                  <a:lnTo>
                    <a:pt x="333" y="350"/>
                  </a:lnTo>
                  <a:lnTo>
                    <a:pt x="335" y="351"/>
                  </a:lnTo>
                  <a:lnTo>
                    <a:pt x="338" y="350"/>
                  </a:lnTo>
                  <a:lnTo>
                    <a:pt x="343" y="346"/>
                  </a:lnTo>
                  <a:lnTo>
                    <a:pt x="341" y="346"/>
                  </a:lnTo>
                  <a:lnTo>
                    <a:pt x="337" y="349"/>
                  </a:lnTo>
                  <a:lnTo>
                    <a:pt x="336" y="345"/>
                  </a:lnTo>
                  <a:lnTo>
                    <a:pt x="338" y="339"/>
                  </a:lnTo>
                  <a:lnTo>
                    <a:pt x="340" y="341"/>
                  </a:lnTo>
                  <a:lnTo>
                    <a:pt x="342" y="342"/>
                  </a:lnTo>
                  <a:lnTo>
                    <a:pt x="347" y="342"/>
                  </a:lnTo>
                  <a:lnTo>
                    <a:pt x="349" y="340"/>
                  </a:lnTo>
                  <a:lnTo>
                    <a:pt x="348" y="336"/>
                  </a:lnTo>
                  <a:lnTo>
                    <a:pt x="345" y="332"/>
                  </a:lnTo>
                  <a:lnTo>
                    <a:pt x="346" y="331"/>
                  </a:lnTo>
                  <a:lnTo>
                    <a:pt x="349" y="331"/>
                  </a:lnTo>
                  <a:lnTo>
                    <a:pt x="352" y="329"/>
                  </a:lnTo>
                  <a:lnTo>
                    <a:pt x="354" y="331"/>
                  </a:lnTo>
                  <a:lnTo>
                    <a:pt x="357" y="329"/>
                  </a:lnTo>
                  <a:lnTo>
                    <a:pt x="358" y="331"/>
                  </a:lnTo>
                  <a:lnTo>
                    <a:pt x="361" y="333"/>
                  </a:lnTo>
                  <a:lnTo>
                    <a:pt x="364" y="331"/>
                  </a:lnTo>
                  <a:lnTo>
                    <a:pt x="367" y="329"/>
                  </a:lnTo>
                  <a:lnTo>
                    <a:pt x="374" y="327"/>
                  </a:lnTo>
                  <a:lnTo>
                    <a:pt x="381" y="326"/>
                  </a:lnTo>
                  <a:lnTo>
                    <a:pt x="392" y="320"/>
                  </a:lnTo>
                  <a:lnTo>
                    <a:pt x="395" y="314"/>
                  </a:lnTo>
                  <a:lnTo>
                    <a:pt x="396" y="309"/>
                  </a:lnTo>
                  <a:lnTo>
                    <a:pt x="399" y="307"/>
                  </a:lnTo>
                  <a:lnTo>
                    <a:pt x="402" y="306"/>
                  </a:lnTo>
                  <a:lnTo>
                    <a:pt x="403" y="305"/>
                  </a:lnTo>
                  <a:lnTo>
                    <a:pt x="406" y="303"/>
                  </a:lnTo>
                  <a:lnTo>
                    <a:pt x="405" y="300"/>
                  </a:lnTo>
                  <a:lnTo>
                    <a:pt x="404" y="297"/>
                  </a:lnTo>
                  <a:lnTo>
                    <a:pt x="403" y="296"/>
                  </a:lnTo>
                  <a:lnTo>
                    <a:pt x="402" y="294"/>
                  </a:lnTo>
                  <a:lnTo>
                    <a:pt x="403" y="291"/>
                  </a:lnTo>
                  <a:lnTo>
                    <a:pt x="407" y="288"/>
                  </a:lnTo>
                  <a:lnTo>
                    <a:pt x="410" y="286"/>
                  </a:lnTo>
                  <a:lnTo>
                    <a:pt x="412" y="286"/>
                  </a:lnTo>
                  <a:lnTo>
                    <a:pt x="412" y="289"/>
                  </a:lnTo>
                  <a:lnTo>
                    <a:pt x="412" y="293"/>
                  </a:lnTo>
                  <a:lnTo>
                    <a:pt x="412" y="299"/>
                  </a:lnTo>
                  <a:lnTo>
                    <a:pt x="413" y="300"/>
                  </a:lnTo>
                  <a:lnTo>
                    <a:pt x="419" y="295"/>
                  </a:lnTo>
                  <a:lnTo>
                    <a:pt x="424" y="294"/>
                  </a:lnTo>
                  <a:lnTo>
                    <a:pt x="439" y="288"/>
                  </a:lnTo>
                  <a:lnTo>
                    <a:pt x="441" y="287"/>
                  </a:lnTo>
                  <a:lnTo>
                    <a:pt x="444" y="282"/>
                  </a:lnTo>
                  <a:lnTo>
                    <a:pt x="447" y="272"/>
                  </a:lnTo>
                  <a:lnTo>
                    <a:pt x="447" y="268"/>
                  </a:lnTo>
                  <a:lnTo>
                    <a:pt x="444" y="261"/>
                  </a:lnTo>
                  <a:lnTo>
                    <a:pt x="446" y="256"/>
                  </a:lnTo>
                  <a:lnTo>
                    <a:pt x="446" y="253"/>
                  </a:ln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latin typeface="Century Gothic" panose="020B0502020202020204" pitchFamily="34" charset="0"/>
              </a:endParaRPr>
            </a:p>
          </p:txBody>
        </p:sp>
        <p:sp>
          <p:nvSpPr>
            <p:cNvPr id="88" name="Freeform 8">
              <a:extLst>
                <a:ext uri="{FF2B5EF4-FFF2-40B4-BE49-F238E27FC236}">
                  <a16:creationId xmlns:a16="http://schemas.microsoft.com/office/drawing/2014/main" id="{571F9CA1-4CC4-3341-B1BC-5BA0A13A87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1298" y="8085484"/>
              <a:ext cx="1442151" cy="1699414"/>
            </a:xfrm>
            <a:custGeom>
              <a:avLst/>
              <a:gdLst>
                <a:gd name="T0" fmla="*/ 73 w 259"/>
                <a:gd name="T1" fmla="*/ 0 h 304"/>
                <a:gd name="T2" fmla="*/ 68 w 259"/>
                <a:gd name="T3" fmla="*/ 25 h 304"/>
                <a:gd name="T4" fmla="*/ 62 w 259"/>
                <a:gd name="T5" fmla="*/ 43 h 304"/>
                <a:gd name="T6" fmla="*/ 59 w 259"/>
                <a:gd name="T7" fmla="*/ 45 h 304"/>
                <a:gd name="T8" fmla="*/ 56 w 259"/>
                <a:gd name="T9" fmla="*/ 43 h 304"/>
                <a:gd name="T10" fmla="*/ 51 w 259"/>
                <a:gd name="T11" fmla="*/ 39 h 304"/>
                <a:gd name="T12" fmla="*/ 47 w 259"/>
                <a:gd name="T13" fmla="*/ 41 h 304"/>
                <a:gd name="T14" fmla="*/ 45 w 259"/>
                <a:gd name="T15" fmla="*/ 37 h 304"/>
                <a:gd name="T16" fmla="*/ 38 w 259"/>
                <a:gd name="T17" fmla="*/ 39 h 304"/>
                <a:gd name="T18" fmla="*/ 35 w 259"/>
                <a:gd name="T19" fmla="*/ 42 h 304"/>
                <a:gd name="T20" fmla="*/ 35 w 259"/>
                <a:gd name="T21" fmla="*/ 53 h 304"/>
                <a:gd name="T22" fmla="*/ 35 w 259"/>
                <a:gd name="T23" fmla="*/ 67 h 304"/>
                <a:gd name="T24" fmla="*/ 35 w 259"/>
                <a:gd name="T25" fmla="*/ 80 h 304"/>
                <a:gd name="T26" fmla="*/ 34 w 259"/>
                <a:gd name="T27" fmla="*/ 84 h 304"/>
                <a:gd name="T28" fmla="*/ 31 w 259"/>
                <a:gd name="T29" fmla="*/ 89 h 304"/>
                <a:gd name="T30" fmla="*/ 30 w 259"/>
                <a:gd name="T31" fmla="*/ 94 h 304"/>
                <a:gd name="T32" fmla="*/ 30 w 259"/>
                <a:gd name="T33" fmla="*/ 101 h 304"/>
                <a:gd name="T34" fmla="*/ 34 w 259"/>
                <a:gd name="T35" fmla="*/ 110 h 304"/>
                <a:gd name="T36" fmla="*/ 35 w 259"/>
                <a:gd name="T37" fmla="*/ 119 h 304"/>
                <a:gd name="T38" fmla="*/ 37 w 259"/>
                <a:gd name="T39" fmla="*/ 122 h 304"/>
                <a:gd name="T40" fmla="*/ 42 w 259"/>
                <a:gd name="T41" fmla="*/ 128 h 304"/>
                <a:gd name="T42" fmla="*/ 39 w 259"/>
                <a:gd name="T43" fmla="*/ 130 h 304"/>
                <a:gd name="T44" fmla="*/ 34 w 259"/>
                <a:gd name="T45" fmla="*/ 134 h 304"/>
                <a:gd name="T46" fmla="*/ 24 w 259"/>
                <a:gd name="T47" fmla="*/ 141 h 304"/>
                <a:gd name="T48" fmla="*/ 21 w 259"/>
                <a:gd name="T49" fmla="*/ 154 h 304"/>
                <a:gd name="T50" fmla="*/ 17 w 259"/>
                <a:gd name="T51" fmla="*/ 162 h 304"/>
                <a:gd name="T52" fmla="*/ 13 w 259"/>
                <a:gd name="T53" fmla="*/ 166 h 304"/>
                <a:gd name="T54" fmla="*/ 11 w 259"/>
                <a:gd name="T55" fmla="*/ 167 h 304"/>
                <a:gd name="T56" fmla="*/ 9 w 259"/>
                <a:gd name="T57" fmla="*/ 171 h 304"/>
                <a:gd name="T58" fmla="*/ 10 w 259"/>
                <a:gd name="T59" fmla="*/ 178 h 304"/>
                <a:gd name="T60" fmla="*/ 9 w 259"/>
                <a:gd name="T61" fmla="*/ 183 h 304"/>
                <a:gd name="T62" fmla="*/ 15 w 259"/>
                <a:gd name="T63" fmla="*/ 188 h 304"/>
                <a:gd name="T64" fmla="*/ 13 w 259"/>
                <a:gd name="T65" fmla="*/ 192 h 304"/>
                <a:gd name="T66" fmla="*/ 5 w 259"/>
                <a:gd name="T67" fmla="*/ 196 h 304"/>
                <a:gd name="T68" fmla="*/ 3 w 259"/>
                <a:gd name="T69" fmla="*/ 200 h 304"/>
                <a:gd name="T70" fmla="*/ 0 w 259"/>
                <a:gd name="T71" fmla="*/ 206 h 304"/>
                <a:gd name="T72" fmla="*/ 139 w 259"/>
                <a:gd name="T73" fmla="*/ 291 h 304"/>
                <a:gd name="T74" fmla="*/ 182 w 259"/>
                <a:gd name="T75" fmla="*/ 299 h 304"/>
                <a:gd name="T76" fmla="*/ 218 w 259"/>
                <a:gd name="T77" fmla="*/ 304 h 304"/>
                <a:gd name="T78" fmla="*/ 219 w 259"/>
                <a:gd name="T79" fmla="*/ 304 h 304"/>
                <a:gd name="T80" fmla="*/ 259 w 259"/>
                <a:gd name="T81" fmla="*/ 33 h 304"/>
                <a:gd name="T82" fmla="*/ 73 w 259"/>
                <a:gd name="T83" fmla="*/ 0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9" h="304">
                  <a:moveTo>
                    <a:pt x="73" y="0"/>
                  </a:moveTo>
                  <a:cubicBezTo>
                    <a:pt x="73" y="0"/>
                    <a:pt x="69" y="19"/>
                    <a:pt x="68" y="25"/>
                  </a:cubicBezTo>
                  <a:cubicBezTo>
                    <a:pt x="66" y="29"/>
                    <a:pt x="62" y="43"/>
                    <a:pt x="62" y="43"/>
                  </a:cubicBezTo>
                  <a:cubicBezTo>
                    <a:pt x="59" y="45"/>
                    <a:pt x="59" y="45"/>
                    <a:pt x="59" y="45"/>
                  </a:cubicBezTo>
                  <a:cubicBezTo>
                    <a:pt x="56" y="43"/>
                    <a:pt x="56" y="43"/>
                    <a:pt x="56" y="43"/>
                  </a:cubicBezTo>
                  <a:cubicBezTo>
                    <a:pt x="51" y="39"/>
                    <a:pt x="51" y="39"/>
                    <a:pt x="51" y="39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80"/>
                    <a:pt x="35" y="80"/>
                    <a:pt x="35" y="80"/>
                  </a:cubicBezTo>
                  <a:cubicBezTo>
                    <a:pt x="34" y="84"/>
                    <a:pt x="34" y="84"/>
                    <a:pt x="34" y="84"/>
                  </a:cubicBezTo>
                  <a:cubicBezTo>
                    <a:pt x="31" y="89"/>
                    <a:pt x="31" y="89"/>
                    <a:pt x="31" y="89"/>
                  </a:cubicBezTo>
                  <a:cubicBezTo>
                    <a:pt x="30" y="94"/>
                    <a:pt x="30" y="94"/>
                    <a:pt x="30" y="94"/>
                  </a:cubicBezTo>
                  <a:cubicBezTo>
                    <a:pt x="30" y="101"/>
                    <a:pt x="30" y="101"/>
                    <a:pt x="30" y="101"/>
                  </a:cubicBezTo>
                  <a:cubicBezTo>
                    <a:pt x="34" y="110"/>
                    <a:pt x="34" y="110"/>
                    <a:pt x="34" y="110"/>
                  </a:cubicBezTo>
                  <a:cubicBezTo>
                    <a:pt x="35" y="119"/>
                    <a:pt x="35" y="119"/>
                    <a:pt x="35" y="119"/>
                  </a:cubicBezTo>
                  <a:cubicBezTo>
                    <a:pt x="37" y="122"/>
                    <a:pt x="37" y="122"/>
                    <a:pt x="37" y="122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39" y="130"/>
                    <a:pt x="39" y="130"/>
                    <a:pt x="39" y="130"/>
                  </a:cubicBezTo>
                  <a:cubicBezTo>
                    <a:pt x="34" y="134"/>
                    <a:pt x="34" y="134"/>
                    <a:pt x="34" y="134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1" y="154"/>
                    <a:pt x="21" y="154"/>
                    <a:pt x="21" y="154"/>
                  </a:cubicBezTo>
                  <a:cubicBezTo>
                    <a:pt x="17" y="162"/>
                    <a:pt x="17" y="162"/>
                    <a:pt x="17" y="162"/>
                  </a:cubicBezTo>
                  <a:cubicBezTo>
                    <a:pt x="13" y="166"/>
                    <a:pt x="13" y="166"/>
                    <a:pt x="13" y="166"/>
                  </a:cubicBezTo>
                  <a:cubicBezTo>
                    <a:pt x="11" y="167"/>
                    <a:pt x="11" y="167"/>
                    <a:pt x="11" y="167"/>
                  </a:cubicBezTo>
                  <a:cubicBezTo>
                    <a:pt x="9" y="171"/>
                    <a:pt x="9" y="171"/>
                    <a:pt x="9" y="171"/>
                  </a:cubicBezTo>
                  <a:cubicBezTo>
                    <a:pt x="10" y="178"/>
                    <a:pt x="10" y="178"/>
                    <a:pt x="10" y="178"/>
                  </a:cubicBezTo>
                  <a:cubicBezTo>
                    <a:pt x="9" y="183"/>
                    <a:pt x="9" y="183"/>
                    <a:pt x="9" y="183"/>
                  </a:cubicBezTo>
                  <a:cubicBezTo>
                    <a:pt x="15" y="188"/>
                    <a:pt x="15" y="188"/>
                    <a:pt x="15" y="188"/>
                  </a:cubicBezTo>
                  <a:cubicBezTo>
                    <a:pt x="13" y="192"/>
                    <a:pt x="13" y="192"/>
                    <a:pt x="13" y="192"/>
                  </a:cubicBezTo>
                  <a:cubicBezTo>
                    <a:pt x="5" y="196"/>
                    <a:pt x="5" y="196"/>
                    <a:pt x="5" y="196"/>
                  </a:cubicBezTo>
                  <a:cubicBezTo>
                    <a:pt x="3" y="200"/>
                    <a:pt x="3" y="200"/>
                    <a:pt x="3" y="200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139" y="291"/>
                    <a:pt x="139" y="291"/>
                    <a:pt x="139" y="291"/>
                  </a:cubicBezTo>
                  <a:cubicBezTo>
                    <a:pt x="182" y="299"/>
                    <a:pt x="182" y="299"/>
                    <a:pt x="182" y="299"/>
                  </a:cubicBezTo>
                  <a:cubicBezTo>
                    <a:pt x="218" y="304"/>
                    <a:pt x="218" y="304"/>
                    <a:pt x="218" y="304"/>
                  </a:cubicBezTo>
                  <a:cubicBezTo>
                    <a:pt x="219" y="304"/>
                    <a:pt x="219" y="304"/>
                    <a:pt x="219" y="304"/>
                  </a:cubicBezTo>
                  <a:cubicBezTo>
                    <a:pt x="259" y="33"/>
                    <a:pt x="259" y="33"/>
                    <a:pt x="259" y="33"/>
                  </a:cubicBezTo>
                  <a:lnTo>
                    <a:pt x="73" y="0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latin typeface="Century Gothic" panose="020B0502020202020204" pitchFamily="34" charset="0"/>
              </a:endParaRPr>
            </a:p>
          </p:txBody>
        </p:sp>
        <p:sp>
          <p:nvSpPr>
            <p:cNvPr id="89" name="Freeform 9">
              <a:extLst>
                <a:ext uri="{FF2B5EF4-FFF2-40B4-BE49-F238E27FC236}">
                  <a16:creationId xmlns:a16="http://schemas.microsoft.com/office/drawing/2014/main" id="{0AED4D50-4AAC-0D4C-9902-7E2CF23EAA9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9389" y="6254336"/>
              <a:ext cx="1692388" cy="2931165"/>
            </a:xfrm>
            <a:custGeom>
              <a:avLst/>
              <a:gdLst>
                <a:gd name="T0" fmla="*/ 229 w 257"/>
                <a:gd name="T1" fmla="*/ 433 h 445"/>
                <a:gd name="T2" fmla="*/ 231 w 257"/>
                <a:gd name="T3" fmla="*/ 420 h 445"/>
                <a:gd name="T4" fmla="*/ 239 w 257"/>
                <a:gd name="T5" fmla="*/ 409 h 445"/>
                <a:gd name="T6" fmla="*/ 255 w 257"/>
                <a:gd name="T7" fmla="*/ 388 h 445"/>
                <a:gd name="T8" fmla="*/ 251 w 257"/>
                <a:gd name="T9" fmla="*/ 379 h 445"/>
                <a:gd name="T10" fmla="*/ 247 w 257"/>
                <a:gd name="T11" fmla="*/ 358 h 445"/>
                <a:gd name="T12" fmla="*/ 118 w 257"/>
                <a:gd name="T13" fmla="*/ 158 h 445"/>
                <a:gd name="T14" fmla="*/ 113 w 257"/>
                <a:gd name="T15" fmla="*/ 153 h 445"/>
                <a:gd name="T16" fmla="*/ 117 w 257"/>
                <a:gd name="T17" fmla="*/ 146 h 445"/>
                <a:gd name="T18" fmla="*/ 26 w 257"/>
                <a:gd name="T19" fmla="*/ 0 h 445"/>
                <a:gd name="T20" fmla="*/ 23 w 257"/>
                <a:gd name="T21" fmla="*/ 9 h 445"/>
                <a:gd name="T22" fmla="*/ 22 w 257"/>
                <a:gd name="T23" fmla="*/ 25 h 445"/>
                <a:gd name="T24" fmla="*/ 17 w 257"/>
                <a:gd name="T25" fmla="*/ 34 h 445"/>
                <a:gd name="T26" fmla="*/ 7 w 257"/>
                <a:gd name="T27" fmla="*/ 50 h 445"/>
                <a:gd name="T28" fmla="*/ 0 w 257"/>
                <a:gd name="T29" fmla="*/ 62 h 445"/>
                <a:gd name="T30" fmla="*/ 3 w 257"/>
                <a:gd name="T31" fmla="*/ 75 h 445"/>
                <a:gd name="T32" fmla="*/ 9 w 257"/>
                <a:gd name="T33" fmla="*/ 90 h 445"/>
                <a:gd name="T34" fmla="*/ 5 w 257"/>
                <a:gd name="T35" fmla="*/ 110 h 445"/>
                <a:gd name="T36" fmla="*/ 2 w 257"/>
                <a:gd name="T37" fmla="*/ 122 h 445"/>
                <a:gd name="T38" fmla="*/ 11 w 257"/>
                <a:gd name="T39" fmla="*/ 145 h 445"/>
                <a:gd name="T40" fmla="*/ 17 w 257"/>
                <a:gd name="T41" fmla="*/ 161 h 445"/>
                <a:gd name="T42" fmla="*/ 14 w 257"/>
                <a:gd name="T43" fmla="*/ 169 h 445"/>
                <a:gd name="T44" fmla="*/ 23 w 257"/>
                <a:gd name="T45" fmla="*/ 176 h 445"/>
                <a:gd name="T46" fmla="*/ 29 w 257"/>
                <a:gd name="T47" fmla="*/ 175 h 445"/>
                <a:gd name="T48" fmla="*/ 37 w 257"/>
                <a:gd name="T49" fmla="*/ 172 h 445"/>
                <a:gd name="T50" fmla="*/ 51 w 257"/>
                <a:gd name="T51" fmla="*/ 177 h 445"/>
                <a:gd name="T52" fmla="*/ 49 w 257"/>
                <a:gd name="T53" fmla="*/ 179 h 445"/>
                <a:gd name="T54" fmla="*/ 40 w 257"/>
                <a:gd name="T55" fmla="*/ 176 h 445"/>
                <a:gd name="T56" fmla="*/ 33 w 257"/>
                <a:gd name="T57" fmla="*/ 175 h 445"/>
                <a:gd name="T58" fmla="*/ 35 w 257"/>
                <a:gd name="T59" fmla="*/ 187 h 445"/>
                <a:gd name="T60" fmla="*/ 30 w 257"/>
                <a:gd name="T61" fmla="*/ 192 h 445"/>
                <a:gd name="T62" fmla="*/ 29 w 257"/>
                <a:gd name="T63" fmla="*/ 185 h 445"/>
                <a:gd name="T64" fmla="*/ 24 w 257"/>
                <a:gd name="T65" fmla="*/ 187 h 445"/>
                <a:gd name="T66" fmla="*/ 23 w 257"/>
                <a:gd name="T67" fmla="*/ 204 h 445"/>
                <a:gd name="T68" fmla="*/ 30 w 257"/>
                <a:gd name="T69" fmla="*/ 217 h 445"/>
                <a:gd name="T70" fmla="*/ 35 w 257"/>
                <a:gd name="T71" fmla="*/ 229 h 445"/>
                <a:gd name="T72" fmla="*/ 28 w 257"/>
                <a:gd name="T73" fmla="*/ 234 h 445"/>
                <a:gd name="T74" fmla="*/ 34 w 257"/>
                <a:gd name="T75" fmla="*/ 255 h 445"/>
                <a:gd name="T76" fmla="*/ 42 w 257"/>
                <a:gd name="T77" fmla="*/ 275 h 445"/>
                <a:gd name="T78" fmla="*/ 50 w 257"/>
                <a:gd name="T79" fmla="*/ 288 h 445"/>
                <a:gd name="T80" fmla="*/ 50 w 257"/>
                <a:gd name="T81" fmla="*/ 298 h 445"/>
                <a:gd name="T82" fmla="*/ 53 w 257"/>
                <a:gd name="T83" fmla="*/ 307 h 445"/>
                <a:gd name="T84" fmla="*/ 50 w 257"/>
                <a:gd name="T85" fmla="*/ 327 h 445"/>
                <a:gd name="T86" fmla="*/ 73 w 257"/>
                <a:gd name="T87" fmla="*/ 339 h 445"/>
                <a:gd name="T88" fmla="*/ 91 w 257"/>
                <a:gd name="T89" fmla="*/ 355 h 445"/>
                <a:gd name="T90" fmla="*/ 112 w 257"/>
                <a:gd name="T91" fmla="*/ 374 h 445"/>
                <a:gd name="T92" fmla="*/ 128 w 257"/>
                <a:gd name="T93" fmla="*/ 388 h 445"/>
                <a:gd name="T94" fmla="*/ 143 w 257"/>
                <a:gd name="T95" fmla="*/ 414 h 445"/>
                <a:gd name="T96" fmla="*/ 143 w 257"/>
                <a:gd name="T97" fmla="*/ 434 h 445"/>
                <a:gd name="T98" fmla="*/ 226 w 257"/>
                <a:gd name="T99" fmla="*/ 444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7" h="445">
                  <a:moveTo>
                    <a:pt x="233" y="441"/>
                  </a:moveTo>
                  <a:lnTo>
                    <a:pt x="234" y="438"/>
                  </a:lnTo>
                  <a:lnTo>
                    <a:pt x="229" y="433"/>
                  </a:lnTo>
                  <a:lnTo>
                    <a:pt x="230" y="429"/>
                  </a:lnTo>
                  <a:lnTo>
                    <a:pt x="229" y="423"/>
                  </a:lnTo>
                  <a:lnTo>
                    <a:pt x="231" y="420"/>
                  </a:lnTo>
                  <a:lnTo>
                    <a:pt x="233" y="419"/>
                  </a:lnTo>
                  <a:lnTo>
                    <a:pt x="236" y="416"/>
                  </a:lnTo>
                  <a:lnTo>
                    <a:pt x="239" y="409"/>
                  </a:lnTo>
                  <a:lnTo>
                    <a:pt x="242" y="398"/>
                  </a:lnTo>
                  <a:lnTo>
                    <a:pt x="250" y="392"/>
                  </a:lnTo>
                  <a:lnTo>
                    <a:pt x="255" y="388"/>
                  </a:lnTo>
                  <a:lnTo>
                    <a:pt x="257" y="387"/>
                  </a:lnTo>
                  <a:lnTo>
                    <a:pt x="253" y="382"/>
                  </a:lnTo>
                  <a:lnTo>
                    <a:pt x="251" y="379"/>
                  </a:lnTo>
                  <a:lnTo>
                    <a:pt x="250" y="372"/>
                  </a:lnTo>
                  <a:lnTo>
                    <a:pt x="247" y="364"/>
                  </a:lnTo>
                  <a:lnTo>
                    <a:pt x="247" y="358"/>
                  </a:lnTo>
                  <a:lnTo>
                    <a:pt x="248" y="354"/>
                  </a:lnTo>
                  <a:lnTo>
                    <a:pt x="248" y="353"/>
                  </a:lnTo>
                  <a:lnTo>
                    <a:pt x="118" y="158"/>
                  </a:lnTo>
                  <a:lnTo>
                    <a:pt x="115" y="156"/>
                  </a:lnTo>
                  <a:lnTo>
                    <a:pt x="114" y="155"/>
                  </a:lnTo>
                  <a:lnTo>
                    <a:pt x="113" y="153"/>
                  </a:lnTo>
                  <a:lnTo>
                    <a:pt x="112" y="150"/>
                  </a:lnTo>
                  <a:lnTo>
                    <a:pt x="113" y="147"/>
                  </a:lnTo>
                  <a:lnTo>
                    <a:pt x="117" y="146"/>
                  </a:lnTo>
                  <a:lnTo>
                    <a:pt x="119" y="145"/>
                  </a:lnTo>
                  <a:lnTo>
                    <a:pt x="148" y="35"/>
                  </a:lnTo>
                  <a:lnTo>
                    <a:pt x="26" y="0"/>
                  </a:lnTo>
                  <a:lnTo>
                    <a:pt x="25" y="4"/>
                  </a:lnTo>
                  <a:lnTo>
                    <a:pt x="23" y="5"/>
                  </a:lnTo>
                  <a:lnTo>
                    <a:pt x="23" y="9"/>
                  </a:lnTo>
                  <a:lnTo>
                    <a:pt x="23" y="12"/>
                  </a:lnTo>
                  <a:lnTo>
                    <a:pt x="23" y="21"/>
                  </a:lnTo>
                  <a:lnTo>
                    <a:pt x="22" y="25"/>
                  </a:lnTo>
                  <a:lnTo>
                    <a:pt x="19" y="30"/>
                  </a:lnTo>
                  <a:lnTo>
                    <a:pt x="17" y="33"/>
                  </a:lnTo>
                  <a:lnTo>
                    <a:pt x="17" y="34"/>
                  </a:lnTo>
                  <a:lnTo>
                    <a:pt x="17" y="40"/>
                  </a:lnTo>
                  <a:lnTo>
                    <a:pt x="13" y="45"/>
                  </a:lnTo>
                  <a:lnTo>
                    <a:pt x="7" y="50"/>
                  </a:lnTo>
                  <a:lnTo>
                    <a:pt x="2" y="55"/>
                  </a:lnTo>
                  <a:lnTo>
                    <a:pt x="1" y="57"/>
                  </a:lnTo>
                  <a:lnTo>
                    <a:pt x="0" y="62"/>
                  </a:lnTo>
                  <a:lnTo>
                    <a:pt x="0" y="66"/>
                  </a:lnTo>
                  <a:lnTo>
                    <a:pt x="1" y="71"/>
                  </a:lnTo>
                  <a:lnTo>
                    <a:pt x="3" y="75"/>
                  </a:lnTo>
                  <a:lnTo>
                    <a:pt x="7" y="81"/>
                  </a:lnTo>
                  <a:lnTo>
                    <a:pt x="8" y="85"/>
                  </a:lnTo>
                  <a:lnTo>
                    <a:pt x="9" y="90"/>
                  </a:lnTo>
                  <a:lnTo>
                    <a:pt x="9" y="98"/>
                  </a:lnTo>
                  <a:lnTo>
                    <a:pt x="6" y="104"/>
                  </a:lnTo>
                  <a:lnTo>
                    <a:pt x="5" y="110"/>
                  </a:lnTo>
                  <a:lnTo>
                    <a:pt x="5" y="117"/>
                  </a:lnTo>
                  <a:lnTo>
                    <a:pt x="4" y="120"/>
                  </a:lnTo>
                  <a:lnTo>
                    <a:pt x="2" y="122"/>
                  </a:lnTo>
                  <a:lnTo>
                    <a:pt x="3" y="126"/>
                  </a:lnTo>
                  <a:lnTo>
                    <a:pt x="7" y="133"/>
                  </a:lnTo>
                  <a:lnTo>
                    <a:pt x="11" y="145"/>
                  </a:lnTo>
                  <a:lnTo>
                    <a:pt x="15" y="153"/>
                  </a:lnTo>
                  <a:lnTo>
                    <a:pt x="17" y="156"/>
                  </a:lnTo>
                  <a:lnTo>
                    <a:pt x="17" y="161"/>
                  </a:lnTo>
                  <a:lnTo>
                    <a:pt x="16" y="164"/>
                  </a:lnTo>
                  <a:lnTo>
                    <a:pt x="14" y="166"/>
                  </a:lnTo>
                  <a:lnTo>
                    <a:pt x="14" y="169"/>
                  </a:lnTo>
                  <a:lnTo>
                    <a:pt x="18" y="169"/>
                  </a:lnTo>
                  <a:lnTo>
                    <a:pt x="20" y="172"/>
                  </a:lnTo>
                  <a:lnTo>
                    <a:pt x="23" y="176"/>
                  </a:lnTo>
                  <a:lnTo>
                    <a:pt x="24" y="178"/>
                  </a:lnTo>
                  <a:lnTo>
                    <a:pt x="27" y="179"/>
                  </a:lnTo>
                  <a:lnTo>
                    <a:pt x="29" y="175"/>
                  </a:lnTo>
                  <a:lnTo>
                    <a:pt x="29" y="170"/>
                  </a:lnTo>
                  <a:lnTo>
                    <a:pt x="34" y="169"/>
                  </a:lnTo>
                  <a:lnTo>
                    <a:pt x="37" y="172"/>
                  </a:lnTo>
                  <a:lnTo>
                    <a:pt x="44" y="172"/>
                  </a:lnTo>
                  <a:lnTo>
                    <a:pt x="48" y="176"/>
                  </a:lnTo>
                  <a:lnTo>
                    <a:pt x="51" y="177"/>
                  </a:lnTo>
                  <a:lnTo>
                    <a:pt x="53" y="178"/>
                  </a:lnTo>
                  <a:lnTo>
                    <a:pt x="51" y="180"/>
                  </a:lnTo>
                  <a:lnTo>
                    <a:pt x="49" y="179"/>
                  </a:lnTo>
                  <a:lnTo>
                    <a:pt x="45" y="177"/>
                  </a:lnTo>
                  <a:lnTo>
                    <a:pt x="44" y="177"/>
                  </a:lnTo>
                  <a:lnTo>
                    <a:pt x="40" y="176"/>
                  </a:lnTo>
                  <a:lnTo>
                    <a:pt x="38" y="175"/>
                  </a:lnTo>
                  <a:lnTo>
                    <a:pt x="35" y="174"/>
                  </a:lnTo>
                  <a:lnTo>
                    <a:pt x="33" y="175"/>
                  </a:lnTo>
                  <a:lnTo>
                    <a:pt x="33" y="177"/>
                  </a:lnTo>
                  <a:lnTo>
                    <a:pt x="33" y="184"/>
                  </a:lnTo>
                  <a:lnTo>
                    <a:pt x="35" y="187"/>
                  </a:lnTo>
                  <a:lnTo>
                    <a:pt x="34" y="194"/>
                  </a:lnTo>
                  <a:lnTo>
                    <a:pt x="33" y="194"/>
                  </a:lnTo>
                  <a:lnTo>
                    <a:pt x="30" y="192"/>
                  </a:lnTo>
                  <a:lnTo>
                    <a:pt x="29" y="190"/>
                  </a:lnTo>
                  <a:lnTo>
                    <a:pt x="29" y="186"/>
                  </a:lnTo>
                  <a:lnTo>
                    <a:pt x="29" y="185"/>
                  </a:lnTo>
                  <a:lnTo>
                    <a:pt x="28" y="184"/>
                  </a:lnTo>
                  <a:lnTo>
                    <a:pt x="25" y="183"/>
                  </a:lnTo>
                  <a:lnTo>
                    <a:pt x="24" y="187"/>
                  </a:lnTo>
                  <a:lnTo>
                    <a:pt x="23" y="189"/>
                  </a:lnTo>
                  <a:lnTo>
                    <a:pt x="23" y="195"/>
                  </a:lnTo>
                  <a:lnTo>
                    <a:pt x="23" y="204"/>
                  </a:lnTo>
                  <a:lnTo>
                    <a:pt x="23" y="209"/>
                  </a:lnTo>
                  <a:lnTo>
                    <a:pt x="26" y="214"/>
                  </a:lnTo>
                  <a:lnTo>
                    <a:pt x="30" y="217"/>
                  </a:lnTo>
                  <a:lnTo>
                    <a:pt x="34" y="220"/>
                  </a:lnTo>
                  <a:lnTo>
                    <a:pt x="35" y="225"/>
                  </a:lnTo>
                  <a:lnTo>
                    <a:pt x="35" y="229"/>
                  </a:lnTo>
                  <a:lnTo>
                    <a:pt x="34" y="233"/>
                  </a:lnTo>
                  <a:lnTo>
                    <a:pt x="31" y="234"/>
                  </a:lnTo>
                  <a:lnTo>
                    <a:pt x="28" y="234"/>
                  </a:lnTo>
                  <a:lnTo>
                    <a:pt x="28" y="244"/>
                  </a:lnTo>
                  <a:lnTo>
                    <a:pt x="29" y="247"/>
                  </a:lnTo>
                  <a:lnTo>
                    <a:pt x="34" y="255"/>
                  </a:lnTo>
                  <a:lnTo>
                    <a:pt x="35" y="261"/>
                  </a:lnTo>
                  <a:lnTo>
                    <a:pt x="40" y="268"/>
                  </a:lnTo>
                  <a:lnTo>
                    <a:pt x="42" y="275"/>
                  </a:lnTo>
                  <a:lnTo>
                    <a:pt x="45" y="280"/>
                  </a:lnTo>
                  <a:lnTo>
                    <a:pt x="48" y="287"/>
                  </a:lnTo>
                  <a:lnTo>
                    <a:pt x="50" y="288"/>
                  </a:lnTo>
                  <a:lnTo>
                    <a:pt x="50" y="293"/>
                  </a:lnTo>
                  <a:lnTo>
                    <a:pt x="50" y="296"/>
                  </a:lnTo>
                  <a:lnTo>
                    <a:pt x="50" y="298"/>
                  </a:lnTo>
                  <a:lnTo>
                    <a:pt x="52" y="300"/>
                  </a:lnTo>
                  <a:lnTo>
                    <a:pt x="53" y="303"/>
                  </a:lnTo>
                  <a:lnTo>
                    <a:pt x="53" y="307"/>
                  </a:lnTo>
                  <a:lnTo>
                    <a:pt x="52" y="316"/>
                  </a:lnTo>
                  <a:lnTo>
                    <a:pt x="51" y="322"/>
                  </a:lnTo>
                  <a:lnTo>
                    <a:pt x="50" y="327"/>
                  </a:lnTo>
                  <a:lnTo>
                    <a:pt x="59" y="332"/>
                  </a:lnTo>
                  <a:lnTo>
                    <a:pt x="67" y="335"/>
                  </a:lnTo>
                  <a:lnTo>
                    <a:pt x="73" y="339"/>
                  </a:lnTo>
                  <a:lnTo>
                    <a:pt x="82" y="342"/>
                  </a:lnTo>
                  <a:lnTo>
                    <a:pt x="85" y="345"/>
                  </a:lnTo>
                  <a:lnTo>
                    <a:pt x="91" y="355"/>
                  </a:lnTo>
                  <a:lnTo>
                    <a:pt x="99" y="362"/>
                  </a:lnTo>
                  <a:lnTo>
                    <a:pt x="111" y="365"/>
                  </a:lnTo>
                  <a:lnTo>
                    <a:pt x="112" y="374"/>
                  </a:lnTo>
                  <a:lnTo>
                    <a:pt x="114" y="378"/>
                  </a:lnTo>
                  <a:lnTo>
                    <a:pt x="121" y="380"/>
                  </a:lnTo>
                  <a:lnTo>
                    <a:pt x="128" y="388"/>
                  </a:lnTo>
                  <a:lnTo>
                    <a:pt x="136" y="400"/>
                  </a:lnTo>
                  <a:lnTo>
                    <a:pt x="140" y="405"/>
                  </a:lnTo>
                  <a:lnTo>
                    <a:pt x="143" y="414"/>
                  </a:lnTo>
                  <a:lnTo>
                    <a:pt x="140" y="422"/>
                  </a:lnTo>
                  <a:lnTo>
                    <a:pt x="140" y="427"/>
                  </a:lnTo>
                  <a:lnTo>
                    <a:pt x="143" y="434"/>
                  </a:lnTo>
                  <a:lnTo>
                    <a:pt x="147" y="435"/>
                  </a:lnTo>
                  <a:lnTo>
                    <a:pt x="225" y="445"/>
                  </a:lnTo>
                  <a:lnTo>
                    <a:pt x="226" y="444"/>
                  </a:lnTo>
                  <a:lnTo>
                    <a:pt x="233" y="441"/>
                  </a:lnTo>
                  <a:close/>
                </a:path>
              </a:pathLst>
            </a:custGeom>
            <a:solidFill>
              <a:schemeClr val="accent2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latin typeface="Century Gothic" panose="020B0502020202020204" pitchFamily="34" charset="0"/>
              </a:endParaRPr>
            </a:p>
          </p:txBody>
        </p:sp>
        <p:sp>
          <p:nvSpPr>
            <p:cNvPr id="90" name="Freeform 10">
              <a:extLst>
                <a:ext uri="{FF2B5EF4-FFF2-40B4-BE49-F238E27FC236}">
                  <a16:creationId xmlns:a16="http://schemas.microsoft.com/office/drawing/2014/main" id="{5D563A89-1695-4C4F-9505-D570227A34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4641" y="8421421"/>
              <a:ext cx="1850434" cy="994623"/>
            </a:xfrm>
            <a:custGeom>
              <a:avLst/>
              <a:gdLst>
                <a:gd name="T0" fmla="*/ 0 w 332"/>
                <a:gd name="T1" fmla="*/ 25 h 178"/>
                <a:gd name="T2" fmla="*/ 0 w 332"/>
                <a:gd name="T3" fmla="*/ 28 h 178"/>
                <a:gd name="T4" fmla="*/ 0 w 332"/>
                <a:gd name="T5" fmla="*/ 25 h 178"/>
                <a:gd name="T6" fmla="*/ 118 w 332"/>
                <a:gd name="T7" fmla="*/ 32 h 178"/>
                <a:gd name="T8" fmla="*/ 113 w 332"/>
                <a:gd name="T9" fmla="*/ 123 h 178"/>
                <a:gd name="T10" fmla="*/ 121 w 332"/>
                <a:gd name="T11" fmla="*/ 131 h 178"/>
                <a:gd name="T12" fmla="*/ 124 w 332"/>
                <a:gd name="T13" fmla="*/ 134 h 178"/>
                <a:gd name="T14" fmla="*/ 127 w 332"/>
                <a:gd name="T15" fmla="*/ 134 h 178"/>
                <a:gd name="T16" fmla="*/ 131 w 332"/>
                <a:gd name="T17" fmla="*/ 133 h 178"/>
                <a:gd name="T18" fmla="*/ 134 w 332"/>
                <a:gd name="T19" fmla="*/ 134 h 178"/>
                <a:gd name="T20" fmla="*/ 137 w 332"/>
                <a:gd name="T21" fmla="*/ 133 h 178"/>
                <a:gd name="T22" fmla="*/ 141 w 332"/>
                <a:gd name="T23" fmla="*/ 135 h 178"/>
                <a:gd name="T24" fmla="*/ 144 w 332"/>
                <a:gd name="T25" fmla="*/ 144 h 178"/>
                <a:gd name="T26" fmla="*/ 153 w 332"/>
                <a:gd name="T27" fmla="*/ 144 h 178"/>
                <a:gd name="T28" fmla="*/ 160 w 332"/>
                <a:gd name="T29" fmla="*/ 148 h 178"/>
                <a:gd name="T30" fmla="*/ 166 w 332"/>
                <a:gd name="T31" fmla="*/ 147 h 178"/>
                <a:gd name="T32" fmla="*/ 167 w 332"/>
                <a:gd name="T33" fmla="*/ 147 h 178"/>
                <a:gd name="T34" fmla="*/ 171 w 332"/>
                <a:gd name="T35" fmla="*/ 151 h 178"/>
                <a:gd name="T36" fmla="*/ 175 w 332"/>
                <a:gd name="T37" fmla="*/ 148 h 178"/>
                <a:gd name="T38" fmla="*/ 184 w 332"/>
                <a:gd name="T39" fmla="*/ 149 h 178"/>
                <a:gd name="T40" fmla="*/ 188 w 332"/>
                <a:gd name="T41" fmla="*/ 156 h 178"/>
                <a:gd name="T42" fmla="*/ 191 w 332"/>
                <a:gd name="T43" fmla="*/ 156 h 178"/>
                <a:gd name="T44" fmla="*/ 192 w 332"/>
                <a:gd name="T45" fmla="*/ 162 h 178"/>
                <a:gd name="T46" fmla="*/ 196 w 332"/>
                <a:gd name="T47" fmla="*/ 163 h 178"/>
                <a:gd name="T48" fmla="*/ 200 w 332"/>
                <a:gd name="T49" fmla="*/ 160 h 178"/>
                <a:gd name="T50" fmla="*/ 202 w 332"/>
                <a:gd name="T51" fmla="*/ 157 h 178"/>
                <a:gd name="T52" fmla="*/ 204 w 332"/>
                <a:gd name="T53" fmla="*/ 157 h 178"/>
                <a:gd name="T54" fmla="*/ 211 w 332"/>
                <a:gd name="T55" fmla="*/ 162 h 178"/>
                <a:gd name="T56" fmla="*/ 213 w 332"/>
                <a:gd name="T57" fmla="*/ 166 h 178"/>
                <a:gd name="T58" fmla="*/ 220 w 332"/>
                <a:gd name="T59" fmla="*/ 162 h 178"/>
                <a:gd name="T60" fmla="*/ 222 w 332"/>
                <a:gd name="T61" fmla="*/ 164 h 178"/>
                <a:gd name="T62" fmla="*/ 223 w 332"/>
                <a:gd name="T63" fmla="*/ 170 h 178"/>
                <a:gd name="T64" fmla="*/ 225 w 332"/>
                <a:gd name="T65" fmla="*/ 169 h 178"/>
                <a:gd name="T66" fmla="*/ 228 w 332"/>
                <a:gd name="T67" fmla="*/ 164 h 178"/>
                <a:gd name="T68" fmla="*/ 233 w 332"/>
                <a:gd name="T69" fmla="*/ 163 h 178"/>
                <a:gd name="T70" fmla="*/ 239 w 332"/>
                <a:gd name="T71" fmla="*/ 166 h 178"/>
                <a:gd name="T72" fmla="*/ 248 w 332"/>
                <a:gd name="T73" fmla="*/ 165 h 178"/>
                <a:gd name="T74" fmla="*/ 252 w 332"/>
                <a:gd name="T75" fmla="*/ 169 h 178"/>
                <a:gd name="T76" fmla="*/ 254 w 332"/>
                <a:gd name="T77" fmla="*/ 172 h 178"/>
                <a:gd name="T78" fmla="*/ 259 w 332"/>
                <a:gd name="T79" fmla="*/ 171 h 178"/>
                <a:gd name="T80" fmla="*/ 264 w 332"/>
                <a:gd name="T81" fmla="*/ 167 h 178"/>
                <a:gd name="T82" fmla="*/ 267 w 332"/>
                <a:gd name="T83" fmla="*/ 164 h 178"/>
                <a:gd name="T84" fmla="*/ 271 w 332"/>
                <a:gd name="T85" fmla="*/ 164 h 178"/>
                <a:gd name="T86" fmla="*/ 275 w 332"/>
                <a:gd name="T87" fmla="*/ 166 h 178"/>
                <a:gd name="T88" fmla="*/ 278 w 332"/>
                <a:gd name="T89" fmla="*/ 165 h 178"/>
                <a:gd name="T90" fmla="*/ 282 w 332"/>
                <a:gd name="T91" fmla="*/ 162 h 178"/>
                <a:gd name="T92" fmla="*/ 288 w 332"/>
                <a:gd name="T93" fmla="*/ 163 h 178"/>
                <a:gd name="T94" fmla="*/ 291 w 332"/>
                <a:gd name="T95" fmla="*/ 164 h 178"/>
                <a:gd name="T96" fmla="*/ 300 w 332"/>
                <a:gd name="T97" fmla="*/ 161 h 178"/>
                <a:gd name="T98" fmla="*/ 306 w 332"/>
                <a:gd name="T99" fmla="*/ 163 h 178"/>
                <a:gd name="T100" fmla="*/ 311 w 332"/>
                <a:gd name="T101" fmla="*/ 168 h 178"/>
                <a:gd name="T102" fmla="*/ 318 w 332"/>
                <a:gd name="T103" fmla="*/ 173 h 178"/>
                <a:gd name="T104" fmla="*/ 324 w 332"/>
                <a:gd name="T105" fmla="*/ 173 h 178"/>
                <a:gd name="T106" fmla="*/ 328 w 332"/>
                <a:gd name="T107" fmla="*/ 176 h 178"/>
                <a:gd name="T108" fmla="*/ 331 w 332"/>
                <a:gd name="T109" fmla="*/ 178 h 178"/>
                <a:gd name="T110" fmla="*/ 332 w 332"/>
                <a:gd name="T111" fmla="*/ 88 h 178"/>
                <a:gd name="T112" fmla="*/ 324 w 332"/>
                <a:gd name="T113" fmla="*/ 37 h 178"/>
                <a:gd name="T114" fmla="*/ 324 w 332"/>
                <a:gd name="T115" fmla="*/ 12 h 178"/>
                <a:gd name="T116" fmla="*/ 175 w 332"/>
                <a:gd name="T117" fmla="*/ 9 h 178"/>
                <a:gd name="T118" fmla="*/ 4 w 332"/>
                <a:gd name="T119" fmla="*/ 0 h 178"/>
                <a:gd name="T120" fmla="*/ 3 w 332"/>
                <a:gd name="T121" fmla="*/ 25 h 178"/>
                <a:gd name="T122" fmla="*/ 0 w 332"/>
                <a:gd name="T123" fmla="*/ 25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32" h="178">
                  <a:moveTo>
                    <a:pt x="0" y="25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18" y="32"/>
                    <a:pt x="118" y="32"/>
                    <a:pt x="118" y="32"/>
                  </a:cubicBezTo>
                  <a:cubicBezTo>
                    <a:pt x="113" y="123"/>
                    <a:pt x="113" y="123"/>
                    <a:pt x="113" y="123"/>
                  </a:cubicBezTo>
                  <a:cubicBezTo>
                    <a:pt x="121" y="131"/>
                    <a:pt x="121" y="131"/>
                    <a:pt x="121" y="131"/>
                  </a:cubicBezTo>
                  <a:cubicBezTo>
                    <a:pt x="124" y="134"/>
                    <a:pt x="124" y="134"/>
                    <a:pt x="124" y="134"/>
                  </a:cubicBezTo>
                  <a:cubicBezTo>
                    <a:pt x="127" y="134"/>
                    <a:pt x="127" y="134"/>
                    <a:pt x="127" y="134"/>
                  </a:cubicBezTo>
                  <a:cubicBezTo>
                    <a:pt x="131" y="133"/>
                    <a:pt x="131" y="133"/>
                    <a:pt x="131" y="133"/>
                  </a:cubicBezTo>
                  <a:cubicBezTo>
                    <a:pt x="134" y="134"/>
                    <a:pt x="134" y="134"/>
                    <a:pt x="134" y="134"/>
                  </a:cubicBezTo>
                  <a:cubicBezTo>
                    <a:pt x="137" y="133"/>
                    <a:pt x="137" y="133"/>
                    <a:pt x="137" y="133"/>
                  </a:cubicBezTo>
                  <a:cubicBezTo>
                    <a:pt x="141" y="135"/>
                    <a:pt x="141" y="135"/>
                    <a:pt x="141" y="135"/>
                  </a:cubicBezTo>
                  <a:cubicBezTo>
                    <a:pt x="144" y="144"/>
                    <a:pt x="144" y="144"/>
                    <a:pt x="144" y="144"/>
                  </a:cubicBezTo>
                  <a:cubicBezTo>
                    <a:pt x="153" y="144"/>
                    <a:pt x="153" y="144"/>
                    <a:pt x="153" y="144"/>
                  </a:cubicBezTo>
                  <a:cubicBezTo>
                    <a:pt x="160" y="148"/>
                    <a:pt x="160" y="148"/>
                    <a:pt x="160" y="148"/>
                  </a:cubicBezTo>
                  <a:cubicBezTo>
                    <a:pt x="166" y="147"/>
                    <a:pt x="166" y="147"/>
                    <a:pt x="166" y="147"/>
                  </a:cubicBezTo>
                  <a:cubicBezTo>
                    <a:pt x="167" y="147"/>
                    <a:pt x="167" y="147"/>
                    <a:pt x="167" y="147"/>
                  </a:cubicBezTo>
                  <a:cubicBezTo>
                    <a:pt x="171" y="151"/>
                    <a:pt x="171" y="151"/>
                    <a:pt x="171" y="151"/>
                  </a:cubicBezTo>
                  <a:cubicBezTo>
                    <a:pt x="175" y="148"/>
                    <a:pt x="175" y="148"/>
                    <a:pt x="175" y="148"/>
                  </a:cubicBezTo>
                  <a:cubicBezTo>
                    <a:pt x="184" y="149"/>
                    <a:pt x="184" y="149"/>
                    <a:pt x="184" y="149"/>
                  </a:cubicBezTo>
                  <a:cubicBezTo>
                    <a:pt x="188" y="156"/>
                    <a:pt x="188" y="156"/>
                    <a:pt x="188" y="156"/>
                  </a:cubicBezTo>
                  <a:cubicBezTo>
                    <a:pt x="191" y="156"/>
                    <a:pt x="191" y="156"/>
                    <a:pt x="191" y="156"/>
                  </a:cubicBezTo>
                  <a:cubicBezTo>
                    <a:pt x="192" y="162"/>
                    <a:pt x="192" y="162"/>
                    <a:pt x="192" y="162"/>
                  </a:cubicBezTo>
                  <a:cubicBezTo>
                    <a:pt x="196" y="163"/>
                    <a:pt x="196" y="163"/>
                    <a:pt x="196" y="163"/>
                  </a:cubicBezTo>
                  <a:cubicBezTo>
                    <a:pt x="200" y="160"/>
                    <a:pt x="200" y="160"/>
                    <a:pt x="200" y="160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4" y="157"/>
                    <a:pt x="204" y="157"/>
                    <a:pt x="204" y="157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13" y="166"/>
                    <a:pt x="213" y="166"/>
                    <a:pt x="213" y="166"/>
                  </a:cubicBezTo>
                  <a:cubicBezTo>
                    <a:pt x="220" y="162"/>
                    <a:pt x="220" y="162"/>
                    <a:pt x="220" y="162"/>
                  </a:cubicBezTo>
                  <a:cubicBezTo>
                    <a:pt x="222" y="164"/>
                    <a:pt x="222" y="164"/>
                    <a:pt x="222" y="164"/>
                  </a:cubicBezTo>
                  <a:cubicBezTo>
                    <a:pt x="223" y="170"/>
                    <a:pt x="223" y="170"/>
                    <a:pt x="223" y="170"/>
                  </a:cubicBezTo>
                  <a:cubicBezTo>
                    <a:pt x="225" y="169"/>
                    <a:pt x="225" y="169"/>
                    <a:pt x="225" y="169"/>
                  </a:cubicBezTo>
                  <a:cubicBezTo>
                    <a:pt x="228" y="164"/>
                    <a:pt x="228" y="164"/>
                    <a:pt x="228" y="164"/>
                  </a:cubicBezTo>
                  <a:cubicBezTo>
                    <a:pt x="233" y="163"/>
                    <a:pt x="233" y="163"/>
                    <a:pt x="233" y="163"/>
                  </a:cubicBezTo>
                  <a:cubicBezTo>
                    <a:pt x="239" y="166"/>
                    <a:pt x="239" y="166"/>
                    <a:pt x="239" y="166"/>
                  </a:cubicBezTo>
                  <a:cubicBezTo>
                    <a:pt x="248" y="165"/>
                    <a:pt x="248" y="165"/>
                    <a:pt x="248" y="165"/>
                  </a:cubicBezTo>
                  <a:cubicBezTo>
                    <a:pt x="252" y="169"/>
                    <a:pt x="252" y="169"/>
                    <a:pt x="252" y="169"/>
                  </a:cubicBezTo>
                  <a:cubicBezTo>
                    <a:pt x="254" y="172"/>
                    <a:pt x="254" y="172"/>
                    <a:pt x="254" y="172"/>
                  </a:cubicBezTo>
                  <a:cubicBezTo>
                    <a:pt x="259" y="171"/>
                    <a:pt x="259" y="171"/>
                    <a:pt x="259" y="171"/>
                  </a:cubicBezTo>
                  <a:cubicBezTo>
                    <a:pt x="264" y="167"/>
                    <a:pt x="264" y="167"/>
                    <a:pt x="264" y="167"/>
                  </a:cubicBezTo>
                  <a:cubicBezTo>
                    <a:pt x="267" y="164"/>
                    <a:pt x="267" y="164"/>
                    <a:pt x="267" y="164"/>
                  </a:cubicBezTo>
                  <a:cubicBezTo>
                    <a:pt x="271" y="164"/>
                    <a:pt x="271" y="164"/>
                    <a:pt x="271" y="164"/>
                  </a:cubicBezTo>
                  <a:cubicBezTo>
                    <a:pt x="275" y="166"/>
                    <a:pt x="275" y="166"/>
                    <a:pt x="275" y="166"/>
                  </a:cubicBezTo>
                  <a:cubicBezTo>
                    <a:pt x="278" y="165"/>
                    <a:pt x="278" y="165"/>
                    <a:pt x="278" y="165"/>
                  </a:cubicBezTo>
                  <a:cubicBezTo>
                    <a:pt x="282" y="162"/>
                    <a:pt x="282" y="162"/>
                    <a:pt x="282" y="162"/>
                  </a:cubicBezTo>
                  <a:cubicBezTo>
                    <a:pt x="288" y="163"/>
                    <a:pt x="288" y="163"/>
                    <a:pt x="288" y="163"/>
                  </a:cubicBezTo>
                  <a:cubicBezTo>
                    <a:pt x="291" y="164"/>
                    <a:pt x="291" y="164"/>
                    <a:pt x="291" y="164"/>
                  </a:cubicBezTo>
                  <a:cubicBezTo>
                    <a:pt x="300" y="161"/>
                    <a:pt x="300" y="161"/>
                    <a:pt x="300" y="161"/>
                  </a:cubicBezTo>
                  <a:cubicBezTo>
                    <a:pt x="306" y="163"/>
                    <a:pt x="306" y="163"/>
                    <a:pt x="306" y="163"/>
                  </a:cubicBezTo>
                  <a:cubicBezTo>
                    <a:pt x="311" y="168"/>
                    <a:pt x="311" y="168"/>
                    <a:pt x="311" y="168"/>
                  </a:cubicBezTo>
                  <a:cubicBezTo>
                    <a:pt x="318" y="173"/>
                    <a:pt x="318" y="173"/>
                    <a:pt x="318" y="173"/>
                  </a:cubicBezTo>
                  <a:cubicBezTo>
                    <a:pt x="324" y="173"/>
                    <a:pt x="324" y="173"/>
                    <a:pt x="324" y="173"/>
                  </a:cubicBezTo>
                  <a:cubicBezTo>
                    <a:pt x="328" y="176"/>
                    <a:pt x="328" y="176"/>
                    <a:pt x="328" y="176"/>
                  </a:cubicBezTo>
                  <a:cubicBezTo>
                    <a:pt x="331" y="178"/>
                    <a:pt x="331" y="178"/>
                    <a:pt x="331" y="178"/>
                  </a:cubicBezTo>
                  <a:cubicBezTo>
                    <a:pt x="332" y="88"/>
                    <a:pt x="332" y="88"/>
                    <a:pt x="332" y="88"/>
                  </a:cubicBezTo>
                  <a:cubicBezTo>
                    <a:pt x="324" y="37"/>
                    <a:pt x="324" y="37"/>
                    <a:pt x="324" y="37"/>
                  </a:cubicBezTo>
                  <a:cubicBezTo>
                    <a:pt x="324" y="12"/>
                    <a:pt x="324" y="12"/>
                    <a:pt x="324" y="12"/>
                  </a:cubicBezTo>
                  <a:cubicBezTo>
                    <a:pt x="324" y="12"/>
                    <a:pt x="211" y="10"/>
                    <a:pt x="175" y="9"/>
                  </a:cubicBezTo>
                  <a:cubicBezTo>
                    <a:pt x="131" y="7"/>
                    <a:pt x="4" y="0"/>
                    <a:pt x="4" y="0"/>
                  </a:cubicBezTo>
                  <a:cubicBezTo>
                    <a:pt x="3" y="25"/>
                    <a:pt x="3" y="25"/>
                    <a:pt x="3" y="25"/>
                  </a:cubicBezTo>
                  <a:lnTo>
                    <a:pt x="0" y="25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latin typeface="Century Gothic" panose="020B0502020202020204" pitchFamily="34" charset="0"/>
              </a:endParaRPr>
            </a:p>
          </p:txBody>
        </p:sp>
        <p:sp>
          <p:nvSpPr>
            <p:cNvPr id="91" name="Freeform 11">
              <a:extLst>
                <a:ext uri="{FF2B5EF4-FFF2-40B4-BE49-F238E27FC236}">
                  <a16:creationId xmlns:a16="http://schemas.microsoft.com/office/drawing/2014/main" id="{BD0BA37A-536D-7949-ACD1-9E668701D8A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1707" y="7617821"/>
              <a:ext cx="1567272" cy="869470"/>
            </a:xfrm>
            <a:custGeom>
              <a:avLst/>
              <a:gdLst>
                <a:gd name="T0" fmla="*/ 282 w 282"/>
                <a:gd name="T1" fmla="*/ 156 h 156"/>
                <a:gd name="T2" fmla="*/ 282 w 282"/>
                <a:gd name="T3" fmla="*/ 52 h 156"/>
                <a:gd name="T4" fmla="*/ 276 w 282"/>
                <a:gd name="T5" fmla="*/ 49 h 156"/>
                <a:gd name="T6" fmla="*/ 273 w 282"/>
                <a:gd name="T7" fmla="*/ 47 h 156"/>
                <a:gd name="T8" fmla="*/ 271 w 282"/>
                <a:gd name="T9" fmla="*/ 41 h 156"/>
                <a:gd name="T10" fmla="*/ 265 w 282"/>
                <a:gd name="T11" fmla="*/ 35 h 156"/>
                <a:gd name="T12" fmla="*/ 268 w 282"/>
                <a:gd name="T13" fmla="*/ 30 h 156"/>
                <a:gd name="T14" fmla="*/ 271 w 282"/>
                <a:gd name="T15" fmla="*/ 24 h 156"/>
                <a:gd name="T16" fmla="*/ 271 w 282"/>
                <a:gd name="T17" fmla="*/ 19 h 156"/>
                <a:gd name="T18" fmla="*/ 269 w 282"/>
                <a:gd name="T19" fmla="*/ 19 h 156"/>
                <a:gd name="T20" fmla="*/ 260 w 282"/>
                <a:gd name="T21" fmla="*/ 19 h 156"/>
                <a:gd name="T22" fmla="*/ 258 w 282"/>
                <a:gd name="T23" fmla="*/ 15 h 156"/>
                <a:gd name="T24" fmla="*/ 254 w 282"/>
                <a:gd name="T25" fmla="*/ 9 h 156"/>
                <a:gd name="T26" fmla="*/ 165 w 282"/>
                <a:gd name="T27" fmla="*/ 6 h 156"/>
                <a:gd name="T28" fmla="*/ 10 w 282"/>
                <a:gd name="T29" fmla="*/ 0 h 156"/>
                <a:gd name="T30" fmla="*/ 0 w 282"/>
                <a:gd name="T31" fmla="*/ 146 h 156"/>
                <a:gd name="T32" fmla="*/ 133 w 282"/>
                <a:gd name="T33" fmla="*/ 153 h 156"/>
                <a:gd name="T34" fmla="*/ 282 w 282"/>
                <a:gd name="T35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2" h="156">
                  <a:moveTo>
                    <a:pt x="282" y="156"/>
                  </a:moveTo>
                  <a:cubicBezTo>
                    <a:pt x="282" y="52"/>
                    <a:pt x="282" y="52"/>
                    <a:pt x="282" y="52"/>
                  </a:cubicBezTo>
                  <a:cubicBezTo>
                    <a:pt x="276" y="49"/>
                    <a:pt x="276" y="49"/>
                    <a:pt x="276" y="49"/>
                  </a:cubicBezTo>
                  <a:cubicBezTo>
                    <a:pt x="273" y="47"/>
                    <a:pt x="273" y="47"/>
                    <a:pt x="273" y="47"/>
                  </a:cubicBezTo>
                  <a:cubicBezTo>
                    <a:pt x="271" y="41"/>
                    <a:pt x="271" y="41"/>
                    <a:pt x="271" y="41"/>
                  </a:cubicBezTo>
                  <a:cubicBezTo>
                    <a:pt x="265" y="35"/>
                    <a:pt x="265" y="35"/>
                    <a:pt x="265" y="35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1" y="24"/>
                    <a:pt x="271" y="24"/>
                    <a:pt x="271" y="24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69" y="19"/>
                    <a:pt x="269" y="19"/>
                    <a:pt x="269" y="19"/>
                  </a:cubicBezTo>
                  <a:cubicBezTo>
                    <a:pt x="260" y="19"/>
                    <a:pt x="260" y="19"/>
                    <a:pt x="260" y="19"/>
                  </a:cubicBezTo>
                  <a:cubicBezTo>
                    <a:pt x="258" y="15"/>
                    <a:pt x="258" y="15"/>
                    <a:pt x="258" y="15"/>
                  </a:cubicBezTo>
                  <a:cubicBezTo>
                    <a:pt x="254" y="9"/>
                    <a:pt x="254" y="9"/>
                    <a:pt x="254" y="9"/>
                  </a:cubicBezTo>
                  <a:cubicBezTo>
                    <a:pt x="254" y="9"/>
                    <a:pt x="187" y="7"/>
                    <a:pt x="165" y="6"/>
                  </a:cubicBezTo>
                  <a:cubicBezTo>
                    <a:pt x="126" y="5"/>
                    <a:pt x="10" y="0"/>
                    <a:pt x="10" y="0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41" y="148"/>
                    <a:pt x="104" y="151"/>
                    <a:pt x="133" y="153"/>
                  </a:cubicBezTo>
                  <a:cubicBezTo>
                    <a:pt x="169" y="154"/>
                    <a:pt x="282" y="156"/>
                    <a:pt x="282" y="156"/>
                  </a:cubicBez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latin typeface="Century Gothic" panose="020B0502020202020204" pitchFamily="34" charset="0"/>
              </a:endParaRPr>
            </a:p>
          </p:txBody>
        </p:sp>
        <p:sp>
          <p:nvSpPr>
            <p:cNvPr id="92" name="Freeform 12">
              <a:extLst>
                <a:ext uri="{FF2B5EF4-FFF2-40B4-BE49-F238E27FC236}">
                  <a16:creationId xmlns:a16="http://schemas.microsoft.com/office/drawing/2014/main" id="{15A604B6-CDAD-8541-BDDE-FD3E25C245D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2449" y="6787874"/>
              <a:ext cx="1745072" cy="882644"/>
            </a:xfrm>
            <a:custGeom>
              <a:avLst/>
              <a:gdLst>
                <a:gd name="T0" fmla="*/ 313 w 313"/>
                <a:gd name="T1" fmla="*/ 158 h 158"/>
                <a:gd name="T2" fmla="*/ 313 w 313"/>
                <a:gd name="T3" fmla="*/ 158 h 158"/>
                <a:gd name="T4" fmla="*/ 313 w 313"/>
                <a:gd name="T5" fmla="*/ 158 h 158"/>
                <a:gd name="T6" fmla="*/ 311 w 313"/>
                <a:gd name="T7" fmla="*/ 154 h 158"/>
                <a:gd name="T8" fmla="*/ 310 w 313"/>
                <a:gd name="T9" fmla="*/ 148 h 158"/>
                <a:gd name="T10" fmla="*/ 304 w 313"/>
                <a:gd name="T11" fmla="*/ 146 h 158"/>
                <a:gd name="T12" fmla="*/ 304 w 313"/>
                <a:gd name="T13" fmla="*/ 145 h 158"/>
                <a:gd name="T14" fmla="*/ 302 w 313"/>
                <a:gd name="T15" fmla="*/ 142 h 158"/>
                <a:gd name="T16" fmla="*/ 304 w 313"/>
                <a:gd name="T17" fmla="*/ 140 h 158"/>
                <a:gd name="T18" fmla="*/ 303 w 313"/>
                <a:gd name="T19" fmla="*/ 135 h 158"/>
                <a:gd name="T20" fmla="*/ 300 w 313"/>
                <a:gd name="T21" fmla="*/ 133 h 158"/>
                <a:gd name="T22" fmla="*/ 299 w 313"/>
                <a:gd name="T23" fmla="*/ 130 h 158"/>
                <a:gd name="T24" fmla="*/ 297 w 313"/>
                <a:gd name="T25" fmla="*/ 123 h 158"/>
                <a:gd name="T26" fmla="*/ 297 w 313"/>
                <a:gd name="T27" fmla="*/ 113 h 158"/>
                <a:gd name="T28" fmla="*/ 296 w 313"/>
                <a:gd name="T29" fmla="*/ 111 h 158"/>
                <a:gd name="T30" fmla="*/ 294 w 313"/>
                <a:gd name="T31" fmla="*/ 108 h 158"/>
                <a:gd name="T32" fmla="*/ 295 w 313"/>
                <a:gd name="T33" fmla="*/ 104 h 158"/>
                <a:gd name="T34" fmla="*/ 295 w 313"/>
                <a:gd name="T35" fmla="*/ 94 h 158"/>
                <a:gd name="T36" fmla="*/ 293 w 313"/>
                <a:gd name="T37" fmla="*/ 87 h 158"/>
                <a:gd name="T38" fmla="*/ 291 w 313"/>
                <a:gd name="T39" fmla="*/ 85 h 158"/>
                <a:gd name="T40" fmla="*/ 289 w 313"/>
                <a:gd name="T41" fmla="*/ 85 h 158"/>
                <a:gd name="T42" fmla="*/ 288 w 313"/>
                <a:gd name="T43" fmla="*/ 83 h 158"/>
                <a:gd name="T44" fmla="*/ 287 w 313"/>
                <a:gd name="T45" fmla="*/ 78 h 158"/>
                <a:gd name="T46" fmla="*/ 286 w 313"/>
                <a:gd name="T47" fmla="*/ 74 h 158"/>
                <a:gd name="T48" fmla="*/ 289 w 313"/>
                <a:gd name="T49" fmla="*/ 73 h 158"/>
                <a:gd name="T50" fmla="*/ 289 w 313"/>
                <a:gd name="T51" fmla="*/ 72 h 158"/>
                <a:gd name="T52" fmla="*/ 288 w 313"/>
                <a:gd name="T53" fmla="*/ 71 h 158"/>
                <a:gd name="T54" fmla="*/ 287 w 313"/>
                <a:gd name="T55" fmla="*/ 68 h 158"/>
                <a:gd name="T56" fmla="*/ 285 w 313"/>
                <a:gd name="T57" fmla="*/ 65 h 158"/>
                <a:gd name="T58" fmla="*/ 283 w 313"/>
                <a:gd name="T59" fmla="*/ 60 h 158"/>
                <a:gd name="T60" fmla="*/ 281 w 313"/>
                <a:gd name="T61" fmla="*/ 54 h 158"/>
                <a:gd name="T62" fmla="*/ 278 w 313"/>
                <a:gd name="T63" fmla="*/ 49 h 158"/>
                <a:gd name="T64" fmla="*/ 275 w 313"/>
                <a:gd name="T65" fmla="*/ 40 h 158"/>
                <a:gd name="T66" fmla="*/ 272 w 313"/>
                <a:gd name="T67" fmla="*/ 36 h 158"/>
                <a:gd name="T68" fmla="*/ 271 w 313"/>
                <a:gd name="T69" fmla="*/ 35 h 158"/>
                <a:gd name="T70" fmla="*/ 267 w 313"/>
                <a:gd name="T71" fmla="*/ 32 h 158"/>
                <a:gd name="T72" fmla="*/ 260 w 313"/>
                <a:gd name="T73" fmla="*/ 27 h 158"/>
                <a:gd name="T74" fmla="*/ 255 w 313"/>
                <a:gd name="T75" fmla="*/ 25 h 158"/>
                <a:gd name="T76" fmla="*/ 250 w 313"/>
                <a:gd name="T77" fmla="*/ 23 h 158"/>
                <a:gd name="T78" fmla="*/ 246 w 313"/>
                <a:gd name="T79" fmla="*/ 19 h 158"/>
                <a:gd name="T80" fmla="*/ 239 w 313"/>
                <a:gd name="T81" fmla="*/ 18 h 158"/>
                <a:gd name="T82" fmla="*/ 230 w 313"/>
                <a:gd name="T83" fmla="*/ 19 h 158"/>
                <a:gd name="T84" fmla="*/ 227 w 313"/>
                <a:gd name="T85" fmla="*/ 19 h 158"/>
                <a:gd name="T86" fmla="*/ 224 w 313"/>
                <a:gd name="T87" fmla="*/ 20 h 158"/>
                <a:gd name="T88" fmla="*/ 222 w 313"/>
                <a:gd name="T89" fmla="*/ 22 h 158"/>
                <a:gd name="T90" fmla="*/ 219 w 313"/>
                <a:gd name="T91" fmla="*/ 21 h 158"/>
                <a:gd name="T92" fmla="*/ 216 w 313"/>
                <a:gd name="T93" fmla="*/ 19 h 158"/>
                <a:gd name="T94" fmla="*/ 210 w 313"/>
                <a:gd name="T95" fmla="*/ 16 h 158"/>
                <a:gd name="T96" fmla="*/ 202 w 313"/>
                <a:gd name="T97" fmla="*/ 12 h 158"/>
                <a:gd name="T98" fmla="*/ 10 w 313"/>
                <a:gd name="T99" fmla="*/ 0 h 158"/>
                <a:gd name="T100" fmla="*/ 0 w 313"/>
                <a:gd name="T101" fmla="*/ 95 h 158"/>
                <a:gd name="T102" fmla="*/ 73 w 313"/>
                <a:gd name="T103" fmla="*/ 102 h 158"/>
                <a:gd name="T104" fmla="*/ 69 w 313"/>
                <a:gd name="T105" fmla="*/ 149 h 158"/>
                <a:gd name="T106" fmla="*/ 69 w 313"/>
                <a:gd name="T107" fmla="*/ 149 h 158"/>
                <a:gd name="T108" fmla="*/ 224 w 313"/>
                <a:gd name="T109" fmla="*/ 155 h 158"/>
                <a:gd name="T110" fmla="*/ 313 w 313"/>
                <a:gd name="T111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13" h="158">
                  <a:moveTo>
                    <a:pt x="313" y="158"/>
                  </a:moveTo>
                  <a:cubicBezTo>
                    <a:pt x="313" y="158"/>
                    <a:pt x="313" y="158"/>
                    <a:pt x="313" y="158"/>
                  </a:cubicBezTo>
                  <a:cubicBezTo>
                    <a:pt x="313" y="158"/>
                    <a:pt x="313" y="158"/>
                    <a:pt x="313" y="158"/>
                  </a:cubicBezTo>
                  <a:cubicBezTo>
                    <a:pt x="311" y="154"/>
                    <a:pt x="311" y="154"/>
                    <a:pt x="311" y="154"/>
                  </a:cubicBezTo>
                  <a:cubicBezTo>
                    <a:pt x="310" y="148"/>
                    <a:pt x="310" y="148"/>
                    <a:pt x="310" y="148"/>
                  </a:cubicBezTo>
                  <a:cubicBezTo>
                    <a:pt x="310" y="148"/>
                    <a:pt x="305" y="147"/>
                    <a:pt x="304" y="146"/>
                  </a:cubicBezTo>
                  <a:cubicBezTo>
                    <a:pt x="303" y="145"/>
                    <a:pt x="304" y="145"/>
                    <a:pt x="304" y="145"/>
                  </a:cubicBezTo>
                  <a:cubicBezTo>
                    <a:pt x="302" y="142"/>
                    <a:pt x="302" y="142"/>
                    <a:pt x="302" y="142"/>
                  </a:cubicBezTo>
                  <a:cubicBezTo>
                    <a:pt x="304" y="140"/>
                    <a:pt x="304" y="140"/>
                    <a:pt x="304" y="140"/>
                  </a:cubicBezTo>
                  <a:cubicBezTo>
                    <a:pt x="303" y="135"/>
                    <a:pt x="303" y="135"/>
                    <a:pt x="303" y="135"/>
                  </a:cubicBezTo>
                  <a:cubicBezTo>
                    <a:pt x="300" y="133"/>
                    <a:pt x="300" y="133"/>
                    <a:pt x="300" y="133"/>
                  </a:cubicBezTo>
                  <a:cubicBezTo>
                    <a:pt x="299" y="130"/>
                    <a:pt x="299" y="130"/>
                    <a:pt x="299" y="130"/>
                  </a:cubicBezTo>
                  <a:cubicBezTo>
                    <a:pt x="297" y="123"/>
                    <a:pt x="297" y="123"/>
                    <a:pt x="297" y="123"/>
                  </a:cubicBezTo>
                  <a:cubicBezTo>
                    <a:pt x="297" y="113"/>
                    <a:pt x="297" y="113"/>
                    <a:pt x="297" y="113"/>
                  </a:cubicBezTo>
                  <a:cubicBezTo>
                    <a:pt x="296" y="111"/>
                    <a:pt x="296" y="111"/>
                    <a:pt x="296" y="111"/>
                  </a:cubicBezTo>
                  <a:cubicBezTo>
                    <a:pt x="294" y="108"/>
                    <a:pt x="294" y="108"/>
                    <a:pt x="294" y="108"/>
                  </a:cubicBezTo>
                  <a:cubicBezTo>
                    <a:pt x="295" y="104"/>
                    <a:pt x="295" y="104"/>
                    <a:pt x="295" y="104"/>
                  </a:cubicBezTo>
                  <a:cubicBezTo>
                    <a:pt x="295" y="94"/>
                    <a:pt x="295" y="94"/>
                    <a:pt x="295" y="94"/>
                  </a:cubicBezTo>
                  <a:cubicBezTo>
                    <a:pt x="293" y="87"/>
                    <a:pt x="293" y="87"/>
                    <a:pt x="293" y="87"/>
                  </a:cubicBezTo>
                  <a:cubicBezTo>
                    <a:pt x="291" y="85"/>
                    <a:pt x="291" y="85"/>
                    <a:pt x="291" y="85"/>
                  </a:cubicBezTo>
                  <a:cubicBezTo>
                    <a:pt x="289" y="85"/>
                    <a:pt x="289" y="85"/>
                    <a:pt x="289" y="85"/>
                  </a:cubicBezTo>
                  <a:cubicBezTo>
                    <a:pt x="288" y="83"/>
                    <a:pt x="288" y="83"/>
                    <a:pt x="288" y="83"/>
                  </a:cubicBezTo>
                  <a:cubicBezTo>
                    <a:pt x="287" y="78"/>
                    <a:pt x="287" y="78"/>
                    <a:pt x="287" y="78"/>
                  </a:cubicBezTo>
                  <a:cubicBezTo>
                    <a:pt x="286" y="74"/>
                    <a:pt x="286" y="74"/>
                    <a:pt x="286" y="74"/>
                  </a:cubicBezTo>
                  <a:cubicBezTo>
                    <a:pt x="289" y="73"/>
                    <a:pt x="289" y="73"/>
                    <a:pt x="289" y="73"/>
                  </a:cubicBezTo>
                  <a:cubicBezTo>
                    <a:pt x="289" y="72"/>
                    <a:pt x="289" y="72"/>
                    <a:pt x="289" y="72"/>
                  </a:cubicBezTo>
                  <a:cubicBezTo>
                    <a:pt x="288" y="71"/>
                    <a:pt x="288" y="71"/>
                    <a:pt x="288" y="71"/>
                  </a:cubicBezTo>
                  <a:cubicBezTo>
                    <a:pt x="287" y="68"/>
                    <a:pt x="287" y="68"/>
                    <a:pt x="287" y="68"/>
                  </a:cubicBezTo>
                  <a:cubicBezTo>
                    <a:pt x="285" y="65"/>
                    <a:pt x="285" y="65"/>
                    <a:pt x="285" y="65"/>
                  </a:cubicBezTo>
                  <a:cubicBezTo>
                    <a:pt x="283" y="60"/>
                    <a:pt x="283" y="60"/>
                    <a:pt x="283" y="60"/>
                  </a:cubicBezTo>
                  <a:cubicBezTo>
                    <a:pt x="281" y="54"/>
                    <a:pt x="281" y="54"/>
                    <a:pt x="281" y="54"/>
                  </a:cubicBezTo>
                  <a:cubicBezTo>
                    <a:pt x="278" y="49"/>
                    <a:pt x="278" y="49"/>
                    <a:pt x="278" y="49"/>
                  </a:cubicBezTo>
                  <a:cubicBezTo>
                    <a:pt x="275" y="40"/>
                    <a:pt x="275" y="40"/>
                    <a:pt x="275" y="40"/>
                  </a:cubicBezTo>
                  <a:cubicBezTo>
                    <a:pt x="272" y="36"/>
                    <a:pt x="272" y="36"/>
                    <a:pt x="272" y="36"/>
                  </a:cubicBezTo>
                  <a:cubicBezTo>
                    <a:pt x="271" y="35"/>
                    <a:pt x="271" y="35"/>
                    <a:pt x="271" y="35"/>
                  </a:cubicBezTo>
                  <a:cubicBezTo>
                    <a:pt x="267" y="32"/>
                    <a:pt x="267" y="32"/>
                    <a:pt x="267" y="32"/>
                  </a:cubicBezTo>
                  <a:cubicBezTo>
                    <a:pt x="260" y="27"/>
                    <a:pt x="260" y="27"/>
                    <a:pt x="260" y="27"/>
                  </a:cubicBezTo>
                  <a:cubicBezTo>
                    <a:pt x="255" y="25"/>
                    <a:pt x="255" y="25"/>
                    <a:pt x="255" y="25"/>
                  </a:cubicBezTo>
                  <a:cubicBezTo>
                    <a:pt x="250" y="23"/>
                    <a:pt x="250" y="23"/>
                    <a:pt x="250" y="23"/>
                  </a:cubicBezTo>
                  <a:cubicBezTo>
                    <a:pt x="246" y="19"/>
                    <a:pt x="246" y="19"/>
                    <a:pt x="246" y="19"/>
                  </a:cubicBezTo>
                  <a:cubicBezTo>
                    <a:pt x="239" y="18"/>
                    <a:pt x="239" y="18"/>
                    <a:pt x="239" y="18"/>
                  </a:cubicBezTo>
                  <a:cubicBezTo>
                    <a:pt x="230" y="19"/>
                    <a:pt x="230" y="19"/>
                    <a:pt x="230" y="19"/>
                  </a:cubicBezTo>
                  <a:cubicBezTo>
                    <a:pt x="227" y="19"/>
                    <a:pt x="227" y="19"/>
                    <a:pt x="227" y="19"/>
                  </a:cubicBezTo>
                  <a:cubicBezTo>
                    <a:pt x="224" y="20"/>
                    <a:pt x="224" y="20"/>
                    <a:pt x="224" y="20"/>
                  </a:cubicBezTo>
                  <a:cubicBezTo>
                    <a:pt x="222" y="22"/>
                    <a:pt x="222" y="22"/>
                    <a:pt x="222" y="22"/>
                  </a:cubicBezTo>
                  <a:cubicBezTo>
                    <a:pt x="219" y="21"/>
                    <a:pt x="219" y="21"/>
                    <a:pt x="219" y="21"/>
                  </a:cubicBezTo>
                  <a:cubicBezTo>
                    <a:pt x="216" y="19"/>
                    <a:pt x="216" y="19"/>
                    <a:pt x="216" y="19"/>
                  </a:cubicBezTo>
                  <a:cubicBezTo>
                    <a:pt x="210" y="16"/>
                    <a:pt x="210" y="16"/>
                    <a:pt x="210" y="16"/>
                  </a:cubicBezTo>
                  <a:cubicBezTo>
                    <a:pt x="202" y="12"/>
                    <a:pt x="202" y="12"/>
                    <a:pt x="202" y="12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73" y="102"/>
                    <a:pt x="73" y="102"/>
                    <a:pt x="73" y="102"/>
                  </a:cubicBezTo>
                  <a:cubicBezTo>
                    <a:pt x="69" y="149"/>
                    <a:pt x="69" y="149"/>
                    <a:pt x="69" y="149"/>
                  </a:cubicBezTo>
                  <a:cubicBezTo>
                    <a:pt x="69" y="149"/>
                    <a:pt x="69" y="149"/>
                    <a:pt x="69" y="149"/>
                  </a:cubicBezTo>
                  <a:cubicBezTo>
                    <a:pt x="75" y="149"/>
                    <a:pt x="186" y="154"/>
                    <a:pt x="224" y="155"/>
                  </a:cubicBezTo>
                  <a:cubicBezTo>
                    <a:pt x="246" y="156"/>
                    <a:pt x="313" y="158"/>
                    <a:pt x="313" y="158"/>
                  </a:cubicBez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latin typeface="Century Gothic" panose="020B0502020202020204" pitchFamily="34" charset="0"/>
              </a:endParaRPr>
            </a:p>
          </p:txBody>
        </p:sp>
        <p:sp>
          <p:nvSpPr>
            <p:cNvPr id="93" name="Freeform 13">
              <a:extLst>
                <a:ext uri="{FF2B5EF4-FFF2-40B4-BE49-F238E27FC236}">
                  <a16:creationId xmlns:a16="http://schemas.microsoft.com/office/drawing/2014/main" id="{FC221E51-7174-2147-83C3-983098278C1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5128" y="5997449"/>
              <a:ext cx="1501421" cy="1001208"/>
            </a:xfrm>
            <a:custGeom>
              <a:avLst/>
              <a:gdLst>
                <a:gd name="T0" fmla="*/ 200 w 269"/>
                <a:gd name="T1" fmla="*/ 158 h 180"/>
                <a:gd name="T2" fmla="*/ 206 w 269"/>
                <a:gd name="T3" fmla="*/ 161 h 180"/>
                <a:gd name="T4" fmla="*/ 209 w 269"/>
                <a:gd name="T5" fmla="*/ 163 h 180"/>
                <a:gd name="T6" fmla="*/ 212 w 269"/>
                <a:gd name="T7" fmla="*/ 164 h 180"/>
                <a:gd name="T8" fmla="*/ 214 w 269"/>
                <a:gd name="T9" fmla="*/ 162 h 180"/>
                <a:gd name="T10" fmla="*/ 217 w 269"/>
                <a:gd name="T11" fmla="*/ 161 h 180"/>
                <a:gd name="T12" fmla="*/ 220 w 269"/>
                <a:gd name="T13" fmla="*/ 161 h 180"/>
                <a:gd name="T14" fmla="*/ 229 w 269"/>
                <a:gd name="T15" fmla="*/ 160 h 180"/>
                <a:gd name="T16" fmla="*/ 236 w 269"/>
                <a:gd name="T17" fmla="*/ 161 h 180"/>
                <a:gd name="T18" fmla="*/ 240 w 269"/>
                <a:gd name="T19" fmla="*/ 165 h 180"/>
                <a:gd name="T20" fmla="*/ 245 w 269"/>
                <a:gd name="T21" fmla="*/ 167 h 180"/>
                <a:gd name="T22" fmla="*/ 250 w 269"/>
                <a:gd name="T23" fmla="*/ 169 h 180"/>
                <a:gd name="T24" fmla="*/ 257 w 269"/>
                <a:gd name="T25" fmla="*/ 174 h 180"/>
                <a:gd name="T26" fmla="*/ 261 w 269"/>
                <a:gd name="T27" fmla="*/ 177 h 180"/>
                <a:gd name="T28" fmla="*/ 262 w 269"/>
                <a:gd name="T29" fmla="*/ 178 h 180"/>
                <a:gd name="T30" fmla="*/ 263 w 269"/>
                <a:gd name="T31" fmla="*/ 180 h 180"/>
                <a:gd name="T32" fmla="*/ 263 w 269"/>
                <a:gd name="T33" fmla="*/ 180 h 180"/>
                <a:gd name="T34" fmla="*/ 263 w 269"/>
                <a:gd name="T35" fmla="*/ 177 h 180"/>
                <a:gd name="T36" fmla="*/ 263 w 269"/>
                <a:gd name="T37" fmla="*/ 173 h 180"/>
                <a:gd name="T38" fmla="*/ 259 w 269"/>
                <a:gd name="T39" fmla="*/ 170 h 180"/>
                <a:gd name="T40" fmla="*/ 259 w 269"/>
                <a:gd name="T41" fmla="*/ 167 h 180"/>
                <a:gd name="T42" fmla="*/ 260 w 269"/>
                <a:gd name="T43" fmla="*/ 164 h 180"/>
                <a:gd name="T44" fmla="*/ 263 w 269"/>
                <a:gd name="T45" fmla="*/ 163 h 180"/>
                <a:gd name="T46" fmla="*/ 263 w 269"/>
                <a:gd name="T47" fmla="*/ 156 h 180"/>
                <a:gd name="T48" fmla="*/ 264 w 269"/>
                <a:gd name="T49" fmla="*/ 153 h 180"/>
                <a:gd name="T50" fmla="*/ 266 w 269"/>
                <a:gd name="T51" fmla="*/ 152 h 180"/>
                <a:gd name="T52" fmla="*/ 266 w 269"/>
                <a:gd name="T53" fmla="*/ 148 h 180"/>
                <a:gd name="T54" fmla="*/ 264 w 269"/>
                <a:gd name="T55" fmla="*/ 143 h 180"/>
                <a:gd name="T56" fmla="*/ 262 w 269"/>
                <a:gd name="T57" fmla="*/ 142 h 180"/>
                <a:gd name="T58" fmla="*/ 263 w 269"/>
                <a:gd name="T59" fmla="*/ 137 h 180"/>
                <a:gd name="T60" fmla="*/ 263 w 269"/>
                <a:gd name="T61" fmla="*/ 134 h 180"/>
                <a:gd name="T62" fmla="*/ 266 w 269"/>
                <a:gd name="T63" fmla="*/ 134 h 180"/>
                <a:gd name="T64" fmla="*/ 269 w 269"/>
                <a:gd name="T65" fmla="*/ 47 h 180"/>
                <a:gd name="T66" fmla="*/ 266 w 269"/>
                <a:gd name="T67" fmla="*/ 44 h 180"/>
                <a:gd name="T68" fmla="*/ 264 w 269"/>
                <a:gd name="T69" fmla="*/ 41 h 180"/>
                <a:gd name="T70" fmla="*/ 259 w 269"/>
                <a:gd name="T71" fmla="*/ 39 h 180"/>
                <a:gd name="T72" fmla="*/ 258 w 269"/>
                <a:gd name="T73" fmla="*/ 36 h 180"/>
                <a:gd name="T74" fmla="*/ 255 w 269"/>
                <a:gd name="T75" fmla="*/ 33 h 180"/>
                <a:gd name="T76" fmla="*/ 254 w 269"/>
                <a:gd name="T77" fmla="*/ 31 h 180"/>
                <a:gd name="T78" fmla="*/ 254 w 269"/>
                <a:gd name="T79" fmla="*/ 29 h 180"/>
                <a:gd name="T80" fmla="*/ 254 w 269"/>
                <a:gd name="T81" fmla="*/ 27 h 180"/>
                <a:gd name="T82" fmla="*/ 257 w 269"/>
                <a:gd name="T83" fmla="*/ 24 h 180"/>
                <a:gd name="T84" fmla="*/ 260 w 269"/>
                <a:gd name="T85" fmla="*/ 21 h 180"/>
                <a:gd name="T86" fmla="*/ 264 w 269"/>
                <a:gd name="T87" fmla="*/ 17 h 180"/>
                <a:gd name="T88" fmla="*/ 263 w 269"/>
                <a:gd name="T89" fmla="*/ 15 h 180"/>
                <a:gd name="T90" fmla="*/ 263 w 269"/>
                <a:gd name="T91" fmla="*/ 14 h 180"/>
                <a:gd name="T92" fmla="*/ 136 w 269"/>
                <a:gd name="T93" fmla="*/ 8 h 180"/>
                <a:gd name="T94" fmla="*/ 14 w 269"/>
                <a:gd name="T95" fmla="*/ 0 h 180"/>
                <a:gd name="T96" fmla="*/ 0 w 269"/>
                <a:gd name="T97" fmla="*/ 142 h 180"/>
                <a:gd name="T98" fmla="*/ 192 w 269"/>
                <a:gd name="T99" fmla="*/ 154 h 180"/>
                <a:gd name="T100" fmla="*/ 200 w 269"/>
                <a:gd name="T101" fmla="*/ 158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69" h="180">
                  <a:moveTo>
                    <a:pt x="200" y="158"/>
                  </a:moveTo>
                  <a:cubicBezTo>
                    <a:pt x="206" y="161"/>
                    <a:pt x="206" y="161"/>
                    <a:pt x="206" y="161"/>
                  </a:cubicBezTo>
                  <a:cubicBezTo>
                    <a:pt x="209" y="163"/>
                    <a:pt x="209" y="163"/>
                    <a:pt x="209" y="163"/>
                  </a:cubicBezTo>
                  <a:cubicBezTo>
                    <a:pt x="212" y="164"/>
                    <a:pt x="212" y="164"/>
                    <a:pt x="212" y="164"/>
                  </a:cubicBezTo>
                  <a:cubicBezTo>
                    <a:pt x="214" y="162"/>
                    <a:pt x="214" y="162"/>
                    <a:pt x="214" y="162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20" y="161"/>
                    <a:pt x="220" y="161"/>
                    <a:pt x="220" y="161"/>
                  </a:cubicBezTo>
                  <a:cubicBezTo>
                    <a:pt x="229" y="160"/>
                    <a:pt x="229" y="160"/>
                    <a:pt x="229" y="160"/>
                  </a:cubicBezTo>
                  <a:cubicBezTo>
                    <a:pt x="236" y="161"/>
                    <a:pt x="236" y="161"/>
                    <a:pt x="236" y="161"/>
                  </a:cubicBezTo>
                  <a:cubicBezTo>
                    <a:pt x="240" y="165"/>
                    <a:pt x="240" y="165"/>
                    <a:pt x="240" y="165"/>
                  </a:cubicBezTo>
                  <a:cubicBezTo>
                    <a:pt x="245" y="167"/>
                    <a:pt x="245" y="167"/>
                    <a:pt x="245" y="167"/>
                  </a:cubicBezTo>
                  <a:cubicBezTo>
                    <a:pt x="250" y="169"/>
                    <a:pt x="250" y="169"/>
                    <a:pt x="250" y="169"/>
                  </a:cubicBezTo>
                  <a:cubicBezTo>
                    <a:pt x="257" y="174"/>
                    <a:pt x="257" y="174"/>
                    <a:pt x="257" y="174"/>
                  </a:cubicBezTo>
                  <a:cubicBezTo>
                    <a:pt x="261" y="177"/>
                    <a:pt x="261" y="177"/>
                    <a:pt x="261" y="177"/>
                  </a:cubicBezTo>
                  <a:cubicBezTo>
                    <a:pt x="262" y="178"/>
                    <a:pt x="262" y="178"/>
                    <a:pt x="262" y="178"/>
                  </a:cubicBezTo>
                  <a:cubicBezTo>
                    <a:pt x="263" y="180"/>
                    <a:pt x="263" y="180"/>
                    <a:pt x="263" y="180"/>
                  </a:cubicBezTo>
                  <a:cubicBezTo>
                    <a:pt x="263" y="180"/>
                    <a:pt x="263" y="180"/>
                    <a:pt x="263" y="180"/>
                  </a:cubicBezTo>
                  <a:cubicBezTo>
                    <a:pt x="263" y="177"/>
                    <a:pt x="263" y="177"/>
                    <a:pt x="263" y="177"/>
                  </a:cubicBezTo>
                  <a:cubicBezTo>
                    <a:pt x="263" y="173"/>
                    <a:pt x="263" y="173"/>
                    <a:pt x="263" y="173"/>
                  </a:cubicBezTo>
                  <a:cubicBezTo>
                    <a:pt x="259" y="170"/>
                    <a:pt x="259" y="170"/>
                    <a:pt x="259" y="170"/>
                  </a:cubicBezTo>
                  <a:cubicBezTo>
                    <a:pt x="259" y="167"/>
                    <a:pt x="259" y="167"/>
                    <a:pt x="259" y="167"/>
                  </a:cubicBezTo>
                  <a:cubicBezTo>
                    <a:pt x="260" y="164"/>
                    <a:pt x="260" y="164"/>
                    <a:pt x="260" y="164"/>
                  </a:cubicBezTo>
                  <a:cubicBezTo>
                    <a:pt x="263" y="163"/>
                    <a:pt x="263" y="163"/>
                    <a:pt x="263" y="163"/>
                  </a:cubicBezTo>
                  <a:cubicBezTo>
                    <a:pt x="263" y="156"/>
                    <a:pt x="263" y="156"/>
                    <a:pt x="263" y="156"/>
                  </a:cubicBezTo>
                  <a:cubicBezTo>
                    <a:pt x="264" y="153"/>
                    <a:pt x="264" y="153"/>
                    <a:pt x="264" y="153"/>
                  </a:cubicBezTo>
                  <a:cubicBezTo>
                    <a:pt x="266" y="152"/>
                    <a:pt x="266" y="152"/>
                    <a:pt x="266" y="152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4" y="143"/>
                    <a:pt x="264" y="143"/>
                    <a:pt x="264" y="143"/>
                  </a:cubicBezTo>
                  <a:cubicBezTo>
                    <a:pt x="262" y="142"/>
                    <a:pt x="262" y="142"/>
                    <a:pt x="262" y="142"/>
                  </a:cubicBezTo>
                  <a:cubicBezTo>
                    <a:pt x="263" y="137"/>
                    <a:pt x="263" y="137"/>
                    <a:pt x="263" y="137"/>
                  </a:cubicBezTo>
                  <a:cubicBezTo>
                    <a:pt x="263" y="134"/>
                    <a:pt x="263" y="134"/>
                    <a:pt x="263" y="134"/>
                  </a:cubicBezTo>
                  <a:cubicBezTo>
                    <a:pt x="266" y="134"/>
                    <a:pt x="266" y="134"/>
                    <a:pt x="266" y="134"/>
                  </a:cubicBezTo>
                  <a:cubicBezTo>
                    <a:pt x="269" y="47"/>
                    <a:pt x="269" y="47"/>
                    <a:pt x="269" y="47"/>
                  </a:cubicBezTo>
                  <a:cubicBezTo>
                    <a:pt x="266" y="44"/>
                    <a:pt x="266" y="44"/>
                    <a:pt x="266" y="44"/>
                  </a:cubicBezTo>
                  <a:cubicBezTo>
                    <a:pt x="264" y="41"/>
                    <a:pt x="264" y="41"/>
                    <a:pt x="264" y="41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6"/>
                    <a:pt x="258" y="36"/>
                    <a:pt x="258" y="36"/>
                  </a:cubicBezTo>
                  <a:cubicBezTo>
                    <a:pt x="255" y="33"/>
                    <a:pt x="255" y="33"/>
                    <a:pt x="255" y="33"/>
                  </a:cubicBezTo>
                  <a:cubicBezTo>
                    <a:pt x="254" y="31"/>
                    <a:pt x="254" y="31"/>
                    <a:pt x="254" y="31"/>
                  </a:cubicBezTo>
                  <a:cubicBezTo>
                    <a:pt x="254" y="29"/>
                    <a:pt x="254" y="29"/>
                    <a:pt x="254" y="29"/>
                  </a:cubicBezTo>
                  <a:cubicBezTo>
                    <a:pt x="254" y="27"/>
                    <a:pt x="254" y="27"/>
                    <a:pt x="254" y="27"/>
                  </a:cubicBezTo>
                  <a:cubicBezTo>
                    <a:pt x="257" y="24"/>
                    <a:pt x="257" y="24"/>
                    <a:pt x="257" y="24"/>
                  </a:cubicBezTo>
                  <a:cubicBezTo>
                    <a:pt x="260" y="21"/>
                    <a:pt x="260" y="21"/>
                    <a:pt x="260" y="21"/>
                  </a:cubicBezTo>
                  <a:cubicBezTo>
                    <a:pt x="264" y="17"/>
                    <a:pt x="264" y="17"/>
                    <a:pt x="264" y="17"/>
                  </a:cubicBezTo>
                  <a:cubicBezTo>
                    <a:pt x="263" y="15"/>
                    <a:pt x="263" y="15"/>
                    <a:pt x="263" y="15"/>
                  </a:cubicBezTo>
                  <a:cubicBezTo>
                    <a:pt x="263" y="14"/>
                    <a:pt x="263" y="14"/>
                    <a:pt x="263" y="14"/>
                  </a:cubicBezTo>
                  <a:cubicBezTo>
                    <a:pt x="263" y="14"/>
                    <a:pt x="167" y="10"/>
                    <a:pt x="136" y="8"/>
                  </a:cubicBezTo>
                  <a:cubicBezTo>
                    <a:pt x="105" y="6"/>
                    <a:pt x="14" y="0"/>
                    <a:pt x="14" y="0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192" y="154"/>
                    <a:pt x="192" y="154"/>
                    <a:pt x="192" y="154"/>
                  </a:cubicBezTo>
                  <a:lnTo>
                    <a:pt x="200" y="158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latin typeface="Century Gothic" panose="020B0502020202020204" pitchFamily="34" charset="0"/>
              </a:endParaRPr>
            </a:p>
          </p:txBody>
        </p:sp>
        <p:sp>
          <p:nvSpPr>
            <p:cNvPr id="94" name="Freeform 14">
              <a:extLst>
                <a:ext uri="{FF2B5EF4-FFF2-40B4-BE49-F238E27FC236}">
                  <a16:creationId xmlns:a16="http://schemas.microsoft.com/office/drawing/2014/main" id="{55E89167-07E4-CF4E-B6E7-0E28B1D462E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6390" y="6069901"/>
              <a:ext cx="1508005" cy="1244921"/>
            </a:xfrm>
            <a:custGeom>
              <a:avLst/>
              <a:gdLst>
                <a:gd name="T0" fmla="*/ 229 w 229"/>
                <a:gd name="T1" fmla="*/ 27 h 189"/>
                <a:gd name="T2" fmla="*/ 228 w 229"/>
                <a:gd name="T3" fmla="*/ 27 h 189"/>
                <a:gd name="T4" fmla="*/ 28 w 229"/>
                <a:gd name="T5" fmla="*/ 0 h 189"/>
                <a:gd name="T6" fmla="*/ 24 w 229"/>
                <a:gd name="T7" fmla="*/ 23 h 189"/>
                <a:gd name="T8" fmla="*/ 7 w 229"/>
                <a:gd name="T9" fmla="*/ 122 h 189"/>
                <a:gd name="T10" fmla="*/ 0 w 229"/>
                <a:gd name="T11" fmla="*/ 162 h 189"/>
                <a:gd name="T12" fmla="*/ 61 w 229"/>
                <a:gd name="T13" fmla="*/ 172 h 189"/>
                <a:gd name="T14" fmla="*/ 212 w 229"/>
                <a:gd name="T15" fmla="*/ 189 h 189"/>
                <a:gd name="T16" fmla="*/ 220 w 229"/>
                <a:gd name="T17" fmla="*/ 109 h 189"/>
                <a:gd name="T18" fmla="*/ 229 w 229"/>
                <a:gd name="T19" fmla="*/ 27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189">
                  <a:moveTo>
                    <a:pt x="229" y="27"/>
                  </a:moveTo>
                  <a:lnTo>
                    <a:pt x="228" y="27"/>
                  </a:lnTo>
                  <a:lnTo>
                    <a:pt x="28" y="0"/>
                  </a:lnTo>
                  <a:lnTo>
                    <a:pt x="24" y="23"/>
                  </a:lnTo>
                  <a:lnTo>
                    <a:pt x="7" y="122"/>
                  </a:lnTo>
                  <a:lnTo>
                    <a:pt x="0" y="162"/>
                  </a:lnTo>
                  <a:lnTo>
                    <a:pt x="61" y="172"/>
                  </a:lnTo>
                  <a:lnTo>
                    <a:pt x="212" y="189"/>
                  </a:lnTo>
                  <a:lnTo>
                    <a:pt x="220" y="109"/>
                  </a:lnTo>
                  <a:lnTo>
                    <a:pt x="229" y="27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latin typeface="Century Gothic" panose="020B0502020202020204" pitchFamily="34" charset="0"/>
              </a:endParaRPr>
            </a:p>
          </p:txBody>
        </p:sp>
        <p:sp>
          <p:nvSpPr>
            <p:cNvPr id="95" name="Freeform 15">
              <a:extLst>
                <a:ext uri="{FF2B5EF4-FFF2-40B4-BE49-F238E27FC236}">
                  <a16:creationId xmlns:a16="http://schemas.microsoft.com/office/drawing/2014/main" id="{AF7F3B54-5738-B746-99B9-056D1DE767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4153" y="5174083"/>
              <a:ext cx="1402642" cy="902408"/>
            </a:xfrm>
            <a:custGeom>
              <a:avLst/>
              <a:gdLst>
                <a:gd name="T0" fmla="*/ 249 w 251"/>
                <a:gd name="T1" fmla="*/ 161 h 162"/>
                <a:gd name="T2" fmla="*/ 249 w 251"/>
                <a:gd name="T3" fmla="*/ 162 h 162"/>
                <a:gd name="T4" fmla="*/ 249 w 251"/>
                <a:gd name="T5" fmla="*/ 162 h 162"/>
                <a:gd name="T6" fmla="*/ 251 w 251"/>
                <a:gd name="T7" fmla="*/ 160 h 162"/>
                <a:gd name="T8" fmla="*/ 251 w 251"/>
                <a:gd name="T9" fmla="*/ 155 h 162"/>
                <a:gd name="T10" fmla="*/ 251 w 251"/>
                <a:gd name="T11" fmla="*/ 150 h 162"/>
                <a:gd name="T12" fmla="*/ 250 w 251"/>
                <a:gd name="T13" fmla="*/ 144 h 162"/>
                <a:gd name="T14" fmla="*/ 248 w 251"/>
                <a:gd name="T15" fmla="*/ 141 h 162"/>
                <a:gd name="T16" fmla="*/ 245 w 251"/>
                <a:gd name="T17" fmla="*/ 138 h 162"/>
                <a:gd name="T18" fmla="*/ 245 w 251"/>
                <a:gd name="T19" fmla="*/ 131 h 162"/>
                <a:gd name="T20" fmla="*/ 244 w 251"/>
                <a:gd name="T21" fmla="*/ 129 h 162"/>
                <a:gd name="T22" fmla="*/ 242 w 251"/>
                <a:gd name="T23" fmla="*/ 126 h 162"/>
                <a:gd name="T24" fmla="*/ 242 w 251"/>
                <a:gd name="T25" fmla="*/ 117 h 162"/>
                <a:gd name="T26" fmla="*/ 242 w 251"/>
                <a:gd name="T27" fmla="*/ 103 h 162"/>
                <a:gd name="T28" fmla="*/ 241 w 251"/>
                <a:gd name="T29" fmla="*/ 86 h 162"/>
                <a:gd name="T30" fmla="*/ 241 w 251"/>
                <a:gd name="T31" fmla="*/ 77 h 162"/>
                <a:gd name="T32" fmla="*/ 237 w 251"/>
                <a:gd name="T33" fmla="*/ 70 h 162"/>
                <a:gd name="T34" fmla="*/ 234 w 251"/>
                <a:gd name="T35" fmla="*/ 60 h 162"/>
                <a:gd name="T36" fmla="*/ 232 w 251"/>
                <a:gd name="T37" fmla="*/ 54 h 162"/>
                <a:gd name="T38" fmla="*/ 234 w 251"/>
                <a:gd name="T39" fmla="*/ 47 h 162"/>
                <a:gd name="T40" fmla="*/ 233 w 251"/>
                <a:gd name="T41" fmla="*/ 41 h 162"/>
                <a:gd name="T42" fmla="*/ 232 w 251"/>
                <a:gd name="T43" fmla="*/ 39 h 162"/>
                <a:gd name="T44" fmla="*/ 232 w 251"/>
                <a:gd name="T45" fmla="*/ 34 h 162"/>
                <a:gd name="T46" fmla="*/ 232 w 251"/>
                <a:gd name="T47" fmla="*/ 33 h 162"/>
                <a:gd name="T48" fmla="*/ 234 w 251"/>
                <a:gd name="T49" fmla="*/ 31 h 162"/>
                <a:gd name="T50" fmla="*/ 235 w 251"/>
                <a:gd name="T51" fmla="*/ 29 h 162"/>
                <a:gd name="T52" fmla="*/ 235 w 251"/>
                <a:gd name="T53" fmla="*/ 25 h 162"/>
                <a:gd name="T54" fmla="*/ 232 w 251"/>
                <a:gd name="T55" fmla="*/ 22 h 162"/>
                <a:gd name="T56" fmla="*/ 232 w 251"/>
                <a:gd name="T57" fmla="*/ 21 h 162"/>
                <a:gd name="T58" fmla="*/ 231 w 251"/>
                <a:gd name="T59" fmla="*/ 18 h 162"/>
                <a:gd name="T60" fmla="*/ 230 w 251"/>
                <a:gd name="T61" fmla="*/ 13 h 162"/>
                <a:gd name="T62" fmla="*/ 97 w 251"/>
                <a:gd name="T63" fmla="*/ 7 h 162"/>
                <a:gd name="T64" fmla="*/ 14 w 251"/>
                <a:gd name="T65" fmla="*/ 0 h 162"/>
                <a:gd name="T66" fmla="*/ 0 w 251"/>
                <a:gd name="T67" fmla="*/ 147 h 162"/>
                <a:gd name="T68" fmla="*/ 122 w 251"/>
                <a:gd name="T69" fmla="*/ 155 h 162"/>
                <a:gd name="T70" fmla="*/ 249 w 251"/>
                <a:gd name="T71" fmla="*/ 161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51" h="162">
                  <a:moveTo>
                    <a:pt x="249" y="161"/>
                  </a:moveTo>
                  <a:cubicBezTo>
                    <a:pt x="249" y="162"/>
                    <a:pt x="249" y="162"/>
                    <a:pt x="249" y="162"/>
                  </a:cubicBezTo>
                  <a:cubicBezTo>
                    <a:pt x="249" y="162"/>
                    <a:pt x="249" y="162"/>
                    <a:pt x="249" y="162"/>
                  </a:cubicBezTo>
                  <a:cubicBezTo>
                    <a:pt x="251" y="160"/>
                    <a:pt x="251" y="160"/>
                    <a:pt x="251" y="160"/>
                  </a:cubicBezTo>
                  <a:cubicBezTo>
                    <a:pt x="251" y="155"/>
                    <a:pt x="251" y="155"/>
                    <a:pt x="251" y="155"/>
                  </a:cubicBezTo>
                  <a:cubicBezTo>
                    <a:pt x="251" y="150"/>
                    <a:pt x="251" y="150"/>
                    <a:pt x="251" y="150"/>
                  </a:cubicBezTo>
                  <a:cubicBezTo>
                    <a:pt x="250" y="144"/>
                    <a:pt x="250" y="144"/>
                    <a:pt x="250" y="144"/>
                  </a:cubicBezTo>
                  <a:cubicBezTo>
                    <a:pt x="248" y="141"/>
                    <a:pt x="248" y="141"/>
                    <a:pt x="248" y="141"/>
                  </a:cubicBezTo>
                  <a:cubicBezTo>
                    <a:pt x="245" y="138"/>
                    <a:pt x="245" y="138"/>
                    <a:pt x="245" y="138"/>
                  </a:cubicBezTo>
                  <a:cubicBezTo>
                    <a:pt x="245" y="131"/>
                    <a:pt x="245" y="131"/>
                    <a:pt x="245" y="131"/>
                  </a:cubicBezTo>
                  <a:cubicBezTo>
                    <a:pt x="244" y="129"/>
                    <a:pt x="244" y="129"/>
                    <a:pt x="244" y="129"/>
                  </a:cubicBezTo>
                  <a:cubicBezTo>
                    <a:pt x="242" y="126"/>
                    <a:pt x="242" y="126"/>
                    <a:pt x="242" y="126"/>
                  </a:cubicBezTo>
                  <a:cubicBezTo>
                    <a:pt x="242" y="117"/>
                    <a:pt x="242" y="117"/>
                    <a:pt x="242" y="117"/>
                  </a:cubicBezTo>
                  <a:cubicBezTo>
                    <a:pt x="242" y="103"/>
                    <a:pt x="242" y="103"/>
                    <a:pt x="242" y="103"/>
                  </a:cubicBezTo>
                  <a:cubicBezTo>
                    <a:pt x="241" y="86"/>
                    <a:pt x="241" y="86"/>
                    <a:pt x="241" y="86"/>
                  </a:cubicBezTo>
                  <a:cubicBezTo>
                    <a:pt x="241" y="77"/>
                    <a:pt x="241" y="77"/>
                    <a:pt x="241" y="77"/>
                  </a:cubicBezTo>
                  <a:cubicBezTo>
                    <a:pt x="237" y="70"/>
                    <a:pt x="237" y="70"/>
                    <a:pt x="237" y="70"/>
                  </a:cubicBezTo>
                  <a:cubicBezTo>
                    <a:pt x="234" y="60"/>
                    <a:pt x="234" y="60"/>
                    <a:pt x="234" y="60"/>
                  </a:cubicBezTo>
                  <a:cubicBezTo>
                    <a:pt x="232" y="54"/>
                    <a:pt x="232" y="54"/>
                    <a:pt x="232" y="54"/>
                  </a:cubicBezTo>
                  <a:cubicBezTo>
                    <a:pt x="234" y="47"/>
                    <a:pt x="234" y="47"/>
                    <a:pt x="234" y="47"/>
                  </a:cubicBezTo>
                  <a:cubicBezTo>
                    <a:pt x="233" y="41"/>
                    <a:pt x="233" y="41"/>
                    <a:pt x="233" y="41"/>
                  </a:cubicBezTo>
                  <a:cubicBezTo>
                    <a:pt x="232" y="39"/>
                    <a:pt x="232" y="39"/>
                    <a:pt x="232" y="39"/>
                  </a:cubicBezTo>
                  <a:cubicBezTo>
                    <a:pt x="232" y="34"/>
                    <a:pt x="232" y="34"/>
                    <a:pt x="232" y="34"/>
                  </a:cubicBezTo>
                  <a:cubicBezTo>
                    <a:pt x="232" y="33"/>
                    <a:pt x="232" y="33"/>
                    <a:pt x="232" y="33"/>
                  </a:cubicBezTo>
                  <a:cubicBezTo>
                    <a:pt x="234" y="31"/>
                    <a:pt x="234" y="31"/>
                    <a:pt x="234" y="31"/>
                  </a:cubicBezTo>
                  <a:cubicBezTo>
                    <a:pt x="235" y="29"/>
                    <a:pt x="235" y="29"/>
                    <a:pt x="235" y="29"/>
                  </a:cubicBezTo>
                  <a:cubicBezTo>
                    <a:pt x="235" y="25"/>
                    <a:pt x="235" y="25"/>
                    <a:pt x="235" y="25"/>
                  </a:cubicBezTo>
                  <a:cubicBezTo>
                    <a:pt x="232" y="22"/>
                    <a:pt x="232" y="22"/>
                    <a:pt x="232" y="22"/>
                  </a:cubicBezTo>
                  <a:cubicBezTo>
                    <a:pt x="232" y="21"/>
                    <a:pt x="232" y="21"/>
                    <a:pt x="232" y="21"/>
                  </a:cubicBezTo>
                  <a:cubicBezTo>
                    <a:pt x="231" y="18"/>
                    <a:pt x="231" y="18"/>
                    <a:pt x="231" y="18"/>
                  </a:cubicBezTo>
                  <a:cubicBezTo>
                    <a:pt x="230" y="13"/>
                    <a:pt x="230" y="13"/>
                    <a:pt x="230" y="13"/>
                  </a:cubicBezTo>
                  <a:cubicBezTo>
                    <a:pt x="230" y="13"/>
                    <a:pt x="130" y="9"/>
                    <a:pt x="97" y="7"/>
                  </a:cubicBezTo>
                  <a:cubicBezTo>
                    <a:pt x="76" y="6"/>
                    <a:pt x="14" y="0"/>
                    <a:pt x="14" y="0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47"/>
                    <a:pt x="91" y="153"/>
                    <a:pt x="122" y="155"/>
                  </a:cubicBezTo>
                  <a:cubicBezTo>
                    <a:pt x="153" y="157"/>
                    <a:pt x="249" y="161"/>
                    <a:pt x="249" y="161"/>
                  </a:cubicBez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latin typeface="Century Gothic" panose="020B0502020202020204" pitchFamily="34" charset="0"/>
              </a:endParaRPr>
            </a:p>
          </p:txBody>
        </p:sp>
        <p:sp>
          <p:nvSpPr>
            <p:cNvPr id="96" name="Freeform 16">
              <a:extLst>
                <a:ext uri="{FF2B5EF4-FFF2-40B4-BE49-F238E27FC236}">
                  <a16:creationId xmlns:a16="http://schemas.microsoft.com/office/drawing/2014/main" id="{F999B5EA-5885-D54E-9DF5-990F079E5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3457" y="7202848"/>
              <a:ext cx="1567272" cy="1231747"/>
            </a:xfrm>
            <a:custGeom>
              <a:avLst/>
              <a:gdLst>
                <a:gd name="T0" fmla="*/ 267 w 281"/>
                <a:gd name="T1" fmla="*/ 221 h 221"/>
                <a:gd name="T2" fmla="*/ 277 w 281"/>
                <a:gd name="T3" fmla="*/ 75 h 221"/>
                <a:gd name="T4" fmla="*/ 277 w 281"/>
                <a:gd name="T5" fmla="*/ 75 h 221"/>
                <a:gd name="T6" fmla="*/ 277 w 281"/>
                <a:gd name="T7" fmla="*/ 75 h 221"/>
                <a:gd name="T8" fmla="*/ 281 w 281"/>
                <a:gd name="T9" fmla="*/ 28 h 221"/>
                <a:gd name="T10" fmla="*/ 208 w 281"/>
                <a:gd name="T11" fmla="*/ 21 h 221"/>
                <a:gd name="T12" fmla="*/ 30 w 281"/>
                <a:gd name="T13" fmla="*/ 0 h 221"/>
                <a:gd name="T14" fmla="*/ 0 w 281"/>
                <a:gd name="T15" fmla="*/ 192 h 221"/>
                <a:gd name="T16" fmla="*/ 229 w 281"/>
                <a:gd name="T17" fmla="*/ 219 h 221"/>
                <a:gd name="T18" fmla="*/ 267 w 281"/>
                <a:gd name="T19" fmla="*/ 22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1" h="221">
                  <a:moveTo>
                    <a:pt x="267" y="221"/>
                  </a:moveTo>
                  <a:cubicBezTo>
                    <a:pt x="277" y="75"/>
                    <a:pt x="277" y="75"/>
                    <a:pt x="277" y="75"/>
                  </a:cubicBezTo>
                  <a:cubicBezTo>
                    <a:pt x="277" y="75"/>
                    <a:pt x="277" y="75"/>
                    <a:pt x="277" y="75"/>
                  </a:cubicBezTo>
                  <a:cubicBezTo>
                    <a:pt x="277" y="75"/>
                    <a:pt x="277" y="75"/>
                    <a:pt x="277" y="75"/>
                  </a:cubicBezTo>
                  <a:cubicBezTo>
                    <a:pt x="281" y="28"/>
                    <a:pt x="281" y="28"/>
                    <a:pt x="281" y="28"/>
                  </a:cubicBezTo>
                  <a:cubicBezTo>
                    <a:pt x="208" y="21"/>
                    <a:pt x="208" y="21"/>
                    <a:pt x="208" y="21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229" y="219"/>
                    <a:pt x="229" y="219"/>
                    <a:pt x="229" y="219"/>
                  </a:cubicBezTo>
                  <a:cubicBezTo>
                    <a:pt x="229" y="219"/>
                    <a:pt x="245" y="220"/>
                    <a:pt x="267" y="221"/>
                  </a:cubicBez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latin typeface="Century Gothic" panose="020B0502020202020204" pitchFamily="34" charset="0"/>
              </a:endParaRPr>
            </a:p>
          </p:txBody>
        </p:sp>
        <p:sp>
          <p:nvSpPr>
            <p:cNvPr id="97" name="Freeform 17">
              <a:extLst>
                <a:ext uri="{FF2B5EF4-FFF2-40B4-BE49-F238E27FC236}">
                  <a16:creationId xmlns:a16="http://schemas.microsoft.com/office/drawing/2014/main" id="{53B330DB-1064-DB40-A52F-197C5C824B2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2998" y="6761525"/>
              <a:ext cx="1205088" cy="1508398"/>
            </a:xfrm>
            <a:custGeom>
              <a:avLst/>
              <a:gdLst>
                <a:gd name="T0" fmla="*/ 183 w 183"/>
                <a:gd name="T1" fmla="*/ 67 h 229"/>
                <a:gd name="T2" fmla="*/ 122 w 183"/>
                <a:gd name="T3" fmla="*/ 57 h 229"/>
                <a:gd name="T4" fmla="*/ 129 w 183"/>
                <a:gd name="T5" fmla="*/ 17 h 229"/>
                <a:gd name="T6" fmla="*/ 39 w 183"/>
                <a:gd name="T7" fmla="*/ 0 h 229"/>
                <a:gd name="T8" fmla="*/ 0 w 183"/>
                <a:gd name="T9" fmla="*/ 201 h 229"/>
                <a:gd name="T10" fmla="*/ 158 w 183"/>
                <a:gd name="T11" fmla="*/ 229 h 229"/>
                <a:gd name="T12" fmla="*/ 183 w 183"/>
                <a:gd name="T13" fmla="*/ 67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229">
                  <a:moveTo>
                    <a:pt x="183" y="67"/>
                  </a:moveTo>
                  <a:lnTo>
                    <a:pt x="122" y="57"/>
                  </a:lnTo>
                  <a:lnTo>
                    <a:pt x="129" y="17"/>
                  </a:lnTo>
                  <a:lnTo>
                    <a:pt x="39" y="0"/>
                  </a:lnTo>
                  <a:lnTo>
                    <a:pt x="0" y="201"/>
                  </a:lnTo>
                  <a:lnTo>
                    <a:pt x="158" y="229"/>
                  </a:lnTo>
                  <a:lnTo>
                    <a:pt x="183" y="67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latin typeface="Century Gothic" panose="020B0502020202020204" pitchFamily="34" charset="0"/>
              </a:endParaRPr>
            </a:p>
          </p:txBody>
        </p:sp>
        <p:sp>
          <p:nvSpPr>
            <p:cNvPr id="98" name="Freeform 18">
              <a:extLst>
                <a:ext uri="{FF2B5EF4-FFF2-40B4-BE49-F238E27FC236}">
                  <a16:creationId xmlns:a16="http://schemas.microsoft.com/office/drawing/2014/main" id="{F27C6F3E-A5DD-4D48-8027-E17E528B90F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6931" y="6484879"/>
              <a:ext cx="1382888" cy="2094624"/>
            </a:xfrm>
            <a:custGeom>
              <a:avLst/>
              <a:gdLst>
                <a:gd name="T0" fmla="*/ 5 w 248"/>
                <a:gd name="T1" fmla="*/ 131 h 375"/>
                <a:gd name="T2" fmla="*/ 1 w 248"/>
                <a:gd name="T3" fmla="*/ 132 h 375"/>
                <a:gd name="T4" fmla="*/ 0 w 248"/>
                <a:gd name="T5" fmla="*/ 135 h 375"/>
                <a:gd name="T6" fmla="*/ 1 w 248"/>
                <a:gd name="T7" fmla="*/ 139 h 375"/>
                <a:gd name="T8" fmla="*/ 2 w 248"/>
                <a:gd name="T9" fmla="*/ 142 h 375"/>
                <a:gd name="T10" fmla="*/ 3 w 248"/>
                <a:gd name="T11" fmla="*/ 143 h 375"/>
                <a:gd name="T12" fmla="*/ 7 w 248"/>
                <a:gd name="T13" fmla="*/ 145 h 375"/>
                <a:gd name="T14" fmla="*/ 160 w 248"/>
                <a:gd name="T15" fmla="*/ 375 h 375"/>
                <a:gd name="T16" fmla="*/ 163 w 248"/>
                <a:gd name="T17" fmla="*/ 371 h 375"/>
                <a:gd name="T18" fmla="*/ 164 w 248"/>
                <a:gd name="T19" fmla="*/ 367 h 375"/>
                <a:gd name="T20" fmla="*/ 164 w 248"/>
                <a:gd name="T21" fmla="*/ 354 h 375"/>
                <a:gd name="T22" fmla="*/ 164 w 248"/>
                <a:gd name="T23" fmla="*/ 340 h 375"/>
                <a:gd name="T24" fmla="*/ 164 w 248"/>
                <a:gd name="T25" fmla="*/ 329 h 375"/>
                <a:gd name="T26" fmla="*/ 167 w 248"/>
                <a:gd name="T27" fmla="*/ 326 h 375"/>
                <a:gd name="T28" fmla="*/ 174 w 248"/>
                <a:gd name="T29" fmla="*/ 324 h 375"/>
                <a:gd name="T30" fmla="*/ 176 w 248"/>
                <a:gd name="T31" fmla="*/ 328 h 375"/>
                <a:gd name="T32" fmla="*/ 180 w 248"/>
                <a:gd name="T33" fmla="*/ 326 h 375"/>
                <a:gd name="T34" fmla="*/ 185 w 248"/>
                <a:gd name="T35" fmla="*/ 330 h 375"/>
                <a:gd name="T36" fmla="*/ 188 w 248"/>
                <a:gd name="T37" fmla="*/ 332 h 375"/>
                <a:gd name="T38" fmla="*/ 191 w 248"/>
                <a:gd name="T39" fmla="*/ 330 h 375"/>
                <a:gd name="T40" fmla="*/ 197 w 248"/>
                <a:gd name="T41" fmla="*/ 312 h 375"/>
                <a:gd name="T42" fmla="*/ 202 w 248"/>
                <a:gd name="T43" fmla="*/ 287 h 375"/>
                <a:gd name="T44" fmla="*/ 248 w 248"/>
                <a:gd name="T45" fmla="*/ 49 h 375"/>
                <a:gd name="T46" fmla="*/ 134 w 248"/>
                <a:gd name="T47" fmla="*/ 24 h 375"/>
                <a:gd name="T48" fmla="*/ 42 w 248"/>
                <a:gd name="T49" fmla="*/ 0 h 375"/>
                <a:gd name="T50" fmla="*/ 8 w 248"/>
                <a:gd name="T51" fmla="*/ 130 h 375"/>
                <a:gd name="T52" fmla="*/ 5 w 248"/>
                <a:gd name="T53" fmla="*/ 131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48" h="375">
                  <a:moveTo>
                    <a:pt x="5" y="131"/>
                  </a:moveTo>
                  <a:cubicBezTo>
                    <a:pt x="1" y="132"/>
                    <a:pt x="1" y="132"/>
                    <a:pt x="1" y="132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1" y="139"/>
                    <a:pt x="1" y="139"/>
                    <a:pt x="1" y="139"/>
                  </a:cubicBezTo>
                  <a:cubicBezTo>
                    <a:pt x="2" y="142"/>
                    <a:pt x="2" y="142"/>
                    <a:pt x="2" y="142"/>
                  </a:cubicBezTo>
                  <a:cubicBezTo>
                    <a:pt x="3" y="143"/>
                    <a:pt x="3" y="143"/>
                    <a:pt x="3" y="143"/>
                  </a:cubicBezTo>
                  <a:cubicBezTo>
                    <a:pt x="7" y="145"/>
                    <a:pt x="7" y="145"/>
                    <a:pt x="7" y="145"/>
                  </a:cubicBezTo>
                  <a:cubicBezTo>
                    <a:pt x="160" y="375"/>
                    <a:pt x="160" y="375"/>
                    <a:pt x="160" y="375"/>
                  </a:cubicBezTo>
                  <a:cubicBezTo>
                    <a:pt x="163" y="371"/>
                    <a:pt x="163" y="371"/>
                    <a:pt x="163" y="371"/>
                  </a:cubicBezTo>
                  <a:cubicBezTo>
                    <a:pt x="164" y="367"/>
                    <a:pt x="164" y="367"/>
                    <a:pt x="164" y="367"/>
                  </a:cubicBezTo>
                  <a:cubicBezTo>
                    <a:pt x="164" y="354"/>
                    <a:pt x="164" y="354"/>
                    <a:pt x="164" y="354"/>
                  </a:cubicBezTo>
                  <a:cubicBezTo>
                    <a:pt x="164" y="340"/>
                    <a:pt x="164" y="340"/>
                    <a:pt x="164" y="340"/>
                  </a:cubicBezTo>
                  <a:cubicBezTo>
                    <a:pt x="164" y="329"/>
                    <a:pt x="164" y="329"/>
                    <a:pt x="164" y="329"/>
                  </a:cubicBezTo>
                  <a:cubicBezTo>
                    <a:pt x="167" y="326"/>
                    <a:pt x="167" y="326"/>
                    <a:pt x="167" y="326"/>
                  </a:cubicBezTo>
                  <a:cubicBezTo>
                    <a:pt x="174" y="324"/>
                    <a:pt x="174" y="324"/>
                    <a:pt x="174" y="324"/>
                  </a:cubicBezTo>
                  <a:cubicBezTo>
                    <a:pt x="176" y="328"/>
                    <a:pt x="176" y="328"/>
                    <a:pt x="176" y="328"/>
                  </a:cubicBezTo>
                  <a:cubicBezTo>
                    <a:pt x="180" y="326"/>
                    <a:pt x="180" y="326"/>
                    <a:pt x="180" y="326"/>
                  </a:cubicBezTo>
                  <a:cubicBezTo>
                    <a:pt x="185" y="330"/>
                    <a:pt x="185" y="330"/>
                    <a:pt x="185" y="330"/>
                  </a:cubicBezTo>
                  <a:cubicBezTo>
                    <a:pt x="188" y="332"/>
                    <a:pt x="188" y="332"/>
                    <a:pt x="188" y="332"/>
                  </a:cubicBezTo>
                  <a:cubicBezTo>
                    <a:pt x="191" y="330"/>
                    <a:pt x="191" y="330"/>
                    <a:pt x="191" y="330"/>
                  </a:cubicBezTo>
                  <a:cubicBezTo>
                    <a:pt x="191" y="330"/>
                    <a:pt x="195" y="316"/>
                    <a:pt x="197" y="312"/>
                  </a:cubicBezTo>
                  <a:cubicBezTo>
                    <a:pt x="198" y="306"/>
                    <a:pt x="202" y="287"/>
                    <a:pt x="202" y="287"/>
                  </a:cubicBezTo>
                  <a:cubicBezTo>
                    <a:pt x="248" y="49"/>
                    <a:pt x="248" y="49"/>
                    <a:pt x="248" y="49"/>
                  </a:cubicBezTo>
                  <a:cubicBezTo>
                    <a:pt x="248" y="49"/>
                    <a:pt x="163" y="31"/>
                    <a:pt x="134" y="24"/>
                  </a:cubicBezTo>
                  <a:cubicBezTo>
                    <a:pt x="111" y="19"/>
                    <a:pt x="42" y="0"/>
                    <a:pt x="42" y="0"/>
                  </a:cubicBezTo>
                  <a:cubicBezTo>
                    <a:pt x="8" y="130"/>
                    <a:pt x="8" y="130"/>
                    <a:pt x="8" y="130"/>
                  </a:cubicBezTo>
                  <a:lnTo>
                    <a:pt x="5" y="131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latin typeface="Century Gothic" panose="020B0502020202020204" pitchFamily="34" charset="0"/>
              </a:endParaRPr>
            </a:p>
          </p:txBody>
        </p:sp>
        <p:sp>
          <p:nvSpPr>
            <p:cNvPr id="99" name="Freeform 19">
              <a:extLst>
                <a:ext uri="{FF2B5EF4-FFF2-40B4-BE49-F238E27FC236}">
                  <a16:creationId xmlns:a16="http://schemas.microsoft.com/office/drawing/2014/main" id="{5AB24C3D-10CF-E748-9B88-34A277FDCF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0851" y="5180676"/>
              <a:ext cx="1718730" cy="1455701"/>
            </a:xfrm>
            <a:custGeom>
              <a:avLst/>
              <a:gdLst>
                <a:gd name="T0" fmla="*/ 269 w 308"/>
                <a:gd name="T1" fmla="*/ 182 h 261"/>
                <a:gd name="T2" fmla="*/ 270 w 308"/>
                <a:gd name="T3" fmla="*/ 175 h 261"/>
                <a:gd name="T4" fmla="*/ 275 w 308"/>
                <a:gd name="T5" fmla="*/ 171 h 261"/>
                <a:gd name="T6" fmla="*/ 276 w 308"/>
                <a:gd name="T7" fmla="*/ 159 h 261"/>
                <a:gd name="T8" fmla="*/ 274 w 308"/>
                <a:gd name="T9" fmla="*/ 154 h 261"/>
                <a:gd name="T10" fmla="*/ 271 w 308"/>
                <a:gd name="T11" fmla="*/ 153 h 261"/>
                <a:gd name="T12" fmla="*/ 270 w 308"/>
                <a:gd name="T13" fmla="*/ 145 h 261"/>
                <a:gd name="T14" fmla="*/ 277 w 308"/>
                <a:gd name="T15" fmla="*/ 137 h 261"/>
                <a:gd name="T16" fmla="*/ 288 w 308"/>
                <a:gd name="T17" fmla="*/ 125 h 261"/>
                <a:gd name="T18" fmla="*/ 291 w 308"/>
                <a:gd name="T19" fmla="*/ 120 h 261"/>
                <a:gd name="T20" fmla="*/ 297 w 308"/>
                <a:gd name="T21" fmla="*/ 111 h 261"/>
                <a:gd name="T22" fmla="*/ 304 w 308"/>
                <a:gd name="T23" fmla="*/ 104 h 261"/>
                <a:gd name="T24" fmla="*/ 308 w 308"/>
                <a:gd name="T25" fmla="*/ 98 h 261"/>
                <a:gd name="T26" fmla="*/ 307 w 308"/>
                <a:gd name="T27" fmla="*/ 90 h 261"/>
                <a:gd name="T28" fmla="*/ 300 w 308"/>
                <a:gd name="T29" fmla="*/ 83 h 261"/>
                <a:gd name="T30" fmla="*/ 297 w 308"/>
                <a:gd name="T31" fmla="*/ 74 h 261"/>
                <a:gd name="T32" fmla="*/ 220 w 308"/>
                <a:gd name="T33" fmla="*/ 56 h 261"/>
                <a:gd name="T34" fmla="*/ 211 w 308"/>
                <a:gd name="T35" fmla="*/ 56 h 261"/>
                <a:gd name="T36" fmla="*/ 178 w 308"/>
                <a:gd name="T37" fmla="*/ 58 h 261"/>
                <a:gd name="T38" fmla="*/ 172 w 308"/>
                <a:gd name="T39" fmla="*/ 57 h 261"/>
                <a:gd name="T40" fmla="*/ 167 w 308"/>
                <a:gd name="T41" fmla="*/ 58 h 261"/>
                <a:gd name="T42" fmla="*/ 164 w 308"/>
                <a:gd name="T43" fmla="*/ 56 h 261"/>
                <a:gd name="T44" fmla="*/ 156 w 308"/>
                <a:gd name="T45" fmla="*/ 55 h 261"/>
                <a:gd name="T46" fmla="*/ 155 w 308"/>
                <a:gd name="T47" fmla="*/ 52 h 261"/>
                <a:gd name="T48" fmla="*/ 143 w 308"/>
                <a:gd name="T49" fmla="*/ 49 h 261"/>
                <a:gd name="T50" fmla="*/ 136 w 308"/>
                <a:gd name="T51" fmla="*/ 46 h 261"/>
                <a:gd name="T52" fmla="*/ 121 w 308"/>
                <a:gd name="T53" fmla="*/ 49 h 261"/>
                <a:gd name="T54" fmla="*/ 103 w 308"/>
                <a:gd name="T55" fmla="*/ 40 h 261"/>
                <a:gd name="T56" fmla="*/ 99 w 308"/>
                <a:gd name="T57" fmla="*/ 12 h 261"/>
                <a:gd name="T58" fmla="*/ 90 w 308"/>
                <a:gd name="T59" fmla="*/ 10 h 261"/>
                <a:gd name="T60" fmla="*/ 80 w 308"/>
                <a:gd name="T61" fmla="*/ 4 h 261"/>
                <a:gd name="T62" fmla="*/ 70 w 308"/>
                <a:gd name="T63" fmla="*/ 0 h 261"/>
                <a:gd name="T64" fmla="*/ 68 w 308"/>
                <a:gd name="T65" fmla="*/ 13 h 261"/>
                <a:gd name="T66" fmla="*/ 64 w 308"/>
                <a:gd name="T67" fmla="*/ 28 h 261"/>
                <a:gd name="T68" fmla="*/ 60 w 308"/>
                <a:gd name="T69" fmla="*/ 38 h 261"/>
                <a:gd name="T70" fmla="*/ 55 w 308"/>
                <a:gd name="T71" fmla="*/ 50 h 261"/>
                <a:gd name="T72" fmla="*/ 47 w 308"/>
                <a:gd name="T73" fmla="*/ 67 h 261"/>
                <a:gd name="T74" fmla="*/ 35 w 308"/>
                <a:gd name="T75" fmla="*/ 98 h 261"/>
                <a:gd name="T76" fmla="*/ 24 w 308"/>
                <a:gd name="T77" fmla="*/ 120 h 261"/>
                <a:gd name="T78" fmla="*/ 18 w 308"/>
                <a:gd name="T79" fmla="*/ 130 h 261"/>
                <a:gd name="T80" fmla="*/ 14 w 308"/>
                <a:gd name="T81" fmla="*/ 136 h 261"/>
                <a:gd name="T82" fmla="*/ 5 w 308"/>
                <a:gd name="T83" fmla="*/ 148 h 261"/>
                <a:gd name="T84" fmla="*/ 5 w 308"/>
                <a:gd name="T85" fmla="*/ 160 h 261"/>
                <a:gd name="T86" fmla="*/ 5 w 308"/>
                <a:gd name="T87" fmla="*/ 164 h 261"/>
                <a:gd name="T88" fmla="*/ 3 w 308"/>
                <a:gd name="T89" fmla="*/ 169 h 261"/>
                <a:gd name="T90" fmla="*/ 1 w 308"/>
                <a:gd name="T91" fmla="*/ 174 h 261"/>
                <a:gd name="T92" fmla="*/ 0 w 308"/>
                <a:gd name="T93" fmla="*/ 187 h 261"/>
                <a:gd name="T94" fmla="*/ 3 w 308"/>
                <a:gd name="T95" fmla="*/ 193 h 261"/>
                <a:gd name="T96" fmla="*/ 239 w 308"/>
                <a:gd name="T97" fmla="*/ 258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08" h="261">
                  <a:moveTo>
                    <a:pt x="251" y="261"/>
                  </a:moveTo>
                  <a:cubicBezTo>
                    <a:pt x="269" y="182"/>
                    <a:pt x="269" y="182"/>
                    <a:pt x="269" y="182"/>
                  </a:cubicBezTo>
                  <a:cubicBezTo>
                    <a:pt x="269" y="177"/>
                    <a:pt x="269" y="177"/>
                    <a:pt x="269" y="177"/>
                  </a:cubicBezTo>
                  <a:cubicBezTo>
                    <a:pt x="270" y="175"/>
                    <a:pt x="270" y="175"/>
                    <a:pt x="270" y="175"/>
                  </a:cubicBezTo>
                  <a:cubicBezTo>
                    <a:pt x="275" y="173"/>
                    <a:pt x="275" y="173"/>
                    <a:pt x="275" y="173"/>
                  </a:cubicBezTo>
                  <a:cubicBezTo>
                    <a:pt x="275" y="171"/>
                    <a:pt x="275" y="171"/>
                    <a:pt x="275" y="171"/>
                  </a:cubicBezTo>
                  <a:cubicBezTo>
                    <a:pt x="276" y="167"/>
                    <a:pt x="276" y="167"/>
                    <a:pt x="276" y="167"/>
                  </a:cubicBezTo>
                  <a:cubicBezTo>
                    <a:pt x="276" y="159"/>
                    <a:pt x="276" y="159"/>
                    <a:pt x="276" y="159"/>
                  </a:cubicBezTo>
                  <a:cubicBezTo>
                    <a:pt x="277" y="157"/>
                    <a:pt x="277" y="157"/>
                    <a:pt x="277" y="157"/>
                  </a:cubicBezTo>
                  <a:cubicBezTo>
                    <a:pt x="274" y="154"/>
                    <a:pt x="274" y="154"/>
                    <a:pt x="274" y="154"/>
                  </a:cubicBezTo>
                  <a:cubicBezTo>
                    <a:pt x="273" y="154"/>
                    <a:pt x="273" y="154"/>
                    <a:pt x="273" y="154"/>
                  </a:cubicBezTo>
                  <a:cubicBezTo>
                    <a:pt x="271" y="153"/>
                    <a:pt x="271" y="153"/>
                    <a:pt x="271" y="153"/>
                  </a:cubicBezTo>
                  <a:cubicBezTo>
                    <a:pt x="269" y="150"/>
                    <a:pt x="269" y="150"/>
                    <a:pt x="269" y="150"/>
                  </a:cubicBezTo>
                  <a:cubicBezTo>
                    <a:pt x="270" y="145"/>
                    <a:pt x="270" y="145"/>
                    <a:pt x="270" y="145"/>
                  </a:cubicBezTo>
                  <a:cubicBezTo>
                    <a:pt x="271" y="142"/>
                    <a:pt x="271" y="142"/>
                    <a:pt x="271" y="142"/>
                  </a:cubicBezTo>
                  <a:cubicBezTo>
                    <a:pt x="277" y="137"/>
                    <a:pt x="277" y="137"/>
                    <a:pt x="277" y="137"/>
                  </a:cubicBezTo>
                  <a:cubicBezTo>
                    <a:pt x="285" y="129"/>
                    <a:pt x="285" y="129"/>
                    <a:pt x="285" y="129"/>
                  </a:cubicBezTo>
                  <a:cubicBezTo>
                    <a:pt x="288" y="125"/>
                    <a:pt x="288" y="125"/>
                    <a:pt x="288" y="125"/>
                  </a:cubicBezTo>
                  <a:cubicBezTo>
                    <a:pt x="289" y="121"/>
                    <a:pt x="289" y="121"/>
                    <a:pt x="289" y="121"/>
                  </a:cubicBezTo>
                  <a:cubicBezTo>
                    <a:pt x="291" y="120"/>
                    <a:pt x="291" y="120"/>
                    <a:pt x="291" y="120"/>
                  </a:cubicBezTo>
                  <a:cubicBezTo>
                    <a:pt x="293" y="115"/>
                    <a:pt x="293" y="115"/>
                    <a:pt x="293" y="115"/>
                  </a:cubicBezTo>
                  <a:cubicBezTo>
                    <a:pt x="297" y="111"/>
                    <a:pt x="297" y="111"/>
                    <a:pt x="297" y="111"/>
                  </a:cubicBezTo>
                  <a:cubicBezTo>
                    <a:pt x="300" y="107"/>
                    <a:pt x="300" y="107"/>
                    <a:pt x="300" y="107"/>
                  </a:cubicBezTo>
                  <a:cubicBezTo>
                    <a:pt x="304" y="104"/>
                    <a:pt x="304" y="104"/>
                    <a:pt x="304" y="104"/>
                  </a:cubicBezTo>
                  <a:cubicBezTo>
                    <a:pt x="305" y="99"/>
                    <a:pt x="305" y="99"/>
                    <a:pt x="305" y="99"/>
                  </a:cubicBezTo>
                  <a:cubicBezTo>
                    <a:pt x="308" y="98"/>
                    <a:pt x="308" y="98"/>
                    <a:pt x="308" y="98"/>
                  </a:cubicBezTo>
                  <a:cubicBezTo>
                    <a:pt x="308" y="94"/>
                    <a:pt x="308" y="94"/>
                    <a:pt x="308" y="94"/>
                  </a:cubicBezTo>
                  <a:cubicBezTo>
                    <a:pt x="307" y="90"/>
                    <a:pt x="307" y="90"/>
                    <a:pt x="307" y="90"/>
                  </a:cubicBezTo>
                  <a:cubicBezTo>
                    <a:pt x="305" y="87"/>
                    <a:pt x="305" y="87"/>
                    <a:pt x="305" y="87"/>
                  </a:cubicBezTo>
                  <a:cubicBezTo>
                    <a:pt x="300" y="83"/>
                    <a:pt x="300" y="83"/>
                    <a:pt x="300" y="83"/>
                  </a:cubicBezTo>
                  <a:cubicBezTo>
                    <a:pt x="297" y="78"/>
                    <a:pt x="297" y="78"/>
                    <a:pt x="297" y="78"/>
                  </a:cubicBezTo>
                  <a:cubicBezTo>
                    <a:pt x="297" y="74"/>
                    <a:pt x="297" y="74"/>
                    <a:pt x="297" y="74"/>
                  </a:cubicBezTo>
                  <a:cubicBezTo>
                    <a:pt x="231" y="57"/>
                    <a:pt x="231" y="57"/>
                    <a:pt x="231" y="57"/>
                  </a:cubicBezTo>
                  <a:cubicBezTo>
                    <a:pt x="220" y="56"/>
                    <a:pt x="220" y="56"/>
                    <a:pt x="220" y="56"/>
                  </a:cubicBezTo>
                  <a:cubicBezTo>
                    <a:pt x="216" y="57"/>
                    <a:pt x="216" y="57"/>
                    <a:pt x="216" y="57"/>
                  </a:cubicBezTo>
                  <a:cubicBezTo>
                    <a:pt x="211" y="56"/>
                    <a:pt x="211" y="56"/>
                    <a:pt x="211" y="56"/>
                  </a:cubicBezTo>
                  <a:cubicBezTo>
                    <a:pt x="207" y="57"/>
                    <a:pt x="207" y="57"/>
                    <a:pt x="207" y="57"/>
                  </a:cubicBezTo>
                  <a:cubicBezTo>
                    <a:pt x="178" y="58"/>
                    <a:pt x="178" y="58"/>
                    <a:pt x="178" y="58"/>
                  </a:cubicBezTo>
                  <a:cubicBezTo>
                    <a:pt x="175" y="56"/>
                    <a:pt x="175" y="56"/>
                    <a:pt x="175" y="56"/>
                  </a:cubicBezTo>
                  <a:cubicBezTo>
                    <a:pt x="172" y="57"/>
                    <a:pt x="172" y="57"/>
                    <a:pt x="172" y="57"/>
                  </a:cubicBezTo>
                  <a:cubicBezTo>
                    <a:pt x="169" y="58"/>
                    <a:pt x="169" y="58"/>
                    <a:pt x="169" y="58"/>
                  </a:cubicBezTo>
                  <a:cubicBezTo>
                    <a:pt x="167" y="58"/>
                    <a:pt x="167" y="58"/>
                    <a:pt x="167" y="58"/>
                  </a:cubicBezTo>
                  <a:cubicBezTo>
                    <a:pt x="164" y="57"/>
                    <a:pt x="164" y="57"/>
                    <a:pt x="164" y="57"/>
                  </a:cubicBezTo>
                  <a:cubicBezTo>
                    <a:pt x="164" y="56"/>
                    <a:pt x="164" y="56"/>
                    <a:pt x="164" y="56"/>
                  </a:cubicBezTo>
                  <a:cubicBezTo>
                    <a:pt x="159" y="56"/>
                    <a:pt x="159" y="56"/>
                    <a:pt x="159" y="56"/>
                  </a:cubicBezTo>
                  <a:cubicBezTo>
                    <a:pt x="156" y="55"/>
                    <a:pt x="156" y="55"/>
                    <a:pt x="156" y="55"/>
                  </a:cubicBezTo>
                  <a:cubicBezTo>
                    <a:pt x="155" y="53"/>
                    <a:pt x="155" y="53"/>
                    <a:pt x="155" y="53"/>
                  </a:cubicBezTo>
                  <a:cubicBezTo>
                    <a:pt x="155" y="52"/>
                    <a:pt x="155" y="52"/>
                    <a:pt x="155" y="52"/>
                  </a:cubicBezTo>
                  <a:cubicBezTo>
                    <a:pt x="151" y="51"/>
                    <a:pt x="151" y="51"/>
                    <a:pt x="151" y="51"/>
                  </a:cubicBezTo>
                  <a:cubicBezTo>
                    <a:pt x="143" y="49"/>
                    <a:pt x="143" y="49"/>
                    <a:pt x="143" y="49"/>
                  </a:cubicBezTo>
                  <a:cubicBezTo>
                    <a:pt x="138" y="47"/>
                    <a:pt x="138" y="47"/>
                    <a:pt x="138" y="47"/>
                  </a:cubicBezTo>
                  <a:cubicBezTo>
                    <a:pt x="136" y="46"/>
                    <a:pt x="136" y="46"/>
                    <a:pt x="136" y="46"/>
                  </a:cubicBezTo>
                  <a:cubicBezTo>
                    <a:pt x="130" y="47"/>
                    <a:pt x="130" y="47"/>
                    <a:pt x="130" y="47"/>
                  </a:cubicBezTo>
                  <a:cubicBezTo>
                    <a:pt x="121" y="49"/>
                    <a:pt x="121" y="49"/>
                    <a:pt x="121" y="49"/>
                  </a:cubicBezTo>
                  <a:cubicBezTo>
                    <a:pt x="110" y="46"/>
                    <a:pt x="110" y="46"/>
                    <a:pt x="110" y="46"/>
                  </a:cubicBezTo>
                  <a:cubicBezTo>
                    <a:pt x="103" y="40"/>
                    <a:pt x="103" y="40"/>
                    <a:pt x="103" y="40"/>
                  </a:cubicBezTo>
                  <a:cubicBezTo>
                    <a:pt x="103" y="40"/>
                    <a:pt x="106" y="33"/>
                    <a:pt x="105" y="24"/>
                  </a:cubicBezTo>
                  <a:cubicBezTo>
                    <a:pt x="104" y="14"/>
                    <a:pt x="99" y="12"/>
                    <a:pt x="99" y="12"/>
                  </a:cubicBezTo>
                  <a:cubicBezTo>
                    <a:pt x="94" y="12"/>
                    <a:pt x="94" y="12"/>
                    <a:pt x="94" y="12"/>
                  </a:cubicBezTo>
                  <a:cubicBezTo>
                    <a:pt x="90" y="10"/>
                    <a:pt x="90" y="10"/>
                    <a:pt x="90" y="10"/>
                  </a:cubicBezTo>
                  <a:cubicBezTo>
                    <a:pt x="90" y="10"/>
                    <a:pt x="90" y="4"/>
                    <a:pt x="85" y="4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68" y="13"/>
                    <a:pt x="68" y="13"/>
                    <a:pt x="68" y="13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63" y="33"/>
                    <a:pt x="63" y="33"/>
                    <a:pt x="63" y="33"/>
                  </a:cubicBezTo>
                  <a:cubicBezTo>
                    <a:pt x="60" y="38"/>
                    <a:pt x="60" y="38"/>
                    <a:pt x="60" y="38"/>
                  </a:cubicBezTo>
                  <a:cubicBezTo>
                    <a:pt x="58" y="43"/>
                    <a:pt x="58" y="43"/>
                    <a:pt x="58" y="43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3" y="55"/>
                    <a:pt x="53" y="55"/>
                    <a:pt x="53" y="55"/>
                  </a:cubicBezTo>
                  <a:cubicBezTo>
                    <a:pt x="47" y="67"/>
                    <a:pt x="47" y="67"/>
                    <a:pt x="47" y="67"/>
                  </a:cubicBezTo>
                  <a:cubicBezTo>
                    <a:pt x="40" y="85"/>
                    <a:pt x="40" y="85"/>
                    <a:pt x="40" y="85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30" y="111"/>
                    <a:pt x="30" y="111"/>
                    <a:pt x="30" y="111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2" y="124"/>
                    <a:pt x="22" y="124"/>
                    <a:pt x="22" y="124"/>
                  </a:cubicBezTo>
                  <a:cubicBezTo>
                    <a:pt x="18" y="130"/>
                    <a:pt x="18" y="130"/>
                    <a:pt x="18" y="130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4" y="136"/>
                    <a:pt x="14" y="136"/>
                    <a:pt x="14" y="136"/>
                  </a:cubicBezTo>
                  <a:cubicBezTo>
                    <a:pt x="11" y="141"/>
                    <a:pt x="11" y="141"/>
                    <a:pt x="11" y="141"/>
                  </a:cubicBezTo>
                  <a:cubicBezTo>
                    <a:pt x="5" y="148"/>
                    <a:pt x="5" y="148"/>
                    <a:pt x="5" y="148"/>
                  </a:cubicBezTo>
                  <a:cubicBezTo>
                    <a:pt x="3" y="152"/>
                    <a:pt x="3" y="152"/>
                    <a:pt x="3" y="152"/>
                  </a:cubicBezTo>
                  <a:cubicBezTo>
                    <a:pt x="5" y="160"/>
                    <a:pt x="5" y="160"/>
                    <a:pt x="5" y="160"/>
                  </a:cubicBezTo>
                  <a:cubicBezTo>
                    <a:pt x="5" y="162"/>
                    <a:pt x="5" y="162"/>
                    <a:pt x="5" y="162"/>
                  </a:cubicBezTo>
                  <a:cubicBezTo>
                    <a:pt x="5" y="164"/>
                    <a:pt x="5" y="164"/>
                    <a:pt x="5" y="164"/>
                  </a:cubicBezTo>
                  <a:cubicBezTo>
                    <a:pt x="4" y="165"/>
                    <a:pt x="4" y="165"/>
                    <a:pt x="4" y="165"/>
                  </a:cubicBezTo>
                  <a:cubicBezTo>
                    <a:pt x="3" y="169"/>
                    <a:pt x="3" y="169"/>
                    <a:pt x="3" y="169"/>
                  </a:cubicBezTo>
                  <a:cubicBezTo>
                    <a:pt x="1" y="170"/>
                    <a:pt x="1" y="170"/>
                    <a:pt x="1" y="170"/>
                  </a:cubicBezTo>
                  <a:cubicBezTo>
                    <a:pt x="1" y="174"/>
                    <a:pt x="1" y="174"/>
                    <a:pt x="1" y="174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3" y="193"/>
                    <a:pt x="3" y="193"/>
                    <a:pt x="3" y="193"/>
                  </a:cubicBezTo>
                  <a:cubicBezTo>
                    <a:pt x="147" y="234"/>
                    <a:pt x="147" y="234"/>
                    <a:pt x="147" y="234"/>
                  </a:cubicBezTo>
                  <a:cubicBezTo>
                    <a:pt x="147" y="234"/>
                    <a:pt x="216" y="253"/>
                    <a:pt x="239" y="258"/>
                  </a:cubicBezTo>
                  <a:cubicBezTo>
                    <a:pt x="242" y="259"/>
                    <a:pt x="246" y="260"/>
                    <a:pt x="251" y="261"/>
                  </a:cubicBez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00" name="Freeform 20">
              <a:extLst>
                <a:ext uri="{FF2B5EF4-FFF2-40B4-BE49-F238E27FC236}">
                  <a16:creationId xmlns:a16="http://schemas.microsoft.com/office/drawing/2014/main" id="{7F180D0C-EF6C-154C-A6FC-7862EB17410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3490" y="4792046"/>
              <a:ext cx="1270938" cy="2081454"/>
            </a:xfrm>
            <a:custGeom>
              <a:avLst/>
              <a:gdLst>
                <a:gd name="T0" fmla="*/ 46 w 228"/>
                <a:gd name="T1" fmla="*/ 143 h 373"/>
                <a:gd name="T2" fmla="*/ 49 w 228"/>
                <a:gd name="T3" fmla="*/ 152 h 373"/>
                <a:gd name="T4" fmla="*/ 56 w 228"/>
                <a:gd name="T5" fmla="*/ 159 h 373"/>
                <a:gd name="T6" fmla="*/ 57 w 228"/>
                <a:gd name="T7" fmla="*/ 167 h 373"/>
                <a:gd name="T8" fmla="*/ 53 w 228"/>
                <a:gd name="T9" fmla="*/ 173 h 373"/>
                <a:gd name="T10" fmla="*/ 46 w 228"/>
                <a:gd name="T11" fmla="*/ 180 h 373"/>
                <a:gd name="T12" fmla="*/ 40 w 228"/>
                <a:gd name="T13" fmla="*/ 189 h 373"/>
                <a:gd name="T14" fmla="*/ 37 w 228"/>
                <a:gd name="T15" fmla="*/ 194 h 373"/>
                <a:gd name="T16" fmla="*/ 26 w 228"/>
                <a:gd name="T17" fmla="*/ 206 h 373"/>
                <a:gd name="T18" fmla="*/ 19 w 228"/>
                <a:gd name="T19" fmla="*/ 214 h 373"/>
                <a:gd name="T20" fmla="*/ 20 w 228"/>
                <a:gd name="T21" fmla="*/ 222 h 373"/>
                <a:gd name="T22" fmla="*/ 23 w 228"/>
                <a:gd name="T23" fmla="*/ 223 h 373"/>
                <a:gd name="T24" fmla="*/ 25 w 228"/>
                <a:gd name="T25" fmla="*/ 228 h 373"/>
                <a:gd name="T26" fmla="*/ 24 w 228"/>
                <a:gd name="T27" fmla="*/ 240 h 373"/>
                <a:gd name="T28" fmla="*/ 19 w 228"/>
                <a:gd name="T29" fmla="*/ 244 h 373"/>
                <a:gd name="T30" fmla="*/ 18 w 228"/>
                <a:gd name="T31" fmla="*/ 251 h 373"/>
                <a:gd name="T32" fmla="*/ 102 w 228"/>
                <a:gd name="T33" fmla="*/ 352 h 373"/>
                <a:gd name="T34" fmla="*/ 228 w 228"/>
                <a:gd name="T35" fmla="*/ 256 h 373"/>
                <a:gd name="T36" fmla="*/ 224 w 228"/>
                <a:gd name="T37" fmla="*/ 252 h 373"/>
                <a:gd name="T38" fmla="*/ 223 w 228"/>
                <a:gd name="T39" fmla="*/ 247 h 373"/>
                <a:gd name="T40" fmla="*/ 218 w 228"/>
                <a:gd name="T41" fmla="*/ 241 h 373"/>
                <a:gd name="T42" fmla="*/ 213 w 228"/>
                <a:gd name="T43" fmla="*/ 246 h 373"/>
                <a:gd name="T44" fmla="*/ 202 w 228"/>
                <a:gd name="T45" fmla="*/ 248 h 373"/>
                <a:gd name="T46" fmla="*/ 189 w 228"/>
                <a:gd name="T47" fmla="*/ 245 h 373"/>
                <a:gd name="T48" fmla="*/ 184 w 228"/>
                <a:gd name="T49" fmla="*/ 247 h 373"/>
                <a:gd name="T50" fmla="*/ 179 w 228"/>
                <a:gd name="T51" fmla="*/ 247 h 373"/>
                <a:gd name="T52" fmla="*/ 171 w 228"/>
                <a:gd name="T53" fmla="*/ 244 h 373"/>
                <a:gd name="T54" fmla="*/ 168 w 228"/>
                <a:gd name="T55" fmla="*/ 247 h 373"/>
                <a:gd name="T56" fmla="*/ 164 w 228"/>
                <a:gd name="T57" fmla="*/ 249 h 373"/>
                <a:gd name="T58" fmla="*/ 162 w 228"/>
                <a:gd name="T59" fmla="*/ 242 h 373"/>
                <a:gd name="T60" fmla="*/ 160 w 228"/>
                <a:gd name="T61" fmla="*/ 232 h 373"/>
                <a:gd name="T62" fmla="*/ 156 w 228"/>
                <a:gd name="T63" fmla="*/ 226 h 373"/>
                <a:gd name="T64" fmla="*/ 149 w 228"/>
                <a:gd name="T65" fmla="*/ 220 h 373"/>
                <a:gd name="T66" fmla="*/ 149 w 228"/>
                <a:gd name="T67" fmla="*/ 213 h 373"/>
                <a:gd name="T68" fmla="*/ 145 w 228"/>
                <a:gd name="T69" fmla="*/ 204 h 373"/>
                <a:gd name="T70" fmla="*/ 145 w 228"/>
                <a:gd name="T71" fmla="*/ 195 h 373"/>
                <a:gd name="T72" fmla="*/ 142 w 228"/>
                <a:gd name="T73" fmla="*/ 183 h 373"/>
                <a:gd name="T74" fmla="*/ 139 w 228"/>
                <a:gd name="T75" fmla="*/ 179 h 373"/>
                <a:gd name="T76" fmla="*/ 133 w 228"/>
                <a:gd name="T77" fmla="*/ 182 h 373"/>
                <a:gd name="T78" fmla="*/ 127 w 228"/>
                <a:gd name="T79" fmla="*/ 186 h 373"/>
                <a:gd name="T80" fmla="*/ 125 w 228"/>
                <a:gd name="T81" fmla="*/ 183 h 373"/>
                <a:gd name="T82" fmla="*/ 119 w 228"/>
                <a:gd name="T83" fmla="*/ 179 h 373"/>
                <a:gd name="T84" fmla="*/ 125 w 228"/>
                <a:gd name="T85" fmla="*/ 168 h 373"/>
                <a:gd name="T86" fmla="*/ 129 w 228"/>
                <a:gd name="T87" fmla="*/ 166 h 373"/>
                <a:gd name="T88" fmla="*/ 128 w 228"/>
                <a:gd name="T89" fmla="*/ 154 h 373"/>
                <a:gd name="T90" fmla="*/ 134 w 228"/>
                <a:gd name="T91" fmla="*/ 141 h 373"/>
                <a:gd name="T92" fmla="*/ 137 w 228"/>
                <a:gd name="T93" fmla="*/ 131 h 373"/>
                <a:gd name="T94" fmla="*/ 128 w 228"/>
                <a:gd name="T95" fmla="*/ 128 h 373"/>
                <a:gd name="T96" fmla="*/ 123 w 228"/>
                <a:gd name="T97" fmla="*/ 118 h 373"/>
                <a:gd name="T98" fmla="*/ 119 w 228"/>
                <a:gd name="T99" fmla="*/ 106 h 373"/>
                <a:gd name="T100" fmla="*/ 109 w 228"/>
                <a:gd name="T101" fmla="*/ 93 h 373"/>
                <a:gd name="T102" fmla="*/ 104 w 228"/>
                <a:gd name="T103" fmla="*/ 82 h 373"/>
                <a:gd name="T104" fmla="*/ 101 w 228"/>
                <a:gd name="T105" fmla="*/ 76 h 373"/>
                <a:gd name="T106" fmla="*/ 101 w 228"/>
                <a:gd name="T107" fmla="*/ 69 h 373"/>
                <a:gd name="T108" fmla="*/ 97 w 228"/>
                <a:gd name="T109" fmla="*/ 62 h 373"/>
                <a:gd name="T110" fmla="*/ 98 w 228"/>
                <a:gd name="T111" fmla="*/ 48 h 373"/>
                <a:gd name="T112" fmla="*/ 104 w 228"/>
                <a:gd name="T113" fmla="*/ 25 h 373"/>
                <a:gd name="T114" fmla="*/ 108 w 228"/>
                <a:gd name="T115" fmla="*/ 8 h 373"/>
                <a:gd name="T116" fmla="*/ 47 w 228"/>
                <a:gd name="T117" fmla="*/ 120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8" h="373">
                  <a:moveTo>
                    <a:pt x="48" y="132"/>
                  </a:moveTo>
                  <a:cubicBezTo>
                    <a:pt x="48" y="138"/>
                    <a:pt x="46" y="143"/>
                    <a:pt x="46" y="143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9" y="152"/>
                    <a:pt x="49" y="152"/>
                    <a:pt x="49" y="152"/>
                  </a:cubicBezTo>
                  <a:cubicBezTo>
                    <a:pt x="54" y="156"/>
                    <a:pt x="54" y="156"/>
                    <a:pt x="54" y="156"/>
                  </a:cubicBezTo>
                  <a:cubicBezTo>
                    <a:pt x="56" y="159"/>
                    <a:pt x="56" y="159"/>
                    <a:pt x="56" y="159"/>
                  </a:cubicBezTo>
                  <a:cubicBezTo>
                    <a:pt x="57" y="163"/>
                    <a:pt x="57" y="163"/>
                    <a:pt x="57" y="163"/>
                  </a:cubicBezTo>
                  <a:cubicBezTo>
                    <a:pt x="57" y="167"/>
                    <a:pt x="57" y="167"/>
                    <a:pt x="57" y="167"/>
                  </a:cubicBezTo>
                  <a:cubicBezTo>
                    <a:pt x="54" y="168"/>
                    <a:pt x="54" y="168"/>
                    <a:pt x="54" y="168"/>
                  </a:cubicBezTo>
                  <a:cubicBezTo>
                    <a:pt x="53" y="173"/>
                    <a:pt x="53" y="173"/>
                    <a:pt x="53" y="173"/>
                  </a:cubicBezTo>
                  <a:cubicBezTo>
                    <a:pt x="49" y="176"/>
                    <a:pt x="49" y="176"/>
                    <a:pt x="49" y="176"/>
                  </a:cubicBezTo>
                  <a:cubicBezTo>
                    <a:pt x="46" y="180"/>
                    <a:pt x="46" y="180"/>
                    <a:pt x="46" y="180"/>
                  </a:cubicBezTo>
                  <a:cubicBezTo>
                    <a:pt x="42" y="184"/>
                    <a:pt x="42" y="184"/>
                    <a:pt x="42" y="184"/>
                  </a:cubicBezTo>
                  <a:cubicBezTo>
                    <a:pt x="40" y="189"/>
                    <a:pt x="40" y="189"/>
                    <a:pt x="40" y="189"/>
                  </a:cubicBezTo>
                  <a:cubicBezTo>
                    <a:pt x="38" y="190"/>
                    <a:pt x="38" y="190"/>
                    <a:pt x="38" y="190"/>
                  </a:cubicBezTo>
                  <a:cubicBezTo>
                    <a:pt x="37" y="194"/>
                    <a:pt x="37" y="194"/>
                    <a:pt x="37" y="194"/>
                  </a:cubicBezTo>
                  <a:cubicBezTo>
                    <a:pt x="34" y="198"/>
                    <a:pt x="34" y="198"/>
                    <a:pt x="34" y="198"/>
                  </a:cubicBezTo>
                  <a:cubicBezTo>
                    <a:pt x="26" y="206"/>
                    <a:pt x="26" y="206"/>
                    <a:pt x="26" y="206"/>
                  </a:cubicBezTo>
                  <a:cubicBezTo>
                    <a:pt x="20" y="211"/>
                    <a:pt x="20" y="211"/>
                    <a:pt x="20" y="211"/>
                  </a:cubicBezTo>
                  <a:cubicBezTo>
                    <a:pt x="19" y="214"/>
                    <a:pt x="19" y="214"/>
                    <a:pt x="19" y="214"/>
                  </a:cubicBezTo>
                  <a:cubicBezTo>
                    <a:pt x="18" y="219"/>
                    <a:pt x="18" y="219"/>
                    <a:pt x="18" y="219"/>
                  </a:cubicBezTo>
                  <a:cubicBezTo>
                    <a:pt x="20" y="222"/>
                    <a:pt x="20" y="222"/>
                    <a:pt x="20" y="222"/>
                  </a:cubicBezTo>
                  <a:cubicBezTo>
                    <a:pt x="22" y="223"/>
                    <a:pt x="22" y="223"/>
                    <a:pt x="22" y="223"/>
                  </a:cubicBezTo>
                  <a:cubicBezTo>
                    <a:pt x="23" y="223"/>
                    <a:pt x="23" y="223"/>
                    <a:pt x="23" y="223"/>
                  </a:cubicBezTo>
                  <a:cubicBezTo>
                    <a:pt x="26" y="226"/>
                    <a:pt x="26" y="226"/>
                    <a:pt x="26" y="226"/>
                  </a:cubicBezTo>
                  <a:cubicBezTo>
                    <a:pt x="25" y="228"/>
                    <a:pt x="25" y="228"/>
                    <a:pt x="25" y="228"/>
                  </a:cubicBezTo>
                  <a:cubicBezTo>
                    <a:pt x="25" y="236"/>
                    <a:pt x="25" y="236"/>
                    <a:pt x="25" y="236"/>
                  </a:cubicBezTo>
                  <a:cubicBezTo>
                    <a:pt x="24" y="240"/>
                    <a:pt x="24" y="240"/>
                    <a:pt x="24" y="240"/>
                  </a:cubicBezTo>
                  <a:cubicBezTo>
                    <a:pt x="24" y="242"/>
                    <a:pt x="24" y="242"/>
                    <a:pt x="24" y="242"/>
                  </a:cubicBezTo>
                  <a:cubicBezTo>
                    <a:pt x="19" y="244"/>
                    <a:pt x="19" y="244"/>
                    <a:pt x="19" y="244"/>
                  </a:cubicBezTo>
                  <a:cubicBezTo>
                    <a:pt x="18" y="246"/>
                    <a:pt x="18" y="246"/>
                    <a:pt x="18" y="246"/>
                  </a:cubicBezTo>
                  <a:cubicBezTo>
                    <a:pt x="18" y="251"/>
                    <a:pt x="18" y="251"/>
                    <a:pt x="18" y="251"/>
                  </a:cubicBezTo>
                  <a:cubicBezTo>
                    <a:pt x="0" y="330"/>
                    <a:pt x="0" y="330"/>
                    <a:pt x="0" y="330"/>
                  </a:cubicBezTo>
                  <a:cubicBezTo>
                    <a:pt x="35" y="338"/>
                    <a:pt x="102" y="352"/>
                    <a:pt x="102" y="352"/>
                  </a:cubicBezTo>
                  <a:cubicBezTo>
                    <a:pt x="208" y="373"/>
                    <a:pt x="208" y="373"/>
                    <a:pt x="208" y="373"/>
                  </a:cubicBezTo>
                  <a:cubicBezTo>
                    <a:pt x="228" y="256"/>
                    <a:pt x="228" y="256"/>
                    <a:pt x="228" y="256"/>
                  </a:cubicBezTo>
                  <a:cubicBezTo>
                    <a:pt x="226" y="254"/>
                    <a:pt x="226" y="254"/>
                    <a:pt x="226" y="254"/>
                  </a:cubicBezTo>
                  <a:cubicBezTo>
                    <a:pt x="224" y="252"/>
                    <a:pt x="224" y="252"/>
                    <a:pt x="224" y="252"/>
                  </a:cubicBezTo>
                  <a:cubicBezTo>
                    <a:pt x="224" y="251"/>
                    <a:pt x="224" y="251"/>
                    <a:pt x="224" y="251"/>
                  </a:cubicBezTo>
                  <a:cubicBezTo>
                    <a:pt x="223" y="247"/>
                    <a:pt x="223" y="247"/>
                    <a:pt x="223" y="247"/>
                  </a:cubicBezTo>
                  <a:cubicBezTo>
                    <a:pt x="221" y="244"/>
                    <a:pt x="221" y="244"/>
                    <a:pt x="221" y="244"/>
                  </a:cubicBezTo>
                  <a:cubicBezTo>
                    <a:pt x="218" y="241"/>
                    <a:pt x="218" y="241"/>
                    <a:pt x="218" y="241"/>
                  </a:cubicBezTo>
                  <a:cubicBezTo>
                    <a:pt x="214" y="241"/>
                    <a:pt x="214" y="241"/>
                    <a:pt x="214" y="241"/>
                  </a:cubicBezTo>
                  <a:cubicBezTo>
                    <a:pt x="213" y="246"/>
                    <a:pt x="213" y="246"/>
                    <a:pt x="213" y="246"/>
                  </a:cubicBezTo>
                  <a:cubicBezTo>
                    <a:pt x="212" y="249"/>
                    <a:pt x="212" y="249"/>
                    <a:pt x="212" y="249"/>
                  </a:cubicBezTo>
                  <a:cubicBezTo>
                    <a:pt x="202" y="248"/>
                    <a:pt x="202" y="248"/>
                    <a:pt x="202" y="248"/>
                  </a:cubicBezTo>
                  <a:cubicBezTo>
                    <a:pt x="197" y="246"/>
                    <a:pt x="197" y="246"/>
                    <a:pt x="197" y="246"/>
                  </a:cubicBezTo>
                  <a:cubicBezTo>
                    <a:pt x="189" y="245"/>
                    <a:pt x="189" y="245"/>
                    <a:pt x="189" y="245"/>
                  </a:cubicBezTo>
                  <a:cubicBezTo>
                    <a:pt x="185" y="245"/>
                    <a:pt x="185" y="245"/>
                    <a:pt x="185" y="245"/>
                  </a:cubicBezTo>
                  <a:cubicBezTo>
                    <a:pt x="184" y="247"/>
                    <a:pt x="184" y="247"/>
                    <a:pt x="184" y="247"/>
                  </a:cubicBezTo>
                  <a:cubicBezTo>
                    <a:pt x="184" y="249"/>
                    <a:pt x="184" y="249"/>
                    <a:pt x="184" y="249"/>
                  </a:cubicBezTo>
                  <a:cubicBezTo>
                    <a:pt x="179" y="247"/>
                    <a:pt x="179" y="247"/>
                    <a:pt x="179" y="247"/>
                  </a:cubicBezTo>
                  <a:cubicBezTo>
                    <a:pt x="174" y="244"/>
                    <a:pt x="174" y="244"/>
                    <a:pt x="174" y="244"/>
                  </a:cubicBezTo>
                  <a:cubicBezTo>
                    <a:pt x="171" y="244"/>
                    <a:pt x="171" y="244"/>
                    <a:pt x="171" y="244"/>
                  </a:cubicBezTo>
                  <a:cubicBezTo>
                    <a:pt x="169" y="244"/>
                    <a:pt x="169" y="244"/>
                    <a:pt x="169" y="244"/>
                  </a:cubicBezTo>
                  <a:cubicBezTo>
                    <a:pt x="168" y="247"/>
                    <a:pt x="168" y="247"/>
                    <a:pt x="168" y="247"/>
                  </a:cubicBezTo>
                  <a:cubicBezTo>
                    <a:pt x="168" y="249"/>
                    <a:pt x="168" y="249"/>
                    <a:pt x="168" y="249"/>
                  </a:cubicBezTo>
                  <a:cubicBezTo>
                    <a:pt x="164" y="249"/>
                    <a:pt x="164" y="249"/>
                    <a:pt x="164" y="249"/>
                  </a:cubicBezTo>
                  <a:cubicBezTo>
                    <a:pt x="162" y="245"/>
                    <a:pt x="162" y="245"/>
                    <a:pt x="162" y="245"/>
                  </a:cubicBezTo>
                  <a:cubicBezTo>
                    <a:pt x="162" y="242"/>
                    <a:pt x="162" y="242"/>
                    <a:pt x="162" y="242"/>
                  </a:cubicBezTo>
                  <a:cubicBezTo>
                    <a:pt x="162" y="238"/>
                    <a:pt x="162" y="238"/>
                    <a:pt x="162" y="238"/>
                  </a:cubicBezTo>
                  <a:cubicBezTo>
                    <a:pt x="160" y="232"/>
                    <a:pt x="160" y="232"/>
                    <a:pt x="160" y="232"/>
                  </a:cubicBezTo>
                  <a:cubicBezTo>
                    <a:pt x="160" y="226"/>
                    <a:pt x="160" y="226"/>
                    <a:pt x="160" y="226"/>
                  </a:cubicBezTo>
                  <a:cubicBezTo>
                    <a:pt x="156" y="226"/>
                    <a:pt x="156" y="226"/>
                    <a:pt x="156" y="226"/>
                  </a:cubicBezTo>
                  <a:cubicBezTo>
                    <a:pt x="151" y="223"/>
                    <a:pt x="151" y="223"/>
                    <a:pt x="151" y="223"/>
                  </a:cubicBezTo>
                  <a:cubicBezTo>
                    <a:pt x="149" y="220"/>
                    <a:pt x="149" y="220"/>
                    <a:pt x="149" y="220"/>
                  </a:cubicBezTo>
                  <a:cubicBezTo>
                    <a:pt x="149" y="218"/>
                    <a:pt x="149" y="218"/>
                    <a:pt x="149" y="218"/>
                  </a:cubicBezTo>
                  <a:cubicBezTo>
                    <a:pt x="149" y="213"/>
                    <a:pt x="149" y="213"/>
                    <a:pt x="149" y="213"/>
                  </a:cubicBezTo>
                  <a:cubicBezTo>
                    <a:pt x="149" y="208"/>
                    <a:pt x="149" y="208"/>
                    <a:pt x="149" y="208"/>
                  </a:cubicBezTo>
                  <a:cubicBezTo>
                    <a:pt x="145" y="204"/>
                    <a:pt x="145" y="204"/>
                    <a:pt x="145" y="204"/>
                  </a:cubicBezTo>
                  <a:cubicBezTo>
                    <a:pt x="145" y="201"/>
                    <a:pt x="145" y="201"/>
                    <a:pt x="145" y="201"/>
                  </a:cubicBezTo>
                  <a:cubicBezTo>
                    <a:pt x="145" y="195"/>
                    <a:pt x="145" y="195"/>
                    <a:pt x="145" y="195"/>
                  </a:cubicBezTo>
                  <a:cubicBezTo>
                    <a:pt x="144" y="187"/>
                    <a:pt x="144" y="187"/>
                    <a:pt x="144" y="187"/>
                  </a:cubicBezTo>
                  <a:cubicBezTo>
                    <a:pt x="142" y="183"/>
                    <a:pt x="142" y="183"/>
                    <a:pt x="142" y="183"/>
                  </a:cubicBezTo>
                  <a:cubicBezTo>
                    <a:pt x="141" y="179"/>
                    <a:pt x="141" y="179"/>
                    <a:pt x="141" y="179"/>
                  </a:cubicBezTo>
                  <a:cubicBezTo>
                    <a:pt x="139" y="179"/>
                    <a:pt x="139" y="179"/>
                    <a:pt x="139" y="179"/>
                  </a:cubicBezTo>
                  <a:cubicBezTo>
                    <a:pt x="135" y="182"/>
                    <a:pt x="135" y="182"/>
                    <a:pt x="135" y="182"/>
                  </a:cubicBezTo>
                  <a:cubicBezTo>
                    <a:pt x="133" y="182"/>
                    <a:pt x="133" y="182"/>
                    <a:pt x="133" y="182"/>
                  </a:cubicBezTo>
                  <a:cubicBezTo>
                    <a:pt x="130" y="183"/>
                    <a:pt x="130" y="183"/>
                    <a:pt x="130" y="183"/>
                  </a:cubicBezTo>
                  <a:cubicBezTo>
                    <a:pt x="127" y="186"/>
                    <a:pt x="127" y="186"/>
                    <a:pt x="127" y="186"/>
                  </a:cubicBezTo>
                  <a:cubicBezTo>
                    <a:pt x="125" y="186"/>
                    <a:pt x="125" y="186"/>
                    <a:pt x="125" y="186"/>
                  </a:cubicBezTo>
                  <a:cubicBezTo>
                    <a:pt x="125" y="183"/>
                    <a:pt x="125" y="183"/>
                    <a:pt x="125" y="183"/>
                  </a:cubicBezTo>
                  <a:cubicBezTo>
                    <a:pt x="121" y="181"/>
                    <a:pt x="121" y="181"/>
                    <a:pt x="121" y="181"/>
                  </a:cubicBezTo>
                  <a:cubicBezTo>
                    <a:pt x="119" y="179"/>
                    <a:pt x="119" y="179"/>
                    <a:pt x="119" y="179"/>
                  </a:cubicBezTo>
                  <a:cubicBezTo>
                    <a:pt x="122" y="172"/>
                    <a:pt x="122" y="172"/>
                    <a:pt x="122" y="172"/>
                  </a:cubicBezTo>
                  <a:cubicBezTo>
                    <a:pt x="125" y="168"/>
                    <a:pt x="125" y="168"/>
                    <a:pt x="125" y="168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9" y="166"/>
                    <a:pt x="129" y="166"/>
                    <a:pt x="129" y="166"/>
                  </a:cubicBezTo>
                  <a:cubicBezTo>
                    <a:pt x="127" y="160"/>
                    <a:pt x="127" y="160"/>
                    <a:pt x="127" y="160"/>
                  </a:cubicBezTo>
                  <a:cubicBezTo>
                    <a:pt x="128" y="154"/>
                    <a:pt x="128" y="154"/>
                    <a:pt x="128" y="154"/>
                  </a:cubicBezTo>
                  <a:cubicBezTo>
                    <a:pt x="131" y="147"/>
                    <a:pt x="131" y="147"/>
                    <a:pt x="131" y="147"/>
                  </a:cubicBezTo>
                  <a:cubicBezTo>
                    <a:pt x="134" y="141"/>
                    <a:pt x="134" y="141"/>
                    <a:pt x="134" y="141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1"/>
                    <a:pt x="137" y="131"/>
                    <a:pt x="137" y="131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3" y="118"/>
                    <a:pt x="123" y="118"/>
                    <a:pt x="123" y="118"/>
                  </a:cubicBezTo>
                  <a:cubicBezTo>
                    <a:pt x="122" y="111"/>
                    <a:pt x="122" y="111"/>
                    <a:pt x="122" y="111"/>
                  </a:cubicBezTo>
                  <a:cubicBezTo>
                    <a:pt x="119" y="106"/>
                    <a:pt x="119" y="106"/>
                    <a:pt x="119" y="106"/>
                  </a:cubicBezTo>
                  <a:cubicBezTo>
                    <a:pt x="114" y="101"/>
                    <a:pt x="114" y="101"/>
                    <a:pt x="114" y="101"/>
                  </a:cubicBezTo>
                  <a:cubicBezTo>
                    <a:pt x="109" y="93"/>
                    <a:pt x="109" y="93"/>
                    <a:pt x="109" y="93"/>
                  </a:cubicBezTo>
                  <a:cubicBezTo>
                    <a:pt x="108" y="88"/>
                    <a:pt x="108" y="88"/>
                    <a:pt x="108" y="88"/>
                  </a:cubicBezTo>
                  <a:cubicBezTo>
                    <a:pt x="104" y="82"/>
                    <a:pt x="104" y="82"/>
                    <a:pt x="104" y="82"/>
                  </a:cubicBezTo>
                  <a:cubicBezTo>
                    <a:pt x="104" y="79"/>
                    <a:pt x="104" y="79"/>
                    <a:pt x="104" y="79"/>
                  </a:cubicBezTo>
                  <a:cubicBezTo>
                    <a:pt x="101" y="76"/>
                    <a:pt x="101" y="76"/>
                    <a:pt x="101" y="76"/>
                  </a:cubicBezTo>
                  <a:cubicBezTo>
                    <a:pt x="101" y="72"/>
                    <a:pt x="101" y="72"/>
                    <a:pt x="101" y="72"/>
                  </a:cubicBezTo>
                  <a:cubicBezTo>
                    <a:pt x="101" y="69"/>
                    <a:pt x="101" y="69"/>
                    <a:pt x="101" y="69"/>
                  </a:cubicBezTo>
                  <a:cubicBezTo>
                    <a:pt x="99" y="64"/>
                    <a:pt x="99" y="64"/>
                    <a:pt x="99" y="64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7" y="59"/>
                    <a:pt x="97" y="59"/>
                    <a:pt x="97" y="59"/>
                  </a:cubicBezTo>
                  <a:cubicBezTo>
                    <a:pt x="98" y="48"/>
                    <a:pt x="98" y="48"/>
                    <a:pt x="98" y="48"/>
                  </a:cubicBezTo>
                  <a:cubicBezTo>
                    <a:pt x="101" y="36"/>
                    <a:pt x="101" y="36"/>
                    <a:pt x="101" y="36"/>
                  </a:cubicBezTo>
                  <a:cubicBezTo>
                    <a:pt x="104" y="25"/>
                    <a:pt x="104" y="25"/>
                    <a:pt x="104" y="25"/>
                  </a:cubicBezTo>
                  <a:cubicBezTo>
                    <a:pt x="106" y="18"/>
                    <a:pt x="106" y="18"/>
                    <a:pt x="106" y="1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6" y="0"/>
                    <a:pt x="52" y="114"/>
                    <a:pt x="47" y="120"/>
                  </a:cubicBezTo>
                  <a:cubicBezTo>
                    <a:pt x="43" y="127"/>
                    <a:pt x="48" y="125"/>
                    <a:pt x="48" y="132"/>
                  </a:cubicBez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01" name="Freeform 21">
              <a:extLst>
                <a:ext uri="{FF2B5EF4-FFF2-40B4-BE49-F238E27FC236}">
                  <a16:creationId xmlns:a16="http://schemas.microsoft.com/office/drawing/2014/main" id="{5017C481-81D5-CA46-A164-01DFEF498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3477" y="4838154"/>
              <a:ext cx="2179693" cy="1409593"/>
            </a:xfrm>
            <a:custGeom>
              <a:avLst/>
              <a:gdLst>
                <a:gd name="T0" fmla="*/ 184 w 391"/>
                <a:gd name="T1" fmla="*/ 33 h 252"/>
                <a:gd name="T2" fmla="*/ 9 w 391"/>
                <a:gd name="T3" fmla="*/ 10 h 252"/>
                <a:gd name="T4" fmla="*/ 4 w 391"/>
                <a:gd name="T5" fmla="*/ 28 h 252"/>
                <a:gd name="T6" fmla="*/ 0 w 391"/>
                <a:gd name="T7" fmla="*/ 51 h 252"/>
                <a:gd name="T8" fmla="*/ 2 w 391"/>
                <a:gd name="T9" fmla="*/ 56 h 252"/>
                <a:gd name="T10" fmla="*/ 4 w 391"/>
                <a:gd name="T11" fmla="*/ 64 h 252"/>
                <a:gd name="T12" fmla="*/ 7 w 391"/>
                <a:gd name="T13" fmla="*/ 71 h 252"/>
                <a:gd name="T14" fmla="*/ 11 w 391"/>
                <a:gd name="T15" fmla="*/ 80 h 252"/>
                <a:gd name="T16" fmla="*/ 17 w 391"/>
                <a:gd name="T17" fmla="*/ 93 h 252"/>
                <a:gd name="T18" fmla="*/ 25 w 391"/>
                <a:gd name="T19" fmla="*/ 103 h 252"/>
                <a:gd name="T20" fmla="*/ 28 w 391"/>
                <a:gd name="T21" fmla="*/ 116 h 252"/>
                <a:gd name="T22" fmla="*/ 31 w 391"/>
                <a:gd name="T23" fmla="*/ 121 h 252"/>
                <a:gd name="T24" fmla="*/ 40 w 391"/>
                <a:gd name="T25" fmla="*/ 127 h 252"/>
                <a:gd name="T26" fmla="*/ 34 w 391"/>
                <a:gd name="T27" fmla="*/ 139 h 252"/>
                <a:gd name="T28" fmla="*/ 30 w 391"/>
                <a:gd name="T29" fmla="*/ 152 h 252"/>
                <a:gd name="T30" fmla="*/ 31 w 391"/>
                <a:gd name="T31" fmla="*/ 160 h 252"/>
                <a:gd name="T32" fmla="*/ 25 w 391"/>
                <a:gd name="T33" fmla="*/ 164 h 252"/>
                <a:gd name="T34" fmla="*/ 24 w 391"/>
                <a:gd name="T35" fmla="*/ 173 h 252"/>
                <a:gd name="T36" fmla="*/ 28 w 391"/>
                <a:gd name="T37" fmla="*/ 178 h 252"/>
                <a:gd name="T38" fmla="*/ 33 w 391"/>
                <a:gd name="T39" fmla="*/ 175 h 252"/>
                <a:gd name="T40" fmla="*/ 38 w 391"/>
                <a:gd name="T41" fmla="*/ 174 h 252"/>
                <a:gd name="T42" fmla="*/ 44 w 391"/>
                <a:gd name="T43" fmla="*/ 171 h 252"/>
                <a:gd name="T44" fmla="*/ 47 w 391"/>
                <a:gd name="T45" fmla="*/ 179 h 252"/>
                <a:gd name="T46" fmla="*/ 48 w 391"/>
                <a:gd name="T47" fmla="*/ 193 h 252"/>
                <a:gd name="T48" fmla="*/ 52 w 391"/>
                <a:gd name="T49" fmla="*/ 200 h 252"/>
                <a:gd name="T50" fmla="*/ 52 w 391"/>
                <a:gd name="T51" fmla="*/ 210 h 252"/>
                <a:gd name="T52" fmla="*/ 54 w 391"/>
                <a:gd name="T53" fmla="*/ 215 h 252"/>
                <a:gd name="T54" fmla="*/ 63 w 391"/>
                <a:gd name="T55" fmla="*/ 218 h 252"/>
                <a:gd name="T56" fmla="*/ 65 w 391"/>
                <a:gd name="T57" fmla="*/ 230 h 252"/>
                <a:gd name="T58" fmla="*/ 65 w 391"/>
                <a:gd name="T59" fmla="*/ 237 h 252"/>
                <a:gd name="T60" fmla="*/ 71 w 391"/>
                <a:gd name="T61" fmla="*/ 241 h 252"/>
                <a:gd name="T62" fmla="*/ 72 w 391"/>
                <a:gd name="T63" fmla="*/ 236 h 252"/>
                <a:gd name="T64" fmla="*/ 77 w 391"/>
                <a:gd name="T65" fmla="*/ 236 h 252"/>
                <a:gd name="T66" fmla="*/ 87 w 391"/>
                <a:gd name="T67" fmla="*/ 241 h 252"/>
                <a:gd name="T68" fmla="*/ 88 w 391"/>
                <a:gd name="T69" fmla="*/ 237 h 252"/>
                <a:gd name="T70" fmla="*/ 100 w 391"/>
                <a:gd name="T71" fmla="*/ 238 h 252"/>
                <a:gd name="T72" fmla="*/ 115 w 391"/>
                <a:gd name="T73" fmla="*/ 241 h 252"/>
                <a:gd name="T74" fmla="*/ 117 w 391"/>
                <a:gd name="T75" fmla="*/ 233 h 252"/>
                <a:gd name="T76" fmla="*/ 124 w 391"/>
                <a:gd name="T77" fmla="*/ 236 h 252"/>
                <a:gd name="T78" fmla="*/ 127 w 391"/>
                <a:gd name="T79" fmla="*/ 243 h 252"/>
                <a:gd name="T80" fmla="*/ 129 w 391"/>
                <a:gd name="T81" fmla="*/ 246 h 252"/>
                <a:gd name="T82" fmla="*/ 136 w 391"/>
                <a:gd name="T83" fmla="*/ 221 h 252"/>
                <a:gd name="T84" fmla="*/ 373 w 391"/>
                <a:gd name="T85" fmla="*/ 252 h 252"/>
                <a:gd name="T86" fmla="*/ 391 w 391"/>
                <a:gd name="T87" fmla="*/ 6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1" h="252">
                  <a:moveTo>
                    <a:pt x="391" y="60"/>
                  </a:moveTo>
                  <a:cubicBezTo>
                    <a:pt x="391" y="60"/>
                    <a:pt x="243" y="42"/>
                    <a:pt x="184" y="33"/>
                  </a:cubicBezTo>
                  <a:cubicBezTo>
                    <a:pt x="112" y="22"/>
                    <a:pt x="11" y="0"/>
                    <a:pt x="11" y="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4" y="61"/>
                    <a:pt x="4" y="61"/>
                    <a:pt x="4" y="61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7" y="71"/>
                    <a:pt x="7" y="71"/>
                    <a:pt x="7" y="71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11" y="80"/>
                    <a:pt x="11" y="80"/>
                    <a:pt x="11" y="80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17" y="93"/>
                    <a:pt x="17" y="93"/>
                    <a:pt x="17" y="93"/>
                  </a:cubicBezTo>
                  <a:cubicBezTo>
                    <a:pt x="22" y="98"/>
                    <a:pt x="22" y="98"/>
                    <a:pt x="22" y="98"/>
                  </a:cubicBezTo>
                  <a:cubicBezTo>
                    <a:pt x="25" y="103"/>
                    <a:pt x="25" y="103"/>
                    <a:pt x="25" y="103"/>
                  </a:cubicBezTo>
                  <a:cubicBezTo>
                    <a:pt x="26" y="110"/>
                    <a:pt x="26" y="110"/>
                    <a:pt x="26" y="110"/>
                  </a:cubicBezTo>
                  <a:cubicBezTo>
                    <a:pt x="28" y="116"/>
                    <a:pt x="28" y="116"/>
                    <a:pt x="28" y="116"/>
                  </a:cubicBezTo>
                  <a:cubicBezTo>
                    <a:pt x="31" y="120"/>
                    <a:pt x="31" y="120"/>
                    <a:pt x="31" y="120"/>
                  </a:cubicBezTo>
                  <a:cubicBezTo>
                    <a:pt x="31" y="121"/>
                    <a:pt x="31" y="121"/>
                    <a:pt x="31" y="121"/>
                  </a:cubicBezTo>
                  <a:cubicBezTo>
                    <a:pt x="40" y="123"/>
                    <a:pt x="40" y="123"/>
                    <a:pt x="40" y="123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37" y="133"/>
                    <a:pt x="37" y="133"/>
                    <a:pt x="37" y="133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1" y="146"/>
                    <a:pt x="31" y="146"/>
                    <a:pt x="31" y="146"/>
                  </a:cubicBezTo>
                  <a:cubicBezTo>
                    <a:pt x="30" y="152"/>
                    <a:pt x="30" y="152"/>
                    <a:pt x="30" y="152"/>
                  </a:cubicBezTo>
                  <a:cubicBezTo>
                    <a:pt x="32" y="158"/>
                    <a:pt x="32" y="158"/>
                    <a:pt x="32" y="158"/>
                  </a:cubicBezTo>
                  <a:cubicBezTo>
                    <a:pt x="31" y="160"/>
                    <a:pt x="31" y="160"/>
                    <a:pt x="31" y="160"/>
                  </a:cubicBezTo>
                  <a:cubicBezTo>
                    <a:pt x="28" y="160"/>
                    <a:pt x="28" y="160"/>
                    <a:pt x="28" y="160"/>
                  </a:cubicBezTo>
                  <a:cubicBezTo>
                    <a:pt x="25" y="164"/>
                    <a:pt x="25" y="164"/>
                    <a:pt x="25" y="164"/>
                  </a:cubicBezTo>
                  <a:cubicBezTo>
                    <a:pt x="22" y="171"/>
                    <a:pt x="22" y="171"/>
                    <a:pt x="22" y="171"/>
                  </a:cubicBezTo>
                  <a:cubicBezTo>
                    <a:pt x="24" y="173"/>
                    <a:pt x="24" y="173"/>
                    <a:pt x="24" y="173"/>
                  </a:cubicBezTo>
                  <a:cubicBezTo>
                    <a:pt x="28" y="175"/>
                    <a:pt x="28" y="175"/>
                    <a:pt x="28" y="175"/>
                  </a:cubicBezTo>
                  <a:cubicBezTo>
                    <a:pt x="28" y="178"/>
                    <a:pt x="28" y="178"/>
                    <a:pt x="28" y="178"/>
                  </a:cubicBezTo>
                  <a:cubicBezTo>
                    <a:pt x="30" y="178"/>
                    <a:pt x="30" y="178"/>
                    <a:pt x="30" y="178"/>
                  </a:cubicBezTo>
                  <a:cubicBezTo>
                    <a:pt x="33" y="175"/>
                    <a:pt x="33" y="175"/>
                    <a:pt x="33" y="175"/>
                  </a:cubicBezTo>
                  <a:cubicBezTo>
                    <a:pt x="36" y="174"/>
                    <a:pt x="36" y="174"/>
                    <a:pt x="36" y="174"/>
                  </a:cubicBezTo>
                  <a:cubicBezTo>
                    <a:pt x="38" y="174"/>
                    <a:pt x="38" y="174"/>
                    <a:pt x="38" y="174"/>
                  </a:cubicBezTo>
                  <a:cubicBezTo>
                    <a:pt x="42" y="171"/>
                    <a:pt x="42" y="171"/>
                    <a:pt x="42" y="171"/>
                  </a:cubicBezTo>
                  <a:cubicBezTo>
                    <a:pt x="44" y="171"/>
                    <a:pt x="44" y="171"/>
                    <a:pt x="44" y="171"/>
                  </a:cubicBezTo>
                  <a:cubicBezTo>
                    <a:pt x="45" y="175"/>
                    <a:pt x="45" y="175"/>
                    <a:pt x="45" y="175"/>
                  </a:cubicBezTo>
                  <a:cubicBezTo>
                    <a:pt x="47" y="179"/>
                    <a:pt x="47" y="179"/>
                    <a:pt x="47" y="179"/>
                  </a:cubicBezTo>
                  <a:cubicBezTo>
                    <a:pt x="48" y="187"/>
                    <a:pt x="48" y="187"/>
                    <a:pt x="48" y="187"/>
                  </a:cubicBezTo>
                  <a:cubicBezTo>
                    <a:pt x="48" y="193"/>
                    <a:pt x="48" y="193"/>
                    <a:pt x="48" y="193"/>
                  </a:cubicBezTo>
                  <a:cubicBezTo>
                    <a:pt x="48" y="196"/>
                    <a:pt x="48" y="196"/>
                    <a:pt x="48" y="196"/>
                  </a:cubicBezTo>
                  <a:cubicBezTo>
                    <a:pt x="52" y="200"/>
                    <a:pt x="52" y="200"/>
                    <a:pt x="52" y="200"/>
                  </a:cubicBezTo>
                  <a:cubicBezTo>
                    <a:pt x="52" y="205"/>
                    <a:pt x="52" y="205"/>
                    <a:pt x="52" y="205"/>
                  </a:cubicBezTo>
                  <a:cubicBezTo>
                    <a:pt x="52" y="210"/>
                    <a:pt x="52" y="210"/>
                    <a:pt x="52" y="210"/>
                  </a:cubicBezTo>
                  <a:cubicBezTo>
                    <a:pt x="52" y="212"/>
                    <a:pt x="52" y="212"/>
                    <a:pt x="52" y="212"/>
                  </a:cubicBezTo>
                  <a:cubicBezTo>
                    <a:pt x="54" y="215"/>
                    <a:pt x="54" y="215"/>
                    <a:pt x="54" y="215"/>
                  </a:cubicBezTo>
                  <a:cubicBezTo>
                    <a:pt x="59" y="218"/>
                    <a:pt x="59" y="218"/>
                    <a:pt x="59" y="218"/>
                  </a:cubicBezTo>
                  <a:cubicBezTo>
                    <a:pt x="63" y="218"/>
                    <a:pt x="63" y="218"/>
                    <a:pt x="63" y="218"/>
                  </a:cubicBezTo>
                  <a:cubicBezTo>
                    <a:pt x="63" y="224"/>
                    <a:pt x="63" y="224"/>
                    <a:pt x="63" y="224"/>
                  </a:cubicBezTo>
                  <a:cubicBezTo>
                    <a:pt x="65" y="230"/>
                    <a:pt x="65" y="230"/>
                    <a:pt x="65" y="230"/>
                  </a:cubicBezTo>
                  <a:cubicBezTo>
                    <a:pt x="65" y="234"/>
                    <a:pt x="65" y="234"/>
                    <a:pt x="65" y="234"/>
                  </a:cubicBezTo>
                  <a:cubicBezTo>
                    <a:pt x="65" y="237"/>
                    <a:pt x="65" y="237"/>
                    <a:pt x="65" y="237"/>
                  </a:cubicBezTo>
                  <a:cubicBezTo>
                    <a:pt x="67" y="241"/>
                    <a:pt x="67" y="241"/>
                    <a:pt x="67" y="241"/>
                  </a:cubicBezTo>
                  <a:cubicBezTo>
                    <a:pt x="71" y="241"/>
                    <a:pt x="71" y="241"/>
                    <a:pt x="71" y="241"/>
                  </a:cubicBezTo>
                  <a:cubicBezTo>
                    <a:pt x="71" y="239"/>
                    <a:pt x="71" y="239"/>
                    <a:pt x="71" y="239"/>
                  </a:cubicBezTo>
                  <a:cubicBezTo>
                    <a:pt x="72" y="236"/>
                    <a:pt x="72" y="236"/>
                    <a:pt x="72" y="236"/>
                  </a:cubicBezTo>
                  <a:cubicBezTo>
                    <a:pt x="74" y="236"/>
                    <a:pt x="74" y="236"/>
                    <a:pt x="74" y="236"/>
                  </a:cubicBezTo>
                  <a:cubicBezTo>
                    <a:pt x="77" y="236"/>
                    <a:pt x="77" y="236"/>
                    <a:pt x="77" y="236"/>
                  </a:cubicBezTo>
                  <a:cubicBezTo>
                    <a:pt x="82" y="239"/>
                    <a:pt x="82" y="239"/>
                    <a:pt x="82" y="239"/>
                  </a:cubicBezTo>
                  <a:cubicBezTo>
                    <a:pt x="87" y="241"/>
                    <a:pt x="87" y="241"/>
                    <a:pt x="87" y="241"/>
                  </a:cubicBezTo>
                  <a:cubicBezTo>
                    <a:pt x="87" y="239"/>
                    <a:pt x="87" y="239"/>
                    <a:pt x="87" y="239"/>
                  </a:cubicBezTo>
                  <a:cubicBezTo>
                    <a:pt x="88" y="237"/>
                    <a:pt x="88" y="237"/>
                    <a:pt x="88" y="237"/>
                  </a:cubicBezTo>
                  <a:cubicBezTo>
                    <a:pt x="92" y="237"/>
                    <a:pt x="92" y="237"/>
                    <a:pt x="92" y="237"/>
                  </a:cubicBezTo>
                  <a:cubicBezTo>
                    <a:pt x="100" y="238"/>
                    <a:pt x="100" y="238"/>
                    <a:pt x="100" y="238"/>
                  </a:cubicBezTo>
                  <a:cubicBezTo>
                    <a:pt x="105" y="240"/>
                    <a:pt x="105" y="240"/>
                    <a:pt x="105" y="240"/>
                  </a:cubicBezTo>
                  <a:cubicBezTo>
                    <a:pt x="115" y="241"/>
                    <a:pt x="115" y="241"/>
                    <a:pt x="115" y="241"/>
                  </a:cubicBezTo>
                  <a:cubicBezTo>
                    <a:pt x="116" y="238"/>
                    <a:pt x="116" y="238"/>
                    <a:pt x="116" y="238"/>
                  </a:cubicBezTo>
                  <a:cubicBezTo>
                    <a:pt x="117" y="233"/>
                    <a:pt x="117" y="233"/>
                    <a:pt x="117" y="233"/>
                  </a:cubicBezTo>
                  <a:cubicBezTo>
                    <a:pt x="121" y="233"/>
                    <a:pt x="121" y="233"/>
                    <a:pt x="121" y="233"/>
                  </a:cubicBezTo>
                  <a:cubicBezTo>
                    <a:pt x="124" y="236"/>
                    <a:pt x="124" y="236"/>
                    <a:pt x="124" y="236"/>
                  </a:cubicBezTo>
                  <a:cubicBezTo>
                    <a:pt x="126" y="239"/>
                    <a:pt x="126" y="239"/>
                    <a:pt x="126" y="239"/>
                  </a:cubicBezTo>
                  <a:cubicBezTo>
                    <a:pt x="127" y="243"/>
                    <a:pt x="127" y="243"/>
                    <a:pt x="127" y="243"/>
                  </a:cubicBezTo>
                  <a:cubicBezTo>
                    <a:pt x="127" y="244"/>
                    <a:pt x="127" y="244"/>
                    <a:pt x="127" y="244"/>
                  </a:cubicBezTo>
                  <a:cubicBezTo>
                    <a:pt x="129" y="246"/>
                    <a:pt x="129" y="246"/>
                    <a:pt x="129" y="246"/>
                  </a:cubicBezTo>
                  <a:cubicBezTo>
                    <a:pt x="131" y="248"/>
                    <a:pt x="131" y="248"/>
                    <a:pt x="131" y="248"/>
                  </a:cubicBezTo>
                  <a:cubicBezTo>
                    <a:pt x="136" y="221"/>
                    <a:pt x="136" y="221"/>
                    <a:pt x="136" y="221"/>
                  </a:cubicBezTo>
                  <a:cubicBezTo>
                    <a:pt x="372" y="252"/>
                    <a:pt x="372" y="252"/>
                    <a:pt x="372" y="252"/>
                  </a:cubicBezTo>
                  <a:cubicBezTo>
                    <a:pt x="373" y="252"/>
                    <a:pt x="373" y="252"/>
                    <a:pt x="373" y="252"/>
                  </a:cubicBezTo>
                  <a:cubicBezTo>
                    <a:pt x="377" y="207"/>
                    <a:pt x="377" y="207"/>
                    <a:pt x="377" y="207"/>
                  </a:cubicBezTo>
                  <a:lnTo>
                    <a:pt x="391" y="60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02" name="Freeform 22">
              <a:extLst>
                <a:ext uri="{FF2B5EF4-FFF2-40B4-BE49-F238E27FC236}">
                  <a16:creationId xmlns:a16="http://schemas.microsoft.com/office/drawing/2014/main" id="{30C753DF-A201-B347-B013-7DCAF032DB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77631" y="5009415"/>
              <a:ext cx="770467" cy="1231747"/>
            </a:xfrm>
            <a:custGeom>
              <a:avLst/>
              <a:gdLst>
                <a:gd name="T0" fmla="*/ 34 w 117"/>
                <a:gd name="T1" fmla="*/ 182 h 187"/>
                <a:gd name="T2" fmla="*/ 34 w 117"/>
                <a:gd name="T3" fmla="*/ 176 h 187"/>
                <a:gd name="T4" fmla="*/ 37 w 117"/>
                <a:gd name="T5" fmla="*/ 171 h 187"/>
                <a:gd name="T6" fmla="*/ 40 w 117"/>
                <a:gd name="T7" fmla="*/ 166 h 187"/>
                <a:gd name="T8" fmla="*/ 44 w 117"/>
                <a:gd name="T9" fmla="*/ 161 h 187"/>
                <a:gd name="T10" fmla="*/ 40 w 117"/>
                <a:gd name="T11" fmla="*/ 159 h 187"/>
                <a:gd name="T12" fmla="*/ 42 w 117"/>
                <a:gd name="T13" fmla="*/ 155 h 187"/>
                <a:gd name="T14" fmla="*/ 45 w 117"/>
                <a:gd name="T15" fmla="*/ 155 h 187"/>
                <a:gd name="T16" fmla="*/ 48 w 117"/>
                <a:gd name="T17" fmla="*/ 150 h 187"/>
                <a:gd name="T18" fmla="*/ 52 w 117"/>
                <a:gd name="T19" fmla="*/ 153 h 187"/>
                <a:gd name="T20" fmla="*/ 51 w 117"/>
                <a:gd name="T21" fmla="*/ 149 h 187"/>
                <a:gd name="T22" fmla="*/ 56 w 117"/>
                <a:gd name="T23" fmla="*/ 148 h 187"/>
                <a:gd name="T24" fmla="*/ 59 w 117"/>
                <a:gd name="T25" fmla="*/ 139 h 187"/>
                <a:gd name="T26" fmla="*/ 67 w 117"/>
                <a:gd name="T27" fmla="*/ 141 h 187"/>
                <a:gd name="T28" fmla="*/ 68 w 117"/>
                <a:gd name="T29" fmla="*/ 132 h 187"/>
                <a:gd name="T30" fmla="*/ 68 w 117"/>
                <a:gd name="T31" fmla="*/ 123 h 187"/>
                <a:gd name="T32" fmla="*/ 69 w 117"/>
                <a:gd name="T33" fmla="*/ 116 h 187"/>
                <a:gd name="T34" fmla="*/ 79 w 117"/>
                <a:gd name="T35" fmla="*/ 122 h 187"/>
                <a:gd name="T36" fmla="*/ 81 w 117"/>
                <a:gd name="T37" fmla="*/ 115 h 187"/>
                <a:gd name="T38" fmla="*/ 84 w 117"/>
                <a:gd name="T39" fmla="*/ 122 h 187"/>
                <a:gd name="T40" fmla="*/ 88 w 117"/>
                <a:gd name="T41" fmla="*/ 116 h 187"/>
                <a:gd name="T42" fmla="*/ 87 w 117"/>
                <a:gd name="T43" fmla="*/ 111 h 187"/>
                <a:gd name="T44" fmla="*/ 95 w 117"/>
                <a:gd name="T45" fmla="*/ 115 h 187"/>
                <a:gd name="T46" fmla="*/ 97 w 117"/>
                <a:gd name="T47" fmla="*/ 111 h 187"/>
                <a:gd name="T48" fmla="*/ 103 w 117"/>
                <a:gd name="T49" fmla="*/ 105 h 187"/>
                <a:gd name="T50" fmla="*/ 106 w 117"/>
                <a:gd name="T51" fmla="*/ 101 h 187"/>
                <a:gd name="T52" fmla="*/ 114 w 117"/>
                <a:gd name="T53" fmla="*/ 97 h 187"/>
                <a:gd name="T54" fmla="*/ 116 w 117"/>
                <a:gd name="T55" fmla="*/ 88 h 187"/>
                <a:gd name="T56" fmla="*/ 112 w 117"/>
                <a:gd name="T57" fmla="*/ 86 h 187"/>
                <a:gd name="T58" fmla="*/ 112 w 117"/>
                <a:gd name="T59" fmla="*/ 82 h 187"/>
                <a:gd name="T60" fmla="*/ 104 w 117"/>
                <a:gd name="T61" fmla="*/ 77 h 187"/>
                <a:gd name="T62" fmla="*/ 101 w 117"/>
                <a:gd name="T63" fmla="*/ 64 h 187"/>
                <a:gd name="T64" fmla="*/ 95 w 117"/>
                <a:gd name="T65" fmla="*/ 63 h 187"/>
                <a:gd name="T66" fmla="*/ 84 w 117"/>
                <a:gd name="T67" fmla="*/ 56 h 187"/>
                <a:gd name="T68" fmla="*/ 77 w 117"/>
                <a:gd name="T69" fmla="*/ 31 h 187"/>
                <a:gd name="T70" fmla="*/ 71 w 117"/>
                <a:gd name="T71" fmla="*/ 11 h 187"/>
                <a:gd name="T72" fmla="*/ 53 w 117"/>
                <a:gd name="T73" fmla="*/ 3 h 187"/>
                <a:gd name="T74" fmla="*/ 42 w 117"/>
                <a:gd name="T75" fmla="*/ 11 h 187"/>
                <a:gd name="T76" fmla="*/ 30 w 117"/>
                <a:gd name="T77" fmla="*/ 5 h 187"/>
                <a:gd name="T78" fmla="*/ 22 w 117"/>
                <a:gd name="T79" fmla="*/ 22 h 187"/>
                <a:gd name="T80" fmla="*/ 13 w 117"/>
                <a:gd name="T81" fmla="*/ 54 h 187"/>
                <a:gd name="T82" fmla="*/ 15 w 117"/>
                <a:gd name="T83" fmla="*/ 71 h 187"/>
                <a:gd name="T84" fmla="*/ 12 w 117"/>
                <a:gd name="T85" fmla="*/ 82 h 187"/>
                <a:gd name="T86" fmla="*/ 7 w 117"/>
                <a:gd name="T87" fmla="*/ 95 h 187"/>
                <a:gd name="T88" fmla="*/ 0 w 117"/>
                <a:gd name="T89" fmla="*/ 103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7" h="187">
                  <a:moveTo>
                    <a:pt x="33" y="187"/>
                  </a:moveTo>
                  <a:lnTo>
                    <a:pt x="33" y="185"/>
                  </a:lnTo>
                  <a:lnTo>
                    <a:pt x="34" y="182"/>
                  </a:lnTo>
                  <a:lnTo>
                    <a:pt x="34" y="181"/>
                  </a:lnTo>
                  <a:lnTo>
                    <a:pt x="34" y="178"/>
                  </a:lnTo>
                  <a:lnTo>
                    <a:pt x="34" y="176"/>
                  </a:lnTo>
                  <a:lnTo>
                    <a:pt x="35" y="174"/>
                  </a:lnTo>
                  <a:lnTo>
                    <a:pt x="37" y="174"/>
                  </a:lnTo>
                  <a:lnTo>
                    <a:pt x="37" y="171"/>
                  </a:lnTo>
                  <a:lnTo>
                    <a:pt x="38" y="169"/>
                  </a:lnTo>
                  <a:lnTo>
                    <a:pt x="38" y="166"/>
                  </a:lnTo>
                  <a:lnTo>
                    <a:pt x="40" y="166"/>
                  </a:lnTo>
                  <a:lnTo>
                    <a:pt x="41" y="166"/>
                  </a:lnTo>
                  <a:lnTo>
                    <a:pt x="44" y="166"/>
                  </a:lnTo>
                  <a:lnTo>
                    <a:pt x="44" y="161"/>
                  </a:lnTo>
                  <a:lnTo>
                    <a:pt x="41" y="161"/>
                  </a:lnTo>
                  <a:lnTo>
                    <a:pt x="40" y="161"/>
                  </a:lnTo>
                  <a:lnTo>
                    <a:pt x="40" y="159"/>
                  </a:lnTo>
                  <a:lnTo>
                    <a:pt x="40" y="158"/>
                  </a:lnTo>
                  <a:lnTo>
                    <a:pt x="42" y="156"/>
                  </a:lnTo>
                  <a:lnTo>
                    <a:pt x="42" y="155"/>
                  </a:lnTo>
                  <a:lnTo>
                    <a:pt x="44" y="153"/>
                  </a:lnTo>
                  <a:lnTo>
                    <a:pt x="45" y="154"/>
                  </a:lnTo>
                  <a:lnTo>
                    <a:pt x="45" y="155"/>
                  </a:lnTo>
                  <a:lnTo>
                    <a:pt x="47" y="154"/>
                  </a:lnTo>
                  <a:lnTo>
                    <a:pt x="48" y="153"/>
                  </a:lnTo>
                  <a:lnTo>
                    <a:pt x="48" y="150"/>
                  </a:lnTo>
                  <a:lnTo>
                    <a:pt x="50" y="152"/>
                  </a:lnTo>
                  <a:lnTo>
                    <a:pt x="51" y="153"/>
                  </a:lnTo>
                  <a:lnTo>
                    <a:pt x="52" y="153"/>
                  </a:lnTo>
                  <a:lnTo>
                    <a:pt x="52" y="150"/>
                  </a:lnTo>
                  <a:lnTo>
                    <a:pt x="52" y="149"/>
                  </a:lnTo>
                  <a:lnTo>
                    <a:pt x="51" y="149"/>
                  </a:lnTo>
                  <a:lnTo>
                    <a:pt x="50" y="147"/>
                  </a:lnTo>
                  <a:lnTo>
                    <a:pt x="54" y="147"/>
                  </a:lnTo>
                  <a:lnTo>
                    <a:pt x="56" y="148"/>
                  </a:lnTo>
                  <a:lnTo>
                    <a:pt x="59" y="147"/>
                  </a:lnTo>
                  <a:lnTo>
                    <a:pt x="60" y="144"/>
                  </a:lnTo>
                  <a:lnTo>
                    <a:pt x="59" y="139"/>
                  </a:lnTo>
                  <a:lnTo>
                    <a:pt x="61" y="139"/>
                  </a:lnTo>
                  <a:lnTo>
                    <a:pt x="64" y="142"/>
                  </a:lnTo>
                  <a:lnTo>
                    <a:pt x="67" y="141"/>
                  </a:lnTo>
                  <a:lnTo>
                    <a:pt x="68" y="139"/>
                  </a:lnTo>
                  <a:lnTo>
                    <a:pt x="69" y="135"/>
                  </a:lnTo>
                  <a:lnTo>
                    <a:pt x="68" y="132"/>
                  </a:lnTo>
                  <a:lnTo>
                    <a:pt x="69" y="128"/>
                  </a:lnTo>
                  <a:lnTo>
                    <a:pt x="69" y="126"/>
                  </a:lnTo>
                  <a:lnTo>
                    <a:pt x="68" y="123"/>
                  </a:lnTo>
                  <a:lnTo>
                    <a:pt x="68" y="121"/>
                  </a:lnTo>
                  <a:lnTo>
                    <a:pt x="69" y="118"/>
                  </a:lnTo>
                  <a:lnTo>
                    <a:pt x="69" y="116"/>
                  </a:lnTo>
                  <a:lnTo>
                    <a:pt x="73" y="120"/>
                  </a:lnTo>
                  <a:lnTo>
                    <a:pt x="74" y="122"/>
                  </a:lnTo>
                  <a:lnTo>
                    <a:pt x="79" y="122"/>
                  </a:lnTo>
                  <a:lnTo>
                    <a:pt x="79" y="120"/>
                  </a:lnTo>
                  <a:lnTo>
                    <a:pt x="79" y="116"/>
                  </a:lnTo>
                  <a:lnTo>
                    <a:pt x="81" y="115"/>
                  </a:lnTo>
                  <a:lnTo>
                    <a:pt x="84" y="116"/>
                  </a:lnTo>
                  <a:lnTo>
                    <a:pt x="84" y="118"/>
                  </a:lnTo>
                  <a:lnTo>
                    <a:pt x="84" y="122"/>
                  </a:lnTo>
                  <a:lnTo>
                    <a:pt x="87" y="121"/>
                  </a:lnTo>
                  <a:lnTo>
                    <a:pt x="90" y="118"/>
                  </a:lnTo>
                  <a:lnTo>
                    <a:pt x="88" y="116"/>
                  </a:lnTo>
                  <a:lnTo>
                    <a:pt x="86" y="114"/>
                  </a:lnTo>
                  <a:lnTo>
                    <a:pt x="86" y="112"/>
                  </a:lnTo>
                  <a:lnTo>
                    <a:pt x="87" y="111"/>
                  </a:lnTo>
                  <a:lnTo>
                    <a:pt x="90" y="114"/>
                  </a:lnTo>
                  <a:lnTo>
                    <a:pt x="93" y="116"/>
                  </a:lnTo>
                  <a:lnTo>
                    <a:pt x="95" y="115"/>
                  </a:lnTo>
                  <a:lnTo>
                    <a:pt x="94" y="111"/>
                  </a:lnTo>
                  <a:lnTo>
                    <a:pt x="95" y="111"/>
                  </a:lnTo>
                  <a:lnTo>
                    <a:pt x="97" y="111"/>
                  </a:lnTo>
                  <a:lnTo>
                    <a:pt x="97" y="105"/>
                  </a:lnTo>
                  <a:lnTo>
                    <a:pt x="101" y="105"/>
                  </a:lnTo>
                  <a:lnTo>
                    <a:pt x="103" y="105"/>
                  </a:lnTo>
                  <a:lnTo>
                    <a:pt x="104" y="104"/>
                  </a:lnTo>
                  <a:lnTo>
                    <a:pt x="104" y="101"/>
                  </a:lnTo>
                  <a:lnTo>
                    <a:pt x="106" y="101"/>
                  </a:lnTo>
                  <a:lnTo>
                    <a:pt x="107" y="100"/>
                  </a:lnTo>
                  <a:lnTo>
                    <a:pt x="110" y="97"/>
                  </a:lnTo>
                  <a:lnTo>
                    <a:pt x="114" y="97"/>
                  </a:lnTo>
                  <a:lnTo>
                    <a:pt x="116" y="95"/>
                  </a:lnTo>
                  <a:lnTo>
                    <a:pt x="117" y="89"/>
                  </a:lnTo>
                  <a:lnTo>
                    <a:pt x="116" y="88"/>
                  </a:lnTo>
                  <a:lnTo>
                    <a:pt x="115" y="88"/>
                  </a:lnTo>
                  <a:lnTo>
                    <a:pt x="113" y="88"/>
                  </a:lnTo>
                  <a:lnTo>
                    <a:pt x="112" y="86"/>
                  </a:lnTo>
                  <a:lnTo>
                    <a:pt x="114" y="84"/>
                  </a:lnTo>
                  <a:lnTo>
                    <a:pt x="114" y="83"/>
                  </a:lnTo>
                  <a:lnTo>
                    <a:pt x="112" y="82"/>
                  </a:lnTo>
                  <a:lnTo>
                    <a:pt x="110" y="77"/>
                  </a:lnTo>
                  <a:lnTo>
                    <a:pt x="106" y="77"/>
                  </a:lnTo>
                  <a:lnTo>
                    <a:pt x="104" y="77"/>
                  </a:lnTo>
                  <a:lnTo>
                    <a:pt x="102" y="73"/>
                  </a:lnTo>
                  <a:lnTo>
                    <a:pt x="101" y="68"/>
                  </a:lnTo>
                  <a:lnTo>
                    <a:pt x="101" y="64"/>
                  </a:lnTo>
                  <a:lnTo>
                    <a:pt x="100" y="61"/>
                  </a:lnTo>
                  <a:lnTo>
                    <a:pt x="97" y="62"/>
                  </a:lnTo>
                  <a:lnTo>
                    <a:pt x="95" y="63"/>
                  </a:lnTo>
                  <a:lnTo>
                    <a:pt x="91" y="63"/>
                  </a:lnTo>
                  <a:lnTo>
                    <a:pt x="87" y="61"/>
                  </a:lnTo>
                  <a:lnTo>
                    <a:pt x="84" y="56"/>
                  </a:lnTo>
                  <a:lnTo>
                    <a:pt x="83" y="49"/>
                  </a:lnTo>
                  <a:lnTo>
                    <a:pt x="79" y="40"/>
                  </a:lnTo>
                  <a:lnTo>
                    <a:pt x="77" y="31"/>
                  </a:lnTo>
                  <a:lnTo>
                    <a:pt x="75" y="26"/>
                  </a:lnTo>
                  <a:lnTo>
                    <a:pt x="73" y="18"/>
                  </a:lnTo>
                  <a:lnTo>
                    <a:pt x="71" y="11"/>
                  </a:lnTo>
                  <a:lnTo>
                    <a:pt x="69" y="8"/>
                  </a:lnTo>
                  <a:lnTo>
                    <a:pt x="56" y="0"/>
                  </a:lnTo>
                  <a:lnTo>
                    <a:pt x="53" y="3"/>
                  </a:lnTo>
                  <a:lnTo>
                    <a:pt x="50" y="7"/>
                  </a:lnTo>
                  <a:lnTo>
                    <a:pt x="45" y="11"/>
                  </a:lnTo>
                  <a:lnTo>
                    <a:pt x="42" y="11"/>
                  </a:lnTo>
                  <a:lnTo>
                    <a:pt x="39" y="9"/>
                  </a:lnTo>
                  <a:lnTo>
                    <a:pt x="34" y="6"/>
                  </a:lnTo>
                  <a:lnTo>
                    <a:pt x="30" y="5"/>
                  </a:lnTo>
                  <a:lnTo>
                    <a:pt x="29" y="5"/>
                  </a:lnTo>
                  <a:lnTo>
                    <a:pt x="27" y="7"/>
                  </a:lnTo>
                  <a:lnTo>
                    <a:pt x="22" y="22"/>
                  </a:lnTo>
                  <a:lnTo>
                    <a:pt x="20" y="33"/>
                  </a:lnTo>
                  <a:lnTo>
                    <a:pt x="15" y="45"/>
                  </a:lnTo>
                  <a:lnTo>
                    <a:pt x="13" y="54"/>
                  </a:lnTo>
                  <a:lnTo>
                    <a:pt x="12" y="64"/>
                  </a:lnTo>
                  <a:lnTo>
                    <a:pt x="13" y="69"/>
                  </a:lnTo>
                  <a:lnTo>
                    <a:pt x="15" y="71"/>
                  </a:lnTo>
                  <a:lnTo>
                    <a:pt x="14" y="73"/>
                  </a:lnTo>
                  <a:lnTo>
                    <a:pt x="12" y="76"/>
                  </a:lnTo>
                  <a:lnTo>
                    <a:pt x="12" y="82"/>
                  </a:lnTo>
                  <a:lnTo>
                    <a:pt x="10" y="87"/>
                  </a:lnTo>
                  <a:lnTo>
                    <a:pt x="10" y="94"/>
                  </a:lnTo>
                  <a:lnTo>
                    <a:pt x="7" y="95"/>
                  </a:lnTo>
                  <a:lnTo>
                    <a:pt x="7" y="100"/>
                  </a:lnTo>
                  <a:lnTo>
                    <a:pt x="1" y="100"/>
                  </a:lnTo>
                  <a:lnTo>
                    <a:pt x="0" y="103"/>
                  </a:lnTo>
                  <a:lnTo>
                    <a:pt x="23" y="178"/>
                  </a:lnTo>
                  <a:lnTo>
                    <a:pt x="33" y="187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03" name="Freeform 23">
              <a:extLst>
                <a:ext uri="{FF2B5EF4-FFF2-40B4-BE49-F238E27FC236}">
                  <a16:creationId xmlns:a16="http://schemas.microsoft.com/office/drawing/2014/main" id="{3C41A20B-5858-CB48-B989-DA7076F138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95972" y="5852540"/>
              <a:ext cx="1593613" cy="1172465"/>
            </a:xfrm>
            <a:custGeom>
              <a:avLst/>
              <a:gdLst>
                <a:gd name="T0" fmla="*/ 10 w 242"/>
                <a:gd name="T1" fmla="*/ 136 h 178"/>
                <a:gd name="T2" fmla="*/ 16 w 242"/>
                <a:gd name="T3" fmla="*/ 129 h 178"/>
                <a:gd name="T4" fmla="*/ 22 w 242"/>
                <a:gd name="T5" fmla="*/ 124 h 178"/>
                <a:gd name="T6" fmla="*/ 22 w 242"/>
                <a:gd name="T7" fmla="*/ 119 h 178"/>
                <a:gd name="T8" fmla="*/ 14 w 242"/>
                <a:gd name="T9" fmla="*/ 102 h 178"/>
                <a:gd name="T10" fmla="*/ 31 w 242"/>
                <a:gd name="T11" fmla="*/ 96 h 178"/>
                <a:gd name="T12" fmla="*/ 47 w 242"/>
                <a:gd name="T13" fmla="*/ 96 h 178"/>
                <a:gd name="T14" fmla="*/ 56 w 242"/>
                <a:gd name="T15" fmla="*/ 96 h 178"/>
                <a:gd name="T16" fmla="*/ 67 w 242"/>
                <a:gd name="T17" fmla="*/ 93 h 178"/>
                <a:gd name="T18" fmla="*/ 83 w 242"/>
                <a:gd name="T19" fmla="*/ 83 h 178"/>
                <a:gd name="T20" fmla="*/ 93 w 242"/>
                <a:gd name="T21" fmla="*/ 77 h 178"/>
                <a:gd name="T22" fmla="*/ 93 w 242"/>
                <a:gd name="T23" fmla="*/ 71 h 178"/>
                <a:gd name="T24" fmla="*/ 93 w 242"/>
                <a:gd name="T25" fmla="*/ 63 h 178"/>
                <a:gd name="T26" fmla="*/ 89 w 242"/>
                <a:gd name="T27" fmla="*/ 61 h 178"/>
                <a:gd name="T28" fmla="*/ 85 w 242"/>
                <a:gd name="T29" fmla="*/ 55 h 178"/>
                <a:gd name="T30" fmla="*/ 98 w 242"/>
                <a:gd name="T31" fmla="*/ 44 h 178"/>
                <a:gd name="T32" fmla="*/ 102 w 242"/>
                <a:gd name="T33" fmla="*/ 33 h 178"/>
                <a:gd name="T34" fmla="*/ 116 w 242"/>
                <a:gd name="T35" fmla="*/ 15 h 178"/>
                <a:gd name="T36" fmla="*/ 130 w 242"/>
                <a:gd name="T37" fmla="*/ 8 h 178"/>
                <a:gd name="T38" fmla="*/ 147 w 242"/>
                <a:gd name="T39" fmla="*/ 2 h 178"/>
                <a:gd name="T40" fmla="*/ 163 w 242"/>
                <a:gd name="T41" fmla="*/ 5 h 178"/>
                <a:gd name="T42" fmla="*/ 165 w 242"/>
                <a:gd name="T43" fmla="*/ 16 h 178"/>
                <a:gd name="T44" fmla="*/ 171 w 242"/>
                <a:gd name="T45" fmla="*/ 24 h 178"/>
                <a:gd name="T46" fmla="*/ 171 w 242"/>
                <a:gd name="T47" fmla="*/ 34 h 178"/>
                <a:gd name="T48" fmla="*/ 174 w 242"/>
                <a:gd name="T49" fmla="*/ 48 h 178"/>
                <a:gd name="T50" fmla="*/ 181 w 242"/>
                <a:gd name="T51" fmla="*/ 59 h 178"/>
                <a:gd name="T52" fmla="*/ 184 w 242"/>
                <a:gd name="T53" fmla="*/ 79 h 178"/>
                <a:gd name="T54" fmla="*/ 188 w 242"/>
                <a:gd name="T55" fmla="*/ 89 h 178"/>
                <a:gd name="T56" fmla="*/ 188 w 242"/>
                <a:gd name="T57" fmla="*/ 120 h 178"/>
                <a:gd name="T58" fmla="*/ 192 w 242"/>
                <a:gd name="T59" fmla="*/ 146 h 178"/>
                <a:gd name="T60" fmla="*/ 192 w 242"/>
                <a:gd name="T61" fmla="*/ 158 h 178"/>
                <a:gd name="T62" fmla="*/ 186 w 242"/>
                <a:gd name="T63" fmla="*/ 171 h 178"/>
                <a:gd name="T64" fmla="*/ 198 w 242"/>
                <a:gd name="T65" fmla="*/ 166 h 178"/>
                <a:gd name="T66" fmla="*/ 206 w 242"/>
                <a:gd name="T67" fmla="*/ 160 h 178"/>
                <a:gd name="T68" fmla="*/ 217 w 242"/>
                <a:gd name="T69" fmla="*/ 158 h 178"/>
                <a:gd name="T70" fmla="*/ 225 w 242"/>
                <a:gd name="T71" fmla="*/ 153 h 178"/>
                <a:gd name="T72" fmla="*/ 225 w 242"/>
                <a:gd name="T73" fmla="*/ 157 h 178"/>
                <a:gd name="T74" fmla="*/ 233 w 242"/>
                <a:gd name="T75" fmla="*/ 151 h 178"/>
                <a:gd name="T76" fmla="*/ 240 w 242"/>
                <a:gd name="T77" fmla="*/ 149 h 178"/>
                <a:gd name="T78" fmla="*/ 233 w 242"/>
                <a:gd name="T79" fmla="*/ 157 h 178"/>
                <a:gd name="T80" fmla="*/ 219 w 242"/>
                <a:gd name="T81" fmla="*/ 166 h 178"/>
                <a:gd name="T82" fmla="*/ 206 w 242"/>
                <a:gd name="T83" fmla="*/ 173 h 178"/>
                <a:gd name="T84" fmla="*/ 189 w 242"/>
                <a:gd name="T85" fmla="*/ 178 h 178"/>
                <a:gd name="T86" fmla="*/ 182 w 242"/>
                <a:gd name="T87" fmla="*/ 171 h 178"/>
                <a:gd name="T88" fmla="*/ 180 w 242"/>
                <a:gd name="T89" fmla="*/ 165 h 178"/>
                <a:gd name="T90" fmla="*/ 155 w 242"/>
                <a:gd name="T91" fmla="*/ 158 h 178"/>
                <a:gd name="T92" fmla="*/ 154 w 242"/>
                <a:gd name="T93" fmla="*/ 151 h 178"/>
                <a:gd name="T94" fmla="*/ 148 w 242"/>
                <a:gd name="T95" fmla="*/ 150 h 178"/>
                <a:gd name="T96" fmla="*/ 140 w 242"/>
                <a:gd name="T97" fmla="*/ 138 h 178"/>
                <a:gd name="T98" fmla="*/ 2 w 242"/>
                <a:gd name="T99" fmla="*/ 15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42" h="178">
                  <a:moveTo>
                    <a:pt x="0" y="146"/>
                  </a:moveTo>
                  <a:lnTo>
                    <a:pt x="10" y="136"/>
                  </a:lnTo>
                  <a:lnTo>
                    <a:pt x="12" y="133"/>
                  </a:lnTo>
                  <a:lnTo>
                    <a:pt x="16" y="129"/>
                  </a:lnTo>
                  <a:lnTo>
                    <a:pt x="18" y="127"/>
                  </a:lnTo>
                  <a:lnTo>
                    <a:pt x="22" y="124"/>
                  </a:lnTo>
                  <a:lnTo>
                    <a:pt x="22" y="121"/>
                  </a:lnTo>
                  <a:lnTo>
                    <a:pt x="22" y="119"/>
                  </a:lnTo>
                  <a:lnTo>
                    <a:pt x="17" y="109"/>
                  </a:lnTo>
                  <a:lnTo>
                    <a:pt x="14" y="102"/>
                  </a:lnTo>
                  <a:lnTo>
                    <a:pt x="18" y="99"/>
                  </a:lnTo>
                  <a:lnTo>
                    <a:pt x="31" y="96"/>
                  </a:lnTo>
                  <a:lnTo>
                    <a:pt x="38" y="96"/>
                  </a:lnTo>
                  <a:lnTo>
                    <a:pt x="47" y="96"/>
                  </a:lnTo>
                  <a:lnTo>
                    <a:pt x="53" y="96"/>
                  </a:lnTo>
                  <a:lnTo>
                    <a:pt x="56" y="96"/>
                  </a:lnTo>
                  <a:lnTo>
                    <a:pt x="63" y="93"/>
                  </a:lnTo>
                  <a:lnTo>
                    <a:pt x="67" y="93"/>
                  </a:lnTo>
                  <a:lnTo>
                    <a:pt x="77" y="90"/>
                  </a:lnTo>
                  <a:lnTo>
                    <a:pt x="83" y="83"/>
                  </a:lnTo>
                  <a:lnTo>
                    <a:pt x="89" y="80"/>
                  </a:lnTo>
                  <a:lnTo>
                    <a:pt x="93" y="77"/>
                  </a:lnTo>
                  <a:lnTo>
                    <a:pt x="93" y="75"/>
                  </a:lnTo>
                  <a:lnTo>
                    <a:pt x="93" y="71"/>
                  </a:lnTo>
                  <a:lnTo>
                    <a:pt x="89" y="66"/>
                  </a:lnTo>
                  <a:lnTo>
                    <a:pt x="93" y="63"/>
                  </a:lnTo>
                  <a:lnTo>
                    <a:pt x="94" y="59"/>
                  </a:lnTo>
                  <a:lnTo>
                    <a:pt x="89" y="61"/>
                  </a:lnTo>
                  <a:lnTo>
                    <a:pt x="87" y="59"/>
                  </a:lnTo>
                  <a:lnTo>
                    <a:pt x="85" y="55"/>
                  </a:lnTo>
                  <a:lnTo>
                    <a:pt x="90" y="51"/>
                  </a:lnTo>
                  <a:lnTo>
                    <a:pt x="98" y="44"/>
                  </a:lnTo>
                  <a:lnTo>
                    <a:pt x="101" y="38"/>
                  </a:lnTo>
                  <a:lnTo>
                    <a:pt x="102" y="33"/>
                  </a:lnTo>
                  <a:lnTo>
                    <a:pt x="110" y="23"/>
                  </a:lnTo>
                  <a:lnTo>
                    <a:pt x="116" y="15"/>
                  </a:lnTo>
                  <a:lnTo>
                    <a:pt x="123" y="10"/>
                  </a:lnTo>
                  <a:lnTo>
                    <a:pt x="130" y="8"/>
                  </a:lnTo>
                  <a:lnTo>
                    <a:pt x="141" y="5"/>
                  </a:lnTo>
                  <a:lnTo>
                    <a:pt x="147" y="2"/>
                  </a:lnTo>
                  <a:lnTo>
                    <a:pt x="163" y="0"/>
                  </a:lnTo>
                  <a:lnTo>
                    <a:pt x="163" y="5"/>
                  </a:lnTo>
                  <a:lnTo>
                    <a:pt x="163" y="11"/>
                  </a:lnTo>
                  <a:lnTo>
                    <a:pt x="165" y="16"/>
                  </a:lnTo>
                  <a:lnTo>
                    <a:pt x="168" y="23"/>
                  </a:lnTo>
                  <a:lnTo>
                    <a:pt x="171" y="24"/>
                  </a:lnTo>
                  <a:lnTo>
                    <a:pt x="174" y="32"/>
                  </a:lnTo>
                  <a:lnTo>
                    <a:pt x="171" y="34"/>
                  </a:lnTo>
                  <a:lnTo>
                    <a:pt x="170" y="41"/>
                  </a:lnTo>
                  <a:lnTo>
                    <a:pt x="174" y="48"/>
                  </a:lnTo>
                  <a:lnTo>
                    <a:pt x="177" y="56"/>
                  </a:lnTo>
                  <a:lnTo>
                    <a:pt x="181" y="59"/>
                  </a:lnTo>
                  <a:lnTo>
                    <a:pt x="182" y="70"/>
                  </a:lnTo>
                  <a:lnTo>
                    <a:pt x="184" y="79"/>
                  </a:lnTo>
                  <a:lnTo>
                    <a:pt x="188" y="88"/>
                  </a:lnTo>
                  <a:lnTo>
                    <a:pt x="188" y="89"/>
                  </a:lnTo>
                  <a:lnTo>
                    <a:pt x="188" y="102"/>
                  </a:lnTo>
                  <a:lnTo>
                    <a:pt x="188" y="120"/>
                  </a:lnTo>
                  <a:lnTo>
                    <a:pt x="192" y="139"/>
                  </a:lnTo>
                  <a:lnTo>
                    <a:pt x="192" y="146"/>
                  </a:lnTo>
                  <a:lnTo>
                    <a:pt x="196" y="152"/>
                  </a:lnTo>
                  <a:lnTo>
                    <a:pt x="192" y="158"/>
                  </a:lnTo>
                  <a:lnTo>
                    <a:pt x="193" y="161"/>
                  </a:lnTo>
                  <a:lnTo>
                    <a:pt x="186" y="171"/>
                  </a:lnTo>
                  <a:lnTo>
                    <a:pt x="193" y="168"/>
                  </a:lnTo>
                  <a:lnTo>
                    <a:pt x="198" y="166"/>
                  </a:lnTo>
                  <a:lnTo>
                    <a:pt x="204" y="162"/>
                  </a:lnTo>
                  <a:lnTo>
                    <a:pt x="206" y="160"/>
                  </a:lnTo>
                  <a:lnTo>
                    <a:pt x="212" y="159"/>
                  </a:lnTo>
                  <a:lnTo>
                    <a:pt x="217" y="158"/>
                  </a:lnTo>
                  <a:lnTo>
                    <a:pt x="219" y="156"/>
                  </a:lnTo>
                  <a:lnTo>
                    <a:pt x="225" y="153"/>
                  </a:lnTo>
                  <a:lnTo>
                    <a:pt x="230" y="147"/>
                  </a:lnTo>
                  <a:lnTo>
                    <a:pt x="225" y="157"/>
                  </a:lnTo>
                  <a:lnTo>
                    <a:pt x="230" y="155"/>
                  </a:lnTo>
                  <a:lnTo>
                    <a:pt x="233" y="151"/>
                  </a:lnTo>
                  <a:lnTo>
                    <a:pt x="236" y="150"/>
                  </a:lnTo>
                  <a:lnTo>
                    <a:pt x="240" y="149"/>
                  </a:lnTo>
                  <a:lnTo>
                    <a:pt x="242" y="149"/>
                  </a:lnTo>
                  <a:lnTo>
                    <a:pt x="233" y="157"/>
                  </a:lnTo>
                  <a:lnTo>
                    <a:pt x="225" y="163"/>
                  </a:lnTo>
                  <a:lnTo>
                    <a:pt x="219" y="166"/>
                  </a:lnTo>
                  <a:lnTo>
                    <a:pt x="214" y="171"/>
                  </a:lnTo>
                  <a:lnTo>
                    <a:pt x="206" y="173"/>
                  </a:lnTo>
                  <a:lnTo>
                    <a:pt x="197" y="176"/>
                  </a:lnTo>
                  <a:lnTo>
                    <a:pt x="189" y="178"/>
                  </a:lnTo>
                  <a:lnTo>
                    <a:pt x="184" y="175"/>
                  </a:lnTo>
                  <a:lnTo>
                    <a:pt x="182" y="171"/>
                  </a:lnTo>
                  <a:lnTo>
                    <a:pt x="182" y="167"/>
                  </a:lnTo>
                  <a:lnTo>
                    <a:pt x="180" y="165"/>
                  </a:lnTo>
                  <a:lnTo>
                    <a:pt x="167" y="161"/>
                  </a:lnTo>
                  <a:lnTo>
                    <a:pt x="155" y="158"/>
                  </a:lnTo>
                  <a:lnTo>
                    <a:pt x="157" y="153"/>
                  </a:lnTo>
                  <a:lnTo>
                    <a:pt x="154" y="151"/>
                  </a:lnTo>
                  <a:lnTo>
                    <a:pt x="151" y="151"/>
                  </a:lnTo>
                  <a:lnTo>
                    <a:pt x="148" y="150"/>
                  </a:lnTo>
                  <a:lnTo>
                    <a:pt x="144" y="143"/>
                  </a:lnTo>
                  <a:lnTo>
                    <a:pt x="140" y="138"/>
                  </a:lnTo>
                  <a:lnTo>
                    <a:pt x="132" y="133"/>
                  </a:lnTo>
                  <a:lnTo>
                    <a:pt x="2" y="156"/>
                  </a:lnTo>
                  <a:lnTo>
                    <a:pt x="0" y="146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04" name="Freeform 24">
              <a:extLst>
                <a:ext uri="{FF2B5EF4-FFF2-40B4-BE49-F238E27FC236}">
                  <a16:creationId xmlns:a16="http://schemas.microsoft.com/office/drawing/2014/main" id="{B7A19ACA-1B34-854A-9ADD-A6B184D6A2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69355" y="5773491"/>
              <a:ext cx="368771" cy="665276"/>
            </a:xfrm>
            <a:custGeom>
              <a:avLst/>
              <a:gdLst>
                <a:gd name="T0" fmla="*/ 0 w 56"/>
                <a:gd name="T1" fmla="*/ 23 h 101"/>
                <a:gd name="T2" fmla="*/ 2 w 56"/>
                <a:gd name="T3" fmla="*/ 28 h 101"/>
                <a:gd name="T4" fmla="*/ 5 w 56"/>
                <a:gd name="T5" fmla="*/ 35 h 101"/>
                <a:gd name="T6" fmla="*/ 8 w 56"/>
                <a:gd name="T7" fmla="*/ 36 h 101"/>
                <a:gd name="T8" fmla="*/ 11 w 56"/>
                <a:gd name="T9" fmla="*/ 44 h 101"/>
                <a:gd name="T10" fmla="*/ 8 w 56"/>
                <a:gd name="T11" fmla="*/ 46 h 101"/>
                <a:gd name="T12" fmla="*/ 7 w 56"/>
                <a:gd name="T13" fmla="*/ 53 h 101"/>
                <a:gd name="T14" fmla="*/ 11 w 56"/>
                <a:gd name="T15" fmla="*/ 60 h 101"/>
                <a:gd name="T16" fmla="*/ 14 w 56"/>
                <a:gd name="T17" fmla="*/ 68 h 101"/>
                <a:gd name="T18" fmla="*/ 18 w 56"/>
                <a:gd name="T19" fmla="*/ 71 h 101"/>
                <a:gd name="T20" fmla="*/ 19 w 56"/>
                <a:gd name="T21" fmla="*/ 82 h 101"/>
                <a:gd name="T22" fmla="*/ 21 w 56"/>
                <a:gd name="T23" fmla="*/ 91 h 101"/>
                <a:gd name="T24" fmla="*/ 25 w 56"/>
                <a:gd name="T25" fmla="*/ 100 h 101"/>
                <a:gd name="T26" fmla="*/ 25 w 56"/>
                <a:gd name="T27" fmla="*/ 101 h 101"/>
                <a:gd name="T28" fmla="*/ 47 w 56"/>
                <a:gd name="T29" fmla="*/ 98 h 101"/>
                <a:gd name="T30" fmla="*/ 45 w 56"/>
                <a:gd name="T31" fmla="*/ 91 h 101"/>
                <a:gd name="T32" fmla="*/ 46 w 56"/>
                <a:gd name="T33" fmla="*/ 82 h 101"/>
                <a:gd name="T34" fmla="*/ 45 w 56"/>
                <a:gd name="T35" fmla="*/ 71 h 101"/>
                <a:gd name="T36" fmla="*/ 44 w 56"/>
                <a:gd name="T37" fmla="*/ 60 h 101"/>
                <a:gd name="T38" fmla="*/ 47 w 56"/>
                <a:gd name="T39" fmla="*/ 45 h 101"/>
                <a:gd name="T40" fmla="*/ 47 w 56"/>
                <a:gd name="T41" fmla="*/ 32 h 101"/>
                <a:gd name="T42" fmla="*/ 56 w 56"/>
                <a:gd name="T43" fmla="*/ 25 h 101"/>
                <a:gd name="T44" fmla="*/ 56 w 56"/>
                <a:gd name="T45" fmla="*/ 21 h 101"/>
                <a:gd name="T46" fmla="*/ 53 w 56"/>
                <a:gd name="T47" fmla="*/ 17 h 101"/>
                <a:gd name="T48" fmla="*/ 53 w 56"/>
                <a:gd name="T49" fmla="*/ 12 h 101"/>
                <a:gd name="T50" fmla="*/ 53 w 56"/>
                <a:gd name="T51" fmla="*/ 4 h 101"/>
                <a:gd name="T52" fmla="*/ 50 w 56"/>
                <a:gd name="T53" fmla="*/ 0 h 101"/>
                <a:gd name="T54" fmla="*/ 43 w 56"/>
                <a:gd name="T55" fmla="*/ 2 h 101"/>
                <a:gd name="T56" fmla="*/ 36 w 56"/>
                <a:gd name="T57" fmla="*/ 4 h 101"/>
                <a:gd name="T58" fmla="*/ 22 w 56"/>
                <a:gd name="T59" fmla="*/ 6 h 101"/>
                <a:gd name="T60" fmla="*/ 15 w 56"/>
                <a:gd name="T61" fmla="*/ 8 h 101"/>
                <a:gd name="T62" fmla="*/ 5 w 56"/>
                <a:gd name="T63" fmla="*/ 12 h 101"/>
                <a:gd name="T64" fmla="*/ 0 w 56"/>
                <a:gd name="T65" fmla="*/ 12 h 101"/>
                <a:gd name="T66" fmla="*/ 0 w 56"/>
                <a:gd name="T67" fmla="*/ 17 h 101"/>
                <a:gd name="T68" fmla="*/ 0 w 56"/>
                <a:gd name="T69" fmla="*/ 2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" h="101">
                  <a:moveTo>
                    <a:pt x="0" y="23"/>
                  </a:moveTo>
                  <a:lnTo>
                    <a:pt x="2" y="28"/>
                  </a:lnTo>
                  <a:lnTo>
                    <a:pt x="5" y="35"/>
                  </a:lnTo>
                  <a:lnTo>
                    <a:pt x="8" y="36"/>
                  </a:lnTo>
                  <a:lnTo>
                    <a:pt x="11" y="44"/>
                  </a:lnTo>
                  <a:lnTo>
                    <a:pt x="8" y="46"/>
                  </a:lnTo>
                  <a:lnTo>
                    <a:pt x="7" y="53"/>
                  </a:lnTo>
                  <a:lnTo>
                    <a:pt x="11" y="60"/>
                  </a:lnTo>
                  <a:lnTo>
                    <a:pt x="14" y="68"/>
                  </a:lnTo>
                  <a:lnTo>
                    <a:pt x="18" y="71"/>
                  </a:lnTo>
                  <a:lnTo>
                    <a:pt x="19" y="82"/>
                  </a:lnTo>
                  <a:lnTo>
                    <a:pt x="21" y="91"/>
                  </a:lnTo>
                  <a:lnTo>
                    <a:pt x="25" y="100"/>
                  </a:lnTo>
                  <a:lnTo>
                    <a:pt x="25" y="101"/>
                  </a:lnTo>
                  <a:lnTo>
                    <a:pt x="47" y="98"/>
                  </a:lnTo>
                  <a:lnTo>
                    <a:pt x="45" y="91"/>
                  </a:lnTo>
                  <a:lnTo>
                    <a:pt x="46" y="82"/>
                  </a:lnTo>
                  <a:lnTo>
                    <a:pt x="45" y="71"/>
                  </a:lnTo>
                  <a:lnTo>
                    <a:pt x="44" y="60"/>
                  </a:lnTo>
                  <a:lnTo>
                    <a:pt x="47" y="45"/>
                  </a:lnTo>
                  <a:lnTo>
                    <a:pt x="47" y="32"/>
                  </a:lnTo>
                  <a:lnTo>
                    <a:pt x="56" y="25"/>
                  </a:lnTo>
                  <a:lnTo>
                    <a:pt x="56" y="21"/>
                  </a:lnTo>
                  <a:lnTo>
                    <a:pt x="53" y="17"/>
                  </a:lnTo>
                  <a:lnTo>
                    <a:pt x="53" y="12"/>
                  </a:lnTo>
                  <a:lnTo>
                    <a:pt x="53" y="4"/>
                  </a:lnTo>
                  <a:lnTo>
                    <a:pt x="50" y="0"/>
                  </a:lnTo>
                  <a:lnTo>
                    <a:pt x="43" y="2"/>
                  </a:lnTo>
                  <a:lnTo>
                    <a:pt x="36" y="4"/>
                  </a:lnTo>
                  <a:lnTo>
                    <a:pt x="22" y="6"/>
                  </a:lnTo>
                  <a:lnTo>
                    <a:pt x="15" y="8"/>
                  </a:lnTo>
                  <a:lnTo>
                    <a:pt x="5" y="12"/>
                  </a:lnTo>
                  <a:lnTo>
                    <a:pt x="0" y="12"/>
                  </a:lnTo>
                  <a:lnTo>
                    <a:pt x="0" y="17"/>
                  </a:lnTo>
                  <a:lnTo>
                    <a:pt x="0" y="23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05" name="Freeform 25">
              <a:extLst>
                <a:ext uri="{FF2B5EF4-FFF2-40B4-BE49-F238E27FC236}">
                  <a16:creationId xmlns:a16="http://schemas.microsoft.com/office/drawing/2014/main" id="{CE0685AE-4DE8-C04C-AE2C-5AF0D3F310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59102" y="5687861"/>
              <a:ext cx="329259" cy="731143"/>
            </a:xfrm>
            <a:custGeom>
              <a:avLst/>
              <a:gdLst>
                <a:gd name="T0" fmla="*/ 18 w 50"/>
                <a:gd name="T1" fmla="*/ 0 h 111"/>
                <a:gd name="T2" fmla="*/ 14 w 50"/>
                <a:gd name="T3" fmla="*/ 1 h 111"/>
                <a:gd name="T4" fmla="*/ 9 w 50"/>
                <a:gd name="T5" fmla="*/ 1 h 111"/>
                <a:gd name="T6" fmla="*/ 9 w 50"/>
                <a:gd name="T7" fmla="*/ 6 h 111"/>
                <a:gd name="T8" fmla="*/ 8 w 50"/>
                <a:gd name="T9" fmla="*/ 9 h 111"/>
                <a:gd name="T10" fmla="*/ 6 w 50"/>
                <a:gd name="T11" fmla="*/ 13 h 111"/>
                <a:gd name="T12" fmla="*/ 9 w 50"/>
                <a:gd name="T13" fmla="*/ 17 h 111"/>
                <a:gd name="T14" fmla="*/ 9 w 50"/>
                <a:gd name="T15" fmla="*/ 25 h 111"/>
                <a:gd name="T16" fmla="*/ 9 w 50"/>
                <a:gd name="T17" fmla="*/ 30 h 111"/>
                <a:gd name="T18" fmla="*/ 12 w 50"/>
                <a:gd name="T19" fmla="*/ 34 h 111"/>
                <a:gd name="T20" fmla="*/ 12 w 50"/>
                <a:gd name="T21" fmla="*/ 38 h 111"/>
                <a:gd name="T22" fmla="*/ 3 w 50"/>
                <a:gd name="T23" fmla="*/ 45 h 111"/>
                <a:gd name="T24" fmla="*/ 3 w 50"/>
                <a:gd name="T25" fmla="*/ 58 h 111"/>
                <a:gd name="T26" fmla="*/ 0 w 50"/>
                <a:gd name="T27" fmla="*/ 73 h 111"/>
                <a:gd name="T28" fmla="*/ 1 w 50"/>
                <a:gd name="T29" fmla="*/ 84 h 111"/>
                <a:gd name="T30" fmla="*/ 2 w 50"/>
                <a:gd name="T31" fmla="*/ 95 h 111"/>
                <a:gd name="T32" fmla="*/ 1 w 50"/>
                <a:gd name="T33" fmla="*/ 104 h 111"/>
                <a:gd name="T34" fmla="*/ 3 w 50"/>
                <a:gd name="T35" fmla="*/ 111 h 111"/>
                <a:gd name="T36" fmla="*/ 40 w 50"/>
                <a:gd name="T37" fmla="*/ 102 h 111"/>
                <a:gd name="T38" fmla="*/ 41 w 50"/>
                <a:gd name="T39" fmla="*/ 97 h 111"/>
                <a:gd name="T40" fmla="*/ 49 w 50"/>
                <a:gd name="T41" fmla="*/ 94 h 111"/>
                <a:gd name="T42" fmla="*/ 48 w 50"/>
                <a:gd name="T43" fmla="*/ 91 h 111"/>
                <a:gd name="T44" fmla="*/ 50 w 50"/>
                <a:gd name="T45" fmla="*/ 83 h 111"/>
                <a:gd name="T46" fmla="*/ 50 w 50"/>
                <a:gd name="T47" fmla="*/ 83 h 111"/>
                <a:gd name="T48" fmla="*/ 41 w 50"/>
                <a:gd name="T49" fmla="*/ 75 h 111"/>
                <a:gd name="T50" fmla="*/ 18 w 50"/>
                <a:gd name="T5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0" h="111">
                  <a:moveTo>
                    <a:pt x="18" y="0"/>
                  </a:moveTo>
                  <a:lnTo>
                    <a:pt x="14" y="1"/>
                  </a:lnTo>
                  <a:lnTo>
                    <a:pt x="9" y="1"/>
                  </a:lnTo>
                  <a:lnTo>
                    <a:pt x="9" y="6"/>
                  </a:lnTo>
                  <a:lnTo>
                    <a:pt x="8" y="9"/>
                  </a:lnTo>
                  <a:lnTo>
                    <a:pt x="6" y="13"/>
                  </a:lnTo>
                  <a:lnTo>
                    <a:pt x="9" y="17"/>
                  </a:lnTo>
                  <a:lnTo>
                    <a:pt x="9" y="25"/>
                  </a:lnTo>
                  <a:lnTo>
                    <a:pt x="9" y="30"/>
                  </a:lnTo>
                  <a:lnTo>
                    <a:pt x="12" y="34"/>
                  </a:lnTo>
                  <a:lnTo>
                    <a:pt x="12" y="38"/>
                  </a:lnTo>
                  <a:lnTo>
                    <a:pt x="3" y="45"/>
                  </a:lnTo>
                  <a:lnTo>
                    <a:pt x="3" y="58"/>
                  </a:lnTo>
                  <a:lnTo>
                    <a:pt x="0" y="73"/>
                  </a:lnTo>
                  <a:lnTo>
                    <a:pt x="1" y="84"/>
                  </a:lnTo>
                  <a:lnTo>
                    <a:pt x="2" y="95"/>
                  </a:lnTo>
                  <a:lnTo>
                    <a:pt x="1" y="104"/>
                  </a:lnTo>
                  <a:lnTo>
                    <a:pt x="3" y="111"/>
                  </a:lnTo>
                  <a:lnTo>
                    <a:pt x="40" y="102"/>
                  </a:lnTo>
                  <a:lnTo>
                    <a:pt x="41" y="97"/>
                  </a:lnTo>
                  <a:lnTo>
                    <a:pt x="49" y="94"/>
                  </a:lnTo>
                  <a:lnTo>
                    <a:pt x="48" y="91"/>
                  </a:lnTo>
                  <a:lnTo>
                    <a:pt x="50" y="83"/>
                  </a:lnTo>
                  <a:lnTo>
                    <a:pt x="50" y="83"/>
                  </a:lnTo>
                  <a:lnTo>
                    <a:pt x="41" y="75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06" name="Freeform 26">
              <a:extLst>
                <a:ext uri="{FF2B5EF4-FFF2-40B4-BE49-F238E27FC236}">
                  <a16:creationId xmlns:a16="http://schemas.microsoft.com/office/drawing/2014/main" id="{727AC5A3-29A3-B042-BF43-F567BDCC5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33989" y="6577094"/>
              <a:ext cx="368771" cy="335932"/>
            </a:xfrm>
            <a:custGeom>
              <a:avLst/>
              <a:gdLst>
                <a:gd name="T0" fmla="*/ 4 w 56"/>
                <a:gd name="T1" fmla="*/ 29 h 51"/>
                <a:gd name="T2" fmla="*/ 4 w 56"/>
                <a:gd name="T3" fmla="*/ 36 h 51"/>
                <a:gd name="T4" fmla="*/ 8 w 56"/>
                <a:gd name="T5" fmla="*/ 42 h 51"/>
                <a:gd name="T6" fmla="*/ 4 w 56"/>
                <a:gd name="T7" fmla="*/ 48 h 51"/>
                <a:gd name="T8" fmla="*/ 5 w 56"/>
                <a:gd name="T9" fmla="*/ 51 h 51"/>
                <a:gd name="T10" fmla="*/ 9 w 56"/>
                <a:gd name="T11" fmla="*/ 50 h 51"/>
                <a:gd name="T12" fmla="*/ 13 w 56"/>
                <a:gd name="T13" fmla="*/ 45 h 51"/>
                <a:gd name="T14" fmla="*/ 15 w 56"/>
                <a:gd name="T15" fmla="*/ 44 h 51"/>
                <a:gd name="T16" fmla="*/ 20 w 56"/>
                <a:gd name="T17" fmla="*/ 39 h 51"/>
                <a:gd name="T18" fmla="*/ 25 w 56"/>
                <a:gd name="T19" fmla="*/ 36 h 51"/>
                <a:gd name="T20" fmla="*/ 33 w 56"/>
                <a:gd name="T21" fmla="*/ 36 h 51"/>
                <a:gd name="T22" fmla="*/ 37 w 56"/>
                <a:gd name="T23" fmla="*/ 34 h 51"/>
                <a:gd name="T24" fmla="*/ 39 w 56"/>
                <a:gd name="T25" fmla="*/ 32 h 51"/>
                <a:gd name="T26" fmla="*/ 44 w 56"/>
                <a:gd name="T27" fmla="*/ 30 h 51"/>
                <a:gd name="T28" fmla="*/ 49 w 56"/>
                <a:gd name="T29" fmla="*/ 28 h 51"/>
                <a:gd name="T30" fmla="*/ 55 w 56"/>
                <a:gd name="T31" fmla="*/ 28 h 51"/>
                <a:gd name="T32" fmla="*/ 56 w 56"/>
                <a:gd name="T33" fmla="*/ 26 h 51"/>
                <a:gd name="T34" fmla="*/ 50 w 56"/>
                <a:gd name="T35" fmla="*/ 0 h 51"/>
                <a:gd name="T36" fmla="*/ 24 w 56"/>
                <a:gd name="T37" fmla="*/ 5 h 51"/>
                <a:gd name="T38" fmla="*/ 0 w 56"/>
                <a:gd name="T39" fmla="*/ 9 h 51"/>
                <a:gd name="T40" fmla="*/ 0 w 56"/>
                <a:gd name="T41" fmla="*/ 10 h 51"/>
                <a:gd name="T42" fmla="*/ 4 w 56"/>
                <a:gd name="T43" fmla="*/ 2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6" h="51">
                  <a:moveTo>
                    <a:pt x="4" y="29"/>
                  </a:moveTo>
                  <a:lnTo>
                    <a:pt x="4" y="36"/>
                  </a:lnTo>
                  <a:lnTo>
                    <a:pt x="8" y="42"/>
                  </a:lnTo>
                  <a:lnTo>
                    <a:pt x="4" y="48"/>
                  </a:lnTo>
                  <a:lnTo>
                    <a:pt x="5" y="51"/>
                  </a:lnTo>
                  <a:lnTo>
                    <a:pt x="9" y="50"/>
                  </a:lnTo>
                  <a:lnTo>
                    <a:pt x="13" y="45"/>
                  </a:lnTo>
                  <a:lnTo>
                    <a:pt x="15" y="44"/>
                  </a:lnTo>
                  <a:lnTo>
                    <a:pt x="20" y="39"/>
                  </a:lnTo>
                  <a:lnTo>
                    <a:pt x="25" y="36"/>
                  </a:lnTo>
                  <a:lnTo>
                    <a:pt x="33" y="36"/>
                  </a:lnTo>
                  <a:lnTo>
                    <a:pt x="37" y="34"/>
                  </a:lnTo>
                  <a:lnTo>
                    <a:pt x="39" y="32"/>
                  </a:lnTo>
                  <a:lnTo>
                    <a:pt x="44" y="30"/>
                  </a:lnTo>
                  <a:lnTo>
                    <a:pt x="49" y="28"/>
                  </a:lnTo>
                  <a:lnTo>
                    <a:pt x="55" y="28"/>
                  </a:lnTo>
                  <a:lnTo>
                    <a:pt x="56" y="26"/>
                  </a:lnTo>
                  <a:lnTo>
                    <a:pt x="50" y="0"/>
                  </a:lnTo>
                  <a:lnTo>
                    <a:pt x="24" y="5"/>
                  </a:lnTo>
                  <a:lnTo>
                    <a:pt x="0" y="9"/>
                  </a:lnTo>
                  <a:lnTo>
                    <a:pt x="0" y="10"/>
                  </a:lnTo>
                  <a:lnTo>
                    <a:pt x="4" y="29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07" name="Freeform 27">
              <a:extLst>
                <a:ext uri="{FF2B5EF4-FFF2-40B4-BE49-F238E27FC236}">
                  <a16:creationId xmlns:a16="http://schemas.microsoft.com/office/drawing/2014/main" id="{11EA198C-714E-BE44-BA71-AF720E0321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63247" y="6544157"/>
              <a:ext cx="158046" cy="204194"/>
            </a:xfrm>
            <a:custGeom>
              <a:avLst/>
              <a:gdLst>
                <a:gd name="T0" fmla="*/ 23 w 24"/>
                <a:gd name="T1" fmla="*/ 15 h 31"/>
                <a:gd name="T2" fmla="*/ 21 w 24"/>
                <a:gd name="T3" fmla="*/ 13 h 31"/>
                <a:gd name="T4" fmla="*/ 21 w 24"/>
                <a:gd name="T5" fmla="*/ 12 h 31"/>
                <a:gd name="T6" fmla="*/ 18 w 24"/>
                <a:gd name="T7" fmla="*/ 11 h 31"/>
                <a:gd name="T8" fmla="*/ 16 w 24"/>
                <a:gd name="T9" fmla="*/ 10 h 31"/>
                <a:gd name="T10" fmla="*/ 16 w 24"/>
                <a:gd name="T11" fmla="*/ 7 h 31"/>
                <a:gd name="T12" fmla="*/ 13 w 24"/>
                <a:gd name="T13" fmla="*/ 5 h 31"/>
                <a:gd name="T14" fmla="*/ 10 w 24"/>
                <a:gd name="T15" fmla="*/ 0 h 31"/>
                <a:gd name="T16" fmla="*/ 0 w 24"/>
                <a:gd name="T17" fmla="*/ 5 h 31"/>
                <a:gd name="T18" fmla="*/ 6 w 24"/>
                <a:gd name="T19" fmla="*/ 31 h 31"/>
                <a:gd name="T20" fmla="*/ 8 w 24"/>
                <a:gd name="T21" fmla="*/ 29 h 31"/>
                <a:gd name="T22" fmla="*/ 10 w 24"/>
                <a:gd name="T23" fmla="*/ 28 h 31"/>
                <a:gd name="T24" fmla="*/ 14 w 24"/>
                <a:gd name="T25" fmla="*/ 26 h 31"/>
                <a:gd name="T26" fmla="*/ 14 w 24"/>
                <a:gd name="T27" fmla="*/ 23 h 31"/>
                <a:gd name="T28" fmla="*/ 14 w 24"/>
                <a:gd name="T29" fmla="*/ 22 h 31"/>
                <a:gd name="T30" fmla="*/ 14 w 24"/>
                <a:gd name="T31" fmla="*/ 20 h 31"/>
                <a:gd name="T32" fmla="*/ 14 w 24"/>
                <a:gd name="T33" fmla="*/ 17 h 31"/>
                <a:gd name="T34" fmla="*/ 14 w 24"/>
                <a:gd name="T35" fmla="*/ 15 h 31"/>
                <a:gd name="T36" fmla="*/ 14 w 24"/>
                <a:gd name="T37" fmla="*/ 14 h 31"/>
                <a:gd name="T38" fmla="*/ 15 w 24"/>
                <a:gd name="T39" fmla="*/ 13 h 31"/>
                <a:gd name="T40" fmla="*/ 16 w 24"/>
                <a:gd name="T41" fmla="*/ 13 h 31"/>
                <a:gd name="T42" fmla="*/ 19 w 24"/>
                <a:gd name="T43" fmla="*/ 14 h 31"/>
                <a:gd name="T44" fmla="*/ 19 w 24"/>
                <a:gd name="T45" fmla="*/ 16 h 31"/>
                <a:gd name="T46" fmla="*/ 21 w 24"/>
                <a:gd name="T47" fmla="*/ 20 h 31"/>
                <a:gd name="T48" fmla="*/ 21 w 24"/>
                <a:gd name="T49" fmla="*/ 21 h 31"/>
                <a:gd name="T50" fmla="*/ 22 w 24"/>
                <a:gd name="T51" fmla="*/ 22 h 31"/>
                <a:gd name="T52" fmla="*/ 24 w 24"/>
                <a:gd name="T53" fmla="*/ 21 h 31"/>
                <a:gd name="T54" fmla="*/ 24 w 24"/>
                <a:gd name="T55" fmla="*/ 20 h 31"/>
                <a:gd name="T56" fmla="*/ 24 w 24"/>
                <a:gd name="T57" fmla="*/ 19 h 31"/>
                <a:gd name="T58" fmla="*/ 23 w 24"/>
                <a:gd name="T59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4" h="31">
                  <a:moveTo>
                    <a:pt x="23" y="15"/>
                  </a:moveTo>
                  <a:lnTo>
                    <a:pt x="21" y="13"/>
                  </a:lnTo>
                  <a:lnTo>
                    <a:pt x="21" y="12"/>
                  </a:lnTo>
                  <a:lnTo>
                    <a:pt x="18" y="11"/>
                  </a:lnTo>
                  <a:lnTo>
                    <a:pt x="16" y="10"/>
                  </a:lnTo>
                  <a:lnTo>
                    <a:pt x="16" y="7"/>
                  </a:lnTo>
                  <a:lnTo>
                    <a:pt x="13" y="5"/>
                  </a:lnTo>
                  <a:lnTo>
                    <a:pt x="10" y="0"/>
                  </a:lnTo>
                  <a:lnTo>
                    <a:pt x="0" y="5"/>
                  </a:lnTo>
                  <a:lnTo>
                    <a:pt x="6" y="31"/>
                  </a:lnTo>
                  <a:lnTo>
                    <a:pt x="8" y="29"/>
                  </a:lnTo>
                  <a:lnTo>
                    <a:pt x="10" y="28"/>
                  </a:lnTo>
                  <a:lnTo>
                    <a:pt x="14" y="26"/>
                  </a:lnTo>
                  <a:lnTo>
                    <a:pt x="14" y="23"/>
                  </a:lnTo>
                  <a:lnTo>
                    <a:pt x="14" y="22"/>
                  </a:lnTo>
                  <a:lnTo>
                    <a:pt x="14" y="20"/>
                  </a:lnTo>
                  <a:lnTo>
                    <a:pt x="14" y="17"/>
                  </a:lnTo>
                  <a:lnTo>
                    <a:pt x="14" y="15"/>
                  </a:lnTo>
                  <a:lnTo>
                    <a:pt x="14" y="14"/>
                  </a:lnTo>
                  <a:lnTo>
                    <a:pt x="15" y="13"/>
                  </a:lnTo>
                  <a:lnTo>
                    <a:pt x="16" y="13"/>
                  </a:lnTo>
                  <a:lnTo>
                    <a:pt x="19" y="14"/>
                  </a:lnTo>
                  <a:lnTo>
                    <a:pt x="19" y="16"/>
                  </a:lnTo>
                  <a:lnTo>
                    <a:pt x="21" y="20"/>
                  </a:lnTo>
                  <a:lnTo>
                    <a:pt x="21" y="21"/>
                  </a:lnTo>
                  <a:lnTo>
                    <a:pt x="22" y="22"/>
                  </a:lnTo>
                  <a:lnTo>
                    <a:pt x="24" y="21"/>
                  </a:lnTo>
                  <a:lnTo>
                    <a:pt x="24" y="20"/>
                  </a:lnTo>
                  <a:lnTo>
                    <a:pt x="24" y="19"/>
                  </a:lnTo>
                  <a:lnTo>
                    <a:pt x="23" y="15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08" name="Freeform 28">
              <a:extLst>
                <a:ext uri="{FF2B5EF4-FFF2-40B4-BE49-F238E27FC236}">
                  <a16:creationId xmlns:a16="http://schemas.microsoft.com/office/drawing/2014/main" id="{0AC90930-CC23-254A-9C83-56B270D3ED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33989" y="6307025"/>
              <a:ext cx="717784" cy="362281"/>
            </a:xfrm>
            <a:custGeom>
              <a:avLst/>
              <a:gdLst>
                <a:gd name="T0" fmla="*/ 105 w 109"/>
                <a:gd name="T1" fmla="*/ 32 h 55"/>
                <a:gd name="T2" fmla="*/ 101 w 109"/>
                <a:gd name="T3" fmla="*/ 29 h 55"/>
                <a:gd name="T4" fmla="*/ 97 w 109"/>
                <a:gd name="T5" fmla="*/ 25 h 55"/>
                <a:gd name="T6" fmla="*/ 97 w 109"/>
                <a:gd name="T7" fmla="*/ 29 h 55"/>
                <a:gd name="T8" fmla="*/ 102 w 109"/>
                <a:gd name="T9" fmla="*/ 35 h 55"/>
                <a:gd name="T10" fmla="*/ 95 w 109"/>
                <a:gd name="T11" fmla="*/ 36 h 55"/>
                <a:gd name="T12" fmla="*/ 88 w 109"/>
                <a:gd name="T13" fmla="*/ 37 h 55"/>
                <a:gd name="T14" fmla="*/ 85 w 109"/>
                <a:gd name="T15" fmla="*/ 35 h 55"/>
                <a:gd name="T16" fmla="*/ 81 w 109"/>
                <a:gd name="T17" fmla="*/ 32 h 55"/>
                <a:gd name="T18" fmla="*/ 81 w 109"/>
                <a:gd name="T19" fmla="*/ 27 h 55"/>
                <a:gd name="T20" fmla="*/ 73 w 109"/>
                <a:gd name="T21" fmla="*/ 22 h 55"/>
                <a:gd name="T22" fmla="*/ 69 w 109"/>
                <a:gd name="T23" fmla="*/ 22 h 55"/>
                <a:gd name="T24" fmla="*/ 68 w 109"/>
                <a:gd name="T25" fmla="*/ 16 h 55"/>
                <a:gd name="T26" fmla="*/ 71 w 109"/>
                <a:gd name="T27" fmla="*/ 13 h 55"/>
                <a:gd name="T28" fmla="*/ 77 w 109"/>
                <a:gd name="T29" fmla="*/ 9 h 55"/>
                <a:gd name="T30" fmla="*/ 76 w 109"/>
                <a:gd name="T31" fmla="*/ 6 h 55"/>
                <a:gd name="T32" fmla="*/ 71 w 109"/>
                <a:gd name="T33" fmla="*/ 6 h 55"/>
                <a:gd name="T34" fmla="*/ 68 w 109"/>
                <a:gd name="T35" fmla="*/ 0 h 55"/>
                <a:gd name="T36" fmla="*/ 59 w 109"/>
                <a:gd name="T37" fmla="*/ 8 h 55"/>
                <a:gd name="T38" fmla="*/ 0 w 109"/>
                <a:gd name="T39" fmla="*/ 20 h 55"/>
                <a:gd name="T40" fmla="*/ 0 w 109"/>
                <a:gd name="T41" fmla="*/ 50 h 55"/>
                <a:gd name="T42" fmla="*/ 50 w 109"/>
                <a:gd name="T43" fmla="*/ 41 h 55"/>
                <a:gd name="T44" fmla="*/ 63 w 109"/>
                <a:gd name="T45" fmla="*/ 41 h 55"/>
                <a:gd name="T46" fmla="*/ 66 w 109"/>
                <a:gd name="T47" fmla="*/ 46 h 55"/>
                <a:gd name="T48" fmla="*/ 71 w 109"/>
                <a:gd name="T49" fmla="*/ 48 h 55"/>
                <a:gd name="T50" fmla="*/ 73 w 109"/>
                <a:gd name="T51" fmla="*/ 51 h 55"/>
                <a:gd name="T52" fmla="*/ 74 w 109"/>
                <a:gd name="T53" fmla="*/ 55 h 55"/>
                <a:gd name="T54" fmla="*/ 77 w 109"/>
                <a:gd name="T55" fmla="*/ 55 h 55"/>
                <a:gd name="T56" fmla="*/ 79 w 109"/>
                <a:gd name="T57" fmla="*/ 49 h 55"/>
                <a:gd name="T58" fmla="*/ 82 w 109"/>
                <a:gd name="T59" fmla="*/ 45 h 55"/>
                <a:gd name="T60" fmla="*/ 86 w 109"/>
                <a:gd name="T61" fmla="*/ 46 h 55"/>
                <a:gd name="T62" fmla="*/ 87 w 109"/>
                <a:gd name="T63" fmla="*/ 51 h 55"/>
                <a:gd name="T64" fmla="*/ 92 w 109"/>
                <a:gd name="T65" fmla="*/ 47 h 55"/>
                <a:gd name="T66" fmla="*/ 94 w 109"/>
                <a:gd name="T67" fmla="*/ 45 h 55"/>
                <a:gd name="T68" fmla="*/ 101 w 109"/>
                <a:gd name="T69" fmla="*/ 43 h 55"/>
                <a:gd name="T70" fmla="*/ 106 w 109"/>
                <a:gd name="T71" fmla="*/ 40 h 55"/>
                <a:gd name="T72" fmla="*/ 109 w 109"/>
                <a:gd name="T73" fmla="*/ 3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9" h="55">
                  <a:moveTo>
                    <a:pt x="107" y="35"/>
                  </a:moveTo>
                  <a:lnTo>
                    <a:pt x="105" y="32"/>
                  </a:lnTo>
                  <a:lnTo>
                    <a:pt x="104" y="31"/>
                  </a:lnTo>
                  <a:lnTo>
                    <a:pt x="101" y="29"/>
                  </a:lnTo>
                  <a:lnTo>
                    <a:pt x="98" y="27"/>
                  </a:lnTo>
                  <a:lnTo>
                    <a:pt x="97" y="25"/>
                  </a:lnTo>
                  <a:lnTo>
                    <a:pt x="96" y="27"/>
                  </a:lnTo>
                  <a:lnTo>
                    <a:pt x="97" y="29"/>
                  </a:lnTo>
                  <a:lnTo>
                    <a:pt x="100" y="32"/>
                  </a:lnTo>
                  <a:lnTo>
                    <a:pt x="102" y="35"/>
                  </a:lnTo>
                  <a:lnTo>
                    <a:pt x="99" y="36"/>
                  </a:lnTo>
                  <a:lnTo>
                    <a:pt x="95" y="36"/>
                  </a:lnTo>
                  <a:lnTo>
                    <a:pt x="89" y="39"/>
                  </a:lnTo>
                  <a:lnTo>
                    <a:pt x="88" y="37"/>
                  </a:lnTo>
                  <a:lnTo>
                    <a:pt x="87" y="36"/>
                  </a:lnTo>
                  <a:lnTo>
                    <a:pt x="85" y="35"/>
                  </a:lnTo>
                  <a:lnTo>
                    <a:pt x="82" y="33"/>
                  </a:lnTo>
                  <a:lnTo>
                    <a:pt x="81" y="32"/>
                  </a:lnTo>
                  <a:lnTo>
                    <a:pt x="82" y="30"/>
                  </a:lnTo>
                  <a:lnTo>
                    <a:pt x="81" y="27"/>
                  </a:lnTo>
                  <a:lnTo>
                    <a:pt x="77" y="24"/>
                  </a:lnTo>
                  <a:lnTo>
                    <a:pt x="73" y="22"/>
                  </a:lnTo>
                  <a:lnTo>
                    <a:pt x="71" y="22"/>
                  </a:lnTo>
                  <a:lnTo>
                    <a:pt x="69" y="22"/>
                  </a:lnTo>
                  <a:lnTo>
                    <a:pt x="68" y="20"/>
                  </a:lnTo>
                  <a:lnTo>
                    <a:pt x="68" y="16"/>
                  </a:lnTo>
                  <a:lnTo>
                    <a:pt x="70" y="14"/>
                  </a:lnTo>
                  <a:lnTo>
                    <a:pt x="71" y="13"/>
                  </a:lnTo>
                  <a:lnTo>
                    <a:pt x="73" y="11"/>
                  </a:lnTo>
                  <a:lnTo>
                    <a:pt x="77" y="9"/>
                  </a:lnTo>
                  <a:lnTo>
                    <a:pt x="77" y="8"/>
                  </a:lnTo>
                  <a:lnTo>
                    <a:pt x="76" y="6"/>
                  </a:lnTo>
                  <a:lnTo>
                    <a:pt x="73" y="6"/>
                  </a:lnTo>
                  <a:lnTo>
                    <a:pt x="71" y="6"/>
                  </a:lnTo>
                  <a:lnTo>
                    <a:pt x="70" y="3"/>
                  </a:lnTo>
                  <a:lnTo>
                    <a:pt x="68" y="0"/>
                  </a:lnTo>
                  <a:lnTo>
                    <a:pt x="60" y="3"/>
                  </a:lnTo>
                  <a:lnTo>
                    <a:pt x="59" y="8"/>
                  </a:lnTo>
                  <a:lnTo>
                    <a:pt x="22" y="17"/>
                  </a:lnTo>
                  <a:lnTo>
                    <a:pt x="0" y="20"/>
                  </a:lnTo>
                  <a:lnTo>
                    <a:pt x="0" y="33"/>
                  </a:lnTo>
                  <a:lnTo>
                    <a:pt x="0" y="50"/>
                  </a:lnTo>
                  <a:lnTo>
                    <a:pt x="24" y="46"/>
                  </a:lnTo>
                  <a:lnTo>
                    <a:pt x="50" y="41"/>
                  </a:lnTo>
                  <a:lnTo>
                    <a:pt x="60" y="36"/>
                  </a:lnTo>
                  <a:lnTo>
                    <a:pt x="63" y="41"/>
                  </a:lnTo>
                  <a:lnTo>
                    <a:pt x="66" y="43"/>
                  </a:lnTo>
                  <a:lnTo>
                    <a:pt x="66" y="46"/>
                  </a:lnTo>
                  <a:lnTo>
                    <a:pt x="68" y="47"/>
                  </a:lnTo>
                  <a:lnTo>
                    <a:pt x="71" y="48"/>
                  </a:lnTo>
                  <a:lnTo>
                    <a:pt x="71" y="49"/>
                  </a:lnTo>
                  <a:lnTo>
                    <a:pt x="73" y="51"/>
                  </a:lnTo>
                  <a:lnTo>
                    <a:pt x="74" y="55"/>
                  </a:lnTo>
                  <a:lnTo>
                    <a:pt x="74" y="55"/>
                  </a:lnTo>
                  <a:lnTo>
                    <a:pt x="76" y="55"/>
                  </a:lnTo>
                  <a:lnTo>
                    <a:pt x="77" y="55"/>
                  </a:lnTo>
                  <a:lnTo>
                    <a:pt x="79" y="53"/>
                  </a:lnTo>
                  <a:lnTo>
                    <a:pt x="79" y="49"/>
                  </a:lnTo>
                  <a:lnTo>
                    <a:pt x="82" y="47"/>
                  </a:lnTo>
                  <a:lnTo>
                    <a:pt x="82" y="45"/>
                  </a:lnTo>
                  <a:lnTo>
                    <a:pt x="85" y="43"/>
                  </a:lnTo>
                  <a:lnTo>
                    <a:pt x="86" y="46"/>
                  </a:lnTo>
                  <a:lnTo>
                    <a:pt x="87" y="49"/>
                  </a:lnTo>
                  <a:lnTo>
                    <a:pt x="87" y="51"/>
                  </a:lnTo>
                  <a:lnTo>
                    <a:pt x="90" y="49"/>
                  </a:lnTo>
                  <a:lnTo>
                    <a:pt x="92" y="47"/>
                  </a:lnTo>
                  <a:lnTo>
                    <a:pt x="92" y="45"/>
                  </a:lnTo>
                  <a:lnTo>
                    <a:pt x="94" y="45"/>
                  </a:lnTo>
                  <a:lnTo>
                    <a:pt x="97" y="43"/>
                  </a:lnTo>
                  <a:lnTo>
                    <a:pt x="101" y="43"/>
                  </a:lnTo>
                  <a:lnTo>
                    <a:pt x="103" y="41"/>
                  </a:lnTo>
                  <a:lnTo>
                    <a:pt x="106" y="40"/>
                  </a:lnTo>
                  <a:lnTo>
                    <a:pt x="108" y="38"/>
                  </a:lnTo>
                  <a:lnTo>
                    <a:pt x="109" y="36"/>
                  </a:lnTo>
                  <a:lnTo>
                    <a:pt x="107" y="35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09" name="Freeform 29">
              <a:extLst>
                <a:ext uri="{FF2B5EF4-FFF2-40B4-BE49-F238E27FC236}">
                  <a16:creationId xmlns:a16="http://schemas.microsoft.com/office/drawing/2014/main" id="{22D3DD56-B0B8-2944-BDFA-D7650F1D63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87143" y="6642962"/>
              <a:ext cx="65850" cy="46112"/>
            </a:xfrm>
            <a:custGeom>
              <a:avLst/>
              <a:gdLst>
                <a:gd name="T0" fmla="*/ 3 w 12"/>
                <a:gd name="T1" fmla="*/ 9 h 9"/>
                <a:gd name="T2" fmla="*/ 7 w 12"/>
                <a:gd name="T3" fmla="*/ 9 h 9"/>
                <a:gd name="T4" fmla="*/ 10 w 12"/>
                <a:gd name="T5" fmla="*/ 6 h 9"/>
                <a:gd name="T6" fmla="*/ 12 w 12"/>
                <a:gd name="T7" fmla="*/ 4 h 9"/>
                <a:gd name="T8" fmla="*/ 8 w 12"/>
                <a:gd name="T9" fmla="*/ 2 h 9"/>
                <a:gd name="T10" fmla="*/ 4 w 12"/>
                <a:gd name="T11" fmla="*/ 1 h 9"/>
                <a:gd name="T12" fmla="*/ 0 w 12"/>
                <a:gd name="T13" fmla="*/ 7 h 9"/>
                <a:gd name="T14" fmla="*/ 3 w 12"/>
                <a:gd name="T1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9">
                  <a:moveTo>
                    <a:pt x="3" y="9"/>
                  </a:moveTo>
                  <a:cubicBezTo>
                    <a:pt x="7" y="9"/>
                    <a:pt x="7" y="9"/>
                    <a:pt x="7" y="9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5" y="0"/>
                    <a:pt x="4" y="1"/>
                  </a:cubicBezTo>
                  <a:cubicBezTo>
                    <a:pt x="4" y="2"/>
                    <a:pt x="0" y="7"/>
                    <a:pt x="0" y="7"/>
                  </a:cubicBezTo>
                  <a:lnTo>
                    <a:pt x="3" y="9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10" name="Freeform 30">
              <a:extLst>
                <a:ext uri="{FF2B5EF4-FFF2-40B4-BE49-F238E27FC236}">
                  <a16:creationId xmlns:a16="http://schemas.microsoft.com/office/drawing/2014/main" id="{50B78C90-88BF-684D-8511-1C59326D51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57406" y="6893268"/>
              <a:ext cx="276575" cy="619164"/>
            </a:xfrm>
            <a:custGeom>
              <a:avLst/>
              <a:gdLst>
                <a:gd name="T0" fmla="*/ 36 w 42"/>
                <a:gd name="T1" fmla="*/ 13 h 94"/>
                <a:gd name="T2" fmla="*/ 36 w 42"/>
                <a:gd name="T3" fmla="*/ 9 h 94"/>
                <a:gd name="T4" fmla="*/ 34 w 42"/>
                <a:gd name="T5" fmla="*/ 7 h 94"/>
                <a:gd name="T6" fmla="*/ 21 w 42"/>
                <a:gd name="T7" fmla="*/ 3 h 94"/>
                <a:gd name="T8" fmla="*/ 9 w 42"/>
                <a:gd name="T9" fmla="*/ 0 h 94"/>
                <a:gd name="T10" fmla="*/ 8 w 42"/>
                <a:gd name="T11" fmla="*/ 3 h 94"/>
                <a:gd name="T12" fmla="*/ 6 w 42"/>
                <a:gd name="T13" fmla="*/ 7 h 94"/>
                <a:gd name="T14" fmla="*/ 3 w 42"/>
                <a:gd name="T15" fmla="*/ 9 h 94"/>
                <a:gd name="T16" fmla="*/ 2 w 42"/>
                <a:gd name="T17" fmla="*/ 14 h 94"/>
                <a:gd name="T18" fmla="*/ 3 w 42"/>
                <a:gd name="T19" fmla="*/ 20 h 94"/>
                <a:gd name="T20" fmla="*/ 3 w 42"/>
                <a:gd name="T21" fmla="*/ 25 h 94"/>
                <a:gd name="T22" fmla="*/ 2 w 42"/>
                <a:gd name="T23" fmla="*/ 30 h 94"/>
                <a:gd name="T24" fmla="*/ 5 w 42"/>
                <a:gd name="T25" fmla="*/ 32 h 94"/>
                <a:gd name="T26" fmla="*/ 9 w 42"/>
                <a:gd name="T27" fmla="*/ 34 h 94"/>
                <a:gd name="T28" fmla="*/ 11 w 42"/>
                <a:gd name="T29" fmla="*/ 38 h 94"/>
                <a:gd name="T30" fmla="*/ 15 w 42"/>
                <a:gd name="T31" fmla="*/ 42 h 94"/>
                <a:gd name="T32" fmla="*/ 20 w 42"/>
                <a:gd name="T33" fmla="*/ 46 h 94"/>
                <a:gd name="T34" fmla="*/ 20 w 42"/>
                <a:gd name="T35" fmla="*/ 47 h 94"/>
                <a:gd name="T36" fmla="*/ 18 w 42"/>
                <a:gd name="T37" fmla="*/ 53 h 94"/>
                <a:gd name="T38" fmla="*/ 10 w 42"/>
                <a:gd name="T39" fmla="*/ 58 h 94"/>
                <a:gd name="T40" fmla="*/ 3 w 42"/>
                <a:gd name="T41" fmla="*/ 64 h 94"/>
                <a:gd name="T42" fmla="*/ 2 w 42"/>
                <a:gd name="T43" fmla="*/ 67 h 94"/>
                <a:gd name="T44" fmla="*/ 0 w 42"/>
                <a:gd name="T45" fmla="*/ 72 h 94"/>
                <a:gd name="T46" fmla="*/ 1 w 42"/>
                <a:gd name="T47" fmla="*/ 75 h 94"/>
                <a:gd name="T48" fmla="*/ 3 w 42"/>
                <a:gd name="T49" fmla="*/ 79 h 94"/>
                <a:gd name="T50" fmla="*/ 8 w 42"/>
                <a:gd name="T51" fmla="*/ 83 h 94"/>
                <a:gd name="T52" fmla="*/ 12 w 42"/>
                <a:gd name="T53" fmla="*/ 85 h 94"/>
                <a:gd name="T54" fmla="*/ 15 w 42"/>
                <a:gd name="T55" fmla="*/ 86 h 94"/>
                <a:gd name="T56" fmla="*/ 20 w 42"/>
                <a:gd name="T57" fmla="*/ 86 h 94"/>
                <a:gd name="T58" fmla="*/ 24 w 42"/>
                <a:gd name="T59" fmla="*/ 86 h 94"/>
                <a:gd name="T60" fmla="*/ 25 w 42"/>
                <a:gd name="T61" fmla="*/ 86 h 94"/>
                <a:gd name="T62" fmla="*/ 24 w 42"/>
                <a:gd name="T63" fmla="*/ 90 h 94"/>
                <a:gd name="T64" fmla="*/ 24 w 42"/>
                <a:gd name="T65" fmla="*/ 93 h 94"/>
                <a:gd name="T66" fmla="*/ 25 w 42"/>
                <a:gd name="T67" fmla="*/ 94 h 94"/>
                <a:gd name="T68" fmla="*/ 26 w 42"/>
                <a:gd name="T69" fmla="*/ 94 h 94"/>
                <a:gd name="T70" fmla="*/ 27 w 42"/>
                <a:gd name="T71" fmla="*/ 87 h 94"/>
                <a:gd name="T72" fmla="*/ 28 w 42"/>
                <a:gd name="T73" fmla="*/ 86 h 94"/>
                <a:gd name="T74" fmla="*/ 31 w 42"/>
                <a:gd name="T75" fmla="*/ 82 h 94"/>
                <a:gd name="T76" fmla="*/ 36 w 42"/>
                <a:gd name="T77" fmla="*/ 78 h 94"/>
                <a:gd name="T78" fmla="*/ 36 w 42"/>
                <a:gd name="T79" fmla="*/ 69 h 94"/>
                <a:gd name="T80" fmla="*/ 36 w 42"/>
                <a:gd name="T81" fmla="*/ 65 h 94"/>
                <a:gd name="T82" fmla="*/ 40 w 42"/>
                <a:gd name="T83" fmla="*/ 61 h 94"/>
                <a:gd name="T84" fmla="*/ 41 w 42"/>
                <a:gd name="T85" fmla="*/ 53 h 94"/>
                <a:gd name="T86" fmla="*/ 42 w 42"/>
                <a:gd name="T87" fmla="*/ 48 h 94"/>
                <a:gd name="T88" fmla="*/ 42 w 42"/>
                <a:gd name="T89" fmla="*/ 40 h 94"/>
                <a:gd name="T90" fmla="*/ 42 w 42"/>
                <a:gd name="T91" fmla="*/ 36 h 94"/>
                <a:gd name="T92" fmla="*/ 40 w 42"/>
                <a:gd name="T93" fmla="*/ 30 h 94"/>
                <a:gd name="T94" fmla="*/ 36 w 42"/>
                <a:gd name="T95" fmla="*/ 30 h 94"/>
                <a:gd name="T96" fmla="*/ 34 w 42"/>
                <a:gd name="T97" fmla="*/ 30 h 94"/>
                <a:gd name="T98" fmla="*/ 35 w 42"/>
                <a:gd name="T99" fmla="*/ 25 h 94"/>
                <a:gd name="T100" fmla="*/ 37 w 42"/>
                <a:gd name="T101" fmla="*/ 20 h 94"/>
                <a:gd name="T102" fmla="*/ 39 w 42"/>
                <a:gd name="T103" fmla="*/ 18 h 94"/>
                <a:gd name="T104" fmla="*/ 38 w 42"/>
                <a:gd name="T105" fmla="*/ 17 h 94"/>
                <a:gd name="T106" fmla="*/ 36 w 42"/>
                <a:gd name="T107" fmla="*/ 1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" h="94">
                  <a:moveTo>
                    <a:pt x="36" y="13"/>
                  </a:moveTo>
                  <a:lnTo>
                    <a:pt x="36" y="9"/>
                  </a:lnTo>
                  <a:lnTo>
                    <a:pt x="34" y="7"/>
                  </a:lnTo>
                  <a:lnTo>
                    <a:pt x="21" y="3"/>
                  </a:lnTo>
                  <a:lnTo>
                    <a:pt x="9" y="0"/>
                  </a:lnTo>
                  <a:lnTo>
                    <a:pt x="8" y="3"/>
                  </a:lnTo>
                  <a:lnTo>
                    <a:pt x="6" y="7"/>
                  </a:lnTo>
                  <a:lnTo>
                    <a:pt x="3" y="9"/>
                  </a:lnTo>
                  <a:lnTo>
                    <a:pt x="2" y="14"/>
                  </a:lnTo>
                  <a:lnTo>
                    <a:pt x="3" y="20"/>
                  </a:lnTo>
                  <a:lnTo>
                    <a:pt x="3" y="25"/>
                  </a:lnTo>
                  <a:lnTo>
                    <a:pt x="2" y="30"/>
                  </a:lnTo>
                  <a:lnTo>
                    <a:pt x="5" y="32"/>
                  </a:lnTo>
                  <a:lnTo>
                    <a:pt x="9" y="34"/>
                  </a:lnTo>
                  <a:lnTo>
                    <a:pt x="11" y="38"/>
                  </a:lnTo>
                  <a:lnTo>
                    <a:pt x="15" y="42"/>
                  </a:lnTo>
                  <a:lnTo>
                    <a:pt x="20" y="46"/>
                  </a:lnTo>
                  <a:lnTo>
                    <a:pt x="20" y="47"/>
                  </a:lnTo>
                  <a:lnTo>
                    <a:pt x="18" y="53"/>
                  </a:lnTo>
                  <a:lnTo>
                    <a:pt x="10" y="58"/>
                  </a:lnTo>
                  <a:lnTo>
                    <a:pt x="3" y="64"/>
                  </a:lnTo>
                  <a:lnTo>
                    <a:pt x="2" y="67"/>
                  </a:lnTo>
                  <a:lnTo>
                    <a:pt x="0" y="72"/>
                  </a:lnTo>
                  <a:lnTo>
                    <a:pt x="1" y="75"/>
                  </a:lnTo>
                  <a:lnTo>
                    <a:pt x="3" y="79"/>
                  </a:lnTo>
                  <a:lnTo>
                    <a:pt x="8" y="83"/>
                  </a:lnTo>
                  <a:lnTo>
                    <a:pt x="12" y="85"/>
                  </a:lnTo>
                  <a:lnTo>
                    <a:pt x="15" y="86"/>
                  </a:lnTo>
                  <a:lnTo>
                    <a:pt x="20" y="86"/>
                  </a:lnTo>
                  <a:lnTo>
                    <a:pt x="24" y="86"/>
                  </a:lnTo>
                  <a:lnTo>
                    <a:pt x="25" y="86"/>
                  </a:lnTo>
                  <a:lnTo>
                    <a:pt x="24" y="90"/>
                  </a:lnTo>
                  <a:lnTo>
                    <a:pt x="24" y="93"/>
                  </a:lnTo>
                  <a:lnTo>
                    <a:pt x="25" y="94"/>
                  </a:lnTo>
                  <a:lnTo>
                    <a:pt x="26" y="94"/>
                  </a:lnTo>
                  <a:lnTo>
                    <a:pt x="27" y="87"/>
                  </a:lnTo>
                  <a:lnTo>
                    <a:pt x="28" y="86"/>
                  </a:lnTo>
                  <a:lnTo>
                    <a:pt x="31" y="82"/>
                  </a:lnTo>
                  <a:lnTo>
                    <a:pt x="36" y="78"/>
                  </a:lnTo>
                  <a:lnTo>
                    <a:pt x="36" y="69"/>
                  </a:lnTo>
                  <a:lnTo>
                    <a:pt x="36" y="65"/>
                  </a:lnTo>
                  <a:lnTo>
                    <a:pt x="40" y="61"/>
                  </a:lnTo>
                  <a:lnTo>
                    <a:pt x="41" y="53"/>
                  </a:lnTo>
                  <a:lnTo>
                    <a:pt x="42" y="48"/>
                  </a:lnTo>
                  <a:lnTo>
                    <a:pt x="42" y="40"/>
                  </a:lnTo>
                  <a:lnTo>
                    <a:pt x="42" y="36"/>
                  </a:lnTo>
                  <a:lnTo>
                    <a:pt x="40" y="30"/>
                  </a:lnTo>
                  <a:lnTo>
                    <a:pt x="36" y="30"/>
                  </a:lnTo>
                  <a:lnTo>
                    <a:pt x="34" y="30"/>
                  </a:lnTo>
                  <a:lnTo>
                    <a:pt x="35" y="25"/>
                  </a:lnTo>
                  <a:lnTo>
                    <a:pt x="37" y="20"/>
                  </a:lnTo>
                  <a:lnTo>
                    <a:pt x="39" y="18"/>
                  </a:lnTo>
                  <a:lnTo>
                    <a:pt x="38" y="17"/>
                  </a:lnTo>
                  <a:lnTo>
                    <a:pt x="36" y="13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11" name="Freeform 31">
              <a:extLst>
                <a:ext uri="{FF2B5EF4-FFF2-40B4-BE49-F238E27FC236}">
                  <a16:creationId xmlns:a16="http://schemas.microsoft.com/office/drawing/2014/main" id="{5F596B77-9F1B-F142-A823-D5FDAD642E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04726" y="7321412"/>
              <a:ext cx="217309" cy="355692"/>
            </a:xfrm>
            <a:custGeom>
              <a:avLst/>
              <a:gdLst>
                <a:gd name="T0" fmla="*/ 9 w 33"/>
                <a:gd name="T1" fmla="*/ 10 h 54"/>
                <a:gd name="T2" fmla="*/ 8 w 33"/>
                <a:gd name="T3" fmla="*/ 7 h 54"/>
                <a:gd name="T4" fmla="*/ 10 w 33"/>
                <a:gd name="T5" fmla="*/ 2 h 54"/>
                <a:gd name="T6" fmla="*/ 11 w 33"/>
                <a:gd name="T7" fmla="*/ 1 h 54"/>
                <a:gd name="T8" fmla="*/ 9 w 33"/>
                <a:gd name="T9" fmla="*/ 0 h 54"/>
                <a:gd name="T10" fmla="*/ 6 w 33"/>
                <a:gd name="T11" fmla="*/ 0 h 54"/>
                <a:gd name="T12" fmla="*/ 5 w 33"/>
                <a:gd name="T13" fmla="*/ 0 h 54"/>
                <a:gd name="T14" fmla="*/ 2 w 33"/>
                <a:gd name="T15" fmla="*/ 2 h 54"/>
                <a:gd name="T16" fmla="*/ 0 w 33"/>
                <a:gd name="T17" fmla="*/ 5 h 54"/>
                <a:gd name="T18" fmla="*/ 12 w 33"/>
                <a:gd name="T19" fmla="*/ 54 h 54"/>
                <a:gd name="T20" fmla="*/ 33 w 33"/>
                <a:gd name="T21" fmla="*/ 51 h 54"/>
                <a:gd name="T22" fmla="*/ 32 w 33"/>
                <a:gd name="T23" fmla="*/ 43 h 54"/>
                <a:gd name="T24" fmla="*/ 29 w 33"/>
                <a:gd name="T25" fmla="*/ 40 h 54"/>
                <a:gd name="T26" fmla="*/ 28 w 33"/>
                <a:gd name="T27" fmla="*/ 38 h 54"/>
                <a:gd name="T28" fmla="*/ 26 w 33"/>
                <a:gd name="T29" fmla="*/ 37 h 54"/>
                <a:gd name="T30" fmla="*/ 23 w 33"/>
                <a:gd name="T31" fmla="*/ 34 h 54"/>
                <a:gd name="T32" fmla="*/ 20 w 33"/>
                <a:gd name="T33" fmla="*/ 32 h 54"/>
                <a:gd name="T34" fmla="*/ 18 w 33"/>
                <a:gd name="T35" fmla="*/ 28 h 54"/>
                <a:gd name="T36" fmla="*/ 16 w 33"/>
                <a:gd name="T37" fmla="*/ 24 h 54"/>
                <a:gd name="T38" fmla="*/ 14 w 33"/>
                <a:gd name="T39" fmla="*/ 20 h 54"/>
                <a:gd name="T40" fmla="*/ 16 w 33"/>
                <a:gd name="T41" fmla="*/ 17 h 54"/>
                <a:gd name="T42" fmla="*/ 11 w 33"/>
                <a:gd name="T43" fmla="*/ 14 h 54"/>
                <a:gd name="T44" fmla="*/ 9 w 33"/>
                <a:gd name="T45" fmla="*/ 1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3" h="54">
                  <a:moveTo>
                    <a:pt x="9" y="10"/>
                  </a:moveTo>
                  <a:lnTo>
                    <a:pt x="8" y="7"/>
                  </a:lnTo>
                  <a:lnTo>
                    <a:pt x="10" y="2"/>
                  </a:lnTo>
                  <a:lnTo>
                    <a:pt x="11" y="1"/>
                  </a:lnTo>
                  <a:lnTo>
                    <a:pt x="9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2" y="2"/>
                  </a:lnTo>
                  <a:lnTo>
                    <a:pt x="0" y="5"/>
                  </a:lnTo>
                  <a:lnTo>
                    <a:pt x="12" y="54"/>
                  </a:lnTo>
                  <a:lnTo>
                    <a:pt x="33" y="51"/>
                  </a:lnTo>
                  <a:lnTo>
                    <a:pt x="32" y="43"/>
                  </a:lnTo>
                  <a:lnTo>
                    <a:pt x="29" y="40"/>
                  </a:lnTo>
                  <a:lnTo>
                    <a:pt x="28" y="38"/>
                  </a:lnTo>
                  <a:lnTo>
                    <a:pt x="26" y="37"/>
                  </a:lnTo>
                  <a:lnTo>
                    <a:pt x="23" y="34"/>
                  </a:lnTo>
                  <a:lnTo>
                    <a:pt x="20" y="32"/>
                  </a:lnTo>
                  <a:lnTo>
                    <a:pt x="18" y="28"/>
                  </a:lnTo>
                  <a:lnTo>
                    <a:pt x="16" y="24"/>
                  </a:lnTo>
                  <a:lnTo>
                    <a:pt x="14" y="20"/>
                  </a:lnTo>
                  <a:lnTo>
                    <a:pt x="16" y="17"/>
                  </a:lnTo>
                  <a:lnTo>
                    <a:pt x="11" y="14"/>
                  </a:lnTo>
                  <a:lnTo>
                    <a:pt x="9" y="10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13" name="Freeform 33">
              <a:extLst>
                <a:ext uri="{FF2B5EF4-FFF2-40B4-BE49-F238E27FC236}">
                  <a16:creationId xmlns:a16="http://schemas.microsoft.com/office/drawing/2014/main" id="{5C0E5866-15A8-1446-9F0F-80FAF55E87A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92105" y="9949578"/>
              <a:ext cx="1916284" cy="1501809"/>
            </a:xfrm>
            <a:custGeom>
              <a:avLst/>
              <a:gdLst>
                <a:gd name="T0" fmla="*/ 200 w 291"/>
                <a:gd name="T1" fmla="*/ 0 h 228"/>
                <a:gd name="T2" fmla="*/ 211 w 291"/>
                <a:gd name="T3" fmla="*/ 10 h 228"/>
                <a:gd name="T4" fmla="*/ 223 w 291"/>
                <a:gd name="T5" fmla="*/ 30 h 228"/>
                <a:gd name="T6" fmla="*/ 241 w 291"/>
                <a:gd name="T7" fmla="*/ 62 h 228"/>
                <a:gd name="T8" fmla="*/ 259 w 291"/>
                <a:gd name="T9" fmla="*/ 84 h 228"/>
                <a:gd name="T10" fmla="*/ 256 w 291"/>
                <a:gd name="T11" fmla="*/ 86 h 228"/>
                <a:gd name="T12" fmla="*/ 268 w 291"/>
                <a:gd name="T13" fmla="*/ 116 h 228"/>
                <a:gd name="T14" fmla="*/ 286 w 291"/>
                <a:gd name="T15" fmla="*/ 144 h 228"/>
                <a:gd name="T16" fmla="*/ 291 w 291"/>
                <a:gd name="T17" fmla="*/ 176 h 228"/>
                <a:gd name="T18" fmla="*/ 288 w 291"/>
                <a:gd name="T19" fmla="*/ 196 h 228"/>
                <a:gd name="T20" fmla="*/ 287 w 291"/>
                <a:gd name="T21" fmla="*/ 211 h 228"/>
                <a:gd name="T22" fmla="*/ 280 w 291"/>
                <a:gd name="T23" fmla="*/ 227 h 228"/>
                <a:gd name="T24" fmla="*/ 281 w 291"/>
                <a:gd name="T25" fmla="*/ 222 h 228"/>
                <a:gd name="T26" fmla="*/ 274 w 291"/>
                <a:gd name="T27" fmla="*/ 221 h 228"/>
                <a:gd name="T28" fmla="*/ 264 w 291"/>
                <a:gd name="T29" fmla="*/ 222 h 228"/>
                <a:gd name="T30" fmla="*/ 255 w 291"/>
                <a:gd name="T31" fmla="*/ 222 h 228"/>
                <a:gd name="T32" fmla="*/ 255 w 291"/>
                <a:gd name="T33" fmla="*/ 217 h 228"/>
                <a:gd name="T34" fmla="*/ 263 w 291"/>
                <a:gd name="T35" fmla="*/ 216 h 228"/>
                <a:gd name="T36" fmla="*/ 253 w 291"/>
                <a:gd name="T37" fmla="*/ 212 h 228"/>
                <a:gd name="T38" fmla="*/ 245 w 291"/>
                <a:gd name="T39" fmla="*/ 200 h 228"/>
                <a:gd name="T40" fmla="*/ 233 w 291"/>
                <a:gd name="T41" fmla="*/ 193 h 228"/>
                <a:gd name="T42" fmla="*/ 223 w 291"/>
                <a:gd name="T43" fmla="*/ 177 h 228"/>
                <a:gd name="T44" fmla="*/ 216 w 291"/>
                <a:gd name="T45" fmla="*/ 169 h 228"/>
                <a:gd name="T46" fmla="*/ 215 w 291"/>
                <a:gd name="T47" fmla="*/ 161 h 228"/>
                <a:gd name="T48" fmla="*/ 209 w 291"/>
                <a:gd name="T49" fmla="*/ 158 h 228"/>
                <a:gd name="T50" fmla="*/ 205 w 291"/>
                <a:gd name="T51" fmla="*/ 161 h 228"/>
                <a:gd name="T52" fmla="*/ 194 w 291"/>
                <a:gd name="T53" fmla="*/ 147 h 228"/>
                <a:gd name="T54" fmla="*/ 192 w 291"/>
                <a:gd name="T55" fmla="*/ 140 h 228"/>
                <a:gd name="T56" fmla="*/ 194 w 291"/>
                <a:gd name="T57" fmla="*/ 130 h 228"/>
                <a:gd name="T58" fmla="*/ 194 w 291"/>
                <a:gd name="T59" fmla="*/ 121 h 228"/>
                <a:gd name="T60" fmla="*/ 191 w 291"/>
                <a:gd name="T61" fmla="*/ 122 h 228"/>
                <a:gd name="T62" fmla="*/ 187 w 291"/>
                <a:gd name="T63" fmla="*/ 119 h 228"/>
                <a:gd name="T64" fmla="*/ 189 w 291"/>
                <a:gd name="T65" fmla="*/ 127 h 228"/>
                <a:gd name="T66" fmla="*/ 186 w 291"/>
                <a:gd name="T67" fmla="*/ 129 h 228"/>
                <a:gd name="T68" fmla="*/ 180 w 291"/>
                <a:gd name="T69" fmla="*/ 120 h 228"/>
                <a:gd name="T70" fmla="*/ 182 w 291"/>
                <a:gd name="T71" fmla="*/ 106 h 228"/>
                <a:gd name="T72" fmla="*/ 182 w 291"/>
                <a:gd name="T73" fmla="*/ 86 h 228"/>
                <a:gd name="T74" fmla="*/ 174 w 291"/>
                <a:gd name="T75" fmla="*/ 72 h 228"/>
                <a:gd name="T76" fmla="*/ 163 w 291"/>
                <a:gd name="T77" fmla="*/ 67 h 228"/>
                <a:gd name="T78" fmla="*/ 152 w 291"/>
                <a:gd name="T79" fmla="*/ 60 h 228"/>
                <a:gd name="T80" fmla="*/ 143 w 291"/>
                <a:gd name="T81" fmla="*/ 48 h 228"/>
                <a:gd name="T82" fmla="*/ 130 w 291"/>
                <a:gd name="T83" fmla="*/ 39 h 228"/>
                <a:gd name="T84" fmla="*/ 117 w 291"/>
                <a:gd name="T85" fmla="*/ 39 h 228"/>
                <a:gd name="T86" fmla="*/ 116 w 291"/>
                <a:gd name="T87" fmla="*/ 47 h 228"/>
                <a:gd name="T88" fmla="*/ 107 w 291"/>
                <a:gd name="T89" fmla="*/ 49 h 228"/>
                <a:gd name="T90" fmla="*/ 83 w 291"/>
                <a:gd name="T91" fmla="*/ 59 h 228"/>
                <a:gd name="T92" fmla="*/ 77 w 291"/>
                <a:gd name="T93" fmla="*/ 49 h 228"/>
                <a:gd name="T94" fmla="*/ 77 w 291"/>
                <a:gd name="T95" fmla="*/ 43 h 228"/>
                <a:gd name="T96" fmla="*/ 72 w 291"/>
                <a:gd name="T97" fmla="*/ 39 h 228"/>
                <a:gd name="T98" fmla="*/ 72 w 291"/>
                <a:gd name="T99" fmla="*/ 35 h 228"/>
                <a:gd name="T100" fmla="*/ 69 w 291"/>
                <a:gd name="T101" fmla="*/ 38 h 228"/>
                <a:gd name="T102" fmla="*/ 64 w 291"/>
                <a:gd name="T103" fmla="*/ 39 h 228"/>
                <a:gd name="T104" fmla="*/ 65 w 291"/>
                <a:gd name="T105" fmla="*/ 43 h 228"/>
                <a:gd name="T106" fmla="*/ 53 w 291"/>
                <a:gd name="T107" fmla="*/ 37 h 228"/>
                <a:gd name="T108" fmla="*/ 39 w 291"/>
                <a:gd name="T109" fmla="*/ 33 h 228"/>
                <a:gd name="T110" fmla="*/ 19 w 291"/>
                <a:gd name="T111" fmla="*/ 35 h 228"/>
                <a:gd name="T112" fmla="*/ 7 w 291"/>
                <a:gd name="T113" fmla="*/ 32 h 228"/>
                <a:gd name="T114" fmla="*/ 0 w 291"/>
                <a:gd name="T115" fmla="*/ 20 h 228"/>
                <a:gd name="T116" fmla="*/ 10 w 291"/>
                <a:gd name="T117" fmla="*/ 14 h 228"/>
                <a:gd name="T118" fmla="*/ 98 w 291"/>
                <a:gd name="T119" fmla="*/ 16 h 228"/>
                <a:gd name="T120" fmla="*/ 197 w 291"/>
                <a:gd name="T121" fmla="*/ 1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1" h="228">
                  <a:moveTo>
                    <a:pt x="194" y="0"/>
                  </a:moveTo>
                  <a:lnTo>
                    <a:pt x="194" y="0"/>
                  </a:lnTo>
                  <a:lnTo>
                    <a:pt x="200" y="0"/>
                  </a:lnTo>
                  <a:lnTo>
                    <a:pt x="209" y="2"/>
                  </a:lnTo>
                  <a:lnTo>
                    <a:pt x="210" y="7"/>
                  </a:lnTo>
                  <a:lnTo>
                    <a:pt x="211" y="10"/>
                  </a:lnTo>
                  <a:lnTo>
                    <a:pt x="215" y="12"/>
                  </a:lnTo>
                  <a:lnTo>
                    <a:pt x="218" y="17"/>
                  </a:lnTo>
                  <a:lnTo>
                    <a:pt x="223" y="30"/>
                  </a:lnTo>
                  <a:lnTo>
                    <a:pt x="229" y="40"/>
                  </a:lnTo>
                  <a:lnTo>
                    <a:pt x="237" y="55"/>
                  </a:lnTo>
                  <a:lnTo>
                    <a:pt x="241" y="62"/>
                  </a:lnTo>
                  <a:lnTo>
                    <a:pt x="251" y="77"/>
                  </a:lnTo>
                  <a:lnTo>
                    <a:pt x="256" y="81"/>
                  </a:lnTo>
                  <a:lnTo>
                    <a:pt x="259" y="84"/>
                  </a:lnTo>
                  <a:lnTo>
                    <a:pt x="259" y="87"/>
                  </a:lnTo>
                  <a:lnTo>
                    <a:pt x="259" y="96"/>
                  </a:lnTo>
                  <a:lnTo>
                    <a:pt x="256" y="86"/>
                  </a:lnTo>
                  <a:lnTo>
                    <a:pt x="255" y="96"/>
                  </a:lnTo>
                  <a:lnTo>
                    <a:pt x="261" y="106"/>
                  </a:lnTo>
                  <a:lnTo>
                    <a:pt x="268" y="116"/>
                  </a:lnTo>
                  <a:lnTo>
                    <a:pt x="275" y="129"/>
                  </a:lnTo>
                  <a:lnTo>
                    <a:pt x="280" y="137"/>
                  </a:lnTo>
                  <a:lnTo>
                    <a:pt x="286" y="144"/>
                  </a:lnTo>
                  <a:lnTo>
                    <a:pt x="289" y="153"/>
                  </a:lnTo>
                  <a:lnTo>
                    <a:pt x="291" y="168"/>
                  </a:lnTo>
                  <a:lnTo>
                    <a:pt x="291" y="176"/>
                  </a:lnTo>
                  <a:lnTo>
                    <a:pt x="291" y="185"/>
                  </a:lnTo>
                  <a:lnTo>
                    <a:pt x="291" y="193"/>
                  </a:lnTo>
                  <a:lnTo>
                    <a:pt x="288" y="196"/>
                  </a:lnTo>
                  <a:lnTo>
                    <a:pt x="286" y="200"/>
                  </a:lnTo>
                  <a:lnTo>
                    <a:pt x="286" y="205"/>
                  </a:lnTo>
                  <a:lnTo>
                    <a:pt x="287" y="211"/>
                  </a:lnTo>
                  <a:lnTo>
                    <a:pt x="286" y="218"/>
                  </a:lnTo>
                  <a:lnTo>
                    <a:pt x="283" y="225"/>
                  </a:lnTo>
                  <a:lnTo>
                    <a:pt x="280" y="227"/>
                  </a:lnTo>
                  <a:lnTo>
                    <a:pt x="277" y="228"/>
                  </a:lnTo>
                  <a:lnTo>
                    <a:pt x="279" y="224"/>
                  </a:lnTo>
                  <a:lnTo>
                    <a:pt x="281" y="222"/>
                  </a:lnTo>
                  <a:lnTo>
                    <a:pt x="281" y="217"/>
                  </a:lnTo>
                  <a:lnTo>
                    <a:pt x="280" y="217"/>
                  </a:lnTo>
                  <a:lnTo>
                    <a:pt x="274" y="221"/>
                  </a:lnTo>
                  <a:lnTo>
                    <a:pt x="270" y="222"/>
                  </a:lnTo>
                  <a:lnTo>
                    <a:pt x="267" y="221"/>
                  </a:lnTo>
                  <a:lnTo>
                    <a:pt x="264" y="222"/>
                  </a:lnTo>
                  <a:lnTo>
                    <a:pt x="261" y="224"/>
                  </a:lnTo>
                  <a:lnTo>
                    <a:pt x="259" y="223"/>
                  </a:lnTo>
                  <a:lnTo>
                    <a:pt x="255" y="222"/>
                  </a:lnTo>
                  <a:lnTo>
                    <a:pt x="253" y="219"/>
                  </a:lnTo>
                  <a:lnTo>
                    <a:pt x="254" y="217"/>
                  </a:lnTo>
                  <a:lnTo>
                    <a:pt x="255" y="217"/>
                  </a:lnTo>
                  <a:lnTo>
                    <a:pt x="262" y="218"/>
                  </a:lnTo>
                  <a:lnTo>
                    <a:pt x="264" y="217"/>
                  </a:lnTo>
                  <a:lnTo>
                    <a:pt x="263" y="216"/>
                  </a:lnTo>
                  <a:lnTo>
                    <a:pt x="260" y="214"/>
                  </a:lnTo>
                  <a:lnTo>
                    <a:pt x="256" y="215"/>
                  </a:lnTo>
                  <a:lnTo>
                    <a:pt x="253" y="212"/>
                  </a:lnTo>
                  <a:lnTo>
                    <a:pt x="250" y="207"/>
                  </a:lnTo>
                  <a:lnTo>
                    <a:pt x="246" y="203"/>
                  </a:lnTo>
                  <a:lnTo>
                    <a:pt x="245" y="200"/>
                  </a:lnTo>
                  <a:lnTo>
                    <a:pt x="242" y="196"/>
                  </a:lnTo>
                  <a:lnTo>
                    <a:pt x="237" y="195"/>
                  </a:lnTo>
                  <a:lnTo>
                    <a:pt x="233" y="193"/>
                  </a:lnTo>
                  <a:lnTo>
                    <a:pt x="229" y="192"/>
                  </a:lnTo>
                  <a:lnTo>
                    <a:pt x="225" y="181"/>
                  </a:lnTo>
                  <a:lnTo>
                    <a:pt x="223" y="177"/>
                  </a:lnTo>
                  <a:lnTo>
                    <a:pt x="220" y="174"/>
                  </a:lnTo>
                  <a:lnTo>
                    <a:pt x="219" y="172"/>
                  </a:lnTo>
                  <a:lnTo>
                    <a:pt x="216" y="169"/>
                  </a:lnTo>
                  <a:lnTo>
                    <a:pt x="213" y="167"/>
                  </a:lnTo>
                  <a:lnTo>
                    <a:pt x="214" y="163"/>
                  </a:lnTo>
                  <a:lnTo>
                    <a:pt x="215" y="161"/>
                  </a:lnTo>
                  <a:lnTo>
                    <a:pt x="212" y="155"/>
                  </a:lnTo>
                  <a:lnTo>
                    <a:pt x="209" y="156"/>
                  </a:lnTo>
                  <a:lnTo>
                    <a:pt x="209" y="158"/>
                  </a:lnTo>
                  <a:lnTo>
                    <a:pt x="209" y="163"/>
                  </a:lnTo>
                  <a:lnTo>
                    <a:pt x="207" y="163"/>
                  </a:lnTo>
                  <a:lnTo>
                    <a:pt x="205" y="161"/>
                  </a:lnTo>
                  <a:lnTo>
                    <a:pt x="202" y="158"/>
                  </a:lnTo>
                  <a:lnTo>
                    <a:pt x="197" y="150"/>
                  </a:lnTo>
                  <a:lnTo>
                    <a:pt x="194" y="147"/>
                  </a:lnTo>
                  <a:lnTo>
                    <a:pt x="193" y="146"/>
                  </a:lnTo>
                  <a:lnTo>
                    <a:pt x="194" y="144"/>
                  </a:lnTo>
                  <a:lnTo>
                    <a:pt x="192" y="140"/>
                  </a:lnTo>
                  <a:lnTo>
                    <a:pt x="189" y="139"/>
                  </a:lnTo>
                  <a:lnTo>
                    <a:pt x="192" y="133"/>
                  </a:lnTo>
                  <a:lnTo>
                    <a:pt x="194" y="130"/>
                  </a:lnTo>
                  <a:lnTo>
                    <a:pt x="195" y="127"/>
                  </a:lnTo>
                  <a:lnTo>
                    <a:pt x="196" y="124"/>
                  </a:lnTo>
                  <a:lnTo>
                    <a:pt x="194" y="121"/>
                  </a:lnTo>
                  <a:lnTo>
                    <a:pt x="193" y="125"/>
                  </a:lnTo>
                  <a:lnTo>
                    <a:pt x="191" y="124"/>
                  </a:lnTo>
                  <a:lnTo>
                    <a:pt x="191" y="122"/>
                  </a:lnTo>
                  <a:lnTo>
                    <a:pt x="188" y="118"/>
                  </a:lnTo>
                  <a:lnTo>
                    <a:pt x="187" y="118"/>
                  </a:lnTo>
                  <a:lnTo>
                    <a:pt x="187" y="119"/>
                  </a:lnTo>
                  <a:lnTo>
                    <a:pt x="188" y="121"/>
                  </a:lnTo>
                  <a:lnTo>
                    <a:pt x="189" y="124"/>
                  </a:lnTo>
                  <a:lnTo>
                    <a:pt x="189" y="127"/>
                  </a:lnTo>
                  <a:lnTo>
                    <a:pt x="189" y="128"/>
                  </a:lnTo>
                  <a:lnTo>
                    <a:pt x="187" y="130"/>
                  </a:lnTo>
                  <a:lnTo>
                    <a:pt x="186" y="129"/>
                  </a:lnTo>
                  <a:lnTo>
                    <a:pt x="184" y="127"/>
                  </a:lnTo>
                  <a:lnTo>
                    <a:pt x="181" y="122"/>
                  </a:lnTo>
                  <a:lnTo>
                    <a:pt x="180" y="120"/>
                  </a:lnTo>
                  <a:lnTo>
                    <a:pt x="180" y="116"/>
                  </a:lnTo>
                  <a:lnTo>
                    <a:pt x="180" y="110"/>
                  </a:lnTo>
                  <a:lnTo>
                    <a:pt x="182" y="106"/>
                  </a:lnTo>
                  <a:lnTo>
                    <a:pt x="183" y="98"/>
                  </a:lnTo>
                  <a:lnTo>
                    <a:pt x="183" y="93"/>
                  </a:lnTo>
                  <a:lnTo>
                    <a:pt x="182" y="86"/>
                  </a:lnTo>
                  <a:lnTo>
                    <a:pt x="180" y="79"/>
                  </a:lnTo>
                  <a:lnTo>
                    <a:pt x="177" y="77"/>
                  </a:lnTo>
                  <a:lnTo>
                    <a:pt x="174" y="72"/>
                  </a:lnTo>
                  <a:lnTo>
                    <a:pt x="168" y="71"/>
                  </a:lnTo>
                  <a:lnTo>
                    <a:pt x="165" y="71"/>
                  </a:lnTo>
                  <a:lnTo>
                    <a:pt x="163" y="67"/>
                  </a:lnTo>
                  <a:lnTo>
                    <a:pt x="160" y="66"/>
                  </a:lnTo>
                  <a:lnTo>
                    <a:pt x="156" y="61"/>
                  </a:lnTo>
                  <a:lnTo>
                    <a:pt x="152" y="60"/>
                  </a:lnTo>
                  <a:lnTo>
                    <a:pt x="151" y="55"/>
                  </a:lnTo>
                  <a:lnTo>
                    <a:pt x="149" y="53"/>
                  </a:lnTo>
                  <a:lnTo>
                    <a:pt x="143" y="48"/>
                  </a:lnTo>
                  <a:lnTo>
                    <a:pt x="138" y="44"/>
                  </a:lnTo>
                  <a:lnTo>
                    <a:pt x="134" y="42"/>
                  </a:lnTo>
                  <a:lnTo>
                    <a:pt x="130" y="39"/>
                  </a:lnTo>
                  <a:lnTo>
                    <a:pt x="127" y="38"/>
                  </a:lnTo>
                  <a:lnTo>
                    <a:pt x="122" y="38"/>
                  </a:lnTo>
                  <a:lnTo>
                    <a:pt x="117" y="39"/>
                  </a:lnTo>
                  <a:lnTo>
                    <a:pt x="116" y="42"/>
                  </a:lnTo>
                  <a:lnTo>
                    <a:pt x="117" y="45"/>
                  </a:lnTo>
                  <a:lnTo>
                    <a:pt x="116" y="47"/>
                  </a:lnTo>
                  <a:lnTo>
                    <a:pt x="114" y="47"/>
                  </a:lnTo>
                  <a:lnTo>
                    <a:pt x="112" y="45"/>
                  </a:lnTo>
                  <a:lnTo>
                    <a:pt x="107" y="49"/>
                  </a:lnTo>
                  <a:lnTo>
                    <a:pt x="101" y="54"/>
                  </a:lnTo>
                  <a:lnTo>
                    <a:pt x="94" y="56"/>
                  </a:lnTo>
                  <a:lnTo>
                    <a:pt x="83" y="59"/>
                  </a:lnTo>
                  <a:lnTo>
                    <a:pt x="83" y="53"/>
                  </a:lnTo>
                  <a:lnTo>
                    <a:pt x="80" y="50"/>
                  </a:lnTo>
                  <a:lnTo>
                    <a:pt x="77" y="49"/>
                  </a:lnTo>
                  <a:lnTo>
                    <a:pt x="72" y="46"/>
                  </a:lnTo>
                  <a:lnTo>
                    <a:pt x="76" y="44"/>
                  </a:lnTo>
                  <a:lnTo>
                    <a:pt x="77" y="43"/>
                  </a:lnTo>
                  <a:lnTo>
                    <a:pt x="70" y="42"/>
                  </a:lnTo>
                  <a:lnTo>
                    <a:pt x="70" y="39"/>
                  </a:lnTo>
                  <a:lnTo>
                    <a:pt x="72" y="39"/>
                  </a:lnTo>
                  <a:lnTo>
                    <a:pt x="73" y="37"/>
                  </a:lnTo>
                  <a:lnTo>
                    <a:pt x="73" y="35"/>
                  </a:lnTo>
                  <a:lnTo>
                    <a:pt x="72" y="35"/>
                  </a:lnTo>
                  <a:lnTo>
                    <a:pt x="70" y="36"/>
                  </a:lnTo>
                  <a:lnTo>
                    <a:pt x="70" y="37"/>
                  </a:lnTo>
                  <a:lnTo>
                    <a:pt x="69" y="38"/>
                  </a:lnTo>
                  <a:lnTo>
                    <a:pt x="67" y="36"/>
                  </a:lnTo>
                  <a:lnTo>
                    <a:pt x="62" y="36"/>
                  </a:lnTo>
                  <a:lnTo>
                    <a:pt x="64" y="39"/>
                  </a:lnTo>
                  <a:lnTo>
                    <a:pt x="65" y="39"/>
                  </a:lnTo>
                  <a:lnTo>
                    <a:pt x="66" y="43"/>
                  </a:lnTo>
                  <a:lnTo>
                    <a:pt x="65" y="43"/>
                  </a:lnTo>
                  <a:lnTo>
                    <a:pt x="61" y="41"/>
                  </a:lnTo>
                  <a:lnTo>
                    <a:pt x="57" y="38"/>
                  </a:lnTo>
                  <a:lnTo>
                    <a:pt x="53" y="37"/>
                  </a:lnTo>
                  <a:lnTo>
                    <a:pt x="44" y="37"/>
                  </a:lnTo>
                  <a:lnTo>
                    <a:pt x="41" y="35"/>
                  </a:lnTo>
                  <a:lnTo>
                    <a:pt x="39" y="33"/>
                  </a:lnTo>
                  <a:lnTo>
                    <a:pt x="36" y="33"/>
                  </a:lnTo>
                  <a:lnTo>
                    <a:pt x="26" y="35"/>
                  </a:lnTo>
                  <a:lnTo>
                    <a:pt x="19" y="35"/>
                  </a:lnTo>
                  <a:lnTo>
                    <a:pt x="14" y="38"/>
                  </a:lnTo>
                  <a:lnTo>
                    <a:pt x="11" y="39"/>
                  </a:lnTo>
                  <a:lnTo>
                    <a:pt x="7" y="32"/>
                  </a:lnTo>
                  <a:lnTo>
                    <a:pt x="6" y="27"/>
                  </a:lnTo>
                  <a:lnTo>
                    <a:pt x="2" y="22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3" y="16"/>
                  </a:lnTo>
                  <a:lnTo>
                    <a:pt x="10" y="14"/>
                  </a:lnTo>
                  <a:lnTo>
                    <a:pt x="18" y="12"/>
                  </a:lnTo>
                  <a:lnTo>
                    <a:pt x="93" y="6"/>
                  </a:lnTo>
                  <a:lnTo>
                    <a:pt x="98" y="16"/>
                  </a:lnTo>
                  <a:lnTo>
                    <a:pt x="189" y="11"/>
                  </a:lnTo>
                  <a:lnTo>
                    <a:pt x="190" y="19"/>
                  </a:lnTo>
                  <a:lnTo>
                    <a:pt x="197" y="19"/>
                  </a:lnTo>
                  <a:lnTo>
                    <a:pt x="194" y="0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14" name="Freeform 34">
              <a:extLst>
                <a:ext uri="{FF2B5EF4-FFF2-40B4-BE49-F238E27FC236}">
                  <a16:creationId xmlns:a16="http://schemas.microsoft.com/office/drawing/2014/main" id="{3684889D-14E6-0B41-9EFA-9380E399D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3854" y="9554359"/>
              <a:ext cx="1198505" cy="1060490"/>
            </a:xfrm>
            <a:custGeom>
              <a:avLst/>
              <a:gdLst>
                <a:gd name="T0" fmla="*/ 176 w 182"/>
                <a:gd name="T1" fmla="*/ 147 h 161"/>
                <a:gd name="T2" fmla="*/ 171 w 182"/>
                <a:gd name="T3" fmla="*/ 146 h 161"/>
                <a:gd name="T4" fmla="*/ 160 w 182"/>
                <a:gd name="T5" fmla="*/ 139 h 161"/>
                <a:gd name="T6" fmla="*/ 152 w 182"/>
                <a:gd name="T7" fmla="*/ 134 h 161"/>
                <a:gd name="T8" fmla="*/ 155 w 182"/>
                <a:gd name="T9" fmla="*/ 130 h 161"/>
                <a:gd name="T10" fmla="*/ 166 w 182"/>
                <a:gd name="T11" fmla="*/ 128 h 161"/>
                <a:gd name="T12" fmla="*/ 162 w 182"/>
                <a:gd name="T13" fmla="*/ 118 h 161"/>
                <a:gd name="T14" fmla="*/ 148 w 182"/>
                <a:gd name="T15" fmla="*/ 122 h 161"/>
                <a:gd name="T16" fmla="*/ 148 w 182"/>
                <a:gd name="T17" fmla="*/ 119 h 161"/>
                <a:gd name="T18" fmla="*/ 154 w 182"/>
                <a:gd name="T19" fmla="*/ 114 h 161"/>
                <a:gd name="T20" fmla="*/ 150 w 182"/>
                <a:gd name="T21" fmla="*/ 99 h 161"/>
                <a:gd name="T22" fmla="*/ 84 w 182"/>
                <a:gd name="T23" fmla="*/ 82 h 161"/>
                <a:gd name="T24" fmla="*/ 84 w 182"/>
                <a:gd name="T25" fmla="*/ 73 h 161"/>
                <a:gd name="T26" fmla="*/ 87 w 182"/>
                <a:gd name="T27" fmla="*/ 64 h 161"/>
                <a:gd name="T28" fmla="*/ 90 w 182"/>
                <a:gd name="T29" fmla="*/ 58 h 161"/>
                <a:gd name="T30" fmla="*/ 97 w 182"/>
                <a:gd name="T31" fmla="*/ 43 h 161"/>
                <a:gd name="T32" fmla="*/ 99 w 182"/>
                <a:gd name="T33" fmla="*/ 37 h 161"/>
                <a:gd name="T34" fmla="*/ 102 w 182"/>
                <a:gd name="T35" fmla="*/ 23 h 161"/>
                <a:gd name="T36" fmla="*/ 98 w 182"/>
                <a:gd name="T37" fmla="*/ 14 h 161"/>
                <a:gd name="T38" fmla="*/ 94 w 182"/>
                <a:gd name="T39" fmla="*/ 9 h 161"/>
                <a:gd name="T40" fmla="*/ 97 w 182"/>
                <a:gd name="T41" fmla="*/ 2 h 161"/>
                <a:gd name="T42" fmla="*/ 0 w 182"/>
                <a:gd name="T43" fmla="*/ 47 h 161"/>
                <a:gd name="T44" fmla="*/ 11 w 182"/>
                <a:gd name="T45" fmla="*/ 64 h 161"/>
                <a:gd name="T46" fmla="*/ 13 w 182"/>
                <a:gd name="T47" fmla="*/ 75 h 161"/>
                <a:gd name="T48" fmla="*/ 13 w 182"/>
                <a:gd name="T49" fmla="*/ 94 h 161"/>
                <a:gd name="T50" fmla="*/ 9 w 182"/>
                <a:gd name="T51" fmla="*/ 110 h 161"/>
                <a:gd name="T52" fmla="*/ 9 w 182"/>
                <a:gd name="T53" fmla="*/ 131 h 161"/>
                <a:gd name="T54" fmla="*/ 15 w 182"/>
                <a:gd name="T55" fmla="*/ 136 h 161"/>
                <a:gd name="T56" fmla="*/ 25 w 182"/>
                <a:gd name="T57" fmla="*/ 134 h 161"/>
                <a:gd name="T58" fmla="*/ 44 w 182"/>
                <a:gd name="T59" fmla="*/ 139 h 161"/>
                <a:gd name="T60" fmla="*/ 72 w 182"/>
                <a:gd name="T61" fmla="*/ 142 h 161"/>
                <a:gd name="T62" fmla="*/ 78 w 182"/>
                <a:gd name="T63" fmla="*/ 138 h 161"/>
                <a:gd name="T64" fmla="*/ 70 w 182"/>
                <a:gd name="T65" fmla="*/ 137 h 161"/>
                <a:gd name="T66" fmla="*/ 77 w 182"/>
                <a:gd name="T67" fmla="*/ 132 h 161"/>
                <a:gd name="T68" fmla="*/ 97 w 182"/>
                <a:gd name="T69" fmla="*/ 142 h 161"/>
                <a:gd name="T70" fmla="*/ 98 w 182"/>
                <a:gd name="T71" fmla="*/ 150 h 161"/>
                <a:gd name="T72" fmla="*/ 111 w 182"/>
                <a:gd name="T73" fmla="*/ 155 h 161"/>
                <a:gd name="T74" fmla="*/ 121 w 182"/>
                <a:gd name="T75" fmla="*/ 154 h 161"/>
                <a:gd name="T76" fmla="*/ 132 w 182"/>
                <a:gd name="T77" fmla="*/ 150 h 161"/>
                <a:gd name="T78" fmla="*/ 142 w 182"/>
                <a:gd name="T79" fmla="*/ 153 h 161"/>
                <a:gd name="T80" fmla="*/ 142 w 182"/>
                <a:gd name="T81" fmla="*/ 141 h 161"/>
                <a:gd name="T82" fmla="*/ 150 w 182"/>
                <a:gd name="T83" fmla="*/ 147 h 161"/>
                <a:gd name="T84" fmla="*/ 168 w 182"/>
                <a:gd name="T85" fmla="*/ 154 h 161"/>
                <a:gd name="T86" fmla="*/ 169 w 182"/>
                <a:gd name="T87" fmla="*/ 161 h 161"/>
                <a:gd name="T88" fmla="*/ 176 w 182"/>
                <a:gd name="T89" fmla="*/ 158 h 161"/>
                <a:gd name="T90" fmla="*/ 181 w 182"/>
                <a:gd name="T91" fmla="*/ 1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2" h="161">
                  <a:moveTo>
                    <a:pt x="181" y="149"/>
                  </a:moveTo>
                  <a:lnTo>
                    <a:pt x="179" y="149"/>
                  </a:lnTo>
                  <a:lnTo>
                    <a:pt x="176" y="147"/>
                  </a:lnTo>
                  <a:lnTo>
                    <a:pt x="175" y="147"/>
                  </a:lnTo>
                  <a:lnTo>
                    <a:pt x="173" y="147"/>
                  </a:lnTo>
                  <a:lnTo>
                    <a:pt x="171" y="146"/>
                  </a:lnTo>
                  <a:lnTo>
                    <a:pt x="166" y="143"/>
                  </a:lnTo>
                  <a:lnTo>
                    <a:pt x="165" y="143"/>
                  </a:lnTo>
                  <a:lnTo>
                    <a:pt x="160" y="139"/>
                  </a:lnTo>
                  <a:lnTo>
                    <a:pt x="158" y="137"/>
                  </a:lnTo>
                  <a:lnTo>
                    <a:pt x="155" y="136"/>
                  </a:lnTo>
                  <a:lnTo>
                    <a:pt x="152" y="134"/>
                  </a:lnTo>
                  <a:lnTo>
                    <a:pt x="150" y="132"/>
                  </a:lnTo>
                  <a:lnTo>
                    <a:pt x="153" y="132"/>
                  </a:lnTo>
                  <a:lnTo>
                    <a:pt x="155" y="130"/>
                  </a:lnTo>
                  <a:lnTo>
                    <a:pt x="160" y="130"/>
                  </a:lnTo>
                  <a:lnTo>
                    <a:pt x="161" y="128"/>
                  </a:lnTo>
                  <a:lnTo>
                    <a:pt x="166" y="128"/>
                  </a:lnTo>
                  <a:lnTo>
                    <a:pt x="168" y="126"/>
                  </a:lnTo>
                  <a:lnTo>
                    <a:pt x="165" y="121"/>
                  </a:lnTo>
                  <a:lnTo>
                    <a:pt x="162" y="118"/>
                  </a:lnTo>
                  <a:lnTo>
                    <a:pt x="161" y="118"/>
                  </a:lnTo>
                  <a:lnTo>
                    <a:pt x="151" y="121"/>
                  </a:lnTo>
                  <a:lnTo>
                    <a:pt x="148" y="122"/>
                  </a:lnTo>
                  <a:lnTo>
                    <a:pt x="145" y="122"/>
                  </a:lnTo>
                  <a:lnTo>
                    <a:pt x="145" y="121"/>
                  </a:lnTo>
                  <a:lnTo>
                    <a:pt x="148" y="119"/>
                  </a:lnTo>
                  <a:lnTo>
                    <a:pt x="151" y="118"/>
                  </a:lnTo>
                  <a:lnTo>
                    <a:pt x="154" y="116"/>
                  </a:lnTo>
                  <a:lnTo>
                    <a:pt x="154" y="114"/>
                  </a:lnTo>
                  <a:lnTo>
                    <a:pt x="154" y="110"/>
                  </a:lnTo>
                  <a:lnTo>
                    <a:pt x="153" y="103"/>
                  </a:lnTo>
                  <a:lnTo>
                    <a:pt x="150" y="99"/>
                  </a:lnTo>
                  <a:lnTo>
                    <a:pt x="148" y="95"/>
                  </a:lnTo>
                  <a:lnTo>
                    <a:pt x="149" y="79"/>
                  </a:lnTo>
                  <a:lnTo>
                    <a:pt x="84" y="82"/>
                  </a:lnTo>
                  <a:lnTo>
                    <a:pt x="83" y="78"/>
                  </a:lnTo>
                  <a:lnTo>
                    <a:pt x="83" y="75"/>
                  </a:lnTo>
                  <a:lnTo>
                    <a:pt x="84" y="73"/>
                  </a:lnTo>
                  <a:lnTo>
                    <a:pt x="87" y="71"/>
                  </a:lnTo>
                  <a:lnTo>
                    <a:pt x="87" y="66"/>
                  </a:lnTo>
                  <a:lnTo>
                    <a:pt x="87" y="64"/>
                  </a:lnTo>
                  <a:lnTo>
                    <a:pt x="88" y="61"/>
                  </a:lnTo>
                  <a:lnTo>
                    <a:pt x="89" y="60"/>
                  </a:lnTo>
                  <a:lnTo>
                    <a:pt x="90" y="58"/>
                  </a:lnTo>
                  <a:lnTo>
                    <a:pt x="91" y="51"/>
                  </a:lnTo>
                  <a:lnTo>
                    <a:pt x="93" y="49"/>
                  </a:lnTo>
                  <a:lnTo>
                    <a:pt x="97" y="43"/>
                  </a:lnTo>
                  <a:lnTo>
                    <a:pt x="98" y="41"/>
                  </a:lnTo>
                  <a:lnTo>
                    <a:pt x="98" y="37"/>
                  </a:lnTo>
                  <a:lnTo>
                    <a:pt x="99" y="37"/>
                  </a:lnTo>
                  <a:lnTo>
                    <a:pt x="102" y="34"/>
                  </a:lnTo>
                  <a:lnTo>
                    <a:pt x="103" y="26"/>
                  </a:lnTo>
                  <a:lnTo>
                    <a:pt x="102" y="23"/>
                  </a:lnTo>
                  <a:lnTo>
                    <a:pt x="99" y="21"/>
                  </a:lnTo>
                  <a:lnTo>
                    <a:pt x="99" y="19"/>
                  </a:lnTo>
                  <a:lnTo>
                    <a:pt x="98" y="14"/>
                  </a:lnTo>
                  <a:lnTo>
                    <a:pt x="98" y="13"/>
                  </a:lnTo>
                  <a:lnTo>
                    <a:pt x="97" y="11"/>
                  </a:lnTo>
                  <a:lnTo>
                    <a:pt x="94" y="9"/>
                  </a:lnTo>
                  <a:lnTo>
                    <a:pt x="98" y="7"/>
                  </a:lnTo>
                  <a:lnTo>
                    <a:pt x="98" y="5"/>
                  </a:lnTo>
                  <a:lnTo>
                    <a:pt x="97" y="2"/>
                  </a:lnTo>
                  <a:lnTo>
                    <a:pt x="94" y="0"/>
                  </a:lnTo>
                  <a:lnTo>
                    <a:pt x="0" y="3"/>
                  </a:lnTo>
                  <a:lnTo>
                    <a:pt x="0" y="47"/>
                  </a:lnTo>
                  <a:lnTo>
                    <a:pt x="7" y="53"/>
                  </a:lnTo>
                  <a:lnTo>
                    <a:pt x="7" y="55"/>
                  </a:lnTo>
                  <a:lnTo>
                    <a:pt x="11" y="64"/>
                  </a:lnTo>
                  <a:lnTo>
                    <a:pt x="12" y="66"/>
                  </a:lnTo>
                  <a:lnTo>
                    <a:pt x="12" y="72"/>
                  </a:lnTo>
                  <a:lnTo>
                    <a:pt x="13" y="75"/>
                  </a:lnTo>
                  <a:lnTo>
                    <a:pt x="15" y="83"/>
                  </a:lnTo>
                  <a:lnTo>
                    <a:pt x="17" y="89"/>
                  </a:lnTo>
                  <a:lnTo>
                    <a:pt x="13" y="94"/>
                  </a:lnTo>
                  <a:lnTo>
                    <a:pt x="11" y="102"/>
                  </a:lnTo>
                  <a:lnTo>
                    <a:pt x="11" y="105"/>
                  </a:lnTo>
                  <a:lnTo>
                    <a:pt x="9" y="110"/>
                  </a:lnTo>
                  <a:lnTo>
                    <a:pt x="12" y="117"/>
                  </a:lnTo>
                  <a:lnTo>
                    <a:pt x="12" y="121"/>
                  </a:lnTo>
                  <a:lnTo>
                    <a:pt x="9" y="131"/>
                  </a:lnTo>
                  <a:lnTo>
                    <a:pt x="6" y="136"/>
                  </a:lnTo>
                  <a:lnTo>
                    <a:pt x="10" y="136"/>
                  </a:lnTo>
                  <a:lnTo>
                    <a:pt x="15" y="136"/>
                  </a:lnTo>
                  <a:lnTo>
                    <a:pt x="18" y="134"/>
                  </a:lnTo>
                  <a:lnTo>
                    <a:pt x="22" y="134"/>
                  </a:lnTo>
                  <a:lnTo>
                    <a:pt x="25" y="134"/>
                  </a:lnTo>
                  <a:lnTo>
                    <a:pt x="34" y="136"/>
                  </a:lnTo>
                  <a:lnTo>
                    <a:pt x="39" y="137"/>
                  </a:lnTo>
                  <a:lnTo>
                    <a:pt x="44" y="139"/>
                  </a:lnTo>
                  <a:lnTo>
                    <a:pt x="51" y="142"/>
                  </a:lnTo>
                  <a:lnTo>
                    <a:pt x="64" y="142"/>
                  </a:lnTo>
                  <a:lnTo>
                    <a:pt x="72" y="142"/>
                  </a:lnTo>
                  <a:lnTo>
                    <a:pt x="79" y="142"/>
                  </a:lnTo>
                  <a:lnTo>
                    <a:pt x="80" y="141"/>
                  </a:lnTo>
                  <a:lnTo>
                    <a:pt x="78" y="138"/>
                  </a:lnTo>
                  <a:lnTo>
                    <a:pt x="73" y="138"/>
                  </a:lnTo>
                  <a:lnTo>
                    <a:pt x="72" y="138"/>
                  </a:lnTo>
                  <a:lnTo>
                    <a:pt x="70" y="137"/>
                  </a:lnTo>
                  <a:lnTo>
                    <a:pt x="71" y="134"/>
                  </a:lnTo>
                  <a:lnTo>
                    <a:pt x="72" y="132"/>
                  </a:lnTo>
                  <a:lnTo>
                    <a:pt x="77" y="132"/>
                  </a:lnTo>
                  <a:lnTo>
                    <a:pt x="84" y="135"/>
                  </a:lnTo>
                  <a:lnTo>
                    <a:pt x="91" y="141"/>
                  </a:lnTo>
                  <a:lnTo>
                    <a:pt x="97" y="142"/>
                  </a:lnTo>
                  <a:lnTo>
                    <a:pt x="101" y="140"/>
                  </a:lnTo>
                  <a:lnTo>
                    <a:pt x="100" y="144"/>
                  </a:lnTo>
                  <a:lnTo>
                    <a:pt x="98" y="150"/>
                  </a:lnTo>
                  <a:lnTo>
                    <a:pt x="100" y="153"/>
                  </a:lnTo>
                  <a:lnTo>
                    <a:pt x="106" y="155"/>
                  </a:lnTo>
                  <a:lnTo>
                    <a:pt x="111" y="155"/>
                  </a:lnTo>
                  <a:lnTo>
                    <a:pt x="115" y="158"/>
                  </a:lnTo>
                  <a:lnTo>
                    <a:pt x="119" y="158"/>
                  </a:lnTo>
                  <a:lnTo>
                    <a:pt x="121" y="154"/>
                  </a:lnTo>
                  <a:lnTo>
                    <a:pt x="125" y="150"/>
                  </a:lnTo>
                  <a:lnTo>
                    <a:pt x="128" y="149"/>
                  </a:lnTo>
                  <a:lnTo>
                    <a:pt x="132" y="150"/>
                  </a:lnTo>
                  <a:lnTo>
                    <a:pt x="136" y="155"/>
                  </a:lnTo>
                  <a:lnTo>
                    <a:pt x="140" y="155"/>
                  </a:lnTo>
                  <a:lnTo>
                    <a:pt x="142" y="153"/>
                  </a:lnTo>
                  <a:lnTo>
                    <a:pt x="140" y="145"/>
                  </a:lnTo>
                  <a:lnTo>
                    <a:pt x="140" y="143"/>
                  </a:lnTo>
                  <a:lnTo>
                    <a:pt x="142" y="141"/>
                  </a:lnTo>
                  <a:lnTo>
                    <a:pt x="146" y="141"/>
                  </a:lnTo>
                  <a:lnTo>
                    <a:pt x="150" y="143"/>
                  </a:lnTo>
                  <a:lnTo>
                    <a:pt x="150" y="147"/>
                  </a:lnTo>
                  <a:lnTo>
                    <a:pt x="158" y="148"/>
                  </a:lnTo>
                  <a:lnTo>
                    <a:pt x="165" y="151"/>
                  </a:lnTo>
                  <a:lnTo>
                    <a:pt x="168" y="154"/>
                  </a:lnTo>
                  <a:lnTo>
                    <a:pt x="166" y="157"/>
                  </a:lnTo>
                  <a:lnTo>
                    <a:pt x="165" y="161"/>
                  </a:lnTo>
                  <a:lnTo>
                    <a:pt x="169" y="161"/>
                  </a:lnTo>
                  <a:lnTo>
                    <a:pt x="171" y="158"/>
                  </a:lnTo>
                  <a:lnTo>
                    <a:pt x="173" y="156"/>
                  </a:lnTo>
                  <a:lnTo>
                    <a:pt x="176" y="158"/>
                  </a:lnTo>
                  <a:lnTo>
                    <a:pt x="176" y="160"/>
                  </a:lnTo>
                  <a:lnTo>
                    <a:pt x="178" y="157"/>
                  </a:lnTo>
                  <a:lnTo>
                    <a:pt x="181" y="154"/>
                  </a:lnTo>
                  <a:lnTo>
                    <a:pt x="182" y="153"/>
                  </a:lnTo>
                  <a:lnTo>
                    <a:pt x="181" y="149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15" name="Freeform 35">
              <a:extLst>
                <a:ext uri="{FF2B5EF4-FFF2-40B4-BE49-F238E27FC236}">
                  <a16:creationId xmlns:a16="http://schemas.microsoft.com/office/drawing/2014/main" id="{E420F03C-5CA7-DF4A-ACBF-1ECF7BF1B5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8979" y="8605852"/>
              <a:ext cx="1073384" cy="968275"/>
            </a:xfrm>
            <a:custGeom>
              <a:avLst/>
              <a:gdLst>
                <a:gd name="T0" fmla="*/ 6 w 163"/>
                <a:gd name="T1" fmla="*/ 123 h 147"/>
                <a:gd name="T2" fmla="*/ 4 w 163"/>
                <a:gd name="T3" fmla="*/ 121 h 147"/>
                <a:gd name="T4" fmla="*/ 7 w 163"/>
                <a:gd name="T5" fmla="*/ 124 h 147"/>
                <a:gd name="T6" fmla="*/ 10 w 163"/>
                <a:gd name="T7" fmla="*/ 125 h 147"/>
                <a:gd name="T8" fmla="*/ 12 w 163"/>
                <a:gd name="T9" fmla="*/ 123 h 147"/>
                <a:gd name="T10" fmla="*/ 22 w 163"/>
                <a:gd name="T11" fmla="*/ 124 h 147"/>
                <a:gd name="T12" fmla="*/ 22 w 163"/>
                <a:gd name="T13" fmla="*/ 147 h 147"/>
                <a:gd name="T14" fmla="*/ 116 w 163"/>
                <a:gd name="T15" fmla="*/ 144 h 147"/>
                <a:gd name="T16" fmla="*/ 117 w 163"/>
                <a:gd name="T17" fmla="*/ 144 h 147"/>
                <a:gd name="T18" fmla="*/ 119 w 163"/>
                <a:gd name="T19" fmla="*/ 139 h 147"/>
                <a:gd name="T20" fmla="*/ 120 w 163"/>
                <a:gd name="T21" fmla="*/ 136 h 147"/>
                <a:gd name="T22" fmla="*/ 119 w 163"/>
                <a:gd name="T23" fmla="*/ 133 h 147"/>
                <a:gd name="T24" fmla="*/ 119 w 163"/>
                <a:gd name="T25" fmla="*/ 127 h 147"/>
                <a:gd name="T26" fmla="*/ 119 w 163"/>
                <a:gd name="T27" fmla="*/ 125 h 147"/>
                <a:gd name="T28" fmla="*/ 117 w 163"/>
                <a:gd name="T29" fmla="*/ 122 h 147"/>
                <a:gd name="T30" fmla="*/ 116 w 163"/>
                <a:gd name="T31" fmla="*/ 121 h 147"/>
                <a:gd name="T32" fmla="*/ 116 w 163"/>
                <a:gd name="T33" fmla="*/ 119 h 147"/>
                <a:gd name="T34" fmla="*/ 117 w 163"/>
                <a:gd name="T35" fmla="*/ 117 h 147"/>
                <a:gd name="T36" fmla="*/ 116 w 163"/>
                <a:gd name="T37" fmla="*/ 116 h 147"/>
                <a:gd name="T38" fmla="*/ 118 w 163"/>
                <a:gd name="T39" fmla="*/ 113 h 147"/>
                <a:gd name="T40" fmla="*/ 121 w 163"/>
                <a:gd name="T41" fmla="*/ 109 h 147"/>
                <a:gd name="T42" fmla="*/ 122 w 163"/>
                <a:gd name="T43" fmla="*/ 109 h 147"/>
                <a:gd name="T44" fmla="*/ 121 w 163"/>
                <a:gd name="T45" fmla="*/ 107 h 147"/>
                <a:gd name="T46" fmla="*/ 123 w 163"/>
                <a:gd name="T47" fmla="*/ 103 h 147"/>
                <a:gd name="T48" fmla="*/ 125 w 163"/>
                <a:gd name="T49" fmla="*/ 100 h 147"/>
                <a:gd name="T50" fmla="*/ 123 w 163"/>
                <a:gd name="T51" fmla="*/ 99 h 147"/>
                <a:gd name="T52" fmla="*/ 124 w 163"/>
                <a:gd name="T53" fmla="*/ 95 h 147"/>
                <a:gd name="T54" fmla="*/ 127 w 163"/>
                <a:gd name="T55" fmla="*/ 92 h 147"/>
                <a:gd name="T56" fmla="*/ 132 w 163"/>
                <a:gd name="T57" fmla="*/ 86 h 147"/>
                <a:gd name="T58" fmla="*/ 135 w 163"/>
                <a:gd name="T59" fmla="*/ 81 h 147"/>
                <a:gd name="T60" fmla="*/ 135 w 163"/>
                <a:gd name="T61" fmla="*/ 77 h 147"/>
                <a:gd name="T62" fmla="*/ 137 w 163"/>
                <a:gd name="T63" fmla="*/ 72 h 147"/>
                <a:gd name="T64" fmla="*/ 138 w 163"/>
                <a:gd name="T65" fmla="*/ 72 h 147"/>
                <a:gd name="T66" fmla="*/ 140 w 163"/>
                <a:gd name="T67" fmla="*/ 70 h 147"/>
                <a:gd name="T68" fmla="*/ 141 w 163"/>
                <a:gd name="T69" fmla="*/ 67 h 147"/>
                <a:gd name="T70" fmla="*/ 143 w 163"/>
                <a:gd name="T71" fmla="*/ 65 h 147"/>
                <a:gd name="T72" fmla="*/ 147 w 163"/>
                <a:gd name="T73" fmla="*/ 63 h 147"/>
                <a:gd name="T74" fmla="*/ 146 w 163"/>
                <a:gd name="T75" fmla="*/ 60 h 147"/>
                <a:gd name="T76" fmla="*/ 148 w 163"/>
                <a:gd name="T77" fmla="*/ 58 h 147"/>
                <a:gd name="T78" fmla="*/ 150 w 163"/>
                <a:gd name="T79" fmla="*/ 54 h 147"/>
                <a:gd name="T80" fmla="*/ 150 w 163"/>
                <a:gd name="T81" fmla="*/ 48 h 147"/>
                <a:gd name="T82" fmla="*/ 150 w 163"/>
                <a:gd name="T83" fmla="*/ 43 h 147"/>
                <a:gd name="T84" fmla="*/ 153 w 163"/>
                <a:gd name="T85" fmla="*/ 39 h 147"/>
                <a:gd name="T86" fmla="*/ 156 w 163"/>
                <a:gd name="T87" fmla="*/ 37 h 147"/>
                <a:gd name="T88" fmla="*/ 156 w 163"/>
                <a:gd name="T89" fmla="*/ 35 h 147"/>
                <a:gd name="T90" fmla="*/ 157 w 163"/>
                <a:gd name="T91" fmla="*/ 33 h 147"/>
                <a:gd name="T92" fmla="*/ 157 w 163"/>
                <a:gd name="T93" fmla="*/ 29 h 147"/>
                <a:gd name="T94" fmla="*/ 160 w 163"/>
                <a:gd name="T95" fmla="*/ 28 h 147"/>
                <a:gd name="T96" fmla="*/ 161 w 163"/>
                <a:gd name="T97" fmla="*/ 26 h 147"/>
                <a:gd name="T98" fmla="*/ 162 w 163"/>
                <a:gd name="T99" fmla="*/ 24 h 147"/>
                <a:gd name="T100" fmla="*/ 163 w 163"/>
                <a:gd name="T101" fmla="*/ 22 h 147"/>
                <a:gd name="T102" fmla="*/ 163 w 163"/>
                <a:gd name="T103" fmla="*/ 19 h 147"/>
                <a:gd name="T104" fmla="*/ 138 w 163"/>
                <a:gd name="T105" fmla="*/ 20 h 147"/>
                <a:gd name="T106" fmla="*/ 148 w 163"/>
                <a:gd name="T107" fmla="*/ 5 h 147"/>
                <a:gd name="T108" fmla="*/ 147 w 163"/>
                <a:gd name="T109" fmla="*/ 0 h 147"/>
                <a:gd name="T110" fmla="*/ 0 w 163"/>
                <a:gd name="T111" fmla="*/ 4 h 147"/>
                <a:gd name="T112" fmla="*/ 7 w 163"/>
                <a:gd name="T113" fmla="*/ 47 h 147"/>
                <a:gd name="T114" fmla="*/ 6 w 163"/>
                <a:gd name="T115" fmla="*/ 12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3" h="147">
                  <a:moveTo>
                    <a:pt x="6" y="123"/>
                  </a:moveTo>
                  <a:lnTo>
                    <a:pt x="4" y="121"/>
                  </a:lnTo>
                  <a:lnTo>
                    <a:pt x="7" y="124"/>
                  </a:lnTo>
                  <a:lnTo>
                    <a:pt x="10" y="125"/>
                  </a:lnTo>
                  <a:lnTo>
                    <a:pt x="12" y="123"/>
                  </a:lnTo>
                  <a:lnTo>
                    <a:pt x="22" y="124"/>
                  </a:lnTo>
                  <a:lnTo>
                    <a:pt x="22" y="147"/>
                  </a:lnTo>
                  <a:lnTo>
                    <a:pt x="116" y="144"/>
                  </a:lnTo>
                  <a:lnTo>
                    <a:pt x="117" y="144"/>
                  </a:lnTo>
                  <a:lnTo>
                    <a:pt x="119" y="139"/>
                  </a:lnTo>
                  <a:lnTo>
                    <a:pt x="120" y="136"/>
                  </a:lnTo>
                  <a:lnTo>
                    <a:pt x="119" y="133"/>
                  </a:lnTo>
                  <a:lnTo>
                    <a:pt x="119" y="127"/>
                  </a:lnTo>
                  <a:lnTo>
                    <a:pt x="119" y="125"/>
                  </a:lnTo>
                  <a:lnTo>
                    <a:pt x="117" y="122"/>
                  </a:lnTo>
                  <a:lnTo>
                    <a:pt x="116" y="121"/>
                  </a:lnTo>
                  <a:lnTo>
                    <a:pt x="116" y="119"/>
                  </a:lnTo>
                  <a:lnTo>
                    <a:pt x="117" y="117"/>
                  </a:lnTo>
                  <a:lnTo>
                    <a:pt x="116" y="116"/>
                  </a:lnTo>
                  <a:lnTo>
                    <a:pt x="118" y="113"/>
                  </a:lnTo>
                  <a:lnTo>
                    <a:pt x="121" y="109"/>
                  </a:lnTo>
                  <a:lnTo>
                    <a:pt x="122" y="109"/>
                  </a:lnTo>
                  <a:lnTo>
                    <a:pt x="121" y="107"/>
                  </a:lnTo>
                  <a:lnTo>
                    <a:pt x="123" y="103"/>
                  </a:lnTo>
                  <a:lnTo>
                    <a:pt x="125" y="100"/>
                  </a:lnTo>
                  <a:lnTo>
                    <a:pt x="123" y="99"/>
                  </a:lnTo>
                  <a:lnTo>
                    <a:pt x="124" y="95"/>
                  </a:lnTo>
                  <a:lnTo>
                    <a:pt x="127" y="92"/>
                  </a:lnTo>
                  <a:lnTo>
                    <a:pt x="132" y="86"/>
                  </a:lnTo>
                  <a:lnTo>
                    <a:pt x="135" y="81"/>
                  </a:lnTo>
                  <a:lnTo>
                    <a:pt x="135" y="77"/>
                  </a:lnTo>
                  <a:lnTo>
                    <a:pt x="137" y="72"/>
                  </a:lnTo>
                  <a:lnTo>
                    <a:pt x="138" y="72"/>
                  </a:lnTo>
                  <a:lnTo>
                    <a:pt x="140" y="70"/>
                  </a:lnTo>
                  <a:lnTo>
                    <a:pt x="141" y="67"/>
                  </a:lnTo>
                  <a:lnTo>
                    <a:pt x="143" y="65"/>
                  </a:lnTo>
                  <a:lnTo>
                    <a:pt x="147" y="63"/>
                  </a:lnTo>
                  <a:lnTo>
                    <a:pt x="146" y="60"/>
                  </a:lnTo>
                  <a:lnTo>
                    <a:pt x="148" y="58"/>
                  </a:lnTo>
                  <a:lnTo>
                    <a:pt x="150" y="54"/>
                  </a:lnTo>
                  <a:lnTo>
                    <a:pt x="150" y="48"/>
                  </a:lnTo>
                  <a:lnTo>
                    <a:pt x="150" y="43"/>
                  </a:lnTo>
                  <a:lnTo>
                    <a:pt x="153" y="39"/>
                  </a:lnTo>
                  <a:lnTo>
                    <a:pt x="156" y="37"/>
                  </a:lnTo>
                  <a:lnTo>
                    <a:pt x="156" y="35"/>
                  </a:lnTo>
                  <a:lnTo>
                    <a:pt x="157" y="33"/>
                  </a:lnTo>
                  <a:lnTo>
                    <a:pt x="157" y="29"/>
                  </a:lnTo>
                  <a:lnTo>
                    <a:pt x="160" y="28"/>
                  </a:lnTo>
                  <a:lnTo>
                    <a:pt x="161" y="26"/>
                  </a:lnTo>
                  <a:lnTo>
                    <a:pt x="162" y="24"/>
                  </a:lnTo>
                  <a:lnTo>
                    <a:pt x="163" y="22"/>
                  </a:lnTo>
                  <a:lnTo>
                    <a:pt x="163" y="19"/>
                  </a:lnTo>
                  <a:lnTo>
                    <a:pt x="138" y="20"/>
                  </a:lnTo>
                  <a:lnTo>
                    <a:pt x="148" y="5"/>
                  </a:lnTo>
                  <a:lnTo>
                    <a:pt x="147" y="0"/>
                  </a:lnTo>
                  <a:lnTo>
                    <a:pt x="0" y="4"/>
                  </a:lnTo>
                  <a:lnTo>
                    <a:pt x="7" y="47"/>
                  </a:lnTo>
                  <a:lnTo>
                    <a:pt x="6" y="123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16" name="Freeform 36">
              <a:extLst>
                <a:ext uri="{FF2B5EF4-FFF2-40B4-BE49-F238E27FC236}">
                  <a16:creationId xmlns:a16="http://schemas.microsoft.com/office/drawing/2014/main" id="{8A504A9B-06F2-1547-AE5A-72A3A7B913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620417" y="8408246"/>
              <a:ext cx="1817509" cy="592816"/>
            </a:xfrm>
            <a:custGeom>
              <a:avLst/>
              <a:gdLst>
                <a:gd name="T0" fmla="*/ 193 w 326"/>
                <a:gd name="T1" fmla="*/ 14 h 107"/>
                <a:gd name="T2" fmla="*/ 83 w 326"/>
                <a:gd name="T3" fmla="*/ 21 h 107"/>
                <a:gd name="T4" fmla="*/ 85 w 326"/>
                <a:gd name="T5" fmla="*/ 31 h 107"/>
                <a:gd name="T6" fmla="*/ 26 w 326"/>
                <a:gd name="T7" fmla="*/ 32 h 107"/>
                <a:gd name="T8" fmla="*/ 24 w 326"/>
                <a:gd name="T9" fmla="*/ 33 h 107"/>
                <a:gd name="T10" fmla="*/ 24 w 326"/>
                <a:gd name="T11" fmla="*/ 36 h 107"/>
                <a:gd name="T12" fmla="*/ 24 w 326"/>
                <a:gd name="T13" fmla="*/ 39 h 107"/>
                <a:gd name="T14" fmla="*/ 23 w 326"/>
                <a:gd name="T15" fmla="*/ 42 h 107"/>
                <a:gd name="T16" fmla="*/ 21 w 326"/>
                <a:gd name="T17" fmla="*/ 43 h 107"/>
                <a:gd name="T18" fmla="*/ 20 w 326"/>
                <a:gd name="T19" fmla="*/ 45 h 107"/>
                <a:gd name="T20" fmla="*/ 21 w 326"/>
                <a:gd name="T21" fmla="*/ 46 h 107"/>
                <a:gd name="T22" fmla="*/ 23 w 326"/>
                <a:gd name="T23" fmla="*/ 50 h 107"/>
                <a:gd name="T24" fmla="*/ 22 w 326"/>
                <a:gd name="T25" fmla="*/ 52 h 107"/>
                <a:gd name="T26" fmla="*/ 20 w 326"/>
                <a:gd name="T27" fmla="*/ 55 h 107"/>
                <a:gd name="T28" fmla="*/ 19 w 326"/>
                <a:gd name="T29" fmla="*/ 58 h 107"/>
                <a:gd name="T30" fmla="*/ 20 w 326"/>
                <a:gd name="T31" fmla="*/ 58 h 107"/>
                <a:gd name="T32" fmla="*/ 20 w 326"/>
                <a:gd name="T33" fmla="*/ 62 h 107"/>
                <a:gd name="T34" fmla="*/ 19 w 326"/>
                <a:gd name="T35" fmla="*/ 64 h 107"/>
                <a:gd name="T36" fmla="*/ 18 w 326"/>
                <a:gd name="T37" fmla="*/ 66 h 107"/>
                <a:gd name="T38" fmla="*/ 16 w 326"/>
                <a:gd name="T39" fmla="*/ 69 h 107"/>
                <a:gd name="T40" fmla="*/ 13 w 326"/>
                <a:gd name="T41" fmla="*/ 70 h 107"/>
                <a:gd name="T42" fmla="*/ 13 w 326"/>
                <a:gd name="T43" fmla="*/ 75 h 107"/>
                <a:gd name="T44" fmla="*/ 12 w 326"/>
                <a:gd name="T45" fmla="*/ 77 h 107"/>
                <a:gd name="T46" fmla="*/ 12 w 326"/>
                <a:gd name="T47" fmla="*/ 79 h 107"/>
                <a:gd name="T48" fmla="*/ 8 w 326"/>
                <a:gd name="T49" fmla="*/ 82 h 107"/>
                <a:gd name="T50" fmla="*/ 5 w 326"/>
                <a:gd name="T51" fmla="*/ 87 h 107"/>
                <a:gd name="T52" fmla="*/ 5 w 326"/>
                <a:gd name="T53" fmla="*/ 92 h 107"/>
                <a:gd name="T54" fmla="*/ 5 w 326"/>
                <a:gd name="T55" fmla="*/ 99 h 107"/>
                <a:gd name="T56" fmla="*/ 2 w 326"/>
                <a:gd name="T57" fmla="*/ 104 h 107"/>
                <a:gd name="T58" fmla="*/ 0 w 326"/>
                <a:gd name="T59" fmla="*/ 107 h 107"/>
                <a:gd name="T60" fmla="*/ 0 w 326"/>
                <a:gd name="T61" fmla="*/ 107 h 107"/>
                <a:gd name="T62" fmla="*/ 232 w 326"/>
                <a:gd name="T63" fmla="*/ 89 h 107"/>
                <a:gd name="T64" fmla="*/ 232 w 326"/>
                <a:gd name="T65" fmla="*/ 89 h 107"/>
                <a:gd name="T66" fmla="*/ 232 w 326"/>
                <a:gd name="T67" fmla="*/ 88 h 107"/>
                <a:gd name="T68" fmla="*/ 233 w 326"/>
                <a:gd name="T69" fmla="*/ 82 h 107"/>
                <a:gd name="T70" fmla="*/ 233 w 326"/>
                <a:gd name="T71" fmla="*/ 79 h 107"/>
                <a:gd name="T72" fmla="*/ 237 w 326"/>
                <a:gd name="T73" fmla="*/ 75 h 107"/>
                <a:gd name="T74" fmla="*/ 240 w 326"/>
                <a:gd name="T75" fmla="*/ 75 h 107"/>
                <a:gd name="T76" fmla="*/ 244 w 326"/>
                <a:gd name="T77" fmla="*/ 72 h 107"/>
                <a:gd name="T78" fmla="*/ 243 w 326"/>
                <a:gd name="T79" fmla="*/ 68 h 107"/>
                <a:gd name="T80" fmla="*/ 246 w 326"/>
                <a:gd name="T81" fmla="*/ 64 h 107"/>
                <a:gd name="T82" fmla="*/ 280 w 326"/>
                <a:gd name="T83" fmla="*/ 44 h 107"/>
                <a:gd name="T84" fmla="*/ 285 w 326"/>
                <a:gd name="T85" fmla="*/ 41 h 107"/>
                <a:gd name="T86" fmla="*/ 287 w 326"/>
                <a:gd name="T87" fmla="*/ 37 h 107"/>
                <a:gd name="T88" fmla="*/ 291 w 326"/>
                <a:gd name="T89" fmla="*/ 31 h 107"/>
                <a:gd name="T90" fmla="*/ 294 w 326"/>
                <a:gd name="T91" fmla="*/ 31 h 107"/>
                <a:gd name="T92" fmla="*/ 297 w 326"/>
                <a:gd name="T93" fmla="*/ 35 h 107"/>
                <a:gd name="T94" fmla="*/ 301 w 326"/>
                <a:gd name="T95" fmla="*/ 31 h 107"/>
                <a:gd name="T96" fmla="*/ 306 w 326"/>
                <a:gd name="T97" fmla="*/ 25 h 107"/>
                <a:gd name="T98" fmla="*/ 317 w 326"/>
                <a:gd name="T99" fmla="*/ 23 h 107"/>
                <a:gd name="T100" fmla="*/ 318 w 326"/>
                <a:gd name="T101" fmla="*/ 19 h 107"/>
                <a:gd name="T102" fmla="*/ 321 w 326"/>
                <a:gd name="T103" fmla="*/ 14 h 107"/>
                <a:gd name="T104" fmla="*/ 325 w 326"/>
                <a:gd name="T105" fmla="*/ 12 h 107"/>
                <a:gd name="T106" fmla="*/ 326 w 326"/>
                <a:gd name="T107" fmla="*/ 12 h 107"/>
                <a:gd name="T108" fmla="*/ 326 w 326"/>
                <a:gd name="T109" fmla="*/ 0 h 107"/>
                <a:gd name="T110" fmla="*/ 193 w 326"/>
                <a:gd name="T111" fmla="*/ 14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6" h="107">
                  <a:moveTo>
                    <a:pt x="193" y="14"/>
                  </a:moveTo>
                  <a:cubicBezTo>
                    <a:pt x="83" y="21"/>
                    <a:pt x="83" y="21"/>
                    <a:pt x="83" y="21"/>
                  </a:cubicBezTo>
                  <a:cubicBezTo>
                    <a:pt x="85" y="31"/>
                    <a:pt x="85" y="31"/>
                    <a:pt x="85" y="31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0" y="45"/>
                    <a:pt x="20" y="45"/>
                    <a:pt x="20" y="45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6"/>
                    <a:pt x="23" y="49"/>
                    <a:pt x="23" y="50"/>
                  </a:cubicBezTo>
                  <a:cubicBezTo>
                    <a:pt x="24" y="51"/>
                    <a:pt x="22" y="52"/>
                    <a:pt x="22" y="52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20" y="58"/>
                    <a:pt x="20" y="58"/>
                    <a:pt x="20" y="58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3" y="75"/>
                    <a:pt x="13" y="75"/>
                    <a:pt x="13" y="75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2" y="79"/>
                    <a:pt x="12" y="79"/>
                    <a:pt x="12" y="79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5" y="87"/>
                    <a:pt x="5" y="87"/>
                    <a:pt x="5" y="87"/>
                  </a:cubicBezTo>
                  <a:cubicBezTo>
                    <a:pt x="5" y="92"/>
                    <a:pt x="5" y="92"/>
                    <a:pt x="5" y="92"/>
                  </a:cubicBezTo>
                  <a:cubicBezTo>
                    <a:pt x="5" y="99"/>
                    <a:pt x="5" y="99"/>
                    <a:pt x="5" y="99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232" y="89"/>
                    <a:pt x="232" y="89"/>
                    <a:pt x="232" y="89"/>
                  </a:cubicBezTo>
                  <a:cubicBezTo>
                    <a:pt x="232" y="89"/>
                    <a:pt x="232" y="89"/>
                    <a:pt x="232" y="89"/>
                  </a:cubicBezTo>
                  <a:cubicBezTo>
                    <a:pt x="232" y="88"/>
                    <a:pt x="232" y="88"/>
                    <a:pt x="232" y="88"/>
                  </a:cubicBezTo>
                  <a:cubicBezTo>
                    <a:pt x="233" y="82"/>
                    <a:pt x="233" y="82"/>
                    <a:pt x="233" y="82"/>
                  </a:cubicBezTo>
                  <a:cubicBezTo>
                    <a:pt x="233" y="79"/>
                    <a:pt x="233" y="79"/>
                    <a:pt x="233" y="79"/>
                  </a:cubicBezTo>
                  <a:cubicBezTo>
                    <a:pt x="237" y="75"/>
                    <a:pt x="237" y="75"/>
                    <a:pt x="237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4" y="72"/>
                    <a:pt x="244" y="72"/>
                    <a:pt x="244" y="72"/>
                  </a:cubicBezTo>
                  <a:cubicBezTo>
                    <a:pt x="243" y="68"/>
                    <a:pt x="243" y="68"/>
                    <a:pt x="243" y="68"/>
                  </a:cubicBezTo>
                  <a:cubicBezTo>
                    <a:pt x="246" y="64"/>
                    <a:pt x="246" y="64"/>
                    <a:pt x="246" y="64"/>
                  </a:cubicBezTo>
                  <a:cubicBezTo>
                    <a:pt x="280" y="44"/>
                    <a:pt x="280" y="44"/>
                    <a:pt x="280" y="44"/>
                  </a:cubicBezTo>
                  <a:cubicBezTo>
                    <a:pt x="285" y="41"/>
                    <a:pt x="285" y="41"/>
                    <a:pt x="285" y="41"/>
                  </a:cubicBezTo>
                  <a:cubicBezTo>
                    <a:pt x="287" y="37"/>
                    <a:pt x="287" y="37"/>
                    <a:pt x="287" y="37"/>
                  </a:cubicBezTo>
                  <a:cubicBezTo>
                    <a:pt x="291" y="31"/>
                    <a:pt x="291" y="31"/>
                    <a:pt x="291" y="31"/>
                  </a:cubicBezTo>
                  <a:cubicBezTo>
                    <a:pt x="294" y="31"/>
                    <a:pt x="294" y="31"/>
                    <a:pt x="294" y="31"/>
                  </a:cubicBezTo>
                  <a:cubicBezTo>
                    <a:pt x="297" y="35"/>
                    <a:pt x="297" y="35"/>
                    <a:pt x="297" y="35"/>
                  </a:cubicBezTo>
                  <a:cubicBezTo>
                    <a:pt x="301" y="31"/>
                    <a:pt x="301" y="31"/>
                    <a:pt x="301" y="31"/>
                  </a:cubicBezTo>
                  <a:cubicBezTo>
                    <a:pt x="306" y="25"/>
                    <a:pt x="306" y="25"/>
                    <a:pt x="306" y="25"/>
                  </a:cubicBezTo>
                  <a:cubicBezTo>
                    <a:pt x="317" y="23"/>
                    <a:pt x="317" y="23"/>
                    <a:pt x="317" y="23"/>
                  </a:cubicBezTo>
                  <a:cubicBezTo>
                    <a:pt x="318" y="19"/>
                    <a:pt x="318" y="19"/>
                    <a:pt x="318" y="19"/>
                  </a:cubicBezTo>
                  <a:cubicBezTo>
                    <a:pt x="321" y="14"/>
                    <a:pt x="321" y="14"/>
                    <a:pt x="321" y="14"/>
                  </a:cubicBezTo>
                  <a:cubicBezTo>
                    <a:pt x="325" y="12"/>
                    <a:pt x="325" y="12"/>
                    <a:pt x="325" y="12"/>
                  </a:cubicBezTo>
                  <a:cubicBezTo>
                    <a:pt x="326" y="12"/>
                    <a:pt x="326" y="12"/>
                    <a:pt x="326" y="12"/>
                  </a:cubicBezTo>
                  <a:cubicBezTo>
                    <a:pt x="326" y="0"/>
                    <a:pt x="326" y="0"/>
                    <a:pt x="326" y="0"/>
                  </a:cubicBezTo>
                  <a:lnTo>
                    <a:pt x="193" y="14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17" name="Freeform 37">
              <a:extLst>
                <a:ext uri="{FF2B5EF4-FFF2-40B4-BE49-F238E27FC236}">
                  <a16:creationId xmlns:a16="http://schemas.microsoft.com/office/drawing/2014/main" id="{BE41B3C1-2D8F-D14A-B043-36F3091CCF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1113" y="8210637"/>
              <a:ext cx="1817509" cy="803599"/>
            </a:xfrm>
            <a:custGeom>
              <a:avLst/>
              <a:gdLst>
                <a:gd name="T0" fmla="*/ 320 w 326"/>
                <a:gd name="T1" fmla="*/ 28 h 144"/>
                <a:gd name="T2" fmla="*/ 315 w 326"/>
                <a:gd name="T3" fmla="*/ 38 h 144"/>
                <a:gd name="T4" fmla="*/ 311 w 326"/>
                <a:gd name="T5" fmla="*/ 32 h 144"/>
                <a:gd name="T6" fmla="*/ 300 w 326"/>
                <a:gd name="T7" fmla="*/ 30 h 144"/>
                <a:gd name="T8" fmla="*/ 289 w 326"/>
                <a:gd name="T9" fmla="*/ 35 h 144"/>
                <a:gd name="T10" fmla="*/ 285 w 326"/>
                <a:gd name="T11" fmla="*/ 32 h 144"/>
                <a:gd name="T12" fmla="*/ 282 w 326"/>
                <a:gd name="T13" fmla="*/ 25 h 144"/>
                <a:gd name="T14" fmla="*/ 281 w 326"/>
                <a:gd name="T15" fmla="*/ 18 h 144"/>
                <a:gd name="T16" fmla="*/ 284 w 326"/>
                <a:gd name="T17" fmla="*/ 20 h 144"/>
                <a:gd name="T18" fmla="*/ 290 w 326"/>
                <a:gd name="T19" fmla="*/ 29 h 144"/>
                <a:gd name="T20" fmla="*/ 295 w 326"/>
                <a:gd name="T21" fmla="*/ 26 h 144"/>
                <a:gd name="T22" fmla="*/ 305 w 326"/>
                <a:gd name="T23" fmla="*/ 22 h 144"/>
                <a:gd name="T24" fmla="*/ 306 w 326"/>
                <a:gd name="T25" fmla="*/ 16 h 144"/>
                <a:gd name="T26" fmla="*/ 303 w 326"/>
                <a:gd name="T27" fmla="*/ 12 h 144"/>
                <a:gd name="T28" fmla="*/ 312 w 326"/>
                <a:gd name="T29" fmla="*/ 14 h 144"/>
                <a:gd name="T30" fmla="*/ 308 w 326"/>
                <a:gd name="T31" fmla="*/ 4 h 144"/>
                <a:gd name="T32" fmla="*/ 155 w 326"/>
                <a:gd name="T33" fmla="*/ 28 h 144"/>
                <a:gd name="T34" fmla="*/ 93 w 326"/>
                <a:gd name="T35" fmla="*/ 47 h 144"/>
                <a:gd name="T36" fmla="*/ 85 w 326"/>
                <a:gd name="T37" fmla="*/ 58 h 144"/>
                <a:gd name="T38" fmla="*/ 65 w 326"/>
                <a:gd name="T39" fmla="*/ 70 h 144"/>
                <a:gd name="T40" fmla="*/ 55 w 326"/>
                <a:gd name="T41" fmla="*/ 72 h 144"/>
                <a:gd name="T42" fmla="*/ 14 w 326"/>
                <a:gd name="T43" fmla="*/ 99 h 144"/>
                <a:gd name="T44" fmla="*/ 8 w 326"/>
                <a:gd name="T45" fmla="*/ 110 h 144"/>
                <a:gd name="T46" fmla="*/ 1 w 326"/>
                <a:gd name="T47" fmla="*/ 117 h 144"/>
                <a:gd name="T48" fmla="*/ 0 w 326"/>
                <a:gd name="T49" fmla="*/ 124 h 144"/>
                <a:gd name="T50" fmla="*/ 83 w 326"/>
                <a:gd name="T51" fmla="*/ 104 h 144"/>
                <a:gd name="T52" fmla="*/ 108 w 326"/>
                <a:gd name="T53" fmla="*/ 105 h 144"/>
                <a:gd name="T54" fmla="*/ 123 w 326"/>
                <a:gd name="T55" fmla="*/ 100 h 144"/>
                <a:gd name="T56" fmla="*/ 142 w 326"/>
                <a:gd name="T57" fmla="*/ 114 h 144"/>
                <a:gd name="T58" fmla="*/ 243 w 326"/>
                <a:gd name="T59" fmla="*/ 140 h 144"/>
                <a:gd name="T60" fmla="*/ 256 w 326"/>
                <a:gd name="T61" fmla="*/ 136 h 144"/>
                <a:gd name="T62" fmla="*/ 263 w 326"/>
                <a:gd name="T63" fmla="*/ 117 h 144"/>
                <a:gd name="T64" fmla="*/ 271 w 326"/>
                <a:gd name="T65" fmla="*/ 106 h 144"/>
                <a:gd name="T66" fmla="*/ 270 w 326"/>
                <a:gd name="T67" fmla="*/ 100 h 144"/>
                <a:gd name="T68" fmla="*/ 272 w 326"/>
                <a:gd name="T69" fmla="*/ 97 h 144"/>
                <a:gd name="T70" fmla="*/ 278 w 326"/>
                <a:gd name="T71" fmla="*/ 100 h 144"/>
                <a:gd name="T72" fmla="*/ 281 w 326"/>
                <a:gd name="T73" fmla="*/ 95 h 144"/>
                <a:gd name="T74" fmla="*/ 285 w 326"/>
                <a:gd name="T75" fmla="*/ 95 h 144"/>
                <a:gd name="T76" fmla="*/ 296 w 326"/>
                <a:gd name="T77" fmla="*/ 91 h 144"/>
                <a:gd name="T78" fmla="*/ 301 w 326"/>
                <a:gd name="T79" fmla="*/ 87 h 144"/>
                <a:gd name="T80" fmla="*/ 308 w 326"/>
                <a:gd name="T81" fmla="*/ 81 h 144"/>
                <a:gd name="T82" fmla="*/ 308 w 326"/>
                <a:gd name="T83" fmla="*/ 75 h 144"/>
                <a:gd name="T84" fmla="*/ 301 w 326"/>
                <a:gd name="T85" fmla="*/ 78 h 144"/>
                <a:gd name="T86" fmla="*/ 291 w 326"/>
                <a:gd name="T87" fmla="*/ 83 h 144"/>
                <a:gd name="T88" fmla="*/ 283 w 326"/>
                <a:gd name="T89" fmla="*/ 77 h 144"/>
                <a:gd name="T90" fmla="*/ 288 w 326"/>
                <a:gd name="T91" fmla="*/ 77 h 144"/>
                <a:gd name="T92" fmla="*/ 296 w 326"/>
                <a:gd name="T93" fmla="*/ 73 h 144"/>
                <a:gd name="T94" fmla="*/ 297 w 326"/>
                <a:gd name="T95" fmla="*/ 68 h 144"/>
                <a:gd name="T96" fmla="*/ 296 w 326"/>
                <a:gd name="T97" fmla="*/ 64 h 144"/>
                <a:gd name="T98" fmla="*/ 280 w 326"/>
                <a:gd name="T99" fmla="*/ 58 h 144"/>
                <a:gd name="T100" fmla="*/ 290 w 326"/>
                <a:gd name="T101" fmla="*/ 57 h 144"/>
                <a:gd name="T102" fmla="*/ 294 w 326"/>
                <a:gd name="T103" fmla="*/ 55 h 144"/>
                <a:gd name="T104" fmla="*/ 294 w 326"/>
                <a:gd name="T105" fmla="*/ 51 h 144"/>
                <a:gd name="T106" fmla="*/ 300 w 326"/>
                <a:gd name="T107" fmla="*/ 58 h 144"/>
                <a:gd name="T108" fmla="*/ 306 w 326"/>
                <a:gd name="T109" fmla="*/ 58 h 144"/>
                <a:gd name="T110" fmla="*/ 317 w 326"/>
                <a:gd name="T111" fmla="*/ 57 h 144"/>
                <a:gd name="T112" fmla="*/ 319 w 326"/>
                <a:gd name="T113" fmla="*/ 48 h 144"/>
                <a:gd name="T114" fmla="*/ 322 w 326"/>
                <a:gd name="T115" fmla="*/ 42 h 144"/>
                <a:gd name="T116" fmla="*/ 325 w 326"/>
                <a:gd name="T117" fmla="*/ 3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6" h="144">
                  <a:moveTo>
                    <a:pt x="324" y="34"/>
                  </a:moveTo>
                  <a:cubicBezTo>
                    <a:pt x="322" y="31"/>
                    <a:pt x="322" y="31"/>
                    <a:pt x="322" y="31"/>
                  </a:cubicBezTo>
                  <a:cubicBezTo>
                    <a:pt x="320" y="28"/>
                    <a:pt x="320" y="28"/>
                    <a:pt x="320" y="28"/>
                  </a:cubicBezTo>
                  <a:cubicBezTo>
                    <a:pt x="317" y="28"/>
                    <a:pt x="317" y="28"/>
                    <a:pt x="317" y="28"/>
                  </a:cubicBezTo>
                  <a:cubicBezTo>
                    <a:pt x="316" y="29"/>
                    <a:pt x="316" y="29"/>
                    <a:pt x="316" y="29"/>
                  </a:cubicBezTo>
                  <a:cubicBezTo>
                    <a:pt x="315" y="38"/>
                    <a:pt x="315" y="38"/>
                    <a:pt x="315" y="38"/>
                  </a:cubicBezTo>
                  <a:cubicBezTo>
                    <a:pt x="315" y="40"/>
                    <a:pt x="315" y="40"/>
                    <a:pt x="315" y="40"/>
                  </a:cubicBezTo>
                  <a:cubicBezTo>
                    <a:pt x="312" y="38"/>
                    <a:pt x="312" y="38"/>
                    <a:pt x="312" y="38"/>
                  </a:cubicBezTo>
                  <a:cubicBezTo>
                    <a:pt x="311" y="32"/>
                    <a:pt x="311" y="32"/>
                    <a:pt x="311" y="32"/>
                  </a:cubicBezTo>
                  <a:cubicBezTo>
                    <a:pt x="309" y="28"/>
                    <a:pt x="309" y="28"/>
                    <a:pt x="309" y="28"/>
                  </a:cubicBezTo>
                  <a:cubicBezTo>
                    <a:pt x="306" y="27"/>
                    <a:pt x="306" y="27"/>
                    <a:pt x="306" y="27"/>
                  </a:cubicBezTo>
                  <a:cubicBezTo>
                    <a:pt x="300" y="30"/>
                    <a:pt x="300" y="30"/>
                    <a:pt x="300" y="30"/>
                  </a:cubicBezTo>
                  <a:cubicBezTo>
                    <a:pt x="298" y="30"/>
                    <a:pt x="298" y="30"/>
                    <a:pt x="298" y="30"/>
                  </a:cubicBezTo>
                  <a:cubicBezTo>
                    <a:pt x="292" y="32"/>
                    <a:pt x="292" y="32"/>
                    <a:pt x="292" y="32"/>
                  </a:cubicBezTo>
                  <a:cubicBezTo>
                    <a:pt x="289" y="35"/>
                    <a:pt x="289" y="35"/>
                    <a:pt x="289" y="35"/>
                  </a:cubicBezTo>
                  <a:cubicBezTo>
                    <a:pt x="286" y="39"/>
                    <a:pt x="286" y="39"/>
                    <a:pt x="286" y="3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85" y="32"/>
                    <a:pt x="285" y="32"/>
                    <a:pt x="285" y="32"/>
                  </a:cubicBezTo>
                  <a:cubicBezTo>
                    <a:pt x="285" y="30"/>
                    <a:pt x="285" y="30"/>
                    <a:pt x="285" y="30"/>
                  </a:cubicBezTo>
                  <a:cubicBezTo>
                    <a:pt x="283" y="27"/>
                    <a:pt x="283" y="27"/>
                    <a:pt x="283" y="27"/>
                  </a:cubicBezTo>
                  <a:cubicBezTo>
                    <a:pt x="282" y="25"/>
                    <a:pt x="282" y="25"/>
                    <a:pt x="282" y="25"/>
                  </a:cubicBezTo>
                  <a:cubicBezTo>
                    <a:pt x="281" y="23"/>
                    <a:pt x="281" y="23"/>
                    <a:pt x="281" y="23"/>
                  </a:cubicBezTo>
                  <a:cubicBezTo>
                    <a:pt x="281" y="20"/>
                    <a:pt x="281" y="20"/>
                    <a:pt x="281" y="20"/>
                  </a:cubicBezTo>
                  <a:cubicBezTo>
                    <a:pt x="281" y="18"/>
                    <a:pt x="281" y="18"/>
                    <a:pt x="281" y="18"/>
                  </a:cubicBezTo>
                  <a:cubicBezTo>
                    <a:pt x="283" y="16"/>
                    <a:pt x="283" y="16"/>
                    <a:pt x="283" y="16"/>
                  </a:cubicBezTo>
                  <a:cubicBezTo>
                    <a:pt x="283" y="16"/>
                    <a:pt x="283" y="16"/>
                    <a:pt x="283" y="16"/>
                  </a:cubicBezTo>
                  <a:cubicBezTo>
                    <a:pt x="284" y="20"/>
                    <a:pt x="284" y="20"/>
                    <a:pt x="284" y="20"/>
                  </a:cubicBezTo>
                  <a:cubicBezTo>
                    <a:pt x="285" y="26"/>
                    <a:pt x="285" y="26"/>
                    <a:pt x="285" y="26"/>
                  </a:cubicBezTo>
                  <a:cubicBezTo>
                    <a:pt x="287" y="31"/>
                    <a:pt x="287" y="31"/>
                    <a:pt x="287" y="31"/>
                  </a:cubicBezTo>
                  <a:cubicBezTo>
                    <a:pt x="290" y="29"/>
                    <a:pt x="290" y="29"/>
                    <a:pt x="290" y="29"/>
                  </a:cubicBezTo>
                  <a:cubicBezTo>
                    <a:pt x="291" y="28"/>
                    <a:pt x="291" y="28"/>
                    <a:pt x="291" y="28"/>
                  </a:cubicBezTo>
                  <a:cubicBezTo>
                    <a:pt x="294" y="26"/>
                    <a:pt x="294" y="26"/>
                    <a:pt x="294" y="26"/>
                  </a:cubicBezTo>
                  <a:cubicBezTo>
                    <a:pt x="295" y="26"/>
                    <a:pt x="295" y="26"/>
                    <a:pt x="295" y="26"/>
                  </a:cubicBezTo>
                  <a:cubicBezTo>
                    <a:pt x="299" y="24"/>
                    <a:pt x="299" y="24"/>
                    <a:pt x="299" y="24"/>
                  </a:cubicBezTo>
                  <a:cubicBezTo>
                    <a:pt x="300" y="22"/>
                    <a:pt x="300" y="22"/>
                    <a:pt x="300" y="22"/>
                  </a:cubicBezTo>
                  <a:cubicBezTo>
                    <a:pt x="305" y="22"/>
                    <a:pt x="305" y="22"/>
                    <a:pt x="305" y="22"/>
                  </a:cubicBezTo>
                  <a:cubicBezTo>
                    <a:pt x="306" y="19"/>
                    <a:pt x="306" y="19"/>
                    <a:pt x="306" y="19"/>
                  </a:cubicBezTo>
                  <a:cubicBezTo>
                    <a:pt x="307" y="18"/>
                    <a:pt x="307" y="18"/>
                    <a:pt x="307" y="18"/>
                  </a:cubicBezTo>
                  <a:cubicBezTo>
                    <a:pt x="307" y="18"/>
                    <a:pt x="306" y="17"/>
                    <a:pt x="306" y="16"/>
                  </a:cubicBezTo>
                  <a:cubicBezTo>
                    <a:pt x="305" y="16"/>
                    <a:pt x="305" y="16"/>
                    <a:pt x="305" y="16"/>
                  </a:cubicBezTo>
                  <a:cubicBezTo>
                    <a:pt x="303" y="13"/>
                    <a:pt x="303" y="13"/>
                    <a:pt x="303" y="13"/>
                  </a:cubicBezTo>
                  <a:cubicBezTo>
                    <a:pt x="303" y="12"/>
                    <a:pt x="303" y="12"/>
                    <a:pt x="303" y="12"/>
                  </a:cubicBezTo>
                  <a:cubicBezTo>
                    <a:pt x="304" y="12"/>
                    <a:pt x="304" y="12"/>
                    <a:pt x="304" y="12"/>
                  </a:cubicBezTo>
                  <a:cubicBezTo>
                    <a:pt x="309" y="14"/>
                    <a:pt x="309" y="14"/>
                    <a:pt x="309" y="14"/>
                  </a:cubicBezTo>
                  <a:cubicBezTo>
                    <a:pt x="312" y="14"/>
                    <a:pt x="312" y="14"/>
                    <a:pt x="312" y="14"/>
                  </a:cubicBezTo>
                  <a:cubicBezTo>
                    <a:pt x="312" y="11"/>
                    <a:pt x="312" y="11"/>
                    <a:pt x="312" y="11"/>
                  </a:cubicBezTo>
                  <a:cubicBezTo>
                    <a:pt x="309" y="7"/>
                    <a:pt x="309" y="7"/>
                    <a:pt x="309" y="7"/>
                  </a:cubicBezTo>
                  <a:cubicBezTo>
                    <a:pt x="308" y="4"/>
                    <a:pt x="308" y="4"/>
                    <a:pt x="308" y="4"/>
                  </a:cubicBezTo>
                  <a:cubicBezTo>
                    <a:pt x="305" y="0"/>
                    <a:pt x="305" y="0"/>
                    <a:pt x="305" y="0"/>
                  </a:cubicBezTo>
                  <a:cubicBezTo>
                    <a:pt x="218" y="18"/>
                    <a:pt x="218" y="18"/>
                    <a:pt x="218" y="18"/>
                  </a:cubicBezTo>
                  <a:cubicBezTo>
                    <a:pt x="155" y="28"/>
                    <a:pt x="155" y="28"/>
                    <a:pt x="155" y="28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3" y="47"/>
                    <a:pt x="93" y="47"/>
                    <a:pt x="93" y="47"/>
                  </a:cubicBezTo>
                  <a:cubicBezTo>
                    <a:pt x="89" y="49"/>
                    <a:pt x="89" y="49"/>
                    <a:pt x="89" y="49"/>
                  </a:cubicBezTo>
                  <a:cubicBezTo>
                    <a:pt x="86" y="54"/>
                    <a:pt x="86" y="54"/>
                    <a:pt x="86" y="54"/>
                  </a:cubicBezTo>
                  <a:cubicBezTo>
                    <a:pt x="85" y="58"/>
                    <a:pt x="85" y="58"/>
                    <a:pt x="85" y="58"/>
                  </a:cubicBezTo>
                  <a:cubicBezTo>
                    <a:pt x="74" y="60"/>
                    <a:pt x="74" y="60"/>
                    <a:pt x="74" y="60"/>
                  </a:cubicBezTo>
                  <a:cubicBezTo>
                    <a:pt x="69" y="66"/>
                    <a:pt x="69" y="66"/>
                    <a:pt x="69" y="66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62" y="66"/>
                    <a:pt x="62" y="66"/>
                    <a:pt x="62" y="66"/>
                  </a:cubicBezTo>
                  <a:cubicBezTo>
                    <a:pt x="59" y="66"/>
                    <a:pt x="59" y="66"/>
                    <a:pt x="59" y="66"/>
                  </a:cubicBezTo>
                  <a:cubicBezTo>
                    <a:pt x="55" y="72"/>
                    <a:pt x="55" y="72"/>
                    <a:pt x="55" y="72"/>
                  </a:cubicBezTo>
                  <a:cubicBezTo>
                    <a:pt x="53" y="76"/>
                    <a:pt x="53" y="76"/>
                    <a:pt x="53" y="76"/>
                  </a:cubicBezTo>
                  <a:cubicBezTo>
                    <a:pt x="48" y="79"/>
                    <a:pt x="48" y="79"/>
                    <a:pt x="48" y="79"/>
                  </a:cubicBezTo>
                  <a:cubicBezTo>
                    <a:pt x="14" y="99"/>
                    <a:pt x="14" y="99"/>
                    <a:pt x="14" y="99"/>
                  </a:cubicBezTo>
                  <a:cubicBezTo>
                    <a:pt x="11" y="103"/>
                    <a:pt x="11" y="103"/>
                    <a:pt x="11" y="103"/>
                  </a:cubicBezTo>
                  <a:cubicBezTo>
                    <a:pt x="12" y="107"/>
                    <a:pt x="12" y="107"/>
                    <a:pt x="12" y="107"/>
                  </a:cubicBezTo>
                  <a:cubicBezTo>
                    <a:pt x="8" y="110"/>
                    <a:pt x="8" y="110"/>
                    <a:pt x="8" y="110"/>
                  </a:cubicBezTo>
                  <a:cubicBezTo>
                    <a:pt x="5" y="110"/>
                    <a:pt x="5" y="110"/>
                    <a:pt x="5" y="110"/>
                  </a:cubicBezTo>
                  <a:cubicBezTo>
                    <a:pt x="1" y="114"/>
                    <a:pt x="1" y="114"/>
                    <a:pt x="1" y="114"/>
                  </a:cubicBezTo>
                  <a:cubicBezTo>
                    <a:pt x="1" y="117"/>
                    <a:pt x="1" y="117"/>
                    <a:pt x="1" y="117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56" y="118"/>
                    <a:pt x="56" y="118"/>
                    <a:pt x="56" y="118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83" y="104"/>
                    <a:pt x="83" y="104"/>
                    <a:pt x="83" y="104"/>
                  </a:cubicBezTo>
                  <a:cubicBezTo>
                    <a:pt x="90" y="104"/>
                    <a:pt x="90" y="104"/>
                    <a:pt x="90" y="104"/>
                  </a:cubicBezTo>
                  <a:cubicBezTo>
                    <a:pt x="102" y="106"/>
                    <a:pt x="102" y="106"/>
                    <a:pt x="102" y="106"/>
                  </a:cubicBezTo>
                  <a:cubicBezTo>
                    <a:pt x="108" y="105"/>
                    <a:pt x="108" y="105"/>
                    <a:pt x="108" y="105"/>
                  </a:cubicBezTo>
                  <a:cubicBezTo>
                    <a:pt x="111" y="104"/>
                    <a:pt x="111" y="104"/>
                    <a:pt x="111" y="104"/>
                  </a:cubicBezTo>
                  <a:cubicBezTo>
                    <a:pt x="116" y="101"/>
                    <a:pt x="116" y="101"/>
                    <a:pt x="116" y="101"/>
                  </a:cubicBezTo>
                  <a:cubicBezTo>
                    <a:pt x="123" y="100"/>
                    <a:pt x="123" y="100"/>
                    <a:pt x="123" y="100"/>
                  </a:cubicBezTo>
                  <a:cubicBezTo>
                    <a:pt x="132" y="101"/>
                    <a:pt x="132" y="101"/>
                    <a:pt x="132" y="101"/>
                  </a:cubicBezTo>
                  <a:cubicBezTo>
                    <a:pt x="138" y="104"/>
                    <a:pt x="138" y="104"/>
                    <a:pt x="138" y="104"/>
                  </a:cubicBezTo>
                  <a:cubicBezTo>
                    <a:pt x="142" y="114"/>
                    <a:pt x="142" y="114"/>
                    <a:pt x="142" y="114"/>
                  </a:cubicBezTo>
                  <a:cubicBezTo>
                    <a:pt x="182" y="106"/>
                    <a:pt x="182" y="106"/>
                    <a:pt x="182" y="106"/>
                  </a:cubicBezTo>
                  <a:cubicBezTo>
                    <a:pt x="234" y="144"/>
                    <a:pt x="234" y="144"/>
                    <a:pt x="234" y="144"/>
                  </a:cubicBezTo>
                  <a:cubicBezTo>
                    <a:pt x="243" y="140"/>
                    <a:pt x="243" y="140"/>
                    <a:pt x="243" y="140"/>
                  </a:cubicBezTo>
                  <a:cubicBezTo>
                    <a:pt x="245" y="140"/>
                    <a:pt x="245" y="140"/>
                    <a:pt x="245" y="140"/>
                  </a:cubicBezTo>
                  <a:cubicBezTo>
                    <a:pt x="254" y="139"/>
                    <a:pt x="254" y="139"/>
                    <a:pt x="254" y="139"/>
                  </a:cubicBezTo>
                  <a:cubicBezTo>
                    <a:pt x="256" y="136"/>
                    <a:pt x="256" y="136"/>
                    <a:pt x="256" y="136"/>
                  </a:cubicBezTo>
                  <a:cubicBezTo>
                    <a:pt x="259" y="133"/>
                    <a:pt x="259" y="133"/>
                    <a:pt x="259" y="133"/>
                  </a:cubicBezTo>
                  <a:cubicBezTo>
                    <a:pt x="260" y="124"/>
                    <a:pt x="260" y="124"/>
                    <a:pt x="260" y="124"/>
                  </a:cubicBezTo>
                  <a:cubicBezTo>
                    <a:pt x="263" y="117"/>
                    <a:pt x="263" y="117"/>
                    <a:pt x="263" y="117"/>
                  </a:cubicBezTo>
                  <a:cubicBezTo>
                    <a:pt x="267" y="111"/>
                    <a:pt x="267" y="111"/>
                    <a:pt x="267" y="111"/>
                  </a:cubicBezTo>
                  <a:cubicBezTo>
                    <a:pt x="271" y="108"/>
                    <a:pt x="271" y="108"/>
                    <a:pt x="271" y="108"/>
                  </a:cubicBezTo>
                  <a:cubicBezTo>
                    <a:pt x="271" y="106"/>
                    <a:pt x="271" y="106"/>
                    <a:pt x="271" y="106"/>
                  </a:cubicBezTo>
                  <a:cubicBezTo>
                    <a:pt x="270" y="103"/>
                    <a:pt x="270" y="103"/>
                    <a:pt x="270" y="103"/>
                  </a:cubicBezTo>
                  <a:cubicBezTo>
                    <a:pt x="269" y="101"/>
                    <a:pt x="269" y="101"/>
                    <a:pt x="269" y="101"/>
                  </a:cubicBezTo>
                  <a:cubicBezTo>
                    <a:pt x="270" y="100"/>
                    <a:pt x="270" y="100"/>
                    <a:pt x="270" y="100"/>
                  </a:cubicBezTo>
                  <a:cubicBezTo>
                    <a:pt x="270" y="98"/>
                    <a:pt x="270" y="98"/>
                    <a:pt x="270" y="98"/>
                  </a:cubicBezTo>
                  <a:cubicBezTo>
                    <a:pt x="271" y="97"/>
                    <a:pt x="271" y="97"/>
                    <a:pt x="271" y="97"/>
                  </a:cubicBezTo>
                  <a:cubicBezTo>
                    <a:pt x="272" y="97"/>
                    <a:pt x="272" y="97"/>
                    <a:pt x="272" y="97"/>
                  </a:cubicBezTo>
                  <a:cubicBezTo>
                    <a:pt x="273" y="98"/>
                    <a:pt x="273" y="98"/>
                    <a:pt x="273" y="98"/>
                  </a:cubicBezTo>
                  <a:cubicBezTo>
                    <a:pt x="274" y="102"/>
                    <a:pt x="274" y="102"/>
                    <a:pt x="274" y="102"/>
                  </a:cubicBezTo>
                  <a:cubicBezTo>
                    <a:pt x="278" y="100"/>
                    <a:pt x="278" y="100"/>
                    <a:pt x="278" y="100"/>
                  </a:cubicBezTo>
                  <a:cubicBezTo>
                    <a:pt x="281" y="99"/>
                    <a:pt x="281" y="99"/>
                    <a:pt x="281" y="99"/>
                  </a:cubicBezTo>
                  <a:cubicBezTo>
                    <a:pt x="281" y="97"/>
                    <a:pt x="281" y="97"/>
                    <a:pt x="281" y="97"/>
                  </a:cubicBezTo>
                  <a:cubicBezTo>
                    <a:pt x="281" y="95"/>
                    <a:pt x="281" y="95"/>
                    <a:pt x="281" y="95"/>
                  </a:cubicBezTo>
                  <a:cubicBezTo>
                    <a:pt x="283" y="94"/>
                    <a:pt x="283" y="94"/>
                    <a:pt x="283" y="94"/>
                  </a:cubicBezTo>
                  <a:cubicBezTo>
                    <a:pt x="283" y="93"/>
                    <a:pt x="283" y="93"/>
                    <a:pt x="283" y="93"/>
                  </a:cubicBezTo>
                  <a:cubicBezTo>
                    <a:pt x="285" y="95"/>
                    <a:pt x="285" y="95"/>
                    <a:pt x="285" y="95"/>
                  </a:cubicBezTo>
                  <a:cubicBezTo>
                    <a:pt x="290" y="93"/>
                    <a:pt x="290" y="93"/>
                    <a:pt x="290" y="93"/>
                  </a:cubicBezTo>
                  <a:cubicBezTo>
                    <a:pt x="294" y="91"/>
                    <a:pt x="294" y="91"/>
                    <a:pt x="294" y="91"/>
                  </a:cubicBezTo>
                  <a:cubicBezTo>
                    <a:pt x="296" y="91"/>
                    <a:pt x="296" y="91"/>
                    <a:pt x="296" y="91"/>
                  </a:cubicBezTo>
                  <a:cubicBezTo>
                    <a:pt x="299" y="89"/>
                    <a:pt x="299" y="89"/>
                    <a:pt x="299" y="89"/>
                  </a:cubicBezTo>
                  <a:cubicBezTo>
                    <a:pt x="301" y="88"/>
                    <a:pt x="301" y="88"/>
                    <a:pt x="301" y="88"/>
                  </a:cubicBezTo>
                  <a:cubicBezTo>
                    <a:pt x="301" y="87"/>
                    <a:pt x="301" y="87"/>
                    <a:pt x="301" y="87"/>
                  </a:cubicBezTo>
                  <a:cubicBezTo>
                    <a:pt x="305" y="90"/>
                    <a:pt x="305" y="90"/>
                    <a:pt x="305" y="90"/>
                  </a:cubicBezTo>
                  <a:cubicBezTo>
                    <a:pt x="307" y="86"/>
                    <a:pt x="307" y="86"/>
                    <a:pt x="307" y="86"/>
                  </a:cubicBezTo>
                  <a:cubicBezTo>
                    <a:pt x="308" y="81"/>
                    <a:pt x="308" y="81"/>
                    <a:pt x="308" y="81"/>
                  </a:cubicBezTo>
                  <a:cubicBezTo>
                    <a:pt x="309" y="79"/>
                    <a:pt x="309" y="79"/>
                    <a:pt x="309" y="79"/>
                  </a:cubicBezTo>
                  <a:cubicBezTo>
                    <a:pt x="310" y="77"/>
                    <a:pt x="310" y="77"/>
                    <a:pt x="310" y="77"/>
                  </a:cubicBezTo>
                  <a:cubicBezTo>
                    <a:pt x="310" y="77"/>
                    <a:pt x="309" y="74"/>
                    <a:pt x="308" y="75"/>
                  </a:cubicBezTo>
                  <a:cubicBezTo>
                    <a:pt x="307" y="75"/>
                    <a:pt x="304" y="76"/>
                    <a:pt x="304" y="76"/>
                  </a:cubicBezTo>
                  <a:cubicBezTo>
                    <a:pt x="303" y="78"/>
                    <a:pt x="303" y="78"/>
                    <a:pt x="303" y="78"/>
                  </a:cubicBezTo>
                  <a:cubicBezTo>
                    <a:pt x="301" y="78"/>
                    <a:pt x="301" y="78"/>
                    <a:pt x="301" y="78"/>
                  </a:cubicBezTo>
                  <a:cubicBezTo>
                    <a:pt x="299" y="80"/>
                    <a:pt x="299" y="80"/>
                    <a:pt x="299" y="80"/>
                  </a:cubicBezTo>
                  <a:cubicBezTo>
                    <a:pt x="294" y="83"/>
                    <a:pt x="294" y="83"/>
                    <a:pt x="294" y="83"/>
                  </a:cubicBezTo>
                  <a:cubicBezTo>
                    <a:pt x="291" y="83"/>
                    <a:pt x="291" y="83"/>
                    <a:pt x="291" y="83"/>
                  </a:cubicBezTo>
                  <a:cubicBezTo>
                    <a:pt x="283" y="81"/>
                    <a:pt x="283" y="81"/>
                    <a:pt x="283" y="81"/>
                  </a:cubicBezTo>
                  <a:cubicBezTo>
                    <a:pt x="283" y="79"/>
                    <a:pt x="283" y="79"/>
                    <a:pt x="283" y="79"/>
                  </a:cubicBezTo>
                  <a:cubicBezTo>
                    <a:pt x="283" y="77"/>
                    <a:pt x="283" y="77"/>
                    <a:pt x="283" y="77"/>
                  </a:cubicBezTo>
                  <a:cubicBezTo>
                    <a:pt x="284" y="76"/>
                    <a:pt x="284" y="76"/>
                    <a:pt x="284" y="76"/>
                  </a:cubicBezTo>
                  <a:cubicBezTo>
                    <a:pt x="286" y="76"/>
                    <a:pt x="286" y="76"/>
                    <a:pt x="286" y="76"/>
                  </a:cubicBezTo>
                  <a:cubicBezTo>
                    <a:pt x="288" y="77"/>
                    <a:pt x="288" y="77"/>
                    <a:pt x="288" y="77"/>
                  </a:cubicBezTo>
                  <a:cubicBezTo>
                    <a:pt x="293" y="77"/>
                    <a:pt x="293" y="77"/>
                    <a:pt x="293" y="77"/>
                  </a:cubicBezTo>
                  <a:cubicBezTo>
                    <a:pt x="296" y="75"/>
                    <a:pt x="296" y="75"/>
                    <a:pt x="296" y="75"/>
                  </a:cubicBezTo>
                  <a:cubicBezTo>
                    <a:pt x="296" y="73"/>
                    <a:pt x="296" y="73"/>
                    <a:pt x="296" y="73"/>
                  </a:cubicBezTo>
                  <a:cubicBezTo>
                    <a:pt x="295" y="71"/>
                    <a:pt x="295" y="71"/>
                    <a:pt x="295" y="71"/>
                  </a:cubicBezTo>
                  <a:cubicBezTo>
                    <a:pt x="296" y="68"/>
                    <a:pt x="296" y="68"/>
                    <a:pt x="296" y="68"/>
                  </a:cubicBezTo>
                  <a:cubicBezTo>
                    <a:pt x="297" y="68"/>
                    <a:pt x="297" y="68"/>
                    <a:pt x="297" y="68"/>
                  </a:cubicBezTo>
                  <a:cubicBezTo>
                    <a:pt x="299" y="66"/>
                    <a:pt x="299" y="66"/>
                    <a:pt x="299" y="66"/>
                  </a:cubicBezTo>
                  <a:cubicBezTo>
                    <a:pt x="299" y="64"/>
                    <a:pt x="299" y="64"/>
                    <a:pt x="299" y="64"/>
                  </a:cubicBezTo>
                  <a:cubicBezTo>
                    <a:pt x="296" y="64"/>
                    <a:pt x="296" y="64"/>
                    <a:pt x="296" y="64"/>
                  </a:cubicBezTo>
                  <a:cubicBezTo>
                    <a:pt x="290" y="61"/>
                    <a:pt x="290" y="61"/>
                    <a:pt x="290" y="61"/>
                  </a:cubicBezTo>
                  <a:cubicBezTo>
                    <a:pt x="283" y="60"/>
                    <a:pt x="283" y="60"/>
                    <a:pt x="283" y="60"/>
                  </a:cubicBezTo>
                  <a:cubicBezTo>
                    <a:pt x="280" y="58"/>
                    <a:pt x="280" y="58"/>
                    <a:pt x="280" y="58"/>
                  </a:cubicBezTo>
                  <a:cubicBezTo>
                    <a:pt x="280" y="57"/>
                    <a:pt x="280" y="57"/>
                    <a:pt x="280" y="57"/>
                  </a:cubicBezTo>
                  <a:cubicBezTo>
                    <a:pt x="284" y="57"/>
                    <a:pt x="284" y="57"/>
                    <a:pt x="284" y="57"/>
                  </a:cubicBezTo>
                  <a:cubicBezTo>
                    <a:pt x="290" y="57"/>
                    <a:pt x="290" y="57"/>
                    <a:pt x="290" y="57"/>
                  </a:cubicBezTo>
                  <a:cubicBezTo>
                    <a:pt x="294" y="59"/>
                    <a:pt x="294" y="59"/>
                    <a:pt x="294" y="59"/>
                  </a:cubicBezTo>
                  <a:cubicBezTo>
                    <a:pt x="295" y="57"/>
                    <a:pt x="295" y="57"/>
                    <a:pt x="295" y="57"/>
                  </a:cubicBezTo>
                  <a:cubicBezTo>
                    <a:pt x="294" y="55"/>
                    <a:pt x="294" y="55"/>
                    <a:pt x="294" y="55"/>
                  </a:cubicBezTo>
                  <a:cubicBezTo>
                    <a:pt x="293" y="54"/>
                    <a:pt x="293" y="54"/>
                    <a:pt x="293" y="54"/>
                  </a:cubicBezTo>
                  <a:cubicBezTo>
                    <a:pt x="292" y="52"/>
                    <a:pt x="292" y="52"/>
                    <a:pt x="292" y="52"/>
                  </a:cubicBezTo>
                  <a:cubicBezTo>
                    <a:pt x="294" y="51"/>
                    <a:pt x="294" y="51"/>
                    <a:pt x="294" y="51"/>
                  </a:cubicBezTo>
                  <a:cubicBezTo>
                    <a:pt x="297" y="51"/>
                    <a:pt x="297" y="51"/>
                    <a:pt x="297" y="51"/>
                  </a:cubicBezTo>
                  <a:cubicBezTo>
                    <a:pt x="298" y="56"/>
                    <a:pt x="298" y="56"/>
                    <a:pt x="298" y="56"/>
                  </a:cubicBezTo>
                  <a:cubicBezTo>
                    <a:pt x="300" y="58"/>
                    <a:pt x="300" y="58"/>
                    <a:pt x="300" y="58"/>
                  </a:cubicBezTo>
                  <a:cubicBezTo>
                    <a:pt x="303" y="58"/>
                    <a:pt x="303" y="58"/>
                    <a:pt x="303" y="58"/>
                  </a:cubicBezTo>
                  <a:cubicBezTo>
                    <a:pt x="304" y="57"/>
                    <a:pt x="304" y="57"/>
                    <a:pt x="304" y="57"/>
                  </a:cubicBezTo>
                  <a:cubicBezTo>
                    <a:pt x="306" y="58"/>
                    <a:pt x="306" y="58"/>
                    <a:pt x="306" y="58"/>
                  </a:cubicBezTo>
                  <a:cubicBezTo>
                    <a:pt x="310" y="58"/>
                    <a:pt x="310" y="58"/>
                    <a:pt x="310" y="58"/>
                  </a:cubicBezTo>
                  <a:cubicBezTo>
                    <a:pt x="316" y="58"/>
                    <a:pt x="316" y="58"/>
                    <a:pt x="316" y="58"/>
                  </a:cubicBezTo>
                  <a:cubicBezTo>
                    <a:pt x="317" y="57"/>
                    <a:pt x="317" y="57"/>
                    <a:pt x="317" y="57"/>
                  </a:cubicBezTo>
                  <a:cubicBezTo>
                    <a:pt x="317" y="53"/>
                    <a:pt x="317" y="53"/>
                    <a:pt x="317" y="53"/>
                  </a:cubicBezTo>
                  <a:cubicBezTo>
                    <a:pt x="318" y="51"/>
                    <a:pt x="318" y="51"/>
                    <a:pt x="318" y="51"/>
                  </a:cubicBezTo>
                  <a:cubicBezTo>
                    <a:pt x="319" y="48"/>
                    <a:pt x="319" y="48"/>
                    <a:pt x="319" y="48"/>
                  </a:cubicBezTo>
                  <a:cubicBezTo>
                    <a:pt x="319" y="46"/>
                    <a:pt x="319" y="46"/>
                    <a:pt x="319" y="46"/>
                  </a:cubicBezTo>
                  <a:cubicBezTo>
                    <a:pt x="320" y="42"/>
                    <a:pt x="320" y="42"/>
                    <a:pt x="320" y="42"/>
                  </a:cubicBezTo>
                  <a:cubicBezTo>
                    <a:pt x="322" y="42"/>
                    <a:pt x="322" y="42"/>
                    <a:pt x="322" y="42"/>
                  </a:cubicBezTo>
                  <a:cubicBezTo>
                    <a:pt x="323" y="44"/>
                    <a:pt x="323" y="44"/>
                    <a:pt x="323" y="44"/>
                  </a:cubicBezTo>
                  <a:cubicBezTo>
                    <a:pt x="325" y="42"/>
                    <a:pt x="325" y="42"/>
                    <a:pt x="325" y="42"/>
                  </a:cubicBezTo>
                  <a:cubicBezTo>
                    <a:pt x="325" y="39"/>
                    <a:pt x="325" y="39"/>
                    <a:pt x="325" y="39"/>
                  </a:cubicBezTo>
                  <a:cubicBezTo>
                    <a:pt x="326" y="37"/>
                    <a:pt x="326" y="37"/>
                    <a:pt x="326" y="37"/>
                  </a:cubicBezTo>
                  <a:lnTo>
                    <a:pt x="324" y="34"/>
                  </a:lnTo>
                  <a:close/>
                </a:path>
              </a:pathLst>
            </a:custGeom>
            <a:solidFill>
              <a:schemeClr val="accent4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18" name="Freeform 38">
              <a:extLst>
                <a:ext uri="{FF2B5EF4-FFF2-40B4-BE49-F238E27FC236}">
                  <a16:creationId xmlns:a16="http://schemas.microsoft.com/office/drawing/2014/main" id="{E1D292D9-E54D-4544-B579-9BDBC60FC603}"/>
                </a:ext>
              </a:extLst>
            </p:cNvPr>
            <p:cNvSpPr>
              <a:spLocks/>
            </p:cNvSpPr>
            <p:nvPr/>
          </p:nvSpPr>
          <p:spPr bwMode="auto">
            <a:xfrm>
              <a:off x="9647705" y="8869328"/>
              <a:ext cx="1119480" cy="1205403"/>
            </a:xfrm>
            <a:custGeom>
              <a:avLst/>
              <a:gdLst>
                <a:gd name="T0" fmla="*/ 196 w 201"/>
                <a:gd name="T1" fmla="*/ 127 h 216"/>
                <a:gd name="T2" fmla="*/ 195 w 201"/>
                <a:gd name="T3" fmla="*/ 120 h 216"/>
                <a:gd name="T4" fmla="*/ 191 w 201"/>
                <a:gd name="T5" fmla="*/ 115 h 216"/>
                <a:gd name="T6" fmla="*/ 190 w 201"/>
                <a:gd name="T7" fmla="*/ 110 h 216"/>
                <a:gd name="T8" fmla="*/ 187 w 201"/>
                <a:gd name="T9" fmla="*/ 107 h 216"/>
                <a:gd name="T10" fmla="*/ 183 w 201"/>
                <a:gd name="T11" fmla="*/ 106 h 216"/>
                <a:gd name="T12" fmla="*/ 181 w 201"/>
                <a:gd name="T13" fmla="*/ 101 h 216"/>
                <a:gd name="T14" fmla="*/ 179 w 201"/>
                <a:gd name="T15" fmla="*/ 96 h 216"/>
                <a:gd name="T16" fmla="*/ 174 w 201"/>
                <a:gd name="T17" fmla="*/ 89 h 216"/>
                <a:gd name="T18" fmla="*/ 168 w 201"/>
                <a:gd name="T19" fmla="*/ 84 h 216"/>
                <a:gd name="T20" fmla="*/ 158 w 201"/>
                <a:gd name="T21" fmla="*/ 78 h 216"/>
                <a:gd name="T22" fmla="*/ 147 w 201"/>
                <a:gd name="T23" fmla="*/ 63 h 216"/>
                <a:gd name="T24" fmla="*/ 126 w 201"/>
                <a:gd name="T25" fmla="*/ 46 h 216"/>
                <a:gd name="T26" fmla="*/ 116 w 201"/>
                <a:gd name="T27" fmla="*/ 35 h 216"/>
                <a:gd name="T28" fmla="*/ 111 w 201"/>
                <a:gd name="T29" fmla="*/ 27 h 216"/>
                <a:gd name="T30" fmla="*/ 96 w 201"/>
                <a:gd name="T31" fmla="*/ 19 h 216"/>
                <a:gd name="T32" fmla="*/ 92 w 201"/>
                <a:gd name="T33" fmla="*/ 14 h 216"/>
                <a:gd name="T34" fmla="*/ 97 w 201"/>
                <a:gd name="T35" fmla="*/ 8 h 216"/>
                <a:gd name="T36" fmla="*/ 103 w 201"/>
                <a:gd name="T37" fmla="*/ 4 h 216"/>
                <a:gd name="T38" fmla="*/ 104 w 201"/>
                <a:gd name="T39" fmla="*/ 0 h 216"/>
                <a:gd name="T40" fmla="*/ 48 w 201"/>
                <a:gd name="T41" fmla="*/ 6 h 216"/>
                <a:gd name="T42" fmla="*/ 0 w 201"/>
                <a:gd name="T43" fmla="*/ 10 h 216"/>
                <a:gd name="T44" fmla="*/ 11 w 201"/>
                <a:gd name="T45" fmla="*/ 58 h 216"/>
                <a:gd name="T46" fmla="*/ 25 w 201"/>
                <a:gd name="T47" fmla="*/ 107 h 216"/>
                <a:gd name="T48" fmla="*/ 38 w 201"/>
                <a:gd name="T49" fmla="*/ 128 h 216"/>
                <a:gd name="T50" fmla="*/ 39 w 201"/>
                <a:gd name="T51" fmla="*/ 137 h 216"/>
                <a:gd name="T52" fmla="*/ 40 w 201"/>
                <a:gd name="T53" fmla="*/ 144 h 216"/>
                <a:gd name="T54" fmla="*/ 39 w 201"/>
                <a:gd name="T55" fmla="*/ 150 h 216"/>
                <a:gd name="T56" fmla="*/ 35 w 201"/>
                <a:gd name="T57" fmla="*/ 157 h 216"/>
                <a:gd name="T58" fmla="*/ 37 w 201"/>
                <a:gd name="T59" fmla="*/ 172 h 216"/>
                <a:gd name="T60" fmla="*/ 40 w 201"/>
                <a:gd name="T61" fmla="*/ 182 h 216"/>
                <a:gd name="T62" fmla="*/ 37 w 201"/>
                <a:gd name="T63" fmla="*/ 186 h 216"/>
                <a:gd name="T64" fmla="*/ 41 w 201"/>
                <a:gd name="T65" fmla="*/ 193 h 216"/>
                <a:gd name="T66" fmla="*/ 46 w 201"/>
                <a:gd name="T67" fmla="*/ 201 h 216"/>
                <a:gd name="T68" fmla="*/ 160 w 201"/>
                <a:gd name="T69" fmla="*/ 207 h 216"/>
                <a:gd name="T70" fmla="*/ 169 w 201"/>
                <a:gd name="T71" fmla="*/ 216 h 216"/>
                <a:gd name="T72" fmla="*/ 166 w 201"/>
                <a:gd name="T73" fmla="*/ 193 h 216"/>
                <a:gd name="T74" fmla="*/ 183 w 201"/>
                <a:gd name="T75" fmla="*/ 196 h 216"/>
                <a:gd name="T76" fmla="*/ 185 w 201"/>
                <a:gd name="T77" fmla="*/ 189 h 216"/>
                <a:gd name="T78" fmla="*/ 182 w 201"/>
                <a:gd name="T79" fmla="*/ 187 h 216"/>
                <a:gd name="T80" fmla="*/ 180 w 201"/>
                <a:gd name="T81" fmla="*/ 183 h 216"/>
                <a:gd name="T82" fmla="*/ 185 w 201"/>
                <a:gd name="T83" fmla="*/ 183 h 216"/>
                <a:gd name="T84" fmla="*/ 183 w 201"/>
                <a:gd name="T85" fmla="*/ 177 h 216"/>
                <a:gd name="T86" fmla="*/ 188 w 201"/>
                <a:gd name="T87" fmla="*/ 174 h 216"/>
                <a:gd name="T88" fmla="*/ 187 w 201"/>
                <a:gd name="T89" fmla="*/ 168 h 216"/>
                <a:gd name="T90" fmla="*/ 188 w 201"/>
                <a:gd name="T91" fmla="*/ 165 h 216"/>
                <a:gd name="T92" fmla="*/ 189 w 201"/>
                <a:gd name="T93" fmla="*/ 161 h 216"/>
                <a:gd name="T94" fmla="*/ 189 w 201"/>
                <a:gd name="T95" fmla="*/ 151 h 216"/>
                <a:gd name="T96" fmla="*/ 194 w 201"/>
                <a:gd name="T97" fmla="*/ 152 h 216"/>
                <a:gd name="T98" fmla="*/ 193 w 201"/>
                <a:gd name="T99" fmla="*/ 149 h 216"/>
                <a:gd name="T100" fmla="*/ 189 w 201"/>
                <a:gd name="T101" fmla="*/ 144 h 216"/>
                <a:gd name="T102" fmla="*/ 196 w 201"/>
                <a:gd name="T103" fmla="*/ 144 h 216"/>
                <a:gd name="T104" fmla="*/ 193 w 201"/>
                <a:gd name="T105" fmla="*/ 141 h 216"/>
                <a:gd name="T106" fmla="*/ 192 w 201"/>
                <a:gd name="T107" fmla="*/ 137 h 216"/>
                <a:gd name="T108" fmla="*/ 197 w 201"/>
                <a:gd name="T109" fmla="*/ 138 h 216"/>
                <a:gd name="T110" fmla="*/ 199 w 201"/>
                <a:gd name="T111" fmla="*/ 134 h 216"/>
                <a:gd name="T112" fmla="*/ 201 w 201"/>
                <a:gd name="T113" fmla="*/ 130 h 216"/>
                <a:gd name="T114" fmla="*/ 198 w 201"/>
                <a:gd name="T115" fmla="*/ 128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01" h="216">
                  <a:moveTo>
                    <a:pt x="198" y="128"/>
                  </a:moveTo>
                  <a:cubicBezTo>
                    <a:pt x="196" y="127"/>
                    <a:pt x="196" y="127"/>
                    <a:pt x="196" y="127"/>
                  </a:cubicBezTo>
                  <a:cubicBezTo>
                    <a:pt x="195" y="124"/>
                    <a:pt x="195" y="124"/>
                    <a:pt x="195" y="124"/>
                  </a:cubicBezTo>
                  <a:cubicBezTo>
                    <a:pt x="195" y="120"/>
                    <a:pt x="195" y="120"/>
                    <a:pt x="195" y="120"/>
                  </a:cubicBezTo>
                  <a:cubicBezTo>
                    <a:pt x="195" y="119"/>
                    <a:pt x="195" y="119"/>
                    <a:pt x="195" y="119"/>
                  </a:cubicBezTo>
                  <a:cubicBezTo>
                    <a:pt x="191" y="115"/>
                    <a:pt x="191" y="115"/>
                    <a:pt x="191" y="115"/>
                  </a:cubicBezTo>
                  <a:cubicBezTo>
                    <a:pt x="190" y="112"/>
                    <a:pt x="190" y="112"/>
                    <a:pt x="190" y="112"/>
                  </a:cubicBezTo>
                  <a:cubicBezTo>
                    <a:pt x="190" y="110"/>
                    <a:pt x="190" y="110"/>
                    <a:pt x="190" y="110"/>
                  </a:cubicBezTo>
                  <a:cubicBezTo>
                    <a:pt x="190" y="109"/>
                    <a:pt x="190" y="109"/>
                    <a:pt x="190" y="109"/>
                  </a:cubicBezTo>
                  <a:cubicBezTo>
                    <a:pt x="187" y="107"/>
                    <a:pt x="187" y="107"/>
                    <a:pt x="187" y="107"/>
                  </a:cubicBezTo>
                  <a:cubicBezTo>
                    <a:pt x="184" y="106"/>
                    <a:pt x="184" y="106"/>
                    <a:pt x="184" y="106"/>
                  </a:cubicBezTo>
                  <a:cubicBezTo>
                    <a:pt x="183" y="106"/>
                    <a:pt x="183" y="106"/>
                    <a:pt x="183" y="106"/>
                  </a:cubicBezTo>
                  <a:cubicBezTo>
                    <a:pt x="182" y="104"/>
                    <a:pt x="182" y="104"/>
                    <a:pt x="182" y="104"/>
                  </a:cubicBezTo>
                  <a:cubicBezTo>
                    <a:pt x="181" y="101"/>
                    <a:pt x="181" y="101"/>
                    <a:pt x="181" y="101"/>
                  </a:cubicBezTo>
                  <a:cubicBezTo>
                    <a:pt x="181" y="99"/>
                    <a:pt x="181" y="99"/>
                    <a:pt x="181" y="99"/>
                  </a:cubicBezTo>
                  <a:cubicBezTo>
                    <a:pt x="179" y="96"/>
                    <a:pt x="179" y="96"/>
                    <a:pt x="179" y="96"/>
                  </a:cubicBezTo>
                  <a:cubicBezTo>
                    <a:pt x="176" y="91"/>
                    <a:pt x="176" y="91"/>
                    <a:pt x="176" y="91"/>
                  </a:cubicBezTo>
                  <a:cubicBezTo>
                    <a:pt x="174" y="89"/>
                    <a:pt x="174" y="89"/>
                    <a:pt x="174" y="89"/>
                  </a:cubicBezTo>
                  <a:cubicBezTo>
                    <a:pt x="171" y="87"/>
                    <a:pt x="171" y="87"/>
                    <a:pt x="171" y="87"/>
                  </a:cubicBezTo>
                  <a:cubicBezTo>
                    <a:pt x="168" y="84"/>
                    <a:pt x="168" y="84"/>
                    <a:pt x="168" y="84"/>
                  </a:cubicBezTo>
                  <a:cubicBezTo>
                    <a:pt x="165" y="81"/>
                    <a:pt x="165" y="81"/>
                    <a:pt x="165" y="81"/>
                  </a:cubicBezTo>
                  <a:cubicBezTo>
                    <a:pt x="158" y="78"/>
                    <a:pt x="158" y="78"/>
                    <a:pt x="158" y="78"/>
                  </a:cubicBezTo>
                  <a:cubicBezTo>
                    <a:pt x="153" y="71"/>
                    <a:pt x="153" y="71"/>
                    <a:pt x="153" y="71"/>
                  </a:cubicBezTo>
                  <a:cubicBezTo>
                    <a:pt x="147" y="63"/>
                    <a:pt x="147" y="63"/>
                    <a:pt x="147" y="63"/>
                  </a:cubicBezTo>
                  <a:cubicBezTo>
                    <a:pt x="142" y="59"/>
                    <a:pt x="142" y="59"/>
                    <a:pt x="142" y="59"/>
                  </a:cubicBezTo>
                  <a:cubicBezTo>
                    <a:pt x="126" y="46"/>
                    <a:pt x="126" y="46"/>
                    <a:pt x="126" y="46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16" y="35"/>
                    <a:pt x="116" y="35"/>
                    <a:pt x="116" y="35"/>
                  </a:cubicBezTo>
                  <a:cubicBezTo>
                    <a:pt x="114" y="31"/>
                    <a:pt x="114" y="31"/>
                    <a:pt x="114" y="31"/>
                  </a:cubicBezTo>
                  <a:cubicBezTo>
                    <a:pt x="111" y="27"/>
                    <a:pt x="111" y="27"/>
                    <a:pt x="111" y="27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96" y="19"/>
                    <a:pt x="96" y="19"/>
                    <a:pt x="96" y="19"/>
                  </a:cubicBezTo>
                  <a:cubicBezTo>
                    <a:pt x="94" y="16"/>
                    <a:pt x="94" y="16"/>
                    <a:pt x="94" y="16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1"/>
                    <a:pt x="92" y="11"/>
                    <a:pt x="92" y="11"/>
                  </a:cubicBezTo>
                  <a:cubicBezTo>
                    <a:pt x="97" y="8"/>
                    <a:pt x="97" y="8"/>
                    <a:pt x="97" y="8"/>
                  </a:cubicBezTo>
                  <a:cubicBezTo>
                    <a:pt x="101" y="5"/>
                    <a:pt x="101" y="5"/>
                    <a:pt x="101" y="5"/>
                  </a:cubicBezTo>
                  <a:cubicBezTo>
                    <a:pt x="103" y="4"/>
                    <a:pt x="103" y="4"/>
                    <a:pt x="103" y="4"/>
                  </a:cubicBezTo>
                  <a:cubicBezTo>
                    <a:pt x="103" y="2"/>
                    <a:pt x="103" y="2"/>
                    <a:pt x="103" y="2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23" y="98"/>
                    <a:pt x="23" y="98"/>
                    <a:pt x="23" y="98"/>
                  </a:cubicBezTo>
                  <a:cubicBezTo>
                    <a:pt x="25" y="107"/>
                    <a:pt x="25" y="107"/>
                    <a:pt x="25" y="107"/>
                  </a:cubicBezTo>
                  <a:cubicBezTo>
                    <a:pt x="33" y="122"/>
                    <a:pt x="33" y="122"/>
                    <a:pt x="33" y="122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9" y="137"/>
                    <a:pt x="39" y="137"/>
                    <a:pt x="39" y="137"/>
                  </a:cubicBezTo>
                  <a:cubicBezTo>
                    <a:pt x="42" y="139"/>
                    <a:pt x="42" y="139"/>
                    <a:pt x="42" y="139"/>
                  </a:cubicBezTo>
                  <a:cubicBezTo>
                    <a:pt x="40" y="144"/>
                    <a:pt x="40" y="144"/>
                    <a:pt x="40" y="144"/>
                  </a:cubicBezTo>
                  <a:cubicBezTo>
                    <a:pt x="35" y="147"/>
                    <a:pt x="35" y="147"/>
                    <a:pt x="35" y="147"/>
                  </a:cubicBezTo>
                  <a:cubicBezTo>
                    <a:pt x="39" y="150"/>
                    <a:pt x="39" y="150"/>
                    <a:pt x="39" y="150"/>
                  </a:cubicBezTo>
                  <a:cubicBezTo>
                    <a:pt x="38" y="155"/>
                    <a:pt x="38" y="155"/>
                    <a:pt x="38" y="155"/>
                  </a:cubicBezTo>
                  <a:cubicBezTo>
                    <a:pt x="35" y="157"/>
                    <a:pt x="35" y="157"/>
                    <a:pt x="35" y="157"/>
                  </a:cubicBezTo>
                  <a:cubicBezTo>
                    <a:pt x="35" y="163"/>
                    <a:pt x="35" y="163"/>
                    <a:pt x="35" y="163"/>
                  </a:cubicBezTo>
                  <a:cubicBezTo>
                    <a:pt x="37" y="172"/>
                    <a:pt x="37" y="172"/>
                    <a:pt x="37" y="172"/>
                  </a:cubicBezTo>
                  <a:cubicBezTo>
                    <a:pt x="39" y="176"/>
                    <a:pt x="39" y="176"/>
                    <a:pt x="39" y="176"/>
                  </a:cubicBezTo>
                  <a:cubicBezTo>
                    <a:pt x="40" y="182"/>
                    <a:pt x="40" y="182"/>
                    <a:pt x="40" y="182"/>
                  </a:cubicBezTo>
                  <a:cubicBezTo>
                    <a:pt x="38" y="184"/>
                    <a:pt x="38" y="184"/>
                    <a:pt x="38" y="184"/>
                  </a:cubicBezTo>
                  <a:cubicBezTo>
                    <a:pt x="37" y="186"/>
                    <a:pt x="37" y="186"/>
                    <a:pt x="37" y="186"/>
                  </a:cubicBezTo>
                  <a:cubicBezTo>
                    <a:pt x="39" y="190"/>
                    <a:pt x="39" y="190"/>
                    <a:pt x="39" y="190"/>
                  </a:cubicBezTo>
                  <a:cubicBezTo>
                    <a:pt x="41" y="193"/>
                    <a:pt x="41" y="193"/>
                    <a:pt x="41" y="193"/>
                  </a:cubicBezTo>
                  <a:cubicBezTo>
                    <a:pt x="45" y="199"/>
                    <a:pt x="45" y="199"/>
                    <a:pt x="45" y="199"/>
                  </a:cubicBezTo>
                  <a:cubicBezTo>
                    <a:pt x="46" y="201"/>
                    <a:pt x="46" y="201"/>
                    <a:pt x="46" y="201"/>
                  </a:cubicBezTo>
                  <a:cubicBezTo>
                    <a:pt x="52" y="213"/>
                    <a:pt x="52" y="213"/>
                    <a:pt x="52" y="213"/>
                  </a:cubicBezTo>
                  <a:cubicBezTo>
                    <a:pt x="160" y="207"/>
                    <a:pt x="160" y="207"/>
                    <a:pt x="160" y="207"/>
                  </a:cubicBezTo>
                  <a:cubicBezTo>
                    <a:pt x="161" y="216"/>
                    <a:pt x="161" y="216"/>
                    <a:pt x="161" y="216"/>
                  </a:cubicBezTo>
                  <a:cubicBezTo>
                    <a:pt x="169" y="216"/>
                    <a:pt x="169" y="216"/>
                    <a:pt x="169" y="216"/>
                  </a:cubicBezTo>
                  <a:cubicBezTo>
                    <a:pt x="166" y="193"/>
                    <a:pt x="166" y="193"/>
                    <a:pt x="166" y="193"/>
                  </a:cubicBezTo>
                  <a:cubicBezTo>
                    <a:pt x="166" y="193"/>
                    <a:pt x="166" y="193"/>
                    <a:pt x="166" y="193"/>
                  </a:cubicBezTo>
                  <a:cubicBezTo>
                    <a:pt x="173" y="194"/>
                    <a:pt x="173" y="194"/>
                    <a:pt x="173" y="194"/>
                  </a:cubicBezTo>
                  <a:cubicBezTo>
                    <a:pt x="183" y="196"/>
                    <a:pt x="183" y="196"/>
                    <a:pt x="183" y="196"/>
                  </a:cubicBezTo>
                  <a:cubicBezTo>
                    <a:pt x="184" y="193"/>
                    <a:pt x="184" y="193"/>
                    <a:pt x="184" y="193"/>
                  </a:cubicBezTo>
                  <a:cubicBezTo>
                    <a:pt x="184" y="193"/>
                    <a:pt x="185" y="189"/>
                    <a:pt x="185" y="189"/>
                  </a:cubicBezTo>
                  <a:cubicBezTo>
                    <a:pt x="185" y="188"/>
                    <a:pt x="184" y="188"/>
                    <a:pt x="184" y="188"/>
                  </a:cubicBezTo>
                  <a:cubicBezTo>
                    <a:pt x="184" y="188"/>
                    <a:pt x="183" y="187"/>
                    <a:pt x="182" y="187"/>
                  </a:cubicBezTo>
                  <a:cubicBezTo>
                    <a:pt x="181" y="186"/>
                    <a:pt x="181" y="185"/>
                    <a:pt x="180" y="184"/>
                  </a:cubicBezTo>
                  <a:cubicBezTo>
                    <a:pt x="179" y="183"/>
                    <a:pt x="180" y="183"/>
                    <a:pt x="180" y="183"/>
                  </a:cubicBezTo>
                  <a:cubicBezTo>
                    <a:pt x="182" y="183"/>
                    <a:pt x="182" y="183"/>
                    <a:pt x="182" y="183"/>
                  </a:cubicBezTo>
                  <a:cubicBezTo>
                    <a:pt x="185" y="183"/>
                    <a:pt x="185" y="183"/>
                    <a:pt x="185" y="183"/>
                  </a:cubicBezTo>
                  <a:cubicBezTo>
                    <a:pt x="185" y="183"/>
                    <a:pt x="184" y="181"/>
                    <a:pt x="184" y="179"/>
                  </a:cubicBezTo>
                  <a:cubicBezTo>
                    <a:pt x="183" y="177"/>
                    <a:pt x="183" y="177"/>
                    <a:pt x="183" y="177"/>
                  </a:cubicBezTo>
                  <a:cubicBezTo>
                    <a:pt x="186" y="176"/>
                    <a:pt x="186" y="176"/>
                    <a:pt x="186" y="176"/>
                  </a:cubicBezTo>
                  <a:cubicBezTo>
                    <a:pt x="188" y="174"/>
                    <a:pt x="188" y="174"/>
                    <a:pt x="188" y="174"/>
                  </a:cubicBezTo>
                  <a:cubicBezTo>
                    <a:pt x="190" y="169"/>
                    <a:pt x="190" y="169"/>
                    <a:pt x="190" y="169"/>
                  </a:cubicBezTo>
                  <a:cubicBezTo>
                    <a:pt x="187" y="168"/>
                    <a:pt x="187" y="168"/>
                    <a:pt x="187" y="168"/>
                  </a:cubicBezTo>
                  <a:cubicBezTo>
                    <a:pt x="187" y="168"/>
                    <a:pt x="187" y="167"/>
                    <a:pt x="187" y="167"/>
                  </a:cubicBezTo>
                  <a:cubicBezTo>
                    <a:pt x="187" y="166"/>
                    <a:pt x="188" y="166"/>
                    <a:pt x="188" y="165"/>
                  </a:cubicBezTo>
                  <a:cubicBezTo>
                    <a:pt x="188" y="165"/>
                    <a:pt x="189" y="164"/>
                    <a:pt x="189" y="164"/>
                  </a:cubicBezTo>
                  <a:cubicBezTo>
                    <a:pt x="189" y="161"/>
                    <a:pt x="189" y="161"/>
                    <a:pt x="189" y="161"/>
                  </a:cubicBezTo>
                  <a:cubicBezTo>
                    <a:pt x="189" y="154"/>
                    <a:pt x="189" y="154"/>
                    <a:pt x="189" y="154"/>
                  </a:cubicBezTo>
                  <a:cubicBezTo>
                    <a:pt x="189" y="151"/>
                    <a:pt x="189" y="151"/>
                    <a:pt x="189" y="151"/>
                  </a:cubicBezTo>
                  <a:cubicBezTo>
                    <a:pt x="189" y="151"/>
                    <a:pt x="191" y="151"/>
                    <a:pt x="192" y="151"/>
                  </a:cubicBezTo>
                  <a:cubicBezTo>
                    <a:pt x="192" y="151"/>
                    <a:pt x="194" y="152"/>
                    <a:pt x="194" y="152"/>
                  </a:cubicBezTo>
                  <a:cubicBezTo>
                    <a:pt x="194" y="152"/>
                    <a:pt x="195" y="151"/>
                    <a:pt x="195" y="150"/>
                  </a:cubicBezTo>
                  <a:cubicBezTo>
                    <a:pt x="195" y="150"/>
                    <a:pt x="195" y="150"/>
                    <a:pt x="193" y="149"/>
                  </a:cubicBezTo>
                  <a:cubicBezTo>
                    <a:pt x="192" y="148"/>
                    <a:pt x="190" y="147"/>
                    <a:pt x="190" y="147"/>
                  </a:cubicBezTo>
                  <a:cubicBezTo>
                    <a:pt x="190" y="146"/>
                    <a:pt x="189" y="144"/>
                    <a:pt x="189" y="144"/>
                  </a:cubicBezTo>
                  <a:cubicBezTo>
                    <a:pt x="191" y="144"/>
                    <a:pt x="191" y="144"/>
                    <a:pt x="191" y="144"/>
                  </a:cubicBezTo>
                  <a:cubicBezTo>
                    <a:pt x="196" y="144"/>
                    <a:pt x="196" y="144"/>
                    <a:pt x="196" y="144"/>
                  </a:cubicBezTo>
                  <a:cubicBezTo>
                    <a:pt x="197" y="141"/>
                    <a:pt x="197" y="141"/>
                    <a:pt x="197" y="141"/>
                  </a:cubicBezTo>
                  <a:cubicBezTo>
                    <a:pt x="197" y="141"/>
                    <a:pt x="193" y="141"/>
                    <a:pt x="193" y="141"/>
                  </a:cubicBezTo>
                  <a:cubicBezTo>
                    <a:pt x="193" y="141"/>
                    <a:pt x="191" y="139"/>
                    <a:pt x="191" y="139"/>
                  </a:cubicBezTo>
                  <a:cubicBezTo>
                    <a:pt x="192" y="137"/>
                    <a:pt x="192" y="137"/>
                    <a:pt x="192" y="137"/>
                  </a:cubicBezTo>
                  <a:cubicBezTo>
                    <a:pt x="193" y="138"/>
                    <a:pt x="193" y="138"/>
                    <a:pt x="193" y="138"/>
                  </a:cubicBezTo>
                  <a:cubicBezTo>
                    <a:pt x="197" y="138"/>
                    <a:pt x="197" y="138"/>
                    <a:pt x="197" y="138"/>
                  </a:cubicBezTo>
                  <a:cubicBezTo>
                    <a:pt x="199" y="137"/>
                    <a:pt x="199" y="137"/>
                    <a:pt x="199" y="137"/>
                  </a:cubicBezTo>
                  <a:cubicBezTo>
                    <a:pt x="199" y="134"/>
                    <a:pt x="199" y="134"/>
                    <a:pt x="199" y="134"/>
                  </a:cubicBezTo>
                  <a:cubicBezTo>
                    <a:pt x="199" y="132"/>
                    <a:pt x="199" y="132"/>
                    <a:pt x="199" y="132"/>
                  </a:cubicBezTo>
                  <a:cubicBezTo>
                    <a:pt x="201" y="130"/>
                    <a:pt x="201" y="130"/>
                    <a:pt x="201" y="130"/>
                  </a:cubicBezTo>
                  <a:cubicBezTo>
                    <a:pt x="200" y="129"/>
                    <a:pt x="200" y="129"/>
                    <a:pt x="200" y="129"/>
                  </a:cubicBezTo>
                  <a:lnTo>
                    <a:pt x="198" y="128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accent6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19" name="Freeform 39">
              <a:extLst>
                <a:ext uri="{FF2B5EF4-FFF2-40B4-BE49-F238E27FC236}">
                  <a16:creationId xmlns:a16="http://schemas.microsoft.com/office/drawing/2014/main" id="{C5A3094D-45FD-D34C-8664-C991FA61CB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6476" y="7532191"/>
              <a:ext cx="1633126" cy="915578"/>
            </a:xfrm>
            <a:custGeom>
              <a:avLst/>
              <a:gdLst>
                <a:gd name="T0" fmla="*/ 169 w 248"/>
                <a:gd name="T1" fmla="*/ 118 h 139"/>
                <a:gd name="T2" fmla="*/ 248 w 248"/>
                <a:gd name="T3" fmla="*/ 101 h 139"/>
                <a:gd name="T4" fmla="*/ 246 w 248"/>
                <a:gd name="T5" fmla="*/ 93 h 139"/>
                <a:gd name="T6" fmla="*/ 239 w 248"/>
                <a:gd name="T7" fmla="*/ 86 h 139"/>
                <a:gd name="T8" fmla="*/ 232 w 248"/>
                <a:gd name="T9" fmla="*/ 83 h 139"/>
                <a:gd name="T10" fmla="*/ 228 w 248"/>
                <a:gd name="T11" fmla="*/ 78 h 139"/>
                <a:gd name="T12" fmla="*/ 224 w 248"/>
                <a:gd name="T13" fmla="*/ 72 h 139"/>
                <a:gd name="T14" fmla="*/ 226 w 248"/>
                <a:gd name="T15" fmla="*/ 68 h 139"/>
                <a:gd name="T16" fmla="*/ 228 w 248"/>
                <a:gd name="T17" fmla="*/ 67 h 139"/>
                <a:gd name="T18" fmla="*/ 224 w 248"/>
                <a:gd name="T19" fmla="*/ 63 h 139"/>
                <a:gd name="T20" fmla="*/ 211 w 248"/>
                <a:gd name="T21" fmla="*/ 54 h 139"/>
                <a:gd name="T22" fmla="*/ 215 w 248"/>
                <a:gd name="T23" fmla="*/ 55 h 139"/>
                <a:gd name="T24" fmla="*/ 221 w 248"/>
                <a:gd name="T25" fmla="*/ 59 h 139"/>
                <a:gd name="T26" fmla="*/ 225 w 248"/>
                <a:gd name="T27" fmla="*/ 56 h 139"/>
                <a:gd name="T28" fmla="*/ 225 w 248"/>
                <a:gd name="T29" fmla="*/ 48 h 139"/>
                <a:gd name="T30" fmla="*/ 215 w 248"/>
                <a:gd name="T31" fmla="*/ 45 h 139"/>
                <a:gd name="T32" fmla="*/ 211 w 248"/>
                <a:gd name="T33" fmla="*/ 41 h 139"/>
                <a:gd name="T34" fmla="*/ 207 w 248"/>
                <a:gd name="T35" fmla="*/ 43 h 139"/>
                <a:gd name="T36" fmla="*/ 199 w 248"/>
                <a:gd name="T37" fmla="*/ 37 h 139"/>
                <a:gd name="T38" fmla="*/ 193 w 248"/>
                <a:gd name="T39" fmla="*/ 37 h 139"/>
                <a:gd name="T40" fmla="*/ 188 w 248"/>
                <a:gd name="T41" fmla="*/ 36 h 139"/>
                <a:gd name="T42" fmla="*/ 191 w 248"/>
                <a:gd name="T43" fmla="*/ 24 h 139"/>
                <a:gd name="T44" fmla="*/ 192 w 248"/>
                <a:gd name="T45" fmla="*/ 17 h 139"/>
                <a:gd name="T46" fmla="*/ 183 w 248"/>
                <a:gd name="T47" fmla="*/ 10 h 139"/>
                <a:gd name="T48" fmla="*/ 171 w 248"/>
                <a:gd name="T49" fmla="*/ 5 h 139"/>
                <a:gd name="T50" fmla="*/ 166 w 248"/>
                <a:gd name="T51" fmla="*/ 8 h 139"/>
                <a:gd name="T52" fmla="*/ 151 w 248"/>
                <a:gd name="T53" fmla="*/ 0 h 139"/>
                <a:gd name="T54" fmla="*/ 149 w 248"/>
                <a:gd name="T55" fmla="*/ 15 h 139"/>
                <a:gd name="T56" fmla="*/ 144 w 248"/>
                <a:gd name="T57" fmla="*/ 21 h 139"/>
                <a:gd name="T58" fmla="*/ 138 w 248"/>
                <a:gd name="T59" fmla="*/ 28 h 139"/>
                <a:gd name="T60" fmla="*/ 134 w 248"/>
                <a:gd name="T61" fmla="*/ 28 h 139"/>
                <a:gd name="T62" fmla="*/ 131 w 248"/>
                <a:gd name="T63" fmla="*/ 36 h 139"/>
                <a:gd name="T64" fmla="*/ 127 w 248"/>
                <a:gd name="T65" fmla="*/ 46 h 139"/>
                <a:gd name="T66" fmla="*/ 120 w 248"/>
                <a:gd name="T67" fmla="*/ 43 h 139"/>
                <a:gd name="T68" fmla="*/ 115 w 248"/>
                <a:gd name="T69" fmla="*/ 48 h 139"/>
                <a:gd name="T70" fmla="*/ 109 w 248"/>
                <a:gd name="T71" fmla="*/ 68 h 139"/>
                <a:gd name="T72" fmla="*/ 103 w 248"/>
                <a:gd name="T73" fmla="*/ 78 h 139"/>
                <a:gd name="T74" fmla="*/ 100 w 248"/>
                <a:gd name="T75" fmla="*/ 89 h 139"/>
                <a:gd name="T76" fmla="*/ 82 w 248"/>
                <a:gd name="T77" fmla="*/ 101 h 139"/>
                <a:gd name="T78" fmla="*/ 69 w 248"/>
                <a:gd name="T79" fmla="*/ 100 h 139"/>
                <a:gd name="T80" fmla="*/ 61 w 248"/>
                <a:gd name="T81" fmla="*/ 107 h 139"/>
                <a:gd name="T82" fmla="*/ 50 w 248"/>
                <a:gd name="T83" fmla="*/ 100 h 139"/>
                <a:gd name="T84" fmla="*/ 46 w 248"/>
                <a:gd name="T85" fmla="*/ 97 h 139"/>
                <a:gd name="T86" fmla="*/ 43 w 248"/>
                <a:gd name="T87" fmla="*/ 103 h 139"/>
                <a:gd name="T88" fmla="*/ 28 w 248"/>
                <a:gd name="T89" fmla="*/ 113 h 139"/>
                <a:gd name="T90" fmla="*/ 22 w 248"/>
                <a:gd name="T91" fmla="*/ 127 h 139"/>
                <a:gd name="T92" fmla="*/ 15 w 248"/>
                <a:gd name="T93" fmla="*/ 130 h 139"/>
                <a:gd name="T94" fmla="*/ 6 w 248"/>
                <a:gd name="T95" fmla="*/ 136 h 139"/>
                <a:gd name="T96" fmla="*/ 64 w 248"/>
                <a:gd name="T97" fmla="*/ 133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8" h="139">
                  <a:moveTo>
                    <a:pt x="116" y="127"/>
                  </a:moveTo>
                  <a:lnTo>
                    <a:pt x="169" y="118"/>
                  </a:lnTo>
                  <a:lnTo>
                    <a:pt x="243" y="103"/>
                  </a:lnTo>
                  <a:lnTo>
                    <a:pt x="248" y="101"/>
                  </a:lnTo>
                  <a:lnTo>
                    <a:pt x="248" y="98"/>
                  </a:lnTo>
                  <a:lnTo>
                    <a:pt x="246" y="93"/>
                  </a:lnTo>
                  <a:lnTo>
                    <a:pt x="243" y="89"/>
                  </a:lnTo>
                  <a:lnTo>
                    <a:pt x="239" y="86"/>
                  </a:lnTo>
                  <a:lnTo>
                    <a:pt x="237" y="86"/>
                  </a:lnTo>
                  <a:lnTo>
                    <a:pt x="232" y="83"/>
                  </a:lnTo>
                  <a:lnTo>
                    <a:pt x="231" y="80"/>
                  </a:lnTo>
                  <a:lnTo>
                    <a:pt x="228" y="78"/>
                  </a:lnTo>
                  <a:lnTo>
                    <a:pt x="226" y="74"/>
                  </a:lnTo>
                  <a:lnTo>
                    <a:pt x="224" y="72"/>
                  </a:lnTo>
                  <a:lnTo>
                    <a:pt x="224" y="70"/>
                  </a:lnTo>
                  <a:lnTo>
                    <a:pt x="226" y="68"/>
                  </a:lnTo>
                  <a:lnTo>
                    <a:pt x="230" y="70"/>
                  </a:lnTo>
                  <a:lnTo>
                    <a:pt x="228" y="67"/>
                  </a:lnTo>
                  <a:lnTo>
                    <a:pt x="226" y="64"/>
                  </a:lnTo>
                  <a:lnTo>
                    <a:pt x="224" y="63"/>
                  </a:lnTo>
                  <a:lnTo>
                    <a:pt x="215" y="60"/>
                  </a:lnTo>
                  <a:lnTo>
                    <a:pt x="211" y="54"/>
                  </a:lnTo>
                  <a:lnTo>
                    <a:pt x="211" y="53"/>
                  </a:lnTo>
                  <a:lnTo>
                    <a:pt x="215" y="55"/>
                  </a:lnTo>
                  <a:lnTo>
                    <a:pt x="220" y="56"/>
                  </a:lnTo>
                  <a:lnTo>
                    <a:pt x="221" y="59"/>
                  </a:lnTo>
                  <a:lnTo>
                    <a:pt x="227" y="60"/>
                  </a:lnTo>
                  <a:lnTo>
                    <a:pt x="225" y="56"/>
                  </a:lnTo>
                  <a:lnTo>
                    <a:pt x="225" y="51"/>
                  </a:lnTo>
                  <a:lnTo>
                    <a:pt x="225" y="48"/>
                  </a:lnTo>
                  <a:lnTo>
                    <a:pt x="221" y="49"/>
                  </a:lnTo>
                  <a:lnTo>
                    <a:pt x="215" y="45"/>
                  </a:lnTo>
                  <a:lnTo>
                    <a:pt x="212" y="41"/>
                  </a:lnTo>
                  <a:lnTo>
                    <a:pt x="211" y="41"/>
                  </a:lnTo>
                  <a:lnTo>
                    <a:pt x="210" y="43"/>
                  </a:lnTo>
                  <a:lnTo>
                    <a:pt x="207" y="43"/>
                  </a:lnTo>
                  <a:lnTo>
                    <a:pt x="203" y="39"/>
                  </a:lnTo>
                  <a:lnTo>
                    <a:pt x="199" y="37"/>
                  </a:lnTo>
                  <a:lnTo>
                    <a:pt x="195" y="36"/>
                  </a:lnTo>
                  <a:lnTo>
                    <a:pt x="193" y="37"/>
                  </a:lnTo>
                  <a:lnTo>
                    <a:pt x="190" y="38"/>
                  </a:lnTo>
                  <a:lnTo>
                    <a:pt x="188" y="36"/>
                  </a:lnTo>
                  <a:lnTo>
                    <a:pt x="188" y="25"/>
                  </a:lnTo>
                  <a:lnTo>
                    <a:pt x="191" y="24"/>
                  </a:lnTo>
                  <a:lnTo>
                    <a:pt x="193" y="21"/>
                  </a:lnTo>
                  <a:lnTo>
                    <a:pt x="192" y="17"/>
                  </a:lnTo>
                  <a:lnTo>
                    <a:pt x="188" y="14"/>
                  </a:lnTo>
                  <a:lnTo>
                    <a:pt x="183" y="10"/>
                  </a:lnTo>
                  <a:lnTo>
                    <a:pt x="173" y="4"/>
                  </a:lnTo>
                  <a:lnTo>
                    <a:pt x="171" y="5"/>
                  </a:lnTo>
                  <a:lnTo>
                    <a:pt x="168" y="8"/>
                  </a:lnTo>
                  <a:lnTo>
                    <a:pt x="166" y="8"/>
                  </a:lnTo>
                  <a:lnTo>
                    <a:pt x="160" y="5"/>
                  </a:lnTo>
                  <a:lnTo>
                    <a:pt x="151" y="0"/>
                  </a:lnTo>
                  <a:lnTo>
                    <a:pt x="151" y="8"/>
                  </a:lnTo>
                  <a:lnTo>
                    <a:pt x="149" y="15"/>
                  </a:lnTo>
                  <a:lnTo>
                    <a:pt x="147" y="18"/>
                  </a:lnTo>
                  <a:lnTo>
                    <a:pt x="144" y="21"/>
                  </a:lnTo>
                  <a:lnTo>
                    <a:pt x="139" y="30"/>
                  </a:lnTo>
                  <a:lnTo>
                    <a:pt x="138" y="28"/>
                  </a:lnTo>
                  <a:lnTo>
                    <a:pt x="135" y="28"/>
                  </a:lnTo>
                  <a:lnTo>
                    <a:pt x="134" y="28"/>
                  </a:lnTo>
                  <a:lnTo>
                    <a:pt x="133" y="32"/>
                  </a:lnTo>
                  <a:lnTo>
                    <a:pt x="131" y="36"/>
                  </a:lnTo>
                  <a:lnTo>
                    <a:pt x="128" y="44"/>
                  </a:lnTo>
                  <a:lnTo>
                    <a:pt x="127" y="46"/>
                  </a:lnTo>
                  <a:lnTo>
                    <a:pt x="125" y="45"/>
                  </a:lnTo>
                  <a:lnTo>
                    <a:pt x="120" y="43"/>
                  </a:lnTo>
                  <a:lnTo>
                    <a:pt x="116" y="41"/>
                  </a:lnTo>
                  <a:lnTo>
                    <a:pt x="115" y="48"/>
                  </a:lnTo>
                  <a:lnTo>
                    <a:pt x="112" y="60"/>
                  </a:lnTo>
                  <a:lnTo>
                    <a:pt x="109" y="68"/>
                  </a:lnTo>
                  <a:lnTo>
                    <a:pt x="104" y="73"/>
                  </a:lnTo>
                  <a:lnTo>
                    <a:pt x="103" y="78"/>
                  </a:lnTo>
                  <a:lnTo>
                    <a:pt x="104" y="86"/>
                  </a:lnTo>
                  <a:lnTo>
                    <a:pt x="100" y="89"/>
                  </a:lnTo>
                  <a:lnTo>
                    <a:pt x="89" y="95"/>
                  </a:lnTo>
                  <a:lnTo>
                    <a:pt x="82" y="101"/>
                  </a:lnTo>
                  <a:lnTo>
                    <a:pt x="73" y="103"/>
                  </a:lnTo>
                  <a:lnTo>
                    <a:pt x="69" y="100"/>
                  </a:lnTo>
                  <a:lnTo>
                    <a:pt x="63" y="107"/>
                  </a:lnTo>
                  <a:lnTo>
                    <a:pt x="61" y="107"/>
                  </a:lnTo>
                  <a:lnTo>
                    <a:pt x="56" y="105"/>
                  </a:lnTo>
                  <a:lnTo>
                    <a:pt x="50" y="100"/>
                  </a:lnTo>
                  <a:lnTo>
                    <a:pt x="49" y="97"/>
                  </a:lnTo>
                  <a:lnTo>
                    <a:pt x="46" y="97"/>
                  </a:lnTo>
                  <a:lnTo>
                    <a:pt x="45" y="99"/>
                  </a:lnTo>
                  <a:lnTo>
                    <a:pt x="43" y="103"/>
                  </a:lnTo>
                  <a:lnTo>
                    <a:pt x="39" y="109"/>
                  </a:lnTo>
                  <a:lnTo>
                    <a:pt x="28" y="113"/>
                  </a:lnTo>
                  <a:lnTo>
                    <a:pt x="25" y="118"/>
                  </a:lnTo>
                  <a:lnTo>
                    <a:pt x="22" y="127"/>
                  </a:lnTo>
                  <a:lnTo>
                    <a:pt x="18" y="128"/>
                  </a:lnTo>
                  <a:lnTo>
                    <a:pt x="15" y="130"/>
                  </a:lnTo>
                  <a:lnTo>
                    <a:pt x="10" y="133"/>
                  </a:lnTo>
                  <a:lnTo>
                    <a:pt x="6" y="136"/>
                  </a:lnTo>
                  <a:lnTo>
                    <a:pt x="0" y="139"/>
                  </a:lnTo>
                  <a:lnTo>
                    <a:pt x="64" y="133"/>
                  </a:lnTo>
                  <a:lnTo>
                    <a:pt x="116" y="127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20" name="Freeform 40">
              <a:extLst>
                <a:ext uri="{FF2B5EF4-FFF2-40B4-BE49-F238E27FC236}">
                  <a16:creationId xmlns:a16="http://schemas.microsoft.com/office/drawing/2014/main" id="{F77AFEF5-9839-9443-9301-7DC863BB19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61347" y="8770523"/>
              <a:ext cx="1053630" cy="816773"/>
            </a:xfrm>
            <a:custGeom>
              <a:avLst/>
              <a:gdLst>
                <a:gd name="T0" fmla="*/ 94 w 189"/>
                <a:gd name="T1" fmla="*/ 4 h 147"/>
                <a:gd name="T2" fmla="*/ 79 w 189"/>
                <a:gd name="T3" fmla="*/ 0 h 147"/>
                <a:gd name="T4" fmla="*/ 67 w 189"/>
                <a:gd name="T5" fmla="*/ 4 h 147"/>
                <a:gd name="T6" fmla="*/ 58 w 189"/>
                <a:gd name="T7" fmla="*/ 6 h 147"/>
                <a:gd name="T8" fmla="*/ 39 w 189"/>
                <a:gd name="T9" fmla="*/ 4 h 147"/>
                <a:gd name="T10" fmla="*/ 26 w 189"/>
                <a:gd name="T11" fmla="*/ 7 h 147"/>
                <a:gd name="T12" fmla="*/ 12 w 189"/>
                <a:gd name="T13" fmla="*/ 18 h 147"/>
                <a:gd name="T14" fmla="*/ 11 w 189"/>
                <a:gd name="T15" fmla="*/ 22 h 147"/>
                <a:gd name="T16" fmla="*/ 5 w 189"/>
                <a:gd name="T17" fmla="*/ 26 h 147"/>
                <a:gd name="T18" fmla="*/ 0 w 189"/>
                <a:gd name="T19" fmla="*/ 32 h 147"/>
                <a:gd name="T20" fmla="*/ 4 w 189"/>
                <a:gd name="T21" fmla="*/ 37 h 147"/>
                <a:gd name="T22" fmla="*/ 19 w 189"/>
                <a:gd name="T23" fmla="*/ 45 h 147"/>
                <a:gd name="T24" fmla="*/ 24 w 189"/>
                <a:gd name="T25" fmla="*/ 53 h 147"/>
                <a:gd name="T26" fmla="*/ 34 w 189"/>
                <a:gd name="T27" fmla="*/ 64 h 147"/>
                <a:gd name="T28" fmla="*/ 55 w 189"/>
                <a:gd name="T29" fmla="*/ 81 h 147"/>
                <a:gd name="T30" fmla="*/ 66 w 189"/>
                <a:gd name="T31" fmla="*/ 96 h 147"/>
                <a:gd name="T32" fmla="*/ 76 w 189"/>
                <a:gd name="T33" fmla="*/ 102 h 147"/>
                <a:gd name="T34" fmla="*/ 82 w 189"/>
                <a:gd name="T35" fmla="*/ 107 h 147"/>
                <a:gd name="T36" fmla="*/ 87 w 189"/>
                <a:gd name="T37" fmla="*/ 114 h 147"/>
                <a:gd name="T38" fmla="*/ 89 w 189"/>
                <a:gd name="T39" fmla="*/ 119 h 147"/>
                <a:gd name="T40" fmla="*/ 91 w 189"/>
                <a:gd name="T41" fmla="*/ 124 h 147"/>
                <a:gd name="T42" fmla="*/ 95 w 189"/>
                <a:gd name="T43" fmla="*/ 125 h 147"/>
                <a:gd name="T44" fmla="*/ 98 w 189"/>
                <a:gd name="T45" fmla="*/ 128 h 147"/>
                <a:gd name="T46" fmla="*/ 99 w 189"/>
                <a:gd name="T47" fmla="*/ 133 h 147"/>
                <a:gd name="T48" fmla="*/ 103 w 189"/>
                <a:gd name="T49" fmla="*/ 138 h 147"/>
                <a:gd name="T50" fmla="*/ 104 w 189"/>
                <a:gd name="T51" fmla="*/ 145 h 147"/>
                <a:gd name="T52" fmla="*/ 108 w 189"/>
                <a:gd name="T53" fmla="*/ 147 h 147"/>
                <a:gd name="T54" fmla="*/ 110 w 189"/>
                <a:gd name="T55" fmla="*/ 140 h 147"/>
                <a:gd name="T56" fmla="*/ 116 w 189"/>
                <a:gd name="T57" fmla="*/ 140 h 147"/>
                <a:gd name="T58" fmla="*/ 117 w 189"/>
                <a:gd name="T59" fmla="*/ 137 h 147"/>
                <a:gd name="T60" fmla="*/ 112 w 189"/>
                <a:gd name="T61" fmla="*/ 136 h 147"/>
                <a:gd name="T62" fmla="*/ 110 w 189"/>
                <a:gd name="T63" fmla="*/ 133 h 147"/>
                <a:gd name="T64" fmla="*/ 115 w 189"/>
                <a:gd name="T65" fmla="*/ 132 h 147"/>
                <a:gd name="T66" fmla="*/ 119 w 189"/>
                <a:gd name="T67" fmla="*/ 135 h 147"/>
                <a:gd name="T68" fmla="*/ 124 w 189"/>
                <a:gd name="T69" fmla="*/ 128 h 147"/>
                <a:gd name="T70" fmla="*/ 123 w 189"/>
                <a:gd name="T71" fmla="*/ 123 h 147"/>
                <a:gd name="T72" fmla="*/ 130 w 189"/>
                <a:gd name="T73" fmla="*/ 123 h 147"/>
                <a:gd name="T74" fmla="*/ 135 w 189"/>
                <a:gd name="T75" fmla="*/ 119 h 147"/>
                <a:gd name="T76" fmla="*/ 131 w 189"/>
                <a:gd name="T77" fmla="*/ 118 h 147"/>
                <a:gd name="T78" fmla="*/ 129 w 189"/>
                <a:gd name="T79" fmla="*/ 115 h 147"/>
                <a:gd name="T80" fmla="*/ 133 w 189"/>
                <a:gd name="T81" fmla="*/ 115 h 147"/>
                <a:gd name="T82" fmla="*/ 138 w 189"/>
                <a:gd name="T83" fmla="*/ 117 h 147"/>
                <a:gd name="T84" fmla="*/ 145 w 189"/>
                <a:gd name="T85" fmla="*/ 110 h 147"/>
                <a:gd name="T86" fmla="*/ 141 w 189"/>
                <a:gd name="T87" fmla="*/ 105 h 147"/>
                <a:gd name="T88" fmla="*/ 143 w 189"/>
                <a:gd name="T89" fmla="*/ 103 h 147"/>
                <a:gd name="T90" fmla="*/ 149 w 189"/>
                <a:gd name="T91" fmla="*/ 103 h 147"/>
                <a:gd name="T92" fmla="*/ 155 w 189"/>
                <a:gd name="T93" fmla="*/ 93 h 147"/>
                <a:gd name="T94" fmla="*/ 164 w 189"/>
                <a:gd name="T95" fmla="*/ 89 h 147"/>
                <a:gd name="T96" fmla="*/ 169 w 189"/>
                <a:gd name="T97" fmla="*/ 81 h 147"/>
                <a:gd name="T98" fmla="*/ 165 w 189"/>
                <a:gd name="T99" fmla="*/ 75 h 147"/>
                <a:gd name="T100" fmla="*/ 169 w 189"/>
                <a:gd name="T101" fmla="*/ 75 h 147"/>
                <a:gd name="T102" fmla="*/ 170 w 189"/>
                <a:gd name="T103" fmla="*/ 70 h 147"/>
                <a:gd name="T104" fmla="*/ 175 w 189"/>
                <a:gd name="T105" fmla="*/ 60 h 147"/>
                <a:gd name="T106" fmla="*/ 178 w 189"/>
                <a:gd name="T107" fmla="*/ 54 h 147"/>
                <a:gd name="T108" fmla="*/ 187 w 189"/>
                <a:gd name="T109" fmla="*/ 46 h 147"/>
                <a:gd name="T110" fmla="*/ 138 w 189"/>
                <a:gd name="T111" fmla="*/ 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89" h="147">
                  <a:moveTo>
                    <a:pt x="98" y="14"/>
                  </a:moveTo>
                  <a:cubicBezTo>
                    <a:pt x="94" y="4"/>
                    <a:pt x="94" y="4"/>
                    <a:pt x="94" y="4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2" y="1"/>
                    <a:pt x="72" y="1"/>
                    <a:pt x="72" y="1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58" y="6"/>
                    <a:pt x="58" y="6"/>
                    <a:pt x="58" y="6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34" y="64"/>
                    <a:pt x="34" y="64"/>
                    <a:pt x="34" y="64"/>
                  </a:cubicBezTo>
                  <a:cubicBezTo>
                    <a:pt x="50" y="77"/>
                    <a:pt x="50" y="77"/>
                    <a:pt x="50" y="77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61" y="89"/>
                    <a:pt x="61" y="89"/>
                    <a:pt x="61" y="89"/>
                  </a:cubicBezTo>
                  <a:cubicBezTo>
                    <a:pt x="66" y="96"/>
                    <a:pt x="66" y="96"/>
                    <a:pt x="66" y="96"/>
                  </a:cubicBezTo>
                  <a:cubicBezTo>
                    <a:pt x="73" y="99"/>
                    <a:pt x="73" y="99"/>
                    <a:pt x="73" y="99"/>
                  </a:cubicBezTo>
                  <a:cubicBezTo>
                    <a:pt x="76" y="102"/>
                    <a:pt x="76" y="102"/>
                    <a:pt x="76" y="102"/>
                  </a:cubicBezTo>
                  <a:cubicBezTo>
                    <a:pt x="79" y="105"/>
                    <a:pt x="79" y="105"/>
                    <a:pt x="79" y="105"/>
                  </a:cubicBezTo>
                  <a:cubicBezTo>
                    <a:pt x="82" y="107"/>
                    <a:pt x="82" y="107"/>
                    <a:pt x="82" y="107"/>
                  </a:cubicBezTo>
                  <a:cubicBezTo>
                    <a:pt x="84" y="109"/>
                    <a:pt x="84" y="109"/>
                    <a:pt x="84" y="109"/>
                  </a:cubicBezTo>
                  <a:cubicBezTo>
                    <a:pt x="87" y="114"/>
                    <a:pt x="87" y="114"/>
                    <a:pt x="87" y="114"/>
                  </a:cubicBezTo>
                  <a:cubicBezTo>
                    <a:pt x="89" y="117"/>
                    <a:pt x="89" y="117"/>
                    <a:pt x="89" y="117"/>
                  </a:cubicBezTo>
                  <a:cubicBezTo>
                    <a:pt x="89" y="119"/>
                    <a:pt x="89" y="119"/>
                    <a:pt x="89" y="119"/>
                  </a:cubicBezTo>
                  <a:cubicBezTo>
                    <a:pt x="90" y="122"/>
                    <a:pt x="90" y="122"/>
                    <a:pt x="90" y="122"/>
                  </a:cubicBezTo>
                  <a:cubicBezTo>
                    <a:pt x="91" y="124"/>
                    <a:pt x="91" y="124"/>
                    <a:pt x="91" y="124"/>
                  </a:cubicBezTo>
                  <a:cubicBezTo>
                    <a:pt x="92" y="124"/>
                    <a:pt x="92" y="124"/>
                    <a:pt x="92" y="124"/>
                  </a:cubicBezTo>
                  <a:cubicBezTo>
                    <a:pt x="95" y="125"/>
                    <a:pt x="95" y="125"/>
                    <a:pt x="95" y="125"/>
                  </a:cubicBezTo>
                  <a:cubicBezTo>
                    <a:pt x="98" y="127"/>
                    <a:pt x="98" y="127"/>
                    <a:pt x="98" y="127"/>
                  </a:cubicBezTo>
                  <a:cubicBezTo>
                    <a:pt x="98" y="128"/>
                    <a:pt x="98" y="128"/>
                    <a:pt x="98" y="128"/>
                  </a:cubicBezTo>
                  <a:cubicBezTo>
                    <a:pt x="98" y="130"/>
                    <a:pt x="98" y="130"/>
                    <a:pt x="98" y="130"/>
                  </a:cubicBezTo>
                  <a:cubicBezTo>
                    <a:pt x="99" y="133"/>
                    <a:pt x="99" y="133"/>
                    <a:pt x="99" y="133"/>
                  </a:cubicBezTo>
                  <a:cubicBezTo>
                    <a:pt x="103" y="137"/>
                    <a:pt x="103" y="137"/>
                    <a:pt x="103" y="137"/>
                  </a:cubicBezTo>
                  <a:cubicBezTo>
                    <a:pt x="103" y="138"/>
                    <a:pt x="103" y="138"/>
                    <a:pt x="103" y="138"/>
                  </a:cubicBezTo>
                  <a:cubicBezTo>
                    <a:pt x="103" y="142"/>
                    <a:pt x="103" y="142"/>
                    <a:pt x="103" y="142"/>
                  </a:cubicBezTo>
                  <a:cubicBezTo>
                    <a:pt x="104" y="145"/>
                    <a:pt x="104" y="145"/>
                    <a:pt x="104" y="145"/>
                  </a:cubicBezTo>
                  <a:cubicBezTo>
                    <a:pt x="106" y="146"/>
                    <a:pt x="106" y="146"/>
                    <a:pt x="106" y="146"/>
                  </a:cubicBezTo>
                  <a:cubicBezTo>
                    <a:pt x="108" y="147"/>
                    <a:pt x="108" y="147"/>
                    <a:pt x="108" y="147"/>
                  </a:cubicBezTo>
                  <a:cubicBezTo>
                    <a:pt x="108" y="141"/>
                    <a:pt x="108" y="141"/>
                    <a:pt x="108" y="141"/>
                  </a:cubicBezTo>
                  <a:cubicBezTo>
                    <a:pt x="110" y="140"/>
                    <a:pt x="110" y="140"/>
                    <a:pt x="110" y="140"/>
                  </a:cubicBezTo>
                  <a:cubicBezTo>
                    <a:pt x="115" y="140"/>
                    <a:pt x="115" y="140"/>
                    <a:pt x="115" y="140"/>
                  </a:cubicBezTo>
                  <a:cubicBezTo>
                    <a:pt x="116" y="140"/>
                    <a:pt x="116" y="140"/>
                    <a:pt x="116" y="140"/>
                  </a:cubicBezTo>
                  <a:cubicBezTo>
                    <a:pt x="116" y="140"/>
                    <a:pt x="118" y="139"/>
                    <a:pt x="118" y="139"/>
                  </a:cubicBezTo>
                  <a:cubicBezTo>
                    <a:pt x="118" y="138"/>
                    <a:pt x="117" y="137"/>
                    <a:pt x="117" y="137"/>
                  </a:cubicBezTo>
                  <a:cubicBezTo>
                    <a:pt x="116" y="137"/>
                    <a:pt x="116" y="137"/>
                    <a:pt x="116" y="137"/>
                  </a:cubicBezTo>
                  <a:cubicBezTo>
                    <a:pt x="116" y="137"/>
                    <a:pt x="112" y="136"/>
                    <a:pt x="112" y="136"/>
                  </a:cubicBezTo>
                  <a:cubicBezTo>
                    <a:pt x="111" y="136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11" y="129"/>
                    <a:pt x="111" y="129"/>
                    <a:pt x="111" y="129"/>
                  </a:cubicBezTo>
                  <a:cubicBezTo>
                    <a:pt x="115" y="132"/>
                    <a:pt x="115" y="132"/>
                    <a:pt x="115" y="132"/>
                  </a:cubicBezTo>
                  <a:cubicBezTo>
                    <a:pt x="116" y="133"/>
                    <a:pt x="116" y="133"/>
                    <a:pt x="116" y="133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23" y="134"/>
                    <a:pt x="123" y="134"/>
                    <a:pt x="123" y="134"/>
                  </a:cubicBezTo>
                  <a:cubicBezTo>
                    <a:pt x="124" y="128"/>
                    <a:pt x="124" y="128"/>
                    <a:pt x="124" y="128"/>
                  </a:cubicBezTo>
                  <a:cubicBezTo>
                    <a:pt x="124" y="127"/>
                    <a:pt x="124" y="127"/>
                    <a:pt x="124" y="127"/>
                  </a:cubicBezTo>
                  <a:cubicBezTo>
                    <a:pt x="123" y="123"/>
                    <a:pt x="123" y="123"/>
                    <a:pt x="123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30" y="123"/>
                    <a:pt x="130" y="123"/>
                    <a:pt x="130" y="123"/>
                  </a:cubicBezTo>
                  <a:cubicBezTo>
                    <a:pt x="135" y="120"/>
                    <a:pt x="135" y="120"/>
                    <a:pt x="135" y="120"/>
                  </a:cubicBezTo>
                  <a:cubicBezTo>
                    <a:pt x="135" y="119"/>
                    <a:pt x="135" y="119"/>
                    <a:pt x="135" y="119"/>
                  </a:cubicBezTo>
                  <a:cubicBezTo>
                    <a:pt x="133" y="118"/>
                    <a:pt x="133" y="118"/>
                    <a:pt x="133" y="118"/>
                  </a:cubicBezTo>
                  <a:cubicBezTo>
                    <a:pt x="131" y="118"/>
                    <a:pt x="131" y="118"/>
                    <a:pt x="131" y="118"/>
                  </a:cubicBezTo>
                  <a:cubicBezTo>
                    <a:pt x="129" y="117"/>
                    <a:pt x="129" y="117"/>
                    <a:pt x="129" y="117"/>
                  </a:cubicBezTo>
                  <a:cubicBezTo>
                    <a:pt x="129" y="115"/>
                    <a:pt x="129" y="115"/>
                    <a:pt x="129" y="115"/>
                  </a:cubicBezTo>
                  <a:cubicBezTo>
                    <a:pt x="132" y="114"/>
                    <a:pt x="132" y="114"/>
                    <a:pt x="132" y="114"/>
                  </a:cubicBezTo>
                  <a:cubicBezTo>
                    <a:pt x="133" y="115"/>
                    <a:pt x="133" y="115"/>
                    <a:pt x="133" y="115"/>
                  </a:cubicBezTo>
                  <a:cubicBezTo>
                    <a:pt x="136" y="117"/>
                    <a:pt x="136" y="117"/>
                    <a:pt x="136" y="117"/>
                  </a:cubicBezTo>
                  <a:cubicBezTo>
                    <a:pt x="138" y="117"/>
                    <a:pt x="138" y="117"/>
                    <a:pt x="138" y="117"/>
                  </a:cubicBezTo>
                  <a:cubicBezTo>
                    <a:pt x="142" y="114"/>
                    <a:pt x="142" y="114"/>
                    <a:pt x="142" y="114"/>
                  </a:cubicBezTo>
                  <a:cubicBezTo>
                    <a:pt x="145" y="110"/>
                    <a:pt x="145" y="110"/>
                    <a:pt x="145" y="110"/>
                  </a:cubicBezTo>
                  <a:cubicBezTo>
                    <a:pt x="144" y="107"/>
                    <a:pt x="144" y="107"/>
                    <a:pt x="144" y="107"/>
                  </a:cubicBezTo>
                  <a:cubicBezTo>
                    <a:pt x="141" y="105"/>
                    <a:pt x="141" y="105"/>
                    <a:pt x="141" y="105"/>
                  </a:cubicBezTo>
                  <a:cubicBezTo>
                    <a:pt x="141" y="104"/>
                    <a:pt x="141" y="104"/>
                    <a:pt x="141" y="104"/>
                  </a:cubicBezTo>
                  <a:cubicBezTo>
                    <a:pt x="143" y="103"/>
                    <a:pt x="143" y="103"/>
                    <a:pt x="143" y="103"/>
                  </a:cubicBezTo>
                  <a:cubicBezTo>
                    <a:pt x="147" y="105"/>
                    <a:pt x="147" y="105"/>
                    <a:pt x="147" y="105"/>
                  </a:cubicBezTo>
                  <a:cubicBezTo>
                    <a:pt x="149" y="103"/>
                    <a:pt x="149" y="103"/>
                    <a:pt x="149" y="103"/>
                  </a:cubicBezTo>
                  <a:cubicBezTo>
                    <a:pt x="151" y="100"/>
                    <a:pt x="151" y="100"/>
                    <a:pt x="151" y="100"/>
                  </a:cubicBezTo>
                  <a:cubicBezTo>
                    <a:pt x="155" y="93"/>
                    <a:pt x="155" y="93"/>
                    <a:pt x="155" y="93"/>
                  </a:cubicBezTo>
                  <a:cubicBezTo>
                    <a:pt x="159" y="90"/>
                    <a:pt x="159" y="90"/>
                    <a:pt x="159" y="90"/>
                  </a:cubicBezTo>
                  <a:cubicBezTo>
                    <a:pt x="164" y="89"/>
                    <a:pt x="164" y="89"/>
                    <a:pt x="164" y="89"/>
                  </a:cubicBezTo>
                  <a:cubicBezTo>
                    <a:pt x="167" y="84"/>
                    <a:pt x="167" y="84"/>
                    <a:pt x="167" y="84"/>
                  </a:cubicBezTo>
                  <a:cubicBezTo>
                    <a:pt x="169" y="81"/>
                    <a:pt x="169" y="81"/>
                    <a:pt x="169" y="81"/>
                  </a:cubicBezTo>
                  <a:cubicBezTo>
                    <a:pt x="167" y="79"/>
                    <a:pt x="167" y="79"/>
                    <a:pt x="167" y="79"/>
                  </a:cubicBezTo>
                  <a:cubicBezTo>
                    <a:pt x="165" y="75"/>
                    <a:pt x="165" y="75"/>
                    <a:pt x="165" y="75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9" y="75"/>
                    <a:pt x="169" y="75"/>
                    <a:pt x="169" y="75"/>
                  </a:cubicBezTo>
                  <a:cubicBezTo>
                    <a:pt x="169" y="72"/>
                    <a:pt x="169" y="72"/>
                    <a:pt x="169" y="72"/>
                  </a:cubicBezTo>
                  <a:cubicBezTo>
                    <a:pt x="170" y="70"/>
                    <a:pt x="170" y="70"/>
                    <a:pt x="170" y="70"/>
                  </a:cubicBezTo>
                  <a:cubicBezTo>
                    <a:pt x="173" y="66"/>
                    <a:pt x="173" y="66"/>
                    <a:pt x="173" y="66"/>
                  </a:cubicBezTo>
                  <a:cubicBezTo>
                    <a:pt x="175" y="60"/>
                    <a:pt x="175" y="60"/>
                    <a:pt x="175" y="60"/>
                  </a:cubicBezTo>
                  <a:cubicBezTo>
                    <a:pt x="177" y="56"/>
                    <a:pt x="177" y="56"/>
                    <a:pt x="177" y="56"/>
                  </a:cubicBezTo>
                  <a:cubicBezTo>
                    <a:pt x="178" y="54"/>
                    <a:pt x="178" y="54"/>
                    <a:pt x="178" y="54"/>
                  </a:cubicBezTo>
                  <a:cubicBezTo>
                    <a:pt x="180" y="52"/>
                    <a:pt x="180" y="52"/>
                    <a:pt x="180" y="52"/>
                  </a:cubicBezTo>
                  <a:cubicBezTo>
                    <a:pt x="187" y="46"/>
                    <a:pt x="187" y="46"/>
                    <a:pt x="187" y="46"/>
                  </a:cubicBezTo>
                  <a:cubicBezTo>
                    <a:pt x="189" y="44"/>
                    <a:pt x="189" y="44"/>
                    <a:pt x="189" y="44"/>
                  </a:cubicBezTo>
                  <a:cubicBezTo>
                    <a:pt x="138" y="6"/>
                    <a:pt x="138" y="6"/>
                    <a:pt x="138" y="6"/>
                  </a:cubicBezTo>
                  <a:lnTo>
                    <a:pt x="98" y="14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21" name="Freeform 41">
              <a:extLst>
                <a:ext uri="{FF2B5EF4-FFF2-40B4-BE49-F238E27FC236}">
                  <a16:creationId xmlns:a16="http://schemas.microsoft.com/office/drawing/2014/main" id="{0AB623F3-77B2-C947-8578-0762316B5F15}"/>
                </a:ext>
              </a:extLst>
            </p:cNvPr>
            <p:cNvSpPr>
              <a:spLocks/>
            </p:cNvSpPr>
            <p:nvPr/>
          </p:nvSpPr>
          <p:spPr bwMode="auto">
            <a:xfrm>
              <a:off x="9074792" y="8922021"/>
              <a:ext cx="829734" cy="1330548"/>
            </a:xfrm>
            <a:custGeom>
              <a:avLst/>
              <a:gdLst>
                <a:gd name="T0" fmla="*/ 39 w 126"/>
                <a:gd name="T1" fmla="*/ 183 h 202"/>
                <a:gd name="T2" fmla="*/ 33 w 126"/>
                <a:gd name="T3" fmla="*/ 176 h 202"/>
                <a:gd name="T4" fmla="*/ 36 w 126"/>
                <a:gd name="T5" fmla="*/ 172 h 202"/>
                <a:gd name="T6" fmla="*/ 51 w 126"/>
                <a:gd name="T7" fmla="*/ 168 h 202"/>
                <a:gd name="T8" fmla="*/ 125 w 126"/>
                <a:gd name="T9" fmla="*/ 161 h 202"/>
                <a:gd name="T10" fmla="*/ 120 w 126"/>
                <a:gd name="T11" fmla="*/ 153 h 202"/>
                <a:gd name="T12" fmla="*/ 119 w 126"/>
                <a:gd name="T13" fmla="*/ 148 h 202"/>
                <a:gd name="T14" fmla="*/ 120 w 126"/>
                <a:gd name="T15" fmla="*/ 141 h 202"/>
                <a:gd name="T16" fmla="*/ 116 w 126"/>
                <a:gd name="T17" fmla="*/ 130 h 202"/>
                <a:gd name="T18" fmla="*/ 119 w 126"/>
                <a:gd name="T19" fmla="*/ 123 h 202"/>
                <a:gd name="T20" fmla="*/ 116 w 126"/>
                <a:gd name="T21" fmla="*/ 117 h 202"/>
                <a:gd name="T22" fmla="*/ 122 w 126"/>
                <a:gd name="T23" fmla="*/ 110 h 202"/>
                <a:gd name="T24" fmla="*/ 119 w 126"/>
                <a:gd name="T25" fmla="*/ 104 h 202"/>
                <a:gd name="T26" fmla="*/ 115 w 126"/>
                <a:gd name="T27" fmla="*/ 95 h 202"/>
                <a:gd name="T28" fmla="*/ 106 w 126"/>
                <a:gd name="T29" fmla="*/ 75 h 202"/>
                <a:gd name="T30" fmla="*/ 89 w 126"/>
                <a:gd name="T31" fmla="*/ 12 h 202"/>
                <a:gd name="T32" fmla="*/ 94 w 126"/>
                <a:gd name="T33" fmla="*/ 0 h 202"/>
                <a:gd name="T34" fmla="*/ 1 w 126"/>
                <a:gd name="T35" fmla="*/ 7 h 202"/>
                <a:gd name="T36" fmla="*/ 0 w 126"/>
                <a:gd name="T37" fmla="*/ 106 h 202"/>
                <a:gd name="T38" fmla="*/ 6 w 126"/>
                <a:gd name="T39" fmla="*/ 196 h 202"/>
                <a:gd name="T40" fmla="*/ 11 w 126"/>
                <a:gd name="T41" fmla="*/ 197 h 202"/>
                <a:gd name="T42" fmla="*/ 16 w 126"/>
                <a:gd name="T43" fmla="*/ 195 h 202"/>
                <a:gd name="T44" fmla="*/ 16 w 126"/>
                <a:gd name="T45" fmla="*/ 187 h 202"/>
                <a:gd name="T46" fmla="*/ 21 w 126"/>
                <a:gd name="T47" fmla="*/ 184 h 202"/>
                <a:gd name="T48" fmla="*/ 22 w 126"/>
                <a:gd name="T49" fmla="*/ 189 h 202"/>
                <a:gd name="T50" fmla="*/ 22 w 126"/>
                <a:gd name="T51" fmla="*/ 193 h 202"/>
                <a:gd name="T52" fmla="*/ 25 w 126"/>
                <a:gd name="T53" fmla="*/ 195 h 202"/>
                <a:gd name="T54" fmla="*/ 27 w 126"/>
                <a:gd name="T55" fmla="*/ 199 h 202"/>
                <a:gd name="T56" fmla="*/ 25 w 126"/>
                <a:gd name="T57" fmla="*/ 202 h 202"/>
                <a:gd name="T58" fmla="*/ 31 w 126"/>
                <a:gd name="T59" fmla="*/ 200 h 202"/>
                <a:gd name="T60" fmla="*/ 38 w 126"/>
                <a:gd name="T61" fmla="*/ 197 h 202"/>
                <a:gd name="T62" fmla="*/ 43 w 126"/>
                <a:gd name="T63" fmla="*/ 196 h 202"/>
                <a:gd name="T64" fmla="*/ 44 w 126"/>
                <a:gd name="T65" fmla="*/ 195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6" h="202">
                  <a:moveTo>
                    <a:pt x="40" y="188"/>
                  </a:moveTo>
                  <a:lnTo>
                    <a:pt x="39" y="183"/>
                  </a:lnTo>
                  <a:lnTo>
                    <a:pt x="35" y="178"/>
                  </a:lnTo>
                  <a:lnTo>
                    <a:pt x="33" y="176"/>
                  </a:lnTo>
                  <a:lnTo>
                    <a:pt x="33" y="173"/>
                  </a:lnTo>
                  <a:lnTo>
                    <a:pt x="36" y="172"/>
                  </a:lnTo>
                  <a:lnTo>
                    <a:pt x="43" y="170"/>
                  </a:lnTo>
                  <a:lnTo>
                    <a:pt x="51" y="168"/>
                  </a:lnTo>
                  <a:lnTo>
                    <a:pt x="126" y="162"/>
                  </a:lnTo>
                  <a:lnTo>
                    <a:pt x="125" y="161"/>
                  </a:lnTo>
                  <a:lnTo>
                    <a:pt x="121" y="156"/>
                  </a:lnTo>
                  <a:lnTo>
                    <a:pt x="120" y="153"/>
                  </a:lnTo>
                  <a:lnTo>
                    <a:pt x="118" y="150"/>
                  </a:lnTo>
                  <a:lnTo>
                    <a:pt x="119" y="148"/>
                  </a:lnTo>
                  <a:lnTo>
                    <a:pt x="121" y="146"/>
                  </a:lnTo>
                  <a:lnTo>
                    <a:pt x="120" y="141"/>
                  </a:lnTo>
                  <a:lnTo>
                    <a:pt x="118" y="138"/>
                  </a:lnTo>
                  <a:lnTo>
                    <a:pt x="116" y="130"/>
                  </a:lnTo>
                  <a:lnTo>
                    <a:pt x="116" y="125"/>
                  </a:lnTo>
                  <a:lnTo>
                    <a:pt x="119" y="123"/>
                  </a:lnTo>
                  <a:lnTo>
                    <a:pt x="120" y="119"/>
                  </a:lnTo>
                  <a:lnTo>
                    <a:pt x="116" y="117"/>
                  </a:lnTo>
                  <a:lnTo>
                    <a:pt x="121" y="114"/>
                  </a:lnTo>
                  <a:lnTo>
                    <a:pt x="122" y="110"/>
                  </a:lnTo>
                  <a:lnTo>
                    <a:pt x="120" y="108"/>
                  </a:lnTo>
                  <a:lnTo>
                    <a:pt x="119" y="104"/>
                  </a:lnTo>
                  <a:lnTo>
                    <a:pt x="119" y="100"/>
                  </a:lnTo>
                  <a:lnTo>
                    <a:pt x="115" y="95"/>
                  </a:lnTo>
                  <a:lnTo>
                    <a:pt x="108" y="83"/>
                  </a:lnTo>
                  <a:lnTo>
                    <a:pt x="106" y="75"/>
                  </a:lnTo>
                  <a:lnTo>
                    <a:pt x="96" y="41"/>
                  </a:lnTo>
                  <a:lnTo>
                    <a:pt x="89" y="12"/>
                  </a:lnTo>
                  <a:lnTo>
                    <a:pt x="87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1" y="7"/>
                  </a:lnTo>
                  <a:lnTo>
                    <a:pt x="1" y="14"/>
                  </a:lnTo>
                  <a:lnTo>
                    <a:pt x="0" y="106"/>
                  </a:lnTo>
                  <a:lnTo>
                    <a:pt x="0" y="155"/>
                  </a:lnTo>
                  <a:lnTo>
                    <a:pt x="6" y="196"/>
                  </a:lnTo>
                  <a:lnTo>
                    <a:pt x="8" y="196"/>
                  </a:lnTo>
                  <a:lnTo>
                    <a:pt x="11" y="197"/>
                  </a:lnTo>
                  <a:lnTo>
                    <a:pt x="15" y="198"/>
                  </a:lnTo>
                  <a:lnTo>
                    <a:pt x="16" y="195"/>
                  </a:lnTo>
                  <a:lnTo>
                    <a:pt x="15" y="191"/>
                  </a:lnTo>
                  <a:lnTo>
                    <a:pt x="16" y="187"/>
                  </a:lnTo>
                  <a:lnTo>
                    <a:pt x="18" y="185"/>
                  </a:lnTo>
                  <a:lnTo>
                    <a:pt x="21" y="184"/>
                  </a:lnTo>
                  <a:lnTo>
                    <a:pt x="22" y="186"/>
                  </a:lnTo>
                  <a:lnTo>
                    <a:pt x="22" y="189"/>
                  </a:lnTo>
                  <a:lnTo>
                    <a:pt x="21" y="191"/>
                  </a:lnTo>
                  <a:lnTo>
                    <a:pt x="22" y="193"/>
                  </a:lnTo>
                  <a:lnTo>
                    <a:pt x="23" y="194"/>
                  </a:lnTo>
                  <a:lnTo>
                    <a:pt x="25" y="195"/>
                  </a:lnTo>
                  <a:lnTo>
                    <a:pt x="27" y="197"/>
                  </a:lnTo>
                  <a:lnTo>
                    <a:pt x="27" y="199"/>
                  </a:lnTo>
                  <a:lnTo>
                    <a:pt x="27" y="200"/>
                  </a:lnTo>
                  <a:lnTo>
                    <a:pt x="25" y="202"/>
                  </a:lnTo>
                  <a:lnTo>
                    <a:pt x="27" y="201"/>
                  </a:lnTo>
                  <a:lnTo>
                    <a:pt x="31" y="200"/>
                  </a:lnTo>
                  <a:lnTo>
                    <a:pt x="36" y="199"/>
                  </a:lnTo>
                  <a:lnTo>
                    <a:pt x="38" y="197"/>
                  </a:lnTo>
                  <a:lnTo>
                    <a:pt x="39" y="197"/>
                  </a:lnTo>
                  <a:lnTo>
                    <a:pt x="43" y="196"/>
                  </a:lnTo>
                  <a:lnTo>
                    <a:pt x="44" y="195"/>
                  </a:lnTo>
                  <a:lnTo>
                    <a:pt x="44" y="195"/>
                  </a:lnTo>
                  <a:lnTo>
                    <a:pt x="40" y="188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22" name="Freeform 42">
              <a:extLst>
                <a:ext uri="{FF2B5EF4-FFF2-40B4-BE49-F238E27FC236}">
                  <a16:creationId xmlns:a16="http://schemas.microsoft.com/office/drawing/2014/main" id="{C76B84BE-D10F-5B45-8697-FF30CB5831D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0421" y="8968129"/>
              <a:ext cx="763883" cy="1337137"/>
            </a:xfrm>
            <a:custGeom>
              <a:avLst/>
              <a:gdLst>
                <a:gd name="T0" fmla="*/ 110 w 116"/>
                <a:gd name="T1" fmla="*/ 99 h 203"/>
                <a:gd name="T2" fmla="*/ 111 w 116"/>
                <a:gd name="T3" fmla="*/ 0 h 203"/>
                <a:gd name="T4" fmla="*/ 41 w 116"/>
                <a:gd name="T5" fmla="*/ 5 h 203"/>
                <a:gd name="T6" fmla="*/ 38 w 116"/>
                <a:gd name="T7" fmla="*/ 10 h 203"/>
                <a:gd name="T8" fmla="*/ 35 w 116"/>
                <a:gd name="T9" fmla="*/ 15 h 203"/>
                <a:gd name="T10" fmla="*/ 32 w 116"/>
                <a:gd name="T11" fmla="*/ 17 h 203"/>
                <a:gd name="T12" fmla="*/ 30 w 116"/>
                <a:gd name="T13" fmla="*/ 26 h 203"/>
                <a:gd name="T14" fmla="*/ 22 w 116"/>
                <a:gd name="T15" fmla="*/ 37 h 203"/>
                <a:gd name="T16" fmla="*/ 18 w 116"/>
                <a:gd name="T17" fmla="*/ 44 h 203"/>
                <a:gd name="T18" fmla="*/ 18 w 116"/>
                <a:gd name="T19" fmla="*/ 48 h 203"/>
                <a:gd name="T20" fmla="*/ 17 w 116"/>
                <a:gd name="T21" fmla="*/ 54 h 203"/>
                <a:gd name="T22" fmla="*/ 13 w 116"/>
                <a:gd name="T23" fmla="*/ 58 h 203"/>
                <a:gd name="T24" fmla="*/ 12 w 116"/>
                <a:gd name="T25" fmla="*/ 62 h 203"/>
                <a:gd name="T26" fmla="*/ 11 w 116"/>
                <a:gd name="T27" fmla="*/ 66 h 203"/>
                <a:gd name="T28" fmla="*/ 14 w 116"/>
                <a:gd name="T29" fmla="*/ 70 h 203"/>
                <a:gd name="T30" fmla="*/ 14 w 116"/>
                <a:gd name="T31" fmla="*/ 78 h 203"/>
                <a:gd name="T32" fmla="*/ 14 w 116"/>
                <a:gd name="T33" fmla="*/ 84 h 203"/>
                <a:gd name="T34" fmla="*/ 11 w 116"/>
                <a:gd name="T35" fmla="*/ 89 h 203"/>
                <a:gd name="T36" fmla="*/ 15 w 116"/>
                <a:gd name="T37" fmla="*/ 94 h 203"/>
                <a:gd name="T38" fmla="*/ 11 w 116"/>
                <a:gd name="T39" fmla="*/ 98 h 203"/>
                <a:gd name="T40" fmla="*/ 15 w 116"/>
                <a:gd name="T41" fmla="*/ 102 h 203"/>
                <a:gd name="T42" fmla="*/ 16 w 116"/>
                <a:gd name="T43" fmla="*/ 108 h 203"/>
                <a:gd name="T44" fmla="*/ 19 w 116"/>
                <a:gd name="T45" fmla="*/ 112 h 203"/>
                <a:gd name="T46" fmla="*/ 19 w 116"/>
                <a:gd name="T47" fmla="*/ 123 h 203"/>
                <a:gd name="T48" fmla="*/ 15 w 116"/>
                <a:gd name="T49" fmla="*/ 126 h 203"/>
                <a:gd name="T50" fmla="*/ 14 w 116"/>
                <a:gd name="T51" fmla="*/ 132 h 203"/>
                <a:gd name="T52" fmla="*/ 8 w 116"/>
                <a:gd name="T53" fmla="*/ 140 h 203"/>
                <a:gd name="T54" fmla="*/ 6 w 116"/>
                <a:gd name="T55" fmla="*/ 149 h 203"/>
                <a:gd name="T56" fmla="*/ 4 w 116"/>
                <a:gd name="T57" fmla="*/ 153 h 203"/>
                <a:gd name="T58" fmla="*/ 4 w 116"/>
                <a:gd name="T59" fmla="*/ 160 h 203"/>
                <a:gd name="T60" fmla="*/ 0 w 116"/>
                <a:gd name="T61" fmla="*/ 164 h 203"/>
                <a:gd name="T62" fmla="*/ 1 w 116"/>
                <a:gd name="T63" fmla="*/ 171 h 203"/>
                <a:gd name="T64" fmla="*/ 65 w 116"/>
                <a:gd name="T65" fmla="*/ 184 h 203"/>
                <a:gd name="T66" fmla="*/ 70 w 116"/>
                <a:gd name="T67" fmla="*/ 192 h 203"/>
                <a:gd name="T68" fmla="*/ 71 w 116"/>
                <a:gd name="T69" fmla="*/ 203 h 203"/>
                <a:gd name="T70" fmla="*/ 72 w 116"/>
                <a:gd name="T71" fmla="*/ 203 h 203"/>
                <a:gd name="T72" fmla="*/ 79 w 116"/>
                <a:gd name="T73" fmla="*/ 199 h 203"/>
                <a:gd name="T74" fmla="*/ 82 w 116"/>
                <a:gd name="T75" fmla="*/ 193 h 203"/>
                <a:gd name="T76" fmla="*/ 89 w 116"/>
                <a:gd name="T77" fmla="*/ 193 h 203"/>
                <a:gd name="T78" fmla="*/ 98 w 116"/>
                <a:gd name="T79" fmla="*/ 190 h 203"/>
                <a:gd name="T80" fmla="*/ 104 w 116"/>
                <a:gd name="T81" fmla="*/ 190 h 203"/>
                <a:gd name="T82" fmla="*/ 109 w 116"/>
                <a:gd name="T83" fmla="*/ 190 h 203"/>
                <a:gd name="T84" fmla="*/ 115 w 116"/>
                <a:gd name="T85" fmla="*/ 190 h 203"/>
                <a:gd name="T86" fmla="*/ 116 w 116"/>
                <a:gd name="T87" fmla="*/ 189 h 203"/>
                <a:gd name="T88" fmla="*/ 110 w 116"/>
                <a:gd name="T89" fmla="*/ 148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6" h="203">
                  <a:moveTo>
                    <a:pt x="110" y="148"/>
                  </a:moveTo>
                  <a:lnTo>
                    <a:pt x="110" y="99"/>
                  </a:lnTo>
                  <a:lnTo>
                    <a:pt x="111" y="7"/>
                  </a:lnTo>
                  <a:lnTo>
                    <a:pt x="111" y="0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2" y="8"/>
                  </a:lnTo>
                  <a:lnTo>
                    <a:pt x="38" y="10"/>
                  </a:lnTo>
                  <a:lnTo>
                    <a:pt x="36" y="12"/>
                  </a:lnTo>
                  <a:lnTo>
                    <a:pt x="35" y="15"/>
                  </a:lnTo>
                  <a:lnTo>
                    <a:pt x="33" y="17"/>
                  </a:lnTo>
                  <a:lnTo>
                    <a:pt x="32" y="17"/>
                  </a:lnTo>
                  <a:lnTo>
                    <a:pt x="30" y="22"/>
                  </a:lnTo>
                  <a:lnTo>
                    <a:pt x="30" y="26"/>
                  </a:lnTo>
                  <a:lnTo>
                    <a:pt x="27" y="31"/>
                  </a:lnTo>
                  <a:lnTo>
                    <a:pt x="22" y="37"/>
                  </a:lnTo>
                  <a:lnTo>
                    <a:pt x="19" y="40"/>
                  </a:lnTo>
                  <a:lnTo>
                    <a:pt x="18" y="44"/>
                  </a:lnTo>
                  <a:lnTo>
                    <a:pt x="20" y="45"/>
                  </a:lnTo>
                  <a:lnTo>
                    <a:pt x="18" y="48"/>
                  </a:lnTo>
                  <a:lnTo>
                    <a:pt x="16" y="52"/>
                  </a:lnTo>
                  <a:lnTo>
                    <a:pt x="17" y="54"/>
                  </a:lnTo>
                  <a:lnTo>
                    <a:pt x="16" y="54"/>
                  </a:lnTo>
                  <a:lnTo>
                    <a:pt x="13" y="58"/>
                  </a:lnTo>
                  <a:lnTo>
                    <a:pt x="11" y="61"/>
                  </a:lnTo>
                  <a:lnTo>
                    <a:pt x="12" y="62"/>
                  </a:lnTo>
                  <a:lnTo>
                    <a:pt x="11" y="64"/>
                  </a:lnTo>
                  <a:lnTo>
                    <a:pt x="11" y="66"/>
                  </a:lnTo>
                  <a:lnTo>
                    <a:pt x="12" y="67"/>
                  </a:lnTo>
                  <a:lnTo>
                    <a:pt x="14" y="70"/>
                  </a:lnTo>
                  <a:lnTo>
                    <a:pt x="14" y="72"/>
                  </a:lnTo>
                  <a:lnTo>
                    <a:pt x="14" y="78"/>
                  </a:lnTo>
                  <a:lnTo>
                    <a:pt x="15" y="81"/>
                  </a:lnTo>
                  <a:lnTo>
                    <a:pt x="14" y="84"/>
                  </a:lnTo>
                  <a:lnTo>
                    <a:pt x="12" y="89"/>
                  </a:lnTo>
                  <a:lnTo>
                    <a:pt x="11" y="89"/>
                  </a:lnTo>
                  <a:lnTo>
                    <a:pt x="14" y="91"/>
                  </a:lnTo>
                  <a:lnTo>
                    <a:pt x="15" y="94"/>
                  </a:lnTo>
                  <a:lnTo>
                    <a:pt x="15" y="96"/>
                  </a:lnTo>
                  <a:lnTo>
                    <a:pt x="11" y="98"/>
                  </a:lnTo>
                  <a:lnTo>
                    <a:pt x="14" y="100"/>
                  </a:lnTo>
                  <a:lnTo>
                    <a:pt x="15" y="102"/>
                  </a:lnTo>
                  <a:lnTo>
                    <a:pt x="15" y="103"/>
                  </a:lnTo>
                  <a:lnTo>
                    <a:pt x="16" y="108"/>
                  </a:lnTo>
                  <a:lnTo>
                    <a:pt x="16" y="110"/>
                  </a:lnTo>
                  <a:lnTo>
                    <a:pt x="19" y="112"/>
                  </a:lnTo>
                  <a:lnTo>
                    <a:pt x="20" y="115"/>
                  </a:lnTo>
                  <a:lnTo>
                    <a:pt x="19" y="123"/>
                  </a:lnTo>
                  <a:lnTo>
                    <a:pt x="16" y="126"/>
                  </a:lnTo>
                  <a:lnTo>
                    <a:pt x="15" y="126"/>
                  </a:lnTo>
                  <a:lnTo>
                    <a:pt x="15" y="130"/>
                  </a:lnTo>
                  <a:lnTo>
                    <a:pt x="14" y="132"/>
                  </a:lnTo>
                  <a:lnTo>
                    <a:pt x="10" y="138"/>
                  </a:lnTo>
                  <a:lnTo>
                    <a:pt x="8" y="140"/>
                  </a:lnTo>
                  <a:lnTo>
                    <a:pt x="7" y="147"/>
                  </a:lnTo>
                  <a:lnTo>
                    <a:pt x="6" y="149"/>
                  </a:lnTo>
                  <a:lnTo>
                    <a:pt x="5" y="150"/>
                  </a:lnTo>
                  <a:lnTo>
                    <a:pt x="4" y="153"/>
                  </a:lnTo>
                  <a:lnTo>
                    <a:pt x="4" y="155"/>
                  </a:lnTo>
                  <a:lnTo>
                    <a:pt x="4" y="160"/>
                  </a:lnTo>
                  <a:lnTo>
                    <a:pt x="1" y="162"/>
                  </a:lnTo>
                  <a:lnTo>
                    <a:pt x="0" y="164"/>
                  </a:lnTo>
                  <a:lnTo>
                    <a:pt x="0" y="167"/>
                  </a:lnTo>
                  <a:lnTo>
                    <a:pt x="1" y="171"/>
                  </a:lnTo>
                  <a:lnTo>
                    <a:pt x="66" y="168"/>
                  </a:lnTo>
                  <a:lnTo>
                    <a:pt x="65" y="184"/>
                  </a:lnTo>
                  <a:lnTo>
                    <a:pt x="67" y="188"/>
                  </a:lnTo>
                  <a:lnTo>
                    <a:pt x="70" y="192"/>
                  </a:lnTo>
                  <a:lnTo>
                    <a:pt x="71" y="199"/>
                  </a:lnTo>
                  <a:lnTo>
                    <a:pt x="71" y="203"/>
                  </a:lnTo>
                  <a:lnTo>
                    <a:pt x="71" y="203"/>
                  </a:lnTo>
                  <a:lnTo>
                    <a:pt x="72" y="203"/>
                  </a:lnTo>
                  <a:lnTo>
                    <a:pt x="77" y="200"/>
                  </a:lnTo>
                  <a:lnTo>
                    <a:pt x="79" y="199"/>
                  </a:lnTo>
                  <a:lnTo>
                    <a:pt x="82" y="197"/>
                  </a:lnTo>
                  <a:lnTo>
                    <a:pt x="82" y="193"/>
                  </a:lnTo>
                  <a:lnTo>
                    <a:pt x="86" y="193"/>
                  </a:lnTo>
                  <a:lnTo>
                    <a:pt x="89" y="193"/>
                  </a:lnTo>
                  <a:lnTo>
                    <a:pt x="93" y="192"/>
                  </a:lnTo>
                  <a:lnTo>
                    <a:pt x="98" y="190"/>
                  </a:lnTo>
                  <a:lnTo>
                    <a:pt x="102" y="190"/>
                  </a:lnTo>
                  <a:lnTo>
                    <a:pt x="104" y="190"/>
                  </a:lnTo>
                  <a:lnTo>
                    <a:pt x="107" y="190"/>
                  </a:lnTo>
                  <a:lnTo>
                    <a:pt x="109" y="190"/>
                  </a:lnTo>
                  <a:lnTo>
                    <a:pt x="113" y="192"/>
                  </a:lnTo>
                  <a:lnTo>
                    <a:pt x="115" y="190"/>
                  </a:lnTo>
                  <a:lnTo>
                    <a:pt x="116" y="189"/>
                  </a:lnTo>
                  <a:lnTo>
                    <a:pt x="116" y="189"/>
                  </a:lnTo>
                  <a:lnTo>
                    <a:pt x="116" y="189"/>
                  </a:lnTo>
                  <a:lnTo>
                    <a:pt x="110" y="148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23" name="Freeform 43">
              <a:extLst>
                <a:ext uri="{FF2B5EF4-FFF2-40B4-BE49-F238E27FC236}">
                  <a16:creationId xmlns:a16="http://schemas.microsoft.com/office/drawing/2014/main" id="{0ADD79D7-BFD6-5F46-8D1D-E4870C430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60605" y="7354345"/>
              <a:ext cx="948267" cy="691624"/>
            </a:xfrm>
            <a:custGeom>
              <a:avLst/>
              <a:gdLst>
                <a:gd name="T0" fmla="*/ 0 w 170"/>
                <a:gd name="T1" fmla="*/ 24 h 123"/>
                <a:gd name="T2" fmla="*/ 3 w 170"/>
                <a:gd name="T3" fmla="*/ 44 h 123"/>
                <a:gd name="T4" fmla="*/ 16 w 170"/>
                <a:gd name="T5" fmla="*/ 33 h 123"/>
                <a:gd name="T6" fmla="*/ 28 w 170"/>
                <a:gd name="T7" fmla="*/ 25 h 123"/>
                <a:gd name="T8" fmla="*/ 31 w 170"/>
                <a:gd name="T9" fmla="*/ 27 h 123"/>
                <a:gd name="T10" fmla="*/ 41 w 170"/>
                <a:gd name="T11" fmla="*/ 22 h 123"/>
                <a:gd name="T12" fmla="*/ 63 w 170"/>
                <a:gd name="T13" fmla="*/ 22 h 123"/>
                <a:gd name="T14" fmla="*/ 70 w 170"/>
                <a:gd name="T15" fmla="*/ 36 h 123"/>
                <a:gd name="T16" fmla="*/ 83 w 170"/>
                <a:gd name="T17" fmla="*/ 43 h 123"/>
                <a:gd name="T18" fmla="*/ 93 w 170"/>
                <a:gd name="T19" fmla="*/ 51 h 123"/>
                <a:gd name="T20" fmla="*/ 92 w 170"/>
                <a:gd name="T21" fmla="*/ 60 h 123"/>
                <a:gd name="T22" fmla="*/ 89 w 170"/>
                <a:gd name="T23" fmla="*/ 74 h 123"/>
                <a:gd name="T24" fmla="*/ 94 w 170"/>
                <a:gd name="T25" fmla="*/ 75 h 123"/>
                <a:gd name="T26" fmla="*/ 101 w 170"/>
                <a:gd name="T27" fmla="*/ 75 h 123"/>
                <a:gd name="T28" fmla="*/ 106 w 170"/>
                <a:gd name="T29" fmla="*/ 75 h 123"/>
                <a:gd name="T30" fmla="*/ 122 w 170"/>
                <a:gd name="T31" fmla="*/ 78 h 123"/>
                <a:gd name="T32" fmla="*/ 129 w 170"/>
                <a:gd name="T33" fmla="*/ 79 h 123"/>
                <a:gd name="T34" fmla="*/ 124 w 170"/>
                <a:gd name="T35" fmla="*/ 72 h 123"/>
                <a:gd name="T36" fmla="*/ 124 w 170"/>
                <a:gd name="T37" fmla="*/ 68 h 123"/>
                <a:gd name="T38" fmla="*/ 116 w 170"/>
                <a:gd name="T39" fmla="*/ 57 h 123"/>
                <a:gd name="T40" fmla="*/ 115 w 170"/>
                <a:gd name="T41" fmla="*/ 43 h 123"/>
                <a:gd name="T42" fmla="*/ 113 w 170"/>
                <a:gd name="T43" fmla="*/ 31 h 123"/>
                <a:gd name="T44" fmla="*/ 115 w 170"/>
                <a:gd name="T45" fmla="*/ 28 h 123"/>
                <a:gd name="T46" fmla="*/ 124 w 170"/>
                <a:gd name="T47" fmla="*/ 18 h 123"/>
                <a:gd name="T48" fmla="*/ 129 w 170"/>
                <a:gd name="T49" fmla="*/ 13 h 123"/>
                <a:gd name="T50" fmla="*/ 125 w 170"/>
                <a:gd name="T51" fmla="*/ 21 h 123"/>
                <a:gd name="T52" fmla="*/ 123 w 170"/>
                <a:gd name="T53" fmla="*/ 31 h 123"/>
                <a:gd name="T54" fmla="*/ 122 w 170"/>
                <a:gd name="T55" fmla="*/ 36 h 123"/>
                <a:gd name="T56" fmla="*/ 126 w 170"/>
                <a:gd name="T57" fmla="*/ 41 h 123"/>
                <a:gd name="T58" fmla="*/ 131 w 170"/>
                <a:gd name="T59" fmla="*/ 46 h 123"/>
                <a:gd name="T60" fmla="*/ 134 w 170"/>
                <a:gd name="T61" fmla="*/ 51 h 123"/>
                <a:gd name="T62" fmla="*/ 130 w 170"/>
                <a:gd name="T63" fmla="*/ 57 h 123"/>
                <a:gd name="T64" fmla="*/ 128 w 170"/>
                <a:gd name="T65" fmla="*/ 61 h 123"/>
                <a:gd name="T66" fmla="*/ 129 w 170"/>
                <a:gd name="T67" fmla="*/ 65 h 123"/>
                <a:gd name="T68" fmla="*/ 139 w 170"/>
                <a:gd name="T69" fmla="*/ 66 h 123"/>
                <a:gd name="T70" fmla="*/ 146 w 170"/>
                <a:gd name="T71" fmla="*/ 75 h 123"/>
                <a:gd name="T72" fmla="*/ 147 w 170"/>
                <a:gd name="T73" fmla="*/ 81 h 123"/>
                <a:gd name="T74" fmla="*/ 152 w 170"/>
                <a:gd name="T75" fmla="*/ 89 h 123"/>
                <a:gd name="T76" fmla="*/ 148 w 170"/>
                <a:gd name="T77" fmla="*/ 104 h 123"/>
                <a:gd name="T78" fmla="*/ 149 w 170"/>
                <a:gd name="T79" fmla="*/ 120 h 123"/>
                <a:gd name="T80" fmla="*/ 153 w 170"/>
                <a:gd name="T81" fmla="*/ 116 h 123"/>
                <a:gd name="T82" fmla="*/ 157 w 170"/>
                <a:gd name="T83" fmla="*/ 102 h 123"/>
                <a:gd name="T84" fmla="*/ 157 w 170"/>
                <a:gd name="T85" fmla="*/ 97 h 123"/>
                <a:gd name="T86" fmla="*/ 163 w 170"/>
                <a:gd name="T87" fmla="*/ 91 h 123"/>
                <a:gd name="T88" fmla="*/ 163 w 170"/>
                <a:gd name="T89" fmla="*/ 79 h 123"/>
                <a:gd name="T90" fmla="*/ 167 w 170"/>
                <a:gd name="T91" fmla="*/ 71 h 123"/>
                <a:gd name="T92" fmla="*/ 167 w 170"/>
                <a:gd name="T93" fmla="*/ 77 h 123"/>
                <a:gd name="T94" fmla="*/ 168 w 170"/>
                <a:gd name="T95" fmla="*/ 82 h 123"/>
                <a:gd name="T96" fmla="*/ 170 w 170"/>
                <a:gd name="T97" fmla="*/ 68 h 123"/>
                <a:gd name="T98" fmla="*/ 169 w 170"/>
                <a:gd name="T99" fmla="*/ 54 h 123"/>
                <a:gd name="T100" fmla="*/ 134 w 170"/>
                <a:gd name="T101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0" h="123">
                  <a:moveTo>
                    <a:pt x="134" y="0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70" y="36"/>
                    <a:pt x="70" y="36"/>
                    <a:pt x="70" y="36"/>
                  </a:cubicBezTo>
                  <a:cubicBezTo>
                    <a:pt x="71" y="36"/>
                    <a:pt x="71" y="36"/>
                    <a:pt x="71" y="36"/>
                  </a:cubicBezTo>
                  <a:cubicBezTo>
                    <a:pt x="83" y="43"/>
                    <a:pt x="83" y="43"/>
                    <a:pt x="83" y="43"/>
                  </a:cubicBezTo>
                  <a:cubicBezTo>
                    <a:pt x="88" y="48"/>
                    <a:pt x="88" y="48"/>
                    <a:pt x="88" y="48"/>
                  </a:cubicBezTo>
                  <a:cubicBezTo>
                    <a:pt x="93" y="51"/>
                    <a:pt x="93" y="51"/>
                    <a:pt x="93" y="51"/>
                  </a:cubicBezTo>
                  <a:cubicBezTo>
                    <a:pt x="94" y="56"/>
                    <a:pt x="94" y="56"/>
                    <a:pt x="94" y="56"/>
                  </a:cubicBezTo>
                  <a:cubicBezTo>
                    <a:pt x="92" y="60"/>
                    <a:pt x="92" y="60"/>
                    <a:pt x="92" y="60"/>
                  </a:cubicBezTo>
                  <a:cubicBezTo>
                    <a:pt x="88" y="61"/>
                    <a:pt x="88" y="61"/>
                    <a:pt x="88" y="61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4" y="75"/>
                    <a:pt x="94" y="75"/>
                    <a:pt x="94" y="75"/>
                  </a:cubicBezTo>
                  <a:cubicBezTo>
                    <a:pt x="97" y="74"/>
                    <a:pt x="97" y="74"/>
                    <a:pt x="97" y="74"/>
                  </a:cubicBezTo>
                  <a:cubicBezTo>
                    <a:pt x="101" y="75"/>
                    <a:pt x="101" y="75"/>
                    <a:pt x="101" y="75"/>
                  </a:cubicBezTo>
                  <a:cubicBezTo>
                    <a:pt x="102" y="76"/>
                    <a:pt x="102" y="76"/>
                    <a:pt x="102" y="76"/>
                  </a:cubicBezTo>
                  <a:cubicBezTo>
                    <a:pt x="106" y="75"/>
                    <a:pt x="106" y="75"/>
                    <a:pt x="106" y="75"/>
                  </a:cubicBezTo>
                  <a:cubicBezTo>
                    <a:pt x="119" y="76"/>
                    <a:pt x="119" y="76"/>
                    <a:pt x="119" y="76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6" y="80"/>
                    <a:pt x="126" y="80"/>
                    <a:pt x="126" y="80"/>
                  </a:cubicBezTo>
                  <a:cubicBezTo>
                    <a:pt x="129" y="79"/>
                    <a:pt x="129" y="79"/>
                    <a:pt x="129" y="79"/>
                  </a:cubicBezTo>
                  <a:cubicBezTo>
                    <a:pt x="127" y="75"/>
                    <a:pt x="127" y="75"/>
                    <a:pt x="127" y="75"/>
                  </a:cubicBezTo>
                  <a:cubicBezTo>
                    <a:pt x="124" y="72"/>
                    <a:pt x="124" y="72"/>
                    <a:pt x="124" y="72"/>
                  </a:cubicBezTo>
                  <a:cubicBezTo>
                    <a:pt x="124" y="69"/>
                    <a:pt x="124" y="69"/>
                    <a:pt x="124" y="69"/>
                  </a:cubicBezTo>
                  <a:cubicBezTo>
                    <a:pt x="124" y="68"/>
                    <a:pt x="124" y="68"/>
                    <a:pt x="124" y="68"/>
                  </a:cubicBezTo>
                  <a:cubicBezTo>
                    <a:pt x="118" y="60"/>
                    <a:pt x="118" y="60"/>
                    <a:pt x="118" y="60"/>
                  </a:cubicBezTo>
                  <a:cubicBezTo>
                    <a:pt x="116" y="57"/>
                    <a:pt x="116" y="57"/>
                    <a:pt x="116" y="57"/>
                  </a:cubicBezTo>
                  <a:cubicBezTo>
                    <a:pt x="116" y="50"/>
                    <a:pt x="116" y="50"/>
                    <a:pt x="116" y="50"/>
                  </a:cubicBezTo>
                  <a:cubicBezTo>
                    <a:pt x="115" y="43"/>
                    <a:pt x="115" y="43"/>
                    <a:pt x="115" y="43"/>
                  </a:cubicBezTo>
                  <a:cubicBezTo>
                    <a:pt x="116" y="36"/>
                    <a:pt x="116" y="36"/>
                    <a:pt x="116" y="36"/>
                  </a:cubicBezTo>
                  <a:cubicBezTo>
                    <a:pt x="113" y="31"/>
                    <a:pt x="113" y="31"/>
                    <a:pt x="113" y="31"/>
                  </a:cubicBezTo>
                  <a:cubicBezTo>
                    <a:pt x="111" y="28"/>
                    <a:pt x="111" y="28"/>
                    <a:pt x="111" y="28"/>
                  </a:cubicBezTo>
                  <a:cubicBezTo>
                    <a:pt x="115" y="28"/>
                    <a:pt x="115" y="28"/>
                    <a:pt x="115" y="28"/>
                  </a:cubicBezTo>
                  <a:cubicBezTo>
                    <a:pt x="118" y="22"/>
                    <a:pt x="118" y="22"/>
                    <a:pt x="118" y="22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7" y="12"/>
                    <a:pt x="127" y="12"/>
                    <a:pt x="127" y="12"/>
                  </a:cubicBezTo>
                  <a:cubicBezTo>
                    <a:pt x="129" y="13"/>
                    <a:pt x="129" y="13"/>
                    <a:pt x="129" y="13"/>
                  </a:cubicBezTo>
                  <a:cubicBezTo>
                    <a:pt x="128" y="20"/>
                    <a:pt x="128" y="20"/>
                    <a:pt x="128" y="20"/>
                  </a:cubicBezTo>
                  <a:cubicBezTo>
                    <a:pt x="125" y="21"/>
                    <a:pt x="125" y="21"/>
                    <a:pt x="125" y="21"/>
                  </a:cubicBezTo>
                  <a:cubicBezTo>
                    <a:pt x="123" y="27"/>
                    <a:pt x="123" y="27"/>
                    <a:pt x="123" y="27"/>
                  </a:cubicBezTo>
                  <a:cubicBezTo>
                    <a:pt x="123" y="31"/>
                    <a:pt x="123" y="31"/>
                    <a:pt x="123" y="31"/>
                  </a:cubicBezTo>
                  <a:cubicBezTo>
                    <a:pt x="127" y="31"/>
                    <a:pt x="127" y="31"/>
                    <a:pt x="127" y="31"/>
                  </a:cubicBezTo>
                  <a:cubicBezTo>
                    <a:pt x="122" y="36"/>
                    <a:pt x="122" y="36"/>
                    <a:pt x="122" y="36"/>
                  </a:cubicBezTo>
                  <a:cubicBezTo>
                    <a:pt x="120" y="39"/>
                    <a:pt x="120" y="39"/>
                    <a:pt x="120" y="39"/>
                  </a:cubicBezTo>
                  <a:cubicBezTo>
                    <a:pt x="126" y="41"/>
                    <a:pt x="126" y="41"/>
                    <a:pt x="126" y="41"/>
                  </a:cubicBezTo>
                  <a:cubicBezTo>
                    <a:pt x="128" y="42"/>
                    <a:pt x="128" y="42"/>
                    <a:pt x="128" y="42"/>
                  </a:cubicBezTo>
                  <a:cubicBezTo>
                    <a:pt x="131" y="46"/>
                    <a:pt x="131" y="46"/>
                    <a:pt x="131" y="46"/>
                  </a:cubicBezTo>
                  <a:cubicBezTo>
                    <a:pt x="130" y="47"/>
                    <a:pt x="130" y="47"/>
                    <a:pt x="130" y="47"/>
                  </a:cubicBezTo>
                  <a:cubicBezTo>
                    <a:pt x="134" y="51"/>
                    <a:pt x="134" y="51"/>
                    <a:pt x="134" y="51"/>
                  </a:cubicBezTo>
                  <a:cubicBezTo>
                    <a:pt x="134" y="53"/>
                    <a:pt x="134" y="53"/>
                    <a:pt x="134" y="53"/>
                  </a:cubicBezTo>
                  <a:cubicBezTo>
                    <a:pt x="130" y="57"/>
                    <a:pt x="130" y="57"/>
                    <a:pt x="130" y="57"/>
                  </a:cubicBezTo>
                  <a:cubicBezTo>
                    <a:pt x="127" y="57"/>
                    <a:pt x="127" y="57"/>
                    <a:pt x="127" y="57"/>
                  </a:cubicBezTo>
                  <a:cubicBezTo>
                    <a:pt x="128" y="61"/>
                    <a:pt x="128" y="61"/>
                    <a:pt x="128" y="61"/>
                  </a:cubicBezTo>
                  <a:cubicBezTo>
                    <a:pt x="127" y="63"/>
                    <a:pt x="127" y="63"/>
                    <a:pt x="127" y="63"/>
                  </a:cubicBezTo>
                  <a:cubicBezTo>
                    <a:pt x="129" y="65"/>
                    <a:pt x="129" y="65"/>
                    <a:pt x="129" y="65"/>
                  </a:cubicBezTo>
                  <a:cubicBezTo>
                    <a:pt x="133" y="66"/>
                    <a:pt x="133" y="66"/>
                    <a:pt x="133" y="66"/>
                  </a:cubicBezTo>
                  <a:cubicBezTo>
                    <a:pt x="139" y="66"/>
                    <a:pt x="139" y="66"/>
                    <a:pt x="139" y="66"/>
                  </a:cubicBezTo>
                  <a:cubicBezTo>
                    <a:pt x="143" y="69"/>
                    <a:pt x="143" y="69"/>
                    <a:pt x="143" y="69"/>
                  </a:cubicBezTo>
                  <a:cubicBezTo>
                    <a:pt x="146" y="75"/>
                    <a:pt x="146" y="75"/>
                    <a:pt x="146" y="75"/>
                  </a:cubicBezTo>
                  <a:cubicBezTo>
                    <a:pt x="148" y="80"/>
                    <a:pt x="148" y="80"/>
                    <a:pt x="148" y="80"/>
                  </a:cubicBezTo>
                  <a:cubicBezTo>
                    <a:pt x="147" y="81"/>
                    <a:pt x="147" y="81"/>
                    <a:pt x="147" y="81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2" y="89"/>
                    <a:pt x="152" y="89"/>
                    <a:pt x="152" y="89"/>
                  </a:cubicBezTo>
                  <a:cubicBezTo>
                    <a:pt x="149" y="98"/>
                    <a:pt x="149" y="98"/>
                    <a:pt x="149" y="98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114"/>
                    <a:pt x="148" y="114"/>
                    <a:pt x="148" y="114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1" y="123"/>
                    <a:pt x="151" y="123"/>
                    <a:pt x="151" y="123"/>
                  </a:cubicBezTo>
                  <a:cubicBezTo>
                    <a:pt x="153" y="116"/>
                    <a:pt x="153" y="116"/>
                    <a:pt x="153" y="116"/>
                  </a:cubicBezTo>
                  <a:cubicBezTo>
                    <a:pt x="154" y="105"/>
                    <a:pt x="154" y="105"/>
                    <a:pt x="154" y="105"/>
                  </a:cubicBezTo>
                  <a:cubicBezTo>
                    <a:pt x="157" y="102"/>
                    <a:pt x="157" y="102"/>
                    <a:pt x="157" y="102"/>
                  </a:cubicBezTo>
                  <a:cubicBezTo>
                    <a:pt x="157" y="99"/>
                    <a:pt x="157" y="99"/>
                    <a:pt x="157" y="99"/>
                  </a:cubicBezTo>
                  <a:cubicBezTo>
                    <a:pt x="157" y="97"/>
                    <a:pt x="157" y="97"/>
                    <a:pt x="157" y="97"/>
                  </a:cubicBezTo>
                  <a:cubicBezTo>
                    <a:pt x="160" y="95"/>
                    <a:pt x="160" y="95"/>
                    <a:pt x="160" y="95"/>
                  </a:cubicBezTo>
                  <a:cubicBezTo>
                    <a:pt x="163" y="91"/>
                    <a:pt x="163" y="91"/>
                    <a:pt x="163" y="91"/>
                  </a:cubicBezTo>
                  <a:cubicBezTo>
                    <a:pt x="163" y="82"/>
                    <a:pt x="163" y="82"/>
                    <a:pt x="163" y="82"/>
                  </a:cubicBezTo>
                  <a:cubicBezTo>
                    <a:pt x="163" y="79"/>
                    <a:pt x="163" y="79"/>
                    <a:pt x="163" y="79"/>
                  </a:cubicBezTo>
                  <a:cubicBezTo>
                    <a:pt x="163" y="75"/>
                    <a:pt x="163" y="75"/>
                    <a:pt x="163" y="75"/>
                  </a:cubicBezTo>
                  <a:cubicBezTo>
                    <a:pt x="167" y="71"/>
                    <a:pt x="167" y="71"/>
                    <a:pt x="167" y="71"/>
                  </a:cubicBezTo>
                  <a:cubicBezTo>
                    <a:pt x="168" y="74"/>
                    <a:pt x="168" y="74"/>
                    <a:pt x="168" y="74"/>
                  </a:cubicBezTo>
                  <a:cubicBezTo>
                    <a:pt x="167" y="77"/>
                    <a:pt x="167" y="77"/>
                    <a:pt x="167" y="77"/>
                  </a:cubicBezTo>
                  <a:cubicBezTo>
                    <a:pt x="167" y="77"/>
                    <a:pt x="165" y="80"/>
                    <a:pt x="165" y="80"/>
                  </a:cubicBezTo>
                  <a:cubicBezTo>
                    <a:pt x="166" y="81"/>
                    <a:pt x="168" y="82"/>
                    <a:pt x="168" y="82"/>
                  </a:cubicBezTo>
                  <a:cubicBezTo>
                    <a:pt x="170" y="77"/>
                    <a:pt x="170" y="77"/>
                    <a:pt x="170" y="77"/>
                  </a:cubicBezTo>
                  <a:cubicBezTo>
                    <a:pt x="170" y="68"/>
                    <a:pt x="170" y="68"/>
                    <a:pt x="170" y="68"/>
                  </a:cubicBezTo>
                  <a:cubicBezTo>
                    <a:pt x="169" y="54"/>
                    <a:pt x="169" y="54"/>
                    <a:pt x="169" y="54"/>
                  </a:cubicBezTo>
                  <a:cubicBezTo>
                    <a:pt x="169" y="54"/>
                    <a:pt x="169" y="54"/>
                    <a:pt x="169" y="54"/>
                  </a:cubicBezTo>
                  <a:cubicBezTo>
                    <a:pt x="148" y="57"/>
                    <a:pt x="148" y="57"/>
                    <a:pt x="148" y="57"/>
                  </a:cubicBezTo>
                  <a:lnTo>
                    <a:pt x="134" y="0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24" name="Freeform 44">
              <a:extLst>
                <a:ext uri="{FF2B5EF4-FFF2-40B4-BE49-F238E27FC236}">
                  <a16:creationId xmlns:a16="http://schemas.microsoft.com/office/drawing/2014/main" id="{7EE931B5-3C14-3649-BB52-F314B357ED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1105" y="7275304"/>
              <a:ext cx="974609" cy="961686"/>
            </a:xfrm>
            <a:custGeom>
              <a:avLst/>
              <a:gdLst>
                <a:gd name="T0" fmla="*/ 24 w 148"/>
                <a:gd name="T1" fmla="*/ 136 h 146"/>
                <a:gd name="T2" fmla="*/ 31 w 148"/>
                <a:gd name="T3" fmla="*/ 144 h 146"/>
                <a:gd name="T4" fmla="*/ 38 w 148"/>
                <a:gd name="T5" fmla="*/ 146 h 146"/>
                <a:gd name="T6" fmla="*/ 48 w 148"/>
                <a:gd name="T7" fmla="*/ 142 h 146"/>
                <a:gd name="T8" fmla="*/ 64 w 148"/>
                <a:gd name="T9" fmla="*/ 134 h 146"/>
                <a:gd name="T10" fmla="*/ 79 w 148"/>
                <a:gd name="T11" fmla="*/ 125 h 146"/>
                <a:gd name="T12" fmla="*/ 79 w 148"/>
                <a:gd name="T13" fmla="*/ 112 h 146"/>
                <a:gd name="T14" fmla="*/ 87 w 148"/>
                <a:gd name="T15" fmla="*/ 99 h 146"/>
                <a:gd name="T16" fmla="*/ 91 w 148"/>
                <a:gd name="T17" fmla="*/ 80 h 146"/>
                <a:gd name="T18" fmla="*/ 100 w 148"/>
                <a:gd name="T19" fmla="*/ 84 h 146"/>
                <a:gd name="T20" fmla="*/ 103 w 148"/>
                <a:gd name="T21" fmla="*/ 83 h 146"/>
                <a:gd name="T22" fmla="*/ 108 w 148"/>
                <a:gd name="T23" fmla="*/ 71 h 146"/>
                <a:gd name="T24" fmla="*/ 110 w 148"/>
                <a:gd name="T25" fmla="*/ 67 h 146"/>
                <a:gd name="T26" fmla="*/ 114 w 148"/>
                <a:gd name="T27" fmla="*/ 69 h 146"/>
                <a:gd name="T28" fmla="*/ 122 w 148"/>
                <a:gd name="T29" fmla="*/ 57 h 146"/>
                <a:gd name="T30" fmla="*/ 126 w 148"/>
                <a:gd name="T31" fmla="*/ 47 h 146"/>
                <a:gd name="T32" fmla="*/ 135 w 148"/>
                <a:gd name="T33" fmla="*/ 44 h 146"/>
                <a:gd name="T34" fmla="*/ 143 w 148"/>
                <a:gd name="T35" fmla="*/ 47 h 146"/>
                <a:gd name="T36" fmla="*/ 148 w 148"/>
                <a:gd name="T37" fmla="*/ 43 h 146"/>
                <a:gd name="T38" fmla="*/ 145 w 148"/>
                <a:gd name="T39" fmla="*/ 36 h 146"/>
                <a:gd name="T40" fmla="*/ 130 w 148"/>
                <a:gd name="T41" fmla="*/ 28 h 146"/>
                <a:gd name="T42" fmla="*/ 120 w 148"/>
                <a:gd name="T43" fmla="*/ 31 h 146"/>
                <a:gd name="T44" fmla="*/ 113 w 148"/>
                <a:gd name="T45" fmla="*/ 34 h 146"/>
                <a:gd name="T46" fmla="*/ 107 w 148"/>
                <a:gd name="T47" fmla="*/ 40 h 146"/>
                <a:gd name="T48" fmla="*/ 94 w 148"/>
                <a:gd name="T49" fmla="*/ 50 h 146"/>
                <a:gd name="T50" fmla="*/ 88 w 148"/>
                <a:gd name="T51" fmla="*/ 33 h 146"/>
                <a:gd name="T52" fmla="*/ 51 w 148"/>
                <a:gd name="T53" fmla="*/ 0 h 146"/>
                <a:gd name="T54" fmla="*/ 47 w 148"/>
                <a:gd name="T55" fmla="*/ 3 h 146"/>
                <a:gd name="T56" fmla="*/ 48 w 148"/>
                <a:gd name="T57" fmla="*/ 7 h 146"/>
                <a:gd name="T58" fmla="*/ 48 w 148"/>
                <a:gd name="T59" fmla="*/ 19 h 146"/>
                <a:gd name="T60" fmla="*/ 47 w 148"/>
                <a:gd name="T61" fmla="*/ 28 h 146"/>
                <a:gd name="T62" fmla="*/ 46 w 148"/>
                <a:gd name="T63" fmla="*/ 39 h 146"/>
                <a:gd name="T64" fmla="*/ 36 w 148"/>
                <a:gd name="T65" fmla="*/ 51 h 146"/>
                <a:gd name="T66" fmla="*/ 28 w 148"/>
                <a:gd name="T67" fmla="*/ 55 h 146"/>
                <a:gd name="T68" fmla="*/ 21 w 148"/>
                <a:gd name="T69" fmla="*/ 65 h 146"/>
                <a:gd name="T70" fmla="*/ 19 w 148"/>
                <a:gd name="T71" fmla="*/ 76 h 146"/>
                <a:gd name="T72" fmla="*/ 12 w 148"/>
                <a:gd name="T73" fmla="*/ 76 h 146"/>
                <a:gd name="T74" fmla="*/ 9 w 148"/>
                <a:gd name="T75" fmla="*/ 91 h 146"/>
                <a:gd name="T76" fmla="*/ 3 w 148"/>
                <a:gd name="T77" fmla="*/ 98 h 146"/>
                <a:gd name="T78" fmla="*/ 3 w 148"/>
                <a:gd name="T79" fmla="*/ 114 h 146"/>
                <a:gd name="T80" fmla="*/ 10 w 148"/>
                <a:gd name="T81" fmla="*/ 127 h 146"/>
                <a:gd name="T82" fmla="*/ 19 w 148"/>
                <a:gd name="T83" fmla="*/ 138 h 146"/>
                <a:gd name="T84" fmla="*/ 21 w 148"/>
                <a:gd name="T85" fmla="*/ 13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8" h="146">
                  <a:moveTo>
                    <a:pt x="21" y="136"/>
                  </a:moveTo>
                  <a:lnTo>
                    <a:pt x="24" y="136"/>
                  </a:lnTo>
                  <a:lnTo>
                    <a:pt x="25" y="139"/>
                  </a:lnTo>
                  <a:lnTo>
                    <a:pt x="31" y="144"/>
                  </a:lnTo>
                  <a:lnTo>
                    <a:pt x="36" y="146"/>
                  </a:lnTo>
                  <a:lnTo>
                    <a:pt x="38" y="146"/>
                  </a:lnTo>
                  <a:lnTo>
                    <a:pt x="44" y="139"/>
                  </a:lnTo>
                  <a:lnTo>
                    <a:pt x="48" y="142"/>
                  </a:lnTo>
                  <a:lnTo>
                    <a:pt x="57" y="140"/>
                  </a:lnTo>
                  <a:lnTo>
                    <a:pt x="64" y="134"/>
                  </a:lnTo>
                  <a:lnTo>
                    <a:pt x="75" y="128"/>
                  </a:lnTo>
                  <a:lnTo>
                    <a:pt x="79" y="125"/>
                  </a:lnTo>
                  <a:lnTo>
                    <a:pt x="78" y="117"/>
                  </a:lnTo>
                  <a:lnTo>
                    <a:pt x="79" y="112"/>
                  </a:lnTo>
                  <a:lnTo>
                    <a:pt x="84" y="107"/>
                  </a:lnTo>
                  <a:lnTo>
                    <a:pt x="87" y="99"/>
                  </a:lnTo>
                  <a:lnTo>
                    <a:pt x="90" y="87"/>
                  </a:lnTo>
                  <a:lnTo>
                    <a:pt x="91" y="80"/>
                  </a:lnTo>
                  <a:lnTo>
                    <a:pt x="95" y="82"/>
                  </a:lnTo>
                  <a:lnTo>
                    <a:pt x="100" y="84"/>
                  </a:lnTo>
                  <a:lnTo>
                    <a:pt x="102" y="85"/>
                  </a:lnTo>
                  <a:lnTo>
                    <a:pt x="103" y="83"/>
                  </a:lnTo>
                  <a:lnTo>
                    <a:pt x="106" y="75"/>
                  </a:lnTo>
                  <a:lnTo>
                    <a:pt x="108" y="71"/>
                  </a:lnTo>
                  <a:lnTo>
                    <a:pt x="109" y="67"/>
                  </a:lnTo>
                  <a:lnTo>
                    <a:pt x="110" y="67"/>
                  </a:lnTo>
                  <a:lnTo>
                    <a:pt x="113" y="67"/>
                  </a:lnTo>
                  <a:lnTo>
                    <a:pt x="114" y="69"/>
                  </a:lnTo>
                  <a:lnTo>
                    <a:pt x="119" y="60"/>
                  </a:lnTo>
                  <a:lnTo>
                    <a:pt x="122" y="57"/>
                  </a:lnTo>
                  <a:lnTo>
                    <a:pt x="124" y="54"/>
                  </a:lnTo>
                  <a:lnTo>
                    <a:pt x="126" y="47"/>
                  </a:lnTo>
                  <a:lnTo>
                    <a:pt x="126" y="39"/>
                  </a:lnTo>
                  <a:lnTo>
                    <a:pt x="135" y="44"/>
                  </a:lnTo>
                  <a:lnTo>
                    <a:pt x="141" y="47"/>
                  </a:lnTo>
                  <a:lnTo>
                    <a:pt x="143" y="47"/>
                  </a:lnTo>
                  <a:lnTo>
                    <a:pt x="146" y="44"/>
                  </a:lnTo>
                  <a:lnTo>
                    <a:pt x="148" y="43"/>
                  </a:lnTo>
                  <a:lnTo>
                    <a:pt x="147" y="43"/>
                  </a:lnTo>
                  <a:lnTo>
                    <a:pt x="145" y="36"/>
                  </a:lnTo>
                  <a:lnTo>
                    <a:pt x="141" y="31"/>
                  </a:lnTo>
                  <a:lnTo>
                    <a:pt x="130" y="28"/>
                  </a:lnTo>
                  <a:lnTo>
                    <a:pt x="123" y="31"/>
                  </a:lnTo>
                  <a:lnTo>
                    <a:pt x="120" y="31"/>
                  </a:lnTo>
                  <a:lnTo>
                    <a:pt x="114" y="35"/>
                  </a:lnTo>
                  <a:lnTo>
                    <a:pt x="113" y="34"/>
                  </a:lnTo>
                  <a:lnTo>
                    <a:pt x="112" y="34"/>
                  </a:lnTo>
                  <a:lnTo>
                    <a:pt x="107" y="40"/>
                  </a:lnTo>
                  <a:lnTo>
                    <a:pt x="102" y="40"/>
                  </a:lnTo>
                  <a:lnTo>
                    <a:pt x="94" y="50"/>
                  </a:lnTo>
                  <a:lnTo>
                    <a:pt x="91" y="50"/>
                  </a:lnTo>
                  <a:lnTo>
                    <a:pt x="88" y="33"/>
                  </a:lnTo>
                  <a:lnTo>
                    <a:pt x="57" y="39"/>
                  </a:lnTo>
                  <a:lnTo>
                    <a:pt x="51" y="0"/>
                  </a:lnTo>
                  <a:lnTo>
                    <a:pt x="48" y="0"/>
                  </a:lnTo>
                  <a:lnTo>
                    <a:pt x="47" y="3"/>
                  </a:lnTo>
                  <a:lnTo>
                    <a:pt x="48" y="6"/>
                  </a:lnTo>
                  <a:lnTo>
                    <a:pt x="48" y="7"/>
                  </a:lnTo>
                  <a:lnTo>
                    <a:pt x="48" y="15"/>
                  </a:lnTo>
                  <a:lnTo>
                    <a:pt x="48" y="19"/>
                  </a:lnTo>
                  <a:lnTo>
                    <a:pt x="47" y="22"/>
                  </a:lnTo>
                  <a:lnTo>
                    <a:pt x="47" y="28"/>
                  </a:lnTo>
                  <a:lnTo>
                    <a:pt x="46" y="36"/>
                  </a:lnTo>
                  <a:lnTo>
                    <a:pt x="46" y="39"/>
                  </a:lnTo>
                  <a:lnTo>
                    <a:pt x="44" y="44"/>
                  </a:lnTo>
                  <a:lnTo>
                    <a:pt x="36" y="51"/>
                  </a:lnTo>
                  <a:lnTo>
                    <a:pt x="33" y="55"/>
                  </a:lnTo>
                  <a:lnTo>
                    <a:pt x="28" y="55"/>
                  </a:lnTo>
                  <a:lnTo>
                    <a:pt x="24" y="61"/>
                  </a:lnTo>
                  <a:lnTo>
                    <a:pt x="21" y="65"/>
                  </a:lnTo>
                  <a:lnTo>
                    <a:pt x="20" y="75"/>
                  </a:lnTo>
                  <a:lnTo>
                    <a:pt x="19" y="76"/>
                  </a:lnTo>
                  <a:lnTo>
                    <a:pt x="15" y="73"/>
                  </a:lnTo>
                  <a:lnTo>
                    <a:pt x="12" y="76"/>
                  </a:lnTo>
                  <a:lnTo>
                    <a:pt x="9" y="87"/>
                  </a:lnTo>
                  <a:lnTo>
                    <a:pt x="9" y="91"/>
                  </a:lnTo>
                  <a:lnTo>
                    <a:pt x="7" y="94"/>
                  </a:lnTo>
                  <a:lnTo>
                    <a:pt x="3" y="98"/>
                  </a:lnTo>
                  <a:lnTo>
                    <a:pt x="0" y="101"/>
                  </a:lnTo>
                  <a:lnTo>
                    <a:pt x="3" y="114"/>
                  </a:lnTo>
                  <a:lnTo>
                    <a:pt x="5" y="120"/>
                  </a:lnTo>
                  <a:lnTo>
                    <a:pt x="10" y="127"/>
                  </a:lnTo>
                  <a:lnTo>
                    <a:pt x="15" y="132"/>
                  </a:lnTo>
                  <a:lnTo>
                    <a:pt x="19" y="138"/>
                  </a:lnTo>
                  <a:lnTo>
                    <a:pt x="20" y="138"/>
                  </a:lnTo>
                  <a:lnTo>
                    <a:pt x="21" y="136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25" name="Freeform 45">
              <a:extLst>
                <a:ext uri="{FF2B5EF4-FFF2-40B4-BE49-F238E27FC236}">
                  <a16:creationId xmlns:a16="http://schemas.microsoft.com/office/drawing/2014/main" id="{1B5B50E1-1E9D-5741-AA4C-425FC637F2A4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2125" y="7789078"/>
              <a:ext cx="1554101" cy="803599"/>
            </a:xfrm>
            <a:custGeom>
              <a:avLst/>
              <a:gdLst>
                <a:gd name="T0" fmla="*/ 207 w 236"/>
                <a:gd name="T1" fmla="*/ 91 h 122"/>
                <a:gd name="T2" fmla="*/ 214 w 236"/>
                <a:gd name="T3" fmla="*/ 88 h 122"/>
                <a:gd name="T4" fmla="*/ 220 w 236"/>
                <a:gd name="T5" fmla="*/ 74 h 122"/>
                <a:gd name="T6" fmla="*/ 235 w 236"/>
                <a:gd name="T7" fmla="*/ 64 h 122"/>
                <a:gd name="T8" fmla="*/ 232 w 236"/>
                <a:gd name="T9" fmla="*/ 54 h 122"/>
                <a:gd name="T10" fmla="*/ 222 w 236"/>
                <a:gd name="T11" fmla="*/ 42 h 122"/>
                <a:gd name="T12" fmla="*/ 217 w 236"/>
                <a:gd name="T13" fmla="*/ 23 h 122"/>
                <a:gd name="T14" fmla="*/ 215 w 236"/>
                <a:gd name="T15" fmla="*/ 22 h 122"/>
                <a:gd name="T16" fmla="*/ 207 w 236"/>
                <a:gd name="T17" fmla="*/ 13 h 122"/>
                <a:gd name="T18" fmla="*/ 203 w 236"/>
                <a:gd name="T19" fmla="*/ 11 h 122"/>
                <a:gd name="T20" fmla="*/ 199 w 236"/>
                <a:gd name="T21" fmla="*/ 15 h 122"/>
                <a:gd name="T22" fmla="*/ 192 w 236"/>
                <a:gd name="T23" fmla="*/ 17 h 122"/>
                <a:gd name="T24" fmla="*/ 184 w 236"/>
                <a:gd name="T25" fmla="*/ 13 h 122"/>
                <a:gd name="T26" fmla="*/ 181 w 236"/>
                <a:gd name="T27" fmla="*/ 16 h 122"/>
                <a:gd name="T28" fmla="*/ 178 w 236"/>
                <a:gd name="T29" fmla="*/ 18 h 122"/>
                <a:gd name="T30" fmla="*/ 174 w 236"/>
                <a:gd name="T31" fmla="*/ 15 h 122"/>
                <a:gd name="T32" fmla="*/ 166 w 236"/>
                <a:gd name="T33" fmla="*/ 13 h 122"/>
                <a:gd name="T34" fmla="*/ 163 w 236"/>
                <a:gd name="T35" fmla="*/ 7 h 122"/>
                <a:gd name="T36" fmla="*/ 154 w 236"/>
                <a:gd name="T37" fmla="*/ 0 h 122"/>
                <a:gd name="T38" fmla="*/ 148 w 236"/>
                <a:gd name="T39" fmla="*/ 3 h 122"/>
                <a:gd name="T40" fmla="*/ 141 w 236"/>
                <a:gd name="T41" fmla="*/ 2 h 122"/>
                <a:gd name="T42" fmla="*/ 144 w 236"/>
                <a:gd name="T43" fmla="*/ 7 h 122"/>
                <a:gd name="T44" fmla="*/ 144 w 236"/>
                <a:gd name="T45" fmla="*/ 15 h 122"/>
                <a:gd name="T46" fmla="*/ 138 w 236"/>
                <a:gd name="T47" fmla="*/ 17 h 122"/>
                <a:gd name="T48" fmla="*/ 126 w 236"/>
                <a:gd name="T49" fmla="*/ 20 h 122"/>
                <a:gd name="T50" fmla="*/ 125 w 236"/>
                <a:gd name="T51" fmla="*/ 23 h 122"/>
                <a:gd name="T52" fmla="*/ 124 w 236"/>
                <a:gd name="T53" fmla="*/ 29 h 122"/>
                <a:gd name="T54" fmla="*/ 120 w 236"/>
                <a:gd name="T55" fmla="*/ 37 h 122"/>
                <a:gd name="T56" fmla="*/ 115 w 236"/>
                <a:gd name="T57" fmla="*/ 39 h 122"/>
                <a:gd name="T58" fmla="*/ 112 w 236"/>
                <a:gd name="T59" fmla="*/ 47 h 122"/>
                <a:gd name="T60" fmla="*/ 104 w 236"/>
                <a:gd name="T61" fmla="*/ 52 h 122"/>
                <a:gd name="T62" fmla="*/ 100 w 236"/>
                <a:gd name="T63" fmla="*/ 48 h 122"/>
                <a:gd name="T64" fmla="*/ 97 w 236"/>
                <a:gd name="T65" fmla="*/ 44 h 122"/>
                <a:gd name="T66" fmla="*/ 93 w 236"/>
                <a:gd name="T67" fmla="*/ 51 h 122"/>
                <a:gd name="T68" fmla="*/ 92 w 236"/>
                <a:gd name="T69" fmla="*/ 58 h 122"/>
                <a:gd name="T70" fmla="*/ 86 w 236"/>
                <a:gd name="T71" fmla="*/ 55 h 122"/>
                <a:gd name="T72" fmla="*/ 80 w 236"/>
                <a:gd name="T73" fmla="*/ 56 h 122"/>
                <a:gd name="T74" fmla="*/ 76 w 236"/>
                <a:gd name="T75" fmla="*/ 61 h 122"/>
                <a:gd name="T76" fmla="*/ 71 w 236"/>
                <a:gd name="T77" fmla="*/ 60 h 122"/>
                <a:gd name="T78" fmla="*/ 63 w 236"/>
                <a:gd name="T79" fmla="*/ 57 h 122"/>
                <a:gd name="T80" fmla="*/ 57 w 236"/>
                <a:gd name="T81" fmla="*/ 61 h 122"/>
                <a:gd name="T82" fmla="*/ 49 w 236"/>
                <a:gd name="T83" fmla="*/ 66 h 122"/>
                <a:gd name="T84" fmla="*/ 43 w 236"/>
                <a:gd name="T85" fmla="*/ 67 h 122"/>
                <a:gd name="T86" fmla="*/ 43 w 236"/>
                <a:gd name="T87" fmla="*/ 72 h 122"/>
                <a:gd name="T88" fmla="*/ 44 w 236"/>
                <a:gd name="T89" fmla="*/ 78 h 122"/>
                <a:gd name="T90" fmla="*/ 36 w 236"/>
                <a:gd name="T91" fmla="*/ 81 h 122"/>
                <a:gd name="T92" fmla="*/ 33 w 236"/>
                <a:gd name="T93" fmla="*/ 88 h 122"/>
                <a:gd name="T94" fmla="*/ 33 w 236"/>
                <a:gd name="T95" fmla="*/ 94 h 122"/>
                <a:gd name="T96" fmla="*/ 27 w 236"/>
                <a:gd name="T97" fmla="*/ 94 h 122"/>
                <a:gd name="T98" fmla="*/ 19 w 236"/>
                <a:gd name="T99" fmla="*/ 89 h 122"/>
                <a:gd name="T100" fmla="*/ 14 w 236"/>
                <a:gd name="T101" fmla="*/ 93 h 122"/>
                <a:gd name="T102" fmla="*/ 10 w 236"/>
                <a:gd name="T103" fmla="*/ 97 h 122"/>
                <a:gd name="T104" fmla="*/ 14 w 236"/>
                <a:gd name="T105" fmla="*/ 102 h 122"/>
                <a:gd name="T106" fmla="*/ 14 w 236"/>
                <a:gd name="T107" fmla="*/ 107 h 122"/>
                <a:gd name="T108" fmla="*/ 12 w 236"/>
                <a:gd name="T109" fmla="*/ 115 h 122"/>
                <a:gd name="T110" fmla="*/ 7 w 236"/>
                <a:gd name="T111" fmla="*/ 116 h 122"/>
                <a:gd name="T112" fmla="*/ 5 w 236"/>
                <a:gd name="T113" fmla="*/ 117 h 122"/>
                <a:gd name="T114" fmla="*/ 0 w 236"/>
                <a:gd name="T115" fmla="*/ 117 h 122"/>
                <a:gd name="T116" fmla="*/ 0 w 236"/>
                <a:gd name="T117" fmla="*/ 121 h 122"/>
                <a:gd name="T118" fmla="*/ 2 w 236"/>
                <a:gd name="T119" fmla="*/ 121 h 122"/>
                <a:gd name="T120" fmla="*/ 50 w 236"/>
                <a:gd name="T121" fmla="*/ 111 h 122"/>
                <a:gd name="T122" fmla="*/ 192 w 236"/>
                <a:gd name="T123" fmla="*/ 100 h 122"/>
                <a:gd name="T124" fmla="*/ 202 w 236"/>
                <a:gd name="T125" fmla="*/ 9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6" h="122">
                  <a:moveTo>
                    <a:pt x="202" y="94"/>
                  </a:moveTo>
                  <a:lnTo>
                    <a:pt x="207" y="91"/>
                  </a:lnTo>
                  <a:lnTo>
                    <a:pt x="210" y="89"/>
                  </a:lnTo>
                  <a:lnTo>
                    <a:pt x="214" y="88"/>
                  </a:lnTo>
                  <a:lnTo>
                    <a:pt x="217" y="79"/>
                  </a:lnTo>
                  <a:lnTo>
                    <a:pt x="220" y="74"/>
                  </a:lnTo>
                  <a:lnTo>
                    <a:pt x="231" y="70"/>
                  </a:lnTo>
                  <a:lnTo>
                    <a:pt x="235" y="64"/>
                  </a:lnTo>
                  <a:lnTo>
                    <a:pt x="236" y="60"/>
                  </a:lnTo>
                  <a:lnTo>
                    <a:pt x="232" y="54"/>
                  </a:lnTo>
                  <a:lnTo>
                    <a:pt x="227" y="49"/>
                  </a:lnTo>
                  <a:lnTo>
                    <a:pt x="222" y="42"/>
                  </a:lnTo>
                  <a:lnTo>
                    <a:pt x="220" y="36"/>
                  </a:lnTo>
                  <a:lnTo>
                    <a:pt x="217" y="23"/>
                  </a:lnTo>
                  <a:lnTo>
                    <a:pt x="218" y="22"/>
                  </a:lnTo>
                  <a:lnTo>
                    <a:pt x="215" y="22"/>
                  </a:lnTo>
                  <a:lnTo>
                    <a:pt x="211" y="18"/>
                  </a:lnTo>
                  <a:lnTo>
                    <a:pt x="207" y="13"/>
                  </a:lnTo>
                  <a:lnTo>
                    <a:pt x="204" y="10"/>
                  </a:lnTo>
                  <a:lnTo>
                    <a:pt x="203" y="11"/>
                  </a:lnTo>
                  <a:lnTo>
                    <a:pt x="201" y="12"/>
                  </a:lnTo>
                  <a:lnTo>
                    <a:pt x="199" y="15"/>
                  </a:lnTo>
                  <a:lnTo>
                    <a:pt x="198" y="16"/>
                  </a:lnTo>
                  <a:lnTo>
                    <a:pt x="192" y="17"/>
                  </a:lnTo>
                  <a:lnTo>
                    <a:pt x="187" y="15"/>
                  </a:lnTo>
                  <a:lnTo>
                    <a:pt x="184" y="13"/>
                  </a:lnTo>
                  <a:lnTo>
                    <a:pt x="183" y="14"/>
                  </a:lnTo>
                  <a:lnTo>
                    <a:pt x="181" y="16"/>
                  </a:lnTo>
                  <a:lnTo>
                    <a:pt x="181" y="17"/>
                  </a:lnTo>
                  <a:lnTo>
                    <a:pt x="178" y="18"/>
                  </a:lnTo>
                  <a:lnTo>
                    <a:pt x="176" y="16"/>
                  </a:lnTo>
                  <a:lnTo>
                    <a:pt x="174" y="15"/>
                  </a:lnTo>
                  <a:lnTo>
                    <a:pt x="171" y="14"/>
                  </a:lnTo>
                  <a:lnTo>
                    <a:pt x="166" y="13"/>
                  </a:lnTo>
                  <a:lnTo>
                    <a:pt x="165" y="11"/>
                  </a:lnTo>
                  <a:lnTo>
                    <a:pt x="163" y="7"/>
                  </a:lnTo>
                  <a:lnTo>
                    <a:pt x="159" y="4"/>
                  </a:lnTo>
                  <a:lnTo>
                    <a:pt x="154" y="0"/>
                  </a:lnTo>
                  <a:lnTo>
                    <a:pt x="153" y="1"/>
                  </a:lnTo>
                  <a:lnTo>
                    <a:pt x="148" y="3"/>
                  </a:lnTo>
                  <a:lnTo>
                    <a:pt x="143" y="1"/>
                  </a:lnTo>
                  <a:lnTo>
                    <a:pt x="141" y="2"/>
                  </a:lnTo>
                  <a:lnTo>
                    <a:pt x="142" y="6"/>
                  </a:lnTo>
                  <a:lnTo>
                    <a:pt x="144" y="7"/>
                  </a:lnTo>
                  <a:lnTo>
                    <a:pt x="143" y="9"/>
                  </a:lnTo>
                  <a:lnTo>
                    <a:pt x="144" y="15"/>
                  </a:lnTo>
                  <a:lnTo>
                    <a:pt x="142" y="17"/>
                  </a:lnTo>
                  <a:lnTo>
                    <a:pt x="138" y="17"/>
                  </a:lnTo>
                  <a:lnTo>
                    <a:pt x="134" y="19"/>
                  </a:lnTo>
                  <a:lnTo>
                    <a:pt x="126" y="20"/>
                  </a:lnTo>
                  <a:lnTo>
                    <a:pt x="125" y="21"/>
                  </a:lnTo>
                  <a:lnTo>
                    <a:pt x="125" y="23"/>
                  </a:lnTo>
                  <a:lnTo>
                    <a:pt x="124" y="25"/>
                  </a:lnTo>
                  <a:lnTo>
                    <a:pt x="124" y="29"/>
                  </a:lnTo>
                  <a:lnTo>
                    <a:pt x="122" y="33"/>
                  </a:lnTo>
                  <a:lnTo>
                    <a:pt x="120" y="37"/>
                  </a:lnTo>
                  <a:lnTo>
                    <a:pt x="118" y="39"/>
                  </a:lnTo>
                  <a:lnTo>
                    <a:pt x="115" y="39"/>
                  </a:lnTo>
                  <a:lnTo>
                    <a:pt x="112" y="44"/>
                  </a:lnTo>
                  <a:lnTo>
                    <a:pt x="112" y="47"/>
                  </a:lnTo>
                  <a:lnTo>
                    <a:pt x="110" y="51"/>
                  </a:lnTo>
                  <a:lnTo>
                    <a:pt x="104" y="52"/>
                  </a:lnTo>
                  <a:lnTo>
                    <a:pt x="103" y="51"/>
                  </a:lnTo>
                  <a:lnTo>
                    <a:pt x="100" y="48"/>
                  </a:lnTo>
                  <a:lnTo>
                    <a:pt x="99" y="44"/>
                  </a:lnTo>
                  <a:lnTo>
                    <a:pt x="97" y="44"/>
                  </a:lnTo>
                  <a:lnTo>
                    <a:pt x="96" y="48"/>
                  </a:lnTo>
                  <a:lnTo>
                    <a:pt x="93" y="51"/>
                  </a:lnTo>
                  <a:lnTo>
                    <a:pt x="93" y="55"/>
                  </a:lnTo>
                  <a:lnTo>
                    <a:pt x="92" y="58"/>
                  </a:lnTo>
                  <a:lnTo>
                    <a:pt x="88" y="57"/>
                  </a:lnTo>
                  <a:lnTo>
                    <a:pt x="86" y="55"/>
                  </a:lnTo>
                  <a:lnTo>
                    <a:pt x="82" y="55"/>
                  </a:lnTo>
                  <a:lnTo>
                    <a:pt x="80" y="56"/>
                  </a:lnTo>
                  <a:lnTo>
                    <a:pt x="76" y="57"/>
                  </a:lnTo>
                  <a:lnTo>
                    <a:pt x="76" y="61"/>
                  </a:lnTo>
                  <a:lnTo>
                    <a:pt x="75" y="62"/>
                  </a:lnTo>
                  <a:lnTo>
                    <a:pt x="71" y="60"/>
                  </a:lnTo>
                  <a:lnTo>
                    <a:pt x="68" y="57"/>
                  </a:lnTo>
                  <a:lnTo>
                    <a:pt x="63" y="57"/>
                  </a:lnTo>
                  <a:lnTo>
                    <a:pt x="60" y="57"/>
                  </a:lnTo>
                  <a:lnTo>
                    <a:pt x="57" y="61"/>
                  </a:lnTo>
                  <a:lnTo>
                    <a:pt x="49" y="61"/>
                  </a:lnTo>
                  <a:lnTo>
                    <a:pt x="49" y="66"/>
                  </a:lnTo>
                  <a:lnTo>
                    <a:pt x="46" y="66"/>
                  </a:lnTo>
                  <a:lnTo>
                    <a:pt x="43" y="67"/>
                  </a:lnTo>
                  <a:lnTo>
                    <a:pt x="43" y="71"/>
                  </a:lnTo>
                  <a:lnTo>
                    <a:pt x="43" y="72"/>
                  </a:lnTo>
                  <a:lnTo>
                    <a:pt x="43" y="75"/>
                  </a:lnTo>
                  <a:lnTo>
                    <a:pt x="44" y="78"/>
                  </a:lnTo>
                  <a:lnTo>
                    <a:pt x="42" y="79"/>
                  </a:lnTo>
                  <a:lnTo>
                    <a:pt x="36" y="81"/>
                  </a:lnTo>
                  <a:lnTo>
                    <a:pt x="33" y="83"/>
                  </a:lnTo>
                  <a:lnTo>
                    <a:pt x="33" y="88"/>
                  </a:lnTo>
                  <a:lnTo>
                    <a:pt x="35" y="93"/>
                  </a:lnTo>
                  <a:lnTo>
                    <a:pt x="33" y="94"/>
                  </a:lnTo>
                  <a:lnTo>
                    <a:pt x="30" y="94"/>
                  </a:lnTo>
                  <a:lnTo>
                    <a:pt x="27" y="94"/>
                  </a:lnTo>
                  <a:lnTo>
                    <a:pt x="23" y="91"/>
                  </a:lnTo>
                  <a:lnTo>
                    <a:pt x="19" y="89"/>
                  </a:lnTo>
                  <a:lnTo>
                    <a:pt x="17" y="90"/>
                  </a:lnTo>
                  <a:lnTo>
                    <a:pt x="14" y="93"/>
                  </a:lnTo>
                  <a:lnTo>
                    <a:pt x="11" y="94"/>
                  </a:lnTo>
                  <a:lnTo>
                    <a:pt x="10" y="97"/>
                  </a:lnTo>
                  <a:lnTo>
                    <a:pt x="10" y="100"/>
                  </a:lnTo>
                  <a:lnTo>
                    <a:pt x="14" y="102"/>
                  </a:lnTo>
                  <a:lnTo>
                    <a:pt x="14" y="104"/>
                  </a:lnTo>
                  <a:lnTo>
                    <a:pt x="14" y="107"/>
                  </a:lnTo>
                  <a:lnTo>
                    <a:pt x="14" y="112"/>
                  </a:lnTo>
                  <a:lnTo>
                    <a:pt x="12" y="115"/>
                  </a:lnTo>
                  <a:lnTo>
                    <a:pt x="10" y="116"/>
                  </a:lnTo>
                  <a:lnTo>
                    <a:pt x="7" y="116"/>
                  </a:lnTo>
                  <a:lnTo>
                    <a:pt x="5" y="117"/>
                  </a:lnTo>
                  <a:lnTo>
                    <a:pt x="5" y="117"/>
                  </a:lnTo>
                  <a:lnTo>
                    <a:pt x="4" y="117"/>
                  </a:lnTo>
                  <a:lnTo>
                    <a:pt x="0" y="117"/>
                  </a:lnTo>
                  <a:lnTo>
                    <a:pt x="0" y="118"/>
                  </a:lnTo>
                  <a:lnTo>
                    <a:pt x="0" y="121"/>
                  </a:lnTo>
                  <a:lnTo>
                    <a:pt x="0" y="122"/>
                  </a:lnTo>
                  <a:lnTo>
                    <a:pt x="2" y="121"/>
                  </a:lnTo>
                  <a:lnTo>
                    <a:pt x="52" y="120"/>
                  </a:lnTo>
                  <a:lnTo>
                    <a:pt x="50" y="111"/>
                  </a:lnTo>
                  <a:lnTo>
                    <a:pt x="143" y="105"/>
                  </a:lnTo>
                  <a:lnTo>
                    <a:pt x="192" y="100"/>
                  </a:lnTo>
                  <a:lnTo>
                    <a:pt x="198" y="97"/>
                  </a:lnTo>
                  <a:lnTo>
                    <a:pt x="202" y="94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26" name="Freeform 46">
              <a:extLst>
                <a:ext uri="{FF2B5EF4-FFF2-40B4-BE49-F238E27FC236}">
                  <a16:creationId xmlns:a16="http://schemas.microsoft.com/office/drawing/2014/main" id="{D9D37B6F-699D-ED43-8BEE-53A9FEE326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8499" y="7505843"/>
              <a:ext cx="1415813" cy="1231747"/>
            </a:xfrm>
            <a:custGeom>
              <a:avLst/>
              <a:gdLst>
                <a:gd name="T0" fmla="*/ 238 w 254"/>
                <a:gd name="T1" fmla="*/ 190 h 221"/>
                <a:gd name="T2" fmla="*/ 242 w 254"/>
                <a:gd name="T3" fmla="*/ 189 h 221"/>
                <a:gd name="T4" fmla="*/ 244 w 254"/>
                <a:gd name="T5" fmla="*/ 188 h 221"/>
                <a:gd name="T6" fmla="*/ 249 w 254"/>
                <a:gd name="T7" fmla="*/ 187 h 221"/>
                <a:gd name="T8" fmla="*/ 254 w 254"/>
                <a:gd name="T9" fmla="*/ 183 h 221"/>
                <a:gd name="T10" fmla="*/ 254 w 254"/>
                <a:gd name="T11" fmla="*/ 173 h 221"/>
                <a:gd name="T12" fmla="*/ 250 w 254"/>
                <a:gd name="T13" fmla="*/ 168 h 221"/>
                <a:gd name="T14" fmla="*/ 251 w 254"/>
                <a:gd name="T15" fmla="*/ 161 h 221"/>
                <a:gd name="T16" fmla="*/ 243 w 254"/>
                <a:gd name="T17" fmla="*/ 166 h 221"/>
                <a:gd name="T18" fmla="*/ 238 w 254"/>
                <a:gd name="T19" fmla="*/ 156 h 221"/>
                <a:gd name="T20" fmla="*/ 240 w 254"/>
                <a:gd name="T21" fmla="*/ 146 h 221"/>
                <a:gd name="T22" fmla="*/ 232 w 254"/>
                <a:gd name="T23" fmla="*/ 131 h 221"/>
                <a:gd name="T24" fmla="*/ 216 w 254"/>
                <a:gd name="T25" fmla="*/ 124 h 221"/>
                <a:gd name="T26" fmla="*/ 202 w 254"/>
                <a:gd name="T27" fmla="*/ 112 h 221"/>
                <a:gd name="T28" fmla="*/ 204 w 254"/>
                <a:gd name="T29" fmla="*/ 100 h 221"/>
                <a:gd name="T30" fmla="*/ 206 w 254"/>
                <a:gd name="T31" fmla="*/ 91 h 221"/>
                <a:gd name="T32" fmla="*/ 206 w 254"/>
                <a:gd name="T33" fmla="*/ 80 h 221"/>
                <a:gd name="T34" fmla="*/ 196 w 254"/>
                <a:gd name="T35" fmla="*/ 76 h 221"/>
                <a:gd name="T36" fmla="*/ 191 w 254"/>
                <a:gd name="T37" fmla="*/ 81 h 221"/>
                <a:gd name="T38" fmla="*/ 186 w 254"/>
                <a:gd name="T39" fmla="*/ 67 h 221"/>
                <a:gd name="T40" fmla="*/ 163 w 254"/>
                <a:gd name="T41" fmla="*/ 45 h 221"/>
                <a:gd name="T42" fmla="*/ 156 w 254"/>
                <a:gd name="T43" fmla="*/ 22 h 221"/>
                <a:gd name="T44" fmla="*/ 158 w 254"/>
                <a:gd name="T45" fmla="*/ 10 h 221"/>
                <a:gd name="T46" fmla="*/ 0 w 254"/>
                <a:gd name="T47" fmla="*/ 2 h 221"/>
                <a:gd name="T48" fmla="*/ 4 w 254"/>
                <a:gd name="T49" fmla="*/ 6 h 221"/>
                <a:gd name="T50" fmla="*/ 3 w 254"/>
                <a:gd name="T51" fmla="*/ 13 h 221"/>
                <a:gd name="T52" fmla="*/ 5 w 254"/>
                <a:gd name="T53" fmla="*/ 17 h 221"/>
                <a:gd name="T54" fmla="*/ 12 w 254"/>
                <a:gd name="T55" fmla="*/ 25 h 221"/>
                <a:gd name="T56" fmla="*/ 14 w 254"/>
                <a:gd name="T57" fmla="*/ 29 h 221"/>
                <a:gd name="T58" fmla="*/ 20 w 254"/>
                <a:gd name="T59" fmla="*/ 39 h 221"/>
                <a:gd name="T60" fmla="*/ 31 w 254"/>
                <a:gd name="T61" fmla="*/ 39 h 221"/>
                <a:gd name="T62" fmla="*/ 28 w 254"/>
                <a:gd name="T63" fmla="*/ 50 h 221"/>
                <a:gd name="T64" fmla="*/ 31 w 254"/>
                <a:gd name="T65" fmla="*/ 61 h 221"/>
                <a:gd name="T66" fmla="*/ 36 w 254"/>
                <a:gd name="T67" fmla="*/ 69 h 221"/>
                <a:gd name="T68" fmla="*/ 42 w 254"/>
                <a:gd name="T69" fmla="*/ 176 h 221"/>
                <a:gd name="T70" fmla="*/ 215 w 254"/>
                <a:gd name="T71" fmla="*/ 197 h 221"/>
                <a:gd name="T72" fmla="*/ 205 w 254"/>
                <a:gd name="T73" fmla="*/ 221 h 221"/>
                <a:gd name="T74" fmla="*/ 234 w 254"/>
                <a:gd name="T75" fmla="*/ 216 h 221"/>
                <a:gd name="T76" fmla="*/ 237 w 254"/>
                <a:gd name="T77" fmla="*/ 211 h 221"/>
                <a:gd name="T78" fmla="*/ 234 w 254"/>
                <a:gd name="T79" fmla="*/ 206 h 221"/>
                <a:gd name="T80" fmla="*/ 237 w 254"/>
                <a:gd name="T81" fmla="*/ 203 h 221"/>
                <a:gd name="T82" fmla="*/ 238 w 254"/>
                <a:gd name="T83" fmla="*/ 197 h 221"/>
                <a:gd name="T84" fmla="*/ 238 w 254"/>
                <a:gd name="T85" fmla="*/ 193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54" h="221">
                  <a:moveTo>
                    <a:pt x="238" y="193"/>
                  </a:moveTo>
                  <a:cubicBezTo>
                    <a:pt x="238" y="190"/>
                    <a:pt x="238" y="190"/>
                    <a:pt x="238" y="190"/>
                  </a:cubicBezTo>
                  <a:cubicBezTo>
                    <a:pt x="238" y="189"/>
                    <a:pt x="238" y="189"/>
                    <a:pt x="238" y="189"/>
                  </a:cubicBezTo>
                  <a:cubicBezTo>
                    <a:pt x="242" y="189"/>
                    <a:pt x="242" y="189"/>
                    <a:pt x="242" y="189"/>
                  </a:cubicBezTo>
                  <a:cubicBezTo>
                    <a:pt x="243" y="189"/>
                    <a:pt x="243" y="189"/>
                    <a:pt x="243" y="189"/>
                  </a:cubicBezTo>
                  <a:cubicBezTo>
                    <a:pt x="244" y="188"/>
                    <a:pt x="244" y="188"/>
                    <a:pt x="244" y="188"/>
                  </a:cubicBezTo>
                  <a:cubicBezTo>
                    <a:pt x="246" y="187"/>
                    <a:pt x="246" y="187"/>
                    <a:pt x="246" y="187"/>
                  </a:cubicBezTo>
                  <a:cubicBezTo>
                    <a:pt x="249" y="187"/>
                    <a:pt x="249" y="187"/>
                    <a:pt x="249" y="187"/>
                  </a:cubicBezTo>
                  <a:cubicBezTo>
                    <a:pt x="252" y="186"/>
                    <a:pt x="252" y="186"/>
                    <a:pt x="252" y="186"/>
                  </a:cubicBezTo>
                  <a:cubicBezTo>
                    <a:pt x="254" y="183"/>
                    <a:pt x="254" y="183"/>
                    <a:pt x="254" y="183"/>
                  </a:cubicBezTo>
                  <a:cubicBezTo>
                    <a:pt x="254" y="177"/>
                    <a:pt x="254" y="177"/>
                    <a:pt x="254" y="177"/>
                  </a:cubicBezTo>
                  <a:cubicBezTo>
                    <a:pt x="254" y="173"/>
                    <a:pt x="254" y="173"/>
                    <a:pt x="254" y="173"/>
                  </a:cubicBezTo>
                  <a:cubicBezTo>
                    <a:pt x="254" y="171"/>
                    <a:pt x="254" y="171"/>
                    <a:pt x="254" y="171"/>
                  </a:cubicBezTo>
                  <a:cubicBezTo>
                    <a:pt x="250" y="168"/>
                    <a:pt x="250" y="168"/>
                    <a:pt x="250" y="168"/>
                  </a:cubicBezTo>
                  <a:cubicBezTo>
                    <a:pt x="250" y="165"/>
                    <a:pt x="250" y="165"/>
                    <a:pt x="250" y="165"/>
                  </a:cubicBezTo>
                  <a:cubicBezTo>
                    <a:pt x="251" y="161"/>
                    <a:pt x="251" y="161"/>
                    <a:pt x="251" y="161"/>
                  </a:cubicBezTo>
                  <a:cubicBezTo>
                    <a:pt x="246" y="161"/>
                    <a:pt x="246" y="161"/>
                    <a:pt x="246" y="161"/>
                  </a:cubicBezTo>
                  <a:cubicBezTo>
                    <a:pt x="243" y="166"/>
                    <a:pt x="243" y="166"/>
                    <a:pt x="243" y="166"/>
                  </a:cubicBezTo>
                  <a:cubicBezTo>
                    <a:pt x="243" y="161"/>
                    <a:pt x="243" y="161"/>
                    <a:pt x="243" y="161"/>
                  </a:cubicBezTo>
                  <a:cubicBezTo>
                    <a:pt x="238" y="156"/>
                    <a:pt x="238" y="156"/>
                    <a:pt x="238" y="156"/>
                  </a:cubicBezTo>
                  <a:cubicBezTo>
                    <a:pt x="239" y="152"/>
                    <a:pt x="239" y="152"/>
                    <a:pt x="239" y="152"/>
                  </a:cubicBezTo>
                  <a:cubicBezTo>
                    <a:pt x="240" y="146"/>
                    <a:pt x="240" y="146"/>
                    <a:pt x="240" y="146"/>
                  </a:cubicBezTo>
                  <a:cubicBezTo>
                    <a:pt x="236" y="135"/>
                    <a:pt x="236" y="135"/>
                    <a:pt x="236" y="135"/>
                  </a:cubicBezTo>
                  <a:cubicBezTo>
                    <a:pt x="232" y="131"/>
                    <a:pt x="232" y="131"/>
                    <a:pt x="232" y="131"/>
                  </a:cubicBezTo>
                  <a:cubicBezTo>
                    <a:pt x="219" y="122"/>
                    <a:pt x="219" y="122"/>
                    <a:pt x="219" y="122"/>
                  </a:cubicBezTo>
                  <a:cubicBezTo>
                    <a:pt x="216" y="124"/>
                    <a:pt x="216" y="124"/>
                    <a:pt x="216" y="124"/>
                  </a:cubicBezTo>
                  <a:cubicBezTo>
                    <a:pt x="208" y="118"/>
                    <a:pt x="208" y="118"/>
                    <a:pt x="208" y="118"/>
                  </a:cubicBezTo>
                  <a:cubicBezTo>
                    <a:pt x="202" y="112"/>
                    <a:pt x="202" y="112"/>
                    <a:pt x="202" y="112"/>
                  </a:cubicBezTo>
                  <a:cubicBezTo>
                    <a:pt x="202" y="106"/>
                    <a:pt x="202" y="106"/>
                    <a:pt x="202" y="106"/>
                  </a:cubicBezTo>
                  <a:cubicBezTo>
                    <a:pt x="204" y="100"/>
                    <a:pt x="204" y="100"/>
                    <a:pt x="204" y="100"/>
                  </a:cubicBezTo>
                  <a:cubicBezTo>
                    <a:pt x="205" y="96"/>
                    <a:pt x="205" y="96"/>
                    <a:pt x="205" y="96"/>
                  </a:cubicBezTo>
                  <a:cubicBezTo>
                    <a:pt x="206" y="91"/>
                    <a:pt x="206" y="91"/>
                    <a:pt x="206" y="91"/>
                  </a:cubicBezTo>
                  <a:cubicBezTo>
                    <a:pt x="209" y="84"/>
                    <a:pt x="209" y="84"/>
                    <a:pt x="209" y="84"/>
                  </a:cubicBezTo>
                  <a:cubicBezTo>
                    <a:pt x="206" y="80"/>
                    <a:pt x="206" y="80"/>
                    <a:pt x="206" y="80"/>
                  </a:cubicBezTo>
                  <a:cubicBezTo>
                    <a:pt x="202" y="76"/>
                    <a:pt x="202" y="76"/>
                    <a:pt x="202" y="76"/>
                  </a:cubicBezTo>
                  <a:cubicBezTo>
                    <a:pt x="196" y="76"/>
                    <a:pt x="196" y="76"/>
                    <a:pt x="196" y="76"/>
                  </a:cubicBezTo>
                  <a:cubicBezTo>
                    <a:pt x="193" y="78"/>
                    <a:pt x="193" y="78"/>
                    <a:pt x="193" y="78"/>
                  </a:cubicBezTo>
                  <a:cubicBezTo>
                    <a:pt x="191" y="81"/>
                    <a:pt x="191" y="81"/>
                    <a:pt x="191" y="81"/>
                  </a:cubicBezTo>
                  <a:cubicBezTo>
                    <a:pt x="186" y="76"/>
                    <a:pt x="186" y="76"/>
                    <a:pt x="186" y="76"/>
                  </a:cubicBezTo>
                  <a:cubicBezTo>
                    <a:pt x="186" y="67"/>
                    <a:pt x="186" y="67"/>
                    <a:pt x="186" y="67"/>
                  </a:cubicBezTo>
                  <a:cubicBezTo>
                    <a:pt x="181" y="60"/>
                    <a:pt x="181" y="60"/>
                    <a:pt x="181" y="60"/>
                  </a:cubicBezTo>
                  <a:cubicBezTo>
                    <a:pt x="163" y="45"/>
                    <a:pt x="163" y="45"/>
                    <a:pt x="163" y="45"/>
                  </a:cubicBezTo>
                  <a:cubicBezTo>
                    <a:pt x="156" y="33"/>
                    <a:pt x="156" y="33"/>
                    <a:pt x="156" y="33"/>
                  </a:cubicBezTo>
                  <a:cubicBezTo>
                    <a:pt x="156" y="22"/>
                    <a:pt x="156" y="22"/>
                    <a:pt x="156" y="22"/>
                  </a:cubicBezTo>
                  <a:cubicBezTo>
                    <a:pt x="156" y="11"/>
                    <a:pt x="156" y="11"/>
                    <a:pt x="156" y="11"/>
                  </a:cubicBezTo>
                  <a:cubicBezTo>
                    <a:pt x="158" y="10"/>
                    <a:pt x="158" y="10"/>
                    <a:pt x="158" y="1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4" y="16"/>
                    <a:pt x="5" y="17"/>
                  </a:cubicBezTo>
                  <a:cubicBezTo>
                    <a:pt x="6" y="18"/>
                    <a:pt x="11" y="19"/>
                    <a:pt x="11" y="19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5" y="55"/>
                    <a:pt x="25" y="55"/>
                    <a:pt x="25" y="55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42" y="72"/>
                    <a:pt x="42" y="72"/>
                    <a:pt x="42" y="72"/>
                  </a:cubicBezTo>
                  <a:cubicBezTo>
                    <a:pt x="42" y="176"/>
                    <a:pt x="42" y="176"/>
                    <a:pt x="42" y="176"/>
                  </a:cubicBezTo>
                  <a:cubicBezTo>
                    <a:pt x="42" y="201"/>
                    <a:pt x="42" y="201"/>
                    <a:pt x="42" y="201"/>
                  </a:cubicBezTo>
                  <a:cubicBezTo>
                    <a:pt x="215" y="197"/>
                    <a:pt x="215" y="197"/>
                    <a:pt x="215" y="197"/>
                  </a:cubicBezTo>
                  <a:cubicBezTo>
                    <a:pt x="216" y="203"/>
                    <a:pt x="216" y="203"/>
                    <a:pt x="216" y="203"/>
                  </a:cubicBezTo>
                  <a:cubicBezTo>
                    <a:pt x="205" y="221"/>
                    <a:pt x="205" y="221"/>
                    <a:pt x="205" y="221"/>
                  </a:cubicBezTo>
                  <a:cubicBezTo>
                    <a:pt x="233" y="219"/>
                    <a:pt x="233" y="219"/>
                    <a:pt x="233" y="219"/>
                  </a:cubicBezTo>
                  <a:cubicBezTo>
                    <a:pt x="234" y="216"/>
                    <a:pt x="234" y="216"/>
                    <a:pt x="234" y="216"/>
                  </a:cubicBezTo>
                  <a:cubicBezTo>
                    <a:pt x="236" y="213"/>
                    <a:pt x="236" y="213"/>
                    <a:pt x="236" y="213"/>
                  </a:cubicBezTo>
                  <a:cubicBezTo>
                    <a:pt x="236" y="213"/>
                    <a:pt x="238" y="212"/>
                    <a:pt x="237" y="211"/>
                  </a:cubicBezTo>
                  <a:cubicBezTo>
                    <a:pt x="237" y="210"/>
                    <a:pt x="235" y="207"/>
                    <a:pt x="235" y="207"/>
                  </a:cubicBezTo>
                  <a:cubicBezTo>
                    <a:pt x="234" y="206"/>
                    <a:pt x="234" y="206"/>
                    <a:pt x="234" y="206"/>
                  </a:cubicBezTo>
                  <a:cubicBezTo>
                    <a:pt x="235" y="204"/>
                    <a:pt x="235" y="204"/>
                    <a:pt x="235" y="204"/>
                  </a:cubicBezTo>
                  <a:cubicBezTo>
                    <a:pt x="237" y="203"/>
                    <a:pt x="237" y="203"/>
                    <a:pt x="237" y="203"/>
                  </a:cubicBezTo>
                  <a:cubicBezTo>
                    <a:pt x="238" y="200"/>
                    <a:pt x="238" y="200"/>
                    <a:pt x="238" y="200"/>
                  </a:cubicBezTo>
                  <a:cubicBezTo>
                    <a:pt x="238" y="197"/>
                    <a:pt x="238" y="197"/>
                    <a:pt x="238" y="197"/>
                  </a:cubicBezTo>
                  <a:cubicBezTo>
                    <a:pt x="238" y="194"/>
                    <a:pt x="238" y="194"/>
                    <a:pt x="238" y="194"/>
                  </a:cubicBezTo>
                  <a:lnTo>
                    <a:pt x="238" y="193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27" name="Freeform 47">
              <a:extLst>
                <a:ext uri="{FF2B5EF4-FFF2-40B4-BE49-F238E27FC236}">
                  <a16:creationId xmlns:a16="http://schemas.microsoft.com/office/drawing/2014/main" id="{D96750C2-9DB9-4D4D-B391-157AF5DE3B0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8258" y="5141149"/>
              <a:ext cx="1369717" cy="1594024"/>
            </a:xfrm>
            <a:custGeom>
              <a:avLst/>
              <a:gdLst>
                <a:gd name="T0" fmla="*/ 139 w 208"/>
                <a:gd name="T1" fmla="*/ 135 h 242"/>
                <a:gd name="T2" fmla="*/ 144 w 208"/>
                <a:gd name="T3" fmla="*/ 107 h 242"/>
                <a:gd name="T4" fmla="*/ 169 w 208"/>
                <a:gd name="T5" fmla="*/ 80 h 242"/>
                <a:gd name="T6" fmla="*/ 208 w 208"/>
                <a:gd name="T7" fmla="*/ 55 h 242"/>
                <a:gd name="T8" fmla="*/ 183 w 208"/>
                <a:gd name="T9" fmla="*/ 52 h 242"/>
                <a:gd name="T10" fmla="*/ 166 w 208"/>
                <a:gd name="T11" fmla="*/ 52 h 242"/>
                <a:gd name="T12" fmla="*/ 154 w 208"/>
                <a:gd name="T13" fmla="*/ 55 h 242"/>
                <a:gd name="T14" fmla="*/ 147 w 208"/>
                <a:gd name="T15" fmla="*/ 48 h 242"/>
                <a:gd name="T16" fmla="*/ 133 w 208"/>
                <a:gd name="T17" fmla="*/ 45 h 242"/>
                <a:gd name="T18" fmla="*/ 128 w 208"/>
                <a:gd name="T19" fmla="*/ 42 h 242"/>
                <a:gd name="T20" fmla="*/ 114 w 208"/>
                <a:gd name="T21" fmla="*/ 36 h 242"/>
                <a:gd name="T22" fmla="*/ 123 w 208"/>
                <a:gd name="T23" fmla="*/ 36 h 242"/>
                <a:gd name="T24" fmla="*/ 114 w 208"/>
                <a:gd name="T25" fmla="*/ 35 h 242"/>
                <a:gd name="T26" fmla="*/ 105 w 208"/>
                <a:gd name="T27" fmla="*/ 35 h 242"/>
                <a:gd name="T28" fmla="*/ 97 w 208"/>
                <a:gd name="T29" fmla="*/ 39 h 242"/>
                <a:gd name="T30" fmla="*/ 87 w 208"/>
                <a:gd name="T31" fmla="*/ 34 h 242"/>
                <a:gd name="T32" fmla="*/ 80 w 208"/>
                <a:gd name="T33" fmla="*/ 34 h 242"/>
                <a:gd name="T34" fmla="*/ 68 w 208"/>
                <a:gd name="T35" fmla="*/ 24 h 242"/>
                <a:gd name="T36" fmla="*/ 66 w 208"/>
                <a:gd name="T37" fmla="*/ 20 h 242"/>
                <a:gd name="T38" fmla="*/ 58 w 208"/>
                <a:gd name="T39" fmla="*/ 20 h 242"/>
                <a:gd name="T40" fmla="*/ 54 w 208"/>
                <a:gd name="T41" fmla="*/ 16 h 242"/>
                <a:gd name="T42" fmla="*/ 58 w 208"/>
                <a:gd name="T43" fmla="*/ 8 h 242"/>
                <a:gd name="T44" fmla="*/ 60 w 208"/>
                <a:gd name="T45" fmla="*/ 2 h 242"/>
                <a:gd name="T46" fmla="*/ 56 w 208"/>
                <a:gd name="T47" fmla="*/ 0 h 242"/>
                <a:gd name="T48" fmla="*/ 54 w 208"/>
                <a:gd name="T49" fmla="*/ 12 h 242"/>
                <a:gd name="T50" fmla="*/ 0 w 208"/>
                <a:gd name="T51" fmla="*/ 16 h 242"/>
                <a:gd name="T52" fmla="*/ 1 w 208"/>
                <a:gd name="T53" fmla="*/ 23 h 242"/>
                <a:gd name="T54" fmla="*/ 4 w 208"/>
                <a:gd name="T55" fmla="*/ 26 h 242"/>
                <a:gd name="T56" fmla="*/ 3 w 208"/>
                <a:gd name="T57" fmla="*/ 31 h 242"/>
                <a:gd name="T58" fmla="*/ 1 w 208"/>
                <a:gd name="T59" fmla="*/ 34 h 242"/>
                <a:gd name="T60" fmla="*/ 2 w 208"/>
                <a:gd name="T61" fmla="*/ 40 h 242"/>
                <a:gd name="T62" fmla="*/ 1 w 208"/>
                <a:gd name="T63" fmla="*/ 51 h 242"/>
                <a:gd name="T64" fmla="*/ 6 w 208"/>
                <a:gd name="T65" fmla="*/ 64 h 242"/>
                <a:gd name="T66" fmla="*/ 9 w 208"/>
                <a:gd name="T67" fmla="*/ 78 h 242"/>
                <a:gd name="T68" fmla="*/ 10 w 208"/>
                <a:gd name="T69" fmla="*/ 104 h 242"/>
                <a:gd name="T70" fmla="*/ 12 w 208"/>
                <a:gd name="T71" fmla="*/ 114 h 242"/>
                <a:gd name="T72" fmla="*/ 12 w 208"/>
                <a:gd name="T73" fmla="*/ 122 h 242"/>
                <a:gd name="T74" fmla="*/ 17 w 208"/>
                <a:gd name="T75" fmla="*/ 127 h 242"/>
                <a:gd name="T76" fmla="*/ 18 w 208"/>
                <a:gd name="T77" fmla="*/ 136 h 242"/>
                <a:gd name="T78" fmla="*/ 16 w 208"/>
                <a:gd name="T79" fmla="*/ 142 h 242"/>
                <a:gd name="T80" fmla="*/ 17 w 208"/>
                <a:gd name="T81" fmla="*/ 144 h 242"/>
                <a:gd name="T82" fmla="*/ 11 w 208"/>
                <a:gd name="T83" fmla="*/ 150 h 242"/>
                <a:gd name="T84" fmla="*/ 8 w 208"/>
                <a:gd name="T85" fmla="*/ 154 h 242"/>
                <a:gd name="T86" fmla="*/ 9 w 208"/>
                <a:gd name="T87" fmla="*/ 158 h 242"/>
                <a:gd name="T88" fmla="*/ 12 w 208"/>
                <a:gd name="T89" fmla="*/ 163 h 242"/>
                <a:gd name="T90" fmla="*/ 18 w 208"/>
                <a:gd name="T91" fmla="*/ 167 h 242"/>
                <a:gd name="T92" fmla="*/ 18 w 208"/>
                <a:gd name="T93" fmla="*/ 242 h 242"/>
                <a:gd name="T94" fmla="*/ 173 w 208"/>
                <a:gd name="T95" fmla="*/ 233 h 242"/>
                <a:gd name="T96" fmla="*/ 166 w 208"/>
                <a:gd name="T97" fmla="*/ 220 h 242"/>
                <a:gd name="T98" fmla="*/ 157 w 208"/>
                <a:gd name="T99" fmla="*/ 213 h 242"/>
                <a:gd name="T100" fmla="*/ 138 w 208"/>
                <a:gd name="T101" fmla="*/ 197 h 242"/>
                <a:gd name="T102" fmla="*/ 125 w 208"/>
                <a:gd name="T103" fmla="*/ 189 h 242"/>
                <a:gd name="T104" fmla="*/ 128 w 208"/>
                <a:gd name="T105" fmla="*/ 159 h 242"/>
                <a:gd name="T106" fmla="*/ 122 w 208"/>
                <a:gd name="T107" fmla="*/ 154 h 242"/>
                <a:gd name="T108" fmla="*/ 128 w 208"/>
                <a:gd name="T109" fmla="*/ 141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8" h="242">
                  <a:moveTo>
                    <a:pt x="128" y="141"/>
                  </a:moveTo>
                  <a:lnTo>
                    <a:pt x="139" y="135"/>
                  </a:lnTo>
                  <a:lnTo>
                    <a:pt x="139" y="111"/>
                  </a:lnTo>
                  <a:lnTo>
                    <a:pt x="144" y="107"/>
                  </a:lnTo>
                  <a:lnTo>
                    <a:pt x="161" y="91"/>
                  </a:lnTo>
                  <a:lnTo>
                    <a:pt x="169" y="80"/>
                  </a:lnTo>
                  <a:lnTo>
                    <a:pt x="185" y="69"/>
                  </a:lnTo>
                  <a:lnTo>
                    <a:pt x="208" y="55"/>
                  </a:lnTo>
                  <a:lnTo>
                    <a:pt x="200" y="53"/>
                  </a:lnTo>
                  <a:lnTo>
                    <a:pt x="183" y="52"/>
                  </a:lnTo>
                  <a:lnTo>
                    <a:pt x="169" y="49"/>
                  </a:lnTo>
                  <a:lnTo>
                    <a:pt x="166" y="52"/>
                  </a:lnTo>
                  <a:lnTo>
                    <a:pt x="162" y="55"/>
                  </a:lnTo>
                  <a:lnTo>
                    <a:pt x="154" y="55"/>
                  </a:lnTo>
                  <a:lnTo>
                    <a:pt x="151" y="51"/>
                  </a:lnTo>
                  <a:lnTo>
                    <a:pt x="147" y="48"/>
                  </a:lnTo>
                  <a:lnTo>
                    <a:pt x="136" y="45"/>
                  </a:lnTo>
                  <a:lnTo>
                    <a:pt x="133" y="45"/>
                  </a:lnTo>
                  <a:lnTo>
                    <a:pt x="129" y="43"/>
                  </a:lnTo>
                  <a:lnTo>
                    <a:pt x="128" y="42"/>
                  </a:lnTo>
                  <a:lnTo>
                    <a:pt x="119" y="41"/>
                  </a:lnTo>
                  <a:lnTo>
                    <a:pt x="114" y="36"/>
                  </a:lnTo>
                  <a:lnTo>
                    <a:pt x="120" y="39"/>
                  </a:lnTo>
                  <a:lnTo>
                    <a:pt x="123" y="36"/>
                  </a:lnTo>
                  <a:lnTo>
                    <a:pt x="119" y="35"/>
                  </a:lnTo>
                  <a:lnTo>
                    <a:pt x="114" y="35"/>
                  </a:lnTo>
                  <a:lnTo>
                    <a:pt x="109" y="35"/>
                  </a:lnTo>
                  <a:lnTo>
                    <a:pt x="105" y="35"/>
                  </a:lnTo>
                  <a:lnTo>
                    <a:pt x="100" y="35"/>
                  </a:lnTo>
                  <a:lnTo>
                    <a:pt x="97" y="39"/>
                  </a:lnTo>
                  <a:lnTo>
                    <a:pt x="93" y="39"/>
                  </a:lnTo>
                  <a:lnTo>
                    <a:pt x="87" y="34"/>
                  </a:lnTo>
                  <a:lnTo>
                    <a:pt x="84" y="34"/>
                  </a:lnTo>
                  <a:lnTo>
                    <a:pt x="80" y="34"/>
                  </a:lnTo>
                  <a:lnTo>
                    <a:pt x="73" y="32"/>
                  </a:lnTo>
                  <a:lnTo>
                    <a:pt x="68" y="24"/>
                  </a:lnTo>
                  <a:lnTo>
                    <a:pt x="68" y="24"/>
                  </a:lnTo>
                  <a:lnTo>
                    <a:pt x="66" y="20"/>
                  </a:lnTo>
                  <a:lnTo>
                    <a:pt x="62" y="20"/>
                  </a:lnTo>
                  <a:lnTo>
                    <a:pt x="58" y="20"/>
                  </a:lnTo>
                  <a:lnTo>
                    <a:pt x="55" y="20"/>
                  </a:lnTo>
                  <a:lnTo>
                    <a:pt x="54" y="16"/>
                  </a:lnTo>
                  <a:lnTo>
                    <a:pt x="57" y="12"/>
                  </a:lnTo>
                  <a:lnTo>
                    <a:pt x="58" y="8"/>
                  </a:lnTo>
                  <a:lnTo>
                    <a:pt x="62" y="5"/>
                  </a:lnTo>
                  <a:lnTo>
                    <a:pt x="60" y="2"/>
                  </a:lnTo>
                  <a:lnTo>
                    <a:pt x="60" y="2"/>
                  </a:lnTo>
                  <a:lnTo>
                    <a:pt x="56" y="0"/>
                  </a:lnTo>
                  <a:lnTo>
                    <a:pt x="56" y="10"/>
                  </a:lnTo>
                  <a:lnTo>
                    <a:pt x="54" y="12"/>
                  </a:lnTo>
                  <a:lnTo>
                    <a:pt x="52" y="16"/>
                  </a:lnTo>
                  <a:lnTo>
                    <a:pt x="0" y="16"/>
                  </a:lnTo>
                  <a:lnTo>
                    <a:pt x="1" y="20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4" y="26"/>
                  </a:lnTo>
                  <a:lnTo>
                    <a:pt x="4" y="30"/>
                  </a:lnTo>
                  <a:lnTo>
                    <a:pt x="3" y="31"/>
                  </a:lnTo>
                  <a:lnTo>
                    <a:pt x="1" y="33"/>
                  </a:lnTo>
                  <a:lnTo>
                    <a:pt x="1" y="34"/>
                  </a:lnTo>
                  <a:lnTo>
                    <a:pt x="1" y="38"/>
                  </a:lnTo>
                  <a:lnTo>
                    <a:pt x="2" y="40"/>
                  </a:lnTo>
                  <a:lnTo>
                    <a:pt x="3" y="45"/>
                  </a:lnTo>
                  <a:lnTo>
                    <a:pt x="1" y="51"/>
                  </a:lnTo>
                  <a:lnTo>
                    <a:pt x="3" y="56"/>
                  </a:lnTo>
                  <a:lnTo>
                    <a:pt x="6" y="64"/>
                  </a:lnTo>
                  <a:lnTo>
                    <a:pt x="9" y="70"/>
                  </a:lnTo>
                  <a:lnTo>
                    <a:pt x="9" y="78"/>
                  </a:lnTo>
                  <a:lnTo>
                    <a:pt x="10" y="92"/>
                  </a:lnTo>
                  <a:lnTo>
                    <a:pt x="10" y="104"/>
                  </a:lnTo>
                  <a:lnTo>
                    <a:pt x="10" y="112"/>
                  </a:lnTo>
                  <a:lnTo>
                    <a:pt x="12" y="114"/>
                  </a:lnTo>
                  <a:lnTo>
                    <a:pt x="12" y="116"/>
                  </a:lnTo>
                  <a:lnTo>
                    <a:pt x="12" y="122"/>
                  </a:lnTo>
                  <a:lnTo>
                    <a:pt x="15" y="124"/>
                  </a:lnTo>
                  <a:lnTo>
                    <a:pt x="17" y="127"/>
                  </a:lnTo>
                  <a:lnTo>
                    <a:pt x="18" y="132"/>
                  </a:lnTo>
                  <a:lnTo>
                    <a:pt x="18" y="136"/>
                  </a:lnTo>
                  <a:lnTo>
                    <a:pt x="18" y="141"/>
                  </a:lnTo>
                  <a:lnTo>
                    <a:pt x="16" y="142"/>
                  </a:lnTo>
                  <a:lnTo>
                    <a:pt x="16" y="142"/>
                  </a:lnTo>
                  <a:lnTo>
                    <a:pt x="17" y="144"/>
                  </a:lnTo>
                  <a:lnTo>
                    <a:pt x="13" y="147"/>
                  </a:lnTo>
                  <a:lnTo>
                    <a:pt x="11" y="150"/>
                  </a:lnTo>
                  <a:lnTo>
                    <a:pt x="8" y="152"/>
                  </a:lnTo>
                  <a:lnTo>
                    <a:pt x="8" y="154"/>
                  </a:lnTo>
                  <a:lnTo>
                    <a:pt x="8" y="156"/>
                  </a:lnTo>
                  <a:lnTo>
                    <a:pt x="9" y="158"/>
                  </a:lnTo>
                  <a:lnTo>
                    <a:pt x="12" y="160"/>
                  </a:lnTo>
                  <a:lnTo>
                    <a:pt x="12" y="163"/>
                  </a:lnTo>
                  <a:lnTo>
                    <a:pt x="17" y="164"/>
                  </a:lnTo>
                  <a:lnTo>
                    <a:pt x="18" y="167"/>
                  </a:lnTo>
                  <a:lnTo>
                    <a:pt x="21" y="169"/>
                  </a:lnTo>
                  <a:lnTo>
                    <a:pt x="18" y="242"/>
                  </a:lnTo>
                  <a:lnTo>
                    <a:pt x="172" y="239"/>
                  </a:lnTo>
                  <a:lnTo>
                    <a:pt x="173" y="233"/>
                  </a:lnTo>
                  <a:lnTo>
                    <a:pt x="172" y="227"/>
                  </a:lnTo>
                  <a:lnTo>
                    <a:pt x="166" y="220"/>
                  </a:lnTo>
                  <a:lnTo>
                    <a:pt x="160" y="216"/>
                  </a:lnTo>
                  <a:lnTo>
                    <a:pt x="157" y="213"/>
                  </a:lnTo>
                  <a:lnTo>
                    <a:pt x="150" y="204"/>
                  </a:lnTo>
                  <a:lnTo>
                    <a:pt x="138" y="197"/>
                  </a:lnTo>
                  <a:lnTo>
                    <a:pt x="130" y="193"/>
                  </a:lnTo>
                  <a:lnTo>
                    <a:pt x="125" y="189"/>
                  </a:lnTo>
                  <a:lnTo>
                    <a:pt x="126" y="174"/>
                  </a:lnTo>
                  <a:lnTo>
                    <a:pt x="128" y="159"/>
                  </a:lnTo>
                  <a:lnTo>
                    <a:pt x="126" y="159"/>
                  </a:lnTo>
                  <a:lnTo>
                    <a:pt x="122" y="154"/>
                  </a:lnTo>
                  <a:lnTo>
                    <a:pt x="126" y="145"/>
                  </a:lnTo>
                  <a:lnTo>
                    <a:pt x="128" y="141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28" name="Line 48">
              <a:extLst>
                <a:ext uri="{FF2B5EF4-FFF2-40B4-BE49-F238E27FC236}">
                  <a16:creationId xmlns:a16="http://schemas.microsoft.com/office/drawing/2014/main" id="{738EAFCC-A885-2143-A756-601863534B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13362" y="5898644"/>
              <a:ext cx="0" cy="0"/>
            </a:xfrm>
            <a:prstGeom prst="line">
              <a:avLst/>
            </a:prstGeom>
            <a:grp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29" name="Line 49">
              <a:extLst>
                <a:ext uri="{FF2B5EF4-FFF2-40B4-BE49-F238E27FC236}">
                  <a16:creationId xmlns:a16="http://schemas.microsoft.com/office/drawing/2014/main" id="{0D297D8C-EFC9-C54E-91FC-430947FF55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13362" y="5898644"/>
              <a:ext cx="0" cy="0"/>
            </a:xfrm>
            <a:prstGeom prst="line">
              <a:avLst/>
            </a:pr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30" name="Freeform 50">
              <a:extLst>
                <a:ext uri="{FF2B5EF4-FFF2-40B4-BE49-F238E27FC236}">
                  <a16:creationId xmlns:a16="http://schemas.microsoft.com/office/drawing/2014/main" id="{F42F1690-75CE-D042-98F5-64D24CBCE1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6037" y="5608820"/>
              <a:ext cx="1600197" cy="1508398"/>
            </a:xfrm>
            <a:custGeom>
              <a:avLst/>
              <a:gdLst>
                <a:gd name="T0" fmla="*/ 12 w 287"/>
                <a:gd name="T1" fmla="*/ 44 h 270"/>
                <a:gd name="T2" fmla="*/ 29 w 287"/>
                <a:gd name="T3" fmla="*/ 36 h 270"/>
                <a:gd name="T4" fmla="*/ 52 w 287"/>
                <a:gd name="T5" fmla="*/ 17 h 270"/>
                <a:gd name="T6" fmla="*/ 77 w 287"/>
                <a:gd name="T7" fmla="*/ 0 h 270"/>
                <a:gd name="T8" fmla="*/ 75 w 287"/>
                <a:gd name="T9" fmla="*/ 6 h 270"/>
                <a:gd name="T10" fmla="*/ 65 w 287"/>
                <a:gd name="T11" fmla="*/ 19 h 270"/>
                <a:gd name="T12" fmla="*/ 67 w 287"/>
                <a:gd name="T13" fmla="*/ 29 h 270"/>
                <a:gd name="T14" fmla="*/ 77 w 287"/>
                <a:gd name="T15" fmla="*/ 28 h 270"/>
                <a:gd name="T16" fmla="*/ 111 w 287"/>
                <a:gd name="T17" fmla="*/ 45 h 270"/>
                <a:gd name="T18" fmla="*/ 135 w 287"/>
                <a:gd name="T19" fmla="*/ 39 h 270"/>
                <a:gd name="T20" fmla="*/ 169 w 287"/>
                <a:gd name="T21" fmla="*/ 28 h 270"/>
                <a:gd name="T22" fmla="*/ 198 w 287"/>
                <a:gd name="T23" fmla="*/ 38 h 270"/>
                <a:gd name="T24" fmla="*/ 217 w 287"/>
                <a:gd name="T25" fmla="*/ 55 h 270"/>
                <a:gd name="T26" fmla="*/ 232 w 287"/>
                <a:gd name="T27" fmla="*/ 56 h 270"/>
                <a:gd name="T28" fmla="*/ 219 w 287"/>
                <a:gd name="T29" fmla="*/ 62 h 270"/>
                <a:gd name="T30" fmla="*/ 193 w 287"/>
                <a:gd name="T31" fmla="*/ 64 h 270"/>
                <a:gd name="T32" fmla="*/ 201 w 287"/>
                <a:gd name="T33" fmla="*/ 74 h 270"/>
                <a:gd name="T34" fmla="*/ 204 w 287"/>
                <a:gd name="T35" fmla="*/ 75 h 270"/>
                <a:gd name="T36" fmla="*/ 234 w 287"/>
                <a:gd name="T37" fmla="*/ 88 h 270"/>
                <a:gd name="T38" fmla="*/ 246 w 287"/>
                <a:gd name="T39" fmla="*/ 109 h 270"/>
                <a:gd name="T40" fmla="*/ 245 w 287"/>
                <a:gd name="T41" fmla="*/ 141 h 270"/>
                <a:gd name="T42" fmla="*/ 233 w 287"/>
                <a:gd name="T43" fmla="*/ 168 h 270"/>
                <a:gd name="T44" fmla="*/ 246 w 287"/>
                <a:gd name="T45" fmla="*/ 166 h 270"/>
                <a:gd name="T46" fmla="*/ 255 w 287"/>
                <a:gd name="T47" fmla="*/ 153 h 270"/>
                <a:gd name="T48" fmla="*/ 275 w 287"/>
                <a:gd name="T49" fmla="*/ 154 h 270"/>
                <a:gd name="T50" fmla="*/ 287 w 287"/>
                <a:gd name="T51" fmla="*/ 197 h 270"/>
                <a:gd name="T52" fmla="*/ 275 w 287"/>
                <a:gd name="T53" fmla="*/ 220 h 270"/>
                <a:gd name="T54" fmla="*/ 266 w 287"/>
                <a:gd name="T55" fmla="*/ 249 h 270"/>
                <a:gd name="T56" fmla="*/ 141 w 287"/>
                <a:gd name="T57" fmla="*/ 270 h 270"/>
                <a:gd name="T58" fmla="*/ 158 w 287"/>
                <a:gd name="T59" fmla="*/ 235 h 270"/>
                <a:gd name="T60" fmla="*/ 145 w 287"/>
                <a:gd name="T61" fmla="*/ 191 h 270"/>
                <a:gd name="T62" fmla="*/ 144 w 287"/>
                <a:gd name="T63" fmla="*/ 165 h 270"/>
                <a:gd name="T64" fmla="*/ 148 w 287"/>
                <a:gd name="T65" fmla="*/ 147 h 270"/>
                <a:gd name="T66" fmla="*/ 153 w 287"/>
                <a:gd name="T67" fmla="*/ 122 h 270"/>
                <a:gd name="T68" fmla="*/ 166 w 287"/>
                <a:gd name="T69" fmla="*/ 106 h 270"/>
                <a:gd name="T70" fmla="*/ 169 w 287"/>
                <a:gd name="T71" fmla="*/ 122 h 270"/>
                <a:gd name="T72" fmla="*/ 175 w 287"/>
                <a:gd name="T73" fmla="*/ 111 h 270"/>
                <a:gd name="T74" fmla="*/ 180 w 287"/>
                <a:gd name="T75" fmla="*/ 94 h 270"/>
                <a:gd name="T76" fmla="*/ 184 w 287"/>
                <a:gd name="T77" fmla="*/ 81 h 270"/>
                <a:gd name="T78" fmla="*/ 189 w 287"/>
                <a:gd name="T79" fmla="*/ 74 h 270"/>
                <a:gd name="T80" fmla="*/ 187 w 287"/>
                <a:gd name="T81" fmla="*/ 65 h 270"/>
                <a:gd name="T82" fmla="*/ 159 w 287"/>
                <a:gd name="T83" fmla="*/ 68 h 270"/>
                <a:gd name="T84" fmla="*/ 129 w 287"/>
                <a:gd name="T85" fmla="*/ 85 h 270"/>
                <a:gd name="T86" fmla="*/ 127 w 287"/>
                <a:gd name="T87" fmla="*/ 76 h 270"/>
                <a:gd name="T88" fmla="*/ 118 w 287"/>
                <a:gd name="T89" fmla="*/ 75 h 270"/>
                <a:gd name="T90" fmla="*/ 107 w 287"/>
                <a:gd name="T91" fmla="*/ 101 h 270"/>
                <a:gd name="T92" fmla="*/ 95 w 287"/>
                <a:gd name="T93" fmla="*/ 100 h 270"/>
                <a:gd name="T94" fmla="*/ 84 w 287"/>
                <a:gd name="T95" fmla="*/ 81 h 270"/>
                <a:gd name="T96" fmla="*/ 58 w 287"/>
                <a:gd name="T97" fmla="*/ 74 h 270"/>
                <a:gd name="T98" fmla="*/ 29 w 287"/>
                <a:gd name="T99" fmla="*/ 65 h 270"/>
                <a:gd name="T100" fmla="*/ 9 w 287"/>
                <a:gd name="T101" fmla="*/ 57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87" h="270">
                  <a:moveTo>
                    <a:pt x="0" y="51"/>
                  </a:moveTo>
                  <a:cubicBezTo>
                    <a:pt x="2" y="49"/>
                    <a:pt x="2" y="49"/>
                    <a:pt x="2" y="49"/>
                  </a:cubicBezTo>
                  <a:cubicBezTo>
                    <a:pt x="6" y="49"/>
                    <a:pt x="6" y="49"/>
                    <a:pt x="6" y="49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6" y="14"/>
                    <a:pt x="56" y="14"/>
                    <a:pt x="56" y="14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70" y="1"/>
                    <a:pt x="70" y="1"/>
                    <a:pt x="70" y="1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3" y="3"/>
                    <a:pt x="83" y="3"/>
                    <a:pt x="83" y="3"/>
                  </a:cubicBezTo>
                  <a:cubicBezTo>
                    <a:pt x="79" y="5"/>
                    <a:pt x="79" y="5"/>
                    <a:pt x="79" y="5"/>
                  </a:cubicBezTo>
                  <a:cubicBezTo>
                    <a:pt x="75" y="6"/>
                    <a:pt x="75" y="6"/>
                    <a:pt x="75" y="6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0" y="14"/>
                    <a:pt x="70" y="14"/>
                    <a:pt x="70" y="14"/>
                  </a:cubicBezTo>
                  <a:cubicBezTo>
                    <a:pt x="70" y="14"/>
                    <a:pt x="68" y="14"/>
                    <a:pt x="68" y="15"/>
                  </a:cubicBezTo>
                  <a:cubicBezTo>
                    <a:pt x="68" y="16"/>
                    <a:pt x="65" y="23"/>
                    <a:pt x="65" y="23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67" y="29"/>
                    <a:pt x="67" y="29"/>
                    <a:pt x="67" y="29"/>
                  </a:cubicBezTo>
                  <a:cubicBezTo>
                    <a:pt x="68" y="29"/>
                    <a:pt x="68" y="29"/>
                    <a:pt x="68" y="29"/>
                  </a:cubicBezTo>
                  <a:cubicBezTo>
                    <a:pt x="69" y="31"/>
                    <a:pt x="69" y="31"/>
                    <a:pt x="69" y="31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77" y="28"/>
                    <a:pt x="77" y="28"/>
                    <a:pt x="77" y="28"/>
                  </a:cubicBezTo>
                  <a:cubicBezTo>
                    <a:pt x="82" y="29"/>
                    <a:pt x="82" y="29"/>
                    <a:pt x="82" y="29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98" y="41"/>
                    <a:pt x="98" y="41"/>
                    <a:pt x="98" y="41"/>
                  </a:cubicBezTo>
                  <a:cubicBezTo>
                    <a:pt x="102" y="44"/>
                    <a:pt x="102" y="44"/>
                    <a:pt x="102" y="44"/>
                  </a:cubicBezTo>
                  <a:cubicBezTo>
                    <a:pt x="111" y="45"/>
                    <a:pt x="111" y="45"/>
                    <a:pt x="111" y="45"/>
                  </a:cubicBezTo>
                  <a:cubicBezTo>
                    <a:pt x="114" y="44"/>
                    <a:pt x="114" y="44"/>
                    <a:pt x="114" y="44"/>
                  </a:cubicBezTo>
                  <a:cubicBezTo>
                    <a:pt x="121" y="46"/>
                    <a:pt x="121" y="46"/>
                    <a:pt x="121" y="46"/>
                  </a:cubicBezTo>
                  <a:cubicBezTo>
                    <a:pt x="127" y="48"/>
                    <a:pt x="127" y="48"/>
                    <a:pt x="127" y="48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5" y="39"/>
                    <a:pt x="135" y="39"/>
                    <a:pt x="135" y="39"/>
                  </a:cubicBezTo>
                  <a:cubicBezTo>
                    <a:pt x="139" y="35"/>
                    <a:pt x="139" y="35"/>
                    <a:pt x="139" y="35"/>
                  </a:cubicBezTo>
                  <a:cubicBezTo>
                    <a:pt x="148" y="33"/>
                    <a:pt x="148" y="33"/>
                    <a:pt x="148" y="33"/>
                  </a:cubicBezTo>
                  <a:cubicBezTo>
                    <a:pt x="154" y="31"/>
                    <a:pt x="154" y="31"/>
                    <a:pt x="154" y="31"/>
                  </a:cubicBezTo>
                  <a:cubicBezTo>
                    <a:pt x="160" y="31"/>
                    <a:pt x="160" y="31"/>
                    <a:pt x="160" y="31"/>
                  </a:cubicBezTo>
                  <a:cubicBezTo>
                    <a:pt x="169" y="28"/>
                    <a:pt x="169" y="28"/>
                    <a:pt x="169" y="28"/>
                  </a:cubicBezTo>
                  <a:cubicBezTo>
                    <a:pt x="175" y="26"/>
                    <a:pt x="175" y="26"/>
                    <a:pt x="175" y="26"/>
                  </a:cubicBezTo>
                  <a:cubicBezTo>
                    <a:pt x="178" y="28"/>
                    <a:pt x="178" y="28"/>
                    <a:pt x="178" y="28"/>
                  </a:cubicBezTo>
                  <a:cubicBezTo>
                    <a:pt x="180" y="36"/>
                    <a:pt x="180" y="36"/>
                    <a:pt x="180" y="36"/>
                  </a:cubicBezTo>
                  <a:cubicBezTo>
                    <a:pt x="191" y="38"/>
                    <a:pt x="191" y="38"/>
                    <a:pt x="191" y="38"/>
                  </a:cubicBezTo>
                  <a:cubicBezTo>
                    <a:pt x="198" y="38"/>
                    <a:pt x="198" y="38"/>
                    <a:pt x="198" y="38"/>
                  </a:cubicBezTo>
                  <a:cubicBezTo>
                    <a:pt x="203" y="39"/>
                    <a:pt x="203" y="39"/>
                    <a:pt x="203" y="39"/>
                  </a:cubicBezTo>
                  <a:cubicBezTo>
                    <a:pt x="207" y="44"/>
                    <a:pt x="207" y="44"/>
                    <a:pt x="207" y="44"/>
                  </a:cubicBezTo>
                  <a:cubicBezTo>
                    <a:pt x="213" y="51"/>
                    <a:pt x="213" y="51"/>
                    <a:pt x="213" y="51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215" y="53"/>
                    <a:pt x="216" y="54"/>
                    <a:pt x="217" y="55"/>
                  </a:cubicBezTo>
                  <a:cubicBezTo>
                    <a:pt x="218" y="56"/>
                    <a:pt x="219" y="58"/>
                    <a:pt x="219" y="58"/>
                  </a:cubicBezTo>
                  <a:cubicBezTo>
                    <a:pt x="224" y="59"/>
                    <a:pt x="224" y="59"/>
                    <a:pt x="224" y="59"/>
                  </a:cubicBezTo>
                  <a:cubicBezTo>
                    <a:pt x="224" y="59"/>
                    <a:pt x="226" y="57"/>
                    <a:pt x="226" y="57"/>
                  </a:cubicBezTo>
                  <a:cubicBezTo>
                    <a:pt x="226" y="56"/>
                    <a:pt x="230" y="54"/>
                    <a:pt x="230" y="54"/>
                  </a:cubicBezTo>
                  <a:cubicBezTo>
                    <a:pt x="232" y="56"/>
                    <a:pt x="232" y="56"/>
                    <a:pt x="232" y="56"/>
                  </a:cubicBezTo>
                  <a:cubicBezTo>
                    <a:pt x="232" y="56"/>
                    <a:pt x="234" y="57"/>
                    <a:pt x="232" y="58"/>
                  </a:cubicBezTo>
                  <a:cubicBezTo>
                    <a:pt x="231" y="58"/>
                    <a:pt x="230" y="60"/>
                    <a:pt x="229" y="60"/>
                  </a:cubicBezTo>
                  <a:cubicBezTo>
                    <a:pt x="227" y="60"/>
                    <a:pt x="225" y="60"/>
                    <a:pt x="225" y="60"/>
                  </a:cubicBezTo>
                  <a:cubicBezTo>
                    <a:pt x="221" y="60"/>
                    <a:pt x="221" y="60"/>
                    <a:pt x="221" y="60"/>
                  </a:cubicBezTo>
                  <a:cubicBezTo>
                    <a:pt x="219" y="62"/>
                    <a:pt x="219" y="62"/>
                    <a:pt x="219" y="62"/>
                  </a:cubicBezTo>
                  <a:cubicBezTo>
                    <a:pt x="208" y="62"/>
                    <a:pt x="208" y="62"/>
                    <a:pt x="208" y="62"/>
                  </a:cubicBezTo>
                  <a:cubicBezTo>
                    <a:pt x="205" y="63"/>
                    <a:pt x="205" y="63"/>
                    <a:pt x="205" y="63"/>
                  </a:cubicBezTo>
                  <a:cubicBezTo>
                    <a:pt x="201" y="61"/>
                    <a:pt x="201" y="61"/>
                    <a:pt x="201" y="61"/>
                  </a:cubicBezTo>
                  <a:cubicBezTo>
                    <a:pt x="197" y="59"/>
                    <a:pt x="197" y="59"/>
                    <a:pt x="197" y="59"/>
                  </a:cubicBezTo>
                  <a:cubicBezTo>
                    <a:pt x="193" y="64"/>
                    <a:pt x="193" y="64"/>
                    <a:pt x="193" y="64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69"/>
                    <a:pt x="194" y="69"/>
                    <a:pt x="194" y="69"/>
                  </a:cubicBezTo>
                  <a:cubicBezTo>
                    <a:pt x="194" y="69"/>
                    <a:pt x="194" y="71"/>
                    <a:pt x="195" y="71"/>
                  </a:cubicBezTo>
                  <a:cubicBezTo>
                    <a:pt x="195" y="71"/>
                    <a:pt x="196" y="72"/>
                    <a:pt x="196" y="72"/>
                  </a:cubicBezTo>
                  <a:cubicBezTo>
                    <a:pt x="201" y="74"/>
                    <a:pt x="201" y="74"/>
                    <a:pt x="201" y="74"/>
                  </a:cubicBezTo>
                  <a:cubicBezTo>
                    <a:pt x="203" y="72"/>
                    <a:pt x="203" y="72"/>
                    <a:pt x="203" y="72"/>
                  </a:cubicBezTo>
                  <a:cubicBezTo>
                    <a:pt x="203" y="72"/>
                    <a:pt x="200" y="70"/>
                    <a:pt x="201" y="70"/>
                  </a:cubicBezTo>
                  <a:cubicBezTo>
                    <a:pt x="202" y="70"/>
                    <a:pt x="206" y="72"/>
                    <a:pt x="206" y="72"/>
                  </a:cubicBezTo>
                  <a:cubicBezTo>
                    <a:pt x="206" y="72"/>
                    <a:pt x="205" y="74"/>
                    <a:pt x="205" y="74"/>
                  </a:cubicBezTo>
                  <a:cubicBezTo>
                    <a:pt x="204" y="75"/>
                    <a:pt x="204" y="75"/>
                    <a:pt x="204" y="75"/>
                  </a:cubicBezTo>
                  <a:cubicBezTo>
                    <a:pt x="205" y="76"/>
                    <a:pt x="210" y="77"/>
                    <a:pt x="210" y="77"/>
                  </a:cubicBezTo>
                  <a:cubicBezTo>
                    <a:pt x="211" y="77"/>
                    <a:pt x="214" y="79"/>
                    <a:pt x="214" y="79"/>
                  </a:cubicBezTo>
                  <a:cubicBezTo>
                    <a:pt x="219" y="82"/>
                    <a:pt x="219" y="82"/>
                    <a:pt x="219" y="82"/>
                  </a:cubicBezTo>
                  <a:cubicBezTo>
                    <a:pt x="226" y="85"/>
                    <a:pt x="226" y="85"/>
                    <a:pt x="226" y="85"/>
                  </a:cubicBezTo>
                  <a:cubicBezTo>
                    <a:pt x="234" y="88"/>
                    <a:pt x="234" y="88"/>
                    <a:pt x="234" y="88"/>
                  </a:cubicBezTo>
                  <a:cubicBezTo>
                    <a:pt x="242" y="96"/>
                    <a:pt x="242" y="96"/>
                    <a:pt x="242" y="96"/>
                  </a:cubicBezTo>
                  <a:cubicBezTo>
                    <a:pt x="246" y="101"/>
                    <a:pt x="246" y="101"/>
                    <a:pt x="246" y="101"/>
                  </a:cubicBezTo>
                  <a:cubicBezTo>
                    <a:pt x="244" y="103"/>
                    <a:pt x="244" y="103"/>
                    <a:pt x="244" y="103"/>
                  </a:cubicBezTo>
                  <a:cubicBezTo>
                    <a:pt x="244" y="103"/>
                    <a:pt x="243" y="103"/>
                    <a:pt x="243" y="104"/>
                  </a:cubicBezTo>
                  <a:cubicBezTo>
                    <a:pt x="244" y="105"/>
                    <a:pt x="246" y="109"/>
                    <a:pt x="246" y="109"/>
                  </a:cubicBezTo>
                  <a:cubicBezTo>
                    <a:pt x="245" y="110"/>
                    <a:pt x="247" y="113"/>
                    <a:pt x="247" y="113"/>
                  </a:cubicBezTo>
                  <a:cubicBezTo>
                    <a:pt x="249" y="124"/>
                    <a:pt x="249" y="124"/>
                    <a:pt x="249" y="124"/>
                  </a:cubicBezTo>
                  <a:cubicBezTo>
                    <a:pt x="250" y="130"/>
                    <a:pt x="250" y="130"/>
                    <a:pt x="250" y="130"/>
                  </a:cubicBezTo>
                  <a:cubicBezTo>
                    <a:pt x="249" y="136"/>
                    <a:pt x="249" y="136"/>
                    <a:pt x="249" y="136"/>
                  </a:cubicBezTo>
                  <a:cubicBezTo>
                    <a:pt x="245" y="141"/>
                    <a:pt x="245" y="141"/>
                    <a:pt x="245" y="141"/>
                  </a:cubicBezTo>
                  <a:cubicBezTo>
                    <a:pt x="242" y="147"/>
                    <a:pt x="242" y="147"/>
                    <a:pt x="242" y="147"/>
                  </a:cubicBezTo>
                  <a:cubicBezTo>
                    <a:pt x="242" y="147"/>
                    <a:pt x="240" y="151"/>
                    <a:pt x="239" y="152"/>
                  </a:cubicBezTo>
                  <a:cubicBezTo>
                    <a:pt x="239" y="152"/>
                    <a:pt x="235" y="155"/>
                    <a:pt x="235" y="156"/>
                  </a:cubicBezTo>
                  <a:cubicBezTo>
                    <a:pt x="235" y="156"/>
                    <a:pt x="233" y="160"/>
                    <a:pt x="233" y="160"/>
                  </a:cubicBezTo>
                  <a:cubicBezTo>
                    <a:pt x="233" y="168"/>
                    <a:pt x="233" y="168"/>
                    <a:pt x="233" y="168"/>
                  </a:cubicBezTo>
                  <a:cubicBezTo>
                    <a:pt x="235" y="170"/>
                    <a:pt x="235" y="170"/>
                    <a:pt x="235" y="170"/>
                  </a:cubicBezTo>
                  <a:cubicBezTo>
                    <a:pt x="240" y="172"/>
                    <a:pt x="240" y="172"/>
                    <a:pt x="240" y="172"/>
                  </a:cubicBezTo>
                  <a:cubicBezTo>
                    <a:pt x="242" y="170"/>
                    <a:pt x="242" y="170"/>
                    <a:pt x="242" y="170"/>
                  </a:cubicBezTo>
                  <a:cubicBezTo>
                    <a:pt x="242" y="170"/>
                    <a:pt x="244" y="169"/>
                    <a:pt x="244" y="168"/>
                  </a:cubicBezTo>
                  <a:cubicBezTo>
                    <a:pt x="245" y="168"/>
                    <a:pt x="246" y="166"/>
                    <a:pt x="246" y="166"/>
                  </a:cubicBezTo>
                  <a:cubicBezTo>
                    <a:pt x="246" y="166"/>
                    <a:pt x="249" y="164"/>
                    <a:pt x="249" y="164"/>
                  </a:cubicBezTo>
                  <a:cubicBezTo>
                    <a:pt x="249" y="164"/>
                    <a:pt x="249" y="161"/>
                    <a:pt x="249" y="161"/>
                  </a:cubicBezTo>
                  <a:cubicBezTo>
                    <a:pt x="249" y="161"/>
                    <a:pt x="250" y="157"/>
                    <a:pt x="250" y="157"/>
                  </a:cubicBezTo>
                  <a:cubicBezTo>
                    <a:pt x="250" y="157"/>
                    <a:pt x="252" y="156"/>
                    <a:pt x="252" y="156"/>
                  </a:cubicBezTo>
                  <a:cubicBezTo>
                    <a:pt x="252" y="155"/>
                    <a:pt x="255" y="153"/>
                    <a:pt x="255" y="153"/>
                  </a:cubicBezTo>
                  <a:cubicBezTo>
                    <a:pt x="255" y="153"/>
                    <a:pt x="259" y="150"/>
                    <a:pt x="259" y="150"/>
                  </a:cubicBezTo>
                  <a:cubicBezTo>
                    <a:pt x="260" y="150"/>
                    <a:pt x="262" y="147"/>
                    <a:pt x="262" y="147"/>
                  </a:cubicBezTo>
                  <a:cubicBezTo>
                    <a:pt x="265" y="147"/>
                    <a:pt x="265" y="147"/>
                    <a:pt x="265" y="147"/>
                  </a:cubicBezTo>
                  <a:cubicBezTo>
                    <a:pt x="269" y="148"/>
                    <a:pt x="269" y="148"/>
                    <a:pt x="269" y="148"/>
                  </a:cubicBezTo>
                  <a:cubicBezTo>
                    <a:pt x="275" y="154"/>
                    <a:pt x="275" y="154"/>
                    <a:pt x="275" y="154"/>
                  </a:cubicBezTo>
                  <a:cubicBezTo>
                    <a:pt x="279" y="162"/>
                    <a:pt x="279" y="162"/>
                    <a:pt x="279" y="162"/>
                  </a:cubicBezTo>
                  <a:cubicBezTo>
                    <a:pt x="283" y="184"/>
                    <a:pt x="283" y="184"/>
                    <a:pt x="283" y="184"/>
                  </a:cubicBezTo>
                  <a:cubicBezTo>
                    <a:pt x="286" y="189"/>
                    <a:pt x="286" y="189"/>
                    <a:pt x="286" y="189"/>
                  </a:cubicBezTo>
                  <a:cubicBezTo>
                    <a:pt x="286" y="193"/>
                    <a:pt x="286" y="193"/>
                    <a:pt x="286" y="193"/>
                  </a:cubicBezTo>
                  <a:cubicBezTo>
                    <a:pt x="286" y="193"/>
                    <a:pt x="287" y="196"/>
                    <a:pt x="287" y="197"/>
                  </a:cubicBezTo>
                  <a:cubicBezTo>
                    <a:pt x="287" y="198"/>
                    <a:pt x="287" y="213"/>
                    <a:pt x="287" y="213"/>
                  </a:cubicBezTo>
                  <a:cubicBezTo>
                    <a:pt x="280" y="213"/>
                    <a:pt x="280" y="213"/>
                    <a:pt x="280" y="213"/>
                  </a:cubicBezTo>
                  <a:cubicBezTo>
                    <a:pt x="278" y="213"/>
                    <a:pt x="278" y="213"/>
                    <a:pt x="278" y="213"/>
                  </a:cubicBezTo>
                  <a:cubicBezTo>
                    <a:pt x="278" y="216"/>
                    <a:pt x="278" y="216"/>
                    <a:pt x="278" y="216"/>
                  </a:cubicBezTo>
                  <a:cubicBezTo>
                    <a:pt x="275" y="220"/>
                    <a:pt x="275" y="220"/>
                    <a:pt x="275" y="220"/>
                  </a:cubicBezTo>
                  <a:cubicBezTo>
                    <a:pt x="274" y="225"/>
                    <a:pt x="274" y="225"/>
                    <a:pt x="274" y="225"/>
                  </a:cubicBezTo>
                  <a:cubicBezTo>
                    <a:pt x="272" y="229"/>
                    <a:pt x="272" y="229"/>
                    <a:pt x="272" y="229"/>
                  </a:cubicBezTo>
                  <a:cubicBezTo>
                    <a:pt x="269" y="233"/>
                    <a:pt x="269" y="233"/>
                    <a:pt x="269" y="233"/>
                  </a:cubicBezTo>
                  <a:cubicBezTo>
                    <a:pt x="266" y="243"/>
                    <a:pt x="266" y="243"/>
                    <a:pt x="266" y="243"/>
                  </a:cubicBezTo>
                  <a:cubicBezTo>
                    <a:pt x="266" y="249"/>
                    <a:pt x="266" y="249"/>
                    <a:pt x="266" y="249"/>
                  </a:cubicBezTo>
                  <a:cubicBezTo>
                    <a:pt x="262" y="254"/>
                    <a:pt x="262" y="254"/>
                    <a:pt x="262" y="254"/>
                  </a:cubicBezTo>
                  <a:cubicBezTo>
                    <a:pt x="259" y="259"/>
                    <a:pt x="259" y="259"/>
                    <a:pt x="259" y="259"/>
                  </a:cubicBezTo>
                  <a:cubicBezTo>
                    <a:pt x="213" y="267"/>
                    <a:pt x="213" y="267"/>
                    <a:pt x="213" y="267"/>
                  </a:cubicBezTo>
                  <a:cubicBezTo>
                    <a:pt x="212" y="265"/>
                    <a:pt x="212" y="265"/>
                    <a:pt x="212" y="265"/>
                  </a:cubicBezTo>
                  <a:cubicBezTo>
                    <a:pt x="141" y="270"/>
                    <a:pt x="141" y="270"/>
                    <a:pt x="141" y="270"/>
                  </a:cubicBezTo>
                  <a:cubicBezTo>
                    <a:pt x="146" y="265"/>
                    <a:pt x="146" y="265"/>
                    <a:pt x="146" y="265"/>
                  </a:cubicBezTo>
                  <a:cubicBezTo>
                    <a:pt x="148" y="261"/>
                    <a:pt x="148" y="261"/>
                    <a:pt x="148" y="261"/>
                  </a:cubicBezTo>
                  <a:cubicBezTo>
                    <a:pt x="152" y="254"/>
                    <a:pt x="152" y="254"/>
                    <a:pt x="152" y="254"/>
                  </a:cubicBezTo>
                  <a:cubicBezTo>
                    <a:pt x="156" y="245"/>
                    <a:pt x="156" y="245"/>
                    <a:pt x="156" y="245"/>
                  </a:cubicBezTo>
                  <a:cubicBezTo>
                    <a:pt x="158" y="235"/>
                    <a:pt x="158" y="235"/>
                    <a:pt x="158" y="235"/>
                  </a:cubicBezTo>
                  <a:cubicBezTo>
                    <a:pt x="157" y="217"/>
                    <a:pt x="157" y="217"/>
                    <a:pt x="157" y="217"/>
                  </a:cubicBezTo>
                  <a:cubicBezTo>
                    <a:pt x="157" y="209"/>
                    <a:pt x="157" y="209"/>
                    <a:pt x="157" y="209"/>
                  </a:cubicBezTo>
                  <a:cubicBezTo>
                    <a:pt x="153" y="203"/>
                    <a:pt x="153" y="203"/>
                    <a:pt x="153" y="203"/>
                  </a:cubicBezTo>
                  <a:cubicBezTo>
                    <a:pt x="149" y="195"/>
                    <a:pt x="149" y="195"/>
                    <a:pt x="149" y="195"/>
                  </a:cubicBezTo>
                  <a:cubicBezTo>
                    <a:pt x="145" y="191"/>
                    <a:pt x="145" y="191"/>
                    <a:pt x="145" y="191"/>
                  </a:cubicBezTo>
                  <a:cubicBezTo>
                    <a:pt x="142" y="184"/>
                    <a:pt x="142" y="184"/>
                    <a:pt x="142" y="184"/>
                  </a:cubicBezTo>
                  <a:cubicBezTo>
                    <a:pt x="144" y="179"/>
                    <a:pt x="144" y="179"/>
                    <a:pt x="144" y="179"/>
                  </a:cubicBezTo>
                  <a:cubicBezTo>
                    <a:pt x="146" y="177"/>
                    <a:pt x="146" y="177"/>
                    <a:pt x="146" y="177"/>
                  </a:cubicBezTo>
                  <a:cubicBezTo>
                    <a:pt x="146" y="173"/>
                    <a:pt x="146" y="173"/>
                    <a:pt x="146" y="173"/>
                  </a:cubicBezTo>
                  <a:cubicBezTo>
                    <a:pt x="144" y="165"/>
                    <a:pt x="144" y="165"/>
                    <a:pt x="144" y="165"/>
                  </a:cubicBezTo>
                  <a:cubicBezTo>
                    <a:pt x="141" y="162"/>
                    <a:pt x="141" y="162"/>
                    <a:pt x="141" y="162"/>
                  </a:cubicBezTo>
                  <a:cubicBezTo>
                    <a:pt x="144" y="160"/>
                    <a:pt x="144" y="160"/>
                    <a:pt x="144" y="160"/>
                  </a:cubicBezTo>
                  <a:cubicBezTo>
                    <a:pt x="145" y="155"/>
                    <a:pt x="145" y="155"/>
                    <a:pt x="145" y="155"/>
                  </a:cubicBezTo>
                  <a:cubicBezTo>
                    <a:pt x="146" y="150"/>
                    <a:pt x="146" y="150"/>
                    <a:pt x="146" y="150"/>
                  </a:cubicBezTo>
                  <a:cubicBezTo>
                    <a:pt x="148" y="147"/>
                    <a:pt x="148" y="147"/>
                    <a:pt x="148" y="147"/>
                  </a:cubicBezTo>
                  <a:cubicBezTo>
                    <a:pt x="148" y="139"/>
                    <a:pt x="148" y="139"/>
                    <a:pt x="148" y="139"/>
                  </a:cubicBezTo>
                  <a:cubicBezTo>
                    <a:pt x="147" y="135"/>
                    <a:pt x="147" y="135"/>
                    <a:pt x="147" y="135"/>
                  </a:cubicBezTo>
                  <a:cubicBezTo>
                    <a:pt x="148" y="130"/>
                    <a:pt x="148" y="130"/>
                    <a:pt x="148" y="130"/>
                  </a:cubicBezTo>
                  <a:cubicBezTo>
                    <a:pt x="151" y="126"/>
                    <a:pt x="151" y="126"/>
                    <a:pt x="151" y="126"/>
                  </a:cubicBezTo>
                  <a:cubicBezTo>
                    <a:pt x="153" y="122"/>
                    <a:pt x="153" y="122"/>
                    <a:pt x="153" y="122"/>
                  </a:cubicBezTo>
                  <a:cubicBezTo>
                    <a:pt x="153" y="117"/>
                    <a:pt x="153" y="117"/>
                    <a:pt x="153" y="117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63" y="116"/>
                    <a:pt x="163" y="116"/>
                    <a:pt x="163" y="116"/>
                  </a:cubicBezTo>
                  <a:cubicBezTo>
                    <a:pt x="165" y="108"/>
                    <a:pt x="165" y="108"/>
                    <a:pt x="165" y="108"/>
                  </a:cubicBezTo>
                  <a:cubicBezTo>
                    <a:pt x="166" y="106"/>
                    <a:pt x="166" y="106"/>
                    <a:pt x="166" y="106"/>
                  </a:cubicBezTo>
                  <a:cubicBezTo>
                    <a:pt x="168" y="105"/>
                    <a:pt x="168" y="105"/>
                    <a:pt x="168" y="105"/>
                  </a:cubicBezTo>
                  <a:cubicBezTo>
                    <a:pt x="171" y="114"/>
                    <a:pt x="171" y="114"/>
                    <a:pt x="171" y="114"/>
                  </a:cubicBezTo>
                  <a:cubicBezTo>
                    <a:pt x="167" y="119"/>
                    <a:pt x="167" y="119"/>
                    <a:pt x="167" y="119"/>
                  </a:cubicBezTo>
                  <a:cubicBezTo>
                    <a:pt x="167" y="121"/>
                    <a:pt x="167" y="121"/>
                    <a:pt x="167" y="121"/>
                  </a:cubicBezTo>
                  <a:cubicBezTo>
                    <a:pt x="167" y="121"/>
                    <a:pt x="168" y="122"/>
                    <a:pt x="169" y="122"/>
                  </a:cubicBezTo>
                  <a:cubicBezTo>
                    <a:pt x="170" y="122"/>
                    <a:pt x="170" y="122"/>
                    <a:pt x="170" y="122"/>
                  </a:cubicBezTo>
                  <a:cubicBezTo>
                    <a:pt x="170" y="122"/>
                    <a:pt x="172" y="121"/>
                    <a:pt x="172" y="121"/>
                  </a:cubicBezTo>
                  <a:cubicBezTo>
                    <a:pt x="172" y="120"/>
                    <a:pt x="173" y="117"/>
                    <a:pt x="173" y="117"/>
                  </a:cubicBezTo>
                  <a:cubicBezTo>
                    <a:pt x="174" y="116"/>
                    <a:pt x="174" y="116"/>
                    <a:pt x="174" y="116"/>
                  </a:cubicBezTo>
                  <a:cubicBezTo>
                    <a:pt x="175" y="111"/>
                    <a:pt x="175" y="111"/>
                    <a:pt x="175" y="111"/>
                  </a:cubicBezTo>
                  <a:cubicBezTo>
                    <a:pt x="175" y="108"/>
                    <a:pt x="175" y="108"/>
                    <a:pt x="175" y="108"/>
                  </a:cubicBezTo>
                  <a:cubicBezTo>
                    <a:pt x="175" y="104"/>
                    <a:pt x="175" y="104"/>
                    <a:pt x="175" y="104"/>
                  </a:cubicBezTo>
                  <a:cubicBezTo>
                    <a:pt x="175" y="100"/>
                    <a:pt x="175" y="100"/>
                    <a:pt x="175" y="100"/>
                  </a:cubicBezTo>
                  <a:cubicBezTo>
                    <a:pt x="178" y="96"/>
                    <a:pt x="178" y="96"/>
                    <a:pt x="178" y="96"/>
                  </a:cubicBezTo>
                  <a:cubicBezTo>
                    <a:pt x="180" y="94"/>
                    <a:pt x="180" y="94"/>
                    <a:pt x="180" y="94"/>
                  </a:cubicBezTo>
                  <a:cubicBezTo>
                    <a:pt x="185" y="93"/>
                    <a:pt x="185" y="93"/>
                    <a:pt x="185" y="93"/>
                  </a:cubicBezTo>
                  <a:cubicBezTo>
                    <a:pt x="187" y="91"/>
                    <a:pt x="187" y="91"/>
                    <a:pt x="187" y="91"/>
                  </a:cubicBezTo>
                  <a:cubicBezTo>
                    <a:pt x="183" y="87"/>
                    <a:pt x="183" y="87"/>
                    <a:pt x="183" y="87"/>
                  </a:cubicBezTo>
                  <a:cubicBezTo>
                    <a:pt x="182" y="84"/>
                    <a:pt x="182" y="84"/>
                    <a:pt x="182" y="84"/>
                  </a:cubicBezTo>
                  <a:cubicBezTo>
                    <a:pt x="184" y="81"/>
                    <a:pt x="184" y="81"/>
                    <a:pt x="184" y="81"/>
                  </a:cubicBezTo>
                  <a:cubicBezTo>
                    <a:pt x="186" y="78"/>
                    <a:pt x="186" y="78"/>
                    <a:pt x="186" y="78"/>
                  </a:cubicBezTo>
                  <a:cubicBezTo>
                    <a:pt x="187" y="77"/>
                    <a:pt x="187" y="77"/>
                    <a:pt x="187" y="77"/>
                  </a:cubicBezTo>
                  <a:cubicBezTo>
                    <a:pt x="187" y="75"/>
                    <a:pt x="187" y="75"/>
                    <a:pt x="187" y="75"/>
                  </a:cubicBezTo>
                  <a:cubicBezTo>
                    <a:pt x="188" y="74"/>
                    <a:pt x="188" y="74"/>
                    <a:pt x="188" y="74"/>
                  </a:cubicBezTo>
                  <a:cubicBezTo>
                    <a:pt x="188" y="74"/>
                    <a:pt x="188" y="74"/>
                    <a:pt x="189" y="74"/>
                  </a:cubicBezTo>
                  <a:cubicBezTo>
                    <a:pt x="189" y="74"/>
                    <a:pt x="193" y="73"/>
                    <a:pt x="193" y="73"/>
                  </a:cubicBezTo>
                  <a:cubicBezTo>
                    <a:pt x="195" y="73"/>
                    <a:pt x="195" y="73"/>
                    <a:pt x="195" y="73"/>
                  </a:cubicBezTo>
                  <a:cubicBezTo>
                    <a:pt x="193" y="70"/>
                    <a:pt x="193" y="70"/>
                    <a:pt x="193" y="70"/>
                  </a:cubicBezTo>
                  <a:cubicBezTo>
                    <a:pt x="189" y="67"/>
                    <a:pt x="189" y="67"/>
                    <a:pt x="189" y="67"/>
                  </a:cubicBezTo>
                  <a:cubicBezTo>
                    <a:pt x="187" y="65"/>
                    <a:pt x="187" y="65"/>
                    <a:pt x="187" y="65"/>
                  </a:cubicBezTo>
                  <a:cubicBezTo>
                    <a:pt x="184" y="63"/>
                    <a:pt x="184" y="63"/>
                    <a:pt x="184" y="63"/>
                  </a:cubicBezTo>
                  <a:cubicBezTo>
                    <a:pt x="179" y="61"/>
                    <a:pt x="179" y="61"/>
                    <a:pt x="179" y="61"/>
                  </a:cubicBezTo>
                  <a:cubicBezTo>
                    <a:pt x="170" y="60"/>
                    <a:pt x="170" y="60"/>
                    <a:pt x="170" y="60"/>
                  </a:cubicBezTo>
                  <a:cubicBezTo>
                    <a:pt x="163" y="64"/>
                    <a:pt x="163" y="64"/>
                    <a:pt x="163" y="64"/>
                  </a:cubicBezTo>
                  <a:cubicBezTo>
                    <a:pt x="159" y="68"/>
                    <a:pt x="159" y="68"/>
                    <a:pt x="159" y="68"/>
                  </a:cubicBezTo>
                  <a:cubicBezTo>
                    <a:pt x="152" y="69"/>
                    <a:pt x="152" y="69"/>
                    <a:pt x="152" y="69"/>
                  </a:cubicBezTo>
                  <a:cubicBezTo>
                    <a:pt x="144" y="69"/>
                    <a:pt x="144" y="69"/>
                    <a:pt x="144" y="69"/>
                  </a:cubicBezTo>
                  <a:cubicBezTo>
                    <a:pt x="140" y="72"/>
                    <a:pt x="140" y="72"/>
                    <a:pt x="140" y="72"/>
                  </a:cubicBezTo>
                  <a:cubicBezTo>
                    <a:pt x="135" y="81"/>
                    <a:pt x="135" y="81"/>
                    <a:pt x="135" y="81"/>
                  </a:cubicBezTo>
                  <a:cubicBezTo>
                    <a:pt x="129" y="85"/>
                    <a:pt x="129" y="85"/>
                    <a:pt x="129" y="85"/>
                  </a:cubicBezTo>
                  <a:cubicBezTo>
                    <a:pt x="128" y="84"/>
                    <a:pt x="128" y="84"/>
                    <a:pt x="128" y="84"/>
                  </a:cubicBezTo>
                  <a:cubicBezTo>
                    <a:pt x="130" y="80"/>
                    <a:pt x="130" y="80"/>
                    <a:pt x="130" y="80"/>
                  </a:cubicBezTo>
                  <a:cubicBezTo>
                    <a:pt x="133" y="77"/>
                    <a:pt x="133" y="77"/>
                    <a:pt x="133" y="77"/>
                  </a:cubicBezTo>
                  <a:cubicBezTo>
                    <a:pt x="131" y="74"/>
                    <a:pt x="131" y="74"/>
                    <a:pt x="131" y="74"/>
                  </a:cubicBezTo>
                  <a:cubicBezTo>
                    <a:pt x="127" y="76"/>
                    <a:pt x="127" y="76"/>
                    <a:pt x="127" y="76"/>
                  </a:cubicBezTo>
                  <a:cubicBezTo>
                    <a:pt x="125" y="77"/>
                    <a:pt x="125" y="77"/>
                    <a:pt x="125" y="77"/>
                  </a:cubicBezTo>
                  <a:cubicBezTo>
                    <a:pt x="123" y="81"/>
                    <a:pt x="123" y="81"/>
                    <a:pt x="123" y="81"/>
                  </a:cubicBezTo>
                  <a:cubicBezTo>
                    <a:pt x="121" y="82"/>
                    <a:pt x="121" y="82"/>
                    <a:pt x="121" y="82"/>
                  </a:cubicBezTo>
                  <a:cubicBezTo>
                    <a:pt x="120" y="82"/>
                    <a:pt x="120" y="82"/>
                    <a:pt x="120" y="82"/>
                  </a:cubicBezTo>
                  <a:cubicBezTo>
                    <a:pt x="118" y="75"/>
                    <a:pt x="118" y="75"/>
                    <a:pt x="118" y="75"/>
                  </a:cubicBezTo>
                  <a:cubicBezTo>
                    <a:pt x="117" y="75"/>
                    <a:pt x="117" y="75"/>
                    <a:pt x="117" y="75"/>
                  </a:cubicBezTo>
                  <a:cubicBezTo>
                    <a:pt x="115" y="81"/>
                    <a:pt x="115" y="81"/>
                    <a:pt x="115" y="81"/>
                  </a:cubicBezTo>
                  <a:cubicBezTo>
                    <a:pt x="114" y="85"/>
                    <a:pt x="114" y="85"/>
                    <a:pt x="114" y="85"/>
                  </a:cubicBezTo>
                  <a:cubicBezTo>
                    <a:pt x="110" y="90"/>
                    <a:pt x="110" y="90"/>
                    <a:pt x="110" y="90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5" y="107"/>
                    <a:pt x="105" y="107"/>
                    <a:pt x="105" y="107"/>
                  </a:cubicBezTo>
                  <a:cubicBezTo>
                    <a:pt x="99" y="112"/>
                    <a:pt x="99" y="112"/>
                    <a:pt x="99" y="112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6" y="101"/>
                    <a:pt x="96" y="101"/>
                    <a:pt x="96" y="101"/>
                  </a:cubicBezTo>
                  <a:cubicBezTo>
                    <a:pt x="95" y="100"/>
                    <a:pt x="95" y="100"/>
                    <a:pt x="95" y="100"/>
                  </a:cubicBezTo>
                  <a:cubicBezTo>
                    <a:pt x="93" y="97"/>
                    <a:pt x="93" y="97"/>
                    <a:pt x="93" y="97"/>
                  </a:cubicBezTo>
                  <a:cubicBezTo>
                    <a:pt x="94" y="94"/>
                    <a:pt x="94" y="94"/>
                    <a:pt x="94" y="94"/>
                  </a:cubicBezTo>
                  <a:cubicBezTo>
                    <a:pt x="93" y="88"/>
                    <a:pt x="93" y="88"/>
                    <a:pt x="93" y="88"/>
                  </a:cubicBezTo>
                  <a:cubicBezTo>
                    <a:pt x="90" y="85"/>
                    <a:pt x="90" y="85"/>
                    <a:pt x="90" y="85"/>
                  </a:cubicBezTo>
                  <a:cubicBezTo>
                    <a:pt x="84" y="81"/>
                    <a:pt x="84" y="81"/>
                    <a:pt x="84" y="81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75" y="76"/>
                    <a:pt x="75" y="76"/>
                    <a:pt x="75" y="76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64" y="74"/>
                    <a:pt x="64" y="74"/>
                    <a:pt x="64" y="74"/>
                  </a:cubicBezTo>
                  <a:cubicBezTo>
                    <a:pt x="58" y="74"/>
                    <a:pt x="58" y="74"/>
                    <a:pt x="58" y="74"/>
                  </a:cubicBezTo>
                  <a:cubicBezTo>
                    <a:pt x="50" y="73"/>
                    <a:pt x="50" y="73"/>
                    <a:pt x="50" y="73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21" y="62"/>
                    <a:pt x="21" y="62"/>
                    <a:pt x="21" y="62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2"/>
                    <a:pt x="0" y="52"/>
                    <a:pt x="0" y="52"/>
                  </a:cubicBezTo>
                  <a:lnTo>
                    <a:pt x="0" y="51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31" name="Freeform 51">
              <a:extLst>
                <a:ext uri="{FF2B5EF4-FFF2-40B4-BE49-F238E27FC236}">
                  <a16:creationId xmlns:a16="http://schemas.microsoft.com/office/drawing/2014/main" id="{8C294769-828A-B44D-A5D5-270FD202496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1658" y="5786666"/>
              <a:ext cx="1119480" cy="1192228"/>
            </a:xfrm>
            <a:custGeom>
              <a:avLst/>
              <a:gdLst>
                <a:gd name="T0" fmla="*/ 175 w 201"/>
                <a:gd name="T1" fmla="*/ 65 h 213"/>
                <a:gd name="T2" fmla="*/ 172 w 201"/>
                <a:gd name="T3" fmla="*/ 53 h 213"/>
                <a:gd name="T4" fmla="*/ 157 w 201"/>
                <a:gd name="T5" fmla="*/ 44 h 213"/>
                <a:gd name="T6" fmla="*/ 140 w 201"/>
                <a:gd name="T7" fmla="*/ 42 h 213"/>
                <a:gd name="T8" fmla="*/ 125 w 201"/>
                <a:gd name="T9" fmla="*/ 36 h 213"/>
                <a:gd name="T10" fmla="*/ 103 w 201"/>
                <a:gd name="T11" fmla="*/ 30 h 213"/>
                <a:gd name="T12" fmla="*/ 93 w 201"/>
                <a:gd name="T13" fmla="*/ 27 h 213"/>
                <a:gd name="T14" fmla="*/ 82 w 201"/>
                <a:gd name="T15" fmla="*/ 20 h 213"/>
                <a:gd name="T16" fmla="*/ 78 w 201"/>
                <a:gd name="T17" fmla="*/ 18 h 213"/>
                <a:gd name="T18" fmla="*/ 70 w 201"/>
                <a:gd name="T19" fmla="*/ 17 h 213"/>
                <a:gd name="T20" fmla="*/ 67 w 201"/>
                <a:gd name="T21" fmla="*/ 15 h 213"/>
                <a:gd name="T22" fmla="*/ 70 w 201"/>
                <a:gd name="T23" fmla="*/ 2 h 213"/>
                <a:gd name="T24" fmla="*/ 61 w 201"/>
                <a:gd name="T25" fmla="*/ 3 h 213"/>
                <a:gd name="T26" fmla="*/ 47 w 201"/>
                <a:gd name="T27" fmla="*/ 9 h 213"/>
                <a:gd name="T28" fmla="*/ 33 w 201"/>
                <a:gd name="T29" fmla="*/ 16 h 213"/>
                <a:gd name="T30" fmla="*/ 21 w 201"/>
                <a:gd name="T31" fmla="*/ 15 h 213"/>
                <a:gd name="T32" fmla="*/ 5 w 201"/>
                <a:gd name="T33" fmla="*/ 55 h 213"/>
                <a:gd name="T34" fmla="*/ 7 w 201"/>
                <a:gd name="T35" fmla="*/ 72 h 213"/>
                <a:gd name="T36" fmla="*/ 10 w 201"/>
                <a:gd name="T37" fmla="*/ 112 h 213"/>
                <a:gd name="T38" fmla="*/ 42 w 201"/>
                <a:gd name="T39" fmla="*/ 135 h 213"/>
                <a:gd name="T40" fmla="*/ 60 w 201"/>
                <a:gd name="T41" fmla="*/ 152 h 213"/>
                <a:gd name="T42" fmla="*/ 63 w 201"/>
                <a:gd name="T43" fmla="*/ 173 h 213"/>
                <a:gd name="T44" fmla="*/ 65 w 201"/>
                <a:gd name="T45" fmla="*/ 187 h 213"/>
                <a:gd name="T46" fmla="*/ 67 w 201"/>
                <a:gd name="T47" fmla="*/ 203 h 213"/>
                <a:gd name="T48" fmla="*/ 82 w 201"/>
                <a:gd name="T49" fmla="*/ 209 h 213"/>
                <a:gd name="T50" fmla="*/ 184 w 201"/>
                <a:gd name="T51" fmla="*/ 195 h 213"/>
                <a:gd name="T52" fmla="*/ 178 w 201"/>
                <a:gd name="T53" fmla="*/ 172 h 213"/>
                <a:gd name="T54" fmla="*/ 182 w 201"/>
                <a:gd name="T55" fmla="*/ 155 h 213"/>
                <a:gd name="T56" fmla="*/ 182 w 201"/>
                <a:gd name="T57" fmla="*/ 140 h 213"/>
                <a:gd name="T58" fmla="*/ 184 w 201"/>
                <a:gd name="T59" fmla="*/ 131 h 213"/>
                <a:gd name="T60" fmla="*/ 186 w 201"/>
                <a:gd name="T61" fmla="*/ 121 h 213"/>
                <a:gd name="T62" fmla="*/ 188 w 201"/>
                <a:gd name="T63" fmla="*/ 105 h 213"/>
                <a:gd name="T64" fmla="*/ 197 w 201"/>
                <a:gd name="T65" fmla="*/ 85 h 213"/>
                <a:gd name="T66" fmla="*/ 201 w 201"/>
                <a:gd name="T67" fmla="*/ 79 h 213"/>
                <a:gd name="T68" fmla="*/ 201 w 201"/>
                <a:gd name="T69" fmla="*/ 73 h 213"/>
                <a:gd name="T70" fmla="*/ 194 w 201"/>
                <a:gd name="T71" fmla="*/ 79 h 213"/>
                <a:gd name="T72" fmla="*/ 187 w 201"/>
                <a:gd name="T73" fmla="*/ 92 h 213"/>
                <a:gd name="T74" fmla="*/ 177 w 201"/>
                <a:gd name="T75" fmla="*/ 101 h 213"/>
                <a:gd name="T76" fmla="*/ 168 w 201"/>
                <a:gd name="T77" fmla="*/ 107 h 213"/>
                <a:gd name="T78" fmla="*/ 174 w 201"/>
                <a:gd name="T79" fmla="*/ 93 h 213"/>
                <a:gd name="T80" fmla="*/ 179 w 201"/>
                <a:gd name="T81" fmla="*/ 87 h 213"/>
                <a:gd name="T82" fmla="*/ 180 w 201"/>
                <a:gd name="T83" fmla="*/ 78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1" h="213">
                  <a:moveTo>
                    <a:pt x="178" y="69"/>
                  </a:moveTo>
                  <a:cubicBezTo>
                    <a:pt x="177" y="68"/>
                    <a:pt x="177" y="68"/>
                    <a:pt x="177" y="68"/>
                  </a:cubicBezTo>
                  <a:cubicBezTo>
                    <a:pt x="175" y="65"/>
                    <a:pt x="175" y="65"/>
                    <a:pt x="175" y="65"/>
                  </a:cubicBezTo>
                  <a:cubicBezTo>
                    <a:pt x="176" y="62"/>
                    <a:pt x="176" y="62"/>
                    <a:pt x="176" y="62"/>
                  </a:cubicBezTo>
                  <a:cubicBezTo>
                    <a:pt x="175" y="56"/>
                    <a:pt x="175" y="56"/>
                    <a:pt x="175" y="56"/>
                  </a:cubicBezTo>
                  <a:cubicBezTo>
                    <a:pt x="172" y="53"/>
                    <a:pt x="172" y="53"/>
                    <a:pt x="172" y="53"/>
                  </a:cubicBezTo>
                  <a:cubicBezTo>
                    <a:pt x="166" y="49"/>
                    <a:pt x="166" y="49"/>
                    <a:pt x="166" y="49"/>
                  </a:cubicBezTo>
                  <a:cubicBezTo>
                    <a:pt x="164" y="45"/>
                    <a:pt x="164" y="45"/>
                    <a:pt x="164" y="45"/>
                  </a:cubicBezTo>
                  <a:cubicBezTo>
                    <a:pt x="157" y="44"/>
                    <a:pt x="157" y="44"/>
                    <a:pt x="157" y="44"/>
                  </a:cubicBezTo>
                  <a:cubicBezTo>
                    <a:pt x="148" y="44"/>
                    <a:pt x="148" y="44"/>
                    <a:pt x="148" y="44"/>
                  </a:cubicBezTo>
                  <a:cubicBezTo>
                    <a:pt x="146" y="42"/>
                    <a:pt x="146" y="42"/>
                    <a:pt x="146" y="42"/>
                  </a:cubicBezTo>
                  <a:cubicBezTo>
                    <a:pt x="140" y="42"/>
                    <a:pt x="140" y="42"/>
                    <a:pt x="140" y="42"/>
                  </a:cubicBezTo>
                  <a:cubicBezTo>
                    <a:pt x="132" y="41"/>
                    <a:pt x="132" y="41"/>
                    <a:pt x="132" y="41"/>
                  </a:cubicBezTo>
                  <a:cubicBezTo>
                    <a:pt x="131" y="39"/>
                    <a:pt x="131" y="39"/>
                    <a:pt x="131" y="39"/>
                  </a:cubicBezTo>
                  <a:cubicBezTo>
                    <a:pt x="125" y="36"/>
                    <a:pt x="125" y="36"/>
                    <a:pt x="125" y="36"/>
                  </a:cubicBezTo>
                  <a:cubicBezTo>
                    <a:pt x="118" y="35"/>
                    <a:pt x="118" y="35"/>
                    <a:pt x="118" y="35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89" y="22"/>
                    <a:pt x="89" y="22"/>
                    <a:pt x="89" y="22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1" y="20"/>
                    <a:pt x="81" y="20"/>
                    <a:pt x="81" y="20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5" y="16"/>
                    <a:pt x="75" y="16"/>
                    <a:pt x="75" y="16"/>
                  </a:cubicBezTo>
                  <a:cubicBezTo>
                    <a:pt x="72" y="15"/>
                    <a:pt x="72" y="15"/>
                    <a:pt x="72" y="15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7" y="15"/>
                    <a:pt x="67" y="15"/>
                    <a:pt x="67" y="15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7"/>
                    <a:pt x="69" y="7"/>
                    <a:pt x="69" y="7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57" y="4"/>
                    <a:pt x="57" y="4"/>
                    <a:pt x="57" y="4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7" y="72"/>
                    <a:pt x="7" y="72"/>
                    <a:pt x="7" y="72"/>
                  </a:cubicBezTo>
                  <a:cubicBezTo>
                    <a:pt x="5" y="89"/>
                    <a:pt x="5" y="89"/>
                    <a:pt x="5" y="89"/>
                  </a:cubicBezTo>
                  <a:cubicBezTo>
                    <a:pt x="4" y="107"/>
                    <a:pt x="4" y="107"/>
                    <a:pt x="4" y="107"/>
                  </a:cubicBezTo>
                  <a:cubicBezTo>
                    <a:pt x="10" y="112"/>
                    <a:pt x="10" y="112"/>
                    <a:pt x="10" y="112"/>
                  </a:cubicBezTo>
                  <a:cubicBezTo>
                    <a:pt x="19" y="117"/>
                    <a:pt x="19" y="117"/>
                    <a:pt x="19" y="117"/>
                  </a:cubicBezTo>
                  <a:cubicBezTo>
                    <a:pt x="33" y="125"/>
                    <a:pt x="33" y="125"/>
                    <a:pt x="33" y="125"/>
                  </a:cubicBezTo>
                  <a:cubicBezTo>
                    <a:pt x="42" y="135"/>
                    <a:pt x="42" y="135"/>
                    <a:pt x="42" y="135"/>
                  </a:cubicBezTo>
                  <a:cubicBezTo>
                    <a:pt x="45" y="139"/>
                    <a:pt x="45" y="139"/>
                    <a:pt x="45" y="139"/>
                  </a:cubicBezTo>
                  <a:cubicBezTo>
                    <a:pt x="52" y="144"/>
                    <a:pt x="52" y="144"/>
                    <a:pt x="52" y="144"/>
                  </a:cubicBezTo>
                  <a:cubicBezTo>
                    <a:pt x="60" y="152"/>
                    <a:pt x="60" y="152"/>
                    <a:pt x="60" y="152"/>
                  </a:cubicBezTo>
                  <a:cubicBezTo>
                    <a:pt x="61" y="159"/>
                    <a:pt x="61" y="159"/>
                    <a:pt x="61" y="159"/>
                  </a:cubicBezTo>
                  <a:cubicBezTo>
                    <a:pt x="60" y="166"/>
                    <a:pt x="60" y="166"/>
                    <a:pt x="60" y="166"/>
                  </a:cubicBezTo>
                  <a:cubicBezTo>
                    <a:pt x="63" y="173"/>
                    <a:pt x="63" y="173"/>
                    <a:pt x="63" y="173"/>
                  </a:cubicBezTo>
                  <a:cubicBezTo>
                    <a:pt x="65" y="176"/>
                    <a:pt x="65" y="176"/>
                    <a:pt x="65" y="176"/>
                  </a:cubicBezTo>
                  <a:cubicBezTo>
                    <a:pt x="65" y="183"/>
                    <a:pt x="65" y="183"/>
                    <a:pt x="65" y="183"/>
                  </a:cubicBezTo>
                  <a:cubicBezTo>
                    <a:pt x="65" y="187"/>
                    <a:pt x="65" y="187"/>
                    <a:pt x="65" y="187"/>
                  </a:cubicBezTo>
                  <a:cubicBezTo>
                    <a:pt x="65" y="193"/>
                    <a:pt x="65" y="193"/>
                    <a:pt x="65" y="193"/>
                  </a:cubicBezTo>
                  <a:cubicBezTo>
                    <a:pt x="67" y="198"/>
                    <a:pt x="67" y="198"/>
                    <a:pt x="67" y="198"/>
                  </a:cubicBezTo>
                  <a:cubicBezTo>
                    <a:pt x="67" y="203"/>
                    <a:pt x="67" y="203"/>
                    <a:pt x="67" y="203"/>
                  </a:cubicBezTo>
                  <a:cubicBezTo>
                    <a:pt x="72" y="203"/>
                    <a:pt x="72" y="203"/>
                    <a:pt x="72" y="203"/>
                  </a:cubicBezTo>
                  <a:cubicBezTo>
                    <a:pt x="72" y="203"/>
                    <a:pt x="76" y="207"/>
                    <a:pt x="77" y="207"/>
                  </a:cubicBezTo>
                  <a:cubicBezTo>
                    <a:pt x="78" y="207"/>
                    <a:pt x="82" y="209"/>
                    <a:pt x="82" y="209"/>
                  </a:cubicBezTo>
                  <a:cubicBezTo>
                    <a:pt x="85" y="213"/>
                    <a:pt x="85" y="213"/>
                    <a:pt x="85" y="213"/>
                  </a:cubicBezTo>
                  <a:cubicBezTo>
                    <a:pt x="184" y="207"/>
                    <a:pt x="184" y="207"/>
                    <a:pt x="184" y="207"/>
                  </a:cubicBezTo>
                  <a:cubicBezTo>
                    <a:pt x="184" y="195"/>
                    <a:pt x="184" y="195"/>
                    <a:pt x="184" y="195"/>
                  </a:cubicBezTo>
                  <a:cubicBezTo>
                    <a:pt x="184" y="191"/>
                    <a:pt x="184" y="191"/>
                    <a:pt x="184" y="191"/>
                  </a:cubicBezTo>
                  <a:cubicBezTo>
                    <a:pt x="179" y="179"/>
                    <a:pt x="179" y="179"/>
                    <a:pt x="179" y="179"/>
                  </a:cubicBezTo>
                  <a:cubicBezTo>
                    <a:pt x="178" y="172"/>
                    <a:pt x="178" y="172"/>
                    <a:pt x="178" y="172"/>
                  </a:cubicBezTo>
                  <a:cubicBezTo>
                    <a:pt x="179" y="164"/>
                    <a:pt x="179" y="164"/>
                    <a:pt x="179" y="164"/>
                  </a:cubicBezTo>
                  <a:cubicBezTo>
                    <a:pt x="181" y="158"/>
                    <a:pt x="181" y="158"/>
                    <a:pt x="181" y="158"/>
                  </a:cubicBezTo>
                  <a:cubicBezTo>
                    <a:pt x="182" y="155"/>
                    <a:pt x="182" y="155"/>
                    <a:pt x="182" y="155"/>
                  </a:cubicBezTo>
                  <a:cubicBezTo>
                    <a:pt x="184" y="152"/>
                    <a:pt x="184" y="152"/>
                    <a:pt x="184" y="152"/>
                  </a:cubicBezTo>
                  <a:cubicBezTo>
                    <a:pt x="182" y="147"/>
                    <a:pt x="182" y="147"/>
                    <a:pt x="182" y="147"/>
                  </a:cubicBezTo>
                  <a:cubicBezTo>
                    <a:pt x="182" y="140"/>
                    <a:pt x="182" y="140"/>
                    <a:pt x="182" y="140"/>
                  </a:cubicBezTo>
                  <a:cubicBezTo>
                    <a:pt x="182" y="136"/>
                    <a:pt x="182" y="136"/>
                    <a:pt x="182" y="136"/>
                  </a:cubicBezTo>
                  <a:cubicBezTo>
                    <a:pt x="184" y="133"/>
                    <a:pt x="184" y="133"/>
                    <a:pt x="184" y="133"/>
                  </a:cubicBezTo>
                  <a:cubicBezTo>
                    <a:pt x="184" y="131"/>
                    <a:pt x="184" y="131"/>
                    <a:pt x="184" y="131"/>
                  </a:cubicBezTo>
                  <a:cubicBezTo>
                    <a:pt x="188" y="127"/>
                    <a:pt x="188" y="127"/>
                    <a:pt x="188" y="127"/>
                  </a:cubicBezTo>
                  <a:cubicBezTo>
                    <a:pt x="188" y="125"/>
                    <a:pt x="188" y="125"/>
                    <a:pt x="188" y="125"/>
                  </a:cubicBezTo>
                  <a:cubicBezTo>
                    <a:pt x="186" y="121"/>
                    <a:pt x="186" y="121"/>
                    <a:pt x="186" y="121"/>
                  </a:cubicBezTo>
                  <a:cubicBezTo>
                    <a:pt x="186" y="118"/>
                    <a:pt x="186" y="118"/>
                    <a:pt x="186" y="118"/>
                  </a:cubicBezTo>
                  <a:cubicBezTo>
                    <a:pt x="187" y="110"/>
                    <a:pt x="187" y="110"/>
                    <a:pt x="187" y="110"/>
                  </a:cubicBezTo>
                  <a:cubicBezTo>
                    <a:pt x="188" y="105"/>
                    <a:pt x="188" y="105"/>
                    <a:pt x="188" y="105"/>
                  </a:cubicBezTo>
                  <a:cubicBezTo>
                    <a:pt x="191" y="99"/>
                    <a:pt x="191" y="99"/>
                    <a:pt x="191" y="99"/>
                  </a:cubicBezTo>
                  <a:cubicBezTo>
                    <a:pt x="196" y="89"/>
                    <a:pt x="196" y="89"/>
                    <a:pt x="196" y="89"/>
                  </a:cubicBezTo>
                  <a:cubicBezTo>
                    <a:pt x="197" y="85"/>
                    <a:pt x="197" y="85"/>
                    <a:pt x="197" y="85"/>
                  </a:cubicBezTo>
                  <a:cubicBezTo>
                    <a:pt x="197" y="82"/>
                    <a:pt x="197" y="82"/>
                    <a:pt x="197" y="82"/>
                  </a:cubicBezTo>
                  <a:cubicBezTo>
                    <a:pt x="201" y="81"/>
                    <a:pt x="201" y="81"/>
                    <a:pt x="201" y="81"/>
                  </a:cubicBezTo>
                  <a:cubicBezTo>
                    <a:pt x="201" y="79"/>
                    <a:pt x="201" y="79"/>
                    <a:pt x="201" y="79"/>
                  </a:cubicBezTo>
                  <a:cubicBezTo>
                    <a:pt x="201" y="77"/>
                    <a:pt x="201" y="77"/>
                    <a:pt x="201" y="77"/>
                  </a:cubicBezTo>
                  <a:cubicBezTo>
                    <a:pt x="201" y="75"/>
                    <a:pt x="201" y="75"/>
                    <a:pt x="201" y="75"/>
                  </a:cubicBezTo>
                  <a:cubicBezTo>
                    <a:pt x="201" y="73"/>
                    <a:pt x="201" y="73"/>
                    <a:pt x="201" y="73"/>
                  </a:cubicBezTo>
                  <a:cubicBezTo>
                    <a:pt x="201" y="71"/>
                    <a:pt x="201" y="71"/>
                    <a:pt x="201" y="71"/>
                  </a:cubicBezTo>
                  <a:cubicBezTo>
                    <a:pt x="197" y="75"/>
                    <a:pt x="197" y="75"/>
                    <a:pt x="197" y="75"/>
                  </a:cubicBezTo>
                  <a:cubicBezTo>
                    <a:pt x="194" y="79"/>
                    <a:pt x="194" y="79"/>
                    <a:pt x="194" y="79"/>
                  </a:cubicBezTo>
                  <a:cubicBezTo>
                    <a:pt x="193" y="84"/>
                    <a:pt x="193" y="84"/>
                    <a:pt x="193" y="84"/>
                  </a:cubicBezTo>
                  <a:cubicBezTo>
                    <a:pt x="190" y="90"/>
                    <a:pt x="190" y="90"/>
                    <a:pt x="190" y="90"/>
                  </a:cubicBezTo>
                  <a:cubicBezTo>
                    <a:pt x="187" y="92"/>
                    <a:pt x="187" y="92"/>
                    <a:pt x="187" y="92"/>
                  </a:cubicBezTo>
                  <a:cubicBezTo>
                    <a:pt x="181" y="95"/>
                    <a:pt x="181" y="95"/>
                    <a:pt x="181" y="95"/>
                  </a:cubicBezTo>
                  <a:cubicBezTo>
                    <a:pt x="178" y="99"/>
                    <a:pt x="178" y="99"/>
                    <a:pt x="178" y="99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5" y="105"/>
                    <a:pt x="175" y="105"/>
                    <a:pt x="175" y="105"/>
                  </a:cubicBezTo>
                  <a:cubicBezTo>
                    <a:pt x="171" y="110"/>
                    <a:pt x="171" y="110"/>
                    <a:pt x="171" y="110"/>
                  </a:cubicBezTo>
                  <a:cubicBezTo>
                    <a:pt x="168" y="107"/>
                    <a:pt x="168" y="107"/>
                    <a:pt x="168" y="107"/>
                  </a:cubicBezTo>
                  <a:cubicBezTo>
                    <a:pt x="171" y="103"/>
                    <a:pt x="171" y="103"/>
                    <a:pt x="171" y="103"/>
                  </a:cubicBezTo>
                  <a:cubicBezTo>
                    <a:pt x="173" y="96"/>
                    <a:pt x="173" y="96"/>
                    <a:pt x="173" y="96"/>
                  </a:cubicBezTo>
                  <a:cubicBezTo>
                    <a:pt x="174" y="93"/>
                    <a:pt x="174" y="93"/>
                    <a:pt x="174" y="93"/>
                  </a:cubicBezTo>
                  <a:cubicBezTo>
                    <a:pt x="175" y="91"/>
                    <a:pt x="175" y="91"/>
                    <a:pt x="175" y="91"/>
                  </a:cubicBezTo>
                  <a:cubicBezTo>
                    <a:pt x="177" y="89"/>
                    <a:pt x="177" y="89"/>
                    <a:pt x="177" y="89"/>
                  </a:cubicBezTo>
                  <a:cubicBezTo>
                    <a:pt x="179" y="87"/>
                    <a:pt x="179" y="87"/>
                    <a:pt x="179" y="87"/>
                  </a:cubicBezTo>
                  <a:cubicBezTo>
                    <a:pt x="180" y="85"/>
                    <a:pt x="180" y="85"/>
                    <a:pt x="180" y="85"/>
                  </a:cubicBezTo>
                  <a:cubicBezTo>
                    <a:pt x="179" y="80"/>
                    <a:pt x="179" y="80"/>
                    <a:pt x="179" y="80"/>
                  </a:cubicBezTo>
                  <a:cubicBezTo>
                    <a:pt x="180" y="78"/>
                    <a:pt x="180" y="78"/>
                    <a:pt x="180" y="78"/>
                  </a:cubicBezTo>
                  <a:cubicBezTo>
                    <a:pt x="179" y="76"/>
                    <a:pt x="179" y="76"/>
                    <a:pt x="179" y="76"/>
                  </a:cubicBezTo>
                  <a:lnTo>
                    <a:pt x="178" y="69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32" name="Freeform 52">
              <a:extLst>
                <a:ext uri="{FF2B5EF4-FFF2-40B4-BE49-F238E27FC236}">
                  <a16:creationId xmlns:a16="http://schemas.microsoft.com/office/drawing/2014/main" id="{4090D427-E548-494D-8C91-E6C8993A6AA1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1367" y="6913019"/>
              <a:ext cx="895588" cy="1027553"/>
            </a:xfrm>
            <a:custGeom>
              <a:avLst/>
              <a:gdLst>
                <a:gd name="T0" fmla="*/ 114 w 136"/>
                <a:gd name="T1" fmla="*/ 8 h 156"/>
                <a:gd name="T2" fmla="*/ 101 w 136"/>
                <a:gd name="T3" fmla="*/ 17 h 156"/>
                <a:gd name="T4" fmla="*/ 93 w 136"/>
                <a:gd name="T5" fmla="*/ 22 h 156"/>
                <a:gd name="T6" fmla="*/ 88 w 136"/>
                <a:gd name="T7" fmla="*/ 27 h 156"/>
                <a:gd name="T8" fmla="*/ 82 w 136"/>
                <a:gd name="T9" fmla="*/ 27 h 156"/>
                <a:gd name="T10" fmla="*/ 74 w 136"/>
                <a:gd name="T11" fmla="*/ 33 h 156"/>
                <a:gd name="T12" fmla="*/ 69 w 136"/>
                <a:gd name="T13" fmla="*/ 33 h 156"/>
                <a:gd name="T14" fmla="*/ 65 w 136"/>
                <a:gd name="T15" fmla="*/ 31 h 156"/>
                <a:gd name="T16" fmla="*/ 60 w 136"/>
                <a:gd name="T17" fmla="*/ 29 h 156"/>
                <a:gd name="T18" fmla="*/ 55 w 136"/>
                <a:gd name="T19" fmla="*/ 27 h 156"/>
                <a:gd name="T20" fmla="*/ 47 w 136"/>
                <a:gd name="T21" fmla="*/ 23 h 156"/>
                <a:gd name="T22" fmla="*/ 0 w 136"/>
                <a:gd name="T23" fmla="*/ 28 h 156"/>
                <a:gd name="T24" fmla="*/ 16 w 136"/>
                <a:gd name="T25" fmla="*/ 136 h 156"/>
                <a:gd name="T26" fmla="*/ 22 w 136"/>
                <a:gd name="T27" fmla="*/ 133 h 156"/>
                <a:gd name="T28" fmla="*/ 31 w 136"/>
                <a:gd name="T29" fmla="*/ 140 h 156"/>
                <a:gd name="T30" fmla="*/ 34 w 136"/>
                <a:gd name="T31" fmla="*/ 146 h 156"/>
                <a:gd name="T32" fmla="*/ 42 w 136"/>
                <a:gd name="T33" fmla="*/ 148 h 156"/>
                <a:gd name="T34" fmla="*/ 46 w 136"/>
                <a:gd name="T35" fmla="*/ 151 h 156"/>
                <a:gd name="T36" fmla="*/ 49 w 136"/>
                <a:gd name="T37" fmla="*/ 149 h 156"/>
                <a:gd name="T38" fmla="*/ 52 w 136"/>
                <a:gd name="T39" fmla="*/ 146 h 156"/>
                <a:gd name="T40" fmla="*/ 60 w 136"/>
                <a:gd name="T41" fmla="*/ 150 h 156"/>
                <a:gd name="T42" fmla="*/ 67 w 136"/>
                <a:gd name="T43" fmla="*/ 148 h 156"/>
                <a:gd name="T44" fmla="*/ 71 w 136"/>
                <a:gd name="T45" fmla="*/ 144 h 156"/>
                <a:gd name="T46" fmla="*/ 75 w 136"/>
                <a:gd name="T47" fmla="*/ 146 h 156"/>
                <a:gd name="T48" fmla="*/ 83 w 136"/>
                <a:gd name="T49" fmla="*/ 155 h 156"/>
                <a:gd name="T50" fmla="*/ 85 w 136"/>
                <a:gd name="T51" fmla="*/ 156 h 156"/>
                <a:gd name="T52" fmla="*/ 92 w 136"/>
                <a:gd name="T53" fmla="*/ 149 h 156"/>
                <a:gd name="T54" fmla="*/ 94 w 136"/>
                <a:gd name="T55" fmla="*/ 142 h 156"/>
                <a:gd name="T56" fmla="*/ 100 w 136"/>
                <a:gd name="T57" fmla="*/ 128 h 156"/>
                <a:gd name="T58" fmla="*/ 105 w 136"/>
                <a:gd name="T59" fmla="*/ 130 h 156"/>
                <a:gd name="T60" fmla="*/ 109 w 136"/>
                <a:gd name="T61" fmla="*/ 116 h 156"/>
                <a:gd name="T62" fmla="*/ 118 w 136"/>
                <a:gd name="T63" fmla="*/ 110 h 156"/>
                <a:gd name="T64" fmla="*/ 129 w 136"/>
                <a:gd name="T65" fmla="*/ 99 h 156"/>
                <a:gd name="T66" fmla="*/ 131 w 136"/>
                <a:gd name="T67" fmla="*/ 91 h 156"/>
                <a:gd name="T68" fmla="*/ 132 w 136"/>
                <a:gd name="T69" fmla="*/ 77 h 156"/>
                <a:gd name="T70" fmla="*/ 133 w 136"/>
                <a:gd name="T71" fmla="*/ 70 h 156"/>
                <a:gd name="T72" fmla="*/ 133 w 136"/>
                <a:gd name="T73" fmla="*/ 61 h 156"/>
                <a:gd name="T74" fmla="*/ 133 w 136"/>
                <a:gd name="T75" fmla="*/ 55 h 156"/>
                <a:gd name="T76" fmla="*/ 126 w 136"/>
                <a:gd name="T7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6" h="156">
                  <a:moveTo>
                    <a:pt x="121" y="5"/>
                  </a:moveTo>
                  <a:lnTo>
                    <a:pt x="114" y="8"/>
                  </a:lnTo>
                  <a:lnTo>
                    <a:pt x="108" y="13"/>
                  </a:lnTo>
                  <a:lnTo>
                    <a:pt x="101" y="17"/>
                  </a:lnTo>
                  <a:lnTo>
                    <a:pt x="96" y="21"/>
                  </a:lnTo>
                  <a:lnTo>
                    <a:pt x="93" y="22"/>
                  </a:lnTo>
                  <a:lnTo>
                    <a:pt x="91" y="24"/>
                  </a:lnTo>
                  <a:lnTo>
                    <a:pt x="88" y="27"/>
                  </a:lnTo>
                  <a:lnTo>
                    <a:pt x="85" y="27"/>
                  </a:lnTo>
                  <a:lnTo>
                    <a:pt x="82" y="27"/>
                  </a:lnTo>
                  <a:lnTo>
                    <a:pt x="78" y="29"/>
                  </a:lnTo>
                  <a:lnTo>
                    <a:pt x="74" y="33"/>
                  </a:lnTo>
                  <a:lnTo>
                    <a:pt x="71" y="33"/>
                  </a:lnTo>
                  <a:lnTo>
                    <a:pt x="69" y="33"/>
                  </a:lnTo>
                  <a:lnTo>
                    <a:pt x="68" y="33"/>
                  </a:lnTo>
                  <a:lnTo>
                    <a:pt x="65" y="31"/>
                  </a:lnTo>
                  <a:lnTo>
                    <a:pt x="62" y="28"/>
                  </a:lnTo>
                  <a:lnTo>
                    <a:pt x="60" y="29"/>
                  </a:lnTo>
                  <a:lnTo>
                    <a:pt x="56" y="28"/>
                  </a:lnTo>
                  <a:lnTo>
                    <a:pt x="55" y="27"/>
                  </a:lnTo>
                  <a:lnTo>
                    <a:pt x="51" y="24"/>
                  </a:lnTo>
                  <a:lnTo>
                    <a:pt x="47" y="23"/>
                  </a:lnTo>
                  <a:lnTo>
                    <a:pt x="39" y="22"/>
                  </a:lnTo>
                  <a:lnTo>
                    <a:pt x="0" y="28"/>
                  </a:lnTo>
                  <a:lnTo>
                    <a:pt x="11" y="134"/>
                  </a:lnTo>
                  <a:lnTo>
                    <a:pt x="16" y="136"/>
                  </a:lnTo>
                  <a:lnTo>
                    <a:pt x="21" y="134"/>
                  </a:lnTo>
                  <a:lnTo>
                    <a:pt x="22" y="133"/>
                  </a:lnTo>
                  <a:lnTo>
                    <a:pt x="27" y="137"/>
                  </a:lnTo>
                  <a:lnTo>
                    <a:pt x="31" y="140"/>
                  </a:lnTo>
                  <a:lnTo>
                    <a:pt x="33" y="144"/>
                  </a:lnTo>
                  <a:lnTo>
                    <a:pt x="34" y="146"/>
                  </a:lnTo>
                  <a:lnTo>
                    <a:pt x="39" y="147"/>
                  </a:lnTo>
                  <a:lnTo>
                    <a:pt x="42" y="148"/>
                  </a:lnTo>
                  <a:lnTo>
                    <a:pt x="44" y="149"/>
                  </a:lnTo>
                  <a:lnTo>
                    <a:pt x="46" y="151"/>
                  </a:lnTo>
                  <a:lnTo>
                    <a:pt x="49" y="150"/>
                  </a:lnTo>
                  <a:lnTo>
                    <a:pt x="49" y="149"/>
                  </a:lnTo>
                  <a:lnTo>
                    <a:pt x="51" y="147"/>
                  </a:lnTo>
                  <a:lnTo>
                    <a:pt x="52" y="146"/>
                  </a:lnTo>
                  <a:lnTo>
                    <a:pt x="55" y="148"/>
                  </a:lnTo>
                  <a:lnTo>
                    <a:pt x="60" y="150"/>
                  </a:lnTo>
                  <a:lnTo>
                    <a:pt x="66" y="149"/>
                  </a:lnTo>
                  <a:lnTo>
                    <a:pt x="67" y="148"/>
                  </a:lnTo>
                  <a:lnTo>
                    <a:pt x="69" y="145"/>
                  </a:lnTo>
                  <a:lnTo>
                    <a:pt x="71" y="144"/>
                  </a:lnTo>
                  <a:lnTo>
                    <a:pt x="72" y="143"/>
                  </a:lnTo>
                  <a:lnTo>
                    <a:pt x="75" y="146"/>
                  </a:lnTo>
                  <a:lnTo>
                    <a:pt x="79" y="151"/>
                  </a:lnTo>
                  <a:lnTo>
                    <a:pt x="83" y="155"/>
                  </a:lnTo>
                  <a:lnTo>
                    <a:pt x="86" y="155"/>
                  </a:lnTo>
                  <a:lnTo>
                    <a:pt x="85" y="156"/>
                  </a:lnTo>
                  <a:lnTo>
                    <a:pt x="88" y="153"/>
                  </a:lnTo>
                  <a:lnTo>
                    <a:pt x="92" y="149"/>
                  </a:lnTo>
                  <a:lnTo>
                    <a:pt x="94" y="146"/>
                  </a:lnTo>
                  <a:lnTo>
                    <a:pt x="94" y="142"/>
                  </a:lnTo>
                  <a:lnTo>
                    <a:pt x="97" y="131"/>
                  </a:lnTo>
                  <a:lnTo>
                    <a:pt x="100" y="128"/>
                  </a:lnTo>
                  <a:lnTo>
                    <a:pt x="104" y="131"/>
                  </a:lnTo>
                  <a:lnTo>
                    <a:pt x="105" y="130"/>
                  </a:lnTo>
                  <a:lnTo>
                    <a:pt x="106" y="120"/>
                  </a:lnTo>
                  <a:lnTo>
                    <a:pt x="109" y="116"/>
                  </a:lnTo>
                  <a:lnTo>
                    <a:pt x="113" y="110"/>
                  </a:lnTo>
                  <a:lnTo>
                    <a:pt x="118" y="110"/>
                  </a:lnTo>
                  <a:lnTo>
                    <a:pt x="121" y="106"/>
                  </a:lnTo>
                  <a:lnTo>
                    <a:pt x="129" y="99"/>
                  </a:lnTo>
                  <a:lnTo>
                    <a:pt x="131" y="94"/>
                  </a:lnTo>
                  <a:lnTo>
                    <a:pt x="131" y="91"/>
                  </a:lnTo>
                  <a:lnTo>
                    <a:pt x="132" y="83"/>
                  </a:lnTo>
                  <a:lnTo>
                    <a:pt x="132" y="77"/>
                  </a:lnTo>
                  <a:lnTo>
                    <a:pt x="133" y="74"/>
                  </a:lnTo>
                  <a:lnTo>
                    <a:pt x="133" y="70"/>
                  </a:lnTo>
                  <a:lnTo>
                    <a:pt x="133" y="62"/>
                  </a:lnTo>
                  <a:lnTo>
                    <a:pt x="133" y="61"/>
                  </a:lnTo>
                  <a:lnTo>
                    <a:pt x="132" y="58"/>
                  </a:lnTo>
                  <a:lnTo>
                    <a:pt x="133" y="55"/>
                  </a:lnTo>
                  <a:lnTo>
                    <a:pt x="136" y="55"/>
                  </a:lnTo>
                  <a:lnTo>
                    <a:pt x="126" y="0"/>
                  </a:lnTo>
                  <a:lnTo>
                    <a:pt x="121" y="5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33" name="Freeform 53">
              <a:extLst>
                <a:ext uri="{FF2B5EF4-FFF2-40B4-BE49-F238E27FC236}">
                  <a16:creationId xmlns:a16="http://schemas.microsoft.com/office/drawing/2014/main" id="{22B32D39-E126-2542-B935-88A1BCD05D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041871" y="7090869"/>
              <a:ext cx="658517" cy="1132943"/>
            </a:xfrm>
            <a:custGeom>
              <a:avLst/>
              <a:gdLst>
                <a:gd name="T0" fmla="*/ 5 w 100"/>
                <a:gd name="T1" fmla="*/ 167 h 172"/>
                <a:gd name="T2" fmla="*/ 16 w 100"/>
                <a:gd name="T3" fmla="*/ 163 h 172"/>
                <a:gd name="T4" fmla="*/ 24 w 100"/>
                <a:gd name="T5" fmla="*/ 163 h 172"/>
                <a:gd name="T6" fmla="*/ 31 w 100"/>
                <a:gd name="T7" fmla="*/ 168 h 172"/>
                <a:gd name="T8" fmla="*/ 32 w 100"/>
                <a:gd name="T9" fmla="*/ 163 h 172"/>
                <a:gd name="T10" fmla="*/ 38 w 100"/>
                <a:gd name="T11" fmla="*/ 161 h 172"/>
                <a:gd name="T12" fmla="*/ 44 w 100"/>
                <a:gd name="T13" fmla="*/ 163 h 172"/>
                <a:gd name="T14" fmla="*/ 49 w 100"/>
                <a:gd name="T15" fmla="*/ 161 h 172"/>
                <a:gd name="T16" fmla="*/ 52 w 100"/>
                <a:gd name="T17" fmla="*/ 154 h 172"/>
                <a:gd name="T18" fmla="*/ 55 w 100"/>
                <a:gd name="T19" fmla="*/ 150 h 172"/>
                <a:gd name="T20" fmla="*/ 59 w 100"/>
                <a:gd name="T21" fmla="*/ 157 h 172"/>
                <a:gd name="T22" fmla="*/ 66 w 100"/>
                <a:gd name="T23" fmla="*/ 157 h 172"/>
                <a:gd name="T24" fmla="*/ 68 w 100"/>
                <a:gd name="T25" fmla="*/ 150 h 172"/>
                <a:gd name="T26" fmla="*/ 74 w 100"/>
                <a:gd name="T27" fmla="*/ 145 h 172"/>
                <a:gd name="T28" fmla="*/ 78 w 100"/>
                <a:gd name="T29" fmla="*/ 139 h 172"/>
                <a:gd name="T30" fmla="*/ 80 w 100"/>
                <a:gd name="T31" fmla="*/ 131 h 172"/>
                <a:gd name="T32" fmla="*/ 81 w 100"/>
                <a:gd name="T33" fmla="*/ 127 h 172"/>
                <a:gd name="T34" fmla="*/ 90 w 100"/>
                <a:gd name="T35" fmla="*/ 125 h 172"/>
                <a:gd name="T36" fmla="*/ 98 w 100"/>
                <a:gd name="T37" fmla="*/ 123 h 172"/>
                <a:gd name="T38" fmla="*/ 99 w 100"/>
                <a:gd name="T39" fmla="*/ 115 h 172"/>
                <a:gd name="T40" fmla="*/ 98 w 100"/>
                <a:gd name="T41" fmla="*/ 112 h 172"/>
                <a:gd name="T42" fmla="*/ 99 w 100"/>
                <a:gd name="T43" fmla="*/ 107 h 172"/>
                <a:gd name="T44" fmla="*/ 88 w 100"/>
                <a:gd name="T45" fmla="*/ 0 h 172"/>
                <a:gd name="T46" fmla="*/ 27 w 100"/>
                <a:gd name="T47" fmla="*/ 5 h 172"/>
                <a:gd name="T48" fmla="*/ 16 w 100"/>
                <a:gd name="T49" fmla="*/ 12 h 172"/>
                <a:gd name="T50" fmla="*/ 8 w 100"/>
                <a:gd name="T51" fmla="*/ 12 h 172"/>
                <a:gd name="T52" fmla="*/ 10 w 100"/>
                <a:gd name="T53" fmla="*/ 106 h 172"/>
                <a:gd name="T54" fmla="*/ 10 w 100"/>
                <a:gd name="T55" fmla="*/ 113 h 172"/>
                <a:gd name="T56" fmla="*/ 15 w 100"/>
                <a:gd name="T57" fmla="*/ 124 h 172"/>
                <a:gd name="T58" fmla="*/ 16 w 100"/>
                <a:gd name="T59" fmla="*/ 134 h 172"/>
                <a:gd name="T60" fmla="*/ 11 w 100"/>
                <a:gd name="T61" fmla="*/ 140 h 172"/>
                <a:gd name="T62" fmla="*/ 8 w 100"/>
                <a:gd name="T63" fmla="*/ 147 h 172"/>
                <a:gd name="T64" fmla="*/ 4 w 100"/>
                <a:gd name="T65" fmla="*/ 156 h 172"/>
                <a:gd name="T66" fmla="*/ 0 w 100"/>
                <a:gd name="T67" fmla="*/ 161 h 172"/>
                <a:gd name="T68" fmla="*/ 1 w 100"/>
                <a:gd name="T69" fmla="*/ 171 h 172"/>
                <a:gd name="T70" fmla="*/ 2 w 100"/>
                <a:gd name="T71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0" h="172">
                  <a:moveTo>
                    <a:pt x="5" y="172"/>
                  </a:moveTo>
                  <a:lnTo>
                    <a:pt x="5" y="167"/>
                  </a:lnTo>
                  <a:lnTo>
                    <a:pt x="13" y="167"/>
                  </a:lnTo>
                  <a:lnTo>
                    <a:pt x="16" y="163"/>
                  </a:lnTo>
                  <a:lnTo>
                    <a:pt x="19" y="163"/>
                  </a:lnTo>
                  <a:lnTo>
                    <a:pt x="24" y="163"/>
                  </a:lnTo>
                  <a:lnTo>
                    <a:pt x="27" y="166"/>
                  </a:lnTo>
                  <a:lnTo>
                    <a:pt x="31" y="168"/>
                  </a:lnTo>
                  <a:lnTo>
                    <a:pt x="32" y="167"/>
                  </a:lnTo>
                  <a:lnTo>
                    <a:pt x="32" y="163"/>
                  </a:lnTo>
                  <a:lnTo>
                    <a:pt x="36" y="162"/>
                  </a:lnTo>
                  <a:lnTo>
                    <a:pt x="38" y="161"/>
                  </a:lnTo>
                  <a:lnTo>
                    <a:pt x="42" y="161"/>
                  </a:lnTo>
                  <a:lnTo>
                    <a:pt x="44" y="163"/>
                  </a:lnTo>
                  <a:lnTo>
                    <a:pt x="48" y="164"/>
                  </a:lnTo>
                  <a:lnTo>
                    <a:pt x="49" y="161"/>
                  </a:lnTo>
                  <a:lnTo>
                    <a:pt x="49" y="157"/>
                  </a:lnTo>
                  <a:lnTo>
                    <a:pt x="52" y="154"/>
                  </a:lnTo>
                  <a:lnTo>
                    <a:pt x="53" y="150"/>
                  </a:lnTo>
                  <a:lnTo>
                    <a:pt x="55" y="150"/>
                  </a:lnTo>
                  <a:lnTo>
                    <a:pt x="56" y="154"/>
                  </a:lnTo>
                  <a:lnTo>
                    <a:pt x="59" y="157"/>
                  </a:lnTo>
                  <a:lnTo>
                    <a:pt x="60" y="158"/>
                  </a:lnTo>
                  <a:lnTo>
                    <a:pt x="66" y="157"/>
                  </a:lnTo>
                  <a:lnTo>
                    <a:pt x="68" y="153"/>
                  </a:lnTo>
                  <a:lnTo>
                    <a:pt x="68" y="150"/>
                  </a:lnTo>
                  <a:lnTo>
                    <a:pt x="71" y="145"/>
                  </a:lnTo>
                  <a:lnTo>
                    <a:pt x="74" y="145"/>
                  </a:lnTo>
                  <a:lnTo>
                    <a:pt x="76" y="143"/>
                  </a:lnTo>
                  <a:lnTo>
                    <a:pt x="78" y="139"/>
                  </a:lnTo>
                  <a:lnTo>
                    <a:pt x="80" y="135"/>
                  </a:lnTo>
                  <a:lnTo>
                    <a:pt x="80" y="131"/>
                  </a:lnTo>
                  <a:lnTo>
                    <a:pt x="81" y="129"/>
                  </a:lnTo>
                  <a:lnTo>
                    <a:pt x="81" y="127"/>
                  </a:lnTo>
                  <a:lnTo>
                    <a:pt x="82" y="126"/>
                  </a:lnTo>
                  <a:lnTo>
                    <a:pt x="90" y="125"/>
                  </a:lnTo>
                  <a:lnTo>
                    <a:pt x="94" y="123"/>
                  </a:lnTo>
                  <a:lnTo>
                    <a:pt x="98" y="123"/>
                  </a:lnTo>
                  <a:lnTo>
                    <a:pt x="100" y="121"/>
                  </a:lnTo>
                  <a:lnTo>
                    <a:pt x="99" y="115"/>
                  </a:lnTo>
                  <a:lnTo>
                    <a:pt x="100" y="113"/>
                  </a:lnTo>
                  <a:lnTo>
                    <a:pt x="98" y="112"/>
                  </a:lnTo>
                  <a:lnTo>
                    <a:pt x="97" y="108"/>
                  </a:lnTo>
                  <a:lnTo>
                    <a:pt x="99" y="107"/>
                  </a:lnTo>
                  <a:lnTo>
                    <a:pt x="88" y="1"/>
                  </a:lnTo>
                  <a:lnTo>
                    <a:pt x="88" y="0"/>
                  </a:lnTo>
                  <a:lnTo>
                    <a:pt x="27" y="4"/>
                  </a:lnTo>
                  <a:lnTo>
                    <a:pt x="27" y="5"/>
                  </a:lnTo>
                  <a:lnTo>
                    <a:pt x="20" y="9"/>
                  </a:lnTo>
                  <a:lnTo>
                    <a:pt x="16" y="12"/>
                  </a:lnTo>
                  <a:lnTo>
                    <a:pt x="13" y="13"/>
                  </a:lnTo>
                  <a:lnTo>
                    <a:pt x="8" y="12"/>
                  </a:lnTo>
                  <a:lnTo>
                    <a:pt x="11" y="103"/>
                  </a:lnTo>
                  <a:lnTo>
                    <a:pt x="10" y="106"/>
                  </a:lnTo>
                  <a:lnTo>
                    <a:pt x="10" y="109"/>
                  </a:lnTo>
                  <a:lnTo>
                    <a:pt x="10" y="113"/>
                  </a:lnTo>
                  <a:lnTo>
                    <a:pt x="11" y="117"/>
                  </a:lnTo>
                  <a:lnTo>
                    <a:pt x="15" y="124"/>
                  </a:lnTo>
                  <a:lnTo>
                    <a:pt x="16" y="130"/>
                  </a:lnTo>
                  <a:lnTo>
                    <a:pt x="16" y="134"/>
                  </a:lnTo>
                  <a:lnTo>
                    <a:pt x="13" y="136"/>
                  </a:lnTo>
                  <a:lnTo>
                    <a:pt x="11" y="140"/>
                  </a:lnTo>
                  <a:lnTo>
                    <a:pt x="10" y="145"/>
                  </a:lnTo>
                  <a:lnTo>
                    <a:pt x="8" y="147"/>
                  </a:lnTo>
                  <a:lnTo>
                    <a:pt x="5" y="150"/>
                  </a:lnTo>
                  <a:lnTo>
                    <a:pt x="4" y="156"/>
                  </a:lnTo>
                  <a:lnTo>
                    <a:pt x="2" y="157"/>
                  </a:lnTo>
                  <a:lnTo>
                    <a:pt x="0" y="161"/>
                  </a:lnTo>
                  <a:lnTo>
                    <a:pt x="0" y="167"/>
                  </a:lnTo>
                  <a:lnTo>
                    <a:pt x="1" y="171"/>
                  </a:lnTo>
                  <a:lnTo>
                    <a:pt x="2" y="172"/>
                  </a:lnTo>
                  <a:lnTo>
                    <a:pt x="2" y="172"/>
                  </a:lnTo>
                  <a:lnTo>
                    <a:pt x="5" y="172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34" name="Freeform 54">
              <a:extLst>
                <a:ext uri="{FF2B5EF4-FFF2-40B4-BE49-F238E27FC236}">
                  <a16:creationId xmlns:a16="http://schemas.microsoft.com/office/drawing/2014/main" id="{2A4EF810-90F3-B84A-B58B-636D266ABD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97746" y="6945960"/>
              <a:ext cx="849488" cy="1488634"/>
            </a:xfrm>
            <a:custGeom>
              <a:avLst/>
              <a:gdLst>
                <a:gd name="T0" fmla="*/ 88 w 129"/>
                <a:gd name="T1" fmla="*/ 217 h 226"/>
                <a:gd name="T2" fmla="*/ 96 w 129"/>
                <a:gd name="T3" fmla="*/ 222 h 226"/>
                <a:gd name="T4" fmla="*/ 102 w 129"/>
                <a:gd name="T5" fmla="*/ 222 h 226"/>
                <a:gd name="T6" fmla="*/ 102 w 129"/>
                <a:gd name="T7" fmla="*/ 216 h 226"/>
                <a:gd name="T8" fmla="*/ 105 w 129"/>
                <a:gd name="T9" fmla="*/ 209 h 226"/>
                <a:gd name="T10" fmla="*/ 113 w 129"/>
                <a:gd name="T11" fmla="*/ 206 h 226"/>
                <a:gd name="T12" fmla="*/ 112 w 129"/>
                <a:gd name="T13" fmla="*/ 200 h 226"/>
                <a:gd name="T14" fmla="*/ 112 w 129"/>
                <a:gd name="T15" fmla="*/ 195 h 226"/>
                <a:gd name="T16" fmla="*/ 115 w 129"/>
                <a:gd name="T17" fmla="*/ 194 h 226"/>
                <a:gd name="T18" fmla="*/ 113 w 129"/>
                <a:gd name="T19" fmla="*/ 189 h 226"/>
                <a:gd name="T20" fmla="*/ 115 w 129"/>
                <a:gd name="T21" fmla="*/ 179 h 226"/>
                <a:gd name="T22" fmla="*/ 118 w 129"/>
                <a:gd name="T23" fmla="*/ 172 h 226"/>
                <a:gd name="T24" fmla="*/ 123 w 129"/>
                <a:gd name="T25" fmla="*/ 167 h 226"/>
                <a:gd name="T26" fmla="*/ 126 w 129"/>
                <a:gd name="T27" fmla="*/ 158 h 226"/>
                <a:gd name="T28" fmla="*/ 129 w 129"/>
                <a:gd name="T29" fmla="*/ 152 h 226"/>
                <a:gd name="T30" fmla="*/ 124 w 129"/>
                <a:gd name="T31" fmla="*/ 139 h 226"/>
                <a:gd name="T32" fmla="*/ 123 w 129"/>
                <a:gd name="T33" fmla="*/ 131 h 226"/>
                <a:gd name="T34" fmla="*/ 124 w 129"/>
                <a:gd name="T35" fmla="*/ 125 h 226"/>
                <a:gd name="T36" fmla="*/ 122 w 129"/>
                <a:gd name="T37" fmla="*/ 34 h 226"/>
                <a:gd name="T38" fmla="*/ 116 w 129"/>
                <a:gd name="T39" fmla="*/ 26 h 226"/>
                <a:gd name="T40" fmla="*/ 113 w 129"/>
                <a:gd name="T41" fmla="*/ 17 h 226"/>
                <a:gd name="T42" fmla="*/ 107 w 129"/>
                <a:gd name="T43" fmla="*/ 3 h 226"/>
                <a:gd name="T44" fmla="*/ 24 w 129"/>
                <a:gd name="T45" fmla="*/ 5 h 226"/>
                <a:gd name="T46" fmla="*/ 22 w 129"/>
                <a:gd name="T47" fmla="*/ 3 h 226"/>
                <a:gd name="T48" fmla="*/ 21 w 129"/>
                <a:gd name="T49" fmla="*/ 8 h 226"/>
                <a:gd name="T50" fmla="*/ 28 w 129"/>
                <a:gd name="T51" fmla="*/ 14 h 226"/>
                <a:gd name="T52" fmla="*/ 38 w 129"/>
                <a:gd name="T53" fmla="*/ 23 h 226"/>
                <a:gd name="T54" fmla="*/ 36 w 129"/>
                <a:gd name="T55" fmla="*/ 32 h 226"/>
                <a:gd name="T56" fmla="*/ 31 w 129"/>
                <a:gd name="T57" fmla="*/ 43 h 226"/>
                <a:gd name="T58" fmla="*/ 27 w 129"/>
                <a:gd name="T59" fmla="*/ 47 h 226"/>
                <a:gd name="T60" fmla="*/ 15 w 129"/>
                <a:gd name="T61" fmla="*/ 50 h 226"/>
                <a:gd name="T62" fmla="*/ 12 w 129"/>
                <a:gd name="T63" fmla="*/ 55 h 226"/>
                <a:gd name="T64" fmla="*/ 15 w 129"/>
                <a:gd name="T65" fmla="*/ 65 h 226"/>
                <a:gd name="T66" fmla="*/ 13 w 129"/>
                <a:gd name="T67" fmla="*/ 70 h 226"/>
                <a:gd name="T68" fmla="*/ 11 w 129"/>
                <a:gd name="T69" fmla="*/ 77 h 226"/>
                <a:gd name="T70" fmla="*/ 2 w 129"/>
                <a:gd name="T71" fmla="*/ 86 h 226"/>
                <a:gd name="T72" fmla="*/ 0 w 129"/>
                <a:gd name="T73" fmla="*/ 95 h 226"/>
                <a:gd name="T74" fmla="*/ 0 w 129"/>
                <a:gd name="T75" fmla="*/ 113 h 226"/>
                <a:gd name="T76" fmla="*/ 21 w 129"/>
                <a:gd name="T77" fmla="*/ 136 h 226"/>
                <a:gd name="T78" fmla="*/ 25 w 129"/>
                <a:gd name="T79" fmla="*/ 150 h 226"/>
                <a:gd name="T80" fmla="*/ 31 w 129"/>
                <a:gd name="T81" fmla="*/ 151 h 226"/>
                <a:gd name="T82" fmla="*/ 39 w 129"/>
                <a:gd name="T83" fmla="*/ 150 h 226"/>
                <a:gd name="T84" fmla="*/ 45 w 129"/>
                <a:gd name="T85" fmla="*/ 156 h 226"/>
                <a:gd name="T86" fmla="*/ 41 w 129"/>
                <a:gd name="T87" fmla="*/ 167 h 226"/>
                <a:gd name="T88" fmla="*/ 39 w 129"/>
                <a:gd name="T89" fmla="*/ 175 h 226"/>
                <a:gd name="T90" fmla="*/ 44 w 129"/>
                <a:gd name="T91" fmla="*/ 185 h 226"/>
                <a:gd name="T92" fmla="*/ 53 w 129"/>
                <a:gd name="T93" fmla="*/ 189 h 226"/>
                <a:gd name="T94" fmla="*/ 68 w 129"/>
                <a:gd name="T95" fmla="*/ 200 h 226"/>
                <a:gd name="T96" fmla="*/ 70 w 129"/>
                <a:gd name="T97" fmla="*/ 214 h 226"/>
                <a:gd name="T98" fmla="*/ 74 w 129"/>
                <a:gd name="T99" fmla="*/ 222 h 226"/>
                <a:gd name="T100" fmla="*/ 76 w 129"/>
                <a:gd name="T101" fmla="*/ 222 h 226"/>
                <a:gd name="T102" fmla="*/ 83 w 129"/>
                <a:gd name="T103" fmla="*/ 221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29" h="226">
                  <a:moveTo>
                    <a:pt x="86" y="218"/>
                  </a:moveTo>
                  <a:lnTo>
                    <a:pt x="88" y="217"/>
                  </a:lnTo>
                  <a:lnTo>
                    <a:pt x="92" y="219"/>
                  </a:lnTo>
                  <a:lnTo>
                    <a:pt x="96" y="222"/>
                  </a:lnTo>
                  <a:lnTo>
                    <a:pt x="99" y="222"/>
                  </a:lnTo>
                  <a:lnTo>
                    <a:pt x="102" y="222"/>
                  </a:lnTo>
                  <a:lnTo>
                    <a:pt x="104" y="221"/>
                  </a:lnTo>
                  <a:lnTo>
                    <a:pt x="102" y="216"/>
                  </a:lnTo>
                  <a:lnTo>
                    <a:pt x="102" y="211"/>
                  </a:lnTo>
                  <a:lnTo>
                    <a:pt x="105" y="209"/>
                  </a:lnTo>
                  <a:lnTo>
                    <a:pt x="111" y="207"/>
                  </a:lnTo>
                  <a:lnTo>
                    <a:pt x="113" y="206"/>
                  </a:lnTo>
                  <a:lnTo>
                    <a:pt x="112" y="203"/>
                  </a:lnTo>
                  <a:lnTo>
                    <a:pt x="112" y="200"/>
                  </a:lnTo>
                  <a:lnTo>
                    <a:pt x="112" y="199"/>
                  </a:lnTo>
                  <a:lnTo>
                    <a:pt x="112" y="195"/>
                  </a:lnTo>
                  <a:lnTo>
                    <a:pt x="115" y="194"/>
                  </a:lnTo>
                  <a:lnTo>
                    <a:pt x="115" y="194"/>
                  </a:lnTo>
                  <a:lnTo>
                    <a:pt x="114" y="193"/>
                  </a:lnTo>
                  <a:lnTo>
                    <a:pt x="113" y="189"/>
                  </a:lnTo>
                  <a:lnTo>
                    <a:pt x="113" y="183"/>
                  </a:lnTo>
                  <a:lnTo>
                    <a:pt x="115" y="179"/>
                  </a:lnTo>
                  <a:lnTo>
                    <a:pt x="117" y="178"/>
                  </a:lnTo>
                  <a:lnTo>
                    <a:pt x="118" y="172"/>
                  </a:lnTo>
                  <a:lnTo>
                    <a:pt x="121" y="169"/>
                  </a:lnTo>
                  <a:lnTo>
                    <a:pt x="123" y="167"/>
                  </a:lnTo>
                  <a:lnTo>
                    <a:pt x="124" y="162"/>
                  </a:lnTo>
                  <a:lnTo>
                    <a:pt x="126" y="158"/>
                  </a:lnTo>
                  <a:lnTo>
                    <a:pt x="129" y="156"/>
                  </a:lnTo>
                  <a:lnTo>
                    <a:pt x="129" y="152"/>
                  </a:lnTo>
                  <a:lnTo>
                    <a:pt x="128" y="146"/>
                  </a:lnTo>
                  <a:lnTo>
                    <a:pt x="124" y="139"/>
                  </a:lnTo>
                  <a:lnTo>
                    <a:pt x="123" y="135"/>
                  </a:lnTo>
                  <a:lnTo>
                    <a:pt x="123" y="131"/>
                  </a:lnTo>
                  <a:lnTo>
                    <a:pt x="123" y="128"/>
                  </a:lnTo>
                  <a:lnTo>
                    <a:pt x="124" y="125"/>
                  </a:lnTo>
                  <a:lnTo>
                    <a:pt x="121" y="34"/>
                  </a:lnTo>
                  <a:lnTo>
                    <a:pt x="122" y="34"/>
                  </a:lnTo>
                  <a:lnTo>
                    <a:pt x="118" y="31"/>
                  </a:lnTo>
                  <a:lnTo>
                    <a:pt x="116" y="26"/>
                  </a:lnTo>
                  <a:lnTo>
                    <a:pt x="114" y="23"/>
                  </a:lnTo>
                  <a:lnTo>
                    <a:pt x="113" y="17"/>
                  </a:lnTo>
                  <a:lnTo>
                    <a:pt x="109" y="13"/>
                  </a:lnTo>
                  <a:lnTo>
                    <a:pt x="107" y="3"/>
                  </a:lnTo>
                  <a:lnTo>
                    <a:pt x="107" y="0"/>
                  </a:lnTo>
                  <a:lnTo>
                    <a:pt x="24" y="5"/>
                  </a:lnTo>
                  <a:lnTo>
                    <a:pt x="22" y="3"/>
                  </a:lnTo>
                  <a:lnTo>
                    <a:pt x="22" y="3"/>
                  </a:lnTo>
                  <a:lnTo>
                    <a:pt x="21" y="6"/>
                  </a:lnTo>
                  <a:lnTo>
                    <a:pt x="21" y="8"/>
                  </a:lnTo>
                  <a:lnTo>
                    <a:pt x="24" y="11"/>
                  </a:lnTo>
                  <a:lnTo>
                    <a:pt x="28" y="14"/>
                  </a:lnTo>
                  <a:lnTo>
                    <a:pt x="33" y="18"/>
                  </a:lnTo>
                  <a:lnTo>
                    <a:pt x="38" y="23"/>
                  </a:lnTo>
                  <a:lnTo>
                    <a:pt x="38" y="26"/>
                  </a:lnTo>
                  <a:lnTo>
                    <a:pt x="36" y="32"/>
                  </a:lnTo>
                  <a:lnTo>
                    <a:pt x="34" y="35"/>
                  </a:lnTo>
                  <a:lnTo>
                    <a:pt x="31" y="43"/>
                  </a:lnTo>
                  <a:lnTo>
                    <a:pt x="29" y="45"/>
                  </a:lnTo>
                  <a:lnTo>
                    <a:pt x="27" y="47"/>
                  </a:lnTo>
                  <a:lnTo>
                    <a:pt x="21" y="50"/>
                  </a:lnTo>
                  <a:lnTo>
                    <a:pt x="15" y="50"/>
                  </a:lnTo>
                  <a:lnTo>
                    <a:pt x="12" y="51"/>
                  </a:lnTo>
                  <a:lnTo>
                    <a:pt x="12" y="55"/>
                  </a:lnTo>
                  <a:lnTo>
                    <a:pt x="12" y="58"/>
                  </a:lnTo>
                  <a:lnTo>
                    <a:pt x="15" y="65"/>
                  </a:lnTo>
                  <a:lnTo>
                    <a:pt x="17" y="67"/>
                  </a:lnTo>
                  <a:lnTo>
                    <a:pt x="13" y="70"/>
                  </a:lnTo>
                  <a:lnTo>
                    <a:pt x="13" y="77"/>
                  </a:lnTo>
                  <a:lnTo>
                    <a:pt x="11" y="77"/>
                  </a:lnTo>
                  <a:lnTo>
                    <a:pt x="8" y="80"/>
                  </a:lnTo>
                  <a:lnTo>
                    <a:pt x="2" y="86"/>
                  </a:lnTo>
                  <a:lnTo>
                    <a:pt x="3" y="92"/>
                  </a:lnTo>
                  <a:lnTo>
                    <a:pt x="0" y="95"/>
                  </a:lnTo>
                  <a:lnTo>
                    <a:pt x="0" y="104"/>
                  </a:lnTo>
                  <a:lnTo>
                    <a:pt x="0" y="113"/>
                  </a:lnTo>
                  <a:lnTo>
                    <a:pt x="6" y="123"/>
                  </a:lnTo>
                  <a:lnTo>
                    <a:pt x="21" y="136"/>
                  </a:lnTo>
                  <a:lnTo>
                    <a:pt x="25" y="142"/>
                  </a:lnTo>
                  <a:lnTo>
                    <a:pt x="25" y="150"/>
                  </a:lnTo>
                  <a:lnTo>
                    <a:pt x="30" y="154"/>
                  </a:lnTo>
                  <a:lnTo>
                    <a:pt x="31" y="151"/>
                  </a:lnTo>
                  <a:lnTo>
                    <a:pt x="34" y="150"/>
                  </a:lnTo>
                  <a:lnTo>
                    <a:pt x="39" y="150"/>
                  </a:lnTo>
                  <a:lnTo>
                    <a:pt x="42" y="153"/>
                  </a:lnTo>
                  <a:lnTo>
                    <a:pt x="45" y="156"/>
                  </a:lnTo>
                  <a:lnTo>
                    <a:pt x="42" y="162"/>
                  </a:lnTo>
                  <a:lnTo>
                    <a:pt x="41" y="167"/>
                  </a:lnTo>
                  <a:lnTo>
                    <a:pt x="41" y="170"/>
                  </a:lnTo>
                  <a:lnTo>
                    <a:pt x="39" y="175"/>
                  </a:lnTo>
                  <a:lnTo>
                    <a:pt x="39" y="180"/>
                  </a:lnTo>
                  <a:lnTo>
                    <a:pt x="44" y="185"/>
                  </a:lnTo>
                  <a:lnTo>
                    <a:pt x="51" y="190"/>
                  </a:lnTo>
                  <a:lnTo>
                    <a:pt x="53" y="189"/>
                  </a:lnTo>
                  <a:lnTo>
                    <a:pt x="64" y="196"/>
                  </a:lnTo>
                  <a:lnTo>
                    <a:pt x="68" y="200"/>
                  </a:lnTo>
                  <a:lnTo>
                    <a:pt x="71" y="209"/>
                  </a:lnTo>
                  <a:lnTo>
                    <a:pt x="70" y="214"/>
                  </a:lnTo>
                  <a:lnTo>
                    <a:pt x="69" y="217"/>
                  </a:lnTo>
                  <a:lnTo>
                    <a:pt x="74" y="222"/>
                  </a:lnTo>
                  <a:lnTo>
                    <a:pt x="74" y="226"/>
                  </a:lnTo>
                  <a:lnTo>
                    <a:pt x="76" y="222"/>
                  </a:lnTo>
                  <a:lnTo>
                    <a:pt x="80" y="222"/>
                  </a:lnTo>
                  <a:lnTo>
                    <a:pt x="83" y="221"/>
                  </a:lnTo>
                  <a:lnTo>
                    <a:pt x="86" y="218"/>
                  </a:lnTo>
                  <a:close/>
                </a:path>
              </a:pathLst>
            </a:custGeom>
            <a:solidFill>
              <a:schemeClr val="accent3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35" name="Freeform 55">
              <a:extLst>
                <a:ext uri="{FF2B5EF4-FFF2-40B4-BE49-F238E27FC236}">
                  <a16:creationId xmlns:a16="http://schemas.microsoft.com/office/drawing/2014/main" id="{DF1F0FCA-5039-1E46-B536-9B5A39F08A1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7287" y="6616609"/>
              <a:ext cx="1290696" cy="948512"/>
            </a:xfrm>
            <a:custGeom>
              <a:avLst/>
              <a:gdLst>
                <a:gd name="T0" fmla="*/ 196 w 231"/>
                <a:gd name="T1" fmla="*/ 154 h 170"/>
                <a:gd name="T2" fmla="*/ 201 w 231"/>
                <a:gd name="T3" fmla="*/ 150 h 170"/>
                <a:gd name="T4" fmla="*/ 206 w 231"/>
                <a:gd name="T5" fmla="*/ 139 h 170"/>
                <a:gd name="T6" fmla="*/ 200 w 231"/>
                <a:gd name="T7" fmla="*/ 128 h 170"/>
                <a:gd name="T8" fmla="*/ 200 w 231"/>
                <a:gd name="T9" fmla="*/ 120 h 170"/>
                <a:gd name="T10" fmla="*/ 211 w 231"/>
                <a:gd name="T11" fmla="*/ 118 h 170"/>
                <a:gd name="T12" fmla="*/ 220 w 231"/>
                <a:gd name="T13" fmla="*/ 113 h 170"/>
                <a:gd name="T14" fmla="*/ 226 w 231"/>
                <a:gd name="T15" fmla="*/ 101 h 170"/>
                <a:gd name="T16" fmla="*/ 231 w 231"/>
                <a:gd name="T17" fmla="*/ 90 h 170"/>
                <a:gd name="T18" fmla="*/ 225 w 231"/>
                <a:gd name="T19" fmla="*/ 81 h 170"/>
                <a:gd name="T20" fmla="*/ 215 w 231"/>
                <a:gd name="T21" fmla="*/ 72 h 170"/>
                <a:gd name="T22" fmla="*/ 211 w 231"/>
                <a:gd name="T23" fmla="*/ 66 h 170"/>
                <a:gd name="T24" fmla="*/ 214 w 231"/>
                <a:gd name="T25" fmla="*/ 65 h 170"/>
                <a:gd name="T26" fmla="*/ 206 w 231"/>
                <a:gd name="T27" fmla="*/ 59 h 170"/>
                <a:gd name="T28" fmla="*/ 196 w 231"/>
                <a:gd name="T29" fmla="*/ 55 h 170"/>
                <a:gd name="T30" fmla="*/ 194 w 231"/>
                <a:gd name="T31" fmla="*/ 45 h 170"/>
                <a:gd name="T32" fmla="*/ 194 w 231"/>
                <a:gd name="T33" fmla="*/ 35 h 170"/>
                <a:gd name="T34" fmla="*/ 192 w 231"/>
                <a:gd name="T35" fmla="*/ 25 h 170"/>
                <a:gd name="T36" fmla="*/ 7 w 231"/>
                <a:gd name="T37" fmla="*/ 22 h 170"/>
                <a:gd name="T38" fmla="*/ 8 w 231"/>
                <a:gd name="T39" fmla="*/ 0 h 170"/>
                <a:gd name="T40" fmla="*/ 4 w 231"/>
                <a:gd name="T41" fmla="*/ 23 h 170"/>
                <a:gd name="T42" fmla="*/ 3 w 231"/>
                <a:gd name="T43" fmla="*/ 31 h 170"/>
                <a:gd name="T44" fmla="*/ 7 w 231"/>
                <a:gd name="T45" fmla="*/ 37 h 170"/>
                <a:gd name="T46" fmla="*/ 5 w 231"/>
                <a:gd name="T47" fmla="*/ 42 h 170"/>
                <a:gd name="T48" fmla="*/ 4 w 231"/>
                <a:gd name="T49" fmla="*/ 52 h 170"/>
                <a:gd name="T50" fmla="*/ 0 w 231"/>
                <a:gd name="T51" fmla="*/ 56 h 170"/>
                <a:gd name="T52" fmla="*/ 4 w 231"/>
                <a:gd name="T53" fmla="*/ 62 h 170"/>
                <a:gd name="T54" fmla="*/ 4 w 231"/>
                <a:gd name="T55" fmla="*/ 69 h 170"/>
                <a:gd name="T56" fmla="*/ 6 w 231"/>
                <a:gd name="T57" fmla="*/ 71 h 170"/>
                <a:gd name="T58" fmla="*/ 12 w 231"/>
                <a:gd name="T59" fmla="*/ 85 h 170"/>
                <a:gd name="T60" fmla="*/ 16 w 231"/>
                <a:gd name="T61" fmla="*/ 96 h 170"/>
                <a:gd name="T62" fmla="*/ 19 w 231"/>
                <a:gd name="T63" fmla="*/ 102 h 170"/>
                <a:gd name="T64" fmla="*/ 20 w 231"/>
                <a:gd name="T65" fmla="*/ 104 h 170"/>
                <a:gd name="T66" fmla="*/ 18 w 231"/>
                <a:gd name="T67" fmla="*/ 109 h 170"/>
                <a:gd name="T68" fmla="*/ 20 w 231"/>
                <a:gd name="T69" fmla="*/ 116 h 170"/>
                <a:gd name="T70" fmla="*/ 24 w 231"/>
                <a:gd name="T71" fmla="*/ 118 h 170"/>
                <a:gd name="T72" fmla="*/ 26 w 231"/>
                <a:gd name="T73" fmla="*/ 135 h 170"/>
                <a:gd name="T74" fmla="*/ 27 w 231"/>
                <a:gd name="T75" fmla="*/ 142 h 170"/>
                <a:gd name="T76" fmla="*/ 28 w 231"/>
                <a:gd name="T77" fmla="*/ 154 h 170"/>
                <a:gd name="T78" fmla="*/ 30 w 231"/>
                <a:gd name="T79" fmla="*/ 162 h 170"/>
                <a:gd name="T80" fmla="*/ 188 w 231"/>
                <a:gd name="T81" fmla="*/ 170 h 170"/>
                <a:gd name="T82" fmla="*/ 189 w 231"/>
                <a:gd name="T83" fmla="*/ 161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1" h="170">
                  <a:moveTo>
                    <a:pt x="189" y="161"/>
                  </a:moveTo>
                  <a:cubicBezTo>
                    <a:pt x="196" y="154"/>
                    <a:pt x="196" y="154"/>
                    <a:pt x="196" y="154"/>
                  </a:cubicBezTo>
                  <a:cubicBezTo>
                    <a:pt x="199" y="150"/>
                    <a:pt x="199" y="150"/>
                    <a:pt x="199" y="150"/>
                  </a:cubicBezTo>
                  <a:cubicBezTo>
                    <a:pt x="201" y="150"/>
                    <a:pt x="201" y="150"/>
                    <a:pt x="201" y="150"/>
                  </a:cubicBezTo>
                  <a:cubicBezTo>
                    <a:pt x="202" y="142"/>
                    <a:pt x="202" y="142"/>
                    <a:pt x="202" y="142"/>
                  </a:cubicBezTo>
                  <a:cubicBezTo>
                    <a:pt x="206" y="139"/>
                    <a:pt x="206" y="139"/>
                    <a:pt x="206" y="139"/>
                  </a:cubicBezTo>
                  <a:cubicBezTo>
                    <a:pt x="204" y="136"/>
                    <a:pt x="204" y="136"/>
                    <a:pt x="204" y="136"/>
                  </a:cubicBezTo>
                  <a:cubicBezTo>
                    <a:pt x="200" y="128"/>
                    <a:pt x="200" y="128"/>
                    <a:pt x="200" y="128"/>
                  </a:cubicBezTo>
                  <a:cubicBezTo>
                    <a:pt x="200" y="124"/>
                    <a:pt x="200" y="124"/>
                    <a:pt x="200" y="124"/>
                  </a:cubicBezTo>
                  <a:cubicBezTo>
                    <a:pt x="200" y="120"/>
                    <a:pt x="200" y="120"/>
                    <a:pt x="200" y="120"/>
                  </a:cubicBezTo>
                  <a:cubicBezTo>
                    <a:pt x="204" y="118"/>
                    <a:pt x="204" y="118"/>
                    <a:pt x="204" y="118"/>
                  </a:cubicBezTo>
                  <a:cubicBezTo>
                    <a:pt x="211" y="118"/>
                    <a:pt x="211" y="118"/>
                    <a:pt x="211" y="118"/>
                  </a:cubicBezTo>
                  <a:cubicBezTo>
                    <a:pt x="218" y="115"/>
                    <a:pt x="218" y="115"/>
                    <a:pt x="218" y="115"/>
                  </a:cubicBezTo>
                  <a:cubicBezTo>
                    <a:pt x="220" y="113"/>
                    <a:pt x="220" y="113"/>
                    <a:pt x="220" y="113"/>
                  </a:cubicBezTo>
                  <a:cubicBezTo>
                    <a:pt x="223" y="110"/>
                    <a:pt x="223" y="110"/>
                    <a:pt x="223" y="110"/>
                  </a:cubicBezTo>
                  <a:cubicBezTo>
                    <a:pt x="226" y="101"/>
                    <a:pt x="226" y="101"/>
                    <a:pt x="226" y="101"/>
                  </a:cubicBezTo>
                  <a:cubicBezTo>
                    <a:pt x="229" y="97"/>
                    <a:pt x="229" y="97"/>
                    <a:pt x="229" y="97"/>
                  </a:cubicBezTo>
                  <a:cubicBezTo>
                    <a:pt x="231" y="90"/>
                    <a:pt x="231" y="90"/>
                    <a:pt x="231" y="90"/>
                  </a:cubicBezTo>
                  <a:cubicBezTo>
                    <a:pt x="231" y="87"/>
                    <a:pt x="231" y="87"/>
                    <a:pt x="231" y="87"/>
                  </a:cubicBezTo>
                  <a:cubicBezTo>
                    <a:pt x="225" y="81"/>
                    <a:pt x="225" y="81"/>
                    <a:pt x="225" y="81"/>
                  </a:cubicBezTo>
                  <a:cubicBezTo>
                    <a:pt x="219" y="76"/>
                    <a:pt x="219" y="76"/>
                    <a:pt x="219" y="76"/>
                  </a:cubicBezTo>
                  <a:cubicBezTo>
                    <a:pt x="215" y="72"/>
                    <a:pt x="215" y="72"/>
                    <a:pt x="215" y="72"/>
                  </a:cubicBezTo>
                  <a:cubicBezTo>
                    <a:pt x="211" y="69"/>
                    <a:pt x="211" y="69"/>
                    <a:pt x="211" y="69"/>
                  </a:cubicBezTo>
                  <a:cubicBezTo>
                    <a:pt x="211" y="66"/>
                    <a:pt x="211" y="66"/>
                    <a:pt x="211" y="66"/>
                  </a:cubicBezTo>
                  <a:cubicBezTo>
                    <a:pt x="212" y="63"/>
                    <a:pt x="212" y="63"/>
                    <a:pt x="212" y="63"/>
                  </a:cubicBezTo>
                  <a:cubicBezTo>
                    <a:pt x="214" y="65"/>
                    <a:pt x="214" y="65"/>
                    <a:pt x="214" y="65"/>
                  </a:cubicBezTo>
                  <a:cubicBezTo>
                    <a:pt x="211" y="61"/>
                    <a:pt x="211" y="61"/>
                    <a:pt x="211" y="61"/>
                  </a:cubicBezTo>
                  <a:cubicBezTo>
                    <a:pt x="211" y="61"/>
                    <a:pt x="207" y="59"/>
                    <a:pt x="206" y="59"/>
                  </a:cubicBezTo>
                  <a:cubicBezTo>
                    <a:pt x="205" y="59"/>
                    <a:pt x="201" y="55"/>
                    <a:pt x="201" y="55"/>
                  </a:cubicBezTo>
                  <a:cubicBezTo>
                    <a:pt x="196" y="55"/>
                    <a:pt x="196" y="55"/>
                    <a:pt x="196" y="55"/>
                  </a:cubicBezTo>
                  <a:cubicBezTo>
                    <a:pt x="196" y="50"/>
                    <a:pt x="196" y="50"/>
                    <a:pt x="196" y="50"/>
                  </a:cubicBezTo>
                  <a:cubicBezTo>
                    <a:pt x="194" y="45"/>
                    <a:pt x="194" y="45"/>
                    <a:pt x="194" y="45"/>
                  </a:cubicBezTo>
                  <a:cubicBezTo>
                    <a:pt x="194" y="39"/>
                    <a:pt x="194" y="39"/>
                    <a:pt x="194" y="39"/>
                  </a:cubicBezTo>
                  <a:cubicBezTo>
                    <a:pt x="194" y="35"/>
                    <a:pt x="194" y="35"/>
                    <a:pt x="194" y="35"/>
                  </a:cubicBezTo>
                  <a:cubicBezTo>
                    <a:pt x="194" y="28"/>
                    <a:pt x="194" y="28"/>
                    <a:pt x="194" y="28"/>
                  </a:cubicBezTo>
                  <a:cubicBezTo>
                    <a:pt x="192" y="25"/>
                    <a:pt x="192" y="25"/>
                    <a:pt x="192" y="25"/>
                  </a:cubicBezTo>
                  <a:cubicBezTo>
                    <a:pt x="189" y="18"/>
                    <a:pt x="189" y="18"/>
                    <a:pt x="189" y="18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4" y="62"/>
                    <a:pt x="4" y="62"/>
                    <a:pt x="4" y="62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9" y="80"/>
                    <a:pt x="9" y="80"/>
                    <a:pt x="9" y="80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14" y="91"/>
                    <a:pt x="14" y="91"/>
                    <a:pt x="14" y="91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18" y="99"/>
                    <a:pt x="18" y="99"/>
                    <a:pt x="18" y="99"/>
                  </a:cubicBezTo>
                  <a:cubicBezTo>
                    <a:pt x="19" y="102"/>
                    <a:pt x="19" y="102"/>
                    <a:pt x="19" y="102"/>
                  </a:cubicBezTo>
                  <a:cubicBezTo>
                    <a:pt x="20" y="103"/>
                    <a:pt x="20" y="103"/>
                    <a:pt x="20" y="103"/>
                  </a:cubicBezTo>
                  <a:cubicBezTo>
                    <a:pt x="20" y="104"/>
                    <a:pt x="20" y="104"/>
                    <a:pt x="20" y="104"/>
                  </a:cubicBezTo>
                  <a:cubicBezTo>
                    <a:pt x="17" y="105"/>
                    <a:pt x="17" y="105"/>
                    <a:pt x="17" y="105"/>
                  </a:cubicBezTo>
                  <a:cubicBezTo>
                    <a:pt x="18" y="109"/>
                    <a:pt x="18" y="109"/>
                    <a:pt x="18" y="109"/>
                  </a:cubicBezTo>
                  <a:cubicBezTo>
                    <a:pt x="19" y="114"/>
                    <a:pt x="19" y="114"/>
                    <a:pt x="19" y="114"/>
                  </a:cubicBezTo>
                  <a:cubicBezTo>
                    <a:pt x="20" y="116"/>
                    <a:pt x="20" y="116"/>
                    <a:pt x="20" y="116"/>
                  </a:cubicBezTo>
                  <a:cubicBezTo>
                    <a:pt x="22" y="116"/>
                    <a:pt x="22" y="116"/>
                    <a:pt x="22" y="116"/>
                  </a:cubicBezTo>
                  <a:cubicBezTo>
                    <a:pt x="24" y="118"/>
                    <a:pt x="24" y="118"/>
                    <a:pt x="24" y="118"/>
                  </a:cubicBezTo>
                  <a:cubicBezTo>
                    <a:pt x="26" y="125"/>
                    <a:pt x="26" y="125"/>
                    <a:pt x="26" y="125"/>
                  </a:cubicBezTo>
                  <a:cubicBezTo>
                    <a:pt x="26" y="135"/>
                    <a:pt x="26" y="135"/>
                    <a:pt x="26" y="135"/>
                  </a:cubicBezTo>
                  <a:cubicBezTo>
                    <a:pt x="25" y="139"/>
                    <a:pt x="25" y="139"/>
                    <a:pt x="25" y="139"/>
                  </a:cubicBezTo>
                  <a:cubicBezTo>
                    <a:pt x="27" y="142"/>
                    <a:pt x="27" y="142"/>
                    <a:pt x="27" y="142"/>
                  </a:cubicBezTo>
                  <a:cubicBezTo>
                    <a:pt x="28" y="144"/>
                    <a:pt x="28" y="144"/>
                    <a:pt x="28" y="14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30" y="161"/>
                    <a:pt x="30" y="161"/>
                    <a:pt x="30" y="161"/>
                  </a:cubicBezTo>
                  <a:cubicBezTo>
                    <a:pt x="30" y="162"/>
                    <a:pt x="30" y="162"/>
                    <a:pt x="30" y="162"/>
                  </a:cubicBezTo>
                  <a:cubicBezTo>
                    <a:pt x="176" y="160"/>
                    <a:pt x="176" y="160"/>
                    <a:pt x="176" y="160"/>
                  </a:cubicBezTo>
                  <a:cubicBezTo>
                    <a:pt x="188" y="170"/>
                    <a:pt x="188" y="170"/>
                    <a:pt x="188" y="170"/>
                  </a:cubicBezTo>
                  <a:cubicBezTo>
                    <a:pt x="190" y="168"/>
                    <a:pt x="190" y="168"/>
                    <a:pt x="190" y="168"/>
                  </a:cubicBezTo>
                  <a:lnTo>
                    <a:pt x="189" y="161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36" name="Freeform 135">
              <a:extLst>
                <a:ext uri="{FF2B5EF4-FFF2-40B4-BE49-F238E27FC236}">
                  <a16:creationId xmlns:a16="http://schemas.microsoft.com/office/drawing/2014/main" id="{8C3D392D-BDD2-1D41-A2F6-1E85C1C0D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2243" y="9798072"/>
              <a:ext cx="2872197" cy="2232952"/>
            </a:xfrm>
            <a:custGeom>
              <a:avLst/>
              <a:gdLst>
                <a:gd name="connsiteX0" fmla="*/ 302516 w 770887"/>
                <a:gd name="connsiteY0" fmla="*/ 482511 h 599162"/>
                <a:gd name="connsiteX1" fmla="*/ 307819 w 770887"/>
                <a:gd name="connsiteY1" fmla="*/ 487813 h 599162"/>
                <a:gd name="connsiteX2" fmla="*/ 318423 w 770887"/>
                <a:gd name="connsiteY2" fmla="*/ 494883 h 599162"/>
                <a:gd name="connsiteX3" fmla="*/ 311354 w 770887"/>
                <a:gd name="connsiteY3" fmla="*/ 496651 h 599162"/>
                <a:gd name="connsiteX4" fmla="*/ 307819 w 770887"/>
                <a:gd name="connsiteY4" fmla="*/ 496651 h 599162"/>
                <a:gd name="connsiteX5" fmla="*/ 300749 w 770887"/>
                <a:gd name="connsiteY5" fmla="*/ 501953 h 599162"/>
                <a:gd name="connsiteX6" fmla="*/ 300749 w 770887"/>
                <a:gd name="connsiteY6" fmla="*/ 503720 h 599162"/>
                <a:gd name="connsiteX7" fmla="*/ 300749 w 770887"/>
                <a:gd name="connsiteY7" fmla="*/ 509023 h 599162"/>
                <a:gd name="connsiteX8" fmla="*/ 304284 w 770887"/>
                <a:gd name="connsiteY8" fmla="*/ 509023 h 599162"/>
                <a:gd name="connsiteX9" fmla="*/ 311354 w 770887"/>
                <a:gd name="connsiteY9" fmla="*/ 517860 h 599162"/>
                <a:gd name="connsiteX10" fmla="*/ 311354 w 770887"/>
                <a:gd name="connsiteY10" fmla="*/ 521395 h 599162"/>
                <a:gd name="connsiteX11" fmla="*/ 306051 w 770887"/>
                <a:gd name="connsiteY11" fmla="*/ 523162 h 599162"/>
                <a:gd name="connsiteX12" fmla="*/ 302516 w 770887"/>
                <a:gd name="connsiteY12" fmla="*/ 523162 h 599162"/>
                <a:gd name="connsiteX13" fmla="*/ 298982 w 770887"/>
                <a:gd name="connsiteY13" fmla="*/ 524930 h 599162"/>
                <a:gd name="connsiteX14" fmla="*/ 297214 w 770887"/>
                <a:gd name="connsiteY14" fmla="*/ 524930 h 599162"/>
                <a:gd name="connsiteX15" fmla="*/ 291912 w 770887"/>
                <a:gd name="connsiteY15" fmla="*/ 528465 h 599162"/>
                <a:gd name="connsiteX16" fmla="*/ 291912 w 770887"/>
                <a:gd name="connsiteY16" fmla="*/ 533767 h 599162"/>
                <a:gd name="connsiteX17" fmla="*/ 291912 w 770887"/>
                <a:gd name="connsiteY17" fmla="*/ 535534 h 599162"/>
                <a:gd name="connsiteX18" fmla="*/ 288377 w 770887"/>
                <a:gd name="connsiteY18" fmla="*/ 540837 h 599162"/>
                <a:gd name="connsiteX19" fmla="*/ 283075 w 770887"/>
                <a:gd name="connsiteY19" fmla="*/ 531999 h 599162"/>
                <a:gd name="connsiteX20" fmla="*/ 283075 w 770887"/>
                <a:gd name="connsiteY20" fmla="*/ 533767 h 599162"/>
                <a:gd name="connsiteX21" fmla="*/ 281307 w 770887"/>
                <a:gd name="connsiteY21" fmla="*/ 537302 h 599162"/>
                <a:gd name="connsiteX22" fmla="*/ 276005 w 770887"/>
                <a:gd name="connsiteY22" fmla="*/ 542604 h 599162"/>
                <a:gd name="connsiteX23" fmla="*/ 272470 w 770887"/>
                <a:gd name="connsiteY23" fmla="*/ 549674 h 599162"/>
                <a:gd name="connsiteX24" fmla="*/ 272470 w 770887"/>
                <a:gd name="connsiteY24" fmla="*/ 551441 h 599162"/>
                <a:gd name="connsiteX25" fmla="*/ 272470 w 770887"/>
                <a:gd name="connsiteY25" fmla="*/ 558511 h 599162"/>
                <a:gd name="connsiteX26" fmla="*/ 256563 w 770887"/>
                <a:gd name="connsiteY26" fmla="*/ 558511 h 599162"/>
                <a:gd name="connsiteX27" fmla="*/ 268935 w 770887"/>
                <a:gd name="connsiteY27" fmla="*/ 554976 h 599162"/>
                <a:gd name="connsiteX28" fmla="*/ 270703 w 770887"/>
                <a:gd name="connsiteY28" fmla="*/ 551441 h 599162"/>
                <a:gd name="connsiteX29" fmla="*/ 272470 w 770887"/>
                <a:gd name="connsiteY29" fmla="*/ 547906 h 599162"/>
                <a:gd name="connsiteX30" fmla="*/ 270703 w 770887"/>
                <a:gd name="connsiteY30" fmla="*/ 542604 h 599162"/>
                <a:gd name="connsiteX31" fmla="*/ 267168 w 770887"/>
                <a:gd name="connsiteY31" fmla="*/ 540837 h 599162"/>
                <a:gd name="connsiteX32" fmla="*/ 265400 w 770887"/>
                <a:gd name="connsiteY32" fmla="*/ 540837 h 599162"/>
                <a:gd name="connsiteX33" fmla="*/ 261866 w 770887"/>
                <a:gd name="connsiteY33" fmla="*/ 537302 h 599162"/>
                <a:gd name="connsiteX34" fmla="*/ 261866 w 770887"/>
                <a:gd name="connsiteY34" fmla="*/ 535534 h 599162"/>
                <a:gd name="connsiteX35" fmla="*/ 260098 w 770887"/>
                <a:gd name="connsiteY35" fmla="*/ 524930 h 599162"/>
                <a:gd name="connsiteX36" fmla="*/ 263633 w 770887"/>
                <a:gd name="connsiteY36" fmla="*/ 521395 h 599162"/>
                <a:gd name="connsiteX37" fmla="*/ 265400 w 770887"/>
                <a:gd name="connsiteY37" fmla="*/ 517860 h 599162"/>
                <a:gd name="connsiteX38" fmla="*/ 270703 w 770887"/>
                <a:gd name="connsiteY38" fmla="*/ 514325 h 599162"/>
                <a:gd name="connsiteX39" fmla="*/ 272470 w 770887"/>
                <a:gd name="connsiteY39" fmla="*/ 516093 h 599162"/>
                <a:gd name="connsiteX40" fmla="*/ 277772 w 770887"/>
                <a:gd name="connsiteY40" fmla="*/ 521395 h 599162"/>
                <a:gd name="connsiteX41" fmla="*/ 281307 w 770887"/>
                <a:gd name="connsiteY41" fmla="*/ 528465 h 599162"/>
                <a:gd name="connsiteX42" fmla="*/ 281307 w 770887"/>
                <a:gd name="connsiteY42" fmla="*/ 521395 h 599162"/>
                <a:gd name="connsiteX43" fmla="*/ 279540 w 770887"/>
                <a:gd name="connsiteY43" fmla="*/ 514325 h 599162"/>
                <a:gd name="connsiteX44" fmla="*/ 276005 w 770887"/>
                <a:gd name="connsiteY44" fmla="*/ 509023 h 599162"/>
                <a:gd name="connsiteX45" fmla="*/ 281307 w 770887"/>
                <a:gd name="connsiteY45" fmla="*/ 507255 h 599162"/>
                <a:gd name="connsiteX46" fmla="*/ 288377 w 770887"/>
                <a:gd name="connsiteY46" fmla="*/ 510790 h 599162"/>
                <a:gd name="connsiteX47" fmla="*/ 291912 w 770887"/>
                <a:gd name="connsiteY47" fmla="*/ 510790 h 599162"/>
                <a:gd name="connsiteX48" fmla="*/ 291912 w 770887"/>
                <a:gd name="connsiteY48" fmla="*/ 507255 h 599162"/>
                <a:gd name="connsiteX49" fmla="*/ 291912 w 770887"/>
                <a:gd name="connsiteY49" fmla="*/ 505488 h 599162"/>
                <a:gd name="connsiteX50" fmla="*/ 291912 w 770887"/>
                <a:gd name="connsiteY50" fmla="*/ 501953 h 599162"/>
                <a:gd name="connsiteX51" fmla="*/ 291912 w 770887"/>
                <a:gd name="connsiteY51" fmla="*/ 496651 h 599162"/>
                <a:gd name="connsiteX52" fmla="*/ 290144 w 770887"/>
                <a:gd name="connsiteY52" fmla="*/ 493116 h 599162"/>
                <a:gd name="connsiteX53" fmla="*/ 297214 w 770887"/>
                <a:gd name="connsiteY53" fmla="*/ 487813 h 599162"/>
                <a:gd name="connsiteX54" fmla="*/ 55075 w 770887"/>
                <a:gd name="connsiteY54" fmla="*/ 374697 h 599162"/>
                <a:gd name="connsiteX55" fmla="*/ 58610 w 770887"/>
                <a:gd name="connsiteY55" fmla="*/ 374697 h 599162"/>
                <a:gd name="connsiteX56" fmla="*/ 63912 w 770887"/>
                <a:gd name="connsiteY56" fmla="*/ 385302 h 599162"/>
                <a:gd name="connsiteX57" fmla="*/ 63912 w 770887"/>
                <a:gd name="connsiteY57" fmla="*/ 390604 h 599162"/>
                <a:gd name="connsiteX58" fmla="*/ 60377 w 770887"/>
                <a:gd name="connsiteY58" fmla="*/ 395906 h 599162"/>
                <a:gd name="connsiteX59" fmla="*/ 56842 w 770887"/>
                <a:gd name="connsiteY59" fmla="*/ 395906 h 599162"/>
                <a:gd name="connsiteX60" fmla="*/ 51540 w 770887"/>
                <a:gd name="connsiteY60" fmla="*/ 395906 h 599162"/>
                <a:gd name="connsiteX61" fmla="*/ 44470 w 770887"/>
                <a:gd name="connsiteY61" fmla="*/ 390604 h 599162"/>
                <a:gd name="connsiteX62" fmla="*/ 35633 w 770887"/>
                <a:gd name="connsiteY62" fmla="*/ 383534 h 599162"/>
                <a:gd name="connsiteX63" fmla="*/ 44470 w 770887"/>
                <a:gd name="connsiteY63" fmla="*/ 378232 h 599162"/>
                <a:gd name="connsiteX64" fmla="*/ 49773 w 770887"/>
                <a:gd name="connsiteY64" fmla="*/ 378232 h 599162"/>
                <a:gd name="connsiteX65" fmla="*/ 4447 w 770887"/>
                <a:gd name="connsiteY65" fmla="*/ 224465 h 599162"/>
                <a:gd name="connsiteX66" fmla="*/ 5929 w 770887"/>
                <a:gd name="connsiteY66" fmla="*/ 230488 h 599162"/>
                <a:gd name="connsiteX67" fmla="*/ 8894 w 770887"/>
                <a:gd name="connsiteY67" fmla="*/ 233499 h 599162"/>
                <a:gd name="connsiteX68" fmla="*/ 16306 w 770887"/>
                <a:gd name="connsiteY68" fmla="*/ 235005 h 599162"/>
                <a:gd name="connsiteX69" fmla="*/ 23717 w 770887"/>
                <a:gd name="connsiteY69" fmla="*/ 235005 h 599162"/>
                <a:gd name="connsiteX70" fmla="*/ 28164 w 770887"/>
                <a:gd name="connsiteY70" fmla="*/ 238016 h 599162"/>
                <a:gd name="connsiteX71" fmla="*/ 28164 w 770887"/>
                <a:gd name="connsiteY71" fmla="*/ 242533 h 599162"/>
                <a:gd name="connsiteX72" fmla="*/ 31129 w 770887"/>
                <a:gd name="connsiteY72" fmla="*/ 245544 h 599162"/>
                <a:gd name="connsiteX73" fmla="*/ 37058 w 770887"/>
                <a:gd name="connsiteY73" fmla="*/ 251566 h 599162"/>
                <a:gd name="connsiteX74" fmla="*/ 44470 w 770887"/>
                <a:gd name="connsiteY74" fmla="*/ 262106 h 599162"/>
                <a:gd name="connsiteX75" fmla="*/ 40023 w 770887"/>
                <a:gd name="connsiteY75" fmla="*/ 262106 h 599162"/>
                <a:gd name="connsiteX76" fmla="*/ 31129 w 770887"/>
                <a:gd name="connsiteY76" fmla="*/ 262106 h 599162"/>
                <a:gd name="connsiteX77" fmla="*/ 29647 w 770887"/>
                <a:gd name="connsiteY77" fmla="*/ 265117 h 599162"/>
                <a:gd name="connsiteX78" fmla="*/ 23717 w 770887"/>
                <a:gd name="connsiteY78" fmla="*/ 259095 h 599162"/>
                <a:gd name="connsiteX79" fmla="*/ 20753 w 770887"/>
                <a:gd name="connsiteY79" fmla="*/ 250061 h 599162"/>
                <a:gd name="connsiteX80" fmla="*/ 19270 w 770887"/>
                <a:gd name="connsiteY80" fmla="*/ 247050 h 599162"/>
                <a:gd name="connsiteX81" fmla="*/ 16306 w 770887"/>
                <a:gd name="connsiteY81" fmla="*/ 244038 h 599162"/>
                <a:gd name="connsiteX82" fmla="*/ 14823 w 770887"/>
                <a:gd name="connsiteY82" fmla="*/ 244038 h 599162"/>
                <a:gd name="connsiteX83" fmla="*/ 13341 w 770887"/>
                <a:gd name="connsiteY83" fmla="*/ 244038 h 599162"/>
                <a:gd name="connsiteX84" fmla="*/ 10376 w 770887"/>
                <a:gd name="connsiteY84" fmla="*/ 244038 h 599162"/>
                <a:gd name="connsiteX85" fmla="*/ 8894 w 770887"/>
                <a:gd name="connsiteY85" fmla="*/ 244038 h 599162"/>
                <a:gd name="connsiteX86" fmla="*/ 4447 w 770887"/>
                <a:gd name="connsiteY86" fmla="*/ 244038 h 599162"/>
                <a:gd name="connsiteX87" fmla="*/ 2964 w 770887"/>
                <a:gd name="connsiteY87" fmla="*/ 242533 h 599162"/>
                <a:gd name="connsiteX88" fmla="*/ 1482 w 770887"/>
                <a:gd name="connsiteY88" fmla="*/ 239521 h 599162"/>
                <a:gd name="connsiteX89" fmla="*/ 0 w 770887"/>
                <a:gd name="connsiteY89" fmla="*/ 235005 h 599162"/>
                <a:gd name="connsiteX90" fmla="*/ 0 w 770887"/>
                <a:gd name="connsiteY90" fmla="*/ 230488 h 599162"/>
                <a:gd name="connsiteX91" fmla="*/ 4447 w 770887"/>
                <a:gd name="connsiteY91" fmla="*/ 224465 h 599162"/>
                <a:gd name="connsiteX92" fmla="*/ 277183 w 770887"/>
                <a:gd name="connsiteY92" fmla="*/ 0 h 599162"/>
                <a:gd name="connsiteX93" fmla="*/ 283168 w 770887"/>
                <a:gd name="connsiteY93" fmla="*/ 5977 h 599162"/>
                <a:gd name="connsiteX94" fmla="*/ 286160 w 770887"/>
                <a:gd name="connsiteY94" fmla="*/ 10459 h 599162"/>
                <a:gd name="connsiteX95" fmla="*/ 283168 w 770887"/>
                <a:gd name="connsiteY95" fmla="*/ 10459 h 599162"/>
                <a:gd name="connsiteX96" fmla="*/ 283168 w 770887"/>
                <a:gd name="connsiteY96" fmla="*/ 14942 h 599162"/>
                <a:gd name="connsiteX97" fmla="*/ 287656 w 770887"/>
                <a:gd name="connsiteY97" fmla="*/ 17930 h 599162"/>
                <a:gd name="connsiteX98" fmla="*/ 293640 w 770887"/>
                <a:gd name="connsiteY98" fmla="*/ 17930 h 599162"/>
                <a:gd name="connsiteX99" fmla="*/ 293640 w 770887"/>
                <a:gd name="connsiteY99" fmla="*/ 13447 h 599162"/>
                <a:gd name="connsiteX100" fmla="*/ 296632 w 770887"/>
                <a:gd name="connsiteY100" fmla="*/ 10459 h 599162"/>
                <a:gd name="connsiteX101" fmla="*/ 299624 w 770887"/>
                <a:gd name="connsiteY101" fmla="*/ 13447 h 599162"/>
                <a:gd name="connsiteX102" fmla="*/ 304113 w 770887"/>
                <a:gd name="connsiteY102" fmla="*/ 19424 h 599162"/>
                <a:gd name="connsiteX103" fmla="*/ 313089 w 770887"/>
                <a:gd name="connsiteY103" fmla="*/ 17930 h 599162"/>
                <a:gd name="connsiteX104" fmla="*/ 325058 w 770887"/>
                <a:gd name="connsiteY104" fmla="*/ 20918 h 599162"/>
                <a:gd name="connsiteX105" fmla="*/ 325058 w 770887"/>
                <a:gd name="connsiteY105" fmla="*/ 25401 h 599162"/>
                <a:gd name="connsiteX106" fmla="*/ 328050 w 770887"/>
                <a:gd name="connsiteY106" fmla="*/ 31377 h 599162"/>
                <a:gd name="connsiteX107" fmla="*/ 335530 w 770887"/>
                <a:gd name="connsiteY107" fmla="*/ 37354 h 599162"/>
                <a:gd name="connsiteX108" fmla="*/ 351987 w 770887"/>
                <a:gd name="connsiteY108" fmla="*/ 37354 h 599162"/>
                <a:gd name="connsiteX109" fmla="*/ 356475 w 770887"/>
                <a:gd name="connsiteY109" fmla="*/ 37354 h 599162"/>
                <a:gd name="connsiteX110" fmla="*/ 360963 w 770887"/>
                <a:gd name="connsiteY110" fmla="*/ 34366 h 599162"/>
                <a:gd name="connsiteX111" fmla="*/ 366948 w 770887"/>
                <a:gd name="connsiteY111" fmla="*/ 34366 h 599162"/>
                <a:gd name="connsiteX112" fmla="*/ 374428 w 770887"/>
                <a:gd name="connsiteY112" fmla="*/ 38848 h 599162"/>
                <a:gd name="connsiteX113" fmla="*/ 375924 w 770887"/>
                <a:gd name="connsiteY113" fmla="*/ 43331 h 599162"/>
                <a:gd name="connsiteX114" fmla="*/ 375924 w 770887"/>
                <a:gd name="connsiteY114" fmla="*/ 47813 h 599162"/>
                <a:gd name="connsiteX115" fmla="*/ 375924 w 770887"/>
                <a:gd name="connsiteY115" fmla="*/ 48560 h 599162"/>
                <a:gd name="connsiteX116" fmla="*/ 375924 w 770887"/>
                <a:gd name="connsiteY116" fmla="*/ 50802 h 599162"/>
                <a:gd name="connsiteX117" fmla="*/ 383404 w 770887"/>
                <a:gd name="connsiteY117" fmla="*/ 46319 h 599162"/>
                <a:gd name="connsiteX118" fmla="*/ 392381 w 770887"/>
                <a:gd name="connsiteY118" fmla="*/ 43331 h 599162"/>
                <a:gd name="connsiteX119" fmla="*/ 398365 w 770887"/>
                <a:gd name="connsiteY119" fmla="*/ 43331 h 599162"/>
                <a:gd name="connsiteX120" fmla="*/ 410334 w 770887"/>
                <a:gd name="connsiteY120" fmla="*/ 47813 h 599162"/>
                <a:gd name="connsiteX121" fmla="*/ 420806 w 770887"/>
                <a:gd name="connsiteY121" fmla="*/ 50802 h 599162"/>
                <a:gd name="connsiteX122" fmla="*/ 432775 w 770887"/>
                <a:gd name="connsiteY122" fmla="*/ 47813 h 599162"/>
                <a:gd name="connsiteX123" fmla="*/ 438759 w 770887"/>
                <a:gd name="connsiteY123" fmla="*/ 43331 h 599162"/>
                <a:gd name="connsiteX124" fmla="*/ 444743 w 770887"/>
                <a:gd name="connsiteY124" fmla="*/ 43331 h 599162"/>
                <a:gd name="connsiteX125" fmla="*/ 447736 w 770887"/>
                <a:gd name="connsiteY125" fmla="*/ 43331 h 599162"/>
                <a:gd name="connsiteX126" fmla="*/ 455216 w 770887"/>
                <a:gd name="connsiteY126" fmla="*/ 50802 h 599162"/>
                <a:gd name="connsiteX127" fmla="*/ 462696 w 770887"/>
                <a:gd name="connsiteY127" fmla="*/ 56778 h 599162"/>
                <a:gd name="connsiteX128" fmla="*/ 476161 w 770887"/>
                <a:gd name="connsiteY128" fmla="*/ 58272 h 599162"/>
                <a:gd name="connsiteX129" fmla="*/ 482145 w 770887"/>
                <a:gd name="connsiteY129" fmla="*/ 110568 h 599162"/>
                <a:gd name="connsiteX130" fmla="*/ 500098 w 770887"/>
                <a:gd name="connsiteY130" fmla="*/ 242056 h 599162"/>
                <a:gd name="connsiteX131" fmla="*/ 521043 w 770887"/>
                <a:gd name="connsiteY131" fmla="*/ 400438 h 599162"/>
                <a:gd name="connsiteX132" fmla="*/ 525531 w 770887"/>
                <a:gd name="connsiteY132" fmla="*/ 409403 h 599162"/>
                <a:gd name="connsiteX133" fmla="*/ 540492 w 770887"/>
                <a:gd name="connsiteY133" fmla="*/ 409403 h 599162"/>
                <a:gd name="connsiteX134" fmla="*/ 543484 w 770887"/>
                <a:gd name="connsiteY134" fmla="*/ 400438 h 599162"/>
                <a:gd name="connsiteX135" fmla="*/ 555453 w 770887"/>
                <a:gd name="connsiteY135" fmla="*/ 400438 h 599162"/>
                <a:gd name="connsiteX136" fmla="*/ 555453 w 770887"/>
                <a:gd name="connsiteY136" fmla="*/ 404920 h 599162"/>
                <a:gd name="connsiteX137" fmla="*/ 559941 w 770887"/>
                <a:gd name="connsiteY137" fmla="*/ 410897 h 599162"/>
                <a:gd name="connsiteX138" fmla="*/ 579390 w 770887"/>
                <a:gd name="connsiteY138" fmla="*/ 424344 h 599162"/>
                <a:gd name="connsiteX139" fmla="*/ 595847 w 770887"/>
                <a:gd name="connsiteY139" fmla="*/ 442274 h 599162"/>
                <a:gd name="connsiteX140" fmla="*/ 604823 w 770887"/>
                <a:gd name="connsiteY140" fmla="*/ 434803 h 599162"/>
                <a:gd name="connsiteX141" fmla="*/ 610807 w 770887"/>
                <a:gd name="connsiteY141" fmla="*/ 419862 h 599162"/>
                <a:gd name="connsiteX142" fmla="*/ 618288 w 770887"/>
                <a:gd name="connsiteY142" fmla="*/ 412391 h 599162"/>
                <a:gd name="connsiteX143" fmla="*/ 625768 w 770887"/>
                <a:gd name="connsiteY143" fmla="*/ 407908 h 599162"/>
                <a:gd name="connsiteX144" fmla="*/ 639233 w 770887"/>
                <a:gd name="connsiteY144" fmla="*/ 413885 h 599162"/>
                <a:gd name="connsiteX145" fmla="*/ 655690 w 770887"/>
                <a:gd name="connsiteY145" fmla="*/ 425838 h 599162"/>
                <a:gd name="connsiteX146" fmla="*/ 672146 w 770887"/>
                <a:gd name="connsiteY146" fmla="*/ 442274 h 599162"/>
                <a:gd name="connsiteX147" fmla="*/ 684115 w 770887"/>
                <a:gd name="connsiteY147" fmla="*/ 455722 h 599162"/>
                <a:gd name="connsiteX148" fmla="*/ 708052 w 770887"/>
                <a:gd name="connsiteY148" fmla="*/ 479629 h 599162"/>
                <a:gd name="connsiteX149" fmla="*/ 723013 w 770887"/>
                <a:gd name="connsiteY149" fmla="*/ 500547 h 599162"/>
                <a:gd name="connsiteX150" fmla="*/ 731989 w 770887"/>
                <a:gd name="connsiteY150" fmla="*/ 502041 h 599162"/>
                <a:gd name="connsiteX151" fmla="*/ 742462 w 770887"/>
                <a:gd name="connsiteY151" fmla="*/ 503535 h 599162"/>
                <a:gd name="connsiteX152" fmla="*/ 760415 w 770887"/>
                <a:gd name="connsiteY152" fmla="*/ 509512 h 599162"/>
                <a:gd name="connsiteX153" fmla="*/ 767895 w 770887"/>
                <a:gd name="connsiteY153" fmla="*/ 513994 h 599162"/>
                <a:gd name="connsiteX154" fmla="*/ 767895 w 770887"/>
                <a:gd name="connsiteY154" fmla="*/ 519971 h 599162"/>
                <a:gd name="connsiteX155" fmla="*/ 770887 w 770887"/>
                <a:gd name="connsiteY155" fmla="*/ 533419 h 599162"/>
                <a:gd name="connsiteX156" fmla="*/ 770887 w 770887"/>
                <a:gd name="connsiteY156" fmla="*/ 539395 h 599162"/>
                <a:gd name="connsiteX157" fmla="*/ 770887 w 770887"/>
                <a:gd name="connsiteY157" fmla="*/ 545372 h 599162"/>
                <a:gd name="connsiteX158" fmla="*/ 770887 w 770887"/>
                <a:gd name="connsiteY158" fmla="*/ 558820 h 599162"/>
                <a:gd name="connsiteX159" fmla="*/ 764903 w 770887"/>
                <a:gd name="connsiteY159" fmla="*/ 563302 h 599162"/>
                <a:gd name="connsiteX160" fmla="*/ 760415 w 770887"/>
                <a:gd name="connsiteY160" fmla="*/ 557325 h 599162"/>
                <a:gd name="connsiteX161" fmla="*/ 755926 w 770887"/>
                <a:gd name="connsiteY161" fmla="*/ 549855 h 599162"/>
                <a:gd name="connsiteX162" fmla="*/ 751438 w 770887"/>
                <a:gd name="connsiteY162" fmla="*/ 552843 h 599162"/>
                <a:gd name="connsiteX163" fmla="*/ 755926 w 770887"/>
                <a:gd name="connsiteY163" fmla="*/ 560314 h 599162"/>
                <a:gd name="connsiteX164" fmla="*/ 752934 w 770887"/>
                <a:gd name="connsiteY164" fmla="*/ 561808 h 599162"/>
                <a:gd name="connsiteX165" fmla="*/ 748446 w 770887"/>
                <a:gd name="connsiteY165" fmla="*/ 558820 h 599162"/>
                <a:gd name="connsiteX166" fmla="*/ 739470 w 770887"/>
                <a:gd name="connsiteY166" fmla="*/ 555831 h 599162"/>
                <a:gd name="connsiteX167" fmla="*/ 739470 w 770887"/>
                <a:gd name="connsiteY167" fmla="*/ 549855 h 599162"/>
                <a:gd name="connsiteX168" fmla="*/ 736478 w 770887"/>
                <a:gd name="connsiteY168" fmla="*/ 542384 h 599162"/>
                <a:gd name="connsiteX169" fmla="*/ 731989 w 770887"/>
                <a:gd name="connsiteY169" fmla="*/ 539395 h 599162"/>
                <a:gd name="connsiteX170" fmla="*/ 728997 w 770887"/>
                <a:gd name="connsiteY170" fmla="*/ 533419 h 599162"/>
                <a:gd name="connsiteX171" fmla="*/ 717029 w 770887"/>
                <a:gd name="connsiteY171" fmla="*/ 524454 h 599162"/>
                <a:gd name="connsiteX172" fmla="*/ 706556 w 770887"/>
                <a:gd name="connsiteY172" fmla="*/ 525948 h 599162"/>
                <a:gd name="connsiteX173" fmla="*/ 709548 w 770887"/>
                <a:gd name="connsiteY173" fmla="*/ 530430 h 599162"/>
                <a:gd name="connsiteX174" fmla="*/ 712540 w 770887"/>
                <a:gd name="connsiteY174" fmla="*/ 533419 h 599162"/>
                <a:gd name="connsiteX175" fmla="*/ 723013 w 770887"/>
                <a:gd name="connsiteY175" fmla="*/ 539395 h 599162"/>
                <a:gd name="connsiteX176" fmla="*/ 728997 w 770887"/>
                <a:gd name="connsiteY176" fmla="*/ 545372 h 599162"/>
                <a:gd name="connsiteX177" fmla="*/ 728997 w 770887"/>
                <a:gd name="connsiteY177" fmla="*/ 549855 h 599162"/>
                <a:gd name="connsiteX178" fmla="*/ 733485 w 770887"/>
                <a:gd name="connsiteY178" fmla="*/ 554337 h 599162"/>
                <a:gd name="connsiteX179" fmla="*/ 736478 w 770887"/>
                <a:gd name="connsiteY179" fmla="*/ 558820 h 599162"/>
                <a:gd name="connsiteX180" fmla="*/ 739470 w 770887"/>
                <a:gd name="connsiteY180" fmla="*/ 569279 h 599162"/>
                <a:gd name="connsiteX181" fmla="*/ 739470 w 770887"/>
                <a:gd name="connsiteY181" fmla="*/ 572267 h 599162"/>
                <a:gd name="connsiteX182" fmla="*/ 734981 w 770887"/>
                <a:gd name="connsiteY182" fmla="*/ 573761 h 599162"/>
                <a:gd name="connsiteX183" fmla="*/ 731989 w 770887"/>
                <a:gd name="connsiteY183" fmla="*/ 566290 h 599162"/>
                <a:gd name="connsiteX184" fmla="*/ 731989 w 770887"/>
                <a:gd name="connsiteY184" fmla="*/ 573761 h 599162"/>
                <a:gd name="connsiteX185" fmla="*/ 728997 w 770887"/>
                <a:gd name="connsiteY185" fmla="*/ 579738 h 599162"/>
                <a:gd name="connsiteX186" fmla="*/ 724509 w 770887"/>
                <a:gd name="connsiteY186" fmla="*/ 578244 h 599162"/>
                <a:gd name="connsiteX187" fmla="*/ 717029 w 770887"/>
                <a:gd name="connsiteY187" fmla="*/ 570773 h 599162"/>
                <a:gd name="connsiteX188" fmla="*/ 709548 w 770887"/>
                <a:gd name="connsiteY188" fmla="*/ 561808 h 599162"/>
                <a:gd name="connsiteX189" fmla="*/ 703564 w 770887"/>
                <a:gd name="connsiteY189" fmla="*/ 564796 h 599162"/>
                <a:gd name="connsiteX190" fmla="*/ 699076 w 770887"/>
                <a:gd name="connsiteY190" fmla="*/ 564796 h 599162"/>
                <a:gd name="connsiteX191" fmla="*/ 702068 w 770887"/>
                <a:gd name="connsiteY191" fmla="*/ 555831 h 599162"/>
                <a:gd name="connsiteX192" fmla="*/ 709548 w 770887"/>
                <a:gd name="connsiteY192" fmla="*/ 554337 h 599162"/>
                <a:gd name="connsiteX193" fmla="*/ 706556 w 770887"/>
                <a:gd name="connsiteY193" fmla="*/ 545372 h 599162"/>
                <a:gd name="connsiteX194" fmla="*/ 697580 w 770887"/>
                <a:gd name="connsiteY194" fmla="*/ 549855 h 599162"/>
                <a:gd name="connsiteX195" fmla="*/ 700572 w 770887"/>
                <a:gd name="connsiteY195" fmla="*/ 540890 h 599162"/>
                <a:gd name="connsiteX196" fmla="*/ 696084 w 770887"/>
                <a:gd name="connsiteY196" fmla="*/ 534913 h 599162"/>
                <a:gd name="connsiteX197" fmla="*/ 694588 w 770887"/>
                <a:gd name="connsiteY197" fmla="*/ 530430 h 599162"/>
                <a:gd name="connsiteX198" fmla="*/ 694588 w 770887"/>
                <a:gd name="connsiteY198" fmla="*/ 525948 h 599162"/>
                <a:gd name="connsiteX199" fmla="*/ 700572 w 770887"/>
                <a:gd name="connsiteY199" fmla="*/ 516983 h 599162"/>
                <a:gd name="connsiteX200" fmla="*/ 693091 w 770887"/>
                <a:gd name="connsiteY200" fmla="*/ 516983 h 599162"/>
                <a:gd name="connsiteX201" fmla="*/ 690099 w 770887"/>
                <a:gd name="connsiteY201" fmla="*/ 519971 h 599162"/>
                <a:gd name="connsiteX202" fmla="*/ 690099 w 770887"/>
                <a:gd name="connsiteY202" fmla="*/ 522959 h 599162"/>
                <a:gd name="connsiteX203" fmla="*/ 690099 w 770887"/>
                <a:gd name="connsiteY203" fmla="*/ 531925 h 599162"/>
                <a:gd name="connsiteX204" fmla="*/ 685611 w 770887"/>
                <a:gd name="connsiteY204" fmla="*/ 534913 h 599162"/>
                <a:gd name="connsiteX205" fmla="*/ 682619 w 770887"/>
                <a:gd name="connsiteY205" fmla="*/ 537901 h 599162"/>
                <a:gd name="connsiteX206" fmla="*/ 682619 w 770887"/>
                <a:gd name="connsiteY206" fmla="*/ 533419 h 599162"/>
                <a:gd name="connsiteX207" fmla="*/ 681123 w 770887"/>
                <a:gd name="connsiteY207" fmla="*/ 527442 h 599162"/>
                <a:gd name="connsiteX208" fmla="*/ 679627 w 770887"/>
                <a:gd name="connsiteY208" fmla="*/ 519971 h 599162"/>
                <a:gd name="connsiteX209" fmla="*/ 678131 w 770887"/>
                <a:gd name="connsiteY209" fmla="*/ 515489 h 599162"/>
                <a:gd name="connsiteX210" fmla="*/ 676635 w 770887"/>
                <a:gd name="connsiteY210" fmla="*/ 511006 h 599162"/>
                <a:gd name="connsiteX211" fmla="*/ 676635 w 770887"/>
                <a:gd name="connsiteY211" fmla="*/ 506524 h 599162"/>
                <a:gd name="connsiteX212" fmla="*/ 681123 w 770887"/>
                <a:gd name="connsiteY212" fmla="*/ 503535 h 599162"/>
                <a:gd name="connsiteX213" fmla="*/ 684115 w 770887"/>
                <a:gd name="connsiteY213" fmla="*/ 499053 h 599162"/>
                <a:gd name="connsiteX214" fmla="*/ 690099 w 770887"/>
                <a:gd name="connsiteY214" fmla="*/ 493076 h 599162"/>
                <a:gd name="connsiteX215" fmla="*/ 684115 w 770887"/>
                <a:gd name="connsiteY215" fmla="*/ 482617 h 599162"/>
                <a:gd name="connsiteX216" fmla="*/ 681123 w 770887"/>
                <a:gd name="connsiteY216" fmla="*/ 484111 h 599162"/>
                <a:gd name="connsiteX217" fmla="*/ 678131 w 770887"/>
                <a:gd name="connsiteY217" fmla="*/ 491582 h 599162"/>
                <a:gd name="connsiteX218" fmla="*/ 672146 w 770887"/>
                <a:gd name="connsiteY218" fmla="*/ 499053 h 599162"/>
                <a:gd name="connsiteX219" fmla="*/ 667658 w 770887"/>
                <a:gd name="connsiteY219" fmla="*/ 502041 h 599162"/>
                <a:gd name="connsiteX220" fmla="*/ 666162 w 770887"/>
                <a:gd name="connsiteY220" fmla="*/ 505029 h 599162"/>
                <a:gd name="connsiteX221" fmla="*/ 669154 w 770887"/>
                <a:gd name="connsiteY221" fmla="*/ 516983 h 599162"/>
                <a:gd name="connsiteX222" fmla="*/ 675139 w 770887"/>
                <a:gd name="connsiteY222" fmla="*/ 533419 h 599162"/>
                <a:gd name="connsiteX223" fmla="*/ 669154 w 770887"/>
                <a:gd name="connsiteY223" fmla="*/ 531925 h 599162"/>
                <a:gd name="connsiteX224" fmla="*/ 660178 w 770887"/>
                <a:gd name="connsiteY224" fmla="*/ 513994 h 599162"/>
                <a:gd name="connsiteX225" fmla="*/ 649705 w 770887"/>
                <a:gd name="connsiteY225" fmla="*/ 499053 h 599162"/>
                <a:gd name="connsiteX226" fmla="*/ 646713 w 770887"/>
                <a:gd name="connsiteY226" fmla="*/ 508018 h 599162"/>
                <a:gd name="connsiteX227" fmla="*/ 643721 w 770887"/>
                <a:gd name="connsiteY227" fmla="*/ 506524 h 599162"/>
                <a:gd name="connsiteX228" fmla="*/ 639233 w 770887"/>
                <a:gd name="connsiteY228" fmla="*/ 496064 h 599162"/>
                <a:gd name="connsiteX229" fmla="*/ 633249 w 770887"/>
                <a:gd name="connsiteY229" fmla="*/ 491582 h 599162"/>
                <a:gd name="connsiteX230" fmla="*/ 618288 w 770887"/>
                <a:gd name="connsiteY230" fmla="*/ 475146 h 599162"/>
                <a:gd name="connsiteX231" fmla="*/ 618288 w 770887"/>
                <a:gd name="connsiteY231" fmla="*/ 464687 h 599162"/>
                <a:gd name="connsiteX232" fmla="*/ 615296 w 770887"/>
                <a:gd name="connsiteY232" fmla="*/ 470664 h 599162"/>
                <a:gd name="connsiteX233" fmla="*/ 607815 w 770887"/>
                <a:gd name="connsiteY233" fmla="*/ 467675 h 599162"/>
                <a:gd name="connsiteX234" fmla="*/ 591358 w 770887"/>
                <a:gd name="connsiteY234" fmla="*/ 452734 h 599162"/>
                <a:gd name="connsiteX235" fmla="*/ 580886 w 770887"/>
                <a:gd name="connsiteY235" fmla="*/ 440780 h 599162"/>
                <a:gd name="connsiteX236" fmla="*/ 574902 w 770887"/>
                <a:gd name="connsiteY236" fmla="*/ 442274 h 599162"/>
                <a:gd name="connsiteX237" fmla="*/ 561437 w 770887"/>
                <a:gd name="connsiteY237" fmla="*/ 439286 h 599162"/>
                <a:gd name="connsiteX238" fmla="*/ 552461 w 770887"/>
                <a:gd name="connsiteY238" fmla="*/ 430321 h 599162"/>
                <a:gd name="connsiteX239" fmla="*/ 552461 w 770887"/>
                <a:gd name="connsiteY239" fmla="*/ 419862 h 599162"/>
                <a:gd name="connsiteX240" fmla="*/ 547972 w 770887"/>
                <a:gd name="connsiteY240" fmla="*/ 422850 h 599162"/>
                <a:gd name="connsiteX241" fmla="*/ 530020 w 770887"/>
                <a:gd name="connsiteY241" fmla="*/ 422850 h 599162"/>
                <a:gd name="connsiteX242" fmla="*/ 521043 w 770887"/>
                <a:gd name="connsiteY242" fmla="*/ 421356 h 599162"/>
                <a:gd name="connsiteX243" fmla="*/ 510571 w 770887"/>
                <a:gd name="connsiteY243" fmla="*/ 418368 h 599162"/>
                <a:gd name="connsiteX244" fmla="*/ 491122 w 770887"/>
                <a:gd name="connsiteY244" fmla="*/ 416873 h 599162"/>
                <a:gd name="connsiteX245" fmla="*/ 471673 w 770887"/>
                <a:gd name="connsiteY245" fmla="*/ 421356 h 599162"/>
                <a:gd name="connsiteX246" fmla="*/ 458208 w 770887"/>
                <a:gd name="connsiteY246" fmla="*/ 424344 h 599162"/>
                <a:gd name="connsiteX247" fmla="*/ 461200 w 770887"/>
                <a:gd name="connsiteY247" fmla="*/ 412391 h 599162"/>
                <a:gd name="connsiteX248" fmla="*/ 456712 w 770887"/>
                <a:gd name="connsiteY248" fmla="*/ 415379 h 599162"/>
                <a:gd name="connsiteX249" fmla="*/ 449232 w 770887"/>
                <a:gd name="connsiteY249" fmla="*/ 410897 h 599162"/>
                <a:gd name="connsiteX250" fmla="*/ 443247 w 770887"/>
                <a:gd name="connsiteY250" fmla="*/ 407908 h 599162"/>
                <a:gd name="connsiteX251" fmla="*/ 437263 w 770887"/>
                <a:gd name="connsiteY251" fmla="*/ 407908 h 599162"/>
                <a:gd name="connsiteX252" fmla="*/ 432775 w 770887"/>
                <a:gd name="connsiteY252" fmla="*/ 407908 h 599162"/>
                <a:gd name="connsiteX253" fmla="*/ 425294 w 770887"/>
                <a:gd name="connsiteY253" fmla="*/ 412391 h 599162"/>
                <a:gd name="connsiteX254" fmla="*/ 419310 w 770887"/>
                <a:gd name="connsiteY254" fmla="*/ 415379 h 599162"/>
                <a:gd name="connsiteX255" fmla="*/ 413326 w 770887"/>
                <a:gd name="connsiteY255" fmla="*/ 422850 h 599162"/>
                <a:gd name="connsiteX256" fmla="*/ 410334 w 770887"/>
                <a:gd name="connsiteY256" fmla="*/ 425838 h 599162"/>
                <a:gd name="connsiteX257" fmla="*/ 402853 w 770887"/>
                <a:gd name="connsiteY257" fmla="*/ 424344 h 599162"/>
                <a:gd name="connsiteX258" fmla="*/ 410334 w 770887"/>
                <a:gd name="connsiteY258" fmla="*/ 418368 h 599162"/>
                <a:gd name="connsiteX259" fmla="*/ 419310 w 770887"/>
                <a:gd name="connsiteY259" fmla="*/ 409403 h 599162"/>
                <a:gd name="connsiteX260" fmla="*/ 425294 w 770887"/>
                <a:gd name="connsiteY260" fmla="*/ 403426 h 599162"/>
                <a:gd name="connsiteX261" fmla="*/ 429783 w 770887"/>
                <a:gd name="connsiteY261" fmla="*/ 397449 h 599162"/>
                <a:gd name="connsiteX262" fmla="*/ 426791 w 770887"/>
                <a:gd name="connsiteY262" fmla="*/ 397449 h 599162"/>
                <a:gd name="connsiteX263" fmla="*/ 420806 w 770887"/>
                <a:gd name="connsiteY263" fmla="*/ 394461 h 599162"/>
                <a:gd name="connsiteX264" fmla="*/ 420806 w 770887"/>
                <a:gd name="connsiteY264" fmla="*/ 384002 h 599162"/>
                <a:gd name="connsiteX265" fmla="*/ 414822 w 770887"/>
                <a:gd name="connsiteY265" fmla="*/ 388484 h 599162"/>
                <a:gd name="connsiteX266" fmla="*/ 413326 w 770887"/>
                <a:gd name="connsiteY266" fmla="*/ 389978 h 599162"/>
                <a:gd name="connsiteX267" fmla="*/ 402853 w 770887"/>
                <a:gd name="connsiteY267" fmla="*/ 389978 h 599162"/>
                <a:gd name="connsiteX268" fmla="*/ 393877 w 770887"/>
                <a:gd name="connsiteY268" fmla="*/ 388484 h 599162"/>
                <a:gd name="connsiteX269" fmla="*/ 389389 w 770887"/>
                <a:gd name="connsiteY269" fmla="*/ 392967 h 599162"/>
                <a:gd name="connsiteX270" fmla="*/ 386397 w 770887"/>
                <a:gd name="connsiteY270" fmla="*/ 401932 h 599162"/>
                <a:gd name="connsiteX271" fmla="*/ 392381 w 770887"/>
                <a:gd name="connsiteY271" fmla="*/ 409403 h 599162"/>
                <a:gd name="connsiteX272" fmla="*/ 389389 w 770887"/>
                <a:gd name="connsiteY272" fmla="*/ 421356 h 599162"/>
                <a:gd name="connsiteX273" fmla="*/ 381908 w 770887"/>
                <a:gd name="connsiteY273" fmla="*/ 428827 h 599162"/>
                <a:gd name="connsiteX274" fmla="*/ 374428 w 770887"/>
                <a:gd name="connsiteY274" fmla="*/ 428827 h 599162"/>
                <a:gd name="connsiteX275" fmla="*/ 365452 w 770887"/>
                <a:gd name="connsiteY275" fmla="*/ 428827 h 599162"/>
                <a:gd name="connsiteX276" fmla="*/ 362459 w 770887"/>
                <a:gd name="connsiteY276" fmla="*/ 439286 h 599162"/>
                <a:gd name="connsiteX277" fmla="*/ 350491 w 770887"/>
                <a:gd name="connsiteY277" fmla="*/ 443769 h 599162"/>
                <a:gd name="connsiteX278" fmla="*/ 348995 w 770887"/>
                <a:gd name="connsiteY278" fmla="*/ 446757 h 599162"/>
                <a:gd name="connsiteX279" fmla="*/ 338522 w 770887"/>
                <a:gd name="connsiteY279" fmla="*/ 454228 h 599162"/>
                <a:gd name="connsiteX280" fmla="*/ 328050 w 770887"/>
                <a:gd name="connsiteY280" fmla="*/ 457216 h 599162"/>
                <a:gd name="connsiteX281" fmla="*/ 322065 w 770887"/>
                <a:gd name="connsiteY281" fmla="*/ 458710 h 599162"/>
                <a:gd name="connsiteX282" fmla="*/ 319073 w 770887"/>
                <a:gd name="connsiteY282" fmla="*/ 454228 h 599162"/>
                <a:gd name="connsiteX283" fmla="*/ 317577 w 770887"/>
                <a:gd name="connsiteY283" fmla="*/ 451239 h 599162"/>
                <a:gd name="connsiteX284" fmla="*/ 325058 w 770887"/>
                <a:gd name="connsiteY284" fmla="*/ 448251 h 599162"/>
                <a:gd name="connsiteX285" fmla="*/ 331042 w 770887"/>
                <a:gd name="connsiteY285" fmla="*/ 440780 h 599162"/>
                <a:gd name="connsiteX286" fmla="*/ 323561 w 770887"/>
                <a:gd name="connsiteY286" fmla="*/ 440780 h 599162"/>
                <a:gd name="connsiteX287" fmla="*/ 320569 w 770887"/>
                <a:gd name="connsiteY287" fmla="*/ 436298 h 599162"/>
                <a:gd name="connsiteX288" fmla="*/ 328050 w 770887"/>
                <a:gd name="connsiteY288" fmla="*/ 425838 h 599162"/>
                <a:gd name="connsiteX289" fmla="*/ 331042 w 770887"/>
                <a:gd name="connsiteY289" fmla="*/ 415379 h 599162"/>
                <a:gd name="connsiteX290" fmla="*/ 335530 w 770887"/>
                <a:gd name="connsiteY290" fmla="*/ 400438 h 599162"/>
                <a:gd name="connsiteX291" fmla="*/ 343010 w 770887"/>
                <a:gd name="connsiteY291" fmla="*/ 391473 h 599162"/>
                <a:gd name="connsiteX292" fmla="*/ 369940 w 770887"/>
                <a:gd name="connsiteY292" fmla="*/ 394461 h 599162"/>
                <a:gd name="connsiteX293" fmla="*/ 365452 w 770887"/>
                <a:gd name="connsiteY293" fmla="*/ 388484 h 599162"/>
                <a:gd name="connsiteX294" fmla="*/ 357971 w 770887"/>
                <a:gd name="connsiteY294" fmla="*/ 386990 h 599162"/>
                <a:gd name="connsiteX295" fmla="*/ 344507 w 770887"/>
                <a:gd name="connsiteY295" fmla="*/ 381013 h 599162"/>
                <a:gd name="connsiteX296" fmla="*/ 334034 w 770887"/>
                <a:gd name="connsiteY296" fmla="*/ 385496 h 599162"/>
                <a:gd name="connsiteX297" fmla="*/ 325058 w 770887"/>
                <a:gd name="connsiteY297" fmla="*/ 392967 h 599162"/>
                <a:gd name="connsiteX298" fmla="*/ 316081 w 770887"/>
                <a:gd name="connsiteY298" fmla="*/ 400438 h 599162"/>
                <a:gd name="connsiteX299" fmla="*/ 311593 w 770887"/>
                <a:gd name="connsiteY299" fmla="*/ 409403 h 599162"/>
                <a:gd name="connsiteX300" fmla="*/ 310097 w 770887"/>
                <a:gd name="connsiteY300" fmla="*/ 416873 h 599162"/>
                <a:gd name="connsiteX301" fmla="*/ 304113 w 770887"/>
                <a:gd name="connsiteY301" fmla="*/ 416873 h 599162"/>
                <a:gd name="connsiteX302" fmla="*/ 304113 w 770887"/>
                <a:gd name="connsiteY302" fmla="*/ 419862 h 599162"/>
                <a:gd name="connsiteX303" fmla="*/ 307105 w 770887"/>
                <a:gd name="connsiteY303" fmla="*/ 425838 h 599162"/>
                <a:gd name="connsiteX304" fmla="*/ 305609 w 770887"/>
                <a:gd name="connsiteY304" fmla="*/ 430321 h 599162"/>
                <a:gd name="connsiteX305" fmla="*/ 301120 w 770887"/>
                <a:gd name="connsiteY305" fmla="*/ 434803 h 599162"/>
                <a:gd name="connsiteX306" fmla="*/ 290648 w 770887"/>
                <a:gd name="connsiteY306" fmla="*/ 440780 h 599162"/>
                <a:gd name="connsiteX307" fmla="*/ 284664 w 770887"/>
                <a:gd name="connsiteY307" fmla="*/ 445263 h 599162"/>
                <a:gd name="connsiteX308" fmla="*/ 277183 w 770887"/>
                <a:gd name="connsiteY308" fmla="*/ 452734 h 599162"/>
                <a:gd name="connsiteX309" fmla="*/ 275687 w 770887"/>
                <a:gd name="connsiteY309" fmla="*/ 460204 h 599162"/>
                <a:gd name="connsiteX310" fmla="*/ 286160 w 770887"/>
                <a:gd name="connsiteY310" fmla="*/ 463193 h 599162"/>
                <a:gd name="connsiteX311" fmla="*/ 287656 w 770887"/>
                <a:gd name="connsiteY311" fmla="*/ 473652 h 599162"/>
                <a:gd name="connsiteX312" fmla="*/ 283168 w 770887"/>
                <a:gd name="connsiteY312" fmla="*/ 479629 h 599162"/>
                <a:gd name="connsiteX313" fmla="*/ 275687 w 770887"/>
                <a:gd name="connsiteY313" fmla="*/ 484111 h 599162"/>
                <a:gd name="connsiteX314" fmla="*/ 266711 w 770887"/>
                <a:gd name="connsiteY314" fmla="*/ 496064 h 599162"/>
                <a:gd name="connsiteX315" fmla="*/ 253246 w 770887"/>
                <a:gd name="connsiteY315" fmla="*/ 505029 h 599162"/>
                <a:gd name="connsiteX316" fmla="*/ 226317 w 770887"/>
                <a:gd name="connsiteY316" fmla="*/ 518477 h 599162"/>
                <a:gd name="connsiteX317" fmla="*/ 224821 w 770887"/>
                <a:gd name="connsiteY317" fmla="*/ 530430 h 599162"/>
                <a:gd name="connsiteX318" fmla="*/ 214348 w 770887"/>
                <a:gd name="connsiteY318" fmla="*/ 534913 h 599162"/>
                <a:gd name="connsiteX319" fmla="*/ 203876 w 770887"/>
                <a:gd name="connsiteY319" fmla="*/ 540890 h 599162"/>
                <a:gd name="connsiteX320" fmla="*/ 190411 w 770887"/>
                <a:gd name="connsiteY320" fmla="*/ 545372 h 599162"/>
                <a:gd name="connsiteX321" fmla="*/ 185923 w 770887"/>
                <a:gd name="connsiteY321" fmla="*/ 548360 h 599162"/>
                <a:gd name="connsiteX322" fmla="*/ 179939 w 770887"/>
                <a:gd name="connsiteY322" fmla="*/ 552843 h 599162"/>
                <a:gd name="connsiteX323" fmla="*/ 175450 w 770887"/>
                <a:gd name="connsiteY323" fmla="*/ 557325 h 599162"/>
                <a:gd name="connsiteX324" fmla="*/ 172458 w 770887"/>
                <a:gd name="connsiteY324" fmla="*/ 566290 h 599162"/>
                <a:gd name="connsiteX325" fmla="*/ 164978 w 770887"/>
                <a:gd name="connsiteY325" fmla="*/ 567785 h 599162"/>
                <a:gd name="connsiteX326" fmla="*/ 154505 w 770887"/>
                <a:gd name="connsiteY326" fmla="*/ 570773 h 599162"/>
                <a:gd name="connsiteX327" fmla="*/ 147025 w 770887"/>
                <a:gd name="connsiteY327" fmla="*/ 570773 h 599162"/>
                <a:gd name="connsiteX328" fmla="*/ 139545 w 770887"/>
                <a:gd name="connsiteY328" fmla="*/ 573761 h 599162"/>
                <a:gd name="connsiteX329" fmla="*/ 129072 w 770887"/>
                <a:gd name="connsiteY329" fmla="*/ 579738 h 599162"/>
                <a:gd name="connsiteX330" fmla="*/ 132064 w 770887"/>
                <a:gd name="connsiteY330" fmla="*/ 587209 h 599162"/>
                <a:gd name="connsiteX331" fmla="*/ 129072 w 770887"/>
                <a:gd name="connsiteY331" fmla="*/ 588703 h 599162"/>
                <a:gd name="connsiteX332" fmla="*/ 121592 w 770887"/>
                <a:gd name="connsiteY332" fmla="*/ 584220 h 599162"/>
                <a:gd name="connsiteX333" fmla="*/ 114111 w 770887"/>
                <a:gd name="connsiteY333" fmla="*/ 581232 h 599162"/>
                <a:gd name="connsiteX334" fmla="*/ 108127 w 770887"/>
                <a:gd name="connsiteY334" fmla="*/ 572267 h 599162"/>
                <a:gd name="connsiteX335" fmla="*/ 106631 w 770887"/>
                <a:gd name="connsiteY335" fmla="*/ 575255 h 599162"/>
                <a:gd name="connsiteX336" fmla="*/ 106631 w 770887"/>
                <a:gd name="connsiteY336" fmla="*/ 587209 h 599162"/>
                <a:gd name="connsiteX337" fmla="*/ 97655 w 770887"/>
                <a:gd name="connsiteY337" fmla="*/ 587209 h 599162"/>
                <a:gd name="connsiteX338" fmla="*/ 97655 w 770887"/>
                <a:gd name="connsiteY338" fmla="*/ 591691 h 599162"/>
                <a:gd name="connsiteX339" fmla="*/ 88678 w 770887"/>
                <a:gd name="connsiteY339" fmla="*/ 591691 h 599162"/>
                <a:gd name="connsiteX340" fmla="*/ 88678 w 770887"/>
                <a:gd name="connsiteY340" fmla="*/ 590197 h 599162"/>
                <a:gd name="connsiteX341" fmla="*/ 84190 w 770887"/>
                <a:gd name="connsiteY341" fmla="*/ 588703 h 599162"/>
                <a:gd name="connsiteX342" fmla="*/ 78206 w 770887"/>
                <a:gd name="connsiteY342" fmla="*/ 588703 h 599162"/>
                <a:gd name="connsiteX343" fmla="*/ 70725 w 770887"/>
                <a:gd name="connsiteY343" fmla="*/ 590197 h 599162"/>
                <a:gd name="connsiteX344" fmla="*/ 61749 w 770887"/>
                <a:gd name="connsiteY344" fmla="*/ 599162 h 599162"/>
                <a:gd name="connsiteX345" fmla="*/ 45292 w 770887"/>
                <a:gd name="connsiteY345" fmla="*/ 599162 h 599162"/>
                <a:gd name="connsiteX346" fmla="*/ 30331 w 770887"/>
                <a:gd name="connsiteY346" fmla="*/ 599162 h 599162"/>
                <a:gd name="connsiteX347" fmla="*/ 30331 w 770887"/>
                <a:gd name="connsiteY347" fmla="*/ 593185 h 599162"/>
                <a:gd name="connsiteX348" fmla="*/ 40804 w 770887"/>
                <a:gd name="connsiteY348" fmla="*/ 581232 h 599162"/>
                <a:gd name="connsiteX349" fmla="*/ 58757 w 770887"/>
                <a:gd name="connsiteY349" fmla="*/ 581232 h 599162"/>
                <a:gd name="connsiteX350" fmla="*/ 66237 w 770887"/>
                <a:gd name="connsiteY350" fmla="*/ 581232 h 599162"/>
                <a:gd name="connsiteX351" fmla="*/ 73717 w 770887"/>
                <a:gd name="connsiteY351" fmla="*/ 576750 h 599162"/>
                <a:gd name="connsiteX352" fmla="*/ 84190 w 770887"/>
                <a:gd name="connsiteY352" fmla="*/ 573761 h 599162"/>
                <a:gd name="connsiteX353" fmla="*/ 88678 w 770887"/>
                <a:gd name="connsiteY353" fmla="*/ 570773 h 599162"/>
                <a:gd name="connsiteX354" fmla="*/ 93166 w 770887"/>
                <a:gd name="connsiteY354" fmla="*/ 563302 h 599162"/>
                <a:gd name="connsiteX355" fmla="*/ 102143 w 770887"/>
                <a:gd name="connsiteY355" fmla="*/ 558820 h 599162"/>
                <a:gd name="connsiteX356" fmla="*/ 115607 w 770887"/>
                <a:gd name="connsiteY356" fmla="*/ 557325 h 599162"/>
                <a:gd name="connsiteX357" fmla="*/ 123088 w 770887"/>
                <a:gd name="connsiteY357" fmla="*/ 557325 h 599162"/>
                <a:gd name="connsiteX358" fmla="*/ 129072 w 770887"/>
                <a:gd name="connsiteY358" fmla="*/ 563302 h 599162"/>
                <a:gd name="connsiteX359" fmla="*/ 135056 w 770887"/>
                <a:gd name="connsiteY359" fmla="*/ 558820 h 599162"/>
                <a:gd name="connsiteX360" fmla="*/ 141041 w 770887"/>
                <a:gd name="connsiteY360" fmla="*/ 549855 h 599162"/>
                <a:gd name="connsiteX361" fmla="*/ 148521 w 770887"/>
                <a:gd name="connsiteY361" fmla="*/ 542384 h 599162"/>
                <a:gd name="connsiteX362" fmla="*/ 156001 w 770887"/>
                <a:gd name="connsiteY362" fmla="*/ 537901 h 599162"/>
                <a:gd name="connsiteX363" fmla="*/ 170962 w 770887"/>
                <a:gd name="connsiteY363" fmla="*/ 534913 h 599162"/>
                <a:gd name="connsiteX364" fmla="*/ 176946 w 770887"/>
                <a:gd name="connsiteY364" fmla="*/ 528936 h 599162"/>
                <a:gd name="connsiteX365" fmla="*/ 184427 w 770887"/>
                <a:gd name="connsiteY365" fmla="*/ 521465 h 599162"/>
                <a:gd name="connsiteX366" fmla="*/ 193403 w 770887"/>
                <a:gd name="connsiteY366" fmla="*/ 513994 h 599162"/>
                <a:gd name="connsiteX367" fmla="*/ 200884 w 770887"/>
                <a:gd name="connsiteY367" fmla="*/ 509512 h 599162"/>
                <a:gd name="connsiteX368" fmla="*/ 203876 w 770887"/>
                <a:gd name="connsiteY368" fmla="*/ 500547 h 599162"/>
                <a:gd name="connsiteX369" fmla="*/ 205372 w 770887"/>
                <a:gd name="connsiteY369" fmla="*/ 487099 h 599162"/>
                <a:gd name="connsiteX370" fmla="*/ 208364 w 770887"/>
                <a:gd name="connsiteY370" fmla="*/ 478134 h 599162"/>
                <a:gd name="connsiteX371" fmla="*/ 209860 w 770887"/>
                <a:gd name="connsiteY371" fmla="*/ 475146 h 599162"/>
                <a:gd name="connsiteX372" fmla="*/ 217340 w 770887"/>
                <a:gd name="connsiteY372" fmla="*/ 464687 h 599162"/>
                <a:gd name="connsiteX373" fmla="*/ 212852 w 770887"/>
                <a:gd name="connsiteY373" fmla="*/ 464687 h 599162"/>
                <a:gd name="connsiteX374" fmla="*/ 205372 w 770887"/>
                <a:gd name="connsiteY374" fmla="*/ 466181 h 599162"/>
                <a:gd name="connsiteX375" fmla="*/ 200884 w 770887"/>
                <a:gd name="connsiteY375" fmla="*/ 466181 h 599162"/>
                <a:gd name="connsiteX376" fmla="*/ 193403 w 770887"/>
                <a:gd name="connsiteY376" fmla="*/ 464687 h 599162"/>
                <a:gd name="connsiteX377" fmla="*/ 190411 w 770887"/>
                <a:gd name="connsiteY377" fmla="*/ 461699 h 599162"/>
                <a:gd name="connsiteX378" fmla="*/ 197891 w 770887"/>
                <a:gd name="connsiteY378" fmla="*/ 454228 h 599162"/>
                <a:gd name="connsiteX379" fmla="*/ 190411 w 770887"/>
                <a:gd name="connsiteY379" fmla="*/ 455722 h 599162"/>
                <a:gd name="connsiteX380" fmla="*/ 185923 w 770887"/>
                <a:gd name="connsiteY380" fmla="*/ 460204 h 599162"/>
                <a:gd name="connsiteX381" fmla="*/ 182931 w 770887"/>
                <a:gd name="connsiteY381" fmla="*/ 470664 h 599162"/>
                <a:gd name="connsiteX382" fmla="*/ 178442 w 770887"/>
                <a:gd name="connsiteY382" fmla="*/ 475146 h 599162"/>
                <a:gd name="connsiteX383" fmla="*/ 176946 w 770887"/>
                <a:gd name="connsiteY383" fmla="*/ 470664 h 599162"/>
                <a:gd name="connsiteX384" fmla="*/ 172458 w 770887"/>
                <a:gd name="connsiteY384" fmla="*/ 464687 h 599162"/>
                <a:gd name="connsiteX385" fmla="*/ 164978 w 770887"/>
                <a:gd name="connsiteY385" fmla="*/ 457216 h 599162"/>
                <a:gd name="connsiteX386" fmla="*/ 153009 w 770887"/>
                <a:gd name="connsiteY386" fmla="*/ 449745 h 599162"/>
                <a:gd name="connsiteX387" fmla="*/ 150017 w 770887"/>
                <a:gd name="connsiteY387" fmla="*/ 449745 h 599162"/>
                <a:gd name="connsiteX388" fmla="*/ 139545 w 770887"/>
                <a:gd name="connsiteY388" fmla="*/ 457216 h 599162"/>
                <a:gd name="connsiteX389" fmla="*/ 133560 w 770887"/>
                <a:gd name="connsiteY389" fmla="*/ 457216 h 599162"/>
                <a:gd name="connsiteX390" fmla="*/ 124584 w 770887"/>
                <a:gd name="connsiteY390" fmla="*/ 457216 h 599162"/>
                <a:gd name="connsiteX391" fmla="*/ 126080 w 770887"/>
                <a:gd name="connsiteY391" fmla="*/ 437792 h 599162"/>
                <a:gd name="connsiteX392" fmla="*/ 127576 w 770887"/>
                <a:gd name="connsiteY392" fmla="*/ 431815 h 599162"/>
                <a:gd name="connsiteX393" fmla="*/ 132064 w 770887"/>
                <a:gd name="connsiteY393" fmla="*/ 425838 h 599162"/>
                <a:gd name="connsiteX394" fmla="*/ 132064 w 770887"/>
                <a:gd name="connsiteY394" fmla="*/ 418368 h 599162"/>
                <a:gd name="connsiteX395" fmla="*/ 130568 w 770887"/>
                <a:gd name="connsiteY395" fmla="*/ 406414 h 599162"/>
                <a:gd name="connsiteX396" fmla="*/ 127576 w 770887"/>
                <a:gd name="connsiteY396" fmla="*/ 394461 h 599162"/>
                <a:gd name="connsiteX397" fmla="*/ 124584 w 770887"/>
                <a:gd name="connsiteY397" fmla="*/ 397449 h 599162"/>
                <a:gd name="connsiteX398" fmla="*/ 118600 w 770887"/>
                <a:gd name="connsiteY398" fmla="*/ 403426 h 599162"/>
                <a:gd name="connsiteX399" fmla="*/ 114111 w 770887"/>
                <a:gd name="connsiteY399" fmla="*/ 406414 h 599162"/>
                <a:gd name="connsiteX400" fmla="*/ 109623 w 770887"/>
                <a:gd name="connsiteY400" fmla="*/ 406414 h 599162"/>
                <a:gd name="connsiteX401" fmla="*/ 105135 w 770887"/>
                <a:gd name="connsiteY401" fmla="*/ 401932 h 599162"/>
                <a:gd name="connsiteX402" fmla="*/ 102143 w 770887"/>
                <a:gd name="connsiteY402" fmla="*/ 401932 h 599162"/>
                <a:gd name="connsiteX403" fmla="*/ 96158 w 770887"/>
                <a:gd name="connsiteY403" fmla="*/ 398943 h 599162"/>
                <a:gd name="connsiteX404" fmla="*/ 91670 w 770887"/>
                <a:gd name="connsiteY404" fmla="*/ 394461 h 599162"/>
                <a:gd name="connsiteX405" fmla="*/ 87182 w 770887"/>
                <a:gd name="connsiteY405" fmla="*/ 391473 h 599162"/>
                <a:gd name="connsiteX406" fmla="*/ 82694 w 770887"/>
                <a:gd name="connsiteY406" fmla="*/ 386990 h 599162"/>
                <a:gd name="connsiteX407" fmla="*/ 81198 w 770887"/>
                <a:gd name="connsiteY407" fmla="*/ 382508 h 599162"/>
                <a:gd name="connsiteX408" fmla="*/ 79702 w 770887"/>
                <a:gd name="connsiteY408" fmla="*/ 372048 h 599162"/>
                <a:gd name="connsiteX409" fmla="*/ 85686 w 770887"/>
                <a:gd name="connsiteY409" fmla="*/ 367566 h 599162"/>
                <a:gd name="connsiteX410" fmla="*/ 91670 w 770887"/>
                <a:gd name="connsiteY410" fmla="*/ 367566 h 599162"/>
                <a:gd name="connsiteX411" fmla="*/ 99151 w 770887"/>
                <a:gd name="connsiteY411" fmla="*/ 367566 h 599162"/>
                <a:gd name="connsiteX412" fmla="*/ 106631 w 770887"/>
                <a:gd name="connsiteY412" fmla="*/ 372048 h 599162"/>
                <a:gd name="connsiteX413" fmla="*/ 109623 w 770887"/>
                <a:gd name="connsiteY413" fmla="*/ 364578 h 599162"/>
                <a:gd name="connsiteX414" fmla="*/ 105135 w 770887"/>
                <a:gd name="connsiteY414" fmla="*/ 360095 h 599162"/>
                <a:gd name="connsiteX415" fmla="*/ 103639 w 770887"/>
                <a:gd name="connsiteY415" fmla="*/ 360095 h 599162"/>
                <a:gd name="connsiteX416" fmla="*/ 96158 w 770887"/>
                <a:gd name="connsiteY416" fmla="*/ 360095 h 599162"/>
                <a:gd name="connsiteX417" fmla="*/ 91670 w 770887"/>
                <a:gd name="connsiteY417" fmla="*/ 360095 h 599162"/>
                <a:gd name="connsiteX418" fmla="*/ 82694 w 770887"/>
                <a:gd name="connsiteY418" fmla="*/ 354118 h 599162"/>
                <a:gd name="connsiteX419" fmla="*/ 79702 w 770887"/>
                <a:gd name="connsiteY419" fmla="*/ 348142 h 599162"/>
                <a:gd name="connsiteX420" fmla="*/ 76710 w 770887"/>
                <a:gd name="connsiteY420" fmla="*/ 340671 h 599162"/>
                <a:gd name="connsiteX421" fmla="*/ 73717 w 770887"/>
                <a:gd name="connsiteY421" fmla="*/ 333200 h 599162"/>
                <a:gd name="connsiteX422" fmla="*/ 73717 w 770887"/>
                <a:gd name="connsiteY422" fmla="*/ 330212 h 599162"/>
                <a:gd name="connsiteX423" fmla="*/ 76710 w 770887"/>
                <a:gd name="connsiteY423" fmla="*/ 327223 h 599162"/>
                <a:gd name="connsiteX424" fmla="*/ 81198 w 770887"/>
                <a:gd name="connsiteY424" fmla="*/ 319752 h 599162"/>
                <a:gd name="connsiteX425" fmla="*/ 88678 w 770887"/>
                <a:gd name="connsiteY425" fmla="*/ 310787 h 599162"/>
                <a:gd name="connsiteX426" fmla="*/ 97655 w 770887"/>
                <a:gd name="connsiteY426" fmla="*/ 304811 h 599162"/>
                <a:gd name="connsiteX427" fmla="*/ 103639 w 770887"/>
                <a:gd name="connsiteY427" fmla="*/ 297340 h 599162"/>
                <a:gd name="connsiteX428" fmla="*/ 105135 w 770887"/>
                <a:gd name="connsiteY428" fmla="*/ 289869 h 599162"/>
                <a:gd name="connsiteX429" fmla="*/ 112615 w 770887"/>
                <a:gd name="connsiteY429" fmla="*/ 282398 h 599162"/>
                <a:gd name="connsiteX430" fmla="*/ 118600 w 770887"/>
                <a:gd name="connsiteY430" fmla="*/ 280904 h 599162"/>
                <a:gd name="connsiteX431" fmla="*/ 123088 w 770887"/>
                <a:gd name="connsiteY431" fmla="*/ 283892 h 599162"/>
                <a:gd name="connsiteX432" fmla="*/ 127576 w 770887"/>
                <a:gd name="connsiteY432" fmla="*/ 289869 h 599162"/>
                <a:gd name="connsiteX433" fmla="*/ 130568 w 770887"/>
                <a:gd name="connsiteY433" fmla="*/ 289869 h 599162"/>
                <a:gd name="connsiteX434" fmla="*/ 136552 w 770887"/>
                <a:gd name="connsiteY434" fmla="*/ 289869 h 599162"/>
                <a:gd name="connsiteX435" fmla="*/ 139545 w 770887"/>
                <a:gd name="connsiteY435" fmla="*/ 289869 h 599162"/>
                <a:gd name="connsiteX436" fmla="*/ 144033 w 770887"/>
                <a:gd name="connsiteY436" fmla="*/ 283892 h 599162"/>
                <a:gd name="connsiteX437" fmla="*/ 148521 w 770887"/>
                <a:gd name="connsiteY437" fmla="*/ 283892 h 599162"/>
                <a:gd name="connsiteX438" fmla="*/ 150017 w 770887"/>
                <a:gd name="connsiteY438" fmla="*/ 280904 h 599162"/>
                <a:gd name="connsiteX439" fmla="*/ 153009 w 770887"/>
                <a:gd name="connsiteY439" fmla="*/ 276422 h 599162"/>
                <a:gd name="connsiteX440" fmla="*/ 154505 w 770887"/>
                <a:gd name="connsiteY440" fmla="*/ 280904 h 599162"/>
                <a:gd name="connsiteX441" fmla="*/ 158994 w 770887"/>
                <a:gd name="connsiteY441" fmla="*/ 280904 h 599162"/>
                <a:gd name="connsiteX442" fmla="*/ 161986 w 770887"/>
                <a:gd name="connsiteY442" fmla="*/ 280904 h 599162"/>
                <a:gd name="connsiteX443" fmla="*/ 167970 w 770887"/>
                <a:gd name="connsiteY443" fmla="*/ 280904 h 599162"/>
                <a:gd name="connsiteX444" fmla="*/ 172458 w 770887"/>
                <a:gd name="connsiteY444" fmla="*/ 276422 h 599162"/>
                <a:gd name="connsiteX445" fmla="*/ 176946 w 770887"/>
                <a:gd name="connsiteY445" fmla="*/ 276422 h 599162"/>
                <a:gd name="connsiteX446" fmla="*/ 178442 w 770887"/>
                <a:gd name="connsiteY446" fmla="*/ 265962 h 599162"/>
                <a:gd name="connsiteX447" fmla="*/ 175450 w 770887"/>
                <a:gd name="connsiteY447" fmla="*/ 258491 h 599162"/>
                <a:gd name="connsiteX448" fmla="*/ 172458 w 770887"/>
                <a:gd name="connsiteY448" fmla="*/ 246538 h 599162"/>
                <a:gd name="connsiteX449" fmla="*/ 178442 w 770887"/>
                <a:gd name="connsiteY449" fmla="*/ 246538 h 599162"/>
                <a:gd name="connsiteX450" fmla="*/ 184427 w 770887"/>
                <a:gd name="connsiteY450" fmla="*/ 240561 h 599162"/>
                <a:gd name="connsiteX451" fmla="*/ 182931 w 770887"/>
                <a:gd name="connsiteY451" fmla="*/ 231596 h 599162"/>
                <a:gd name="connsiteX452" fmla="*/ 173954 w 770887"/>
                <a:gd name="connsiteY452" fmla="*/ 230102 h 599162"/>
                <a:gd name="connsiteX453" fmla="*/ 169466 w 770887"/>
                <a:gd name="connsiteY453" fmla="*/ 230102 h 599162"/>
                <a:gd name="connsiteX454" fmla="*/ 164978 w 770887"/>
                <a:gd name="connsiteY454" fmla="*/ 231596 h 599162"/>
                <a:gd name="connsiteX455" fmla="*/ 160490 w 770887"/>
                <a:gd name="connsiteY455" fmla="*/ 234585 h 599162"/>
                <a:gd name="connsiteX456" fmla="*/ 157497 w 770887"/>
                <a:gd name="connsiteY456" fmla="*/ 240561 h 599162"/>
                <a:gd name="connsiteX457" fmla="*/ 153009 w 770887"/>
                <a:gd name="connsiteY457" fmla="*/ 240561 h 599162"/>
                <a:gd name="connsiteX458" fmla="*/ 148521 w 770887"/>
                <a:gd name="connsiteY458" fmla="*/ 231596 h 599162"/>
                <a:gd name="connsiteX459" fmla="*/ 136552 w 770887"/>
                <a:gd name="connsiteY459" fmla="*/ 231596 h 599162"/>
                <a:gd name="connsiteX460" fmla="*/ 123088 w 770887"/>
                <a:gd name="connsiteY460" fmla="*/ 231596 h 599162"/>
                <a:gd name="connsiteX461" fmla="*/ 112615 w 770887"/>
                <a:gd name="connsiteY461" fmla="*/ 228608 h 599162"/>
                <a:gd name="connsiteX462" fmla="*/ 102143 w 770887"/>
                <a:gd name="connsiteY462" fmla="*/ 224125 h 599162"/>
                <a:gd name="connsiteX463" fmla="*/ 96158 w 770887"/>
                <a:gd name="connsiteY463" fmla="*/ 216654 h 599162"/>
                <a:gd name="connsiteX464" fmla="*/ 94662 w 770887"/>
                <a:gd name="connsiteY464" fmla="*/ 201713 h 599162"/>
                <a:gd name="connsiteX465" fmla="*/ 102143 w 770887"/>
                <a:gd name="connsiteY465" fmla="*/ 198724 h 599162"/>
                <a:gd name="connsiteX466" fmla="*/ 106631 w 770887"/>
                <a:gd name="connsiteY466" fmla="*/ 195736 h 599162"/>
                <a:gd name="connsiteX467" fmla="*/ 96158 w 770887"/>
                <a:gd name="connsiteY467" fmla="*/ 191254 h 599162"/>
                <a:gd name="connsiteX468" fmla="*/ 90174 w 770887"/>
                <a:gd name="connsiteY468" fmla="*/ 186771 h 599162"/>
                <a:gd name="connsiteX469" fmla="*/ 82694 w 770887"/>
                <a:gd name="connsiteY469" fmla="*/ 180794 h 599162"/>
                <a:gd name="connsiteX470" fmla="*/ 81198 w 770887"/>
                <a:gd name="connsiteY470" fmla="*/ 177806 h 599162"/>
                <a:gd name="connsiteX471" fmla="*/ 87182 w 770887"/>
                <a:gd name="connsiteY471" fmla="*/ 173324 h 599162"/>
                <a:gd name="connsiteX472" fmla="*/ 91670 w 770887"/>
                <a:gd name="connsiteY472" fmla="*/ 173324 h 599162"/>
                <a:gd name="connsiteX473" fmla="*/ 100647 w 770887"/>
                <a:gd name="connsiteY473" fmla="*/ 171829 h 599162"/>
                <a:gd name="connsiteX474" fmla="*/ 112615 w 770887"/>
                <a:gd name="connsiteY474" fmla="*/ 164359 h 599162"/>
                <a:gd name="connsiteX475" fmla="*/ 114111 w 770887"/>
                <a:gd name="connsiteY475" fmla="*/ 167347 h 599162"/>
                <a:gd name="connsiteX476" fmla="*/ 121592 w 770887"/>
                <a:gd name="connsiteY476" fmla="*/ 164359 h 599162"/>
                <a:gd name="connsiteX477" fmla="*/ 121592 w 770887"/>
                <a:gd name="connsiteY477" fmla="*/ 162864 h 599162"/>
                <a:gd name="connsiteX478" fmla="*/ 126080 w 770887"/>
                <a:gd name="connsiteY478" fmla="*/ 161370 h 599162"/>
                <a:gd name="connsiteX479" fmla="*/ 135056 w 770887"/>
                <a:gd name="connsiteY479" fmla="*/ 159876 h 599162"/>
                <a:gd name="connsiteX480" fmla="*/ 145529 w 770887"/>
                <a:gd name="connsiteY480" fmla="*/ 159876 h 599162"/>
                <a:gd name="connsiteX481" fmla="*/ 150017 w 770887"/>
                <a:gd name="connsiteY481" fmla="*/ 162864 h 599162"/>
                <a:gd name="connsiteX482" fmla="*/ 147025 w 770887"/>
                <a:gd name="connsiteY482" fmla="*/ 170335 h 599162"/>
                <a:gd name="connsiteX483" fmla="*/ 147025 w 770887"/>
                <a:gd name="connsiteY483" fmla="*/ 173324 h 599162"/>
                <a:gd name="connsiteX484" fmla="*/ 151513 w 770887"/>
                <a:gd name="connsiteY484" fmla="*/ 176312 h 599162"/>
                <a:gd name="connsiteX485" fmla="*/ 156001 w 770887"/>
                <a:gd name="connsiteY485" fmla="*/ 180794 h 599162"/>
                <a:gd name="connsiteX486" fmla="*/ 164978 w 770887"/>
                <a:gd name="connsiteY486" fmla="*/ 180794 h 599162"/>
                <a:gd name="connsiteX487" fmla="*/ 176946 w 770887"/>
                <a:gd name="connsiteY487" fmla="*/ 183783 h 599162"/>
                <a:gd name="connsiteX488" fmla="*/ 185923 w 770887"/>
                <a:gd name="connsiteY488" fmla="*/ 179300 h 599162"/>
                <a:gd name="connsiteX489" fmla="*/ 191907 w 770887"/>
                <a:gd name="connsiteY489" fmla="*/ 173324 h 599162"/>
                <a:gd name="connsiteX490" fmla="*/ 199387 w 770887"/>
                <a:gd name="connsiteY490" fmla="*/ 168841 h 599162"/>
                <a:gd name="connsiteX491" fmla="*/ 191907 w 770887"/>
                <a:gd name="connsiteY491" fmla="*/ 165853 h 599162"/>
                <a:gd name="connsiteX492" fmla="*/ 185923 w 770887"/>
                <a:gd name="connsiteY492" fmla="*/ 162864 h 599162"/>
                <a:gd name="connsiteX493" fmla="*/ 181435 w 770887"/>
                <a:gd name="connsiteY493" fmla="*/ 159876 h 599162"/>
                <a:gd name="connsiteX494" fmla="*/ 181435 w 770887"/>
                <a:gd name="connsiteY494" fmla="*/ 153899 h 599162"/>
                <a:gd name="connsiteX495" fmla="*/ 179939 w 770887"/>
                <a:gd name="connsiteY495" fmla="*/ 146428 h 599162"/>
                <a:gd name="connsiteX496" fmla="*/ 157497 w 770887"/>
                <a:gd name="connsiteY496" fmla="*/ 140452 h 599162"/>
                <a:gd name="connsiteX497" fmla="*/ 157497 w 770887"/>
                <a:gd name="connsiteY497" fmla="*/ 118039 h 599162"/>
                <a:gd name="connsiteX498" fmla="*/ 147025 w 770887"/>
                <a:gd name="connsiteY498" fmla="*/ 107580 h 599162"/>
                <a:gd name="connsiteX499" fmla="*/ 126080 w 770887"/>
                <a:gd name="connsiteY499" fmla="*/ 85168 h 599162"/>
                <a:gd name="connsiteX500" fmla="*/ 129072 w 770887"/>
                <a:gd name="connsiteY500" fmla="*/ 85168 h 599162"/>
                <a:gd name="connsiteX501" fmla="*/ 129072 w 770887"/>
                <a:gd name="connsiteY501" fmla="*/ 80685 h 599162"/>
                <a:gd name="connsiteX502" fmla="*/ 136552 w 770887"/>
                <a:gd name="connsiteY502" fmla="*/ 80685 h 599162"/>
                <a:gd name="connsiteX503" fmla="*/ 136552 w 770887"/>
                <a:gd name="connsiteY503" fmla="*/ 74708 h 599162"/>
                <a:gd name="connsiteX504" fmla="*/ 138048 w 770887"/>
                <a:gd name="connsiteY504" fmla="*/ 67238 h 599162"/>
                <a:gd name="connsiteX505" fmla="*/ 142537 w 770887"/>
                <a:gd name="connsiteY505" fmla="*/ 67238 h 599162"/>
                <a:gd name="connsiteX506" fmla="*/ 147025 w 770887"/>
                <a:gd name="connsiteY506" fmla="*/ 70226 h 599162"/>
                <a:gd name="connsiteX507" fmla="*/ 154505 w 770887"/>
                <a:gd name="connsiteY507" fmla="*/ 70226 h 599162"/>
                <a:gd name="connsiteX508" fmla="*/ 157497 w 770887"/>
                <a:gd name="connsiteY508" fmla="*/ 70226 h 599162"/>
                <a:gd name="connsiteX509" fmla="*/ 164978 w 770887"/>
                <a:gd name="connsiteY509" fmla="*/ 70226 h 599162"/>
                <a:gd name="connsiteX510" fmla="*/ 178442 w 770887"/>
                <a:gd name="connsiteY510" fmla="*/ 65743 h 599162"/>
                <a:gd name="connsiteX511" fmla="*/ 182931 w 770887"/>
                <a:gd name="connsiteY511" fmla="*/ 61261 h 599162"/>
                <a:gd name="connsiteX512" fmla="*/ 187419 w 770887"/>
                <a:gd name="connsiteY512" fmla="*/ 53790 h 599162"/>
                <a:gd name="connsiteX513" fmla="*/ 187419 w 770887"/>
                <a:gd name="connsiteY513" fmla="*/ 41837 h 599162"/>
                <a:gd name="connsiteX514" fmla="*/ 191907 w 770887"/>
                <a:gd name="connsiteY514" fmla="*/ 41837 h 599162"/>
                <a:gd name="connsiteX515" fmla="*/ 196395 w 770887"/>
                <a:gd name="connsiteY515" fmla="*/ 37354 h 599162"/>
                <a:gd name="connsiteX516" fmla="*/ 205372 w 770887"/>
                <a:gd name="connsiteY516" fmla="*/ 29883 h 599162"/>
                <a:gd name="connsiteX517" fmla="*/ 221829 w 770887"/>
                <a:gd name="connsiteY517" fmla="*/ 26895 h 599162"/>
                <a:gd name="connsiteX518" fmla="*/ 227813 w 770887"/>
                <a:gd name="connsiteY518" fmla="*/ 19424 h 599162"/>
                <a:gd name="connsiteX519" fmla="*/ 233797 w 770887"/>
                <a:gd name="connsiteY519" fmla="*/ 16436 h 599162"/>
                <a:gd name="connsiteX520" fmla="*/ 238285 w 770887"/>
                <a:gd name="connsiteY520" fmla="*/ 11953 h 599162"/>
                <a:gd name="connsiteX521" fmla="*/ 262223 w 770887"/>
                <a:gd name="connsiteY521" fmla="*/ 13447 h 599162"/>
                <a:gd name="connsiteX522" fmla="*/ 265215 w 770887"/>
                <a:gd name="connsiteY522" fmla="*/ 5977 h 599162"/>
                <a:gd name="connsiteX523" fmla="*/ 277183 w 770887"/>
                <a:gd name="connsiteY523" fmla="*/ 0 h 599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</a:cxnLst>
              <a:rect l="l" t="t" r="r" b="b"/>
              <a:pathLst>
                <a:path w="770887" h="599162">
                  <a:moveTo>
                    <a:pt x="302516" y="482511"/>
                  </a:moveTo>
                  <a:lnTo>
                    <a:pt x="307819" y="487813"/>
                  </a:lnTo>
                  <a:lnTo>
                    <a:pt x="318423" y="494883"/>
                  </a:lnTo>
                  <a:lnTo>
                    <a:pt x="311354" y="496651"/>
                  </a:lnTo>
                  <a:lnTo>
                    <a:pt x="307819" y="496651"/>
                  </a:lnTo>
                  <a:lnTo>
                    <a:pt x="300749" y="501953"/>
                  </a:lnTo>
                  <a:lnTo>
                    <a:pt x="300749" y="503720"/>
                  </a:lnTo>
                  <a:lnTo>
                    <a:pt x="300749" y="509023"/>
                  </a:lnTo>
                  <a:lnTo>
                    <a:pt x="304284" y="509023"/>
                  </a:lnTo>
                  <a:lnTo>
                    <a:pt x="311354" y="517860"/>
                  </a:lnTo>
                  <a:lnTo>
                    <a:pt x="311354" y="521395"/>
                  </a:lnTo>
                  <a:lnTo>
                    <a:pt x="306051" y="523162"/>
                  </a:lnTo>
                  <a:lnTo>
                    <a:pt x="302516" y="523162"/>
                  </a:lnTo>
                  <a:lnTo>
                    <a:pt x="298982" y="524930"/>
                  </a:lnTo>
                  <a:lnTo>
                    <a:pt x="297214" y="524930"/>
                  </a:lnTo>
                  <a:lnTo>
                    <a:pt x="291912" y="528465"/>
                  </a:lnTo>
                  <a:lnTo>
                    <a:pt x="291912" y="533767"/>
                  </a:lnTo>
                  <a:lnTo>
                    <a:pt x="291912" y="535534"/>
                  </a:lnTo>
                  <a:lnTo>
                    <a:pt x="288377" y="540837"/>
                  </a:lnTo>
                  <a:lnTo>
                    <a:pt x="283075" y="531999"/>
                  </a:lnTo>
                  <a:lnTo>
                    <a:pt x="283075" y="533767"/>
                  </a:lnTo>
                  <a:lnTo>
                    <a:pt x="281307" y="537302"/>
                  </a:lnTo>
                  <a:lnTo>
                    <a:pt x="276005" y="542604"/>
                  </a:lnTo>
                  <a:lnTo>
                    <a:pt x="272470" y="549674"/>
                  </a:lnTo>
                  <a:lnTo>
                    <a:pt x="272470" y="551441"/>
                  </a:lnTo>
                  <a:lnTo>
                    <a:pt x="272470" y="558511"/>
                  </a:lnTo>
                  <a:lnTo>
                    <a:pt x="256563" y="558511"/>
                  </a:lnTo>
                  <a:lnTo>
                    <a:pt x="268935" y="554976"/>
                  </a:lnTo>
                  <a:lnTo>
                    <a:pt x="270703" y="551441"/>
                  </a:lnTo>
                  <a:lnTo>
                    <a:pt x="272470" y="547906"/>
                  </a:lnTo>
                  <a:lnTo>
                    <a:pt x="270703" y="542604"/>
                  </a:lnTo>
                  <a:lnTo>
                    <a:pt x="267168" y="540837"/>
                  </a:lnTo>
                  <a:lnTo>
                    <a:pt x="265400" y="540837"/>
                  </a:lnTo>
                  <a:lnTo>
                    <a:pt x="261866" y="537302"/>
                  </a:lnTo>
                  <a:lnTo>
                    <a:pt x="261866" y="535534"/>
                  </a:lnTo>
                  <a:lnTo>
                    <a:pt x="260098" y="524930"/>
                  </a:lnTo>
                  <a:lnTo>
                    <a:pt x="263633" y="521395"/>
                  </a:lnTo>
                  <a:lnTo>
                    <a:pt x="265400" y="517860"/>
                  </a:lnTo>
                  <a:lnTo>
                    <a:pt x="270703" y="514325"/>
                  </a:lnTo>
                  <a:lnTo>
                    <a:pt x="272470" y="516093"/>
                  </a:lnTo>
                  <a:lnTo>
                    <a:pt x="277772" y="521395"/>
                  </a:lnTo>
                  <a:lnTo>
                    <a:pt x="281307" y="528465"/>
                  </a:lnTo>
                  <a:lnTo>
                    <a:pt x="281307" y="521395"/>
                  </a:lnTo>
                  <a:lnTo>
                    <a:pt x="279540" y="514325"/>
                  </a:lnTo>
                  <a:lnTo>
                    <a:pt x="276005" y="509023"/>
                  </a:lnTo>
                  <a:lnTo>
                    <a:pt x="281307" y="507255"/>
                  </a:lnTo>
                  <a:lnTo>
                    <a:pt x="288377" y="510790"/>
                  </a:lnTo>
                  <a:lnTo>
                    <a:pt x="291912" y="510790"/>
                  </a:lnTo>
                  <a:lnTo>
                    <a:pt x="291912" y="507255"/>
                  </a:lnTo>
                  <a:lnTo>
                    <a:pt x="291912" y="505488"/>
                  </a:lnTo>
                  <a:lnTo>
                    <a:pt x="291912" y="501953"/>
                  </a:lnTo>
                  <a:lnTo>
                    <a:pt x="291912" y="496651"/>
                  </a:lnTo>
                  <a:lnTo>
                    <a:pt x="290144" y="493116"/>
                  </a:lnTo>
                  <a:lnTo>
                    <a:pt x="297214" y="487813"/>
                  </a:lnTo>
                  <a:close/>
                  <a:moveTo>
                    <a:pt x="55075" y="374697"/>
                  </a:moveTo>
                  <a:lnTo>
                    <a:pt x="58610" y="374697"/>
                  </a:lnTo>
                  <a:lnTo>
                    <a:pt x="63912" y="385302"/>
                  </a:lnTo>
                  <a:lnTo>
                    <a:pt x="63912" y="390604"/>
                  </a:lnTo>
                  <a:lnTo>
                    <a:pt x="60377" y="395906"/>
                  </a:lnTo>
                  <a:lnTo>
                    <a:pt x="56842" y="395906"/>
                  </a:lnTo>
                  <a:lnTo>
                    <a:pt x="51540" y="395906"/>
                  </a:lnTo>
                  <a:lnTo>
                    <a:pt x="44470" y="390604"/>
                  </a:lnTo>
                  <a:lnTo>
                    <a:pt x="35633" y="383534"/>
                  </a:lnTo>
                  <a:lnTo>
                    <a:pt x="44470" y="378232"/>
                  </a:lnTo>
                  <a:lnTo>
                    <a:pt x="49773" y="378232"/>
                  </a:lnTo>
                  <a:close/>
                  <a:moveTo>
                    <a:pt x="4447" y="224465"/>
                  </a:moveTo>
                  <a:cubicBezTo>
                    <a:pt x="4447" y="224465"/>
                    <a:pt x="4447" y="224465"/>
                    <a:pt x="5929" y="230488"/>
                  </a:cubicBezTo>
                  <a:cubicBezTo>
                    <a:pt x="5929" y="230488"/>
                    <a:pt x="5929" y="230488"/>
                    <a:pt x="8894" y="233499"/>
                  </a:cubicBezTo>
                  <a:cubicBezTo>
                    <a:pt x="8894" y="233499"/>
                    <a:pt x="8894" y="233499"/>
                    <a:pt x="16306" y="235005"/>
                  </a:cubicBezTo>
                  <a:cubicBezTo>
                    <a:pt x="16306" y="235005"/>
                    <a:pt x="16306" y="235005"/>
                    <a:pt x="23717" y="235005"/>
                  </a:cubicBezTo>
                  <a:cubicBezTo>
                    <a:pt x="23717" y="235005"/>
                    <a:pt x="23717" y="235005"/>
                    <a:pt x="28164" y="238016"/>
                  </a:cubicBezTo>
                  <a:cubicBezTo>
                    <a:pt x="28164" y="238016"/>
                    <a:pt x="28164" y="238016"/>
                    <a:pt x="28164" y="242533"/>
                  </a:cubicBezTo>
                  <a:cubicBezTo>
                    <a:pt x="28164" y="242533"/>
                    <a:pt x="28164" y="242533"/>
                    <a:pt x="31129" y="245544"/>
                  </a:cubicBezTo>
                  <a:cubicBezTo>
                    <a:pt x="31129" y="245544"/>
                    <a:pt x="31129" y="245544"/>
                    <a:pt x="37058" y="251566"/>
                  </a:cubicBezTo>
                  <a:cubicBezTo>
                    <a:pt x="37058" y="251566"/>
                    <a:pt x="37058" y="251566"/>
                    <a:pt x="44470" y="262106"/>
                  </a:cubicBezTo>
                  <a:cubicBezTo>
                    <a:pt x="44470" y="262106"/>
                    <a:pt x="44470" y="262106"/>
                    <a:pt x="40023" y="262106"/>
                  </a:cubicBezTo>
                  <a:cubicBezTo>
                    <a:pt x="40023" y="262106"/>
                    <a:pt x="40023" y="262106"/>
                    <a:pt x="31129" y="262106"/>
                  </a:cubicBezTo>
                  <a:lnTo>
                    <a:pt x="29647" y="265117"/>
                  </a:lnTo>
                  <a:cubicBezTo>
                    <a:pt x="29647" y="265117"/>
                    <a:pt x="29647" y="265117"/>
                    <a:pt x="23717" y="259095"/>
                  </a:cubicBezTo>
                  <a:cubicBezTo>
                    <a:pt x="23717" y="259095"/>
                    <a:pt x="23717" y="259095"/>
                    <a:pt x="20753" y="250061"/>
                  </a:cubicBezTo>
                  <a:cubicBezTo>
                    <a:pt x="20753" y="250061"/>
                    <a:pt x="20753" y="250061"/>
                    <a:pt x="19270" y="247050"/>
                  </a:cubicBezTo>
                  <a:cubicBezTo>
                    <a:pt x="19270" y="247050"/>
                    <a:pt x="19270" y="247050"/>
                    <a:pt x="16306" y="244038"/>
                  </a:cubicBezTo>
                  <a:cubicBezTo>
                    <a:pt x="16306" y="244038"/>
                    <a:pt x="16306" y="244038"/>
                    <a:pt x="14823" y="244038"/>
                  </a:cubicBezTo>
                  <a:cubicBezTo>
                    <a:pt x="14823" y="244038"/>
                    <a:pt x="14823" y="244038"/>
                    <a:pt x="13341" y="244038"/>
                  </a:cubicBezTo>
                  <a:cubicBezTo>
                    <a:pt x="13341" y="244038"/>
                    <a:pt x="10376" y="244038"/>
                    <a:pt x="10376" y="244038"/>
                  </a:cubicBezTo>
                  <a:cubicBezTo>
                    <a:pt x="8894" y="242533"/>
                    <a:pt x="8894" y="244038"/>
                    <a:pt x="8894" y="244038"/>
                  </a:cubicBezTo>
                  <a:cubicBezTo>
                    <a:pt x="8894" y="244038"/>
                    <a:pt x="8894" y="244038"/>
                    <a:pt x="4447" y="244038"/>
                  </a:cubicBezTo>
                  <a:cubicBezTo>
                    <a:pt x="-1483" y="242533"/>
                    <a:pt x="2964" y="242533"/>
                    <a:pt x="2964" y="242533"/>
                  </a:cubicBezTo>
                  <a:cubicBezTo>
                    <a:pt x="1482" y="241027"/>
                    <a:pt x="1482" y="241027"/>
                    <a:pt x="1482" y="239521"/>
                  </a:cubicBezTo>
                  <a:cubicBezTo>
                    <a:pt x="1482" y="239521"/>
                    <a:pt x="0" y="236510"/>
                    <a:pt x="0" y="235005"/>
                  </a:cubicBezTo>
                  <a:cubicBezTo>
                    <a:pt x="0" y="235005"/>
                    <a:pt x="0" y="230488"/>
                    <a:pt x="0" y="230488"/>
                  </a:cubicBezTo>
                  <a:cubicBezTo>
                    <a:pt x="0" y="230488"/>
                    <a:pt x="0" y="230488"/>
                    <a:pt x="4447" y="224465"/>
                  </a:cubicBezTo>
                  <a:close/>
                  <a:moveTo>
                    <a:pt x="277183" y="0"/>
                  </a:moveTo>
                  <a:cubicBezTo>
                    <a:pt x="277183" y="0"/>
                    <a:pt x="277183" y="0"/>
                    <a:pt x="283168" y="5977"/>
                  </a:cubicBezTo>
                  <a:cubicBezTo>
                    <a:pt x="283168" y="5977"/>
                    <a:pt x="283168" y="5977"/>
                    <a:pt x="286160" y="10459"/>
                  </a:cubicBezTo>
                  <a:cubicBezTo>
                    <a:pt x="286160" y="10459"/>
                    <a:pt x="286160" y="10459"/>
                    <a:pt x="283168" y="10459"/>
                  </a:cubicBezTo>
                  <a:cubicBezTo>
                    <a:pt x="283168" y="10459"/>
                    <a:pt x="283168" y="10459"/>
                    <a:pt x="283168" y="14942"/>
                  </a:cubicBezTo>
                  <a:cubicBezTo>
                    <a:pt x="283168" y="14942"/>
                    <a:pt x="283168" y="14942"/>
                    <a:pt x="287656" y="17930"/>
                  </a:cubicBezTo>
                  <a:cubicBezTo>
                    <a:pt x="287656" y="17930"/>
                    <a:pt x="287656" y="17930"/>
                    <a:pt x="293640" y="17930"/>
                  </a:cubicBezTo>
                  <a:cubicBezTo>
                    <a:pt x="293640" y="17930"/>
                    <a:pt x="293640" y="17930"/>
                    <a:pt x="293640" y="13447"/>
                  </a:cubicBezTo>
                  <a:cubicBezTo>
                    <a:pt x="293640" y="13447"/>
                    <a:pt x="293640" y="13447"/>
                    <a:pt x="296632" y="10459"/>
                  </a:cubicBezTo>
                  <a:cubicBezTo>
                    <a:pt x="296632" y="10459"/>
                    <a:pt x="296632" y="10459"/>
                    <a:pt x="299624" y="13447"/>
                  </a:cubicBezTo>
                  <a:cubicBezTo>
                    <a:pt x="299624" y="13447"/>
                    <a:pt x="299624" y="13447"/>
                    <a:pt x="304113" y="19424"/>
                  </a:cubicBezTo>
                  <a:cubicBezTo>
                    <a:pt x="304113" y="19424"/>
                    <a:pt x="304113" y="19424"/>
                    <a:pt x="313089" y="17930"/>
                  </a:cubicBezTo>
                  <a:cubicBezTo>
                    <a:pt x="313089" y="17930"/>
                    <a:pt x="313089" y="17930"/>
                    <a:pt x="325058" y="20918"/>
                  </a:cubicBezTo>
                  <a:cubicBezTo>
                    <a:pt x="325058" y="20918"/>
                    <a:pt x="325058" y="20918"/>
                    <a:pt x="325058" y="25401"/>
                  </a:cubicBezTo>
                  <a:cubicBezTo>
                    <a:pt x="325058" y="25401"/>
                    <a:pt x="325058" y="25401"/>
                    <a:pt x="328050" y="31377"/>
                  </a:cubicBezTo>
                  <a:cubicBezTo>
                    <a:pt x="328050" y="31377"/>
                    <a:pt x="328050" y="31377"/>
                    <a:pt x="335530" y="37354"/>
                  </a:cubicBezTo>
                  <a:cubicBezTo>
                    <a:pt x="335530" y="37354"/>
                    <a:pt x="335530" y="37354"/>
                    <a:pt x="351987" y="37354"/>
                  </a:cubicBezTo>
                  <a:cubicBezTo>
                    <a:pt x="351987" y="37354"/>
                    <a:pt x="351987" y="37354"/>
                    <a:pt x="356475" y="37354"/>
                  </a:cubicBezTo>
                  <a:cubicBezTo>
                    <a:pt x="356475" y="37354"/>
                    <a:pt x="356475" y="37354"/>
                    <a:pt x="360963" y="34366"/>
                  </a:cubicBezTo>
                  <a:cubicBezTo>
                    <a:pt x="360963" y="34366"/>
                    <a:pt x="360963" y="34366"/>
                    <a:pt x="366948" y="34366"/>
                  </a:cubicBezTo>
                  <a:cubicBezTo>
                    <a:pt x="366948" y="34366"/>
                    <a:pt x="366948" y="34366"/>
                    <a:pt x="374428" y="38848"/>
                  </a:cubicBezTo>
                  <a:cubicBezTo>
                    <a:pt x="374428" y="38848"/>
                    <a:pt x="374428" y="38848"/>
                    <a:pt x="375924" y="43331"/>
                  </a:cubicBezTo>
                  <a:cubicBezTo>
                    <a:pt x="375924" y="43331"/>
                    <a:pt x="375924" y="43331"/>
                    <a:pt x="375924" y="47813"/>
                  </a:cubicBezTo>
                  <a:cubicBezTo>
                    <a:pt x="375924" y="47813"/>
                    <a:pt x="375924" y="47813"/>
                    <a:pt x="375924" y="48560"/>
                  </a:cubicBezTo>
                  <a:lnTo>
                    <a:pt x="375924" y="50802"/>
                  </a:lnTo>
                  <a:cubicBezTo>
                    <a:pt x="375924" y="50802"/>
                    <a:pt x="375924" y="50802"/>
                    <a:pt x="383404" y="46319"/>
                  </a:cubicBezTo>
                  <a:cubicBezTo>
                    <a:pt x="383404" y="46319"/>
                    <a:pt x="383404" y="46319"/>
                    <a:pt x="392381" y="43331"/>
                  </a:cubicBezTo>
                  <a:cubicBezTo>
                    <a:pt x="392381" y="43331"/>
                    <a:pt x="392381" y="43331"/>
                    <a:pt x="398365" y="43331"/>
                  </a:cubicBezTo>
                  <a:cubicBezTo>
                    <a:pt x="398365" y="43331"/>
                    <a:pt x="398365" y="43331"/>
                    <a:pt x="410334" y="47813"/>
                  </a:cubicBezTo>
                  <a:cubicBezTo>
                    <a:pt x="410334" y="47813"/>
                    <a:pt x="410334" y="47813"/>
                    <a:pt x="420806" y="50802"/>
                  </a:cubicBezTo>
                  <a:cubicBezTo>
                    <a:pt x="420806" y="50802"/>
                    <a:pt x="420806" y="50802"/>
                    <a:pt x="432775" y="47813"/>
                  </a:cubicBezTo>
                  <a:cubicBezTo>
                    <a:pt x="432775" y="47813"/>
                    <a:pt x="432775" y="47813"/>
                    <a:pt x="438759" y="43331"/>
                  </a:cubicBezTo>
                  <a:cubicBezTo>
                    <a:pt x="438759" y="43331"/>
                    <a:pt x="438759" y="43331"/>
                    <a:pt x="444743" y="43331"/>
                  </a:cubicBezTo>
                  <a:cubicBezTo>
                    <a:pt x="444743" y="43331"/>
                    <a:pt x="444743" y="43331"/>
                    <a:pt x="447736" y="43331"/>
                  </a:cubicBezTo>
                  <a:cubicBezTo>
                    <a:pt x="447736" y="43331"/>
                    <a:pt x="447736" y="43331"/>
                    <a:pt x="455216" y="50802"/>
                  </a:cubicBezTo>
                  <a:cubicBezTo>
                    <a:pt x="455216" y="50802"/>
                    <a:pt x="455216" y="50802"/>
                    <a:pt x="462696" y="56778"/>
                  </a:cubicBezTo>
                  <a:cubicBezTo>
                    <a:pt x="462696" y="56778"/>
                    <a:pt x="462696" y="56778"/>
                    <a:pt x="476161" y="58272"/>
                  </a:cubicBezTo>
                  <a:lnTo>
                    <a:pt x="482145" y="110568"/>
                  </a:lnTo>
                  <a:cubicBezTo>
                    <a:pt x="482145" y="110568"/>
                    <a:pt x="482145" y="110568"/>
                    <a:pt x="500098" y="242056"/>
                  </a:cubicBezTo>
                  <a:cubicBezTo>
                    <a:pt x="500098" y="242056"/>
                    <a:pt x="500098" y="242056"/>
                    <a:pt x="521043" y="400438"/>
                  </a:cubicBezTo>
                  <a:cubicBezTo>
                    <a:pt x="521043" y="400438"/>
                    <a:pt x="521043" y="400438"/>
                    <a:pt x="525531" y="409403"/>
                  </a:cubicBezTo>
                  <a:cubicBezTo>
                    <a:pt x="525531" y="409403"/>
                    <a:pt x="525531" y="409403"/>
                    <a:pt x="540492" y="409403"/>
                  </a:cubicBezTo>
                  <a:cubicBezTo>
                    <a:pt x="540492" y="409403"/>
                    <a:pt x="540492" y="409403"/>
                    <a:pt x="543484" y="400438"/>
                  </a:cubicBezTo>
                  <a:cubicBezTo>
                    <a:pt x="543484" y="400438"/>
                    <a:pt x="543484" y="400438"/>
                    <a:pt x="555453" y="400438"/>
                  </a:cubicBezTo>
                  <a:cubicBezTo>
                    <a:pt x="555453" y="400438"/>
                    <a:pt x="555453" y="400438"/>
                    <a:pt x="555453" y="404920"/>
                  </a:cubicBezTo>
                  <a:cubicBezTo>
                    <a:pt x="555453" y="404920"/>
                    <a:pt x="555453" y="404920"/>
                    <a:pt x="559941" y="410897"/>
                  </a:cubicBezTo>
                  <a:cubicBezTo>
                    <a:pt x="559941" y="410897"/>
                    <a:pt x="559941" y="410897"/>
                    <a:pt x="579390" y="424344"/>
                  </a:cubicBezTo>
                  <a:cubicBezTo>
                    <a:pt x="579390" y="424344"/>
                    <a:pt x="579390" y="424344"/>
                    <a:pt x="595847" y="442274"/>
                  </a:cubicBezTo>
                  <a:cubicBezTo>
                    <a:pt x="595847" y="442274"/>
                    <a:pt x="595847" y="442274"/>
                    <a:pt x="604823" y="434803"/>
                  </a:cubicBezTo>
                  <a:cubicBezTo>
                    <a:pt x="604823" y="434803"/>
                    <a:pt x="604823" y="434803"/>
                    <a:pt x="610807" y="419862"/>
                  </a:cubicBezTo>
                  <a:cubicBezTo>
                    <a:pt x="610807" y="419862"/>
                    <a:pt x="610807" y="419862"/>
                    <a:pt x="618288" y="412391"/>
                  </a:cubicBezTo>
                  <a:cubicBezTo>
                    <a:pt x="618288" y="412391"/>
                    <a:pt x="618288" y="412391"/>
                    <a:pt x="625768" y="407908"/>
                  </a:cubicBezTo>
                  <a:cubicBezTo>
                    <a:pt x="625768" y="407908"/>
                    <a:pt x="625768" y="407908"/>
                    <a:pt x="639233" y="413885"/>
                  </a:cubicBezTo>
                  <a:cubicBezTo>
                    <a:pt x="639233" y="413885"/>
                    <a:pt x="639233" y="413885"/>
                    <a:pt x="655690" y="425838"/>
                  </a:cubicBezTo>
                  <a:cubicBezTo>
                    <a:pt x="655690" y="425838"/>
                    <a:pt x="655690" y="425838"/>
                    <a:pt x="672146" y="442274"/>
                  </a:cubicBezTo>
                  <a:cubicBezTo>
                    <a:pt x="672146" y="442274"/>
                    <a:pt x="672146" y="442274"/>
                    <a:pt x="684115" y="455722"/>
                  </a:cubicBezTo>
                  <a:cubicBezTo>
                    <a:pt x="684115" y="455722"/>
                    <a:pt x="684115" y="455722"/>
                    <a:pt x="708052" y="479629"/>
                  </a:cubicBezTo>
                  <a:cubicBezTo>
                    <a:pt x="708052" y="479629"/>
                    <a:pt x="708052" y="479629"/>
                    <a:pt x="723013" y="500547"/>
                  </a:cubicBezTo>
                  <a:cubicBezTo>
                    <a:pt x="723013" y="500547"/>
                    <a:pt x="723013" y="500547"/>
                    <a:pt x="731989" y="502041"/>
                  </a:cubicBezTo>
                  <a:cubicBezTo>
                    <a:pt x="731989" y="502041"/>
                    <a:pt x="731989" y="502041"/>
                    <a:pt x="742462" y="503535"/>
                  </a:cubicBezTo>
                  <a:cubicBezTo>
                    <a:pt x="742462" y="503535"/>
                    <a:pt x="742462" y="503535"/>
                    <a:pt x="760415" y="509512"/>
                  </a:cubicBezTo>
                  <a:cubicBezTo>
                    <a:pt x="760415" y="509512"/>
                    <a:pt x="760415" y="509512"/>
                    <a:pt x="767895" y="513994"/>
                  </a:cubicBezTo>
                  <a:cubicBezTo>
                    <a:pt x="767895" y="513994"/>
                    <a:pt x="767895" y="513994"/>
                    <a:pt x="767895" y="519971"/>
                  </a:cubicBezTo>
                  <a:cubicBezTo>
                    <a:pt x="767895" y="519971"/>
                    <a:pt x="767895" y="519971"/>
                    <a:pt x="770887" y="533419"/>
                  </a:cubicBezTo>
                  <a:cubicBezTo>
                    <a:pt x="770887" y="533419"/>
                    <a:pt x="770887" y="533419"/>
                    <a:pt x="770887" y="539395"/>
                  </a:cubicBezTo>
                  <a:cubicBezTo>
                    <a:pt x="770887" y="539395"/>
                    <a:pt x="770887" y="539395"/>
                    <a:pt x="770887" y="545372"/>
                  </a:cubicBezTo>
                  <a:cubicBezTo>
                    <a:pt x="770887" y="545372"/>
                    <a:pt x="770887" y="545372"/>
                    <a:pt x="770887" y="558820"/>
                  </a:cubicBezTo>
                  <a:cubicBezTo>
                    <a:pt x="770887" y="558820"/>
                    <a:pt x="770887" y="558820"/>
                    <a:pt x="764903" y="563302"/>
                  </a:cubicBezTo>
                  <a:cubicBezTo>
                    <a:pt x="764903" y="563302"/>
                    <a:pt x="764903" y="563302"/>
                    <a:pt x="760415" y="557325"/>
                  </a:cubicBezTo>
                  <a:cubicBezTo>
                    <a:pt x="760415" y="557325"/>
                    <a:pt x="760415" y="557325"/>
                    <a:pt x="755926" y="549855"/>
                  </a:cubicBezTo>
                  <a:cubicBezTo>
                    <a:pt x="755926" y="549855"/>
                    <a:pt x="755926" y="549855"/>
                    <a:pt x="751438" y="552843"/>
                  </a:cubicBezTo>
                  <a:cubicBezTo>
                    <a:pt x="751438" y="552843"/>
                    <a:pt x="751438" y="552843"/>
                    <a:pt x="755926" y="560314"/>
                  </a:cubicBezTo>
                  <a:cubicBezTo>
                    <a:pt x="755926" y="560314"/>
                    <a:pt x="755926" y="560314"/>
                    <a:pt x="752934" y="561808"/>
                  </a:cubicBezTo>
                  <a:cubicBezTo>
                    <a:pt x="752934" y="561808"/>
                    <a:pt x="752934" y="561808"/>
                    <a:pt x="748446" y="558820"/>
                  </a:cubicBezTo>
                  <a:cubicBezTo>
                    <a:pt x="748446" y="558820"/>
                    <a:pt x="748446" y="558820"/>
                    <a:pt x="739470" y="555831"/>
                  </a:cubicBezTo>
                  <a:cubicBezTo>
                    <a:pt x="739470" y="555831"/>
                    <a:pt x="739470" y="555831"/>
                    <a:pt x="739470" y="549855"/>
                  </a:cubicBezTo>
                  <a:cubicBezTo>
                    <a:pt x="739470" y="549855"/>
                    <a:pt x="739470" y="549855"/>
                    <a:pt x="736478" y="542384"/>
                  </a:cubicBezTo>
                  <a:cubicBezTo>
                    <a:pt x="736478" y="542384"/>
                    <a:pt x="736478" y="542384"/>
                    <a:pt x="731989" y="539395"/>
                  </a:cubicBezTo>
                  <a:cubicBezTo>
                    <a:pt x="731989" y="539395"/>
                    <a:pt x="731989" y="539395"/>
                    <a:pt x="728997" y="533419"/>
                  </a:cubicBezTo>
                  <a:cubicBezTo>
                    <a:pt x="728997" y="533419"/>
                    <a:pt x="728997" y="533419"/>
                    <a:pt x="717029" y="524454"/>
                  </a:cubicBezTo>
                  <a:cubicBezTo>
                    <a:pt x="717029" y="524454"/>
                    <a:pt x="717029" y="524454"/>
                    <a:pt x="706556" y="525948"/>
                  </a:cubicBezTo>
                  <a:cubicBezTo>
                    <a:pt x="706556" y="525948"/>
                    <a:pt x="706556" y="525948"/>
                    <a:pt x="709548" y="530430"/>
                  </a:cubicBezTo>
                  <a:cubicBezTo>
                    <a:pt x="709548" y="530430"/>
                    <a:pt x="709548" y="530430"/>
                    <a:pt x="712540" y="533419"/>
                  </a:cubicBezTo>
                  <a:cubicBezTo>
                    <a:pt x="712540" y="533419"/>
                    <a:pt x="712540" y="533419"/>
                    <a:pt x="723013" y="539395"/>
                  </a:cubicBezTo>
                  <a:cubicBezTo>
                    <a:pt x="723013" y="539395"/>
                    <a:pt x="723013" y="539395"/>
                    <a:pt x="728997" y="545372"/>
                  </a:cubicBezTo>
                  <a:cubicBezTo>
                    <a:pt x="728997" y="545372"/>
                    <a:pt x="728997" y="545372"/>
                    <a:pt x="728997" y="549855"/>
                  </a:cubicBezTo>
                  <a:cubicBezTo>
                    <a:pt x="728997" y="549855"/>
                    <a:pt x="728997" y="549855"/>
                    <a:pt x="733485" y="554337"/>
                  </a:cubicBezTo>
                  <a:cubicBezTo>
                    <a:pt x="733485" y="554337"/>
                    <a:pt x="733485" y="554337"/>
                    <a:pt x="736478" y="558820"/>
                  </a:cubicBezTo>
                  <a:cubicBezTo>
                    <a:pt x="736478" y="558820"/>
                    <a:pt x="736478" y="558820"/>
                    <a:pt x="739470" y="569279"/>
                  </a:cubicBezTo>
                  <a:cubicBezTo>
                    <a:pt x="739470" y="569279"/>
                    <a:pt x="739470" y="569279"/>
                    <a:pt x="739470" y="572267"/>
                  </a:cubicBezTo>
                  <a:cubicBezTo>
                    <a:pt x="739470" y="572267"/>
                    <a:pt x="739470" y="572267"/>
                    <a:pt x="734981" y="573761"/>
                  </a:cubicBezTo>
                  <a:cubicBezTo>
                    <a:pt x="734981" y="573761"/>
                    <a:pt x="734981" y="573761"/>
                    <a:pt x="731989" y="566290"/>
                  </a:cubicBezTo>
                  <a:cubicBezTo>
                    <a:pt x="731989" y="566290"/>
                    <a:pt x="731989" y="566290"/>
                    <a:pt x="731989" y="573761"/>
                  </a:cubicBezTo>
                  <a:cubicBezTo>
                    <a:pt x="731989" y="573761"/>
                    <a:pt x="731989" y="573761"/>
                    <a:pt x="728997" y="579738"/>
                  </a:cubicBezTo>
                  <a:cubicBezTo>
                    <a:pt x="728997" y="579738"/>
                    <a:pt x="728997" y="579738"/>
                    <a:pt x="724509" y="578244"/>
                  </a:cubicBezTo>
                  <a:cubicBezTo>
                    <a:pt x="724509" y="578244"/>
                    <a:pt x="724509" y="578244"/>
                    <a:pt x="717029" y="570773"/>
                  </a:cubicBezTo>
                  <a:cubicBezTo>
                    <a:pt x="717029" y="570773"/>
                    <a:pt x="717029" y="570773"/>
                    <a:pt x="709548" y="561808"/>
                  </a:cubicBezTo>
                  <a:cubicBezTo>
                    <a:pt x="709548" y="561808"/>
                    <a:pt x="709548" y="561808"/>
                    <a:pt x="703564" y="564796"/>
                  </a:cubicBezTo>
                  <a:cubicBezTo>
                    <a:pt x="703564" y="564796"/>
                    <a:pt x="703564" y="564796"/>
                    <a:pt x="699076" y="564796"/>
                  </a:cubicBezTo>
                  <a:cubicBezTo>
                    <a:pt x="699076" y="564796"/>
                    <a:pt x="699076" y="564796"/>
                    <a:pt x="702068" y="555831"/>
                  </a:cubicBezTo>
                  <a:cubicBezTo>
                    <a:pt x="702068" y="555831"/>
                    <a:pt x="702068" y="555831"/>
                    <a:pt x="709548" y="554337"/>
                  </a:cubicBezTo>
                  <a:cubicBezTo>
                    <a:pt x="709548" y="554337"/>
                    <a:pt x="709548" y="554337"/>
                    <a:pt x="706556" y="545372"/>
                  </a:cubicBezTo>
                  <a:cubicBezTo>
                    <a:pt x="706556" y="545372"/>
                    <a:pt x="706556" y="545372"/>
                    <a:pt x="697580" y="549855"/>
                  </a:cubicBezTo>
                  <a:cubicBezTo>
                    <a:pt x="697580" y="549855"/>
                    <a:pt x="697580" y="549855"/>
                    <a:pt x="700572" y="540890"/>
                  </a:cubicBezTo>
                  <a:cubicBezTo>
                    <a:pt x="700572" y="540890"/>
                    <a:pt x="700572" y="540890"/>
                    <a:pt x="696084" y="534913"/>
                  </a:cubicBezTo>
                  <a:cubicBezTo>
                    <a:pt x="696084" y="534913"/>
                    <a:pt x="696084" y="534913"/>
                    <a:pt x="694588" y="530430"/>
                  </a:cubicBezTo>
                  <a:cubicBezTo>
                    <a:pt x="694588" y="530430"/>
                    <a:pt x="694588" y="530430"/>
                    <a:pt x="694588" y="525948"/>
                  </a:cubicBezTo>
                  <a:cubicBezTo>
                    <a:pt x="694588" y="525948"/>
                    <a:pt x="694588" y="525948"/>
                    <a:pt x="700572" y="516983"/>
                  </a:cubicBezTo>
                  <a:cubicBezTo>
                    <a:pt x="700572" y="516983"/>
                    <a:pt x="700572" y="516983"/>
                    <a:pt x="693091" y="516983"/>
                  </a:cubicBezTo>
                  <a:cubicBezTo>
                    <a:pt x="693091" y="516983"/>
                    <a:pt x="693091" y="516983"/>
                    <a:pt x="690099" y="519971"/>
                  </a:cubicBezTo>
                  <a:cubicBezTo>
                    <a:pt x="690099" y="519971"/>
                    <a:pt x="690099" y="519971"/>
                    <a:pt x="690099" y="522959"/>
                  </a:cubicBezTo>
                  <a:cubicBezTo>
                    <a:pt x="690099" y="522959"/>
                    <a:pt x="690099" y="522959"/>
                    <a:pt x="690099" y="531925"/>
                  </a:cubicBezTo>
                  <a:cubicBezTo>
                    <a:pt x="690099" y="531925"/>
                    <a:pt x="690099" y="531925"/>
                    <a:pt x="685611" y="534913"/>
                  </a:cubicBezTo>
                  <a:cubicBezTo>
                    <a:pt x="685611" y="534913"/>
                    <a:pt x="685611" y="534913"/>
                    <a:pt x="682619" y="537901"/>
                  </a:cubicBezTo>
                  <a:cubicBezTo>
                    <a:pt x="682619" y="537901"/>
                    <a:pt x="682619" y="534913"/>
                    <a:pt x="682619" y="533419"/>
                  </a:cubicBezTo>
                  <a:cubicBezTo>
                    <a:pt x="682619" y="531925"/>
                    <a:pt x="681123" y="527442"/>
                    <a:pt x="681123" y="527442"/>
                  </a:cubicBezTo>
                  <a:cubicBezTo>
                    <a:pt x="681123" y="527442"/>
                    <a:pt x="679627" y="522959"/>
                    <a:pt x="679627" y="519971"/>
                  </a:cubicBezTo>
                  <a:cubicBezTo>
                    <a:pt x="679627" y="518477"/>
                    <a:pt x="678131" y="515489"/>
                    <a:pt x="678131" y="515489"/>
                  </a:cubicBezTo>
                  <a:cubicBezTo>
                    <a:pt x="678131" y="515489"/>
                    <a:pt x="676635" y="512500"/>
                    <a:pt x="676635" y="511006"/>
                  </a:cubicBezTo>
                  <a:cubicBezTo>
                    <a:pt x="676635" y="508018"/>
                    <a:pt x="676635" y="506524"/>
                    <a:pt x="676635" y="506524"/>
                  </a:cubicBezTo>
                  <a:cubicBezTo>
                    <a:pt x="676635" y="506524"/>
                    <a:pt x="678131" y="503535"/>
                    <a:pt x="681123" y="503535"/>
                  </a:cubicBezTo>
                  <a:cubicBezTo>
                    <a:pt x="682619" y="502041"/>
                    <a:pt x="684115" y="499053"/>
                    <a:pt x="684115" y="499053"/>
                  </a:cubicBezTo>
                  <a:cubicBezTo>
                    <a:pt x="684115" y="499053"/>
                    <a:pt x="684115" y="499053"/>
                    <a:pt x="690099" y="493076"/>
                  </a:cubicBezTo>
                  <a:cubicBezTo>
                    <a:pt x="690099" y="493076"/>
                    <a:pt x="690099" y="493076"/>
                    <a:pt x="684115" y="482617"/>
                  </a:cubicBezTo>
                  <a:cubicBezTo>
                    <a:pt x="684115" y="482617"/>
                    <a:pt x="684115" y="482617"/>
                    <a:pt x="681123" y="484111"/>
                  </a:cubicBezTo>
                  <a:cubicBezTo>
                    <a:pt x="681123" y="484111"/>
                    <a:pt x="681123" y="484111"/>
                    <a:pt x="678131" y="491582"/>
                  </a:cubicBezTo>
                  <a:cubicBezTo>
                    <a:pt x="678131" y="491582"/>
                    <a:pt x="678131" y="491582"/>
                    <a:pt x="672146" y="499053"/>
                  </a:cubicBezTo>
                  <a:cubicBezTo>
                    <a:pt x="672146" y="499053"/>
                    <a:pt x="672146" y="499053"/>
                    <a:pt x="667658" y="502041"/>
                  </a:cubicBezTo>
                  <a:cubicBezTo>
                    <a:pt x="667658" y="502041"/>
                    <a:pt x="667658" y="502041"/>
                    <a:pt x="666162" y="505029"/>
                  </a:cubicBezTo>
                  <a:cubicBezTo>
                    <a:pt x="666162" y="505029"/>
                    <a:pt x="666162" y="505029"/>
                    <a:pt x="669154" y="516983"/>
                  </a:cubicBezTo>
                  <a:cubicBezTo>
                    <a:pt x="669154" y="516983"/>
                    <a:pt x="669154" y="516983"/>
                    <a:pt x="675139" y="533419"/>
                  </a:cubicBezTo>
                  <a:cubicBezTo>
                    <a:pt x="675139" y="533419"/>
                    <a:pt x="675139" y="533419"/>
                    <a:pt x="669154" y="531925"/>
                  </a:cubicBezTo>
                  <a:cubicBezTo>
                    <a:pt x="669154" y="531925"/>
                    <a:pt x="669154" y="531925"/>
                    <a:pt x="660178" y="513994"/>
                  </a:cubicBezTo>
                  <a:cubicBezTo>
                    <a:pt x="660178" y="513994"/>
                    <a:pt x="660178" y="513994"/>
                    <a:pt x="649705" y="499053"/>
                  </a:cubicBezTo>
                  <a:cubicBezTo>
                    <a:pt x="649705" y="499053"/>
                    <a:pt x="649705" y="499053"/>
                    <a:pt x="646713" y="508018"/>
                  </a:cubicBezTo>
                  <a:cubicBezTo>
                    <a:pt x="646713" y="508018"/>
                    <a:pt x="646713" y="508018"/>
                    <a:pt x="643721" y="506524"/>
                  </a:cubicBezTo>
                  <a:cubicBezTo>
                    <a:pt x="643721" y="506524"/>
                    <a:pt x="643721" y="506524"/>
                    <a:pt x="639233" y="496064"/>
                  </a:cubicBezTo>
                  <a:cubicBezTo>
                    <a:pt x="639233" y="496064"/>
                    <a:pt x="639233" y="496064"/>
                    <a:pt x="633249" y="491582"/>
                  </a:cubicBezTo>
                  <a:cubicBezTo>
                    <a:pt x="633249" y="491582"/>
                    <a:pt x="633249" y="491582"/>
                    <a:pt x="618288" y="475146"/>
                  </a:cubicBezTo>
                  <a:cubicBezTo>
                    <a:pt x="618288" y="475146"/>
                    <a:pt x="618288" y="475146"/>
                    <a:pt x="618288" y="464687"/>
                  </a:cubicBezTo>
                  <a:cubicBezTo>
                    <a:pt x="618288" y="464687"/>
                    <a:pt x="618288" y="464687"/>
                    <a:pt x="615296" y="470664"/>
                  </a:cubicBezTo>
                  <a:cubicBezTo>
                    <a:pt x="615296" y="470664"/>
                    <a:pt x="615296" y="470664"/>
                    <a:pt x="607815" y="467675"/>
                  </a:cubicBezTo>
                  <a:cubicBezTo>
                    <a:pt x="607815" y="467675"/>
                    <a:pt x="607815" y="467675"/>
                    <a:pt x="591358" y="452734"/>
                  </a:cubicBezTo>
                  <a:cubicBezTo>
                    <a:pt x="591358" y="452734"/>
                    <a:pt x="591358" y="452734"/>
                    <a:pt x="580886" y="440780"/>
                  </a:cubicBezTo>
                  <a:cubicBezTo>
                    <a:pt x="580886" y="440780"/>
                    <a:pt x="580886" y="440780"/>
                    <a:pt x="574902" y="442274"/>
                  </a:cubicBezTo>
                  <a:cubicBezTo>
                    <a:pt x="574902" y="442274"/>
                    <a:pt x="574902" y="442274"/>
                    <a:pt x="561437" y="439286"/>
                  </a:cubicBezTo>
                  <a:cubicBezTo>
                    <a:pt x="561437" y="439286"/>
                    <a:pt x="561437" y="439286"/>
                    <a:pt x="552461" y="430321"/>
                  </a:cubicBezTo>
                  <a:cubicBezTo>
                    <a:pt x="552461" y="430321"/>
                    <a:pt x="552461" y="430321"/>
                    <a:pt x="552461" y="419862"/>
                  </a:cubicBezTo>
                  <a:cubicBezTo>
                    <a:pt x="552461" y="419862"/>
                    <a:pt x="552461" y="419862"/>
                    <a:pt x="547972" y="422850"/>
                  </a:cubicBezTo>
                  <a:cubicBezTo>
                    <a:pt x="547972" y="422850"/>
                    <a:pt x="547972" y="422850"/>
                    <a:pt x="530020" y="422850"/>
                  </a:cubicBezTo>
                  <a:cubicBezTo>
                    <a:pt x="530020" y="422850"/>
                    <a:pt x="530020" y="422850"/>
                    <a:pt x="521043" y="421356"/>
                  </a:cubicBezTo>
                  <a:cubicBezTo>
                    <a:pt x="521043" y="421356"/>
                    <a:pt x="521043" y="421356"/>
                    <a:pt x="510571" y="418368"/>
                  </a:cubicBezTo>
                  <a:cubicBezTo>
                    <a:pt x="510571" y="418368"/>
                    <a:pt x="510571" y="418368"/>
                    <a:pt x="491122" y="416873"/>
                  </a:cubicBezTo>
                  <a:cubicBezTo>
                    <a:pt x="491122" y="416873"/>
                    <a:pt x="491122" y="416873"/>
                    <a:pt x="471673" y="421356"/>
                  </a:cubicBezTo>
                  <a:cubicBezTo>
                    <a:pt x="471673" y="421356"/>
                    <a:pt x="471673" y="421356"/>
                    <a:pt x="458208" y="424344"/>
                  </a:cubicBezTo>
                  <a:cubicBezTo>
                    <a:pt x="458208" y="424344"/>
                    <a:pt x="458208" y="424344"/>
                    <a:pt x="461200" y="412391"/>
                  </a:cubicBezTo>
                  <a:cubicBezTo>
                    <a:pt x="461200" y="412391"/>
                    <a:pt x="461200" y="412391"/>
                    <a:pt x="456712" y="415379"/>
                  </a:cubicBezTo>
                  <a:cubicBezTo>
                    <a:pt x="456712" y="415379"/>
                    <a:pt x="456712" y="415379"/>
                    <a:pt x="449232" y="410897"/>
                  </a:cubicBezTo>
                  <a:cubicBezTo>
                    <a:pt x="449232" y="410897"/>
                    <a:pt x="449232" y="410897"/>
                    <a:pt x="443247" y="407908"/>
                  </a:cubicBezTo>
                  <a:cubicBezTo>
                    <a:pt x="443247" y="407908"/>
                    <a:pt x="443247" y="407908"/>
                    <a:pt x="437263" y="407908"/>
                  </a:cubicBezTo>
                  <a:cubicBezTo>
                    <a:pt x="437263" y="407908"/>
                    <a:pt x="437263" y="407908"/>
                    <a:pt x="432775" y="407908"/>
                  </a:cubicBezTo>
                  <a:cubicBezTo>
                    <a:pt x="432775" y="407908"/>
                    <a:pt x="432775" y="407908"/>
                    <a:pt x="425294" y="412391"/>
                  </a:cubicBezTo>
                  <a:cubicBezTo>
                    <a:pt x="425294" y="412391"/>
                    <a:pt x="425294" y="412391"/>
                    <a:pt x="419310" y="415379"/>
                  </a:cubicBezTo>
                  <a:cubicBezTo>
                    <a:pt x="419310" y="415379"/>
                    <a:pt x="419310" y="415379"/>
                    <a:pt x="413326" y="422850"/>
                  </a:cubicBezTo>
                  <a:cubicBezTo>
                    <a:pt x="413326" y="422850"/>
                    <a:pt x="413326" y="422850"/>
                    <a:pt x="410334" y="425838"/>
                  </a:cubicBezTo>
                  <a:cubicBezTo>
                    <a:pt x="410334" y="425838"/>
                    <a:pt x="410334" y="425838"/>
                    <a:pt x="402853" y="424344"/>
                  </a:cubicBezTo>
                  <a:cubicBezTo>
                    <a:pt x="402853" y="424344"/>
                    <a:pt x="402853" y="424344"/>
                    <a:pt x="410334" y="418368"/>
                  </a:cubicBezTo>
                  <a:cubicBezTo>
                    <a:pt x="410334" y="418368"/>
                    <a:pt x="410334" y="418368"/>
                    <a:pt x="419310" y="409403"/>
                  </a:cubicBezTo>
                  <a:cubicBezTo>
                    <a:pt x="419310" y="409403"/>
                    <a:pt x="419310" y="409403"/>
                    <a:pt x="425294" y="403426"/>
                  </a:cubicBezTo>
                  <a:cubicBezTo>
                    <a:pt x="425294" y="403426"/>
                    <a:pt x="425294" y="403426"/>
                    <a:pt x="429783" y="397449"/>
                  </a:cubicBezTo>
                  <a:cubicBezTo>
                    <a:pt x="429783" y="397449"/>
                    <a:pt x="429783" y="397449"/>
                    <a:pt x="426791" y="397449"/>
                  </a:cubicBezTo>
                  <a:cubicBezTo>
                    <a:pt x="426791" y="397449"/>
                    <a:pt x="426791" y="397449"/>
                    <a:pt x="420806" y="394461"/>
                  </a:cubicBezTo>
                  <a:cubicBezTo>
                    <a:pt x="420806" y="394461"/>
                    <a:pt x="420806" y="394461"/>
                    <a:pt x="420806" y="384002"/>
                  </a:cubicBezTo>
                  <a:cubicBezTo>
                    <a:pt x="420806" y="384002"/>
                    <a:pt x="420806" y="384002"/>
                    <a:pt x="414822" y="388484"/>
                  </a:cubicBezTo>
                  <a:cubicBezTo>
                    <a:pt x="414822" y="388484"/>
                    <a:pt x="414822" y="388484"/>
                    <a:pt x="413326" y="389978"/>
                  </a:cubicBezTo>
                  <a:cubicBezTo>
                    <a:pt x="413326" y="389978"/>
                    <a:pt x="413326" y="389978"/>
                    <a:pt x="402853" y="389978"/>
                  </a:cubicBezTo>
                  <a:cubicBezTo>
                    <a:pt x="402853" y="389978"/>
                    <a:pt x="402853" y="389978"/>
                    <a:pt x="393877" y="388484"/>
                  </a:cubicBezTo>
                  <a:cubicBezTo>
                    <a:pt x="393877" y="388484"/>
                    <a:pt x="393877" y="388484"/>
                    <a:pt x="389389" y="392967"/>
                  </a:cubicBezTo>
                  <a:cubicBezTo>
                    <a:pt x="389389" y="392967"/>
                    <a:pt x="389389" y="392967"/>
                    <a:pt x="386397" y="401932"/>
                  </a:cubicBezTo>
                  <a:cubicBezTo>
                    <a:pt x="386397" y="401932"/>
                    <a:pt x="386397" y="401932"/>
                    <a:pt x="392381" y="409403"/>
                  </a:cubicBezTo>
                  <a:cubicBezTo>
                    <a:pt x="392381" y="409403"/>
                    <a:pt x="392381" y="409403"/>
                    <a:pt x="389389" y="421356"/>
                  </a:cubicBezTo>
                  <a:cubicBezTo>
                    <a:pt x="389389" y="421356"/>
                    <a:pt x="389389" y="421356"/>
                    <a:pt x="381908" y="428827"/>
                  </a:cubicBezTo>
                  <a:cubicBezTo>
                    <a:pt x="381908" y="428827"/>
                    <a:pt x="381908" y="428827"/>
                    <a:pt x="374428" y="428827"/>
                  </a:cubicBezTo>
                  <a:cubicBezTo>
                    <a:pt x="374428" y="428827"/>
                    <a:pt x="374428" y="428827"/>
                    <a:pt x="365452" y="428827"/>
                  </a:cubicBezTo>
                  <a:cubicBezTo>
                    <a:pt x="365452" y="428827"/>
                    <a:pt x="365452" y="428827"/>
                    <a:pt x="362459" y="439286"/>
                  </a:cubicBezTo>
                  <a:cubicBezTo>
                    <a:pt x="362459" y="439286"/>
                    <a:pt x="362459" y="439286"/>
                    <a:pt x="350491" y="443769"/>
                  </a:cubicBezTo>
                  <a:cubicBezTo>
                    <a:pt x="350491" y="443769"/>
                    <a:pt x="350491" y="443769"/>
                    <a:pt x="348995" y="446757"/>
                  </a:cubicBezTo>
                  <a:cubicBezTo>
                    <a:pt x="348995" y="446757"/>
                    <a:pt x="348995" y="446757"/>
                    <a:pt x="338522" y="454228"/>
                  </a:cubicBezTo>
                  <a:cubicBezTo>
                    <a:pt x="338522" y="454228"/>
                    <a:pt x="338522" y="454228"/>
                    <a:pt x="328050" y="457216"/>
                  </a:cubicBezTo>
                  <a:cubicBezTo>
                    <a:pt x="328050" y="457216"/>
                    <a:pt x="328050" y="457216"/>
                    <a:pt x="322065" y="458710"/>
                  </a:cubicBezTo>
                  <a:cubicBezTo>
                    <a:pt x="322065" y="458710"/>
                    <a:pt x="322065" y="458710"/>
                    <a:pt x="319073" y="454228"/>
                  </a:cubicBezTo>
                  <a:cubicBezTo>
                    <a:pt x="319073" y="454228"/>
                    <a:pt x="319073" y="454228"/>
                    <a:pt x="317577" y="451239"/>
                  </a:cubicBezTo>
                  <a:cubicBezTo>
                    <a:pt x="317577" y="451239"/>
                    <a:pt x="317577" y="451239"/>
                    <a:pt x="325058" y="448251"/>
                  </a:cubicBezTo>
                  <a:cubicBezTo>
                    <a:pt x="325058" y="448251"/>
                    <a:pt x="325058" y="448251"/>
                    <a:pt x="331042" y="440780"/>
                  </a:cubicBezTo>
                  <a:cubicBezTo>
                    <a:pt x="331042" y="440780"/>
                    <a:pt x="331042" y="440780"/>
                    <a:pt x="323561" y="440780"/>
                  </a:cubicBezTo>
                  <a:cubicBezTo>
                    <a:pt x="323561" y="440780"/>
                    <a:pt x="323561" y="440780"/>
                    <a:pt x="320569" y="436298"/>
                  </a:cubicBezTo>
                  <a:cubicBezTo>
                    <a:pt x="320569" y="436298"/>
                    <a:pt x="320569" y="436298"/>
                    <a:pt x="328050" y="425838"/>
                  </a:cubicBezTo>
                  <a:cubicBezTo>
                    <a:pt x="328050" y="425838"/>
                    <a:pt x="328050" y="425838"/>
                    <a:pt x="331042" y="415379"/>
                  </a:cubicBezTo>
                  <a:cubicBezTo>
                    <a:pt x="331042" y="415379"/>
                    <a:pt x="331042" y="415379"/>
                    <a:pt x="335530" y="400438"/>
                  </a:cubicBezTo>
                  <a:cubicBezTo>
                    <a:pt x="335530" y="400438"/>
                    <a:pt x="335530" y="400438"/>
                    <a:pt x="343010" y="391473"/>
                  </a:cubicBezTo>
                  <a:cubicBezTo>
                    <a:pt x="343010" y="391473"/>
                    <a:pt x="343010" y="391473"/>
                    <a:pt x="369940" y="394461"/>
                  </a:cubicBezTo>
                  <a:cubicBezTo>
                    <a:pt x="369940" y="394461"/>
                    <a:pt x="369940" y="394461"/>
                    <a:pt x="365452" y="388484"/>
                  </a:cubicBezTo>
                  <a:cubicBezTo>
                    <a:pt x="365452" y="388484"/>
                    <a:pt x="365452" y="388484"/>
                    <a:pt x="357971" y="386990"/>
                  </a:cubicBezTo>
                  <a:cubicBezTo>
                    <a:pt x="357971" y="386990"/>
                    <a:pt x="357971" y="386990"/>
                    <a:pt x="344507" y="381013"/>
                  </a:cubicBezTo>
                  <a:cubicBezTo>
                    <a:pt x="344507" y="381013"/>
                    <a:pt x="344507" y="381013"/>
                    <a:pt x="334034" y="385496"/>
                  </a:cubicBezTo>
                  <a:cubicBezTo>
                    <a:pt x="334034" y="385496"/>
                    <a:pt x="334034" y="385496"/>
                    <a:pt x="325058" y="392967"/>
                  </a:cubicBezTo>
                  <a:cubicBezTo>
                    <a:pt x="325058" y="392967"/>
                    <a:pt x="325058" y="392967"/>
                    <a:pt x="316081" y="400438"/>
                  </a:cubicBezTo>
                  <a:cubicBezTo>
                    <a:pt x="316081" y="400438"/>
                    <a:pt x="316081" y="400438"/>
                    <a:pt x="311593" y="409403"/>
                  </a:cubicBezTo>
                  <a:cubicBezTo>
                    <a:pt x="311593" y="409403"/>
                    <a:pt x="311593" y="409403"/>
                    <a:pt x="310097" y="416873"/>
                  </a:cubicBezTo>
                  <a:cubicBezTo>
                    <a:pt x="310097" y="416873"/>
                    <a:pt x="310097" y="416873"/>
                    <a:pt x="304113" y="416873"/>
                  </a:cubicBezTo>
                  <a:cubicBezTo>
                    <a:pt x="304113" y="416873"/>
                    <a:pt x="304113" y="416873"/>
                    <a:pt x="304113" y="419862"/>
                  </a:cubicBezTo>
                  <a:cubicBezTo>
                    <a:pt x="304113" y="419862"/>
                    <a:pt x="304113" y="419862"/>
                    <a:pt x="307105" y="425838"/>
                  </a:cubicBezTo>
                  <a:cubicBezTo>
                    <a:pt x="307105" y="425838"/>
                    <a:pt x="307105" y="425838"/>
                    <a:pt x="305609" y="430321"/>
                  </a:cubicBezTo>
                  <a:cubicBezTo>
                    <a:pt x="305609" y="430321"/>
                    <a:pt x="305609" y="430321"/>
                    <a:pt x="301120" y="434803"/>
                  </a:cubicBezTo>
                  <a:cubicBezTo>
                    <a:pt x="301120" y="434803"/>
                    <a:pt x="301120" y="434803"/>
                    <a:pt x="290648" y="440780"/>
                  </a:cubicBezTo>
                  <a:cubicBezTo>
                    <a:pt x="290648" y="440780"/>
                    <a:pt x="290648" y="440780"/>
                    <a:pt x="284664" y="445263"/>
                  </a:cubicBezTo>
                  <a:cubicBezTo>
                    <a:pt x="284664" y="445263"/>
                    <a:pt x="284664" y="445263"/>
                    <a:pt x="277183" y="452734"/>
                  </a:cubicBezTo>
                  <a:cubicBezTo>
                    <a:pt x="277183" y="452734"/>
                    <a:pt x="277183" y="452734"/>
                    <a:pt x="275687" y="460204"/>
                  </a:cubicBezTo>
                  <a:cubicBezTo>
                    <a:pt x="275687" y="460204"/>
                    <a:pt x="275687" y="460204"/>
                    <a:pt x="286160" y="463193"/>
                  </a:cubicBezTo>
                  <a:cubicBezTo>
                    <a:pt x="286160" y="463193"/>
                    <a:pt x="286160" y="463193"/>
                    <a:pt x="287656" y="473652"/>
                  </a:cubicBezTo>
                  <a:cubicBezTo>
                    <a:pt x="287656" y="473652"/>
                    <a:pt x="287656" y="473652"/>
                    <a:pt x="283168" y="479629"/>
                  </a:cubicBezTo>
                  <a:cubicBezTo>
                    <a:pt x="283168" y="479629"/>
                    <a:pt x="283168" y="479629"/>
                    <a:pt x="275687" y="484111"/>
                  </a:cubicBezTo>
                  <a:cubicBezTo>
                    <a:pt x="275687" y="484111"/>
                    <a:pt x="275687" y="484111"/>
                    <a:pt x="266711" y="496064"/>
                  </a:cubicBezTo>
                  <a:cubicBezTo>
                    <a:pt x="266711" y="496064"/>
                    <a:pt x="266711" y="496064"/>
                    <a:pt x="253246" y="505029"/>
                  </a:cubicBezTo>
                  <a:cubicBezTo>
                    <a:pt x="253246" y="505029"/>
                    <a:pt x="253246" y="505029"/>
                    <a:pt x="226317" y="518477"/>
                  </a:cubicBezTo>
                  <a:cubicBezTo>
                    <a:pt x="226317" y="518477"/>
                    <a:pt x="226317" y="518477"/>
                    <a:pt x="224821" y="530430"/>
                  </a:cubicBezTo>
                  <a:cubicBezTo>
                    <a:pt x="224821" y="530430"/>
                    <a:pt x="224821" y="530430"/>
                    <a:pt x="214348" y="534913"/>
                  </a:cubicBezTo>
                  <a:cubicBezTo>
                    <a:pt x="214348" y="534913"/>
                    <a:pt x="214348" y="534913"/>
                    <a:pt x="203876" y="540890"/>
                  </a:cubicBezTo>
                  <a:cubicBezTo>
                    <a:pt x="203876" y="540890"/>
                    <a:pt x="203876" y="540890"/>
                    <a:pt x="190411" y="545372"/>
                  </a:cubicBezTo>
                  <a:cubicBezTo>
                    <a:pt x="190411" y="545372"/>
                    <a:pt x="190411" y="545372"/>
                    <a:pt x="185923" y="548360"/>
                  </a:cubicBezTo>
                  <a:cubicBezTo>
                    <a:pt x="185923" y="548360"/>
                    <a:pt x="185923" y="548360"/>
                    <a:pt x="179939" y="552843"/>
                  </a:cubicBezTo>
                  <a:cubicBezTo>
                    <a:pt x="179939" y="552843"/>
                    <a:pt x="179939" y="552843"/>
                    <a:pt x="175450" y="557325"/>
                  </a:cubicBezTo>
                  <a:cubicBezTo>
                    <a:pt x="175450" y="557325"/>
                    <a:pt x="175450" y="557325"/>
                    <a:pt x="172458" y="566290"/>
                  </a:cubicBezTo>
                  <a:cubicBezTo>
                    <a:pt x="172458" y="566290"/>
                    <a:pt x="172458" y="566290"/>
                    <a:pt x="164978" y="567785"/>
                  </a:cubicBezTo>
                  <a:cubicBezTo>
                    <a:pt x="164978" y="567785"/>
                    <a:pt x="164978" y="567785"/>
                    <a:pt x="154505" y="570773"/>
                  </a:cubicBezTo>
                  <a:cubicBezTo>
                    <a:pt x="154505" y="570773"/>
                    <a:pt x="154505" y="570773"/>
                    <a:pt x="147025" y="570773"/>
                  </a:cubicBezTo>
                  <a:cubicBezTo>
                    <a:pt x="147025" y="570773"/>
                    <a:pt x="147025" y="570773"/>
                    <a:pt x="139545" y="573761"/>
                  </a:cubicBezTo>
                  <a:cubicBezTo>
                    <a:pt x="139545" y="573761"/>
                    <a:pt x="139545" y="573761"/>
                    <a:pt x="129072" y="579738"/>
                  </a:cubicBezTo>
                  <a:cubicBezTo>
                    <a:pt x="129072" y="579738"/>
                    <a:pt x="129072" y="579738"/>
                    <a:pt x="132064" y="587209"/>
                  </a:cubicBezTo>
                  <a:cubicBezTo>
                    <a:pt x="132064" y="587209"/>
                    <a:pt x="132064" y="587209"/>
                    <a:pt x="129072" y="588703"/>
                  </a:cubicBezTo>
                  <a:cubicBezTo>
                    <a:pt x="129072" y="588703"/>
                    <a:pt x="129072" y="588703"/>
                    <a:pt x="121592" y="584220"/>
                  </a:cubicBezTo>
                  <a:cubicBezTo>
                    <a:pt x="121592" y="584220"/>
                    <a:pt x="121592" y="584220"/>
                    <a:pt x="114111" y="581232"/>
                  </a:cubicBezTo>
                  <a:cubicBezTo>
                    <a:pt x="114111" y="581232"/>
                    <a:pt x="114111" y="581232"/>
                    <a:pt x="108127" y="572267"/>
                  </a:cubicBezTo>
                  <a:cubicBezTo>
                    <a:pt x="108127" y="572267"/>
                    <a:pt x="108127" y="572267"/>
                    <a:pt x="106631" y="575255"/>
                  </a:cubicBezTo>
                  <a:cubicBezTo>
                    <a:pt x="106631" y="575255"/>
                    <a:pt x="106631" y="575255"/>
                    <a:pt x="106631" y="587209"/>
                  </a:cubicBezTo>
                  <a:cubicBezTo>
                    <a:pt x="106631" y="587209"/>
                    <a:pt x="106631" y="587209"/>
                    <a:pt x="97655" y="587209"/>
                  </a:cubicBezTo>
                  <a:cubicBezTo>
                    <a:pt x="97655" y="587209"/>
                    <a:pt x="97655" y="587209"/>
                    <a:pt x="97655" y="591691"/>
                  </a:cubicBezTo>
                  <a:cubicBezTo>
                    <a:pt x="97655" y="591691"/>
                    <a:pt x="97655" y="591691"/>
                    <a:pt x="88678" y="591691"/>
                  </a:cubicBezTo>
                  <a:cubicBezTo>
                    <a:pt x="88678" y="591691"/>
                    <a:pt x="88678" y="591691"/>
                    <a:pt x="88678" y="590197"/>
                  </a:cubicBezTo>
                  <a:cubicBezTo>
                    <a:pt x="88678" y="588703"/>
                    <a:pt x="84190" y="588703"/>
                    <a:pt x="84190" y="588703"/>
                  </a:cubicBezTo>
                  <a:cubicBezTo>
                    <a:pt x="84190" y="588703"/>
                    <a:pt x="84190" y="588703"/>
                    <a:pt x="78206" y="588703"/>
                  </a:cubicBezTo>
                  <a:cubicBezTo>
                    <a:pt x="78206" y="588703"/>
                    <a:pt x="78206" y="588703"/>
                    <a:pt x="70725" y="590197"/>
                  </a:cubicBezTo>
                  <a:cubicBezTo>
                    <a:pt x="70725" y="590197"/>
                    <a:pt x="70725" y="590197"/>
                    <a:pt x="61749" y="599162"/>
                  </a:cubicBezTo>
                  <a:cubicBezTo>
                    <a:pt x="61749" y="599162"/>
                    <a:pt x="61749" y="599162"/>
                    <a:pt x="45292" y="599162"/>
                  </a:cubicBezTo>
                  <a:cubicBezTo>
                    <a:pt x="45292" y="599162"/>
                    <a:pt x="45292" y="599162"/>
                    <a:pt x="30331" y="599162"/>
                  </a:cubicBezTo>
                  <a:cubicBezTo>
                    <a:pt x="30331" y="599162"/>
                    <a:pt x="30331" y="599162"/>
                    <a:pt x="30331" y="593185"/>
                  </a:cubicBezTo>
                  <a:cubicBezTo>
                    <a:pt x="30331" y="593185"/>
                    <a:pt x="30331" y="593185"/>
                    <a:pt x="40804" y="581232"/>
                  </a:cubicBezTo>
                  <a:cubicBezTo>
                    <a:pt x="40804" y="581232"/>
                    <a:pt x="40804" y="581232"/>
                    <a:pt x="58757" y="581232"/>
                  </a:cubicBezTo>
                  <a:cubicBezTo>
                    <a:pt x="58757" y="581232"/>
                    <a:pt x="58757" y="581232"/>
                    <a:pt x="66237" y="581232"/>
                  </a:cubicBezTo>
                  <a:cubicBezTo>
                    <a:pt x="66237" y="581232"/>
                    <a:pt x="66237" y="581232"/>
                    <a:pt x="73717" y="576750"/>
                  </a:cubicBezTo>
                  <a:cubicBezTo>
                    <a:pt x="73717" y="576750"/>
                    <a:pt x="73717" y="576750"/>
                    <a:pt x="84190" y="573761"/>
                  </a:cubicBezTo>
                  <a:cubicBezTo>
                    <a:pt x="84190" y="573761"/>
                    <a:pt x="84190" y="573761"/>
                    <a:pt x="88678" y="570773"/>
                  </a:cubicBezTo>
                  <a:cubicBezTo>
                    <a:pt x="88678" y="570773"/>
                    <a:pt x="88678" y="570773"/>
                    <a:pt x="93166" y="563302"/>
                  </a:cubicBezTo>
                  <a:cubicBezTo>
                    <a:pt x="93166" y="563302"/>
                    <a:pt x="93166" y="563302"/>
                    <a:pt x="102143" y="558820"/>
                  </a:cubicBezTo>
                  <a:cubicBezTo>
                    <a:pt x="102143" y="558820"/>
                    <a:pt x="102143" y="558820"/>
                    <a:pt x="115607" y="557325"/>
                  </a:cubicBezTo>
                  <a:cubicBezTo>
                    <a:pt x="115607" y="557325"/>
                    <a:pt x="115607" y="557325"/>
                    <a:pt x="123088" y="557325"/>
                  </a:cubicBezTo>
                  <a:cubicBezTo>
                    <a:pt x="123088" y="557325"/>
                    <a:pt x="123088" y="557325"/>
                    <a:pt x="129072" y="563302"/>
                  </a:cubicBezTo>
                  <a:cubicBezTo>
                    <a:pt x="129072" y="563302"/>
                    <a:pt x="129072" y="563302"/>
                    <a:pt x="135056" y="558820"/>
                  </a:cubicBezTo>
                  <a:cubicBezTo>
                    <a:pt x="135056" y="558820"/>
                    <a:pt x="135056" y="558820"/>
                    <a:pt x="141041" y="549855"/>
                  </a:cubicBezTo>
                  <a:cubicBezTo>
                    <a:pt x="141041" y="549855"/>
                    <a:pt x="141041" y="549855"/>
                    <a:pt x="148521" y="542384"/>
                  </a:cubicBezTo>
                  <a:cubicBezTo>
                    <a:pt x="148521" y="542384"/>
                    <a:pt x="148521" y="542384"/>
                    <a:pt x="156001" y="537901"/>
                  </a:cubicBezTo>
                  <a:cubicBezTo>
                    <a:pt x="156001" y="537901"/>
                    <a:pt x="156001" y="537901"/>
                    <a:pt x="170962" y="534913"/>
                  </a:cubicBezTo>
                  <a:cubicBezTo>
                    <a:pt x="170962" y="534913"/>
                    <a:pt x="170962" y="534913"/>
                    <a:pt x="176946" y="528936"/>
                  </a:cubicBezTo>
                  <a:cubicBezTo>
                    <a:pt x="176946" y="528936"/>
                    <a:pt x="176946" y="528936"/>
                    <a:pt x="184427" y="521465"/>
                  </a:cubicBezTo>
                  <a:cubicBezTo>
                    <a:pt x="184427" y="521465"/>
                    <a:pt x="184427" y="521465"/>
                    <a:pt x="193403" y="513994"/>
                  </a:cubicBezTo>
                  <a:cubicBezTo>
                    <a:pt x="193403" y="513994"/>
                    <a:pt x="193403" y="513994"/>
                    <a:pt x="200884" y="509512"/>
                  </a:cubicBezTo>
                  <a:cubicBezTo>
                    <a:pt x="200884" y="509512"/>
                    <a:pt x="200884" y="509512"/>
                    <a:pt x="203876" y="500547"/>
                  </a:cubicBezTo>
                  <a:cubicBezTo>
                    <a:pt x="203876" y="500547"/>
                    <a:pt x="203876" y="500547"/>
                    <a:pt x="205372" y="487099"/>
                  </a:cubicBezTo>
                  <a:cubicBezTo>
                    <a:pt x="205372" y="487099"/>
                    <a:pt x="205372" y="487099"/>
                    <a:pt x="208364" y="478134"/>
                  </a:cubicBezTo>
                  <a:cubicBezTo>
                    <a:pt x="208364" y="478134"/>
                    <a:pt x="208364" y="478134"/>
                    <a:pt x="209860" y="475146"/>
                  </a:cubicBezTo>
                  <a:cubicBezTo>
                    <a:pt x="209860" y="475146"/>
                    <a:pt x="209860" y="475146"/>
                    <a:pt x="217340" y="464687"/>
                  </a:cubicBezTo>
                  <a:cubicBezTo>
                    <a:pt x="217340" y="464687"/>
                    <a:pt x="217340" y="464687"/>
                    <a:pt x="212852" y="464687"/>
                  </a:cubicBezTo>
                  <a:cubicBezTo>
                    <a:pt x="212852" y="464687"/>
                    <a:pt x="212852" y="464687"/>
                    <a:pt x="205372" y="466181"/>
                  </a:cubicBezTo>
                  <a:cubicBezTo>
                    <a:pt x="205372" y="466181"/>
                    <a:pt x="205372" y="466181"/>
                    <a:pt x="200884" y="466181"/>
                  </a:cubicBezTo>
                  <a:cubicBezTo>
                    <a:pt x="200884" y="466181"/>
                    <a:pt x="200884" y="466181"/>
                    <a:pt x="193403" y="464687"/>
                  </a:cubicBezTo>
                  <a:cubicBezTo>
                    <a:pt x="193403" y="464687"/>
                    <a:pt x="193403" y="464687"/>
                    <a:pt x="190411" y="461699"/>
                  </a:cubicBezTo>
                  <a:cubicBezTo>
                    <a:pt x="190411" y="461699"/>
                    <a:pt x="190411" y="461699"/>
                    <a:pt x="197891" y="454228"/>
                  </a:cubicBezTo>
                  <a:cubicBezTo>
                    <a:pt x="197891" y="454228"/>
                    <a:pt x="197891" y="454228"/>
                    <a:pt x="190411" y="455722"/>
                  </a:cubicBezTo>
                  <a:cubicBezTo>
                    <a:pt x="190411" y="455722"/>
                    <a:pt x="190411" y="455722"/>
                    <a:pt x="185923" y="460204"/>
                  </a:cubicBezTo>
                  <a:cubicBezTo>
                    <a:pt x="185923" y="460204"/>
                    <a:pt x="185923" y="460204"/>
                    <a:pt x="182931" y="470664"/>
                  </a:cubicBezTo>
                  <a:cubicBezTo>
                    <a:pt x="182931" y="470664"/>
                    <a:pt x="182931" y="470664"/>
                    <a:pt x="178442" y="475146"/>
                  </a:cubicBezTo>
                  <a:cubicBezTo>
                    <a:pt x="178442" y="475146"/>
                    <a:pt x="178442" y="475146"/>
                    <a:pt x="176946" y="470664"/>
                  </a:cubicBezTo>
                  <a:cubicBezTo>
                    <a:pt x="176946" y="470664"/>
                    <a:pt x="176946" y="470664"/>
                    <a:pt x="172458" y="464687"/>
                  </a:cubicBezTo>
                  <a:cubicBezTo>
                    <a:pt x="172458" y="464687"/>
                    <a:pt x="172458" y="464687"/>
                    <a:pt x="164978" y="457216"/>
                  </a:cubicBezTo>
                  <a:cubicBezTo>
                    <a:pt x="164978" y="457216"/>
                    <a:pt x="164978" y="457216"/>
                    <a:pt x="153009" y="449745"/>
                  </a:cubicBezTo>
                  <a:cubicBezTo>
                    <a:pt x="153009" y="449745"/>
                    <a:pt x="153009" y="449745"/>
                    <a:pt x="150017" y="449745"/>
                  </a:cubicBezTo>
                  <a:cubicBezTo>
                    <a:pt x="150017" y="449745"/>
                    <a:pt x="150017" y="449745"/>
                    <a:pt x="139545" y="457216"/>
                  </a:cubicBezTo>
                  <a:cubicBezTo>
                    <a:pt x="139545" y="457216"/>
                    <a:pt x="139545" y="457216"/>
                    <a:pt x="133560" y="457216"/>
                  </a:cubicBezTo>
                  <a:cubicBezTo>
                    <a:pt x="133560" y="457216"/>
                    <a:pt x="133560" y="457216"/>
                    <a:pt x="124584" y="457216"/>
                  </a:cubicBezTo>
                  <a:cubicBezTo>
                    <a:pt x="124584" y="457216"/>
                    <a:pt x="124584" y="457216"/>
                    <a:pt x="126080" y="437792"/>
                  </a:cubicBezTo>
                  <a:cubicBezTo>
                    <a:pt x="126080" y="437792"/>
                    <a:pt x="126080" y="437792"/>
                    <a:pt x="127576" y="431815"/>
                  </a:cubicBezTo>
                  <a:cubicBezTo>
                    <a:pt x="127576" y="431815"/>
                    <a:pt x="127576" y="431815"/>
                    <a:pt x="132064" y="425838"/>
                  </a:cubicBezTo>
                  <a:cubicBezTo>
                    <a:pt x="132064" y="425838"/>
                    <a:pt x="132064" y="425838"/>
                    <a:pt x="132064" y="418368"/>
                  </a:cubicBezTo>
                  <a:cubicBezTo>
                    <a:pt x="132064" y="418368"/>
                    <a:pt x="132064" y="418368"/>
                    <a:pt x="130568" y="406414"/>
                  </a:cubicBezTo>
                  <a:cubicBezTo>
                    <a:pt x="130568" y="406414"/>
                    <a:pt x="130568" y="406414"/>
                    <a:pt x="127576" y="394461"/>
                  </a:cubicBezTo>
                  <a:cubicBezTo>
                    <a:pt x="127576" y="394461"/>
                    <a:pt x="127576" y="394461"/>
                    <a:pt x="124584" y="397449"/>
                  </a:cubicBezTo>
                  <a:cubicBezTo>
                    <a:pt x="124584" y="397449"/>
                    <a:pt x="124584" y="397449"/>
                    <a:pt x="118600" y="403426"/>
                  </a:cubicBezTo>
                  <a:cubicBezTo>
                    <a:pt x="118600" y="403426"/>
                    <a:pt x="118600" y="403426"/>
                    <a:pt x="114111" y="406414"/>
                  </a:cubicBezTo>
                  <a:cubicBezTo>
                    <a:pt x="114111" y="406414"/>
                    <a:pt x="114111" y="406414"/>
                    <a:pt x="109623" y="406414"/>
                  </a:cubicBezTo>
                  <a:cubicBezTo>
                    <a:pt x="109623" y="406414"/>
                    <a:pt x="109623" y="406414"/>
                    <a:pt x="105135" y="401932"/>
                  </a:cubicBezTo>
                  <a:cubicBezTo>
                    <a:pt x="105135" y="401932"/>
                    <a:pt x="105135" y="401932"/>
                    <a:pt x="102143" y="401932"/>
                  </a:cubicBezTo>
                  <a:cubicBezTo>
                    <a:pt x="102143" y="401932"/>
                    <a:pt x="102143" y="401932"/>
                    <a:pt x="96158" y="398943"/>
                  </a:cubicBezTo>
                  <a:cubicBezTo>
                    <a:pt x="96158" y="398943"/>
                    <a:pt x="96158" y="398943"/>
                    <a:pt x="91670" y="394461"/>
                  </a:cubicBezTo>
                  <a:cubicBezTo>
                    <a:pt x="91670" y="394461"/>
                    <a:pt x="91670" y="394461"/>
                    <a:pt x="87182" y="391473"/>
                  </a:cubicBezTo>
                  <a:cubicBezTo>
                    <a:pt x="87182" y="391473"/>
                    <a:pt x="87182" y="391473"/>
                    <a:pt x="82694" y="386990"/>
                  </a:cubicBezTo>
                  <a:cubicBezTo>
                    <a:pt x="82694" y="386990"/>
                    <a:pt x="82694" y="386990"/>
                    <a:pt x="81198" y="382508"/>
                  </a:cubicBezTo>
                  <a:cubicBezTo>
                    <a:pt x="81198" y="382508"/>
                    <a:pt x="81198" y="382508"/>
                    <a:pt x="79702" y="372048"/>
                  </a:cubicBezTo>
                  <a:cubicBezTo>
                    <a:pt x="79702" y="372048"/>
                    <a:pt x="79702" y="372048"/>
                    <a:pt x="85686" y="367566"/>
                  </a:cubicBezTo>
                  <a:cubicBezTo>
                    <a:pt x="85686" y="367566"/>
                    <a:pt x="85686" y="367566"/>
                    <a:pt x="91670" y="367566"/>
                  </a:cubicBezTo>
                  <a:cubicBezTo>
                    <a:pt x="91670" y="367566"/>
                    <a:pt x="91670" y="367566"/>
                    <a:pt x="99151" y="367566"/>
                  </a:cubicBezTo>
                  <a:cubicBezTo>
                    <a:pt x="99151" y="367566"/>
                    <a:pt x="99151" y="367566"/>
                    <a:pt x="106631" y="372048"/>
                  </a:cubicBezTo>
                  <a:cubicBezTo>
                    <a:pt x="106631" y="372048"/>
                    <a:pt x="106631" y="372048"/>
                    <a:pt x="109623" y="364578"/>
                  </a:cubicBezTo>
                  <a:cubicBezTo>
                    <a:pt x="109623" y="364578"/>
                    <a:pt x="109623" y="364578"/>
                    <a:pt x="105135" y="360095"/>
                  </a:cubicBezTo>
                  <a:cubicBezTo>
                    <a:pt x="105135" y="360095"/>
                    <a:pt x="105135" y="360095"/>
                    <a:pt x="103639" y="360095"/>
                  </a:cubicBezTo>
                  <a:cubicBezTo>
                    <a:pt x="103639" y="360095"/>
                    <a:pt x="103639" y="360095"/>
                    <a:pt x="96158" y="360095"/>
                  </a:cubicBezTo>
                  <a:cubicBezTo>
                    <a:pt x="96158" y="360095"/>
                    <a:pt x="96158" y="360095"/>
                    <a:pt x="91670" y="360095"/>
                  </a:cubicBezTo>
                  <a:cubicBezTo>
                    <a:pt x="91670" y="360095"/>
                    <a:pt x="91670" y="360095"/>
                    <a:pt x="82694" y="354118"/>
                  </a:cubicBezTo>
                  <a:cubicBezTo>
                    <a:pt x="82694" y="354118"/>
                    <a:pt x="82694" y="354118"/>
                    <a:pt x="79702" y="348142"/>
                  </a:cubicBezTo>
                  <a:cubicBezTo>
                    <a:pt x="79702" y="348142"/>
                    <a:pt x="79702" y="348142"/>
                    <a:pt x="76710" y="340671"/>
                  </a:cubicBezTo>
                  <a:cubicBezTo>
                    <a:pt x="76710" y="340671"/>
                    <a:pt x="76710" y="340671"/>
                    <a:pt x="73717" y="333200"/>
                  </a:cubicBezTo>
                  <a:cubicBezTo>
                    <a:pt x="73717" y="333200"/>
                    <a:pt x="73717" y="333200"/>
                    <a:pt x="73717" y="330212"/>
                  </a:cubicBezTo>
                  <a:cubicBezTo>
                    <a:pt x="73717" y="330212"/>
                    <a:pt x="73717" y="330212"/>
                    <a:pt x="76710" y="327223"/>
                  </a:cubicBezTo>
                  <a:cubicBezTo>
                    <a:pt x="76710" y="327223"/>
                    <a:pt x="76710" y="327223"/>
                    <a:pt x="81198" y="319752"/>
                  </a:cubicBezTo>
                  <a:cubicBezTo>
                    <a:pt x="81198" y="319752"/>
                    <a:pt x="81198" y="319752"/>
                    <a:pt x="88678" y="310787"/>
                  </a:cubicBezTo>
                  <a:cubicBezTo>
                    <a:pt x="88678" y="310787"/>
                    <a:pt x="88678" y="310787"/>
                    <a:pt x="97655" y="304811"/>
                  </a:cubicBezTo>
                  <a:cubicBezTo>
                    <a:pt x="97655" y="304811"/>
                    <a:pt x="97655" y="304811"/>
                    <a:pt x="103639" y="297340"/>
                  </a:cubicBezTo>
                  <a:cubicBezTo>
                    <a:pt x="103639" y="297340"/>
                    <a:pt x="103639" y="297340"/>
                    <a:pt x="105135" y="289869"/>
                  </a:cubicBezTo>
                  <a:cubicBezTo>
                    <a:pt x="105135" y="289869"/>
                    <a:pt x="105135" y="289869"/>
                    <a:pt x="112615" y="282398"/>
                  </a:cubicBezTo>
                  <a:cubicBezTo>
                    <a:pt x="112615" y="282398"/>
                    <a:pt x="112615" y="282398"/>
                    <a:pt x="118600" y="280904"/>
                  </a:cubicBezTo>
                  <a:cubicBezTo>
                    <a:pt x="118600" y="280904"/>
                    <a:pt x="118600" y="280904"/>
                    <a:pt x="123088" y="283892"/>
                  </a:cubicBezTo>
                  <a:cubicBezTo>
                    <a:pt x="123088" y="283892"/>
                    <a:pt x="123088" y="283892"/>
                    <a:pt x="127576" y="289869"/>
                  </a:cubicBezTo>
                  <a:cubicBezTo>
                    <a:pt x="127576" y="289869"/>
                    <a:pt x="127576" y="289869"/>
                    <a:pt x="130568" y="289869"/>
                  </a:cubicBezTo>
                  <a:cubicBezTo>
                    <a:pt x="130568" y="289869"/>
                    <a:pt x="130568" y="289869"/>
                    <a:pt x="136552" y="289869"/>
                  </a:cubicBezTo>
                  <a:cubicBezTo>
                    <a:pt x="136552" y="289869"/>
                    <a:pt x="136552" y="289869"/>
                    <a:pt x="139545" y="289869"/>
                  </a:cubicBezTo>
                  <a:cubicBezTo>
                    <a:pt x="139545" y="289869"/>
                    <a:pt x="139545" y="289869"/>
                    <a:pt x="144033" y="283892"/>
                  </a:cubicBezTo>
                  <a:cubicBezTo>
                    <a:pt x="144033" y="283892"/>
                    <a:pt x="144033" y="283892"/>
                    <a:pt x="148521" y="283892"/>
                  </a:cubicBezTo>
                  <a:cubicBezTo>
                    <a:pt x="148521" y="283892"/>
                    <a:pt x="148521" y="283892"/>
                    <a:pt x="150017" y="280904"/>
                  </a:cubicBezTo>
                  <a:cubicBezTo>
                    <a:pt x="150017" y="280904"/>
                    <a:pt x="150017" y="280904"/>
                    <a:pt x="153009" y="276422"/>
                  </a:cubicBezTo>
                  <a:cubicBezTo>
                    <a:pt x="153009" y="276422"/>
                    <a:pt x="153009" y="276422"/>
                    <a:pt x="154505" y="280904"/>
                  </a:cubicBezTo>
                  <a:cubicBezTo>
                    <a:pt x="154505" y="280904"/>
                    <a:pt x="154505" y="280904"/>
                    <a:pt x="158994" y="280904"/>
                  </a:cubicBezTo>
                  <a:cubicBezTo>
                    <a:pt x="158994" y="280904"/>
                    <a:pt x="158994" y="280904"/>
                    <a:pt x="161986" y="280904"/>
                  </a:cubicBezTo>
                  <a:cubicBezTo>
                    <a:pt x="161986" y="280904"/>
                    <a:pt x="161986" y="280904"/>
                    <a:pt x="167970" y="280904"/>
                  </a:cubicBezTo>
                  <a:cubicBezTo>
                    <a:pt x="167970" y="280904"/>
                    <a:pt x="167970" y="280904"/>
                    <a:pt x="172458" y="276422"/>
                  </a:cubicBezTo>
                  <a:cubicBezTo>
                    <a:pt x="172458" y="276422"/>
                    <a:pt x="172458" y="276422"/>
                    <a:pt x="176946" y="276422"/>
                  </a:cubicBezTo>
                  <a:cubicBezTo>
                    <a:pt x="176946" y="276422"/>
                    <a:pt x="176946" y="276422"/>
                    <a:pt x="178442" y="265962"/>
                  </a:cubicBezTo>
                  <a:cubicBezTo>
                    <a:pt x="178442" y="265962"/>
                    <a:pt x="178442" y="265962"/>
                    <a:pt x="175450" y="258491"/>
                  </a:cubicBezTo>
                  <a:cubicBezTo>
                    <a:pt x="175450" y="258491"/>
                    <a:pt x="175450" y="258491"/>
                    <a:pt x="172458" y="246538"/>
                  </a:cubicBezTo>
                  <a:cubicBezTo>
                    <a:pt x="172458" y="246538"/>
                    <a:pt x="172458" y="246538"/>
                    <a:pt x="178442" y="246538"/>
                  </a:cubicBezTo>
                  <a:cubicBezTo>
                    <a:pt x="178442" y="246538"/>
                    <a:pt x="178442" y="246538"/>
                    <a:pt x="184427" y="240561"/>
                  </a:cubicBezTo>
                  <a:cubicBezTo>
                    <a:pt x="184427" y="240561"/>
                    <a:pt x="184427" y="240561"/>
                    <a:pt x="182931" y="231596"/>
                  </a:cubicBezTo>
                  <a:cubicBezTo>
                    <a:pt x="182931" y="231596"/>
                    <a:pt x="182931" y="231596"/>
                    <a:pt x="173954" y="230102"/>
                  </a:cubicBezTo>
                  <a:cubicBezTo>
                    <a:pt x="173954" y="230102"/>
                    <a:pt x="173954" y="230102"/>
                    <a:pt x="169466" y="230102"/>
                  </a:cubicBezTo>
                  <a:cubicBezTo>
                    <a:pt x="169466" y="230102"/>
                    <a:pt x="169466" y="230102"/>
                    <a:pt x="164978" y="231596"/>
                  </a:cubicBezTo>
                  <a:cubicBezTo>
                    <a:pt x="164978" y="231596"/>
                    <a:pt x="164978" y="231596"/>
                    <a:pt x="160490" y="234585"/>
                  </a:cubicBezTo>
                  <a:cubicBezTo>
                    <a:pt x="160490" y="234585"/>
                    <a:pt x="160490" y="234585"/>
                    <a:pt x="157497" y="240561"/>
                  </a:cubicBezTo>
                  <a:cubicBezTo>
                    <a:pt x="157497" y="240561"/>
                    <a:pt x="157497" y="240561"/>
                    <a:pt x="153009" y="240561"/>
                  </a:cubicBezTo>
                  <a:cubicBezTo>
                    <a:pt x="153009" y="240561"/>
                    <a:pt x="153009" y="240561"/>
                    <a:pt x="148521" y="231596"/>
                  </a:cubicBezTo>
                  <a:cubicBezTo>
                    <a:pt x="148521" y="231596"/>
                    <a:pt x="148521" y="231596"/>
                    <a:pt x="136552" y="231596"/>
                  </a:cubicBezTo>
                  <a:cubicBezTo>
                    <a:pt x="136552" y="231596"/>
                    <a:pt x="136552" y="231596"/>
                    <a:pt x="123088" y="231596"/>
                  </a:cubicBezTo>
                  <a:cubicBezTo>
                    <a:pt x="123088" y="231596"/>
                    <a:pt x="123088" y="231596"/>
                    <a:pt x="112615" y="228608"/>
                  </a:cubicBezTo>
                  <a:cubicBezTo>
                    <a:pt x="112615" y="228608"/>
                    <a:pt x="112615" y="228608"/>
                    <a:pt x="102143" y="224125"/>
                  </a:cubicBezTo>
                  <a:cubicBezTo>
                    <a:pt x="102143" y="224125"/>
                    <a:pt x="102143" y="224125"/>
                    <a:pt x="96158" y="216654"/>
                  </a:cubicBezTo>
                  <a:cubicBezTo>
                    <a:pt x="96158" y="216654"/>
                    <a:pt x="96158" y="216654"/>
                    <a:pt x="94662" y="201713"/>
                  </a:cubicBezTo>
                  <a:cubicBezTo>
                    <a:pt x="94662" y="201713"/>
                    <a:pt x="94662" y="201713"/>
                    <a:pt x="102143" y="198724"/>
                  </a:cubicBezTo>
                  <a:cubicBezTo>
                    <a:pt x="102143" y="198724"/>
                    <a:pt x="102143" y="198724"/>
                    <a:pt x="106631" y="195736"/>
                  </a:cubicBezTo>
                  <a:cubicBezTo>
                    <a:pt x="106631" y="195736"/>
                    <a:pt x="106631" y="195736"/>
                    <a:pt x="96158" y="191254"/>
                  </a:cubicBezTo>
                  <a:cubicBezTo>
                    <a:pt x="96158" y="191254"/>
                    <a:pt x="96158" y="191254"/>
                    <a:pt x="90174" y="186771"/>
                  </a:cubicBezTo>
                  <a:cubicBezTo>
                    <a:pt x="90174" y="186771"/>
                    <a:pt x="90174" y="186771"/>
                    <a:pt x="82694" y="180794"/>
                  </a:cubicBezTo>
                  <a:cubicBezTo>
                    <a:pt x="82694" y="180794"/>
                    <a:pt x="82694" y="180794"/>
                    <a:pt x="81198" y="177806"/>
                  </a:cubicBezTo>
                  <a:cubicBezTo>
                    <a:pt x="81198" y="177806"/>
                    <a:pt x="81198" y="177806"/>
                    <a:pt x="87182" y="173324"/>
                  </a:cubicBezTo>
                  <a:cubicBezTo>
                    <a:pt x="87182" y="173324"/>
                    <a:pt x="87182" y="173324"/>
                    <a:pt x="91670" y="173324"/>
                  </a:cubicBezTo>
                  <a:cubicBezTo>
                    <a:pt x="91670" y="173324"/>
                    <a:pt x="91670" y="173324"/>
                    <a:pt x="100647" y="171829"/>
                  </a:cubicBezTo>
                  <a:cubicBezTo>
                    <a:pt x="100647" y="171829"/>
                    <a:pt x="100647" y="171829"/>
                    <a:pt x="112615" y="164359"/>
                  </a:cubicBezTo>
                  <a:cubicBezTo>
                    <a:pt x="112615" y="164359"/>
                    <a:pt x="112615" y="164359"/>
                    <a:pt x="114111" y="167347"/>
                  </a:cubicBezTo>
                  <a:cubicBezTo>
                    <a:pt x="114111" y="167347"/>
                    <a:pt x="114111" y="167347"/>
                    <a:pt x="121592" y="164359"/>
                  </a:cubicBezTo>
                  <a:cubicBezTo>
                    <a:pt x="121592" y="164359"/>
                    <a:pt x="121592" y="164359"/>
                    <a:pt x="121592" y="162864"/>
                  </a:cubicBezTo>
                  <a:cubicBezTo>
                    <a:pt x="121592" y="162864"/>
                    <a:pt x="121592" y="162864"/>
                    <a:pt x="126080" y="161370"/>
                  </a:cubicBezTo>
                  <a:cubicBezTo>
                    <a:pt x="126080" y="161370"/>
                    <a:pt x="126080" y="161370"/>
                    <a:pt x="135056" y="159876"/>
                  </a:cubicBezTo>
                  <a:cubicBezTo>
                    <a:pt x="135056" y="159876"/>
                    <a:pt x="135056" y="159876"/>
                    <a:pt x="145529" y="159876"/>
                  </a:cubicBezTo>
                  <a:cubicBezTo>
                    <a:pt x="145529" y="159876"/>
                    <a:pt x="145529" y="159876"/>
                    <a:pt x="150017" y="162864"/>
                  </a:cubicBezTo>
                  <a:cubicBezTo>
                    <a:pt x="150017" y="162864"/>
                    <a:pt x="150017" y="162864"/>
                    <a:pt x="147025" y="170335"/>
                  </a:cubicBezTo>
                  <a:cubicBezTo>
                    <a:pt x="147025" y="170335"/>
                    <a:pt x="147025" y="170335"/>
                    <a:pt x="147025" y="173324"/>
                  </a:cubicBezTo>
                  <a:cubicBezTo>
                    <a:pt x="147025" y="173324"/>
                    <a:pt x="147025" y="173324"/>
                    <a:pt x="151513" y="176312"/>
                  </a:cubicBezTo>
                  <a:cubicBezTo>
                    <a:pt x="151513" y="176312"/>
                    <a:pt x="151513" y="176312"/>
                    <a:pt x="156001" y="180794"/>
                  </a:cubicBezTo>
                  <a:cubicBezTo>
                    <a:pt x="156001" y="180794"/>
                    <a:pt x="156001" y="180794"/>
                    <a:pt x="164978" y="180794"/>
                  </a:cubicBezTo>
                  <a:cubicBezTo>
                    <a:pt x="164978" y="180794"/>
                    <a:pt x="164978" y="180794"/>
                    <a:pt x="176946" y="183783"/>
                  </a:cubicBezTo>
                  <a:cubicBezTo>
                    <a:pt x="176946" y="183783"/>
                    <a:pt x="176946" y="183783"/>
                    <a:pt x="185923" y="179300"/>
                  </a:cubicBezTo>
                  <a:cubicBezTo>
                    <a:pt x="185923" y="179300"/>
                    <a:pt x="185923" y="179300"/>
                    <a:pt x="191907" y="173324"/>
                  </a:cubicBezTo>
                  <a:cubicBezTo>
                    <a:pt x="191907" y="173324"/>
                    <a:pt x="191907" y="173324"/>
                    <a:pt x="199387" y="168841"/>
                  </a:cubicBezTo>
                  <a:cubicBezTo>
                    <a:pt x="199387" y="168841"/>
                    <a:pt x="193403" y="165853"/>
                    <a:pt x="191907" y="165853"/>
                  </a:cubicBezTo>
                  <a:cubicBezTo>
                    <a:pt x="188915" y="165853"/>
                    <a:pt x="185923" y="162864"/>
                    <a:pt x="185923" y="162864"/>
                  </a:cubicBezTo>
                  <a:cubicBezTo>
                    <a:pt x="185923" y="162864"/>
                    <a:pt x="185923" y="162864"/>
                    <a:pt x="181435" y="159876"/>
                  </a:cubicBezTo>
                  <a:cubicBezTo>
                    <a:pt x="181435" y="159876"/>
                    <a:pt x="181435" y="159876"/>
                    <a:pt x="181435" y="153899"/>
                  </a:cubicBezTo>
                  <a:cubicBezTo>
                    <a:pt x="181435" y="153899"/>
                    <a:pt x="181435" y="153899"/>
                    <a:pt x="179939" y="146428"/>
                  </a:cubicBezTo>
                  <a:cubicBezTo>
                    <a:pt x="179939" y="146428"/>
                    <a:pt x="179939" y="146428"/>
                    <a:pt x="157497" y="140452"/>
                  </a:cubicBezTo>
                  <a:cubicBezTo>
                    <a:pt x="157497" y="140452"/>
                    <a:pt x="157497" y="140452"/>
                    <a:pt x="157497" y="118039"/>
                  </a:cubicBezTo>
                  <a:cubicBezTo>
                    <a:pt x="157497" y="118039"/>
                    <a:pt x="157497" y="118039"/>
                    <a:pt x="147025" y="107580"/>
                  </a:cubicBezTo>
                  <a:cubicBezTo>
                    <a:pt x="147025" y="107580"/>
                    <a:pt x="147025" y="107580"/>
                    <a:pt x="126080" y="85168"/>
                  </a:cubicBezTo>
                  <a:cubicBezTo>
                    <a:pt x="126080" y="85168"/>
                    <a:pt x="126080" y="85168"/>
                    <a:pt x="129072" y="85168"/>
                  </a:cubicBezTo>
                  <a:cubicBezTo>
                    <a:pt x="129072" y="85168"/>
                    <a:pt x="129072" y="85168"/>
                    <a:pt x="129072" y="80685"/>
                  </a:cubicBezTo>
                  <a:cubicBezTo>
                    <a:pt x="129072" y="80685"/>
                    <a:pt x="129072" y="80685"/>
                    <a:pt x="136552" y="80685"/>
                  </a:cubicBezTo>
                  <a:cubicBezTo>
                    <a:pt x="136552" y="80685"/>
                    <a:pt x="136552" y="80685"/>
                    <a:pt x="136552" y="74708"/>
                  </a:cubicBezTo>
                  <a:cubicBezTo>
                    <a:pt x="136552" y="74708"/>
                    <a:pt x="136552" y="74708"/>
                    <a:pt x="138048" y="67238"/>
                  </a:cubicBezTo>
                  <a:cubicBezTo>
                    <a:pt x="138048" y="67238"/>
                    <a:pt x="138048" y="67238"/>
                    <a:pt x="142537" y="67238"/>
                  </a:cubicBezTo>
                  <a:cubicBezTo>
                    <a:pt x="142537" y="67238"/>
                    <a:pt x="142537" y="67238"/>
                    <a:pt x="147025" y="70226"/>
                  </a:cubicBezTo>
                  <a:cubicBezTo>
                    <a:pt x="147025" y="70226"/>
                    <a:pt x="147025" y="70226"/>
                    <a:pt x="154505" y="70226"/>
                  </a:cubicBezTo>
                  <a:cubicBezTo>
                    <a:pt x="154505" y="70226"/>
                    <a:pt x="154505" y="70226"/>
                    <a:pt x="157497" y="70226"/>
                  </a:cubicBezTo>
                  <a:cubicBezTo>
                    <a:pt x="157497" y="70226"/>
                    <a:pt x="157497" y="70226"/>
                    <a:pt x="164978" y="70226"/>
                  </a:cubicBezTo>
                  <a:cubicBezTo>
                    <a:pt x="164978" y="70226"/>
                    <a:pt x="164978" y="70226"/>
                    <a:pt x="178442" y="65743"/>
                  </a:cubicBezTo>
                  <a:cubicBezTo>
                    <a:pt x="178442" y="65743"/>
                    <a:pt x="178442" y="65743"/>
                    <a:pt x="182931" y="61261"/>
                  </a:cubicBezTo>
                  <a:cubicBezTo>
                    <a:pt x="182931" y="61261"/>
                    <a:pt x="182931" y="61261"/>
                    <a:pt x="187419" y="53790"/>
                  </a:cubicBezTo>
                  <a:cubicBezTo>
                    <a:pt x="187419" y="53790"/>
                    <a:pt x="187419" y="53790"/>
                    <a:pt x="187419" y="41837"/>
                  </a:cubicBezTo>
                  <a:cubicBezTo>
                    <a:pt x="187419" y="41837"/>
                    <a:pt x="187419" y="41837"/>
                    <a:pt x="191907" y="41837"/>
                  </a:cubicBezTo>
                  <a:cubicBezTo>
                    <a:pt x="191907" y="41837"/>
                    <a:pt x="191907" y="41837"/>
                    <a:pt x="196395" y="37354"/>
                  </a:cubicBezTo>
                  <a:cubicBezTo>
                    <a:pt x="196395" y="37354"/>
                    <a:pt x="196395" y="37354"/>
                    <a:pt x="205372" y="29883"/>
                  </a:cubicBezTo>
                  <a:cubicBezTo>
                    <a:pt x="205372" y="29883"/>
                    <a:pt x="205372" y="29883"/>
                    <a:pt x="221829" y="26895"/>
                  </a:cubicBezTo>
                  <a:cubicBezTo>
                    <a:pt x="221829" y="26895"/>
                    <a:pt x="221829" y="26895"/>
                    <a:pt x="227813" y="19424"/>
                  </a:cubicBezTo>
                  <a:cubicBezTo>
                    <a:pt x="227813" y="19424"/>
                    <a:pt x="227813" y="19424"/>
                    <a:pt x="233797" y="16436"/>
                  </a:cubicBezTo>
                  <a:cubicBezTo>
                    <a:pt x="233797" y="16436"/>
                    <a:pt x="233797" y="16436"/>
                    <a:pt x="238285" y="11953"/>
                  </a:cubicBezTo>
                  <a:cubicBezTo>
                    <a:pt x="238285" y="11953"/>
                    <a:pt x="238285" y="11953"/>
                    <a:pt x="262223" y="13447"/>
                  </a:cubicBezTo>
                  <a:cubicBezTo>
                    <a:pt x="262223" y="13447"/>
                    <a:pt x="262223" y="13447"/>
                    <a:pt x="265215" y="5977"/>
                  </a:cubicBezTo>
                  <a:cubicBezTo>
                    <a:pt x="265215" y="5977"/>
                    <a:pt x="265215" y="5977"/>
                    <a:pt x="277183" y="0"/>
                  </a:cubicBez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37" name="Freeform 136">
              <a:extLst>
                <a:ext uri="{FF2B5EF4-FFF2-40B4-BE49-F238E27FC236}">
                  <a16:creationId xmlns:a16="http://schemas.microsoft.com/office/drawing/2014/main" id="{9CDEB3AA-7ADE-0340-A45C-DF5DCB35E0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4674" y="10851966"/>
              <a:ext cx="1751655" cy="1113187"/>
            </a:xfrm>
            <a:custGeom>
              <a:avLst/>
              <a:gdLst>
                <a:gd name="connsiteX0" fmla="*/ 373837 w 470138"/>
                <a:gd name="connsiteY0" fmla="*/ 178512 h 298698"/>
                <a:gd name="connsiteX1" fmla="*/ 376847 w 470138"/>
                <a:gd name="connsiteY1" fmla="*/ 178512 h 298698"/>
                <a:gd name="connsiteX2" fmla="*/ 382865 w 470138"/>
                <a:gd name="connsiteY2" fmla="*/ 178512 h 298698"/>
                <a:gd name="connsiteX3" fmla="*/ 391894 w 470138"/>
                <a:gd name="connsiteY3" fmla="*/ 184447 h 298698"/>
                <a:gd name="connsiteX4" fmla="*/ 399417 w 470138"/>
                <a:gd name="connsiteY4" fmla="*/ 191866 h 298698"/>
                <a:gd name="connsiteX5" fmla="*/ 405436 w 470138"/>
                <a:gd name="connsiteY5" fmla="*/ 193350 h 298698"/>
                <a:gd name="connsiteX6" fmla="*/ 409950 w 470138"/>
                <a:gd name="connsiteY6" fmla="*/ 193350 h 298698"/>
                <a:gd name="connsiteX7" fmla="*/ 417474 w 470138"/>
                <a:gd name="connsiteY7" fmla="*/ 193350 h 298698"/>
                <a:gd name="connsiteX8" fmla="*/ 432521 w 470138"/>
                <a:gd name="connsiteY8" fmla="*/ 199285 h 298698"/>
                <a:gd name="connsiteX9" fmla="*/ 441549 w 470138"/>
                <a:gd name="connsiteY9" fmla="*/ 206704 h 298698"/>
                <a:gd name="connsiteX10" fmla="*/ 441549 w 470138"/>
                <a:gd name="connsiteY10" fmla="*/ 212639 h 298698"/>
                <a:gd name="connsiteX11" fmla="*/ 444558 w 470138"/>
                <a:gd name="connsiteY11" fmla="*/ 225993 h 298698"/>
                <a:gd name="connsiteX12" fmla="*/ 449072 w 470138"/>
                <a:gd name="connsiteY12" fmla="*/ 225993 h 298698"/>
                <a:gd name="connsiteX13" fmla="*/ 452082 w 470138"/>
                <a:gd name="connsiteY13" fmla="*/ 225993 h 298698"/>
                <a:gd name="connsiteX14" fmla="*/ 452082 w 470138"/>
                <a:gd name="connsiteY14" fmla="*/ 234896 h 298698"/>
                <a:gd name="connsiteX15" fmla="*/ 456596 w 470138"/>
                <a:gd name="connsiteY15" fmla="*/ 234896 h 298698"/>
                <a:gd name="connsiteX16" fmla="*/ 462615 w 470138"/>
                <a:gd name="connsiteY16" fmla="*/ 240831 h 298698"/>
                <a:gd name="connsiteX17" fmla="*/ 470138 w 470138"/>
                <a:gd name="connsiteY17" fmla="*/ 240831 h 298698"/>
                <a:gd name="connsiteX18" fmla="*/ 462615 w 470138"/>
                <a:gd name="connsiteY18" fmla="*/ 251217 h 298698"/>
                <a:gd name="connsiteX19" fmla="*/ 456596 w 470138"/>
                <a:gd name="connsiteY19" fmla="*/ 254185 h 298698"/>
                <a:gd name="connsiteX20" fmla="*/ 449072 w 470138"/>
                <a:gd name="connsiteY20" fmla="*/ 267539 h 298698"/>
                <a:gd name="connsiteX21" fmla="*/ 440044 w 470138"/>
                <a:gd name="connsiteY21" fmla="*/ 270506 h 298698"/>
                <a:gd name="connsiteX22" fmla="*/ 421988 w 470138"/>
                <a:gd name="connsiteY22" fmla="*/ 270506 h 298698"/>
                <a:gd name="connsiteX23" fmla="*/ 418978 w 470138"/>
                <a:gd name="connsiteY23" fmla="*/ 274958 h 298698"/>
                <a:gd name="connsiteX24" fmla="*/ 406941 w 470138"/>
                <a:gd name="connsiteY24" fmla="*/ 274958 h 298698"/>
                <a:gd name="connsiteX25" fmla="*/ 403931 w 470138"/>
                <a:gd name="connsiteY25" fmla="*/ 285344 h 298698"/>
                <a:gd name="connsiteX26" fmla="*/ 402427 w 470138"/>
                <a:gd name="connsiteY26" fmla="*/ 292763 h 298698"/>
                <a:gd name="connsiteX27" fmla="*/ 399417 w 470138"/>
                <a:gd name="connsiteY27" fmla="*/ 295731 h 298698"/>
                <a:gd name="connsiteX28" fmla="*/ 396408 w 470138"/>
                <a:gd name="connsiteY28" fmla="*/ 298698 h 298698"/>
                <a:gd name="connsiteX29" fmla="*/ 391894 w 470138"/>
                <a:gd name="connsiteY29" fmla="*/ 298698 h 298698"/>
                <a:gd name="connsiteX30" fmla="*/ 387380 w 470138"/>
                <a:gd name="connsiteY30" fmla="*/ 291279 h 298698"/>
                <a:gd name="connsiteX31" fmla="*/ 376847 w 470138"/>
                <a:gd name="connsiteY31" fmla="*/ 286828 h 298698"/>
                <a:gd name="connsiteX32" fmla="*/ 370828 w 470138"/>
                <a:gd name="connsiteY32" fmla="*/ 280893 h 298698"/>
                <a:gd name="connsiteX33" fmla="*/ 370828 w 470138"/>
                <a:gd name="connsiteY33" fmla="*/ 277925 h 298698"/>
                <a:gd name="connsiteX34" fmla="*/ 370828 w 470138"/>
                <a:gd name="connsiteY34" fmla="*/ 273474 h 298698"/>
                <a:gd name="connsiteX35" fmla="*/ 370828 w 470138"/>
                <a:gd name="connsiteY35" fmla="*/ 267539 h 298698"/>
                <a:gd name="connsiteX36" fmla="*/ 370828 w 470138"/>
                <a:gd name="connsiteY36" fmla="*/ 264571 h 298698"/>
                <a:gd name="connsiteX37" fmla="*/ 370828 w 470138"/>
                <a:gd name="connsiteY37" fmla="*/ 252701 h 298698"/>
                <a:gd name="connsiteX38" fmla="*/ 370828 w 470138"/>
                <a:gd name="connsiteY38" fmla="*/ 249733 h 298698"/>
                <a:gd name="connsiteX39" fmla="*/ 370828 w 470138"/>
                <a:gd name="connsiteY39" fmla="*/ 242315 h 298698"/>
                <a:gd name="connsiteX40" fmla="*/ 363304 w 470138"/>
                <a:gd name="connsiteY40" fmla="*/ 231928 h 298698"/>
                <a:gd name="connsiteX41" fmla="*/ 358790 w 470138"/>
                <a:gd name="connsiteY41" fmla="*/ 227477 h 298698"/>
                <a:gd name="connsiteX42" fmla="*/ 358790 w 470138"/>
                <a:gd name="connsiteY42" fmla="*/ 223025 h 298698"/>
                <a:gd name="connsiteX43" fmla="*/ 358790 w 470138"/>
                <a:gd name="connsiteY43" fmla="*/ 220058 h 298698"/>
                <a:gd name="connsiteX44" fmla="*/ 363304 w 470138"/>
                <a:gd name="connsiteY44" fmla="*/ 214123 h 298698"/>
                <a:gd name="connsiteX45" fmla="*/ 370828 w 470138"/>
                <a:gd name="connsiteY45" fmla="*/ 212639 h 298698"/>
                <a:gd name="connsiteX46" fmla="*/ 376847 w 470138"/>
                <a:gd name="connsiteY46" fmla="*/ 206704 h 298698"/>
                <a:gd name="connsiteX47" fmla="*/ 376847 w 470138"/>
                <a:gd name="connsiteY47" fmla="*/ 199285 h 298698"/>
                <a:gd name="connsiteX48" fmla="*/ 373837 w 470138"/>
                <a:gd name="connsiteY48" fmla="*/ 185931 h 298698"/>
                <a:gd name="connsiteX49" fmla="*/ 373837 w 470138"/>
                <a:gd name="connsiteY49" fmla="*/ 182963 h 298698"/>
                <a:gd name="connsiteX50" fmla="*/ 373837 w 470138"/>
                <a:gd name="connsiteY50" fmla="*/ 178512 h 298698"/>
                <a:gd name="connsiteX51" fmla="*/ 275720 w 470138"/>
                <a:gd name="connsiteY51" fmla="*/ 116651 h 298698"/>
                <a:gd name="connsiteX52" fmla="*/ 281022 w 470138"/>
                <a:gd name="connsiteY52" fmla="*/ 116651 h 298698"/>
                <a:gd name="connsiteX53" fmla="*/ 284556 w 470138"/>
                <a:gd name="connsiteY53" fmla="*/ 116651 h 298698"/>
                <a:gd name="connsiteX54" fmla="*/ 288091 w 470138"/>
                <a:gd name="connsiteY54" fmla="*/ 120186 h 298698"/>
                <a:gd name="connsiteX55" fmla="*/ 291626 w 470138"/>
                <a:gd name="connsiteY55" fmla="*/ 125488 h 298698"/>
                <a:gd name="connsiteX56" fmla="*/ 291626 w 470138"/>
                <a:gd name="connsiteY56" fmla="*/ 130790 h 298698"/>
                <a:gd name="connsiteX57" fmla="*/ 284556 w 470138"/>
                <a:gd name="connsiteY57" fmla="*/ 134325 h 298698"/>
                <a:gd name="connsiteX58" fmla="*/ 281022 w 470138"/>
                <a:gd name="connsiteY58" fmla="*/ 130790 h 298698"/>
                <a:gd name="connsiteX59" fmla="*/ 281022 w 470138"/>
                <a:gd name="connsiteY59" fmla="*/ 125488 h 298698"/>
                <a:gd name="connsiteX60" fmla="*/ 275720 w 470138"/>
                <a:gd name="connsiteY60" fmla="*/ 121953 h 298698"/>
                <a:gd name="connsiteX61" fmla="*/ 275720 w 470138"/>
                <a:gd name="connsiteY61" fmla="*/ 120186 h 298698"/>
                <a:gd name="connsiteX62" fmla="*/ 309302 w 470138"/>
                <a:gd name="connsiteY62" fmla="*/ 107814 h 298698"/>
                <a:gd name="connsiteX63" fmla="*/ 314604 w 470138"/>
                <a:gd name="connsiteY63" fmla="*/ 107814 h 298698"/>
                <a:gd name="connsiteX64" fmla="*/ 319906 w 470138"/>
                <a:gd name="connsiteY64" fmla="*/ 113116 h 298698"/>
                <a:gd name="connsiteX65" fmla="*/ 323441 w 470138"/>
                <a:gd name="connsiteY65" fmla="*/ 116651 h 298698"/>
                <a:gd name="connsiteX66" fmla="*/ 330511 w 470138"/>
                <a:gd name="connsiteY66" fmla="*/ 120186 h 298698"/>
                <a:gd name="connsiteX67" fmla="*/ 330511 w 470138"/>
                <a:gd name="connsiteY67" fmla="*/ 116651 h 298698"/>
                <a:gd name="connsiteX68" fmla="*/ 339348 w 470138"/>
                <a:gd name="connsiteY68" fmla="*/ 116651 h 298698"/>
                <a:gd name="connsiteX69" fmla="*/ 344650 w 470138"/>
                <a:gd name="connsiteY69" fmla="*/ 116651 h 298698"/>
                <a:gd name="connsiteX70" fmla="*/ 351720 w 470138"/>
                <a:gd name="connsiteY70" fmla="*/ 121954 h 298698"/>
                <a:gd name="connsiteX71" fmla="*/ 364092 w 470138"/>
                <a:gd name="connsiteY71" fmla="*/ 130791 h 298698"/>
                <a:gd name="connsiteX72" fmla="*/ 364092 w 470138"/>
                <a:gd name="connsiteY72" fmla="*/ 139628 h 298698"/>
                <a:gd name="connsiteX73" fmla="*/ 358789 w 470138"/>
                <a:gd name="connsiteY73" fmla="*/ 144930 h 298698"/>
                <a:gd name="connsiteX74" fmla="*/ 353487 w 470138"/>
                <a:gd name="connsiteY74" fmla="*/ 144930 h 298698"/>
                <a:gd name="connsiteX75" fmla="*/ 348185 w 470138"/>
                <a:gd name="connsiteY75" fmla="*/ 144930 h 298698"/>
                <a:gd name="connsiteX76" fmla="*/ 348185 w 470138"/>
                <a:gd name="connsiteY76" fmla="*/ 146698 h 298698"/>
                <a:gd name="connsiteX77" fmla="*/ 335813 w 470138"/>
                <a:gd name="connsiteY77" fmla="*/ 146698 h 298698"/>
                <a:gd name="connsiteX78" fmla="*/ 330511 w 470138"/>
                <a:gd name="connsiteY78" fmla="*/ 146698 h 298698"/>
                <a:gd name="connsiteX79" fmla="*/ 328743 w 470138"/>
                <a:gd name="connsiteY79" fmla="*/ 146698 h 298698"/>
                <a:gd name="connsiteX80" fmla="*/ 325209 w 470138"/>
                <a:gd name="connsiteY80" fmla="*/ 141396 h 298698"/>
                <a:gd name="connsiteX81" fmla="*/ 323441 w 470138"/>
                <a:gd name="connsiteY81" fmla="*/ 134326 h 298698"/>
                <a:gd name="connsiteX82" fmla="*/ 325209 w 470138"/>
                <a:gd name="connsiteY82" fmla="*/ 127256 h 298698"/>
                <a:gd name="connsiteX83" fmla="*/ 316371 w 470138"/>
                <a:gd name="connsiteY83" fmla="*/ 127256 h 298698"/>
                <a:gd name="connsiteX84" fmla="*/ 309302 w 470138"/>
                <a:gd name="connsiteY84" fmla="*/ 125488 h 298698"/>
                <a:gd name="connsiteX85" fmla="*/ 309302 w 470138"/>
                <a:gd name="connsiteY85" fmla="*/ 120186 h 298698"/>
                <a:gd name="connsiteX86" fmla="*/ 309302 w 470138"/>
                <a:gd name="connsiteY86" fmla="*/ 116651 h 298698"/>
                <a:gd name="connsiteX87" fmla="*/ 309302 w 470138"/>
                <a:gd name="connsiteY87" fmla="*/ 111349 h 298698"/>
                <a:gd name="connsiteX88" fmla="*/ 258045 w 470138"/>
                <a:gd name="connsiteY88" fmla="*/ 93675 h 298698"/>
                <a:gd name="connsiteX89" fmla="*/ 261580 w 470138"/>
                <a:gd name="connsiteY89" fmla="*/ 93675 h 298698"/>
                <a:gd name="connsiteX90" fmla="*/ 272184 w 470138"/>
                <a:gd name="connsiteY90" fmla="*/ 93675 h 298698"/>
                <a:gd name="connsiteX91" fmla="*/ 281021 w 470138"/>
                <a:gd name="connsiteY91" fmla="*/ 93675 h 298698"/>
                <a:gd name="connsiteX92" fmla="*/ 282788 w 470138"/>
                <a:gd name="connsiteY92" fmla="*/ 100745 h 298698"/>
                <a:gd name="connsiteX93" fmla="*/ 302230 w 470138"/>
                <a:gd name="connsiteY93" fmla="*/ 100745 h 298698"/>
                <a:gd name="connsiteX94" fmla="*/ 293393 w 470138"/>
                <a:gd name="connsiteY94" fmla="*/ 106047 h 298698"/>
                <a:gd name="connsiteX95" fmla="*/ 291625 w 470138"/>
                <a:gd name="connsiteY95" fmla="*/ 107815 h 298698"/>
                <a:gd name="connsiteX96" fmla="*/ 291625 w 470138"/>
                <a:gd name="connsiteY96" fmla="*/ 104280 h 298698"/>
                <a:gd name="connsiteX97" fmla="*/ 286323 w 470138"/>
                <a:gd name="connsiteY97" fmla="*/ 104280 h 298698"/>
                <a:gd name="connsiteX98" fmla="*/ 282788 w 470138"/>
                <a:gd name="connsiteY98" fmla="*/ 104280 h 298698"/>
                <a:gd name="connsiteX99" fmla="*/ 277486 w 470138"/>
                <a:gd name="connsiteY99" fmla="*/ 104280 h 298698"/>
                <a:gd name="connsiteX100" fmla="*/ 273951 w 470138"/>
                <a:gd name="connsiteY100" fmla="*/ 104280 h 298698"/>
                <a:gd name="connsiteX101" fmla="*/ 270417 w 470138"/>
                <a:gd name="connsiteY101" fmla="*/ 104280 h 298698"/>
                <a:gd name="connsiteX102" fmla="*/ 265114 w 470138"/>
                <a:gd name="connsiteY102" fmla="*/ 104280 h 298698"/>
                <a:gd name="connsiteX103" fmla="*/ 258045 w 470138"/>
                <a:gd name="connsiteY103" fmla="*/ 102512 h 298698"/>
                <a:gd name="connsiteX104" fmla="*/ 258045 w 470138"/>
                <a:gd name="connsiteY104" fmla="*/ 100745 h 298698"/>
                <a:gd name="connsiteX105" fmla="*/ 258045 w 470138"/>
                <a:gd name="connsiteY105" fmla="*/ 97210 h 298698"/>
                <a:gd name="connsiteX106" fmla="*/ 187348 w 470138"/>
                <a:gd name="connsiteY106" fmla="*/ 51256 h 298698"/>
                <a:gd name="connsiteX107" fmla="*/ 194417 w 470138"/>
                <a:gd name="connsiteY107" fmla="*/ 51256 h 298698"/>
                <a:gd name="connsiteX108" fmla="*/ 197952 w 470138"/>
                <a:gd name="connsiteY108" fmla="*/ 51256 h 298698"/>
                <a:gd name="connsiteX109" fmla="*/ 201487 w 470138"/>
                <a:gd name="connsiteY109" fmla="*/ 53023 h 298698"/>
                <a:gd name="connsiteX110" fmla="*/ 203254 w 470138"/>
                <a:gd name="connsiteY110" fmla="*/ 56558 h 298698"/>
                <a:gd name="connsiteX111" fmla="*/ 208557 w 470138"/>
                <a:gd name="connsiteY111" fmla="*/ 65395 h 298698"/>
                <a:gd name="connsiteX112" fmla="*/ 213859 w 470138"/>
                <a:gd name="connsiteY112" fmla="*/ 65395 h 298698"/>
                <a:gd name="connsiteX113" fmla="*/ 217394 w 470138"/>
                <a:gd name="connsiteY113" fmla="*/ 74233 h 298698"/>
                <a:gd name="connsiteX114" fmla="*/ 217394 w 470138"/>
                <a:gd name="connsiteY114" fmla="*/ 81303 h 298698"/>
                <a:gd name="connsiteX115" fmla="*/ 217394 w 470138"/>
                <a:gd name="connsiteY115" fmla="*/ 86605 h 298698"/>
                <a:gd name="connsiteX116" fmla="*/ 212092 w 470138"/>
                <a:gd name="connsiteY116" fmla="*/ 86605 h 298698"/>
                <a:gd name="connsiteX117" fmla="*/ 206789 w 470138"/>
                <a:gd name="connsiteY117" fmla="*/ 81303 h 298698"/>
                <a:gd name="connsiteX118" fmla="*/ 203254 w 470138"/>
                <a:gd name="connsiteY118" fmla="*/ 77768 h 298698"/>
                <a:gd name="connsiteX119" fmla="*/ 194417 w 470138"/>
                <a:gd name="connsiteY119" fmla="*/ 81303 h 298698"/>
                <a:gd name="connsiteX120" fmla="*/ 187348 w 470138"/>
                <a:gd name="connsiteY120" fmla="*/ 83070 h 298698"/>
                <a:gd name="connsiteX121" fmla="*/ 182046 w 470138"/>
                <a:gd name="connsiteY121" fmla="*/ 79535 h 298698"/>
                <a:gd name="connsiteX122" fmla="*/ 178511 w 470138"/>
                <a:gd name="connsiteY122" fmla="*/ 74233 h 298698"/>
                <a:gd name="connsiteX123" fmla="*/ 169674 w 470138"/>
                <a:gd name="connsiteY123" fmla="*/ 68930 h 298698"/>
                <a:gd name="connsiteX124" fmla="*/ 169674 w 470138"/>
                <a:gd name="connsiteY124" fmla="*/ 63628 h 298698"/>
                <a:gd name="connsiteX125" fmla="*/ 169674 w 470138"/>
                <a:gd name="connsiteY125" fmla="*/ 56558 h 298698"/>
                <a:gd name="connsiteX126" fmla="*/ 174976 w 470138"/>
                <a:gd name="connsiteY126" fmla="*/ 56558 h 298698"/>
                <a:gd name="connsiteX127" fmla="*/ 180278 w 470138"/>
                <a:gd name="connsiteY127" fmla="*/ 56558 h 298698"/>
                <a:gd name="connsiteX128" fmla="*/ 180278 w 470138"/>
                <a:gd name="connsiteY128" fmla="*/ 53023 h 298698"/>
                <a:gd name="connsiteX129" fmla="*/ 12372 w 470138"/>
                <a:gd name="connsiteY129" fmla="*/ 15908 h 298698"/>
                <a:gd name="connsiteX130" fmla="*/ 12372 w 470138"/>
                <a:gd name="connsiteY130" fmla="*/ 21210 h 298698"/>
                <a:gd name="connsiteX131" fmla="*/ 12372 w 470138"/>
                <a:gd name="connsiteY131" fmla="*/ 24745 h 298698"/>
                <a:gd name="connsiteX132" fmla="*/ 8837 w 470138"/>
                <a:gd name="connsiteY132" fmla="*/ 28280 h 298698"/>
                <a:gd name="connsiteX133" fmla="*/ 7069 w 470138"/>
                <a:gd name="connsiteY133" fmla="*/ 31815 h 298698"/>
                <a:gd name="connsiteX134" fmla="*/ 7069 w 470138"/>
                <a:gd name="connsiteY134" fmla="*/ 38885 h 298698"/>
                <a:gd name="connsiteX135" fmla="*/ 0 w 470138"/>
                <a:gd name="connsiteY135" fmla="*/ 35350 h 298698"/>
                <a:gd name="connsiteX136" fmla="*/ 0 w 470138"/>
                <a:gd name="connsiteY136" fmla="*/ 31815 h 298698"/>
                <a:gd name="connsiteX137" fmla="*/ 0 w 470138"/>
                <a:gd name="connsiteY137" fmla="*/ 28280 h 298698"/>
                <a:gd name="connsiteX138" fmla="*/ 7069 w 470138"/>
                <a:gd name="connsiteY138" fmla="*/ 21210 h 298698"/>
                <a:gd name="connsiteX139" fmla="*/ 58325 w 470138"/>
                <a:gd name="connsiteY139" fmla="*/ 0 h 298698"/>
                <a:gd name="connsiteX140" fmla="*/ 63627 w 470138"/>
                <a:gd name="connsiteY140" fmla="*/ 0 h 298698"/>
                <a:gd name="connsiteX141" fmla="*/ 77767 w 470138"/>
                <a:gd name="connsiteY141" fmla="*/ 0 h 298698"/>
                <a:gd name="connsiteX142" fmla="*/ 83069 w 470138"/>
                <a:gd name="connsiteY142" fmla="*/ 0 h 298698"/>
                <a:gd name="connsiteX143" fmla="*/ 88372 w 470138"/>
                <a:gd name="connsiteY143" fmla="*/ 8837 h 298698"/>
                <a:gd name="connsiteX144" fmla="*/ 88372 w 470138"/>
                <a:gd name="connsiteY144" fmla="*/ 10604 h 298698"/>
                <a:gd name="connsiteX145" fmla="*/ 88372 w 470138"/>
                <a:gd name="connsiteY145" fmla="*/ 15907 h 298698"/>
                <a:gd name="connsiteX146" fmla="*/ 86604 w 470138"/>
                <a:gd name="connsiteY146" fmla="*/ 21209 h 298698"/>
                <a:gd name="connsiteX147" fmla="*/ 86604 w 470138"/>
                <a:gd name="connsiteY147" fmla="*/ 22977 h 298698"/>
                <a:gd name="connsiteX148" fmla="*/ 81302 w 470138"/>
                <a:gd name="connsiteY148" fmla="*/ 28279 h 298698"/>
                <a:gd name="connsiteX149" fmla="*/ 77767 w 470138"/>
                <a:gd name="connsiteY149" fmla="*/ 28279 h 298698"/>
                <a:gd name="connsiteX150" fmla="*/ 72465 w 470138"/>
                <a:gd name="connsiteY150" fmla="*/ 28279 h 298698"/>
                <a:gd name="connsiteX151" fmla="*/ 68930 w 470138"/>
                <a:gd name="connsiteY151" fmla="*/ 28279 h 298698"/>
                <a:gd name="connsiteX152" fmla="*/ 60092 w 470138"/>
                <a:gd name="connsiteY152" fmla="*/ 22977 h 298698"/>
                <a:gd name="connsiteX153" fmla="*/ 58325 w 470138"/>
                <a:gd name="connsiteY153" fmla="*/ 22977 h 298698"/>
                <a:gd name="connsiteX154" fmla="*/ 49488 w 470138"/>
                <a:gd name="connsiteY154" fmla="*/ 15907 h 298698"/>
                <a:gd name="connsiteX155" fmla="*/ 49488 w 470138"/>
                <a:gd name="connsiteY155" fmla="*/ 7070 h 298698"/>
                <a:gd name="connsiteX156" fmla="*/ 49488 w 470138"/>
                <a:gd name="connsiteY156" fmla="*/ 3535 h 298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</a:cxnLst>
              <a:rect l="l" t="t" r="r" b="b"/>
              <a:pathLst>
                <a:path w="470138" h="298698">
                  <a:moveTo>
                    <a:pt x="373837" y="178512"/>
                  </a:moveTo>
                  <a:cubicBezTo>
                    <a:pt x="376847" y="178512"/>
                    <a:pt x="376847" y="178512"/>
                    <a:pt x="376847" y="178512"/>
                  </a:cubicBezTo>
                  <a:cubicBezTo>
                    <a:pt x="382865" y="178512"/>
                    <a:pt x="382865" y="178512"/>
                    <a:pt x="382865" y="178512"/>
                  </a:cubicBezTo>
                  <a:cubicBezTo>
                    <a:pt x="391894" y="184447"/>
                    <a:pt x="391894" y="184447"/>
                    <a:pt x="391894" y="184447"/>
                  </a:cubicBezTo>
                  <a:cubicBezTo>
                    <a:pt x="399417" y="191866"/>
                    <a:pt x="399417" y="191866"/>
                    <a:pt x="399417" y="191866"/>
                  </a:cubicBezTo>
                  <a:cubicBezTo>
                    <a:pt x="399417" y="191866"/>
                    <a:pt x="403931" y="193350"/>
                    <a:pt x="405436" y="193350"/>
                  </a:cubicBezTo>
                  <a:cubicBezTo>
                    <a:pt x="406941" y="193350"/>
                    <a:pt x="408445" y="193350"/>
                    <a:pt x="409950" y="193350"/>
                  </a:cubicBezTo>
                  <a:cubicBezTo>
                    <a:pt x="411455" y="193350"/>
                    <a:pt x="417474" y="193350"/>
                    <a:pt x="417474" y="193350"/>
                  </a:cubicBezTo>
                  <a:cubicBezTo>
                    <a:pt x="432521" y="199285"/>
                    <a:pt x="432521" y="199285"/>
                    <a:pt x="432521" y="199285"/>
                  </a:cubicBezTo>
                  <a:cubicBezTo>
                    <a:pt x="441549" y="206704"/>
                    <a:pt x="441549" y="206704"/>
                    <a:pt x="441549" y="206704"/>
                  </a:cubicBezTo>
                  <a:cubicBezTo>
                    <a:pt x="441549" y="212639"/>
                    <a:pt x="441549" y="212639"/>
                    <a:pt x="441549" y="212639"/>
                  </a:cubicBezTo>
                  <a:cubicBezTo>
                    <a:pt x="444558" y="225993"/>
                    <a:pt x="444558" y="225993"/>
                    <a:pt x="444558" y="225993"/>
                  </a:cubicBezTo>
                  <a:cubicBezTo>
                    <a:pt x="449072" y="225993"/>
                    <a:pt x="449072" y="225993"/>
                    <a:pt x="449072" y="225993"/>
                  </a:cubicBezTo>
                  <a:cubicBezTo>
                    <a:pt x="452082" y="225993"/>
                    <a:pt x="452082" y="225993"/>
                    <a:pt x="452082" y="225993"/>
                  </a:cubicBezTo>
                  <a:cubicBezTo>
                    <a:pt x="452082" y="234896"/>
                    <a:pt x="452082" y="234896"/>
                    <a:pt x="452082" y="234896"/>
                  </a:cubicBezTo>
                  <a:cubicBezTo>
                    <a:pt x="456596" y="234896"/>
                    <a:pt x="456596" y="234896"/>
                    <a:pt x="456596" y="234896"/>
                  </a:cubicBezTo>
                  <a:cubicBezTo>
                    <a:pt x="462615" y="240831"/>
                    <a:pt x="462615" y="240831"/>
                    <a:pt x="462615" y="240831"/>
                  </a:cubicBezTo>
                  <a:cubicBezTo>
                    <a:pt x="470138" y="240831"/>
                    <a:pt x="470138" y="240831"/>
                    <a:pt x="470138" y="240831"/>
                  </a:cubicBezTo>
                  <a:cubicBezTo>
                    <a:pt x="462615" y="251217"/>
                    <a:pt x="462615" y="251217"/>
                    <a:pt x="462615" y="251217"/>
                  </a:cubicBezTo>
                  <a:cubicBezTo>
                    <a:pt x="456596" y="254185"/>
                    <a:pt x="456596" y="254185"/>
                    <a:pt x="456596" y="254185"/>
                  </a:cubicBezTo>
                  <a:cubicBezTo>
                    <a:pt x="449072" y="267539"/>
                    <a:pt x="449072" y="267539"/>
                    <a:pt x="449072" y="267539"/>
                  </a:cubicBezTo>
                  <a:cubicBezTo>
                    <a:pt x="440044" y="270506"/>
                    <a:pt x="440044" y="270506"/>
                    <a:pt x="440044" y="270506"/>
                  </a:cubicBezTo>
                  <a:cubicBezTo>
                    <a:pt x="421988" y="270506"/>
                    <a:pt x="421988" y="270506"/>
                    <a:pt x="421988" y="270506"/>
                  </a:cubicBezTo>
                  <a:cubicBezTo>
                    <a:pt x="418978" y="274958"/>
                    <a:pt x="418978" y="274958"/>
                    <a:pt x="418978" y="274958"/>
                  </a:cubicBezTo>
                  <a:cubicBezTo>
                    <a:pt x="406941" y="274958"/>
                    <a:pt x="406941" y="274958"/>
                    <a:pt x="406941" y="274958"/>
                  </a:cubicBezTo>
                  <a:cubicBezTo>
                    <a:pt x="403931" y="285344"/>
                    <a:pt x="403931" y="285344"/>
                    <a:pt x="403931" y="285344"/>
                  </a:cubicBezTo>
                  <a:cubicBezTo>
                    <a:pt x="402427" y="292763"/>
                    <a:pt x="402427" y="292763"/>
                    <a:pt x="402427" y="292763"/>
                  </a:cubicBezTo>
                  <a:cubicBezTo>
                    <a:pt x="399417" y="295731"/>
                    <a:pt x="399417" y="295731"/>
                    <a:pt x="399417" y="295731"/>
                  </a:cubicBezTo>
                  <a:cubicBezTo>
                    <a:pt x="396408" y="298698"/>
                    <a:pt x="396408" y="298698"/>
                    <a:pt x="396408" y="298698"/>
                  </a:cubicBezTo>
                  <a:cubicBezTo>
                    <a:pt x="391894" y="298698"/>
                    <a:pt x="391894" y="298698"/>
                    <a:pt x="391894" y="298698"/>
                  </a:cubicBezTo>
                  <a:cubicBezTo>
                    <a:pt x="387380" y="291279"/>
                    <a:pt x="387380" y="291279"/>
                    <a:pt x="387380" y="291279"/>
                  </a:cubicBezTo>
                  <a:cubicBezTo>
                    <a:pt x="376847" y="286828"/>
                    <a:pt x="376847" y="286828"/>
                    <a:pt x="376847" y="286828"/>
                  </a:cubicBezTo>
                  <a:cubicBezTo>
                    <a:pt x="370828" y="280893"/>
                    <a:pt x="370828" y="280893"/>
                    <a:pt x="370828" y="280893"/>
                  </a:cubicBezTo>
                  <a:cubicBezTo>
                    <a:pt x="370828" y="277925"/>
                    <a:pt x="370828" y="277925"/>
                    <a:pt x="370828" y="277925"/>
                  </a:cubicBezTo>
                  <a:cubicBezTo>
                    <a:pt x="370828" y="273474"/>
                    <a:pt x="370828" y="273474"/>
                    <a:pt x="370828" y="273474"/>
                  </a:cubicBezTo>
                  <a:cubicBezTo>
                    <a:pt x="370828" y="267539"/>
                    <a:pt x="370828" y="267539"/>
                    <a:pt x="370828" y="267539"/>
                  </a:cubicBezTo>
                  <a:cubicBezTo>
                    <a:pt x="370828" y="264571"/>
                    <a:pt x="370828" y="264571"/>
                    <a:pt x="370828" y="264571"/>
                  </a:cubicBezTo>
                  <a:cubicBezTo>
                    <a:pt x="370828" y="252701"/>
                    <a:pt x="370828" y="252701"/>
                    <a:pt x="370828" y="252701"/>
                  </a:cubicBezTo>
                  <a:cubicBezTo>
                    <a:pt x="370828" y="249733"/>
                    <a:pt x="370828" y="249733"/>
                    <a:pt x="370828" y="249733"/>
                  </a:cubicBezTo>
                  <a:cubicBezTo>
                    <a:pt x="370828" y="242315"/>
                    <a:pt x="370828" y="242315"/>
                    <a:pt x="370828" y="242315"/>
                  </a:cubicBezTo>
                  <a:cubicBezTo>
                    <a:pt x="363304" y="231928"/>
                    <a:pt x="363304" y="231928"/>
                    <a:pt x="363304" y="231928"/>
                  </a:cubicBezTo>
                  <a:cubicBezTo>
                    <a:pt x="358790" y="227477"/>
                    <a:pt x="358790" y="227477"/>
                    <a:pt x="358790" y="227477"/>
                  </a:cubicBezTo>
                  <a:cubicBezTo>
                    <a:pt x="358790" y="223025"/>
                    <a:pt x="358790" y="223025"/>
                    <a:pt x="358790" y="223025"/>
                  </a:cubicBezTo>
                  <a:cubicBezTo>
                    <a:pt x="358790" y="220058"/>
                    <a:pt x="358790" y="220058"/>
                    <a:pt x="358790" y="220058"/>
                  </a:cubicBezTo>
                  <a:cubicBezTo>
                    <a:pt x="363304" y="214123"/>
                    <a:pt x="363304" y="214123"/>
                    <a:pt x="363304" y="214123"/>
                  </a:cubicBezTo>
                  <a:cubicBezTo>
                    <a:pt x="370828" y="212639"/>
                    <a:pt x="370828" y="212639"/>
                    <a:pt x="370828" y="212639"/>
                  </a:cubicBezTo>
                  <a:cubicBezTo>
                    <a:pt x="376847" y="206704"/>
                    <a:pt x="376847" y="206704"/>
                    <a:pt x="376847" y="206704"/>
                  </a:cubicBezTo>
                  <a:lnTo>
                    <a:pt x="376847" y="199285"/>
                  </a:lnTo>
                  <a:cubicBezTo>
                    <a:pt x="373837" y="185931"/>
                    <a:pt x="373837" y="185931"/>
                    <a:pt x="373837" y="185931"/>
                  </a:cubicBezTo>
                  <a:cubicBezTo>
                    <a:pt x="373837" y="182963"/>
                    <a:pt x="373837" y="182963"/>
                    <a:pt x="373837" y="182963"/>
                  </a:cubicBezTo>
                  <a:cubicBezTo>
                    <a:pt x="373837" y="178512"/>
                    <a:pt x="373837" y="178512"/>
                    <a:pt x="373837" y="178512"/>
                  </a:cubicBezTo>
                  <a:close/>
                  <a:moveTo>
                    <a:pt x="275720" y="116651"/>
                  </a:moveTo>
                  <a:lnTo>
                    <a:pt x="281022" y="116651"/>
                  </a:lnTo>
                  <a:lnTo>
                    <a:pt x="284556" y="116651"/>
                  </a:lnTo>
                  <a:lnTo>
                    <a:pt x="288091" y="120186"/>
                  </a:lnTo>
                  <a:lnTo>
                    <a:pt x="291626" y="125488"/>
                  </a:lnTo>
                  <a:lnTo>
                    <a:pt x="291626" y="130790"/>
                  </a:lnTo>
                  <a:lnTo>
                    <a:pt x="284556" y="134325"/>
                  </a:lnTo>
                  <a:lnTo>
                    <a:pt x="281022" y="130790"/>
                  </a:lnTo>
                  <a:lnTo>
                    <a:pt x="281022" y="125488"/>
                  </a:lnTo>
                  <a:lnTo>
                    <a:pt x="275720" y="121953"/>
                  </a:lnTo>
                  <a:lnTo>
                    <a:pt x="275720" y="120186"/>
                  </a:lnTo>
                  <a:close/>
                  <a:moveTo>
                    <a:pt x="309302" y="107814"/>
                  </a:moveTo>
                  <a:lnTo>
                    <a:pt x="314604" y="107814"/>
                  </a:lnTo>
                  <a:lnTo>
                    <a:pt x="319906" y="113116"/>
                  </a:lnTo>
                  <a:lnTo>
                    <a:pt x="323441" y="116651"/>
                  </a:lnTo>
                  <a:lnTo>
                    <a:pt x="330511" y="120186"/>
                  </a:lnTo>
                  <a:lnTo>
                    <a:pt x="330511" y="116651"/>
                  </a:lnTo>
                  <a:lnTo>
                    <a:pt x="339348" y="116651"/>
                  </a:lnTo>
                  <a:lnTo>
                    <a:pt x="344650" y="116651"/>
                  </a:lnTo>
                  <a:lnTo>
                    <a:pt x="351720" y="121954"/>
                  </a:lnTo>
                  <a:lnTo>
                    <a:pt x="364092" y="130791"/>
                  </a:lnTo>
                  <a:lnTo>
                    <a:pt x="364092" y="139628"/>
                  </a:lnTo>
                  <a:lnTo>
                    <a:pt x="358789" y="144930"/>
                  </a:lnTo>
                  <a:lnTo>
                    <a:pt x="353487" y="144930"/>
                  </a:lnTo>
                  <a:lnTo>
                    <a:pt x="348185" y="144930"/>
                  </a:lnTo>
                  <a:lnTo>
                    <a:pt x="348185" y="146698"/>
                  </a:lnTo>
                  <a:lnTo>
                    <a:pt x="335813" y="146698"/>
                  </a:lnTo>
                  <a:lnTo>
                    <a:pt x="330511" y="146698"/>
                  </a:lnTo>
                  <a:lnTo>
                    <a:pt x="328743" y="146698"/>
                  </a:lnTo>
                  <a:lnTo>
                    <a:pt x="325209" y="141396"/>
                  </a:lnTo>
                  <a:lnTo>
                    <a:pt x="323441" y="134326"/>
                  </a:lnTo>
                  <a:lnTo>
                    <a:pt x="325209" y="127256"/>
                  </a:lnTo>
                  <a:lnTo>
                    <a:pt x="316371" y="127256"/>
                  </a:lnTo>
                  <a:lnTo>
                    <a:pt x="309302" y="125488"/>
                  </a:lnTo>
                  <a:lnTo>
                    <a:pt x="309302" y="120186"/>
                  </a:lnTo>
                  <a:lnTo>
                    <a:pt x="309302" y="116651"/>
                  </a:lnTo>
                  <a:lnTo>
                    <a:pt x="309302" y="111349"/>
                  </a:lnTo>
                  <a:close/>
                  <a:moveTo>
                    <a:pt x="258045" y="93675"/>
                  </a:moveTo>
                  <a:lnTo>
                    <a:pt x="261580" y="93675"/>
                  </a:lnTo>
                  <a:lnTo>
                    <a:pt x="272184" y="93675"/>
                  </a:lnTo>
                  <a:lnTo>
                    <a:pt x="281021" y="93675"/>
                  </a:lnTo>
                  <a:lnTo>
                    <a:pt x="282788" y="100745"/>
                  </a:lnTo>
                  <a:lnTo>
                    <a:pt x="302230" y="100745"/>
                  </a:lnTo>
                  <a:lnTo>
                    <a:pt x="293393" y="106047"/>
                  </a:lnTo>
                  <a:lnTo>
                    <a:pt x="291625" y="107815"/>
                  </a:lnTo>
                  <a:lnTo>
                    <a:pt x="291625" y="104280"/>
                  </a:lnTo>
                  <a:lnTo>
                    <a:pt x="286323" y="104280"/>
                  </a:lnTo>
                  <a:lnTo>
                    <a:pt x="282788" y="104280"/>
                  </a:lnTo>
                  <a:lnTo>
                    <a:pt x="277486" y="104280"/>
                  </a:lnTo>
                  <a:lnTo>
                    <a:pt x="273951" y="104280"/>
                  </a:lnTo>
                  <a:lnTo>
                    <a:pt x="270417" y="104280"/>
                  </a:lnTo>
                  <a:lnTo>
                    <a:pt x="265114" y="104280"/>
                  </a:lnTo>
                  <a:lnTo>
                    <a:pt x="258045" y="102512"/>
                  </a:lnTo>
                  <a:lnTo>
                    <a:pt x="258045" y="100745"/>
                  </a:lnTo>
                  <a:lnTo>
                    <a:pt x="258045" y="97210"/>
                  </a:lnTo>
                  <a:close/>
                  <a:moveTo>
                    <a:pt x="187348" y="51256"/>
                  </a:moveTo>
                  <a:lnTo>
                    <a:pt x="194417" y="51256"/>
                  </a:lnTo>
                  <a:lnTo>
                    <a:pt x="197952" y="51256"/>
                  </a:lnTo>
                  <a:lnTo>
                    <a:pt x="201487" y="53023"/>
                  </a:lnTo>
                  <a:lnTo>
                    <a:pt x="203254" y="56558"/>
                  </a:lnTo>
                  <a:lnTo>
                    <a:pt x="208557" y="65395"/>
                  </a:lnTo>
                  <a:lnTo>
                    <a:pt x="213859" y="65395"/>
                  </a:lnTo>
                  <a:lnTo>
                    <a:pt x="217394" y="74233"/>
                  </a:lnTo>
                  <a:lnTo>
                    <a:pt x="217394" y="81303"/>
                  </a:lnTo>
                  <a:lnTo>
                    <a:pt x="217394" y="86605"/>
                  </a:lnTo>
                  <a:lnTo>
                    <a:pt x="212092" y="86605"/>
                  </a:lnTo>
                  <a:lnTo>
                    <a:pt x="206789" y="81303"/>
                  </a:lnTo>
                  <a:lnTo>
                    <a:pt x="203254" y="77768"/>
                  </a:lnTo>
                  <a:lnTo>
                    <a:pt x="194417" y="81303"/>
                  </a:lnTo>
                  <a:lnTo>
                    <a:pt x="187348" y="83070"/>
                  </a:lnTo>
                  <a:lnTo>
                    <a:pt x="182046" y="79535"/>
                  </a:lnTo>
                  <a:lnTo>
                    <a:pt x="178511" y="74233"/>
                  </a:lnTo>
                  <a:lnTo>
                    <a:pt x="169674" y="68930"/>
                  </a:lnTo>
                  <a:lnTo>
                    <a:pt x="169674" y="63628"/>
                  </a:lnTo>
                  <a:lnTo>
                    <a:pt x="169674" y="56558"/>
                  </a:lnTo>
                  <a:lnTo>
                    <a:pt x="174976" y="56558"/>
                  </a:lnTo>
                  <a:lnTo>
                    <a:pt x="180278" y="56558"/>
                  </a:lnTo>
                  <a:lnTo>
                    <a:pt x="180278" y="53023"/>
                  </a:lnTo>
                  <a:close/>
                  <a:moveTo>
                    <a:pt x="12372" y="15908"/>
                  </a:moveTo>
                  <a:lnTo>
                    <a:pt x="12372" y="21210"/>
                  </a:lnTo>
                  <a:lnTo>
                    <a:pt x="12372" y="24745"/>
                  </a:lnTo>
                  <a:lnTo>
                    <a:pt x="8837" y="28280"/>
                  </a:lnTo>
                  <a:lnTo>
                    <a:pt x="7069" y="31815"/>
                  </a:lnTo>
                  <a:lnTo>
                    <a:pt x="7069" y="38885"/>
                  </a:lnTo>
                  <a:lnTo>
                    <a:pt x="0" y="35350"/>
                  </a:lnTo>
                  <a:lnTo>
                    <a:pt x="0" y="31815"/>
                  </a:lnTo>
                  <a:lnTo>
                    <a:pt x="0" y="28280"/>
                  </a:lnTo>
                  <a:lnTo>
                    <a:pt x="7069" y="21210"/>
                  </a:lnTo>
                  <a:close/>
                  <a:moveTo>
                    <a:pt x="58325" y="0"/>
                  </a:moveTo>
                  <a:lnTo>
                    <a:pt x="63627" y="0"/>
                  </a:lnTo>
                  <a:lnTo>
                    <a:pt x="77767" y="0"/>
                  </a:lnTo>
                  <a:lnTo>
                    <a:pt x="83069" y="0"/>
                  </a:lnTo>
                  <a:lnTo>
                    <a:pt x="88372" y="8837"/>
                  </a:lnTo>
                  <a:lnTo>
                    <a:pt x="88372" y="10604"/>
                  </a:lnTo>
                  <a:lnTo>
                    <a:pt x="88372" y="15907"/>
                  </a:lnTo>
                  <a:lnTo>
                    <a:pt x="86604" y="21209"/>
                  </a:lnTo>
                  <a:lnTo>
                    <a:pt x="86604" y="22977"/>
                  </a:lnTo>
                  <a:lnTo>
                    <a:pt x="81302" y="28279"/>
                  </a:lnTo>
                  <a:lnTo>
                    <a:pt x="77767" y="28279"/>
                  </a:lnTo>
                  <a:lnTo>
                    <a:pt x="72465" y="28279"/>
                  </a:lnTo>
                  <a:lnTo>
                    <a:pt x="68930" y="28279"/>
                  </a:lnTo>
                  <a:lnTo>
                    <a:pt x="60092" y="22977"/>
                  </a:lnTo>
                  <a:lnTo>
                    <a:pt x="58325" y="22977"/>
                  </a:lnTo>
                  <a:lnTo>
                    <a:pt x="49488" y="15907"/>
                  </a:lnTo>
                  <a:lnTo>
                    <a:pt x="49488" y="7070"/>
                  </a:lnTo>
                  <a:lnTo>
                    <a:pt x="49488" y="3535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142" name="TextBox 141">
            <a:extLst>
              <a:ext uri="{FF2B5EF4-FFF2-40B4-BE49-F238E27FC236}">
                <a16:creationId xmlns:a16="http://schemas.microsoft.com/office/drawing/2014/main" id="{2EBDE362-5DC2-B24C-A22F-1B98A447C41D}"/>
              </a:ext>
            </a:extLst>
          </p:cNvPr>
          <p:cNvSpPr txBox="1"/>
          <p:nvPr/>
        </p:nvSpPr>
        <p:spPr>
          <a:xfrm>
            <a:off x="1651278" y="7876876"/>
            <a:ext cx="26297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Employed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BE8F91D1-605C-7940-9158-5432CB4AB485}"/>
              </a:ext>
            </a:extLst>
          </p:cNvPr>
          <p:cNvSpPr txBox="1"/>
          <p:nvPr/>
        </p:nvSpPr>
        <p:spPr>
          <a:xfrm>
            <a:off x="19337625" y="11717421"/>
            <a:ext cx="4023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Unemployed</a:t>
            </a:r>
          </a:p>
        </p:txBody>
      </p:sp>
      <p:graphicFrame>
        <p:nvGraphicFramePr>
          <p:cNvPr id="149" name="Chart 148">
            <a:extLst>
              <a:ext uri="{FF2B5EF4-FFF2-40B4-BE49-F238E27FC236}">
                <a16:creationId xmlns:a16="http://schemas.microsoft.com/office/drawing/2014/main" id="{50FB877A-1131-294A-9EB3-745F51CFCA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1601522"/>
              </p:ext>
            </p:extLst>
          </p:nvPr>
        </p:nvGraphicFramePr>
        <p:xfrm>
          <a:off x="19392357" y="9172075"/>
          <a:ext cx="3868506" cy="25790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0" name="CuadroTexto 350">
            <a:extLst>
              <a:ext uri="{FF2B5EF4-FFF2-40B4-BE49-F238E27FC236}">
                <a16:creationId xmlns:a16="http://schemas.microsoft.com/office/drawing/2014/main" id="{7D88919A-C756-4540-BA27-41178D92A146}"/>
              </a:ext>
            </a:extLst>
          </p:cNvPr>
          <p:cNvSpPr txBox="1"/>
          <p:nvPr/>
        </p:nvSpPr>
        <p:spPr>
          <a:xfrm>
            <a:off x="20800028" y="10117867"/>
            <a:ext cx="10983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 Medium" pitchFamily="2" charset="77"/>
              </a:rPr>
              <a:t>35%</a:t>
            </a:r>
          </a:p>
        </p:txBody>
      </p:sp>
      <p:graphicFrame>
        <p:nvGraphicFramePr>
          <p:cNvPr id="152" name="Chart 151">
            <a:extLst>
              <a:ext uri="{FF2B5EF4-FFF2-40B4-BE49-F238E27FC236}">
                <a16:creationId xmlns:a16="http://schemas.microsoft.com/office/drawing/2014/main" id="{76D68030-41D2-3F48-BD5B-B5E8224500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41931829"/>
              </p:ext>
            </p:extLst>
          </p:nvPr>
        </p:nvGraphicFramePr>
        <p:xfrm>
          <a:off x="19492303" y="5278009"/>
          <a:ext cx="3868506" cy="25790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3" name="CuadroTexto 350">
            <a:extLst>
              <a:ext uri="{FF2B5EF4-FFF2-40B4-BE49-F238E27FC236}">
                <a16:creationId xmlns:a16="http://schemas.microsoft.com/office/drawing/2014/main" id="{C9B99B3E-9975-214F-9AA8-BC750671B0A4}"/>
              </a:ext>
            </a:extLst>
          </p:cNvPr>
          <p:cNvSpPr txBox="1"/>
          <p:nvPr/>
        </p:nvSpPr>
        <p:spPr>
          <a:xfrm>
            <a:off x="20854255" y="6218634"/>
            <a:ext cx="10983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 Medium" pitchFamily="2" charset="77"/>
              </a:rPr>
              <a:t>65%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B339D6DA-E40E-C344-BD09-FEEDFB39F628}"/>
              </a:ext>
            </a:extLst>
          </p:cNvPr>
          <p:cNvSpPr txBox="1"/>
          <p:nvPr/>
        </p:nvSpPr>
        <p:spPr>
          <a:xfrm>
            <a:off x="19391851" y="7836559"/>
            <a:ext cx="4023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Employed</a:t>
            </a:r>
          </a:p>
        </p:txBody>
      </p:sp>
      <p:sp>
        <p:nvSpPr>
          <p:cNvPr id="156" name="CuadroTexto 350">
            <a:extLst>
              <a:ext uri="{FF2B5EF4-FFF2-40B4-BE49-F238E27FC236}">
                <a16:creationId xmlns:a16="http://schemas.microsoft.com/office/drawing/2014/main" id="{BAC2BC97-49D0-C049-9DF0-56DD949D6660}"/>
              </a:ext>
            </a:extLst>
          </p:cNvPr>
          <p:cNvSpPr txBox="1"/>
          <p:nvPr/>
        </p:nvSpPr>
        <p:spPr>
          <a:xfrm>
            <a:off x="2224674" y="3817158"/>
            <a:ext cx="160813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5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 Medium" pitchFamily="2" charset="77"/>
              </a:rPr>
              <a:t>2018</a:t>
            </a:r>
          </a:p>
        </p:txBody>
      </p:sp>
      <p:sp>
        <p:nvSpPr>
          <p:cNvPr id="157" name="CuadroTexto 350">
            <a:extLst>
              <a:ext uri="{FF2B5EF4-FFF2-40B4-BE49-F238E27FC236}">
                <a16:creationId xmlns:a16="http://schemas.microsoft.com/office/drawing/2014/main" id="{92C32B12-5B47-114C-A494-34BC3575D5EE}"/>
              </a:ext>
            </a:extLst>
          </p:cNvPr>
          <p:cNvSpPr txBox="1"/>
          <p:nvPr/>
        </p:nvSpPr>
        <p:spPr>
          <a:xfrm>
            <a:off x="20653164" y="3817158"/>
            <a:ext cx="160813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5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 Medium" pitchFamily="2" charset="77"/>
              </a:rPr>
              <a:t>2019</a:t>
            </a:r>
          </a:p>
        </p:txBody>
      </p:sp>
      <p:sp>
        <p:nvSpPr>
          <p:cNvPr id="76" name="CuadroTexto 350">
            <a:extLst>
              <a:ext uri="{FF2B5EF4-FFF2-40B4-BE49-F238E27FC236}">
                <a16:creationId xmlns:a16="http://schemas.microsoft.com/office/drawing/2014/main" id="{0A74F002-94FC-8A4B-868E-935370DB8261}"/>
              </a:ext>
            </a:extLst>
          </p:cNvPr>
          <p:cNvSpPr txBox="1"/>
          <p:nvPr/>
        </p:nvSpPr>
        <p:spPr>
          <a:xfrm>
            <a:off x="4090406" y="1071658"/>
            <a:ext cx="161970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Comparison Charts Infographics</a:t>
            </a:r>
          </a:p>
        </p:txBody>
      </p:sp>
      <p:sp>
        <p:nvSpPr>
          <p:cNvPr id="77" name="CuadroTexto 351">
            <a:extLst>
              <a:ext uri="{FF2B5EF4-FFF2-40B4-BE49-F238E27FC236}">
                <a16:creationId xmlns:a16="http://schemas.microsoft.com/office/drawing/2014/main" id="{D3C35B0B-6011-1044-892C-3ECA1CBDEF79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Is a great way to visualize information about users</a:t>
            </a:r>
          </a:p>
        </p:txBody>
      </p:sp>
      <p:sp>
        <p:nvSpPr>
          <p:cNvPr id="78" name="Rectangle 45">
            <a:extLst>
              <a:ext uri="{FF2B5EF4-FFF2-40B4-BE49-F238E27FC236}">
                <a16:creationId xmlns:a16="http://schemas.microsoft.com/office/drawing/2014/main" id="{AF61CBE8-8AAF-1849-A857-5595D6F78595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246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>
            <a:extLst>
              <a:ext uri="{FF2B5EF4-FFF2-40B4-BE49-F238E27FC236}">
                <a16:creationId xmlns:a16="http://schemas.microsoft.com/office/drawing/2014/main" id="{A017C644-F325-5D4F-951C-AAB53C52F002}"/>
              </a:ext>
            </a:extLst>
          </p:cNvPr>
          <p:cNvGrpSpPr/>
          <p:nvPr/>
        </p:nvGrpSpPr>
        <p:grpSpPr>
          <a:xfrm>
            <a:off x="2305687" y="5009782"/>
            <a:ext cx="7901706" cy="5165780"/>
            <a:chOff x="1382243" y="4535159"/>
            <a:chExt cx="11465855" cy="7495865"/>
          </a:xfrm>
          <a:solidFill>
            <a:schemeClr val="tx1">
              <a:lumMod val="20000"/>
              <a:lumOff val="80000"/>
            </a:schemeClr>
          </a:solidFill>
        </p:grpSpPr>
        <p:sp>
          <p:nvSpPr>
            <p:cNvPr id="52" name="Freeform 5">
              <a:extLst>
                <a:ext uri="{FF2B5EF4-FFF2-40B4-BE49-F238E27FC236}">
                  <a16:creationId xmlns:a16="http://schemas.microsoft.com/office/drawing/2014/main" id="{09469F9A-79F1-0D47-9770-D2BC55681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5964" y="4535159"/>
              <a:ext cx="1428984" cy="1060490"/>
            </a:xfrm>
            <a:custGeom>
              <a:avLst/>
              <a:gdLst>
                <a:gd name="T0" fmla="*/ 228 w 257"/>
                <a:gd name="T1" fmla="*/ 167 h 190"/>
                <a:gd name="T2" fmla="*/ 227 w 257"/>
                <a:gd name="T3" fmla="*/ 190 h 190"/>
                <a:gd name="T4" fmla="*/ 150 w 257"/>
                <a:gd name="T5" fmla="*/ 172 h 190"/>
                <a:gd name="T6" fmla="*/ 141 w 257"/>
                <a:gd name="T7" fmla="*/ 172 h 190"/>
                <a:gd name="T8" fmla="*/ 108 w 257"/>
                <a:gd name="T9" fmla="*/ 174 h 190"/>
                <a:gd name="T10" fmla="*/ 102 w 257"/>
                <a:gd name="T11" fmla="*/ 173 h 190"/>
                <a:gd name="T12" fmla="*/ 97 w 257"/>
                <a:gd name="T13" fmla="*/ 174 h 190"/>
                <a:gd name="T14" fmla="*/ 94 w 257"/>
                <a:gd name="T15" fmla="*/ 172 h 190"/>
                <a:gd name="T16" fmla="*/ 86 w 257"/>
                <a:gd name="T17" fmla="*/ 171 h 190"/>
                <a:gd name="T18" fmla="*/ 85 w 257"/>
                <a:gd name="T19" fmla="*/ 168 h 190"/>
                <a:gd name="T20" fmla="*/ 73 w 257"/>
                <a:gd name="T21" fmla="*/ 165 h 190"/>
                <a:gd name="T22" fmla="*/ 66 w 257"/>
                <a:gd name="T23" fmla="*/ 162 h 190"/>
                <a:gd name="T24" fmla="*/ 51 w 257"/>
                <a:gd name="T25" fmla="*/ 165 h 190"/>
                <a:gd name="T26" fmla="*/ 33 w 257"/>
                <a:gd name="T27" fmla="*/ 156 h 190"/>
                <a:gd name="T28" fmla="*/ 29 w 257"/>
                <a:gd name="T29" fmla="*/ 128 h 190"/>
                <a:gd name="T30" fmla="*/ 20 w 257"/>
                <a:gd name="T31" fmla="*/ 126 h 190"/>
                <a:gd name="T32" fmla="*/ 10 w 257"/>
                <a:gd name="T33" fmla="*/ 120 h 190"/>
                <a:gd name="T34" fmla="*/ 0 w 257"/>
                <a:gd name="T35" fmla="*/ 116 h 190"/>
                <a:gd name="T36" fmla="*/ 3 w 257"/>
                <a:gd name="T37" fmla="*/ 103 h 190"/>
                <a:gd name="T38" fmla="*/ 5 w 257"/>
                <a:gd name="T39" fmla="*/ 105 h 190"/>
                <a:gd name="T40" fmla="*/ 7 w 257"/>
                <a:gd name="T41" fmla="*/ 105 h 190"/>
                <a:gd name="T42" fmla="*/ 11 w 257"/>
                <a:gd name="T43" fmla="*/ 99 h 190"/>
                <a:gd name="T44" fmla="*/ 9 w 257"/>
                <a:gd name="T45" fmla="*/ 96 h 190"/>
                <a:gd name="T46" fmla="*/ 7 w 257"/>
                <a:gd name="T47" fmla="*/ 88 h 190"/>
                <a:gd name="T48" fmla="*/ 16 w 257"/>
                <a:gd name="T49" fmla="*/ 85 h 190"/>
                <a:gd name="T50" fmla="*/ 8 w 257"/>
                <a:gd name="T51" fmla="*/ 78 h 190"/>
                <a:gd name="T52" fmla="*/ 6 w 257"/>
                <a:gd name="T53" fmla="*/ 60 h 190"/>
                <a:gd name="T54" fmla="*/ 8 w 257"/>
                <a:gd name="T55" fmla="*/ 41 h 190"/>
                <a:gd name="T56" fmla="*/ 3 w 257"/>
                <a:gd name="T57" fmla="*/ 23 h 190"/>
                <a:gd name="T58" fmla="*/ 10 w 257"/>
                <a:gd name="T59" fmla="*/ 10 h 190"/>
                <a:gd name="T60" fmla="*/ 33 w 257"/>
                <a:gd name="T61" fmla="*/ 30 h 190"/>
                <a:gd name="T62" fmla="*/ 49 w 257"/>
                <a:gd name="T63" fmla="*/ 36 h 190"/>
                <a:gd name="T64" fmla="*/ 55 w 257"/>
                <a:gd name="T65" fmla="*/ 36 h 190"/>
                <a:gd name="T66" fmla="*/ 65 w 257"/>
                <a:gd name="T67" fmla="*/ 42 h 190"/>
                <a:gd name="T68" fmla="*/ 63 w 257"/>
                <a:gd name="T69" fmla="*/ 56 h 190"/>
                <a:gd name="T70" fmla="*/ 48 w 257"/>
                <a:gd name="T71" fmla="*/ 69 h 190"/>
                <a:gd name="T72" fmla="*/ 48 w 257"/>
                <a:gd name="T73" fmla="*/ 74 h 190"/>
                <a:gd name="T74" fmla="*/ 55 w 257"/>
                <a:gd name="T75" fmla="*/ 66 h 190"/>
                <a:gd name="T76" fmla="*/ 70 w 257"/>
                <a:gd name="T77" fmla="*/ 57 h 190"/>
                <a:gd name="T78" fmla="*/ 66 w 257"/>
                <a:gd name="T79" fmla="*/ 64 h 190"/>
                <a:gd name="T80" fmla="*/ 52 w 257"/>
                <a:gd name="T81" fmla="*/ 80 h 190"/>
                <a:gd name="T82" fmla="*/ 46 w 257"/>
                <a:gd name="T83" fmla="*/ 91 h 190"/>
                <a:gd name="T84" fmla="*/ 55 w 257"/>
                <a:gd name="T85" fmla="*/ 87 h 190"/>
                <a:gd name="T86" fmla="*/ 65 w 257"/>
                <a:gd name="T87" fmla="*/ 82 h 190"/>
                <a:gd name="T88" fmla="*/ 71 w 257"/>
                <a:gd name="T89" fmla="*/ 68 h 190"/>
                <a:gd name="T90" fmla="*/ 80 w 257"/>
                <a:gd name="T91" fmla="*/ 54 h 190"/>
                <a:gd name="T92" fmla="*/ 78 w 257"/>
                <a:gd name="T93" fmla="*/ 42 h 190"/>
                <a:gd name="T94" fmla="*/ 75 w 257"/>
                <a:gd name="T95" fmla="*/ 35 h 190"/>
                <a:gd name="T96" fmla="*/ 74 w 257"/>
                <a:gd name="T97" fmla="*/ 46 h 190"/>
                <a:gd name="T98" fmla="*/ 76 w 257"/>
                <a:gd name="T99" fmla="*/ 54 h 190"/>
                <a:gd name="T100" fmla="*/ 72 w 257"/>
                <a:gd name="T101" fmla="*/ 51 h 190"/>
                <a:gd name="T102" fmla="*/ 68 w 257"/>
                <a:gd name="T103" fmla="*/ 41 h 190"/>
                <a:gd name="T104" fmla="*/ 73 w 257"/>
                <a:gd name="T105" fmla="*/ 32 h 190"/>
                <a:gd name="T106" fmla="*/ 74 w 257"/>
                <a:gd name="T107" fmla="*/ 24 h 190"/>
                <a:gd name="T108" fmla="*/ 80 w 257"/>
                <a:gd name="T109" fmla="*/ 30 h 190"/>
                <a:gd name="T110" fmla="*/ 79 w 257"/>
                <a:gd name="T111" fmla="*/ 15 h 190"/>
                <a:gd name="T112" fmla="*/ 77 w 257"/>
                <a:gd name="T113" fmla="*/ 11 h 190"/>
                <a:gd name="T114" fmla="*/ 145 w 257"/>
                <a:gd name="T115" fmla="*/ 19 h 190"/>
                <a:gd name="T116" fmla="*/ 246 w 257"/>
                <a:gd name="T117" fmla="*/ 45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7" h="190">
                  <a:moveTo>
                    <a:pt x="257" y="47"/>
                  </a:moveTo>
                  <a:cubicBezTo>
                    <a:pt x="257" y="47"/>
                    <a:pt x="233" y="161"/>
                    <a:pt x="228" y="167"/>
                  </a:cubicBezTo>
                  <a:cubicBezTo>
                    <a:pt x="224" y="174"/>
                    <a:pt x="229" y="172"/>
                    <a:pt x="229" y="179"/>
                  </a:cubicBezTo>
                  <a:cubicBezTo>
                    <a:pt x="229" y="185"/>
                    <a:pt x="227" y="190"/>
                    <a:pt x="227" y="190"/>
                  </a:cubicBezTo>
                  <a:cubicBezTo>
                    <a:pt x="161" y="173"/>
                    <a:pt x="161" y="173"/>
                    <a:pt x="161" y="173"/>
                  </a:cubicBezTo>
                  <a:cubicBezTo>
                    <a:pt x="150" y="172"/>
                    <a:pt x="150" y="172"/>
                    <a:pt x="150" y="172"/>
                  </a:cubicBezTo>
                  <a:cubicBezTo>
                    <a:pt x="146" y="173"/>
                    <a:pt x="146" y="173"/>
                    <a:pt x="146" y="173"/>
                  </a:cubicBezTo>
                  <a:cubicBezTo>
                    <a:pt x="141" y="172"/>
                    <a:pt x="141" y="172"/>
                    <a:pt x="141" y="172"/>
                  </a:cubicBezTo>
                  <a:cubicBezTo>
                    <a:pt x="137" y="173"/>
                    <a:pt x="137" y="173"/>
                    <a:pt x="137" y="173"/>
                  </a:cubicBezTo>
                  <a:cubicBezTo>
                    <a:pt x="108" y="174"/>
                    <a:pt x="108" y="174"/>
                    <a:pt x="108" y="174"/>
                  </a:cubicBezTo>
                  <a:cubicBezTo>
                    <a:pt x="105" y="172"/>
                    <a:pt x="105" y="172"/>
                    <a:pt x="105" y="172"/>
                  </a:cubicBezTo>
                  <a:cubicBezTo>
                    <a:pt x="102" y="173"/>
                    <a:pt x="102" y="173"/>
                    <a:pt x="102" y="173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4" y="173"/>
                    <a:pt x="94" y="173"/>
                    <a:pt x="94" y="173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89" y="172"/>
                    <a:pt x="89" y="172"/>
                    <a:pt x="89" y="172"/>
                  </a:cubicBezTo>
                  <a:cubicBezTo>
                    <a:pt x="86" y="171"/>
                    <a:pt x="86" y="171"/>
                    <a:pt x="86" y="171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1" y="167"/>
                    <a:pt x="81" y="167"/>
                    <a:pt x="81" y="167"/>
                  </a:cubicBezTo>
                  <a:cubicBezTo>
                    <a:pt x="73" y="165"/>
                    <a:pt x="73" y="165"/>
                    <a:pt x="73" y="165"/>
                  </a:cubicBezTo>
                  <a:cubicBezTo>
                    <a:pt x="68" y="163"/>
                    <a:pt x="68" y="163"/>
                    <a:pt x="68" y="163"/>
                  </a:cubicBezTo>
                  <a:cubicBezTo>
                    <a:pt x="66" y="162"/>
                    <a:pt x="66" y="162"/>
                    <a:pt x="66" y="162"/>
                  </a:cubicBezTo>
                  <a:cubicBezTo>
                    <a:pt x="60" y="163"/>
                    <a:pt x="60" y="163"/>
                    <a:pt x="60" y="163"/>
                  </a:cubicBezTo>
                  <a:cubicBezTo>
                    <a:pt x="51" y="165"/>
                    <a:pt x="51" y="165"/>
                    <a:pt x="51" y="165"/>
                  </a:cubicBezTo>
                  <a:cubicBezTo>
                    <a:pt x="40" y="162"/>
                    <a:pt x="40" y="162"/>
                    <a:pt x="40" y="162"/>
                  </a:cubicBezTo>
                  <a:cubicBezTo>
                    <a:pt x="33" y="156"/>
                    <a:pt x="33" y="156"/>
                    <a:pt x="33" y="156"/>
                  </a:cubicBezTo>
                  <a:cubicBezTo>
                    <a:pt x="33" y="156"/>
                    <a:pt x="36" y="149"/>
                    <a:pt x="35" y="140"/>
                  </a:cubicBezTo>
                  <a:cubicBezTo>
                    <a:pt x="34" y="130"/>
                    <a:pt x="29" y="128"/>
                    <a:pt x="29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0" y="126"/>
                    <a:pt x="20" y="126"/>
                    <a:pt x="20" y="126"/>
                  </a:cubicBezTo>
                  <a:cubicBezTo>
                    <a:pt x="20" y="126"/>
                    <a:pt x="20" y="120"/>
                    <a:pt x="15" y="120"/>
                  </a:cubicBezTo>
                  <a:cubicBezTo>
                    <a:pt x="10" y="120"/>
                    <a:pt x="10" y="120"/>
                    <a:pt x="10" y="120"/>
                  </a:cubicBezTo>
                  <a:cubicBezTo>
                    <a:pt x="4" y="119"/>
                    <a:pt x="4" y="119"/>
                    <a:pt x="4" y="119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1" y="109"/>
                    <a:pt x="1" y="109"/>
                    <a:pt x="1" y="109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4" y="102"/>
                    <a:pt x="4" y="102"/>
                    <a:pt x="4" y="102"/>
                  </a:cubicBezTo>
                  <a:cubicBezTo>
                    <a:pt x="5" y="105"/>
                    <a:pt x="5" y="105"/>
                    <a:pt x="5" y="105"/>
                  </a:cubicBezTo>
                  <a:cubicBezTo>
                    <a:pt x="6" y="106"/>
                    <a:pt x="6" y="106"/>
                    <a:pt x="6" y="106"/>
                  </a:cubicBezTo>
                  <a:cubicBezTo>
                    <a:pt x="7" y="105"/>
                    <a:pt x="7" y="105"/>
                    <a:pt x="7" y="105"/>
                  </a:cubicBezTo>
                  <a:cubicBezTo>
                    <a:pt x="7" y="101"/>
                    <a:pt x="7" y="101"/>
                    <a:pt x="7" y="101"/>
                  </a:cubicBezTo>
                  <a:cubicBezTo>
                    <a:pt x="11" y="99"/>
                    <a:pt x="11" y="99"/>
                    <a:pt x="11" y="99"/>
                  </a:cubicBezTo>
                  <a:cubicBezTo>
                    <a:pt x="11" y="98"/>
                    <a:pt x="11" y="98"/>
                    <a:pt x="11" y="98"/>
                  </a:cubicBezTo>
                  <a:cubicBezTo>
                    <a:pt x="9" y="96"/>
                    <a:pt x="9" y="96"/>
                    <a:pt x="9" y="96"/>
                  </a:cubicBezTo>
                  <a:cubicBezTo>
                    <a:pt x="8" y="95"/>
                    <a:pt x="8" y="95"/>
                    <a:pt x="8" y="95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14" y="87"/>
                    <a:pt x="14" y="87"/>
                    <a:pt x="14" y="87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65" y="42"/>
                    <a:pt x="65" y="42"/>
                    <a:pt x="65" y="42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54" y="61"/>
                    <a:pt x="54" y="61"/>
                    <a:pt x="54" y="61"/>
                  </a:cubicBezTo>
                  <a:cubicBezTo>
                    <a:pt x="48" y="69"/>
                    <a:pt x="48" y="69"/>
                    <a:pt x="48" y="69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8" y="74"/>
                    <a:pt x="48" y="74"/>
                    <a:pt x="48" y="74"/>
                  </a:cubicBezTo>
                  <a:cubicBezTo>
                    <a:pt x="52" y="70"/>
                    <a:pt x="52" y="70"/>
                    <a:pt x="52" y="70"/>
                  </a:cubicBezTo>
                  <a:cubicBezTo>
                    <a:pt x="55" y="66"/>
                    <a:pt x="55" y="66"/>
                    <a:pt x="55" y="66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66" y="64"/>
                    <a:pt x="66" y="64"/>
                    <a:pt x="66" y="6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46" y="86"/>
                    <a:pt x="46" y="86"/>
                    <a:pt x="46" y="86"/>
                  </a:cubicBezTo>
                  <a:cubicBezTo>
                    <a:pt x="46" y="91"/>
                    <a:pt x="46" y="91"/>
                    <a:pt x="46" y="91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5" y="82"/>
                    <a:pt x="65" y="82"/>
                    <a:pt x="65" y="82"/>
                  </a:cubicBezTo>
                  <a:cubicBezTo>
                    <a:pt x="69" y="78"/>
                    <a:pt x="69" y="78"/>
                    <a:pt x="69" y="78"/>
                  </a:cubicBezTo>
                  <a:cubicBezTo>
                    <a:pt x="71" y="68"/>
                    <a:pt x="71" y="68"/>
                    <a:pt x="71" y="68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1" y="50"/>
                    <a:pt x="81" y="50"/>
                    <a:pt x="81" y="50"/>
                  </a:cubicBezTo>
                  <a:cubicBezTo>
                    <a:pt x="78" y="42"/>
                    <a:pt x="78" y="42"/>
                    <a:pt x="78" y="42"/>
                  </a:cubicBezTo>
                  <a:cubicBezTo>
                    <a:pt x="78" y="34"/>
                    <a:pt x="78" y="34"/>
                    <a:pt x="78" y="34"/>
                  </a:cubicBezTo>
                  <a:cubicBezTo>
                    <a:pt x="75" y="35"/>
                    <a:pt x="75" y="35"/>
                    <a:pt x="75" y="35"/>
                  </a:cubicBezTo>
                  <a:cubicBezTo>
                    <a:pt x="73" y="38"/>
                    <a:pt x="73" y="38"/>
                    <a:pt x="73" y="38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76" y="52"/>
                    <a:pt x="76" y="52"/>
                    <a:pt x="76" y="52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70" y="46"/>
                    <a:pt x="70" y="46"/>
                    <a:pt x="70" y="46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68" y="37"/>
                    <a:pt x="68" y="37"/>
                    <a:pt x="68" y="37"/>
                  </a:cubicBezTo>
                  <a:cubicBezTo>
                    <a:pt x="73" y="32"/>
                    <a:pt x="73" y="32"/>
                    <a:pt x="73" y="32"/>
                  </a:cubicBezTo>
                  <a:cubicBezTo>
                    <a:pt x="75" y="28"/>
                    <a:pt x="75" y="28"/>
                    <a:pt x="75" y="2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9" y="29"/>
                    <a:pt x="79" y="29"/>
                    <a:pt x="79" y="29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79" y="15"/>
                    <a:pt x="79" y="15"/>
                    <a:pt x="79" y="15"/>
                  </a:cubicBezTo>
                  <a:cubicBezTo>
                    <a:pt x="80" y="12"/>
                    <a:pt x="80" y="12"/>
                    <a:pt x="80" y="12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6" y="0"/>
                    <a:pt x="133" y="16"/>
                    <a:pt x="145" y="19"/>
                  </a:cubicBezTo>
                  <a:cubicBezTo>
                    <a:pt x="156" y="22"/>
                    <a:pt x="230" y="42"/>
                    <a:pt x="235" y="43"/>
                  </a:cubicBezTo>
                  <a:cubicBezTo>
                    <a:pt x="240" y="45"/>
                    <a:pt x="246" y="45"/>
                    <a:pt x="246" y="45"/>
                  </a:cubicBezTo>
                  <a:lnTo>
                    <a:pt x="257" y="47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53" name="Freeform 6">
              <a:extLst>
                <a:ext uri="{FF2B5EF4-FFF2-40B4-BE49-F238E27FC236}">
                  <a16:creationId xmlns:a16="http://schemas.microsoft.com/office/drawing/2014/main" id="{541A714B-DD24-264E-BAC8-3BC605B5621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9561" y="8269919"/>
              <a:ext cx="1501421" cy="1541327"/>
            </a:xfrm>
            <a:custGeom>
              <a:avLst/>
              <a:gdLst>
                <a:gd name="T0" fmla="*/ 34 w 228"/>
                <a:gd name="T1" fmla="*/ 0 h 234"/>
                <a:gd name="T2" fmla="*/ 228 w 228"/>
                <a:gd name="T3" fmla="*/ 23 h 234"/>
                <a:gd name="T4" fmla="*/ 227 w 228"/>
                <a:gd name="T5" fmla="*/ 44 h 234"/>
                <a:gd name="T6" fmla="*/ 224 w 228"/>
                <a:gd name="T7" fmla="*/ 44 h 234"/>
                <a:gd name="T8" fmla="*/ 210 w 228"/>
                <a:gd name="T9" fmla="*/ 226 h 234"/>
                <a:gd name="T10" fmla="*/ 91 w 228"/>
                <a:gd name="T11" fmla="*/ 215 h 234"/>
                <a:gd name="T12" fmla="*/ 90 w 228"/>
                <a:gd name="T13" fmla="*/ 224 h 234"/>
                <a:gd name="T14" fmla="*/ 32 w 228"/>
                <a:gd name="T15" fmla="*/ 218 h 234"/>
                <a:gd name="T16" fmla="*/ 29 w 228"/>
                <a:gd name="T17" fmla="*/ 234 h 234"/>
                <a:gd name="T18" fmla="*/ 0 w 228"/>
                <a:gd name="T19" fmla="*/ 230 h 234"/>
                <a:gd name="T20" fmla="*/ 34 w 228"/>
                <a:gd name="T21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8" h="234">
                  <a:moveTo>
                    <a:pt x="34" y="0"/>
                  </a:moveTo>
                  <a:lnTo>
                    <a:pt x="228" y="23"/>
                  </a:lnTo>
                  <a:lnTo>
                    <a:pt x="227" y="44"/>
                  </a:lnTo>
                  <a:lnTo>
                    <a:pt x="224" y="44"/>
                  </a:lnTo>
                  <a:lnTo>
                    <a:pt x="210" y="226"/>
                  </a:lnTo>
                  <a:lnTo>
                    <a:pt x="91" y="215"/>
                  </a:lnTo>
                  <a:lnTo>
                    <a:pt x="90" y="224"/>
                  </a:lnTo>
                  <a:lnTo>
                    <a:pt x="32" y="218"/>
                  </a:lnTo>
                  <a:lnTo>
                    <a:pt x="29" y="234"/>
                  </a:lnTo>
                  <a:lnTo>
                    <a:pt x="0" y="23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54" name="Freeform 7">
              <a:extLst>
                <a:ext uri="{FF2B5EF4-FFF2-40B4-BE49-F238E27FC236}">
                  <a16:creationId xmlns:a16="http://schemas.microsoft.com/office/drawing/2014/main" id="{FAD86B6D-4CF9-864B-8C0E-6ABA90019B3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9295" y="8559744"/>
              <a:ext cx="2976501" cy="2937750"/>
            </a:xfrm>
            <a:custGeom>
              <a:avLst/>
              <a:gdLst>
                <a:gd name="T0" fmla="*/ 450 w 452"/>
                <a:gd name="T1" fmla="*/ 234 h 446"/>
                <a:gd name="T2" fmla="*/ 446 w 452"/>
                <a:gd name="T3" fmla="*/ 215 h 446"/>
                <a:gd name="T4" fmla="*/ 435 w 452"/>
                <a:gd name="T5" fmla="*/ 131 h 446"/>
                <a:gd name="T6" fmla="*/ 417 w 452"/>
                <a:gd name="T7" fmla="*/ 128 h 446"/>
                <a:gd name="T8" fmla="*/ 398 w 452"/>
                <a:gd name="T9" fmla="*/ 117 h 446"/>
                <a:gd name="T10" fmla="*/ 378 w 452"/>
                <a:gd name="T11" fmla="*/ 116 h 446"/>
                <a:gd name="T12" fmla="*/ 365 w 452"/>
                <a:gd name="T13" fmla="*/ 118 h 446"/>
                <a:gd name="T14" fmla="*/ 352 w 452"/>
                <a:gd name="T15" fmla="*/ 122 h 446"/>
                <a:gd name="T16" fmla="*/ 332 w 452"/>
                <a:gd name="T17" fmla="*/ 118 h 446"/>
                <a:gd name="T18" fmla="*/ 325 w 452"/>
                <a:gd name="T19" fmla="*/ 116 h 446"/>
                <a:gd name="T20" fmla="*/ 310 w 452"/>
                <a:gd name="T21" fmla="*/ 112 h 446"/>
                <a:gd name="T22" fmla="*/ 301 w 452"/>
                <a:gd name="T23" fmla="*/ 111 h 446"/>
                <a:gd name="T24" fmla="*/ 284 w 452"/>
                <a:gd name="T25" fmla="*/ 107 h 446"/>
                <a:gd name="T26" fmla="*/ 269 w 452"/>
                <a:gd name="T27" fmla="*/ 101 h 446"/>
                <a:gd name="T28" fmla="*/ 253 w 452"/>
                <a:gd name="T29" fmla="*/ 93 h 446"/>
                <a:gd name="T30" fmla="*/ 242 w 452"/>
                <a:gd name="T31" fmla="*/ 90 h 446"/>
                <a:gd name="T32" fmla="*/ 125 w 452"/>
                <a:gd name="T33" fmla="*/ 182 h 446"/>
                <a:gd name="T34" fmla="*/ 2 w 452"/>
                <a:gd name="T35" fmla="*/ 183 h 446"/>
                <a:gd name="T36" fmla="*/ 13 w 452"/>
                <a:gd name="T37" fmla="*/ 197 h 446"/>
                <a:gd name="T38" fmla="*/ 22 w 452"/>
                <a:gd name="T39" fmla="*/ 205 h 446"/>
                <a:gd name="T40" fmla="*/ 41 w 452"/>
                <a:gd name="T41" fmla="*/ 224 h 446"/>
                <a:gd name="T42" fmla="*/ 55 w 452"/>
                <a:gd name="T43" fmla="*/ 238 h 446"/>
                <a:gd name="T44" fmla="*/ 59 w 452"/>
                <a:gd name="T45" fmla="*/ 259 h 446"/>
                <a:gd name="T46" fmla="*/ 66 w 452"/>
                <a:gd name="T47" fmla="*/ 278 h 446"/>
                <a:gd name="T48" fmla="*/ 74 w 452"/>
                <a:gd name="T49" fmla="*/ 286 h 446"/>
                <a:gd name="T50" fmla="*/ 88 w 452"/>
                <a:gd name="T51" fmla="*/ 296 h 446"/>
                <a:gd name="T52" fmla="*/ 109 w 452"/>
                <a:gd name="T53" fmla="*/ 307 h 446"/>
                <a:gd name="T54" fmla="*/ 120 w 452"/>
                <a:gd name="T55" fmla="*/ 298 h 446"/>
                <a:gd name="T56" fmla="*/ 127 w 452"/>
                <a:gd name="T57" fmla="*/ 283 h 446"/>
                <a:gd name="T58" fmla="*/ 148 w 452"/>
                <a:gd name="T59" fmla="*/ 275 h 446"/>
                <a:gd name="T60" fmla="*/ 170 w 452"/>
                <a:gd name="T61" fmla="*/ 279 h 446"/>
                <a:gd name="T62" fmla="*/ 183 w 452"/>
                <a:gd name="T63" fmla="*/ 292 h 446"/>
                <a:gd name="T64" fmla="*/ 200 w 452"/>
                <a:gd name="T65" fmla="*/ 320 h 446"/>
                <a:gd name="T66" fmla="*/ 210 w 452"/>
                <a:gd name="T67" fmla="*/ 343 h 446"/>
                <a:gd name="T68" fmla="*/ 235 w 452"/>
                <a:gd name="T69" fmla="*/ 372 h 446"/>
                <a:gd name="T70" fmla="*/ 237 w 452"/>
                <a:gd name="T71" fmla="*/ 388 h 446"/>
                <a:gd name="T72" fmla="*/ 249 w 452"/>
                <a:gd name="T73" fmla="*/ 416 h 446"/>
                <a:gd name="T74" fmla="*/ 273 w 452"/>
                <a:gd name="T75" fmla="*/ 427 h 446"/>
                <a:gd name="T76" fmla="*/ 291 w 452"/>
                <a:gd name="T77" fmla="*/ 438 h 446"/>
                <a:gd name="T78" fmla="*/ 305 w 452"/>
                <a:gd name="T79" fmla="*/ 442 h 446"/>
                <a:gd name="T80" fmla="*/ 321 w 452"/>
                <a:gd name="T81" fmla="*/ 441 h 446"/>
                <a:gd name="T82" fmla="*/ 317 w 452"/>
                <a:gd name="T83" fmla="*/ 425 h 446"/>
                <a:gd name="T84" fmla="*/ 308 w 452"/>
                <a:gd name="T85" fmla="*/ 404 h 446"/>
                <a:gd name="T86" fmla="*/ 318 w 452"/>
                <a:gd name="T87" fmla="*/ 370 h 446"/>
                <a:gd name="T88" fmla="*/ 311 w 452"/>
                <a:gd name="T89" fmla="*/ 361 h 446"/>
                <a:gd name="T90" fmla="*/ 326 w 452"/>
                <a:gd name="T91" fmla="*/ 355 h 446"/>
                <a:gd name="T92" fmla="*/ 324 w 452"/>
                <a:gd name="T93" fmla="*/ 350 h 446"/>
                <a:gd name="T94" fmla="*/ 338 w 452"/>
                <a:gd name="T95" fmla="*/ 350 h 446"/>
                <a:gd name="T96" fmla="*/ 336 w 452"/>
                <a:gd name="T97" fmla="*/ 345 h 446"/>
                <a:gd name="T98" fmla="*/ 347 w 452"/>
                <a:gd name="T99" fmla="*/ 342 h 446"/>
                <a:gd name="T100" fmla="*/ 346 w 452"/>
                <a:gd name="T101" fmla="*/ 331 h 446"/>
                <a:gd name="T102" fmla="*/ 357 w 452"/>
                <a:gd name="T103" fmla="*/ 329 h 446"/>
                <a:gd name="T104" fmla="*/ 367 w 452"/>
                <a:gd name="T105" fmla="*/ 329 h 446"/>
                <a:gd name="T106" fmla="*/ 395 w 452"/>
                <a:gd name="T107" fmla="*/ 314 h 446"/>
                <a:gd name="T108" fmla="*/ 403 w 452"/>
                <a:gd name="T109" fmla="*/ 305 h 446"/>
                <a:gd name="T110" fmla="*/ 403 w 452"/>
                <a:gd name="T111" fmla="*/ 296 h 446"/>
                <a:gd name="T112" fmla="*/ 410 w 452"/>
                <a:gd name="T113" fmla="*/ 286 h 446"/>
                <a:gd name="T114" fmla="*/ 412 w 452"/>
                <a:gd name="T115" fmla="*/ 299 h 446"/>
                <a:gd name="T116" fmla="*/ 439 w 452"/>
                <a:gd name="T117" fmla="*/ 288 h 446"/>
                <a:gd name="T118" fmla="*/ 447 w 452"/>
                <a:gd name="T119" fmla="*/ 268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52" h="446">
                  <a:moveTo>
                    <a:pt x="446" y="253"/>
                  </a:moveTo>
                  <a:lnTo>
                    <a:pt x="448" y="245"/>
                  </a:lnTo>
                  <a:lnTo>
                    <a:pt x="452" y="240"/>
                  </a:lnTo>
                  <a:lnTo>
                    <a:pt x="450" y="234"/>
                  </a:lnTo>
                  <a:lnTo>
                    <a:pt x="448" y="226"/>
                  </a:lnTo>
                  <a:lnTo>
                    <a:pt x="447" y="223"/>
                  </a:lnTo>
                  <a:lnTo>
                    <a:pt x="447" y="217"/>
                  </a:lnTo>
                  <a:lnTo>
                    <a:pt x="446" y="215"/>
                  </a:lnTo>
                  <a:lnTo>
                    <a:pt x="442" y="206"/>
                  </a:lnTo>
                  <a:lnTo>
                    <a:pt x="442" y="204"/>
                  </a:lnTo>
                  <a:lnTo>
                    <a:pt x="435" y="198"/>
                  </a:lnTo>
                  <a:lnTo>
                    <a:pt x="435" y="131"/>
                  </a:lnTo>
                  <a:lnTo>
                    <a:pt x="425" y="130"/>
                  </a:lnTo>
                  <a:lnTo>
                    <a:pt x="423" y="132"/>
                  </a:lnTo>
                  <a:lnTo>
                    <a:pt x="420" y="131"/>
                  </a:lnTo>
                  <a:lnTo>
                    <a:pt x="417" y="128"/>
                  </a:lnTo>
                  <a:lnTo>
                    <a:pt x="413" y="126"/>
                  </a:lnTo>
                  <a:lnTo>
                    <a:pt x="408" y="126"/>
                  </a:lnTo>
                  <a:lnTo>
                    <a:pt x="402" y="122"/>
                  </a:lnTo>
                  <a:lnTo>
                    <a:pt x="398" y="117"/>
                  </a:lnTo>
                  <a:lnTo>
                    <a:pt x="393" y="116"/>
                  </a:lnTo>
                  <a:lnTo>
                    <a:pt x="385" y="118"/>
                  </a:lnTo>
                  <a:lnTo>
                    <a:pt x="383" y="117"/>
                  </a:lnTo>
                  <a:lnTo>
                    <a:pt x="378" y="116"/>
                  </a:lnTo>
                  <a:lnTo>
                    <a:pt x="374" y="119"/>
                  </a:lnTo>
                  <a:lnTo>
                    <a:pt x="372" y="120"/>
                  </a:lnTo>
                  <a:lnTo>
                    <a:pt x="369" y="118"/>
                  </a:lnTo>
                  <a:lnTo>
                    <a:pt x="365" y="118"/>
                  </a:lnTo>
                  <a:lnTo>
                    <a:pt x="363" y="121"/>
                  </a:lnTo>
                  <a:lnTo>
                    <a:pt x="358" y="124"/>
                  </a:lnTo>
                  <a:lnTo>
                    <a:pt x="354" y="125"/>
                  </a:lnTo>
                  <a:lnTo>
                    <a:pt x="352" y="122"/>
                  </a:lnTo>
                  <a:lnTo>
                    <a:pt x="349" y="119"/>
                  </a:lnTo>
                  <a:lnTo>
                    <a:pt x="341" y="120"/>
                  </a:lnTo>
                  <a:lnTo>
                    <a:pt x="336" y="117"/>
                  </a:lnTo>
                  <a:lnTo>
                    <a:pt x="332" y="118"/>
                  </a:lnTo>
                  <a:lnTo>
                    <a:pt x="330" y="122"/>
                  </a:lnTo>
                  <a:lnTo>
                    <a:pt x="328" y="123"/>
                  </a:lnTo>
                  <a:lnTo>
                    <a:pt x="327" y="118"/>
                  </a:lnTo>
                  <a:lnTo>
                    <a:pt x="325" y="116"/>
                  </a:lnTo>
                  <a:lnTo>
                    <a:pt x="319" y="120"/>
                  </a:lnTo>
                  <a:lnTo>
                    <a:pt x="318" y="116"/>
                  </a:lnTo>
                  <a:lnTo>
                    <a:pt x="312" y="112"/>
                  </a:lnTo>
                  <a:lnTo>
                    <a:pt x="310" y="112"/>
                  </a:lnTo>
                  <a:lnTo>
                    <a:pt x="308" y="115"/>
                  </a:lnTo>
                  <a:lnTo>
                    <a:pt x="305" y="117"/>
                  </a:lnTo>
                  <a:lnTo>
                    <a:pt x="302" y="116"/>
                  </a:lnTo>
                  <a:lnTo>
                    <a:pt x="301" y="111"/>
                  </a:lnTo>
                  <a:lnTo>
                    <a:pt x="298" y="111"/>
                  </a:lnTo>
                  <a:lnTo>
                    <a:pt x="295" y="105"/>
                  </a:lnTo>
                  <a:lnTo>
                    <a:pt x="287" y="105"/>
                  </a:lnTo>
                  <a:lnTo>
                    <a:pt x="284" y="107"/>
                  </a:lnTo>
                  <a:lnTo>
                    <a:pt x="281" y="104"/>
                  </a:lnTo>
                  <a:lnTo>
                    <a:pt x="280" y="104"/>
                  </a:lnTo>
                  <a:lnTo>
                    <a:pt x="275" y="105"/>
                  </a:lnTo>
                  <a:lnTo>
                    <a:pt x="269" y="101"/>
                  </a:lnTo>
                  <a:lnTo>
                    <a:pt x="261" y="101"/>
                  </a:lnTo>
                  <a:lnTo>
                    <a:pt x="259" y="94"/>
                  </a:lnTo>
                  <a:lnTo>
                    <a:pt x="255" y="92"/>
                  </a:lnTo>
                  <a:lnTo>
                    <a:pt x="253" y="93"/>
                  </a:lnTo>
                  <a:lnTo>
                    <a:pt x="250" y="92"/>
                  </a:lnTo>
                  <a:lnTo>
                    <a:pt x="247" y="93"/>
                  </a:lnTo>
                  <a:lnTo>
                    <a:pt x="244" y="93"/>
                  </a:lnTo>
                  <a:lnTo>
                    <a:pt x="242" y="90"/>
                  </a:lnTo>
                  <a:lnTo>
                    <a:pt x="235" y="83"/>
                  </a:lnTo>
                  <a:lnTo>
                    <a:pt x="239" y="6"/>
                  </a:lnTo>
                  <a:lnTo>
                    <a:pt x="139" y="0"/>
                  </a:lnTo>
                  <a:lnTo>
                    <a:pt x="125" y="182"/>
                  </a:lnTo>
                  <a:lnTo>
                    <a:pt x="6" y="171"/>
                  </a:lnTo>
                  <a:lnTo>
                    <a:pt x="5" y="180"/>
                  </a:lnTo>
                  <a:lnTo>
                    <a:pt x="0" y="180"/>
                  </a:lnTo>
                  <a:lnTo>
                    <a:pt x="2" y="183"/>
                  </a:lnTo>
                  <a:lnTo>
                    <a:pt x="7" y="186"/>
                  </a:lnTo>
                  <a:lnTo>
                    <a:pt x="10" y="190"/>
                  </a:lnTo>
                  <a:lnTo>
                    <a:pt x="11" y="193"/>
                  </a:lnTo>
                  <a:lnTo>
                    <a:pt x="13" y="197"/>
                  </a:lnTo>
                  <a:lnTo>
                    <a:pt x="15" y="198"/>
                  </a:lnTo>
                  <a:lnTo>
                    <a:pt x="18" y="200"/>
                  </a:lnTo>
                  <a:lnTo>
                    <a:pt x="21" y="202"/>
                  </a:lnTo>
                  <a:lnTo>
                    <a:pt x="22" y="205"/>
                  </a:lnTo>
                  <a:lnTo>
                    <a:pt x="26" y="210"/>
                  </a:lnTo>
                  <a:lnTo>
                    <a:pt x="30" y="213"/>
                  </a:lnTo>
                  <a:lnTo>
                    <a:pt x="38" y="224"/>
                  </a:lnTo>
                  <a:lnTo>
                    <a:pt x="41" y="224"/>
                  </a:lnTo>
                  <a:lnTo>
                    <a:pt x="44" y="227"/>
                  </a:lnTo>
                  <a:lnTo>
                    <a:pt x="48" y="230"/>
                  </a:lnTo>
                  <a:lnTo>
                    <a:pt x="53" y="234"/>
                  </a:lnTo>
                  <a:lnTo>
                    <a:pt x="55" y="238"/>
                  </a:lnTo>
                  <a:lnTo>
                    <a:pt x="55" y="245"/>
                  </a:lnTo>
                  <a:lnTo>
                    <a:pt x="59" y="251"/>
                  </a:lnTo>
                  <a:lnTo>
                    <a:pt x="60" y="255"/>
                  </a:lnTo>
                  <a:lnTo>
                    <a:pt x="59" y="259"/>
                  </a:lnTo>
                  <a:lnTo>
                    <a:pt x="59" y="264"/>
                  </a:lnTo>
                  <a:lnTo>
                    <a:pt x="60" y="270"/>
                  </a:lnTo>
                  <a:lnTo>
                    <a:pt x="65" y="275"/>
                  </a:lnTo>
                  <a:lnTo>
                    <a:pt x="66" y="278"/>
                  </a:lnTo>
                  <a:lnTo>
                    <a:pt x="67" y="279"/>
                  </a:lnTo>
                  <a:lnTo>
                    <a:pt x="69" y="281"/>
                  </a:lnTo>
                  <a:lnTo>
                    <a:pt x="71" y="283"/>
                  </a:lnTo>
                  <a:lnTo>
                    <a:pt x="74" y="286"/>
                  </a:lnTo>
                  <a:lnTo>
                    <a:pt x="78" y="289"/>
                  </a:lnTo>
                  <a:lnTo>
                    <a:pt x="81" y="292"/>
                  </a:lnTo>
                  <a:lnTo>
                    <a:pt x="84" y="293"/>
                  </a:lnTo>
                  <a:lnTo>
                    <a:pt x="88" y="296"/>
                  </a:lnTo>
                  <a:lnTo>
                    <a:pt x="94" y="299"/>
                  </a:lnTo>
                  <a:lnTo>
                    <a:pt x="101" y="304"/>
                  </a:lnTo>
                  <a:lnTo>
                    <a:pt x="104" y="305"/>
                  </a:lnTo>
                  <a:lnTo>
                    <a:pt x="109" y="307"/>
                  </a:lnTo>
                  <a:lnTo>
                    <a:pt x="113" y="307"/>
                  </a:lnTo>
                  <a:lnTo>
                    <a:pt x="115" y="303"/>
                  </a:lnTo>
                  <a:lnTo>
                    <a:pt x="118" y="300"/>
                  </a:lnTo>
                  <a:lnTo>
                    <a:pt x="120" y="298"/>
                  </a:lnTo>
                  <a:lnTo>
                    <a:pt x="123" y="297"/>
                  </a:lnTo>
                  <a:lnTo>
                    <a:pt x="123" y="292"/>
                  </a:lnTo>
                  <a:lnTo>
                    <a:pt x="125" y="288"/>
                  </a:lnTo>
                  <a:lnTo>
                    <a:pt x="127" y="283"/>
                  </a:lnTo>
                  <a:lnTo>
                    <a:pt x="132" y="277"/>
                  </a:lnTo>
                  <a:lnTo>
                    <a:pt x="139" y="276"/>
                  </a:lnTo>
                  <a:lnTo>
                    <a:pt x="143" y="275"/>
                  </a:lnTo>
                  <a:lnTo>
                    <a:pt x="148" y="275"/>
                  </a:lnTo>
                  <a:lnTo>
                    <a:pt x="153" y="277"/>
                  </a:lnTo>
                  <a:lnTo>
                    <a:pt x="159" y="278"/>
                  </a:lnTo>
                  <a:lnTo>
                    <a:pt x="162" y="278"/>
                  </a:lnTo>
                  <a:lnTo>
                    <a:pt x="170" y="279"/>
                  </a:lnTo>
                  <a:lnTo>
                    <a:pt x="173" y="281"/>
                  </a:lnTo>
                  <a:lnTo>
                    <a:pt x="176" y="287"/>
                  </a:lnTo>
                  <a:lnTo>
                    <a:pt x="178" y="287"/>
                  </a:lnTo>
                  <a:lnTo>
                    <a:pt x="183" y="292"/>
                  </a:lnTo>
                  <a:lnTo>
                    <a:pt x="187" y="294"/>
                  </a:lnTo>
                  <a:lnTo>
                    <a:pt x="190" y="300"/>
                  </a:lnTo>
                  <a:lnTo>
                    <a:pt x="196" y="308"/>
                  </a:lnTo>
                  <a:lnTo>
                    <a:pt x="200" y="320"/>
                  </a:lnTo>
                  <a:lnTo>
                    <a:pt x="203" y="324"/>
                  </a:lnTo>
                  <a:lnTo>
                    <a:pt x="207" y="332"/>
                  </a:lnTo>
                  <a:lnTo>
                    <a:pt x="207" y="335"/>
                  </a:lnTo>
                  <a:lnTo>
                    <a:pt x="210" y="343"/>
                  </a:lnTo>
                  <a:lnTo>
                    <a:pt x="218" y="350"/>
                  </a:lnTo>
                  <a:lnTo>
                    <a:pt x="220" y="358"/>
                  </a:lnTo>
                  <a:lnTo>
                    <a:pt x="230" y="370"/>
                  </a:lnTo>
                  <a:lnTo>
                    <a:pt x="235" y="372"/>
                  </a:lnTo>
                  <a:lnTo>
                    <a:pt x="234" y="381"/>
                  </a:lnTo>
                  <a:lnTo>
                    <a:pt x="232" y="383"/>
                  </a:lnTo>
                  <a:lnTo>
                    <a:pt x="234" y="385"/>
                  </a:lnTo>
                  <a:lnTo>
                    <a:pt x="237" y="388"/>
                  </a:lnTo>
                  <a:lnTo>
                    <a:pt x="237" y="394"/>
                  </a:lnTo>
                  <a:lnTo>
                    <a:pt x="243" y="405"/>
                  </a:lnTo>
                  <a:lnTo>
                    <a:pt x="246" y="411"/>
                  </a:lnTo>
                  <a:lnTo>
                    <a:pt x="249" y="416"/>
                  </a:lnTo>
                  <a:lnTo>
                    <a:pt x="251" y="421"/>
                  </a:lnTo>
                  <a:lnTo>
                    <a:pt x="259" y="422"/>
                  </a:lnTo>
                  <a:lnTo>
                    <a:pt x="264" y="427"/>
                  </a:lnTo>
                  <a:lnTo>
                    <a:pt x="273" y="427"/>
                  </a:lnTo>
                  <a:lnTo>
                    <a:pt x="280" y="434"/>
                  </a:lnTo>
                  <a:lnTo>
                    <a:pt x="284" y="434"/>
                  </a:lnTo>
                  <a:lnTo>
                    <a:pt x="286" y="437"/>
                  </a:lnTo>
                  <a:lnTo>
                    <a:pt x="291" y="438"/>
                  </a:lnTo>
                  <a:lnTo>
                    <a:pt x="292" y="436"/>
                  </a:lnTo>
                  <a:lnTo>
                    <a:pt x="302" y="438"/>
                  </a:lnTo>
                  <a:lnTo>
                    <a:pt x="302" y="439"/>
                  </a:lnTo>
                  <a:lnTo>
                    <a:pt x="305" y="442"/>
                  </a:lnTo>
                  <a:lnTo>
                    <a:pt x="310" y="446"/>
                  </a:lnTo>
                  <a:lnTo>
                    <a:pt x="313" y="444"/>
                  </a:lnTo>
                  <a:lnTo>
                    <a:pt x="314" y="442"/>
                  </a:lnTo>
                  <a:lnTo>
                    <a:pt x="321" y="441"/>
                  </a:lnTo>
                  <a:lnTo>
                    <a:pt x="319" y="436"/>
                  </a:lnTo>
                  <a:lnTo>
                    <a:pt x="319" y="433"/>
                  </a:lnTo>
                  <a:lnTo>
                    <a:pt x="318" y="429"/>
                  </a:lnTo>
                  <a:lnTo>
                    <a:pt x="317" y="425"/>
                  </a:lnTo>
                  <a:lnTo>
                    <a:pt x="314" y="423"/>
                  </a:lnTo>
                  <a:lnTo>
                    <a:pt x="312" y="417"/>
                  </a:lnTo>
                  <a:lnTo>
                    <a:pt x="311" y="411"/>
                  </a:lnTo>
                  <a:lnTo>
                    <a:pt x="308" y="404"/>
                  </a:lnTo>
                  <a:lnTo>
                    <a:pt x="308" y="398"/>
                  </a:lnTo>
                  <a:lnTo>
                    <a:pt x="311" y="389"/>
                  </a:lnTo>
                  <a:lnTo>
                    <a:pt x="314" y="380"/>
                  </a:lnTo>
                  <a:lnTo>
                    <a:pt x="318" y="370"/>
                  </a:lnTo>
                  <a:lnTo>
                    <a:pt x="317" y="368"/>
                  </a:lnTo>
                  <a:lnTo>
                    <a:pt x="314" y="366"/>
                  </a:lnTo>
                  <a:lnTo>
                    <a:pt x="311" y="363"/>
                  </a:lnTo>
                  <a:lnTo>
                    <a:pt x="311" y="361"/>
                  </a:lnTo>
                  <a:lnTo>
                    <a:pt x="313" y="362"/>
                  </a:lnTo>
                  <a:lnTo>
                    <a:pt x="322" y="361"/>
                  </a:lnTo>
                  <a:lnTo>
                    <a:pt x="323" y="361"/>
                  </a:lnTo>
                  <a:lnTo>
                    <a:pt x="326" y="355"/>
                  </a:lnTo>
                  <a:lnTo>
                    <a:pt x="323" y="355"/>
                  </a:lnTo>
                  <a:lnTo>
                    <a:pt x="322" y="353"/>
                  </a:lnTo>
                  <a:lnTo>
                    <a:pt x="322" y="351"/>
                  </a:lnTo>
                  <a:lnTo>
                    <a:pt x="324" y="350"/>
                  </a:lnTo>
                  <a:lnTo>
                    <a:pt x="328" y="350"/>
                  </a:lnTo>
                  <a:lnTo>
                    <a:pt x="333" y="350"/>
                  </a:lnTo>
                  <a:lnTo>
                    <a:pt x="335" y="351"/>
                  </a:lnTo>
                  <a:lnTo>
                    <a:pt x="338" y="350"/>
                  </a:lnTo>
                  <a:lnTo>
                    <a:pt x="343" y="346"/>
                  </a:lnTo>
                  <a:lnTo>
                    <a:pt x="341" y="346"/>
                  </a:lnTo>
                  <a:lnTo>
                    <a:pt x="337" y="349"/>
                  </a:lnTo>
                  <a:lnTo>
                    <a:pt x="336" y="345"/>
                  </a:lnTo>
                  <a:lnTo>
                    <a:pt x="338" y="339"/>
                  </a:lnTo>
                  <a:lnTo>
                    <a:pt x="340" y="341"/>
                  </a:lnTo>
                  <a:lnTo>
                    <a:pt x="342" y="342"/>
                  </a:lnTo>
                  <a:lnTo>
                    <a:pt x="347" y="342"/>
                  </a:lnTo>
                  <a:lnTo>
                    <a:pt x="349" y="340"/>
                  </a:lnTo>
                  <a:lnTo>
                    <a:pt x="348" y="336"/>
                  </a:lnTo>
                  <a:lnTo>
                    <a:pt x="345" y="332"/>
                  </a:lnTo>
                  <a:lnTo>
                    <a:pt x="346" y="331"/>
                  </a:lnTo>
                  <a:lnTo>
                    <a:pt x="349" y="331"/>
                  </a:lnTo>
                  <a:lnTo>
                    <a:pt x="352" y="329"/>
                  </a:lnTo>
                  <a:lnTo>
                    <a:pt x="354" y="331"/>
                  </a:lnTo>
                  <a:lnTo>
                    <a:pt x="357" y="329"/>
                  </a:lnTo>
                  <a:lnTo>
                    <a:pt x="358" y="331"/>
                  </a:lnTo>
                  <a:lnTo>
                    <a:pt x="361" y="333"/>
                  </a:lnTo>
                  <a:lnTo>
                    <a:pt x="364" y="331"/>
                  </a:lnTo>
                  <a:lnTo>
                    <a:pt x="367" y="329"/>
                  </a:lnTo>
                  <a:lnTo>
                    <a:pt x="374" y="327"/>
                  </a:lnTo>
                  <a:lnTo>
                    <a:pt x="381" y="326"/>
                  </a:lnTo>
                  <a:lnTo>
                    <a:pt x="392" y="320"/>
                  </a:lnTo>
                  <a:lnTo>
                    <a:pt x="395" y="314"/>
                  </a:lnTo>
                  <a:lnTo>
                    <a:pt x="396" y="309"/>
                  </a:lnTo>
                  <a:lnTo>
                    <a:pt x="399" y="307"/>
                  </a:lnTo>
                  <a:lnTo>
                    <a:pt x="402" y="306"/>
                  </a:lnTo>
                  <a:lnTo>
                    <a:pt x="403" y="305"/>
                  </a:lnTo>
                  <a:lnTo>
                    <a:pt x="406" y="303"/>
                  </a:lnTo>
                  <a:lnTo>
                    <a:pt x="405" y="300"/>
                  </a:lnTo>
                  <a:lnTo>
                    <a:pt x="404" y="297"/>
                  </a:lnTo>
                  <a:lnTo>
                    <a:pt x="403" y="296"/>
                  </a:lnTo>
                  <a:lnTo>
                    <a:pt x="402" y="294"/>
                  </a:lnTo>
                  <a:lnTo>
                    <a:pt x="403" y="291"/>
                  </a:lnTo>
                  <a:lnTo>
                    <a:pt x="407" y="288"/>
                  </a:lnTo>
                  <a:lnTo>
                    <a:pt x="410" y="286"/>
                  </a:lnTo>
                  <a:lnTo>
                    <a:pt x="412" y="286"/>
                  </a:lnTo>
                  <a:lnTo>
                    <a:pt x="412" y="289"/>
                  </a:lnTo>
                  <a:lnTo>
                    <a:pt x="412" y="293"/>
                  </a:lnTo>
                  <a:lnTo>
                    <a:pt x="412" y="299"/>
                  </a:lnTo>
                  <a:lnTo>
                    <a:pt x="413" y="300"/>
                  </a:lnTo>
                  <a:lnTo>
                    <a:pt x="419" y="295"/>
                  </a:lnTo>
                  <a:lnTo>
                    <a:pt x="424" y="294"/>
                  </a:lnTo>
                  <a:lnTo>
                    <a:pt x="439" y="288"/>
                  </a:lnTo>
                  <a:lnTo>
                    <a:pt x="441" y="287"/>
                  </a:lnTo>
                  <a:lnTo>
                    <a:pt x="444" y="282"/>
                  </a:lnTo>
                  <a:lnTo>
                    <a:pt x="447" y="272"/>
                  </a:lnTo>
                  <a:lnTo>
                    <a:pt x="447" y="268"/>
                  </a:lnTo>
                  <a:lnTo>
                    <a:pt x="444" y="261"/>
                  </a:lnTo>
                  <a:lnTo>
                    <a:pt x="446" y="256"/>
                  </a:lnTo>
                  <a:lnTo>
                    <a:pt x="446" y="253"/>
                  </a:lnTo>
                  <a:close/>
                </a:path>
              </a:pathLst>
            </a:custGeom>
            <a:solidFill>
              <a:schemeClr val="accent2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55" name="Freeform 8">
              <a:extLst>
                <a:ext uri="{FF2B5EF4-FFF2-40B4-BE49-F238E27FC236}">
                  <a16:creationId xmlns:a16="http://schemas.microsoft.com/office/drawing/2014/main" id="{606A6F65-31E9-584D-9690-07340693401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1298" y="8085484"/>
              <a:ext cx="1442151" cy="1699414"/>
            </a:xfrm>
            <a:custGeom>
              <a:avLst/>
              <a:gdLst>
                <a:gd name="T0" fmla="*/ 73 w 259"/>
                <a:gd name="T1" fmla="*/ 0 h 304"/>
                <a:gd name="T2" fmla="*/ 68 w 259"/>
                <a:gd name="T3" fmla="*/ 25 h 304"/>
                <a:gd name="T4" fmla="*/ 62 w 259"/>
                <a:gd name="T5" fmla="*/ 43 h 304"/>
                <a:gd name="T6" fmla="*/ 59 w 259"/>
                <a:gd name="T7" fmla="*/ 45 h 304"/>
                <a:gd name="T8" fmla="*/ 56 w 259"/>
                <a:gd name="T9" fmla="*/ 43 h 304"/>
                <a:gd name="T10" fmla="*/ 51 w 259"/>
                <a:gd name="T11" fmla="*/ 39 h 304"/>
                <a:gd name="T12" fmla="*/ 47 w 259"/>
                <a:gd name="T13" fmla="*/ 41 h 304"/>
                <a:gd name="T14" fmla="*/ 45 w 259"/>
                <a:gd name="T15" fmla="*/ 37 h 304"/>
                <a:gd name="T16" fmla="*/ 38 w 259"/>
                <a:gd name="T17" fmla="*/ 39 h 304"/>
                <a:gd name="T18" fmla="*/ 35 w 259"/>
                <a:gd name="T19" fmla="*/ 42 h 304"/>
                <a:gd name="T20" fmla="*/ 35 w 259"/>
                <a:gd name="T21" fmla="*/ 53 h 304"/>
                <a:gd name="T22" fmla="*/ 35 w 259"/>
                <a:gd name="T23" fmla="*/ 67 h 304"/>
                <a:gd name="T24" fmla="*/ 35 w 259"/>
                <a:gd name="T25" fmla="*/ 80 h 304"/>
                <a:gd name="T26" fmla="*/ 34 w 259"/>
                <a:gd name="T27" fmla="*/ 84 h 304"/>
                <a:gd name="T28" fmla="*/ 31 w 259"/>
                <a:gd name="T29" fmla="*/ 89 h 304"/>
                <a:gd name="T30" fmla="*/ 30 w 259"/>
                <a:gd name="T31" fmla="*/ 94 h 304"/>
                <a:gd name="T32" fmla="*/ 30 w 259"/>
                <a:gd name="T33" fmla="*/ 101 h 304"/>
                <a:gd name="T34" fmla="*/ 34 w 259"/>
                <a:gd name="T35" fmla="*/ 110 h 304"/>
                <a:gd name="T36" fmla="*/ 35 w 259"/>
                <a:gd name="T37" fmla="*/ 119 h 304"/>
                <a:gd name="T38" fmla="*/ 37 w 259"/>
                <a:gd name="T39" fmla="*/ 122 h 304"/>
                <a:gd name="T40" fmla="*/ 42 w 259"/>
                <a:gd name="T41" fmla="*/ 128 h 304"/>
                <a:gd name="T42" fmla="*/ 39 w 259"/>
                <a:gd name="T43" fmla="*/ 130 h 304"/>
                <a:gd name="T44" fmla="*/ 34 w 259"/>
                <a:gd name="T45" fmla="*/ 134 h 304"/>
                <a:gd name="T46" fmla="*/ 24 w 259"/>
                <a:gd name="T47" fmla="*/ 141 h 304"/>
                <a:gd name="T48" fmla="*/ 21 w 259"/>
                <a:gd name="T49" fmla="*/ 154 h 304"/>
                <a:gd name="T50" fmla="*/ 17 w 259"/>
                <a:gd name="T51" fmla="*/ 162 h 304"/>
                <a:gd name="T52" fmla="*/ 13 w 259"/>
                <a:gd name="T53" fmla="*/ 166 h 304"/>
                <a:gd name="T54" fmla="*/ 11 w 259"/>
                <a:gd name="T55" fmla="*/ 167 h 304"/>
                <a:gd name="T56" fmla="*/ 9 w 259"/>
                <a:gd name="T57" fmla="*/ 171 h 304"/>
                <a:gd name="T58" fmla="*/ 10 w 259"/>
                <a:gd name="T59" fmla="*/ 178 h 304"/>
                <a:gd name="T60" fmla="*/ 9 w 259"/>
                <a:gd name="T61" fmla="*/ 183 h 304"/>
                <a:gd name="T62" fmla="*/ 15 w 259"/>
                <a:gd name="T63" fmla="*/ 188 h 304"/>
                <a:gd name="T64" fmla="*/ 13 w 259"/>
                <a:gd name="T65" fmla="*/ 192 h 304"/>
                <a:gd name="T66" fmla="*/ 5 w 259"/>
                <a:gd name="T67" fmla="*/ 196 h 304"/>
                <a:gd name="T68" fmla="*/ 3 w 259"/>
                <a:gd name="T69" fmla="*/ 200 h 304"/>
                <a:gd name="T70" fmla="*/ 0 w 259"/>
                <a:gd name="T71" fmla="*/ 206 h 304"/>
                <a:gd name="T72" fmla="*/ 139 w 259"/>
                <a:gd name="T73" fmla="*/ 291 h 304"/>
                <a:gd name="T74" fmla="*/ 182 w 259"/>
                <a:gd name="T75" fmla="*/ 299 h 304"/>
                <a:gd name="T76" fmla="*/ 218 w 259"/>
                <a:gd name="T77" fmla="*/ 304 h 304"/>
                <a:gd name="T78" fmla="*/ 219 w 259"/>
                <a:gd name="T79" fmla="*/ 304 h 304"/>
                <a:gd name="T80" fmla="*/ 259 w 259"/>
                <a:gd name="T81" fmla="*/ 33 h 304"/>
                <a:gd name="T82" fmla="*/ 73 w 259"/>
                <a:gd name="T83" fmla="*/ 0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9" h="304">
                  <a:moveTo>
                    <a:pt x="73" y="0"/>
                  </a:moveTo>
                  <a:cubicBezTo>
                    <a:pt x="73" y="0"/>
                    <a:pt x="69" y="19"/>
                    <a:pt x="68" y="25"/>
                  </a:cubicBezTo>
                  <a:cubicBezTo>
                    <a:pt x="66" y="29"/>
                    <a:pt x="62" y="43"/>
                    <a:pt x="62" y="43"/>
                  </a:cubicBezTo>
                  <a:cubicBezTo>
                    <a:pt x="59" y="45"/>
                    <a:pt x="59" y="45"/>
                    <a:pt x="59" y="45"/>
                  </a:cubicBezTo>
                  <a:cubicBezTo>
                    <a:pt x="56" y="43"/>
                    <a:pt x="56" y="43"/>
                    <a:pt x="56" y="43"/>
                  </a:cubicBezTo>
                  <a:cubicBezTo>
                    <a:pt x="51" y="39"/>
                    <a:pt x="51" y="39"/>
                    <a:pt x="51" y="39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80"/>
                    <a:pt x="35" y="80"/>
                    <a:pt x="35" y="80"/>
                  </a:cubicBezTo>
                  <a:cubicBezTo>
                    <a:pt x="34" y="84"/>
                    <a:pt x="34" y="84"/>
                    <a:pt x="34" y="84"/>
                  </a:cubicBezTo>
                  <a:cubicBezTo>
                    <a:pt x="31" y="89"/>
                    <a:pt x="31" y="89"/>
                    <a:pt x="31" y="89"/>
                  </a:cubicBezTo>
                  <a:cubicBezTo>
                    <a:pt x="30" y="94"/>
                    <a:pt x="30" y="94"/>
                    <a:pt x="30" y="94"/>
                  </a:cubicBezTo>
                  <a:cubicBezTo>
                    <a:pt x="30" y="101"/>
                    <a:pt x="30" y="101"/>
                    <a:pt x="30" y="101"/>
                  </a:cubicBezTo>
                  <a:cubicBezTo>
                    <a:pt x="34" y="110"/>
                    <a:pt x="34" y="110"/>
                    <a:pt x="34" y="110"/>
                  </a:cubicBezTo>
                  <a:cubicBezTo>
                    <a:pt x="35" y="119"/>
                    <a:pt x="35" y="119"/>
                    <a:pt x="35" y="119"/>
                  </a:cubicBezTo>
                  <a:cubicBezTo>
                    <a:pt x="37" y="122"/>
                    <a:pt x="37" y="122"/>
                    <a:pt x="37" y="122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39" y="130"/>
                    <a:pt x="39" y="130"/>
                    <a:pt x="39" y="130"/>
                  </a:cubicBezTo>
                  <a:cubicBezTo>
                    <a:pt x="34" y="134"/>
                    <a:pt x="34" y="134"/>
                    <a:pt x="34" y="134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1" y="154"/>
                    <a:pt x="21" y="154"/>
                    <a:pt x="21" y="154"/>
                  </a:cubicBezTo>
                  <a:cubicBezTo>
                    <a:pt x="17" y="162"/>
                    <a:pt x="17" y="162"/>
                    <a:pt x="17" y="162"/>
                  </a:cubicBezTo>
                  <a:cubicBezTo>
                    <a:pt x="13" y="166"/>
                    <a:pt x="13" y="166"/>
                    <a:pt x="13" y="166"/>
                  </a:cubicBezTo>
                  <a:cubicBezTo>
                    <a:pt x="11" y="167"/>
                    <a:pt x="11" y="167"/>
                    <a:pt x="11" y="167"/>
                  </a:cubicBezTo>
                  <a:cubicBezTo>
                    <a:pt x="9" y="171"/>
                    <a:pt x="9" y="171"/>
                    <a:pt x="9" y="171"/>
                  </a:cubicBezTo>
                  <a:cubicBezTo>
                    <a:pt x="10" y="178"/>
                    <a:pt x="10" y="178"/>
                    <a:pt x="10" y="178"/>
                  </a:cubicBezTo>
                  <a:cubicBezTo>
                    <a:pt x="9" y="183"/>
                    <a:pt x="9" y="183"/>
                    <a:pt x="9" y="183"/>
                  </a:cubicBezTo>
                  <a:cubicBezTo>
                    <a:pt x="15" y="188"/>
                    <a:pt x="15" y="188"/>
                    <a:pt x="15" y="188"/>
                  </a:cubicBezTo>
                  <a:cubicBezTo>
                    <a:pt x="13" y="192"/>
                    <a:pt x="13" y="192"/>
                    <a:pt x="13" y="192"/>
                  </a:cubicBezTo>
                  <a:cubicBezTo>
                    <a:pt x="5" y="196"/>
                    <a:pt x="5" y="196"/>
                    <a:pt x="5" y="196"/>
                  </a:cubicBezTo>
                  <a:cubicBezTo>
                    <a:pt x="3" y="200"/>
                    <a:pt x="3" y="200"/>
                    <a:pt x="3" y="200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139" y="291"/>
                    <a:pt x="139" y="291"/>
                    <a:pt x="139" y="291"/>
                  </a:cubicBezTo>
                  <a:cubicBezTo>
                    <a:pt x="182" y="299"/>
                    <a:pt x="182" y="299"/>
                    <a:pt x="182" y="299"/>
                  </a:cubicBezTo>
                  <a:cubicBezTo>
                    <a:pt x="218" y="304"/>
                    <a:pt x="218" y="304"/>
                    <a:pt x="218" y="304"/>
                  </a:cubicBezTo>
                  <a:cubicBezTo>
                    <a:pt x="219" y="304"/>
                    <a:pt x="219" y="304"/>
                    <a:pt x="219" y="304"/>
                  </a:cubicBezTo>
                  <a:cubicBezTo>
                    <a:pt x="259" y="33"/>
                    <a:pt x="259" y="33"/>
                    <a:pt x="259" y="33"/>
                  </a:cubicBezTo>
                  <a:lnTo>
                    <a:pt x="73" y="0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56" name="Freeform 9">
              <a:extLst>
                <a:ext uri="{FF2B5EF4-FFF2-40B4-BE49-F238E27FC236}">
                  <a16:creationId xmlns:a16="http://schemas.microsoft.com/office/drawing/2014/main" id="{763F5BF6-8DE3-6F47-9B5C-F4A84CEC1F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9389" y="6254336"/>
              <a:ext cx="1692388" cy="2931165"/>
            </a:xfrm>
            <a:custGeom>
              <a:avLst/>
              <a:gdLst>
                <a:gd name="T0" fmla="*/ 229 w 257"/>
                <a:gd name="T1" fmla="*/ 433 h 445"/>
                <a:gd name="T2" fmla="*/ 231 w 257"/>
                <a:gd name="T3" fmla="*/ 420 h 445"/>
                <a:gd name="T4" fmla="*/ 239 w 257"/>
                <a:gd name="T5" fmla="*/ 409 h 445"/>
                <a:gd name="T6" fmla="*/ 255 w 257"/>
                <a:gd name="T7" fmla="*/ 388 h 445"/>
                <a:gd name="T8" fmla="*/ 251 w 257"/>
                <a:gd name="T9" fmla="*/ 379 h 445"/>
                <a:gd name="T10" fmla="*/ 247 w 257"/>
                <a:gd name="T11" fmla="*/ 358 h 445"/>
                <a:gd name="T12" fmla="*/ 118 w 257"/>
                <a:gd name="T13" fmla="*/ 158 h 445"/>
                <a:gd name="T14" fmla="*/ 113 w 257"/>
                <a:gd name="T15" fmla="*/ 153 h 445"/>
                <a:gd name="T16" fmla="*/ 117 w 257"/>
                <a:gd name="T17" fmla="*/ 146 h 445"/>
                <a:gd name="T18" fmla="*/ 26 w 257"/>
                <a:gd name="T19" fmla="*/ 0 h 445"/>
                <a:gd name="T20" fmla="*/ 23 w 257"/>
                <a:gd name="T21" fmla="*/ 9 h 445"/>
                <a:gd name="T22" fmla="*/ 22 w 257"/>
                <a:gd name="T23" fmla="*/ 25 h 445"/>
                <a:gd name="T24" fmla="*/ 17 w 257"/>
                <a:gd name="T25" fmla="*/ 34 h 445"/>
                <a:gd name="T26" fmla="*/ 7 w 257"/>
                <a:gd name="T27" fmla="*/ 50 h 445"/>
                <a:gd name="T28" fmla="*/ 0 w 257"/>
                <a:gd name="T29" fmla="*/ 62 h 445"/>
                <a:gd name="T30" fmla="*/ 3 w 257"/>
                <a:gd name="T31" fmla="*/ 75 h 445"/>
                <a:gd name="T32" fmla="*/ 9 w 257"/>
                <a:gd name="T33" fmla="*/ 90 h 445"/>
                <a:gd name="T34" fmla="*/ 5 w 257"/>
                <a:gd name="T35" fmla="*/ 110 h 445"/>
                <a:gd name="T36" fmla="*/ 2 w 257"/>
                <a:gd name="T37" fmla="*/ 122 h 445"/>
                <a:gd name="T38" fmla="*/ 11 w 257"/>
                <a:gd name="T39" fmla="*/ 145 h 445"/>
                <a:gd name="T40" fmla="*/ 17 w 257"/>
                <a:gd name="T41" fmla="*/ 161 h 445"/>
                <a:gd name="T42" fmla="*/ 14 w 257"/>
                <a:gd name="T43" fmla="*/ 169 h 445"/>
                <a:gd name="T44" fmla="*/ 23 w 257"/>
                <a:gd name="T45" fmla="*/ 176 h 445"/>
                <a:gd name="T46" fmla="*/ 29 w 257"/>
                <a:gd name="T47" fmla="*/ 175 h 445"/>
                <a:gd name="T48" fmla="*/ 37 w 257"/>
                <a:gd name="T49" fmla="*/ 172 h 445"/>
                <a:gd name="T50" fmla="*/ 51 w 257"/>
                <a:gd name="T51" fmla="*/ 177 h 445"/>
                <a:gd name="T52" fmla="*/ 49 w 257"/>
                <a:gd name="T53" fmla="*/ 179 h 445"/>
                <a:gd name="T54" fmla="*/ 40 w 257"/>
                <a:gd name="T55" fmla="*/ 176 h 445"/>
                <a:gd name="T56" fmla="*/ 33 w 257"/>
                <a:gd name="T57" fmla="*/ 175 h 445"/>
                <a:gd name="T58" fmla="*/ 35 w 257"/>
                <a:gd name="T59" fmla="*/ 187 h 445"/>
                <a:gd name="T60" fmla="*/ 30 w 257"/>
                <a:gd name="T61" fmla="*/ 192 h 445"/>
                <a:gd name="T62" fmla="*/ 29 w 257"/>
                <a:gd name="T63" fmla="*/ 185 h 445"/>
                <a:gd name="T64" fmla="*/ 24 w 257"/>
                <a:gd name="T65" fmla="*/ 187 h 445"/>
                <a:gd name="T66" fmla="*/ 23 w 257"/>
                <a:gd name="T67" fmla="*/ 204 h 445"/>
                <a:gd name="T68" fmla="*/ 30 w 257"/>
                <a:gd name="T69" fmla="*/ 217 h 445"/>
                <a:gd name="T70" fmla="*/ 35 w 257"/>
                <a:gd name="T71" fmla="*/ 229 h 445"/>
                <a:gd name="T72" fmla="*/ 28 w 257"/>
                <a:gd name="T73" fmla="*/ 234 h 445"/>
                <a:gd name="T74" fmla="*/ 34 w 257"/>
                <a:gd name="T75" fmla="*/ 255 h 445"/>
                <a:gd name="T76" fmla="*/ 42 w 257"/>
                <a:gd name="T77" fmla="*/ 275 h 445"/>
                <a:gd name="T78" fmla="*/ 50 w 257"/>
                <a:gd name="T79" fmla="*/ 288 h 445"/>
                <a:gd name="T80" fmla="*/ 50 w 257"/>
                <a:gd name="T81" fmla="*/ 298 h 445"/>
                <a:gd name="T82" fmla="*/ 53 w 257"/>
                <a:gd name="T83" fmla="*/ 307 h 445"/>
                <a:gd name="T84" fmla="*/ 50 w 257"/>
                <a:gd name="T85" fmla="*/ 327 h 445"/>
                <a:gd name="T86" fmla="*/ 73 w 257"/>
                <a:gd name="T87" fmla="*/ 339 h 445"/>
                <a:gd name="T88" fmla="*/ 91 w 257"/>
                <a:gd name="T89" fmla="*/ 355 h 445"/>
                <a:gd name="T90" fmla="*/ 112 w 257"/>
                <a:gd name="T91" fmla="*/ 374 h 445"/>
                <a:gd name="T92" fmla="*/ 128 w 257"/>
                <a:gd name="T93" fmla="*/ 388 h 445"/>
                <a:gd name="T94" fmla="*/ 143 w 257"/>
                <a:gd name="T95" fmla="*/ 414 h 445"/>
                <a:gd name="T96" fmla="*/ 143 w 257"/>
                <a:gd name="T97" fmla="*/ 434 h 445"/>
                <a:gd name="T98" fmla="*/ 226 w 257"/>
                <a:gd name="T99" fmla="*/ 444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7" h="445">
                  <a:moveTo>
                    <a:pt x="233" y="441"/>
                  </a:moveTo>
                  <a:lnTo>
                    <a:pt x="234" y="438"/>
                  </a:lnTo>
                  <a:lnTo>
                    <a:pt x="229" y="433"/>
                  </a:lnTo>
                  <a:lnTo>
                    <a:pt x="230" y="429"/>
                  </a:lnTo>
                  <a:lnTo>
                    <a:pt x="229" y="423"/>
                  </a:lnTo>
                  <a:lnTo>
                    <a:pt x="231" y="420"/>
                  </a:lnTo>
                  <a:lnTo>
                    <a:pt x="233" y="419"/>
                  </a:lnTo>
                  <a:lnTo>
                    <a:pt x="236" y="416"/>
                  </a:lnTo>
                  <a:lnTo>
                    <a:pt x="239" y="409"/>
                  </a:lnTo>
                  <a:lnTo>
                    <a:pt x="242" y="398"/>
                  </a:lnTo>
                  <a:lnTo>
                    <a:pt x="250" y="392"/>
                  </a:lnTo>
                  <a:lnTo>
                    <a:pt x="255" y="388"/>
                  </a:lnTo>
                  <a:lnTo>
                    <a:pt x="257" y="387"/>
                  </a:lnTo>
                  <a:lnTo>
                    <a:pt x="253" y="382"/>
                  </a:lnTo>
                  <a:lnTo>
                    <a:pt x="251" y="379"/>
                  </a:lnTo>
                  <a:lnTo>
                    <a:pt x="250" y="372"/>
                  </a:lnTo>
                  <a:lnTo>
                    <a:pt x="247" y="364"/>
                  </a:lnTo>
                  <a:lnTo>
                    <a:pt x="247" y="358"/>
                  </a:lnTo>
                  <a:lnTo>
                    <a:pt x="248" y="354"/>
                  </a:lnTo>
                  <a:lnTo>
                    <a:pt x="248" y="353"/>
                  </a:lnTo>
                  <a:lnTo>
                    <a:pt x="118" y="158"/>
                  </a:lnTo>
                  <a:lnTo>
                    <a:pt x="115" y="156"/>
                  </a:lnTo>
                  <a:lnTo>
                    <a:pt x="114" y="155"/>
                  </a:lnTo>
                  <a:lnTo>
                    <a:pt x="113" y="153"/>
                  </a:lnTo>
                  <a:lnTo>
                    <a:pt x="112" y="150"/>
                  </a:lnTo>
                  <a:lnTo>
                    <a:pt x="113" y="147"/>
                  </a:lnTo>
                  <a:lnTo>
                    <a:pt x="117" y="146"/>
                  </a:lnTo>
                  <a:lnTo>
                    <a:pt x="119" y="145"/>
                  </a:lnTo>
                  <a:lnTo>
                    <a:pt x="148" y="35"/>
                  </a:lnTo>
                  <a:lnTo>
                    <a:pt x="26" y="0"/>
                  </a:lnTo>
                  <a:lnTo>
                    <a:pt x="25" y="4"/>
                  </a:lnTo>
                  <a:lnTo>
                    <a:pt x="23" y="5"/>
                  </a:lnTo>
                  <a:lnTo>
                    <a:pt x="23" y="9"/>
                  </a:lnTo>
                  <a:lnTo>
                    <a:pt x="23" y="12"/>
                  </a:lnTo>
                  <a:lnTo>
                    <a:pt x="23" y="21"/>
                  </a:lnTo>
                  <a:lnTo>
                    <a:pt x="22" y="25"/>
                  </a:lnTo>
                  <a:lnTo>
                    <a:pt x="19" y="30"/>
                  </a:lnTo>
                  <a:lnTo>
                    <a:pt x="17" y="33"/>
                  </a:lnTo>
                  <a:lnTo>
                    <a:pt x="17" y="34"/>
                  </a:lnTo>
                  <a:lnTo>
                    <a:pt x="17" y="40"/>
                  </a:lnTo>
                  <a:lnTo>
                    <a:pt x="13" y="45"/>
                  </a:lnTo>
                  <a:lnTo>
                    <a:pt x="7" y="50"/>
                  </a:lnTo>
                  <a:lnTo>
                    <a:pt x="2" y="55"/>
                  </a:lnTo>
                  <a:lnTo>
                    <a:pt x="1" y="57"/>
                  </a:lnTo>
                  <a:lnTo>
                    <a:pt x="0" y="62"/>
                  </a:lnTo>
                  <a:lnTo>
                    <a:pt x="0" y="66"/>
                  </a:lnTo>
                  <a:lnTo>
                    <a:pt x="1" y="71"/>
                  </a:lnTo>
                  <a:lnTo>
                    <a:pt x="3" y="75"/>
                  </a:lnTo>
                  <a:lnTo>
                    <a:pt x="7" y="81"/>
                  </a:lnTo>
                  <a:lnTo>
                    <a:pt x="8" y="85"/>
                  </a:lnTo>
                  <a:lnTo>
                    <a:pt x="9" y="90"/>
                  </a:lnTo>
                  <a:lnTo>
                    <a:pt x="9" y="98"/>
                  </a:lnTo>
                  <a:lnTo>
                    <a:pt x="6" y="104"/>
                  </a:lnTo>
                  <a:lnTo>
                    <a:pt x="5" y="110"/>
                  </a:lnTo>
                  <a:lnTo>
                    <a:pt x="5" y="117"/>
                  </a:lnTo>
                  <a:lnTo>
                    <a:pt x="4" y="120"/>
                  </a:lnTo>
                  <a:lnTo>
                    <a:pt x="2" y="122"/>
                  </a:lnTo>
                  <a:lnTo>
                    <a:pt x="3" y="126"/>
                  </a:lnTo>
                  <a:lnTo>
                    <a:pt x="7" y="133"/>
                  </a:lnTo>
                  <a:lnTo>
                    <a:pt x="11" y="145"/>
                  </a:lnTo>
                  <a:lnTo>
                    <a:pt x="15" y="153"/>
                  </a:lnTo>
                  <a:lnTo>
                    <a:pt x="17" y="156"/>
                  </a:lnTo>
                  <a:lnTo>
                    <a:pt x="17" y="161"/>
                  </a:lnTo>
                  <a:lnTo>
                    <a:pt x="16" y="164"/>
                  </a:lnTo>
                  <a:lnTo>
                    <a:pt x="14" y="166"/>
                  </a:lnTo>
                  <a:lnTo>
                    <a:pt x="14" y="169"/>
                  </a:lnTo>
                  <a:lnTo>
                    <a:pt x="18" y="169"/>
                  </a:lnTo>
                  <a:lnTo>
                    <a:pt x="20" y="172"/>
                  </a:lnTo>
                  <a:lnTo>
                    <a:pt x="23" y="176"/>
                  </a:lnTo>
                  <a:lnTo>
                    <a:pt x="24" y="178"/>
                  </a:lnTo>
                  <a:lnTo>
                    <a:pt x="27" y="179"/>
                  </a:lnTo>
                  <a:lnTo>
                    <a:pt x="29" y="175"/>
                  </a:lnTo>
                  <a:lnTo>
                    <a:pt x="29" y="170"/>
                  </a:lnTo>
                  <a:lnTo>
                    <a:pt x="34" y="169"/>
                  </a:lnTo>
                  <a:lnTo>
                    <a:pt x="37" y="172"/>
                  </a:lnTo>
                  <a:lnTo>
                    <a:pt x="44" y="172"/>
                  </a:lnTo>
                  <a:lnTo>
                    <a:pt x="48" y="176"/>
                  </a:lnTo>
                  <a:lnTo>
                    <a:pt x="51" y="177"/>
                  </a:lnTo>
                  <a:lnTo>
                    <a:pt x="53" y="178"/>
                  </a:lnTo>
                  <a:lnTo>
                    <a:pt x="51" y="180"/>
                  </a:lnTo>
                  <a:lnTo>
                    <a:pt x="49" y="179"/>
                  </a:lnTo>
                  <a:lnTo>
                    <a:pt x="45" y="177"/>
                  </a:lnTo>
                  <a:lnTo>
                    <a:pt x="44" y="177"/>
                  </a:lnTo>
                  <a:lnTo>
                    <a:pt x="40" y="176"/>
                  </a:lnTo>
                  <a:lnTo>
                    <a:pt x="38" y="175"/>
                  </a:lnTo>
                  <a:lnTo>
                    <a:pt x="35" y="174"/>
                  </a:lnTo>
                  <a:lnTo>
                    <a:pt x="33" y="175"/>
                  </a:lnTo>
                  <a:lnTo>
                    <a:pt x="33" y="177"/>
                  </a:lnTo>
                  <a:lnTo>
                    <a:pt x="33" y="184"/>
                  </a:lnTo>
                  <a:lnTo>
                    <a:pt x="35" y="187"/>
                  </a:lnTo>
                  <a:lnTo>
                    <a:pt x="34" y="194"/>
                  </a:lnTo>
                  <a:lnTo>
                    <a:pt x="33" y="194"/>
                  </a:lnTo>
                  <a:lnTo>
                    <a:pt x="30" y="192"/>
                  </a:lnTo>
                  <a:lnTo>
                    <a:pt x="29" y="190"/>
                  </a:lnTo>
                  <a:lnTo>
                    <a:pt x="29" y="186"/>
                  </a:lnTo>
                  <a:lnTo>
                    <a:pt x="29" y="185"/>
                  </a:lnTo>
                  <a:lnTo>
                    <a:pt x="28" y="184"/>
                  </a:lnTo>
                  <a:lnTo>
                    <a:pt x="25" y="183"/>
                  </a:lnTo>
                  <a:lnTo>
                    <a:pt x="24" y="187"/>
                  </a:lnTo>
                  <a:lnTo>
                    <a:pt x="23" y="189"/>
                  </a:lnTo>
                  <a:lnTo>
                    <a:pt x="23" y="195"/>
                  </a:lnTo>
                  <a:lnTo>
                    <a:pt x="23" y="204"/>
                  </a:lnTo>
                  <a:lnTo>
                    <a:pt x="23" y="209"/>
                  </a:lnTo>
                  <a:lnTo>
                    <a:pt x="26" y="214"/>
                  </a:lnTo>
                  <a:lnTo>
                    <a:pt x="30" y="217"/>
                  </a:lnTo>
                  <a:lnTo>
                    <a:pt x="34" y="220"/>
                  </a:lnTo>
                  <a:lnTo>
                    <a:pt x="35" y="225"/>
                  </a:lnTo>
                  <a:lnTo>
                    <a:pt x="35" y="229"/>
                  </a:lnTo>
                  <a:lnTo>
                    <a:pt x="34" y="233"/>
                  </a:lnTo>
                  <a:lnTo>
                    <a:pt x="31" y="234"/>
                  </a:lnTo>
                  <a:lnTo>
                    <a:pt x="28" y="234"/>
                  </a:lnTo>
                  <a:lnTo>
                    <a:pt x="28" y="244"/>
                  </a:lnTo>
                  <a:lnTo>
                    <a:pt x="29" y="247"/>
                  </a:lnTo>
                  <a:lnTo>
                    <a:pt x="34" y="255"/>
                  </a:lnTo>
                  <a:lnTo>
                    <a:pt x="35" y="261"/>
                  </a:lnTo>
                  <a:lnTo>
                    <a:pt x="40" y="268"/>
                  </a:lnTo>
                  <a:lnTo>
                    <a:pt x="42" y="275"/>
                  </a:lnTo>
                  <a:lnTo>
                    <a:pt x="45" y="280"/>
                  </a:lnTo>
                  <a:lnTo>
                    <a:pt x="48" y="287"/>
                  </a:lnTo>
                  <a:lnTo>
                    <a:pt x="50" y="288"/>
                  </a:lnTo>
                  <a:lnTo>
                    <a:pt x="50" y="293"/>
                  </a:lnTo>
                  <a:lnTo>
                    <a:pt x="50" y="296"/>
                  </a:lnTo>
                  <a:lnTo>
                    <a:pt x="50" y="298"/>
                  </a:lnTo>
                  <a:lnTo>
                    <a:pt x="52" y="300"/>
                  </a:lnTo>
                  <a:lnTo>
                    <a:pt x="53" y="303"/>
                  </a:lnTo>
                  <a:lnTo>
                    <a:pt x="53" y="307"/>
                  </a:lnTo>
                  <a:lnTo>
                    <a:pt x="52" y="316"/>
                  </a:lnTo>
                  <a:lnTo>
                    <a:pt x="51" y="322"/>
                  </a:lnTo>
                  <a:lnTo>
                    <a:pt x="50" y="327"/>
                  </a:lnTo>
                  <a:lnTo>
                    <a:pt x="59" y="332"/>
                  </a:lnTo>
                  <a:lnTo>
                    <a:pt x="67" y="335"/>
                  </a:lnTo>
                  <a:lnTo>
                    <a:pt x="73" y="339"/>
                  </a:lnTo>
                  <a:lnTo>
                    <a:pt x="82" y="342"/>
                  </a:lnTo>
                  <a:lnTo>
                    <a:pt x="85" y="345"/>
                  </a:lnTo>
                  <a:lnTo>
                    <a:pt x="91" y="355"/>
                  </a:lnTo>
                  <a:lnTo>
                    <a:pt x="99" y="362"/>
                  </a:lnTo>
                  <a:lnTo>
                    <a:pt x="111" y="365"/>
                  </a:lnTo>
                  <a:lnTo>
                    <a:pt x="112" y="374"/>
                  </a:lnTo>
                  <a:lnTo>
                    <a:pt x="114" y="378"/>
                  </a:lnTo>
                  <a:lnTo>
                    <a:pt x="121" y="380"/>
                  </a:lnTo>
                  <a:lnTo>
                    <a:pt x="128" y="388"/>
                  </a:lnTo>
                  <a:lnTo>
                    <a:pt x="136" y="400"/>
                  </a:lnTo>
                  <a:lnTo>
                    <a:pt x="140" y="405"/>
                  </a:lnTo>
                  <a:lnTo>
                    <a:pt x="143" y="414"/>
                  </a:lnTo>
                  <a:lnTo>
                    <a:pt x="140" y="422"/>
                  </a:lnTo>
                  <a:lnTo>
                    <a:pt x="140" y="427"/>
                  </a:lnTo>
                  <a:lnTo>
                    <a:pt x="143" y="434"/>
                  </a:lnTo>
                  <a:lnTo>
                    <a:pt x="147" y="435"/>
                  </a:lnTo>
                  <a:lnTo>
                    <a:pt x="225" y="445"/>
                  </a:lnTo>
                  <a:lnTo>
                    <a:pt x="226" y="444"/>
                  </a:lnTo>
                  <a:lnTo>
                    <a:pt x="233" y="441"/>
                  </a:ln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57" name="Freeform 10">
              <a:extLst>
                <a:ext uri="{FF2B5EF4-FFF2-40B4-BE49-F238E27FC236}">
                  <a16:creationId xmlns:a16="http://schemas.microsoft.com/office/drawing/2014/main" id="{B46F1C5F-9E67-A940-8E9B-29151902702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4641" y="8421421"/>
              <a:ext cx="1850434" cy="994623"/>
            </a:xfrm>
            <a:custGeom>
              <a:avLst/>
              <a:gdLst>
                <a:gd name="T0" fmla="*/ 0 w 332"/>
                <a:gd name="T1" fmla="*/ 25 h 178"/>
                <a:gd name="T2" fmla="*/ 0 w 332"/>
                <a:gd name="T3" fmla="*/ 28 h 178"/>
                <a:gd name="T4" fmla="*/ 0 w 332"/>
                <a:gd name="T5" fmla="*/ 25 h 178"/>
                <a:gd name="T6" fmla="*/ 118 w 332"/>
                <a:gd name="T7" fmla="*/ 32 h 178"/>
                <a:gd name="T8" fmla="*/ 113 w 332"/>
                <a:gd name="T9" fmla="*/ 123 h 178"/>
                <a:gd name="T10" fmla="*/ 121 w 332"/>
                <a:gd name="T11" fmla="*/ 131 h 178"/>
                <a:gd name="T12" fmla="*/ 124 w 332"/>
                <a:gd name="T13" fmla="*/ 134 h 178"/>
                <a:gd name="T14" fmla="*/ 127 w 332"/>
                <a:gd name="T15" fmla="*/ 134 h 178"/>
                <a:gd name="T16" fmla="*/ 131 w 332"/>
                <a:gd name="T17" fmla="*/ 133 h 178"/>
                <a:gd name="T18" fmla="*/ 134 w 332"/>
                <a:gd name="T19" fmla="*/ 134 h 178"/>
                <a:gd name="T20" fmla="*/ 137 w 332"/>
                <a:gd name="T21" fmla="*/ 133 h 178"/>
                <a:gd name="T22" fmla="*/ 141 w 332"/>
                <a:gd name="T23" fmla="*/ 135 h 178"/>
                <a:gd name="T24" fmla="*/ 144 w 332"/>
                <a:gd name="T25" fmla="*/ 144 h 178"/>
                <a:gd name="T26" fmla="*/ 153 w 332"/>
                <a:gd name="T27" fmla="*/ 144 h 178"/>
                <a:gd name="T28" fmla="*/ 160 w 332"/>
                <a:gd name="T29" fmla="*/ 148 h 178"/>
                <a:gd name="T30" fmla="*/ 166 w 332"/>
                <a:gd name="T31" fmla="*/ 147 h 178"/>
                <a:gd name="T32" fmla="*/ 167 w 332"/>
                <a:gd name="T33" fmla="*/ 147 h 178"/>
                <a:gd name="T34" fmla="*/ 171 w 332"/>
                <a:gd name="T35" fmla="*/ 151 h 178"/>
                <a:gd name="T36" fmla="*/ 175 w 332"/>
                <a:gd name="T37" fmla="*/ 148 h 178"/>
                <a:gd name="T38" fmla="*/ 184 w 332"/>
                <a:gd name="T39" fmla="*/ 149 h 178"/>
                <a:gd name="T40" fmla="*/ 188 w 332"/>
                <a:gd name="T41" fmla="*/ 156 h 178"/>
                <a:gd name="T42" fmla="*/ 191 w 332"/>
                <a:gd name="T43" fmla="*/ 156 h 178"/>
                <a:gd name="T44" fmla="*/ 192 w 332"/>
                <a:gd name="T45" fmla="*/ 162 h 178"/>
                <a:gd name="T46" fmla="*/ 196 w 332"/>
                <a:gd name="T47" fmla="*/ 163 h 178"/>
                <a:gd name="T48" fmla="*/ 200 w 332"/>
                <a:gd name="T49" fmla="*/ 160 h 178"/>
                <a:gd name="T50" fmla="*/ 202 w 332"/>
                <a:gd name="T51" fmla="*/ 157 h 178"/>
                <a:gd name="T52" fmla="*/ 204 w 332"/>
                <a:gd name="T53" fmla="*/ 157 h 178"/>
                <a:gd name="T54" fmla="*/ 211 w 332"/>
                <a:gd name="T55" fmla="*/ 162 h 178"/>
                <a:gd name="T56" fmla="*/ 213 w 332"/>
                <a:gd name="T57" fmla="*/ 166 h 178"/>
                <a:gd name="T58" fmla="*/ 220 w 332"/>
                <a:gd name="T59" fmla="*/ 162 h 178"/>
                <a:gd name="T60" fmla="*/ 222 w 332"/>
                <a:gd name="T61" fmla="*/ 164 h 178"/>
                <a:gd name="T62" fmla="*/ 223 w 332"/>
                <a:gd name="T63" fmla="*/ 170 h 178"/>
                <a:gd name="T64" fmla="*/ 225 w 332"/>
                <a:gd name="T65" fmla="*/ 169 h 178"/>
                <a:gd name="T66" fmla="*/ 228 w 332"/>
                <a:gd name="T67" fmla="*/ 164 h 178"/>
                <a:gd name="T68" fmla="*/ 233 w 332"/>
                <a:gd name="T69" fmla="*/ 163 h 178"/>
                <a:gd name="T70" fmla="*/ 239 w 332"/>
                <a:gd name="T71" fmla="*/ 166 h 178"/>
                <a:gd name="T72" fmla="*/ 248 w 332"/>
                <a:gd name="T73" fmla="*/ 165 h 178"/>
                <a:gd name="T74" fmla="*/ 252 w 332"/>
                <a:gd name="T75" fmla="*/ 169 h 178"/>
                <a:gd name="T76" fmla="*/ 254 w 332"/>
                <a:gd name="T77" fmla="*/ 172 h 178"/>
                <a:gd name="T78" fmla="*/ 259 w 332"/>
                <a:gd name="T79" fmla="*/ 171 h 178"/>
                <a:gd name="T80" fmla="*/ 264 w 332"/>
                <a:gd name="T81" fmla="*/ 167 h 178"/>
                <a:gd name="T82" fmla="*/ 267 w 332"/>
                <a:gd name="T83" fmla="*/ 164 h 178"/>
                <a:gd name="T84" fmla="*/ 271 w 332"/>
                <a:gd name="T85" fmla="*/ 164 h 178"/>
                <a:gd name="T86" fmla="*/ 275 w 332"/>
                <a:gd name="T87" fmla="*/ 166 h 178"/>
                <a:gd name="T88" fmla="*/ 278 w 332"/>
                <a:gd name="T89" fmla="*/ 165 h 178"/>
                <a:gd name="T90" fmla="*/ 282 w 332"/>
                <a:gd name="T91" fmla="*/ 162 h 178"/>
                <a:gd name="T92" fmla="*/ 288 w 332"/>
                <a:gd name="T93" fmla="*/ 163 h 178"/>
                <a:gd name="T94" fmla="*/ 291 w 332"/>
                <a:gd name="T95" fmla="*/ 164 h 178"/>
                <a:gd name="T96" fmla="*/ 300 w 332"/>
                <a:gd name="T97" fmla="*/ 161 h 178"/>
                <a:gd name="T98" fmla="*/ 306 w 332"/>
                <a:gd name="T99" fmla="*/ 163 h 178"/>
                <a:gd name="T100" fmla="*/ 311 w 332"/>
                <a:gd name="T101" fmla="*/ 168 h 178"/>
                <a:gd name="T102" fmla="*/ 318 w 332"/>
                <a:gd name="T103" fmla="*/ 173 h 178"/>
                <a:gd name="T104" fmla="*/ 324 w 332"/>
                <a:gd name="T105" fmla="*/ 173 h 178"/>
                <a:gd name="T106" fmla="*/ 328 w 332"/>
                <a:gd name="T107" fmla="*/ 176 h 178"/>
                <a:gd name="T108" fmla="*/ 331 w 332"/>
                <a:gd name="T109" fmla="*/ 178 h 178"/>
                <a:gd name="T110" fmla="*/ 332 w 332"/>
                <a:gd name="T111" fmla="*/ 88 h 178"/>
                <a:gd name="T112" fmla="*/ 324 w 332"/>
                <a:gd name="T113" fmla="*/ 37 h 178"/>
                <a:gd name="T114" fmla="*/ 324 w 332"/>
                <a:gd name="T115" fmla="*/ 12 h 178"/>
                <a:gd name="T116" fmla="*/ 175 w 332"/>
                <a:gd name="T117" fmla="*/ 9 h 178"/>
                <a:gd name="T118" fmla="*/ 4 w 332"/>
                <a:gd name="T119" fmla="*/ 0 h 178"/>
                <a:gd name="T120" fmla="*/ 3 w 332"/>
                <a:gd name="T121" fmla="*/ 25 h 178"/>
                <a:gd name="T122" fmla="*/ 0 w 332"/>
                <a:gd name="T123" fmla="*/ 25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32" h="178">
                  <a:moveTo>
                    <a:pt x="0" y="25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18" y="32"/>
                    <a:pt x="118" y="32"/>
                    <a:pt x="118" y="32"/>
                  </a:cubicBezTo>
                  <a:cubicBezTo>
                    <a:pt x="113" y="123"/>
                    <a:pt x="113" y="123"/>
                    <a:pt x="113" y="123"/>
                  </a:cubicBezTo>
                  <a:cubicBezTo>
                    <a:pt x="121" y="131"/>
                    <a:pt x="121" y="131"/>
                    <a:pt x="121" y="131"/>
                  </a:cubicBezTo>
                  <a:cubicBezTo>
                    <a:pt x="124" y="134"/>
                    <a:pt x="124" y="134"/>
                    <a:pt x="124" y="134"/>
                  </a:cubicBezTo>
                  <a:cubicBezTo>
                    <a:pt x="127" y="134"/>
                    <a:pt x="127" y="134"/>
                    <a:pt x="127" y="134"/>
                  </a:cubicBezTo>
                  <a:cubicBezTo>
                    <a:pt x="131" y="133"/>
                    <a:pt x="131" y="133"/>
                    <a:pt x="131" y="133"/>
                  </a:cubicBezTo>
                  <a:cubicBezTo>
                    <a:pt x="134" y="134"/>
                    <a:pt x="134" y="134"/>
                    <a:pt x="134" y="134"/>
                  </a:cubicBezTo>
                  <a:cubicBezTo>
                    <a:pt x="137" y="133"/>
                    <a:pt x="137" y="133"/>
                    <a:pt x="137" y="133"/>
                  </a:cubicBezTo>
                  <a:cubicBezTo>
                    <a:pt x="141" y="135"/>
                    <a:pt x="141" y="135"/>
                    <a:pt x="141" y="135"/>
                  </a:cubicBezTo>
                  <a:cubicBezTo>
                    <a:pt x="144" y="144"/>
                    <a:pt x="144" y="144"/>
                    <a:pt x="144" y="144"/>
                  </a:cubicBezTo>
                  <a:cubicBezTo>
                    <a:pt x="153" y="144"/>
                    <a:pt x="153" y="144"/>
                    <a:pt x="153" y="144"/>
                  </a:cubicBezTo>
                  <a:cubicBezTo>
                    <a:pt x="160" y="148"/>
                    <a:pt x="160" y="148"/>
                    <a:pt x="160" y="148"/>
                  </a:cubicBezTo>
                  <a:cubicBezTo>
                    <a:pt x="166" y="147"/>
                    <a:pt x="166" y="147"/>
                    <a:pt x="166" y="147"/>
                  </a:cubicBezTo>
                  <a:cubicBezTo>
                    <a:pt x="167" y="147"/>
                    <a:pt x="167" y="147"/>
                    <a:pt x="167" y="147"/>
                  </a:cubicBezTo>
                  <a:cubicBezTo>
                    <a:pt x="171" y="151"/>
                    <a:pt x="171" y="151"/>
                    <a:pt x="171" y="151"/>
                  </a:cubicBezTo>
                  <a:cubicBezTo>
                    <a:pt x="175" y="148"/>
                    <a:pt x="175" y="148"/>
                    <a:pt x="175" y="148"/>
                  </a:cubicBezTo>
                  <a:cubicBezTo>
                    <a:pt x="184" y="149"/>
                    <a:pt x="184" y="149"/>
                    <a:pt x="184" y="149"/>
                  </a:cubicBezTo>
                  <a:cubicBezTo>
                    <a:pt x="188" y="156"/>
                    <a:pt x="188" y="156"/>
                    <a:pt x="188" y="156"/>
                  </a:cubicBezTo>
                  <a:cubicBezTo>
                    <a:pt x="191" y="156"/>
                    <a:pt x="191" y="156"/>
                    <a:pt x="191" y="156"/>
                  </a:cubicBezTo>
                  <a:cubicBezTo>
                    <a:pt x="192" y="162"/>
                    <a:pt x="192" y="162"/>
                    <a:pt x="192" y="162"/>
                  </a:cubicBezTo>
                  <a:cubicBezTo>
                    <a:pt x="196" y="163"/>
                    <a:pt x="196" y="163"/>
                    <a:pt x="196" y="163"/>
                  </a:cubicBezTo>
                  <a:cubicBezTo>
                    <a:pt x="200" y="160"/>
                    <a:pt x="200" y="160"/>
                    <a:pt x="200" y="160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4" y="157"/>
                    <a:pt x="204" y="157"/>
                    <a:pt x="204" y="157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13" y="166"/>
                    <a:pt x="213" y="166"/>
                    <a:pt x="213" y="166"/>
                  </a:cubicBezTo>
                  <a:cubicBezTo>
                    <a:pt x="220" y="162"/>
                    <a:pt x="220" y="162"/>
                    <a:pt x="220" y="162"/>
                  </a:cubicBezTo>
                  <a:cubicBezTo>
                    <a:pt x="222" y="164"/>
                    <a:pt x="222" y="164"/>
                    <a:pt x="222" y="164"/>
                  </a:cubicBezTo>
                  <a:cubicBezTo>
                    <a:pt x="223" y="170"/>
                    <a:pt x="223" y="170"/>
                    <a:pt x="223" y="170"/>
                  </a:cubicBezTo>
                  <a:cubicBezTo>
                    <a:pt x="225" y="169"/>
                    <a:pt x="225" y="169"/>
                    <a:pt x="225" y="169"/>
                  </a:cubicBezTo>
                  <a:cubicBezTo>
                    <a:pt x="228" y="164"/>
                    <a:pt x="228" y="164"/>
                    <a:pt x="228" y="164"/>
                  </a:cubicBezTo>
                  <a:cubicBezTo>
                    <a:pt x="233" y="163"/>
                    <a:pt x="233" y="163"/>
                    <a:pt x="233" y="163"/>
                  </a:cubicBezTo>
                  <a:cubicBezTo>
                    <a:pt x="239" y="166"/>
                    <a:pt x="239" y="166"/>
                    <a:pt x="239" y="166"/>
                  </a:cubicBezTo>
                  <a:cubicBezTo>
                    <a:pt x="248" y="165"/>
                    <a:pt x="248" y="165"/>
                    <a:pt x="248" y="165"/>
                  </a:cubicBezTo>
                  <a:cubicBezTo>
                    <a:pt x="252" y="169"/>
                    <a:pt x="252" y="169"/>
                    <a:pt x="252" y="169"/>
                  </a:cubicBezTo>
                  <a:cubicBezTo>
                    <a:pt x="254" y="172"/>
                    <a:pt x="254" y="172"/>
                    <a:pt x="254" y="172"/>
                  </a:cubicBezTo>
                  <a:cubicBezTo>
                    <a:pt x="259" y="171"/>
                    <a:pt x="259" y="171"/>
                    <a:pt x="259" y="171"/>
                  </a:cubicBezTo>
                  <a:cubicBezTo>
                    <a:pt x="264" y="167"/>
                    <a:pt x="264" y="167"/>
                    <a:pt x="264" y="167"/>
                  </a:cubicBezTo>
                  <a:cubicBezTo>
                    <a:pt x="267" y="164"/>
                    <a:pt x="267" y="164"/>
                    <a:pt x="267" y="164"/>
                  </a:cubicBezTo>
                  <a:cubicBezTo>
                    <a:pt x="271" y="164"/>
                    <a:pt x="271" y="164"/>
                    <a:pt x="271" y="164"/>
                  </a:cubicBezTo>
                  <a:cubicBezTo>
                    <a:pt x="275" y="166"/>
                    <a:pt x="275" y="166"/>
                    <a:pt x="275" y="166"/>
                  </a:cubicBezTo>
                  <a:cubicBezTo>
                    <a:pt x="278" y="165"/>
                    <a:pt x="278" y="165"/>
                    <a:pt x="278" y="165"/>
                  </a:cubicBezTo>
                  <a:cubicBezTo>
                    <a:pt x="282" y="162"/>
                    <a:pt x="282" y="162"/>
                    <a:pt x="282" y="162"/>
                  </a:cubicBezTo>
                  <a:cubicBezTo>
                    <a:pt x="288" y="163"/>
                    <a:pt x="288" y="163"/>
                    <a:pt x="288" y="163"/>
                  </a:cubicBezTo>
                  <a:cubicBezTo>
                    <a:pt x="291" y="164"/>
                    <a:pt x="291" y="164"/>
                    <a:pt x="291" y="164"/>
                  </a:cubicBezTo>
                  <a:cubicBezTo>
                    <a:pt x="300" y="161"/>
                    <a:pt x="300" y="161"/>
                    <a:pt x="300" y="161"/>
                  </a:cubicBezTo>
                  <a:cubicBezTo>
                    <a:pt x="306" y="163"/>
                    <a:pt x="306" y="163"/>
                    <a:pt x="306" y="163"/>
                  </a:cubicBezTo>
                  <a:cubicBezTo>
                    <a:pt x="311" y="168"/>
                    <a:pt x="311" y="168"/>
                    <a:pt x="311" y="168"/>
                  </a:cubicBezTo>
                  <a:cubicBezTo>
                    <a:pt x="318" y="173"/>
                    <a:pt x="318" y="173"/>
                    <a:pt x="318" y="173"/>
                  </a:cubicBezTo>
                  <a:cubicBezTo>
                    <a:pt x="324" y="173"/>
                    <a:pt x="324" y="173"/>
                    <a:pt x="324" y="173"/>
                  </a:cubicBezTo>
                  <a:cubicBezTo>
                    <a:pt x="328" y="176"/>
                    <a:pt x="328" y="176"/>
                    <a:pt x="328" y="176"/>
                  </a:cubicBezTo>
                  <a:cubicBezTo>
                    <a:pt x="331" y="178"/>
                    <a:pt x="331" y="178"/>
                    <a:pt x="331" y="178"/>
                  </a:cubicBezTo>
                  <a:cubicBezTo>
                    <a:pt x="332" y="88"/>
                    <a:pt x="332" y="88"/>
                    <a:pt x="332" y="88"/>
                  </a:cubicBezTo>
                  <a:cubicBezTo>
                    <a:pt x="324" y="37"/>
                    <a:pt x="324" y="37"/>
                    <a:pt x="324" y="37"/>
                  </a:cubicBezTo>
                  <a:cubicBezTo>
                    <a:pt x="324" y="12"/>
                    <a:pt x="324" y="12"/>
                    <a:pt x="324" y="12"/>
                  </a:cubicBezTo>
                  <a:cubicBezTo>
                    <a:pt x="324" y="12"/>
                    <a:pt x="211" y="10"/>
                    <a:pt x="175" y="9"/>
                  </a:cubicBezTo>
                  <a:cubicBezTo>
                    <a:pt x="131" y="7"/>
                    <a:pt x="4" y="0"/>
                    <a:pt x="4" y="0"/>
                  </a:cubicBezTo>
                  <a:cubicBezTo>
                    <a:pt x="3" y="25"/>
                    <a:pt x="3" y="25"/>
                    <a:pt x="3" y="25"/>
                  </a:cubicBezTo>
                  <a:lnTo>
                    <a:pt x="0" y="25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58" name="Freeform 11">
              <a:extLst>
                <a:ext uri="{FF2B5EF4-FFF2-40B4-BE49-F238E27FC236}">
                  <a16:creationId xmlns:a16="http://schemas.microsoft.com/office/drawing/2014/main" id="{1D13B257-137F-014B-B4D7-15E2388054F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1707" y="7617821"/>
              <a:ext cx="1567272" cy="869470"/>
            </a:xfrm>
            <a:custGeom>
              <a:avLst/>
              <a:gdLst>
                <a:gd name="T0" fmla="*/ 282 w 282"/>
                <a:gd name="T1" fmla="*/ 156 h 156"/>
                <a:gd name="T2" fmla="*/ 282 w 282"/>
                <a:gd name="T3" fmla="*/ 52 h 156"/>
                <a:gd name="T4" fmla="*/ 276 w 282"/>
                <a:gd name="T5" fmla="*/ 49 h 156"/>
                <a:gd name="T6" fmla="*/ 273 w 282"/>
                <a:gd name="T7" fmla="*/ 47 h 156"/>
                <a:gd name="T8" fmla="*/ 271 w 282"/>
                <a:gd name="T9" fmla="*/ 41 h 156"/>
                <a:gd name="T10" fmla="*/ 265 w 282"/>
                <a:gd name="T11" fmla="*/ 35 h 156"/>
                <a:gd name="T12" fmla="*/ 268 w 282"/>
                <a:gd name="T13" fmla="*/ 30 h 156"/>
                <a:gd name="T14" fmla="*/ 271 w 282"/>
                <a:gd name="T15" fmla="*/ 24 h 156"/>
                <a:gd name="T16" fmla="*/ 271 w 282"/>
                <a:gd name="T17" fmla="*/ 19 h 156"/>
                <a:gd name="T18" fmla="*/ 269 w 282"/>
                <a:gd name="T19" fmla="*/ 19 h 156"/>
                <a:gd name="T20" fmla="*/ 260 w 282"/>
                <a:gd name="T21" fmla="*/ 19 h 156"/>
                <a:gd name="T22" fmla="*/ 258 w 282"/>
                <a:gd name="T23" fmla="*/ 15 h 156"/>
                <a:gd name="T24" fmla="*/ 254 w 282"/>
                <a:gd name="T25" fmla="*/ 9 h 156"/>
                <a:gd name="T26" fmla="*/ 165 w 282"/>
                <a:gd name="T27" fmla="*/ 6 h 156"/>
                <a:gd name="T28" fmla="*/ 10 w 282"/>
                <a:gd name="T29" fmla="*/ 0 h 156"/>
                <a:gd name="T30" fmla="*/ 0 w 282"/>
                <a:gd name="T31" fmla="*/ 146 h 156"/>
                <a:gd name="T32" fmla="*/ 133 w 282"/>
                <a:gd name="T33" fmla="*/ 153 h 156"/>
                <a:gd name="T34" fmla="*/ 282 w 282"/>
                <a:gd name="T35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2" h="156">
                  <a:moveTo>
                    <a:pt x="282" y="156"/>
                  </a:moveTo>
                  <a:cubicBezTo>
                    <a:pt x="282" y="52"/>
                    <a:pt x="282" y="52"/>
                    <a:pt x="282" y="52"/>
                  </a:cubicBezTo>
                  <a:cubicBezTo>
                    <a:pt x="276" y="49"/>
                    <a:pt x="276" y="49"/>
                    <a:pt x="276" y="49"/>
                  </a:cubicBezTo>
                  <a:cubicBezTo>
                    <a:pt x="273" y="47"/>
                    <a:pt x="273" y="47"/>
                    <a:pt x="273" y="47"/>
                  </a:cubicBezTo>
                  <a:cubicBezTo>
                    <a:pt x="271" y="41"/>
                    <a:pt x="271" y="41"/>
                    <a:pt x="271" y="41"/>
                  </a:cubicBezTo>
                  <a:cubicBezTo>
                    <a:pt x="265" y="35"/>
                    <a:pt x="265" y="35"/>
                    <a:pt x="265" y="35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1" y="24"/>
                    <a:pt x="271" y="24"/>
                    <a:pt x="271" y="24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69" y="19"/>
                    <a:pt x="269" y="19"/>
                    <a:pt x="269" y="19"/>
                  </a:cubicBezTo>
                  <a:cubicBezTo>
                    <a:pt x="260" y="19"/>
                    <a:pt x="260" y="19"/>
                    <a:pt x="260" y="19"/>
                  </a:cubicBezTo>
                  <a:cubicBezTo>
                    <a:pt x="258" y="15"/>
                    <a:pt x="258" y="15"/>
                    <a:pt x="258" y="15"/>
                  </a:cubicBezTo>
                  <a:cubicBezTo>
                    <a:pt x="254" y="9"/>
                    <a:pt x="254" y="9"/>
                    <a:pt x="254" y="9"/>
                  </a:cubicBezTo>
                  <a:cubicBezTo>
                    <a:pt x="254" y="9"/>
                    <a:pt x="187" y="7"/>
                    <a:pt x="165" y="6"/>
                  </a:cubicBezTo>
                  <a:cubicBezTo>
                    <a:pt x="126" y="5"/>
                    <a:pt x="10" y="0"/>
                    <a:pt x="10" y="0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41" y="148"/>
                    <a:pt x="104" y="151"/>
                    <a:pt x="133" y="153"/>
                  </a:cubicBezTo>
                  <a:cubicBezTo>
                    <a:pt x="169" y="154"/>
                    <a:pt x="282" y="156"/>
                    <a:pt x="282" y="156"/>
                  </a:cubicBez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59" name="Freeform 12">
              <a:extLst>
                <a:ext uri="{FF2B5EF4-FFF2-40B4-BE49-F238E27FC236}">
                  <a16:creationId xmlns:a16="http://schemas.microsoft.com/office/drawing/2014/main" id="{9F7315EB-1498-6548-9517-DE13D105261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2449" y="6787874"/>
              <a:ext cx="1745072" cy="882644"/>
            </a:xfrm>
            <a:custGeom>
              <a:avLst/>
              <a:gdLst>
                <a:gd name="T0" fmla="*/ 313 w 313"/>
                <a:gd name="T1" fmla="*/ 158 h 158"/>
                <a:gd name="T2" fmla="*/ 313 w 313"/>
                <a:gd name="T3" fmla="*/ 158 h 158"/>
                <a:gd name="T4" fmla="*/ 313 w 313"/>
                <a:gd name="T5" fmla="*/ 158 h 158"/>
                <a:gd name="T6" fmla="*/ 311 w 313"/>
                <a:gd name="T7" fmla="*/ 154 h 158"/>
                <a:gd name="T8" fmla="*/ 310 w 313"/>
                <a:gd name="T9" fmla="*/ 148 h 158"/>
                <a:gd name="T10" fmla="*/ 304 w 313"/>
                <a:gd name="T11" fmla="*/ 146 h 158"/>
                <a:gd name="T12" fmla="*/ 304 w 313"/>
                <a:gd name="T13" fmla="*/ 145 h 158"/>
                <a:gd name="T14" fmla="*/ 302 w 313"/>
                <a:gd name="T15" fmla="*/ 142 h 158"/>
                <a:gd name="T16" fmla="*/ 304 w 313"/>
                <a:gd name="T17" fmla="*/ 140 h 158"/>
                <a:gd name="T18" fmla="*/ 303 w 313"/>
                <a:gd name="T19" fmla="*/ 135 h 158"/>
                <a:gd name="T20" fmla="*/ 300 w 313"/>
                <a:gd name="T21" fmla="*/ 133 h 158"/>
                <a:gd name="T22" fmla="*/ 299 w 313"/>
                <a:gd name="T23" fmla="*/ 130 h 158"/>
                <a:gd name="T24" fmla="*/ 297 w 313"/>
                <a:gd name="T25" fmla="*/ 123 h 158"/>
                <a:gd name="T26" fmla="*/ 297 w 313"/>
                <a:gd name="T27" fmla="*/ 113 h 158"/>
                <a:gd name="T28" fmla="*/ 296 w 313"/>
                <a:gd name="T29" fmla="*/ 111 h 158"/>
                <a:gd name="T30" fmla="*/ 294 w 313"/>
                <a:gd name="T31" fmla="*/ 108 h 158"/>
                <a:gd name="T32" fmla="*/ 295 w 313"/>
                <a:gd name="T33" fmla="*/ 104 h 158"/>
                <a:gd name="T34" fmla="*/ 295 w 313"/>
                <a:gd name="T35" fmla="*/ 94 h 158"/>
                <a:gd name="T36" fmla="*/ 293 w 313"/>
                <a:gd name="T37" fmla="*/ 87 h 158"/>
                <a:gd name="T38" fmla="*/ 291 w 313"/>
                <a:gd name="T39" fmla="*/ 85 h 158"/>
                <a:gd name="T40" fmla="*/ 289 w 313"/>
                <a:gd name="T41" fmla="*/ 85 h 158"/>
                <a:gd name="T42" fmla="*/ 288 w 313"/>
                <a:gd name="T43" fmla="*/ 83 h 158"/>
                <a:gd name="T44" fmla="*/ 287 w 313"/>
                <a:gd name="T45" fmla="*/ 78 h 158"/>
                <a:gd name="T46" fmla="*/ 286 w 313"/>
                <a:gd name="T47" fmla="*/ 74 h 158"/>
                <a:gd name="T48" fmla="*/ 289 w 313"/>
                <a:gd name="T49" fmla="*/ 73 h 158"/>
                <a:gd name="T50" fmla="*/ 289 w 313"/>
                <a:gd name="T51" fmla="*/ 72 h 158"/>
                <a:gd name="T52" fmla="*/ 288 w 313"/>
                <a:gd name="T53" fmla="*/ 71 h 158"/>
                <a:gd name="T54" fmla="*/ 287 w 313"/>
                <a:gd name="T55" fmla="*/ 68 h 158"/>
                <a:gd name="T56" fmla="*/ 285 w 313"/>
                <a:gd name="T57" fmla="*/ 65 h 158"/>
                <a:gd name="T58" fmla="*/ 283 w 313"/>
                <a:gd name="T59" fmla="*/ 60 h 158"/>
                <a:gd name="T60" fmla="*/ 281 w 313"/>
                <a:gd name="T61" fmla="*/ 54 h 158"/>
                <a:gd name="T62" fmla="*/ 278 w 313"/>
                <a:gd name="T63" fmla="*/ 49 h 158"/>
                <a:gd name="T64" fmla="*/ 275 w 313"/>
                <a:gd name="T65" fmla="*/ 40 h 158"/>
                <a:gd name="T66" fmla="*/ 272 w 313"/>
                <a:gd name="T67" fmla="*/ 36 h 158"/>
                <a:gd name="T68" fmla="*/ 271 w 313"/>
                <a:gd name="T69" fmla="*/ 35 h 158"/>
                <a:gd name="T70" fmla="*/ 267 w 313"/>
                <a:gd name="T71" fmla="*/ 32 h 158"/>
                <a:gd name="T72" fmla="*/ 260 w 313"/>
                <a:gd name="T73" fmla="*/ 27 h 158"/>
                <a:gd name="T74" fmla="*/ 255 w 313"/>
                <a:gd name="T75" fmla="*/ 25 h 158"/>
                <a:gd name="T76" fmla="*/ 250 w 313"/>
                <a:gd name="T77" fmla="*/ 23 h 158"/>
                <a:gd name="T78" fmla="*/ 246 w 313"/>
                <a:gd name="T79" fmla="*/ 19 h 158"/>
                <a:gd name="T80" fmla="*/ 239 w 313"/>
                <a:gd name="T81" fmla="*/ 18 h 158"/>
                <a:gd name="T82" fmla="*/ 230 w 313"/>
                <a:gd name="T83" fmla="*/ 19 h 158"/>
                <a:gd name="T84" fmla="*/ 227 w 313"/>
                <a:gd name="T85" fmla="*/ 19 h 158"/>
                <a:gd name="T86" fmla="*/ 224 w 313"/>
                <a:gd name="T87" fmla="*/ 20 h 158"/>
                <a:gd name="T88" fmla="*/ 222 w 313"/>
                <a:gd name="T89" fmla="*/ 22 h 158"/>
                <a:gd name="T90" fmla="*/ 219 w 313"/>
                <a:gd name="T91" fmla="*/ 21 h 158"/>
                <a:gd name="T92" fmla="*/ 216 w 313"/>
                <a:gd name="T93" fmla="*/ 19 h 158"/>
                <a:gd name="T94" fmla="*/ 210 w 313"/>
                <a:gd name="T95" fmla="*/ 16 h 158"/>
                <a:gd name="T96" fmla="*/ 202 w 313"/>
                <a:gd name="T97" fmla="*/ 12 h 158"/>
                <a:gd name="T98" fmla="*/ 10 w 313"/>
                <a:gd name="T99" fmla="*/ 0 h 158"/>
                <a:gd name="T100" fmla="*/ 0 w 313"/>
                <a:gd name="T101" fmla="*/ 95 h 158"/>
                <a:gd name="T102" fmla="*/ 73 w 313"/>
                <a:gd name="T103" fmla="*/ 102 h 158"/>
                <a:gd name="T104" fmla="*/ 69 w 313"/>
                <a:gd name="T105" fmla="*/ 149 h 158"/>
                <a:gd name="T106" fmla="*/ 69 w 313"/>
                <a:gd name="T107" fmla="*/ 149 h 158"/>
                <a:gd name="T108" fmla="*/ 224 w 313"/>
                <a:gd name="T109" fmla="*/ 155 h 158"/>
                <a:gd name="T110" fmla="*/ 313 w 313"/>
                <a:gd name="T111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13" h="158">
                  <a:moveTo>
                    <a:pt x="313" y="158"/>
                  </a:moveTo>
                  <a:cubicBezTo>
                    <a:pt x="313" y="158"/>
                    <a:pt x="313" y="158"/>
                    <a:pt x="313" y="158"/>
                  </a:cubicBezTo>
                  <a:cubicBezTo>
                    <a:pt x="313" y="158"/>
                    <a:pt x="313" y="158"/>
                    <a:pt x="313" y="158"/>
                  </a:cubicBezTo>
                  <a:cubicBezTo>
                    <a:pt x="311" y="154"/>
                    <a:pt x="311" y="154"/>
                    <a:pt x="311" y="154"/>
                  </a:cubicBezTo>
                  <a:cubicBezTo>
                    <a:pt x="310" y="148"/>
                    <a:pt x="310" y="148"/>
                    <a:pt x="310" y="148"/>
                  </a:cubicBezTo>
                  <a:cubicBezTo>
                    <a:pt x="310" y="148"/>
                    <a:pt x="305" y="147"/>
                    <a:pt x="304" y="146"/>
                  </a:cubicBezTo>
                  <a:cubicBezTo>
                    <a:pt x="303" y="145"/>
                    <a:pt x="304" y="145"/>
                    <a:pt x="304" y="145"/>
                  </a:cubicBezTo>
                  <a:cubicBezTo>
                    <a:pt x="302" y="142"/>
                    <a:pt x="302" y="142"/>
                    <a:pt x="302" y="142"/>
                  </a:cubicBezTo>
                  <a:cubicBezTo>
                    <a:pt x="304" y="140"/>
                    <a:pt x="304" y="140"/>
                    <a:pt x="304" y="140"/>
                  </a:cubicBezTo>
                  <a:cubicBezTo>
                    <a:pt x="303" y="135"/>
                    <a:pt x="303" y="135"/>
                    <a:pt x="303" y="135"/>
                  </a:cubicBezTo>
                  <a:cubicBezTo>
                    <a:pt x="300" y="133"/>
                    <a:pt x="300" y="133"/>
                    <a:pt x="300" y="133"/>
                  </a:cubicBezTo>
                  <a:cubicBezTo>
                    <a:pt x="299" y="130"/>
                    <a:pt x="299" y="130"/>
                    <a:pt x="299" y="130"/>
                  </a:cubicBezTo>
                  <a:cubicBezTo>
                    <a:pt x="297" y="123"/>
                    <a:pt x="297" y="123"/>
                    <a:pt x="297" y="123"/>
                  </a:cubicBezTo>
                  <a:cubicBezTo>
                    <a:pt x="297" y="113"/>
                    <a:pt x="297" y="113"/>
                    <a:pt x="297" y="113"/>
                  </a:cubicBezTo>
                  <a:cubicBezTo>
                    <a:pt x="296" y="111"/>
                    <a:pt x="296" y="111"/>
                    <a:pt x="296" y="111"/>
                  </a:cubicBezTo>
                  <a:cubicBezTo>
                    <a:pt x="294" y="108"/>
                    <a:pt x="294" y="108"/>
                    <a:pt x="294" y="108"/>
                  </a:cubicBezTo>
                  <a:cubicBezTo>
                    <a:pt x="295" y="104"/>
                    <a:pt x="295" y="104"/>
                    <a:pt x="295" y="104"/>
                  </a:cubicBezTo>
                  <a:cubicBezTo>
                    <a:pt x="295" y="94"/>
                    <a:pt x="295" y="94"/>
                    <a:pt x="295" y="94"/>
                  </a:cubicBezTo>
                  <a:cubicBezTo>
                    <a:pt x="293" y="87"/>
                    <a:pt x="293" y="87"/>
                    <a:pt x="293" y="87"/>
                  </a:cubicBezTo>
                  <a:cubicBezTo>
                    <a:pt x="291" y="85"/>
                    <a:pt x="291" y="85"/>
                    <a:pt x="291" y="85"/>
                  </a:cubicBezTo>
                  <a:cubicBezTo>
                    <a:pt x="289" y="85"/>
                    <a:pt x="289" y="85"/>
                    <a:pt x="289" y="85"/>
                  </a:cubicBezTo>
                  <a:cubicBezTo>
                    <a:pt x="288" y="83"/>
                    <a:pt x="288" y="83"/>
                    <a:pt x="288" y="83"/>
                  </a:cubicBezTo>
                  <a:cubicBezTo>
                    <a:pt x="287" y="78"/>
                    <a:pt x="287" y="78"/>
                    <a:pt x="287" y="78"/>
                  </a:cubicBezTo>
                  <a:cubicBezTo>
                    <a:pt x="286" y="74"/>
                    <a:pt x="286" y="74"/>
                    <a:pt x="286" y="74"/>
                  </a:cubicBezTo>
                  <a:cubicBezTo>
                    <a:pt x="289" y="73"/>
                    <a:pt x="289" y="73"/>
                    <a:pt x="289" y="73"/>
                  </a:cubicBezTo>
                  <a:cubicBezTo>
                    <a:pt x="289" y="72"/>
                    <a:pt x="289" y="72"/>
                    <a:pt x="289" y="72"/>
                  </a:cubicBezTo>
                  <a:cubicBezTo>
                    <a:pt x="288" y="71"/>
                    <a:pt x="288" y="71"/>
                    <a:pt x="288" y="71"/>
                  </a:cubicBezTo>
                  <a:cubicBezTo>
                    <a:pt x="287" y="68"/>
                    <a:pt x="287" y="68"/>
                    <a:pt x="287" y="68"/>
                  </a:cubicBezTo>
                  <a:cubicBezTo>
                    <a:pt x="285" y="65"/>
                    <a:pt x="285" y="65"/>
                    <a:pt x="285" y="65"/>
                  </a:cubicBezTo>
                  <a:cubicBezTo>
                    <a:pt x="283" y="60"/>
                    <a:pt x="283" y="60"/>
                    <a:pt x="283" y="60"/>
                  </a:cubicBezTo>
                  <a:cubicBezTo>
                    <a:pt x="281" y="54"/>
                    <a:pt x="281" y="54"/>
                    <a:pt x="281" y="54"/>
                  </a:cubicBezTo>
                  <a:cubicBezTo>
                    <a:pt x="278" y="49"/>
                    <a:pt x="278" y="49"/>
                    <a:pt x="278" y="49"/>
                  </a:cubicBezTo>
                  <a:cubicBezTo>
                    <a:pt x="275" y="40"/>
                    <a:pt x="275" y="40"/>
                    <a:pt x="275" y="40"/>
                  </a:cubicBezTo>
                  <a:cubicBezTo>
                    <a:pt x="272" y="36"/>
                    <a:pt x="272" y="36"/>
                    <a:pt x="272" y="36"/>
                  </a:cubicBezTo>
                  <a:cubicBezTo>
                    <a:pt x="271" y="35"/>
                    <a:pt x="271" y="35"/>
                    <a:pt x="271" y="35"/>
                  </a:cubicBezTo>
                  <a:cubicBezTo>
                    <a:pt x="267" y="32"/>
                    <a:pt x="267" y="32"/>
                    <a:pt x="267" y="32"/>
                  </a:cubicBezTo>
                  <a:cubicBezTo>
                    <a:pt x="260" y="27"/>
                    <a:pt x="260" y="27"/>
                    <a:pt x="260" y="27"/>
                  </a:cubicBezTo>
                  <a:cubicBezTo>
                    <a:pt x="255" y="25"/>
                    <a:pt x="255" y="25"/>
                    <a:pt x="255" y="25"/>
                  </a:cubicBezTo>
                  <a:cubicBezTo>
                    <a:pt x="250" y="23"/>
                    <a:pt x="250" y="23"/>
                    <a:pt x="250" y="23"/>
                  </a:cubicBezTo>
                  <a:cubicBezTo>
                    <a:pt x="246" y="19"/>
                    <a:pt x="246" y="19"/>
                    <a:pt x="246" y="19"/>
                  </a:cubicBezTo>
                  <a:cubicBezTo>
                    <a:pt x="239" y="18"/>
                    <a:pt x="239" y="18"/>
                    <a:pt x="239" y="18"/>
                  </a:cubicBezTo>
                  <a:cubicBezTo>
                    <a:pt x="230" y="19"/>
                    <a:pt x="230" y="19"/>
                    <a:pt x="230" y="19"/>
                  </a:cubicBezTo>
                  <a:cubicBezTo>
                    <a:pt x="227" y="19"/>
                    <a:pt x="227" y="19"/>
                    <a:pt x="227" y="19"/>
                  </a:cubicBezTo>
                  <a:cubicBezTo>
                    <a:pt x="224" y="20"/>
                    <a:pt x="224" y="20"/>
                    <a:pt x="224" y="20"/>
                  </a:cubicBezTo>
                  <a:cubicBezTo>
                    <a:pt x="222" y="22"/>
                    <a:pt x="222" y="22"/>
                    <a:pt x="222" y="22"/>
                  </a:cubicBezTo>
                  <a:cubicBezTo>
                    <a:pt x="219" y="21"/>
                    <a:pt x="219" y="21"/>
                    <a:pt x="219" y="21"/>
                  </a:cubicBezTo>
                  <a:cubicBezTo>
                    <a:pt x="216" y="19"/>
                    <a:pt x="216" y="19"/>
                    <a:pt x="216" y="19"/>
                  </a:cubicBezTo>
                  <a:cubicBezTo>
                    <a:pt x="210" y="16"/>
                    <a:pt x="210" y="16"/>
                    <a:pt x="210" y="16"/>
                  </a:cubicBezTo>
                  <a:cubicBezTo>
                    <a:pt x="202" y="12"/>
                    <a:pt x="202" y="12"/>
                    <a:pt x="202" y="12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73" y="102"/>
                    <a:pt x="73" y="102"/>
                    <a:pt x="73" y="102"/>
                  </a:cubicBezTo>
                  <a:cubicBezTo>
                    <a:pt x="69" y="149"/>
                    <a:pt x="69" y="149"/>
                    <a:pt x="69" y="149"/>
                  </a:cubicBezTo>
                  <a:cubicBezTo>
                    <a:pt x="69" y="149"/>
                    <a:pt x="69" y="149"/>
                    <a:pt x="69" y="149"/>
                  </a:cubicBezTo>
                  <a:cubicBezTo>
                    <a:pt x="75" y="149"/>
                    <a:pt x="186" y="154"/>
                    <a:pt x="224" y="155"/>
                  </a:cubicBezTo>
                  <a:cubicBezTo>
                    <a:pt x="246" y="156"/>
                    <a:pt x="313" y="158"/>
                    <a:pt x="313" y="158"/>
                  </a:cubicBez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60" name="Freeform 13">
              <a:extLst>
                <a:ext uri="{FF2B5EF4-FFF2-40B4-BE49-F238E27FC236}">
                  <a16:creationId xmlns:a16="http://schemas.microsoft.com/office/drawing/2014/main" id="{26435A00-127D-9B48-90EA-61BA55650D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5128" y="5997449"/>
              <a:ext cx="1501421" cy="1001208"/>
            </a:xfrm>
            <a:custGeom>
              <a:avLst/>
              <a:gdLst>
                <a:gd name="T0" fmla="*/ 200 w 269"/>
                <a:gd name="T1" fmla="*/ 158 h 180"/>
                <a:gd name="T2" fmla="*/ 206 w 269"/>
                <a:gd name="T3" fmla="*/ 161 h 180"/>
                <a:gd name="T4" fmla="*/ 209 w 269"/>
                <a:gd name="T5" fmla="*/ 163 h 180"/>
                <a:gd name="T6" fmla="*/ 212 w 269"/>
                <a:gd name="T7" fmla="*/ 164 h 180"/>
                <a:gd name="T8" fmla="*/ 214 w 269"/>
                <a:gd name="T9" fmla="*/ 162 h 180"/>
                <a:gd name="T10" fmla="*/ 217 w 269"/>
                <a:gd name="T11" fmla="*/ 161 h 180"/>
                <a:gd name="T12" fmla="*/ 220 w 269"/>
                <a:gd name="T13" fmla="*/ 161 h 180"/>
                <a:gd name="T14" fmla="*/ 229 w 269"/>
                <a:gd name="T15" fmla="*/ 160 h 180"/>
                <a:gd name="T16" fmla="*/ 236 w 269"/>
                <a:gd name="T17" fmla="*/ 161 h 180"/>
                <a:gd name="T18" fmla="*/ 240 w 269"/>
                <a:gd name="T19" fmla="*/ 165 h 180"/>
                <a:gd name="T20" fmla="*/ 245 w 269"/>
                <a:gd name="T21" fmla="*/ 167 h 180"/>
                <a:gd name="T22" fmla="*/ 250 w 269"/>
                <a:gd name="T23" fmla="*/ 169 h 180"/>
                <a:gd name="T24" fmla="*/ 257 w 269"/>
                <a:gd name="T25" fmla="*/ 174 h 180"/>
                <a:gd name="T26" fmla="*/ 261 w 269"/>
                <a:gd name="T27" fmla="*/ 177 h 180"/>
                <a:gd name="T28" fmla="*/ 262 w 269"/>
                <a:gd name="T29" fmla="*/ 178 h 180"/>
                <a:gd name="T30" fmla="*/ 263 w 269"/>
                <a:gd name="T31" fmla="*/ 180 h 180"/>
                <a:gd name="T32" fmla="*/ 263 w 269"/>
                <a:gd name="T33" fmla="*/ 180 h 180"/>
                <a:gd name="T34" fmla="*/ 263 w 269"/>
                <a:gd name="T35" fmla="*/ 177 h 180"/>
                <a:gd name="T36" fmla="*/ 263 w 269"/>
                <a:gd name="T37" fmla="*/ 173 h 180"/>
                <a:gd name="T38" fmla="*/ 259 w 269"/>
                <a:gd name="T39" fmla="*/ 170 h 180"/>
                <a:gd name="T40" fmla="*/ 259 w 269"/>
                <a:gd name="T41" fmla="*/ 167 h 180"/>
                <a:gd name="T42" fmla="*/ 260 w 269"/>
                <a:gd name="T43" fmla="*/ 164 h 180"/>
                <a:gd name="T44" fmla="*/ 263 w 269"/>
                <a:gd name="T45" fmla="*/ 163 h 180"/>
                <a:gd name="T46" fmla="*/ 263 w 269"/>
                <a:gd name="T47" fmla="*/ 156 h 180"/>
                <a:gd name="T48" fmla="*/ 264 w 269"/>
                <a:gd name="T49" fmla="*/ 153 h 180"/>
                <a:gd name="T50" fmla="*/ 266 w 269"/>
                <a:gd name="T51" fmla="*/ 152 h 180"/>
                <a:gd name="T52" fmla="*/ 266 w 269"/>
                <a:gd name="T53" fmla="*/ 148 h 180"/>
                <a:gd name="T54" fmla="*/ 264 w 269"/>
                <a:gd name="T55" fmla="*/ 143 h 180"/>
                <a:gd name="T56" fmla="*/ 262 w 269"/>
                <a:gd name="T57" fmla="*/ 142 h 180"/>
                <a:gd name="T58" fmla="*/ 263 w 269"/>
                <a:gd name="T59" fmla="*/ 137 h 180"/>
                <a:gd name="T60" fmla="*/ 263 w 269"/>
                <a:gd name="T61" fmla="*/ 134 h 180"/>
                <a:gd name="T62" fmla="*/ 266 w 269"/>
                <a:gd name="T63" fmla="*/ 134 h 180"/>
                <a:gd name="T64" fmla="*/ 269 w 269"/>
                <a:gd name="T65" fmla="*/ 47 h 180"/>
                <a:gd name="T66" fmla="*/ 266 w 269"/>
                <a:gd name="T67" fmla="*/ 44 h 180"/>
                <a:gd name="T68" fmla="*/ 264 w 269"/>
                <a:gd name="T69" fmla="*/ 41 h 180"/>
                <a:gd name="T70" fmla="*/ 259 w 269"/>
                <a:gd name="T71" fmla="*/ 39 h 180"/>
                <a:gd name="T72" fmla="*/ 258 w 269"/>
                <a:gd name="T73" fmla="*/ 36 h 180"/>
                <a:gd name="T74" fmla="*/ 255 w 269"/>
                <a:gd name="T75" fmla="*/ 33 h 180"/>
                <a:gd name="T76" fmla="*/ 254 w 269"/>
                <a:gd name="T77" fmla="*/ 31 h 180"/>
                <a:gd name="T78" fmla="*/ 254 w 269"/>
                <a:gd name="T79" fmla="*/ 29 h 180"/>
                <a:gd name="T80" fmla="*/ 254 w 269"/>
                <a:gd name="T81" fmla="*/ 27 h 180"/>
                <a:gd name="T82" fmla="*/ 257 w 269"/>
                <a:gd name="T83" fmla="*/ 24 h 180"/>
                <a:gd name="T84" fmla="*/ 260 w 269"/>
                <a:gd name="T85" fmla="*/ 21 h 180"/>
                <a:gd name="T86" fmla="*/ 264 w 269"/>
                <a:gd name="T87" fmla="*/ 17 h 180"/>
                <a:gd name="T88" fmla="*/ 263 w 269"/>
                <a:gd name="T89" fmla="*/ 15 h 180"/>
                <a:gd name="T90" fmla="*/ 263 w 269"/>
                <a:gd name="T91" fmla="*/ 14 h 180"/>
                <a:gd name="T92" fmla="*/ 136 w 269"/>
                <a:gd name="T93" fmla="*/ 8 h 180"/>
                <a:gd name="T94" fmla="*/ 14 w 269"/>
                <a:gd name="T95" fmla="*/ 0 h 180"/>
                <a:gd name="T96" fmla="*/ 0 w 269"/>
                <a:gd name="T97" fmla="*/ 142 h 180"/>
                <a:gd name="T98" fmla="*/ 192 w 269"/>
                <a:gd name="T99" fmla="*/ 154 h 180"/>
                <a:gd name="T100" fmla="*/ 200 w 269"/>
                <a:gd name="T101" fmla="*/ 158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69" h="180">
                  <a:moveTo>
                    <a:pt x="200" y="158"/>
                  </a:moveTo>
                  <a:cubicBezTo>
                    <a:pt x="206" y="161"/>
                    <a:pt x="206" y="161"/>
                    <a:pt x="206" y="161"/>
                  </a:cubicBezTo>
                  <a:cubicBezTo>
                    <a:pt x="209" y="163"/>
                    <a:pt x="209" y="163"/>
                    <a:pt x="209" y="163"/>
                  </a:cubicBezTo>
                  <a:cubicBezTo>
                    <a:pt x="212" y="164"/>
                    <a:pt x="212" y="164"/>
                    <a:pt x="212" y="164"/>
                  </a:cubicBezTo>
                  <a:cubicBezTo>
                    <a:pt x="214" y="162"/>
                    <a:pt x="214" y="162"/>
                    <a:pt x="214" y="162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20" y="161"/>
                    <a:pt x="220" y="161"/>
                    <a:pt x="220" y="161"/>
                  </a:cubicBezTo>
                  <a:cubicBezTo>
                    <a:pt x="229" y="160"/>
                    <a:pt x="229" y="160"/>
                    <a:pt x="229" y="160"/>
                  </a:cubicBezTo>
                  <a:cubicBezTo>
                    <a:pt x="236" y="161"/>
                    <a:pt x="236" y="161"/>
                    <a:pt x="236" y="161"/>
                  </a:cubicBezTo>
                  <a:cubicBezTo>
                    <a:pt x="240" y="165"/>
                    <a:pt x="240" y="165"/>
                    <a:pt x="240" y="165"/>
                  </a:cubicBezTo>
                  <a:cubicBezTo>
                    <a:pt x="245" y="167"/>
                    <a:pt x="245" y="167"/>
                    <a:pt x="245" y="167"/>
                  </a:cubicBezTo>
                  <a:cubicBezTo>
                    <a:pt x="250" y="169"/>
                    <a:pt x="250" y="169"/>
                    <a:pt x="250" y="169"/>
                  </a:cubicBezTo>
                  <a:cubicBezTo>
                    <a:pt x="257" y="174"/>
                    <a:pt x="257" y="174"/>
                    <a:pt x="257" y="174"/>
                  </a:cubicBezTo>
                  <a:cubicBezTo>
                    <a:pt x="261" y="177"/>
                    <a:pt x="261" y="177"/>
                    <a:pt x="261" y="177"/>
                  </a:cubicBezTo>
                  <a:cubicBezTo>
                    <a:pt x="262" y="178"/>
                    <a:pt x="262" y="178"/>
                    <a:pt x="262" y="178"/>
                  </a:cubicBezTo>
                  <a:cubicBezTo>
                    <a:pt x="263" y="180"/>
                    <a:pt x="263" y="180"/>
                    <a:pt x="263" y="180"/>
                  </a:cubicBezTo>
                  <a:cubicBezTo>
                    <a:pt x="263" y="180"/>
                    <a:pt x="263" y="180"/>
                    <a:pt x="263" y="180"/>
                  </a:cubicBezTo>
                  <a:cubicBezTo>
                    <a:pt x="263" y="177"/>
                    <a:pt x="263" y="177"/>
                    <a:pt x="263" y="177"/>
                  </a:cubicBezTo>
                  <a:cubicBezTo>
                    <a:pt x="263" y="173"/>
                    <a:pt x="263" y="173"/>
                    <a:pt x="263" y="173"/>
                  </a:cubicBezTo>
                  <a:cubicBezTo>
                    <a:pt x="259" y="170"/>
                    <a:pt x="259" y="170"/>
                    <a:pt x="259" y="170"/>
                  </a:cubicBezTo>
                  <a:cubicBezTo>
                    <a:pt x="259" y="167"/>
                    <a:pt x="259" y="167"/>
                    <a:pt x="259" y="167"/>
                  </a:cubicBezTo>
                  <a:cubicBezTo>
                    <a:pt x="260" y="164"/>
                    <a:pt x="260" y="164"/>
                    <a:pt x="260" y="164"/>
                  </a:cubicBezTo>
                  <a:cubicBezTo>
                    <a:pt x="263" y="163"/>
                    <a:pt x="263" y="163"/>
                    <a:pt x="263" y="163"/>
                  </a:cubicBezTo>
                  <a:cubicBezTo>
                    <a:pt x="263" y="156"/>
                    <a:pt x="263" y="156"/>
                    <a:pt x="263" y="156"/>
                  </a:cubicBezTo>
                  <a:cubicBezTo>
                    <a:pt x="264" y="153"/>
                    <a:pt x="264" y="153"/>
                    <a:pt x="264" y="153"/>
                  </a:cubicBezTo>
                  <a:cubicBezTo>
                    <a:pt x="266" y="152"/>
                    <a:pt x="266" y="152"/>
                    <a:pt x="266" y="152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4" y="143"/>
                    <a:pt x="264" y="143"/>
                    <a:pt x="264" y="143"/>
                  </a:cubicBezTo>
                  <a:cubicBezTo>
                    <a:pt x="262" y="142"/>
                    <a:pt x="262" y="142"/>
                    <a:pt x="262" y="142"/>
                  </a:cubicBezTo>
                  <a:cubicBezTo>
                    <a:pt x="263" y="137"/>
                    <a:pt x="263" y="137"/>
                    <a:pt x="263" y="137"/>
                  </a:cubicBezTo>
                  <a:cubicBezTo>
                    <a:pt x="263" y="134"/>
                    <a:pt x="263" y="134"/>
                    <a:pt x="263" y="134"/>
                  </a:cubicBezTo>
                  <a:cubicBezTo>
                    <a:pt x="266" y="134"/>
                    <a:pt x="266" y="134"/>
                    <a:pt x="266" y="134"/>
                  </a:cubicBezTo>
                  <a:cubicBezTo>
                    <a:pt x="269" y="47"/>
                    <a:pt x="269" y="47"/>
                    <a:pt x="269" y="47"/>
                  </a:cubicBezTo>
                  <a:cubicBezTo>
                    <a:pt x="266" y="44"/>
                    <a:pt x="266" y="44"/>
                    <a:pt x="266" y="44"/>
                  </a:cubicBezTo>
                  <a:cubicBezTo>
                    <a:pt x="264" y="41"/>
                    <a:pt x="264" y="41"/>
                    <a:pt x="264" y="41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6"/>
                    <a:pt x="258" y="36"/>
                    <a:pt x="258" y="36"/>
                  </a:cubicBezTo>
                  <a:cubicBezTo>
                    <a:pt x="255" y="33"/>
                    <a:pt x="255" y="33"/>
                    <a:pt x="255" y="33"/>
                  </a:cubicBezTo>
                  <a:cubicBezTo>
                    <a:pt x="254" y="31"/>
                    <a:pt x="254" y="31"/>
                    <a:pt x="254" y="31"/>
                  </a:cubicBezTo>
                  <a:cubicBezTo>
                    <a:pt x="254" y="29"/>
                    <a:pt x="254" y="29"/>
                    <a:pt x="254" y="29"/>
                  </a:cubicBezTo>
                  <a:cubicBezTo>
                    <a:pt x="254" y="27"/>
                    <a:pt x="254" y="27"/>
                    <a:pt x="254" y="27"/>
                  </a:cubicBezTo>
                  <a:cubicBezTo>
                    <a:pt x="257" y="24"/>
                    <a:pt x="257" y="24"/>
                    <a:pt x="257" y="24"/>
                  </a:cubicBezTo>
                  <a:cubicBezTo>
                    <a:pt x="260" y="21"/>
                    <a:pt x="260" y="21"/>
                    <a:pt x="260" y="21"/>
                  </a:cubicBezTo>
                  <a:cubicBezTo>
                    <a:pt x="264" y="17"/>
                    <a:pt x="264" y="17"/>
                    <a:pt x="264" y="17"/>
                  </a:cubicBezTo>
                  <a:cubicBezTo>
                    <a:pt x="263" y="15"/>
                    <a:pt x="263" y="15"/>
                    <a:pt x="263" y="15"/>
                  </a:cubicBezTo>
                  <a:cubicBezTo>
                    <a:pt x="263" y="14"/>
                    <a:pt x="263" y="14"/>
                    <a:pt x="263" y="14"/>
                  </a:cubicBezTo>
                  <a:cubicBezTo>
                    <a:pt x="263" y="14"/>
                    <a:pt x="167" y="10"/>
                    <a:pt x="136" y="8"/>
                  </a:cubicBezTo>
                  <a:cubicBezTo>
                    <a:pt x="105" y="6"/>
                    <a:pt x="14" y="0"/>
                    <a:pt x="14" y="0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192" y="154"/>
                    <a:pt x="192" y="154"/>
                    <a:pt x="192" y="154"/>
                  </a:cubicBezTo>
                  <a:lnTo>
                    <a:pt x="200" y="158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61" name="Freeform 14">
              <a:extLst>
                <a:ext uri="{FF2B5EF4-FFF2-40B4-BE49-F238E27FC236}">
                  <a16:creationId xmlns:a16="http://schemas.microsoft.com/office/drawing/2014/main" id="{B150958F-BA26-F540-B42A-6633ED7C1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6390" y="6069901"/>
              <a:ext cx="1508005" cy="1244921"/>
            </a:xfrm>
            <a:custGeom>
              <a:avLst/>
              <a:gdLst>
                <a:gd name="T0" fmla="*/ 229 w 229"/>
                <a:gd name="T1" fmla="*/ 27 h 189"/>
                <a:gd name="T2" fmla="*/ 228 w 229"/>
                <a:gd name="T3" fmla="*/ 27 h 189"/>
                <a:gd name="T4" fmla="*/ 28 w 229"/>
                <a:gd name="T5" fmla="*/ 0 h 189"/>
                <a:gd name="T6" fmla="*/ 24 w 229"/>
                <a:gd name="T7" fmla="*/ 23 h 189"/>
                <a:gd name="T8" fmla="*/ 7 w 229"/>
                <a:gd name="T9" fmla="*/ 122 h 189"/>
                <a:gd name="T10" fmla="*/ 0 w 229"/>
                <a:gd name="T11" fmla="*/ 162 h 189"/>
                <a:gd name="T12" fmla="*/ 61 w 229"/>
                <a:gd name="T13" fmla="*/ 172 h 189"/>
                <a:gd name="T14" fmla="*/ 212 w 229"/>
                <a:gd name="T15" fmla="*/ 189 h 189"/>
                <a:gd name="T16" fmla="*/ 220 w 229"/>
                <a:gd name="T17" fmla="*/ 109 h 189"/>
                <a:gd name="T18" fmla="*/ 229 w 229"/>
                <a:gd name="T19" fmla="*/ 27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189">
                  <a:moveTo>
                    <a:pt x="229" y="27"/>
                  </a:moveTo>
                  <a:lnTo>
                    <a:pt x="228" y="27"/>
                  </a:lnTo>
                  <a:lnTo>
                    <a:pt x="28" y="0"/>
                  </a:lnTo>
                  <a:lnTo>
                    <a:pt x="24" y="23"/>
                  </a:lnTo>
                  <a:lnTo>
                    <a:pt x="7" y="122"/>
                  </a:lnTo>
                  <a:lnTo>
                    <a:pt x="0" y="162"/>
                  </a:lnTo>
                  <a:lnTo>
                    <a:pt x="61" y="172"/>
                  </a:lnTo>
                  <a:lnTo>
                    <a:pt x="212" y="189"/>
                  </a:lnTo>
                  <a:lnTo>
                    <a:pt x="220" y="109"/>
                  </a:lnTo>
                  <a:lnTo>
                    <a:pt x="229" y="27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62" name="Freeform 15">
              <a:extLst>
                <a:ext uri="{FF2B5EF4-FFF2-40B4-BE49-F238E27FC236}">
                  <a16:creationId xmlns:a16="http://schemas.microsoft.com/office/drawing/2014/main" id="{CBAFAFA7-030D-DD4D-975B-05B318EA0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4153" y="5174083"/>
              <a:ext cx="1402642" cy="902408"/>
            </a:xfrm>
            <a:custGeom>
              <a:avLst/>
              <a:gdLst>
                <a:gd name="T0" fmla="*/ 249 w 251"/>
                <a:gd name="T1" fmla="*/ 161 h 162"/>
                <a:gd name="T2" fmla="*/ 249 w 251"/>
                <a:gd name="T3" fmla="*/ 162 h 162"/>
                <a:gd name="T4" fmla="*/ 249 w 251"/>
                <a:gd name="T5" fmla="*/ 162 h 162"/>
                <a:gd name="T6" fmla="*/ 251 w 251"/>
                <a:gd name="T7" fmla="*/ 160 h 162"/>
                <a:gd name="T8" fmla="*/ 251 w 251"/>
                <a:gd name="T9" fmla="*/ 155 h 162"/>
                <a:gd name="T10" fmla="*/ 251 w 251"/>
                <a:gd name="T11" fmla="*/ 150 h 162"/>
                <a:gd name="T12" fmla="*/ 250 w 251"/>
                <a:gd name="T13" fmla="*/ 144 h 162"/>
                <a:gd name="T14" fmla="*/ 248 w 251"/>
                <a:gd name="T15" fmla="*/ 141 h 162"/>
                <a:gd name="T16" fmla="*/ 245 w 251"/>
                <a:gd name="T17" fmla="*/ 138 h 162"/>
                <a:gd name="T18" fmla="*/ 245 w 251"/>
                <a:gd name="T19" fmla="*/ 131 h 162"/>
                <a:gd name="T20" fmla="*/ 244 w 251"/>
                <a:gd name="T21" fmla="*/ 129 h 162"/>
                <a:gd name="T22" fmla="*/ 242 w 251"/>
                <a:gd name="T23" fmla="*/ 126 h 162"/>
                <a:gd name="T24" fmla="*/ 242 w 251"/>
                <a:gd name="T25" fmla="*/ 117 h 162"/>
                <a:gd name="T26" fmla="*/ 242 w 251"/>
                <a:gd name="T27" fmla="*/ 103 h 162"/>
                <a:gd name="T28" fmla="*/ 241 w 251"/>
                <a:gd name="T29" fmla="*/ 86 h 162"/>
                <a:gd name="T30" fmla="*/ 241 w 251"/>
                <a:gd name="T31" fmla="*/ 77 h 162"/>
                <a:gd name="T32" fmla="*/ 237 w 251"/>
                <a:gd name="T33" fmla="*/ 70 h 162"/>
                <a:gd name="T34" fmla="*/ 234 w 251"/>
                <a:gd name="T35" fmla="*/ 60 h 162"/>
                <a:gd name="T36" fmla="*/ 232 w 251"/>
                <a:gd name="T37" fmla="*/ 54 h 162"/>
                <a:gd name="T38" fmla="*/ 234 w 251"/>
                <a:gd name="T39" fmla="*/ 47 h 162"/>
                <a:gd name="T40" fmla="*/ 233 w 251"/>
                <a:gd name="T41" fmla="*/ 41 h 162"/>
                <a:gd name="T42" fmla="*/ 232 w 251"/>
                <a:gd name="T43" fmla="*/ 39 h 162"/>
                <a:gd name="T44" fmla="*/ 232 w 251"/>
                <a:gd name="T45" fmla="*/ 34 h 162"/>
                <a:gd name="T46" fmla="*/ 232 w 251"/>
                <a:gd name="T47" fmla="*/ 33 h 162"/>
                <a:gd name="T48" fmla="*/ 234 w 251"/>
                <a:gd name="T49" fmla="*/ 31 h 162"/>
                <a:gd name="T50" fmla="*/ 235 w 251"/>
                <a:gd name="T51" fmla="*/ 29 h 162"/>
                <a:gd name="T52" fmla="*/ 235 w 251"/>
                <a:gd name="T53" fmla="*/ 25 h 162"/>
                <a:gd name="T54" fmla="*/ 232 w 251"/>
                <a:gd name="T55" fmla="*/ 22 h 162"/>
                <a:gd name="T56" fmla="*/ 232 w 251"/>
                <a:gd name="T57" fmla="*/ 21 h 162"/>
                <a:gd name="T58" fmla="*/ 231 w 251"/>
                <a:gd name="T59" fmla="*/ 18 h 162"/>
                <a:gd name="T60" fmla="*/ 230 w 251"/>
                <a:gd name="T61" fmla="*/ 13 h 162"/>
                <a:gd name="T62" fmla="*/ 97 w 251"/>
                <a:gd name="T63" fmla="*/ 7 h 162"/>
                <a:gd name="T64" fmla="*/ 14 w 251"/>
                <a:gd name="T65" fmla="*/ 0 h 162"/>
                <a:gd name="T66" fmla="*/ 0 w 251"/>
                <a:gd name="T67" fmla="*/ 147 h 162"/>
                <a:gd name="T68" fmla="*/ 122 w 251"/>
                <a:gd name="T69" fmla="*/ 155 h 162"/>
                <a:gd name="T70" fmla="*/ 249 w 251"/>
                <a:gd name="T71" fmla="*/ 161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51" h="162">
                  <a:moveTo>
                    <a:pt x="249" y="161"/>
                  </a:moveTo>
                  <a:cubicBezTo>
                    <a:pt x="249" y="162"/>
                    <a:pt x="249" y="162"/>
                    <a:pt x="249" y="162"/>
                  </a:cubicBezTo>
                  <a:cubicBezTo>
                    <a:pt x="249" y="162"/>
                    <a:pt x="249" y="162"/>
                    <a:pt x="249" y="162"/>
                  </a:cubicBezTo>
                  <a:cubicBezTo>
                    <a:pt x="251" y="160"/>
                    <a:pt x="251" y="160"/>
                    <a:pt x="251" y="160"/>
                  </a:cubicBezTo>
                  <a:cubicBezTo>
                    <a:pt x="251" y="155"/>
                    <a:pt x="251" y="155"/>
                    <a:pt x="251" y="155"/>
                  </a:cubicBezTo>
                  <a:cubicBezTo>
                    <a:pt x="251" y="150"/>
                    <a:pt x="251" y="150"/>
                    <a:pt x="251" y="150"/>
                  </a:cubicBezTo>
                  <a:cubicBezTo>
                    <a:pt x="250" y="144"/>
                    <a:pt x="250" y="144"/>
                    <a:pt x="250" y="144"/>
                  </a:cubicBezTo>
                  <a:cubicBezTo>
                    <a:pt x="248" y="141"/>
                    <a:pt x="248" y="141"/>
                    <a:pt x="248" y="141"/>
                  </a:cubicBezTo>
                  <a:cubicBezTo>
                    <a:pt x="245" y="138"/>
                    <a:pt x="245" y="138"/>
                    <a:pt x="245" y="138"/>
                  </a:cubicBezTo>
                  <a:cubicBezTo>
                    <a:pt x="245" y="131"/>
                    <a:pt x="245" y="131"/>
                    <a:pt x="245" y="131"/>
                  </a:cubicBezTo>
                  <a:cubicBezTo>
                    <a:pt x="244" y="129"/>
                    <a:pt x="244" y="129"/>
                    <a:pt x="244" y="129"/>
                  </a:cubicBezTo>
                  <a:cubicBezTo>
                    <a:pt x="242" y="126"/>
                    <a:pt x="242" y="126"/>
                    <a:pt x="242" y="126"/>
                  </a:cubicBezTo>
                  <a:cubicBezTo>
                    <a:pt x="242" y="117"/>
                    <a:pt x="242" y="117"/>
                    <a:pt x="242" y="117"/>
                  </a:cubicBezTo>
                  <a:cubicBezTo>
                    <a:pt x="242" y="103"/>
                    <a:pt x="242" y="103"/>
                    <a:pt x="242" y="103"/>
                  </a:cubicBezTo>
                  <a:cubicBezTo>
                    <a:pt x="241" y="86"/>
                    <a:pt x="241" y="86"/>
                    <a:pt x="241" y="86"/>
                  </a:cubicBezTo>
                  <a:cubicBezTo>
                    <a:pt x="241" y="77"/>
                    <a:pt x="241" y="77"/>
                    <a:pt x="241" y="77"/>
                  </a:cubicBezTo>
                  <a:cubicBezTo>
                    <a:pt x="237" y="70"/>
                    <a:pt x="237" y="70"/>
                    <a:pt x="237" y="70"/>
                  </a:cubicBezTo>
                  <a:cubicBezTo>
                    <a:pt x="234" y="60"/>
                    <a:pt x="234" y="60"/>
                    <a:pt x="234" y="60"/>
                  </a:cubicBezTo>
                  <a:cubicBezTo>
                    <a:pt x="232" y="54"/>
                    <a:pt x="232" y="54"/>
                    <a:pt x="232" y="54"/>
                  </a:cubicBezTo>
                  <a:cubicBezTo>
                    <a:pt x="234" y="47"/>
                    <a:pt x="234" y="47"/>
                    <a:pt x="234" y="47"/>
                  </a:cubicBezTo>
                  <a:cubicBezTo>
                    <a:pt x="233" y="41"/>
                    <a:pt x="233" y="41"/>
                    <a:pt x="233" y="41"/>
                  </a:cubicBezTo>
                  <a:cubicBezTo>
                    <a:pt x="232" y="39"/>
                    <a:pt x="232" y="39"/>
                    <a:pt x="232" y="39"/>
                  </a:cubicBezTo>
                  <a:cubicBezTo>
                    <a:pt x="232" y="34"/>
                    <a:pt x="232" y="34"/>
                    <a:pt x="232" y="34"/>
                  </a:cubicBezTo>
                  <a:cubicBezTo>
                    <a:pt x="232" y="33"/>
                    <a:pt x="232" y="33"/>
                    <a:pt x="232" y="33"/>
                  </a:cubicBezTo>
                  <a:cubicBezTo>
                    <a:pt x="234" y="31"/>
                    <a:pt x="234" y="31"/>
                    <a:pt x="234" y="31"/>
                  </a:cubicBezTo>
                  <a:cubicBezTo>
                    <a:pt x="235" y="29"/>
                    <a:pt x="235" y="29"/>
                    <a:pt x="235" y="29"/>
                  </a:cubicBezTo>
                  <a:cubicBezTo>
                    <a:pt x="235" y="25"/>
                    <a:pt x="235" y="25"/>
                    <a:pt x="235" y="25"/>
                  </a:cubicBezTo>
                  <a:cubicBezTo>
                    <a:pt x="232" y="22"/>
                    <a:pt x="232" y="22"/>
                    <a:pt x="232" y="22"/>
                  </a:cubicBezTo>
                  <a:cubicBezTo>
                    <a:pt x="232" y="21"/>
                    <a:pt x="232" y="21"/>
                    <a:pt x="232" y="21"/>
                  </a:cubicBezTo>
                  <a:cubicBezTo>
                    <a:pt x="231" y="18"/>
                    <a:pt x="231" y="18"/>
                    <a:pt x="231" y="18"/>
                  </a:cubicBezTo>
                  <a:cubicBezTo>
                    <a:pt x="230" y="13"/>
                    <a:pt x="230" y="13"/>
                    <a:pt x="230" y="13"/>
                  </a:cubicBezTo>
                  <a:cubicBezTo>
                    <a:pt x="230" y="13"/>
                    <a:pt x="130" y="9"/>
                    <a:pt x="97" y="7"/>
                  </a:cubicBezTo>
                  <a:cubicBezTo>
                    <a:pt x="76" y="6"/>
                    <a:pt x="14" y="0"/>
                    <a:pt x="14" y="0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47"/>
                    <a:pt x="91" y="153"/>
                    <a:pt x="122" y="155"/>
                  </a:cubicBezTo>
                  <a:cubicBezTo>
                    <a:pt x="153" y="157"/>
                    <a:pt x="249" y="161"/>
                    <a:pt x="249" y="161"/>
                  </a:cubicBez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63" name="Freeform 16">
              <a:extLst>
                <a:ext uri="{FF2B5EF4-FFF2-40B4-BE49-F238E27FC236}">
                  <a16:creationId xmlns:a16="http://schemas.microsoft.com/office/drawing/2014/main" id="{20C39985-73F1-D34C-9263-8B3922F2DE6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3457" y="7202848"/>
              <a:ext cx="1567272" cy="1231747"/>
            </a:xfrm>
            <a:custGeom>
              <a:avLst/>
              <a:gdLst>
                <a:gd name="T0" fmla="*/ 267 w 281"/>
                <a:gd name="T1" fmla="*/ 221 h 221"/>
                <a:gd name="T2" fmla="*/ 277 w 281"/>
                <a:gd name="T3" fmla="*/ 75 h 221"/>
                <a:gd name="T4" fmla="*/ 277 w 281"/>
                <a:gd name="T5" fmla="*/ 75 h 221"/>
                <a:gd name="T6" fmla="*/ 277 w 281"/>
                <a:gd name="T7" fmla="*/ 75 h 221"/>
                <a:gd name="T8" fmla="*/ 281 w 281"/>
                <a:gd name="T9" fmla="*/ 28 h 221"/>
                <a:gd name="T10" fmla="*/ 208 w 281"/>
                <a:gd name="T11" fmla="*/ 21 h 221"/>
                <a:gd name="T12" fmla="*/ 30 w 281"/>
                <a:gd name="T13" fmla="*/ 0 h 221"/>
                <a:gd name="T14" fmla="*/ 0 w 281"/>
                <a:gd name="T15" fmla="*/ 192 h 221"/>
                <a:gd name="T16" fmla="*/ 229 w 281"/>
                <a:gd name="T17" fmla="*/ 219 h 221"/>
                <a:gd name="T18" fmla="*/ 267 w 281"/>
                <a:gd name="T19" fmla="*/ 22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1" h="221">
                  <a:moveTo>
                    <a:pt x="267" y="221"/>
                  </a:moveTo>
                  <a:cubicBezTo>
                    <a:pt x="277" y="75"/>
                    <a:pt x="277" y="75"/>
                    <a:pt x="277" y="75"/>
                  </a:cubicBezTo>
                  <a:cubicBezTo>
                    <a:pt x="277" y="75"/>
                    <a:pt x="277" y="75"/>
                    <a:pt x="277" y="75"/>
                  </a:cubicBezTo>
                  <a:cubicBezTo>
                    <a:pt x="277" y="75"/>
                    <a:pt x="277" y="75"/>
                    <a:pt x="277" y="75"/>
                  </a:cubicBezTo>
                  <a:cubicBezTo>
                    <a:pt x="281" y="28"/>
                    <a:pt x="281" y="28"/>
                    <a:pt x="281" y="28"/>
                  </a:cubicBezTo>
                  <a:cubicBezTo>
                    <a:pt x="208" y="21"/>
                    <a:pt x="208" y="21"/>
                    <a:pt x="208" y="21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229" y="219"/>
                    <a:pt x="229" y="219"/>
                    <a:pt x="229" y="219"/>
                  </a:cubicBezTo>
                  <a:cubicBezTo>
                    <a:pt x="229" y="219"/>
                    <a:pt x="245" y="220"/>
                    <a:pt x="267" y="221"/>
                  </a:cubicBez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64" name="Freeform 17">
              <a:extLst>
                <a:ext uri="{FF2B5EF4-FFF2-40B4-BE49-F238E27FC236}">
                  <a16:creationId xmlns:a16="http://schemas.microsoft.com/office/drawing/2014/main" id="{6FA4660E-FBEF-1149-AE48-80BFF2C45E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2998" y="6761525"/>
              <a:ext cx="1205088" cy="1508398"/>
            </a:xfrm>
            <a:custGeom>
              <a:avLst/>
              <a:gdLst>
                <a:gd name="T0" fmla="*/ 183 w 183"/>
                <a:gd name="T1" fmla="*/ 67 h 229"/>
                <a:gd name="T2" fmla="*/ 122 w 183"/>
                <a:gd name="T3" fmla="*/ 57 h 229"/>
                <a:gd name="T4" fmla="*/ 129 w 183"/>
                <a:gd name="T5" fmla="*/ 17 h 229"/>
                <a:gd name="T6" fmla="*/ 39 w 183"/>
                <a:gd name="T7" fmla="*/ 0 h 229"/>
                <a:gd name="T8" fmla="*/ 0 w 183"/>
                <a:gd name="T9" fmla="*/ 201 h 229"/>
                <a:gd name="T10" fmla="*/ 158 w 183"/>
                <a:gd name="T11" fmla="*/ 229 h 229"/>
                <a:gd name="T12" fmla="*/ 183 w 183"/>
                <a:gd name="T13" fmla="*/ 67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229">
                  <a:moveTo>
                    <a:pt x="183" y="67"/>
                  </a:moveTo>
                  <a:lnTo>
                    <a:pt x="122" y="57"/>
                  </a:lnTo>
                  <a:lnTo>
                    <a:pt x="129" y="17"/>
                  </a:lnTo>
                  <a:lnTo>
                    <a:pt x="39" y="0"/>
                  </a:lnTo>
                  <a:lnTo>
                    <a:pt x="0" y="201"/>
                  </a:lnTo>
                  <a:lnTo>
                    <a:pt x="158" y="229"/>
                  </a:lnTo>
                  <a:lnTo>
                    <a:pt x="183" y="67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65" name="Freeform 18">
              <a:extLst>
                <a:ext uri="{FF2B5EF4-FFF2-40B4-BE49-F238E27FC236}">
                  <a16:creationId xmlns:a16="http://schemas.microsoft.com/office/drawing/2014/main" id="{DCA9E59A-CDDF-2D4C-90DB-B736D50BC1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6931" y="6484879"/>
              <a:ext cx="1382888" cy="2094624"/>
            </a:xfrm>
            <a:custGeom>
              <a:avLst/>
              <a:gdLst>
                <a:gd name="T0" fmla="*/ 5 w 248"/>
                <a:gd name="T1" fmla="*/ 131 h 375"/>
                <a:gd name="T2" fmla="*/ 1 w 248"/>
                <a:gd name="T3" fmla="*/ 132 h 375"/>
                <a:gd name="T4" fmla="*/ 0 w 248"/>
                <a:gd name="T5" fmla="*/ 135 h 375"/>
                <a:gd name="T6" fmla="*/ 1 w 248"/>
                <a:gd name="T7" fmla="*/ 139 h 375"/>
                <a:gd name="T8" fmla="*/ 2 w 248"/>
                <a:gd name="T9" fmla="*/ 142 h 375"/>
                <a:gd name="T10" fmla="*/ 3 w 248"/>
                <a:gd name="T11" fmla="*/ 143 h 375"/>
                <a:gd name="T12" fmla="*/ 7 w 248"/>
                <a:gd name="T13" fmla="*/ 145 h 375"/>
                <a:gd name="T14" fmla="*/ 160 w 248"/>
                <a:gd name="T15" fmla="*/ 375 h 375"/>
                <a:gd name="T16" fmla="*/ 163 w 248"/>
                <a:gd name="T17" fmla="*/ 371 h 375"/>
                <a:gd name="T18" fmla="*/ 164 w 248"/>
                <a:gd name="T19" fmla="*/ 367 h 375"/>
                <a:gd name="T20" fmla="*/ 164 w 248"/>
                <a:gd name="T21" fmla="*/ 354 h 375"/>
                <a:gd name="T22" fmla="*/ 164 w 248"/>
                <a:gd name="T23" fmla="*/ 340 h 375"/>
                <a:gd name="T24" fmla="*/ 164 w 248"/>
                <a:gd name="T25" fmla="*/ 329 h 375"/>
                <a:gd name="T26" fmla="*/ 167 w 248"/>
                <a:gd name="T27" fmla="*/ 326 h 375"/>
                <a:gd name="T28" fmla="*/ 174 w 248"/>
                <a:gd name="T29" fmla="*/ 324 h 375"/>
                <a:gd name="T30" fmla="*/ 176 w 248"/>
                <a:gd name="T31" fmla="*/ 328 h 375"/>
                <a:gd name="T32" fmla="*/ 180 w 248"/>
                <a:gd name="T33" fmla="*/ 326 h 375"/>
                <a:gd name="T34" fmla="*/ 185 w 248"/>
                <a:gd name="T35" fmla="*/ 330 h 375"/>
                <a:gd name="T36" fmla="*/ 188 w 248"/>
                <a:gd name="T37" fmla="*/ 332 h 375"/>
                <a:gd name="T38" fmla="*/ 191 w 248"/>
                <a:gd name="T39" fmla="*/ 330 h 375"/>
                <a:gd name="T40" fmla="*/ 197 w 248"/>
                <a:gd name="T41" fmla="*/ 312 h 375"/>
                <a:gd name="T42" fmla="*/ 202 w 248"/>
                <a:gd name="T43" fmla="*/ 287 h 375"/>
                <a:gd name="T44" fmla="*/ 248 w 248"/>
                <a:gd name="T45" fmla="*/ 49 h 375"/>
                <a:gd name="T46" fmla="*/ 134 w 248"/>
                <a:gd name="T47" fmla="*/ 24 h 375"/>
                <a:gd name="T48" fmla="*/ 42 w 248"/>
                <a:gd name="T49" fmla="*/ 0 h 375"/>
                <a:gd name="T50" fmla="*/ 8 w 248"/>
                <a:gd name="T51" fmla="*/ 130 h 375"/>
                <a:gd name="T52" fmla="*/ 5 w 248"/>
                <a:gd name="T53" fmla="*/ 131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48" h="375">
                  <a:moveTo>
                    <a:pt x="5" y="131"/>
                  </a:moveTo>
                  <a:cubicBezTo>
                    <a:pt x="1" y="132"/>
                    <a:pt x="1" y="132"/>
                    <a:pt x="1" y="132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1" y="139"/>
                    <a:pt x="1" y="139"/>
                    <a:pt x="1" y="139"/>
                  </a:cubicBezTo>
                  <a:cubicBezTo>
                    <a:pt x="2" y="142"/>
                    <a:pt x="2" y="142"/>
                    <a:pt x="2" y="142"/>
                  </a:cubicBezTo>
                  <a:cubicBezTo>
                    <a:pt x="3" y="143"/>
                    <a:pt x="3" y="143"/>
                    <a:pt x="3" y="143"/>
                  </a:cubicBezTo>
                  <a:cubicBezTo>
                    <a:pt x="7" y="145"/>
                    <a:pt x="7" y="145"/>
                    <a:pt x="7" y="145"/>
                  </a:cubicBezTo>
                  <a:cubicBezTo>
                    <a:pt x="160" y="375"/>
                    <a:pt x="160" y="375"/>
                    <a:pt x="160" y="375"/>
                  </a:cubicBezTo>
                  <a:cubicBezTo>
                    <a:pt x="163" y="371"/>
                    <a:pt x="163" y="371"/>
                    <a:pt x="163" y="371"/>
                  </a:cubicBezTo>
                  <a:cubicBezTo>
                    <a:pt x="164" y="367"/>
                    <a:pt x="164" y="367"/>
                    <a:pt x="164" y="367"/>
                  </a:cubicBezTo>
                  <a:cubicBezTo>
                    <a:pt x="164" y="354"/>
                    <a:pt x="164" y="354"/>
                    <a:pt x="164" y="354"/>
                  </a:cubicBezTo>
                  <a:cubicBezTo>
                    <a:pt x="164" y="340"/>
                    <a:pt x="164" y="340"/>
                    <a:pt x="164" y="340"/>
                  </a:cubicBezTo>
                  <a:cubicBezTo>
                    <a:pt x="164" y="329"/>
                    <a:pt x="164" y="329"/>
                    <a:pt x="164" y="329"/>
                  </a:cubicBezTo>
                  <a:cubicBezTo>
                    <a:pt x="167" y="326"/>
                    <a:pt x="167" y="326"/>
                    <a:pt x="167" y="326"/>
                  </a:cubicBezTo>
                  <a:cubicBezTo>
                    <a:pt x="174" y="324"/>
                    <a:pt x="174" y="324"/>
                    <a:pt x="174" y="324"/>
                  </a:cubicBezTo>
                  <a:cubicBezTo>
                    <a:pt x="176" y="328"/>
                    <a:pt x="176" y="328"/>
                    <a:pt x="176" y="328"/>
                  </a:cubicBezTo>
                  <a:cubicBezTo>
                    <a:pt x="180" y="326"/>
                    <a:pt x="180" y="326"/>
                    <a:pt x="180" y="326"/>
                  </a:cubicBezTo>
                  <a:cubicBezTo>
                    <a:pt x="185" y="330"/>
                    <a:pt x="185" y="330"/>
                    <a:pt x="185" y="330"/>
                  </a:cubicBezTo>
                  <a:cubicBezTo>
                    <a:pt x="188" y="332"/>
                    <a:pt x="188" y="332"/>
                    <a:pt x="188" y="332"/>
                  </a:cubicBezTo>
                  <a:cubicBezTo>
                    <a:pt x="191" y="330"/>
                    <a:pt x="191" y="330"/>
                    <a:pt x="191" y="330"/>
                  </a:cubicBezTo>
                  <a:cubicBezTo>
                    <a:pt x="191" y="330"/>
                    <a:pt x="195" y="316"/>
                    <a:pt x="197" y="312"/>
                  </a:cubicBezTo>
                  <a:cubicBezTo>
                    <a:pt x="198" y="306"/>
                    <a:pt x="202" y="287"/>
                    <a:pt x="202" y="287"/>
                  </a:cubicBezTo>
                  <a:cubicBezTo>
                    <a:pt x="248" y="49"/>
                    <a:pt x="248" y="49"/>
                    <a:pt x="248" y="49"/>
                  </a:cubicBezTo>
                  <a:cubicBezTo>
                    <a:pt x="248" y="49"/>
                    <a:pt x="163" y="31"/>
                    <a:pt x="134" y="24"/>
                  </a:cubicBezTo>
                  <a:cubicBezTo>
                    <a:pt x="111" y="19"/>
                    <a:pt x="42" y="0"/>
                    <a:pt x="42" y="0"/>
                  </a:cubicBezTo>
                  <a:cubicBezTo>
                    <a:pt x="8" y="130"/>
                    <a:pt x="8" y="130"/>
                    <a:pt x="8" y="130"/>
                  </a:cubicBezTo>
                  <a:lnTo>
                    <a:pt x="5" y="131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66" name="Freeform 19">
              <a:extLst>
                <a:ext uri="{FF2B5EF4-FFF2-40B4-BE49-F238E27FC236}">
                  <a16:creationId xmlns:a16="http://schemas.microsoft.com/office/drawing/2014/main" id="{EDD0EB02-01A1-B446-B225-B1D6082A94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0851" y="5180676"/>
              <a:ext cx="1718730" cy="1455701"/>
            </a:xfrm>
            <a:custGeom>
              <a:avLst/>
              <a:gdLst>
                <a:gd name="T0" fmla="*/ 269 w 308"/>
                <a:gd name="T1" fmla="*/ 182 h 261"/>
                <a:gd name="T2" fmla="*/ 270 w 308"/>
                <a:gd name="T3" fmla="*/ 175 h 261"/>
                <a:gd name="T4" fmla="*/ 275 w 308"/>
                <a:gd name="T5" fmla="*/ 171 h 261"/>
                <a:gd name="T6" fmla="*/ 276 w 308"/>
                <a:gd name="T7" fmla="*/ 159 h 261"/>
                <a:gd name="T8" fmla="*/ 274 w 308"/>
                <a:gd name="T9" fmla="*/ 154 h 261"/>
                <a:gd name="T10" fmla="*/ 271 w 308"/>
                <a:gd name="T11" fmla="*/ 153 h 261"/>
                <a:gd name="T12" fmla="*/ 270 w 308"/>
                <a:gd name="T13" fmla="*/ 145 h 261"/>
                <a:gd name="T14" fmla="*/ 277 w 308"/>
                <a:gd name="T15" fmla="*/ 137 h 261"/>
                <a:gd name="T16" fmla="*/ 288 w 308"/>
                <a:gd name="T17" fmla="*/ 125 h 261"/>
                <a:gd name="T18" fmla="*/ 291 w 308"/>
                <a:gd name="T19" fmla="*/ 120 h 261"/>
                <a:gd name="T20" fmla="*/ 297 w 308"/>
                <a:gd name="T21" fmla="*/ 111 h 261"/>
                <a:gd name="T22" fmla="*/ 304 w 308"/>
                <a:gd name="T23" fmla="*/ 104 h 261"/>
                <a:gd name="T24" fmla="*/ 308 w 308"/>
                <a:gd name="T25" fmla="*/ 98 h 261"/>
                <a:gd name="T26" fmla="*/ 307 w 308"/>
                <a:gd name="T27" fmla="*/ 90 h 261"/>
                <a:gd name="T28" fmla="*/ 300 w 308"/>
                <a:gd name="T29" fmla="*/ 83 h 261"/>
                <a:gd name="T30" fmla="*/ 297 w 308"/>
                <a:gd name="T31" fmla="*/ 74 h 261"/>
                <a:gd name="T32" fmla="*/ 220 w 308"/>
                <a:gd name="T33" fmla="*/ 56 h 261"/>
                <a:gd name="T34" fmla="*/ 211 w 308"/>
                <a:gd name="T35" fmla="*/ 56 h 261"/>
                <a:gd name="T36" fmla="*/ 178 w 308"/>
                <a:gd name="T37" fmla="*/ 58 h 261"/>
                <a:gd name="T38" fmla="*/ 172 w 308"/>
                <a:gd name="T39" fmla="*/ 57 h 261"/>
                <a:gd name="T40" fmla="*/ 167 w 308"/>
                <a:gd name="T41" fmla="*/ 58 h 261"/>
                <a:gd name="T42" fmla="*/ 164 w 308"/>
                <a:gd name="T43" fmla="*/ 56 h 261"/>
                <a:gd name="T44" fmla="*/ 156 w 308"/>
                <a:gd name="T45" fmla="*/ 55 h 261"/>
                <a:gd name="T46" fmla="*/ 155 w 308"/>
                <a:gd name="T47" fmla="*/ 52 h 261"/>
                <a:gd name="T48" fmla="*/ 143 w 308"/>
                <a:gd name="T49" fmla="*/ 49 h 261"/>
                <a:gd name="T50" fmla="*/ 136 w 308"/>
                <a:gd name="T51" fmla="*/ 46 h 261"/>
                <a:gd name="T52" fmla="*/ 121 w 308"/>
                <a:gd name="T53" fmla="*/ 49 h 261"/>
                <a:gd name="T54" fmla="*/ 103 w 308"/>
                <a:gd name="T55" fmla="*/ 40 h 261"/>
                <a:gd name="T56" fmla="*/ 99 w 308"/>
                <a:gd name="T57" fmla="*/ 12 h 261"/>
                <a:gd name="T58" fmla="*/ 90 w 308"/>
                <a:gd name="T59" fmla="*/ 10 h 261"/>
                <a:gd name="T60" fmla="*/ 80 w 308"/>
                <a:gd name="T61" fmla="*/ 4 h 261"/>
                <a:gd name="T62" fmla="*/ 70 w 308"/>
                <a:gd name="T63" fmla="*/ 0 h 261"/>
                <a:gd name="T64" fmla="*/ 68 w 308"/>
                <a:gd name="T65" fmla="*/ 13 h 261"/>
                <a:gd name="T66" fmla="*/ 64 w 308"/>
                <a:gd name="T67" fmla="*/ 28 h 261"/>
                <a:gd name="T68" fmla="*/ 60 w 308"/>
                <a:gd name="T69" fmla="*/ 38 h 261"/>
                <a:gd name="T70" fmla="*/ 55 w 308"/>
                <a:gd name="T71" fmla="*/ 50 h 261"/>
                <a:gd name="T72" fmla="*/ 47 w 308"/>
                <a:gd name="T73" fmla="*/ 67 h 261"/>
                <a:gd name="T74" fmla="*/ 35 w 308"/>
                <a:gd name="T75" fmla="*/ 98 h 261"/>
                <a:gd name="T76" fmla="*/ 24 w 308"/>
                <a:gd name="T77" fmla="*/ 120 h 261"/>
                <a:gd name="T78" fmla="*/ 18 w 308"/>
                <a:gd name="T79" fmla="*/ 130 h 261"/>
                <a:gd name="T80" fmla="*/ 14 w 308"/>
                <a:gd name="T81" fmla="*/ 136 h 261"/>
                <a:gd name="T82" fmla="*/ 5 w 308"/>
                <a:gd name="T83" fmla="*/ 148 h 261"/>
                <a:gd name="T84" fmla="*/ 5 w 308"/>
                <a:gd name="T85" fmla="*/ 160 h 261"/>
                <a:gd name="T86" fmla="*/ 5 w 308"/>
                <a:gd name="T87" fmla="*/ 164 h 261"/>
                <a:gd name="T88" fmla="*/ 3 w 308"/>
                <a:gd name="T89" fmla="*/ 169 h 261"/>
                <a:gd name="T90" fmla="*/ 1 w 308"/>
                <a:gd name="T91" fmla="*/ 174 h 261"/>
                <a:gd name="T92" fmla="*/ 0 w 308"/>
                <a:gd name="T93" fmla="*/ 187 h 261"/>
                <a:gd name="T94" fmla="*/ 3 w 308"/>
                <a:gd name="T95" fmla="*/ 193 h 261"/>
                <a:gd name="T96" fmla="*/ 239 w 308"/>
                <a:gd name="T97" fmla="*/ 258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08" h="261">
                  <a:moveTo>
                    <a:pt x="251" y="261"/>
                  </a:moveTo>
                  <a:cubicBezTo>
                    <a:pt x="269" y="182"/>
                    <a:pt x="269" y="182"/>
                    <a:pt x="269" y="182"/>
                  </a:cubicBezTo>
                  <a:cubicBezTo>
                    <a:pt x="269" y="177"/>
                    <a:pt x="269" y="177"/>
                    <a:pt x="269" y="177"/>
                  </a:cubicBezTo>
                  <a:cubicBezTo>
                    <a:pt x="270" y="175"/>
                    <a:pt x="270" y="175"/>
                    <a:pt x="270" y="175"/>
                  </a:cubicBezTo>
                  <a:cubicBezTo>
                    <a:pt x="275" y="173"/>
                    <a:pt x="275" y="173"/>
                    <a:pt x="275" y="173"/>
                  </a:cubicBezTo>
                  <a:cubicBezTo>
                    <a:pt x="275" y="171"/>
                    <a:pt x="275" y="171"/>
                    <a:pt x="275" y="171"/>
                  </a:cubicBezTo>
                  <a:cubicBezTo>
                    <a:pt x="276" y="167"/>
                    <a:pt x="276" y="167"/>
                    <a:pt x="276" y="167"/>
                  </a:cubicBezTo>
                  <a:cubicBezTo>
                    <a:pt x="276" y="159"/>
                    <a:pt x="276" y="159"/>
                    <a:pt x="276" y="159"/>
                  </a:cubicBezTo>
                  <a:cubicBezTo>
                    <a:pt x="277" y="157"/>
                    <a:pt x="277" y="157"/>
                    <a:pt x="277" y="157"/>
                  </a:cubicBezTo>
                  <a:cubicBezTo>
                    <a:pt x="274" y="154"/>
                    <a:pt x="274" y="154"/>
                    <a:pt x="274" y="154"/>
                  </a:cubicBezTo>
                  <a:cubicBezTo>
                    <a:pt x="273" y="154"/>
                    <a:pt x="273" y="154"/>
                    <a:pt x="273" y="154"/>
                  </a:cubicBezTo>
                  <a:cubicBezTo>
                    <a:pt x="271" y="153"/>
                    <a:pt x="271" y="153"/>
                    <a:pt x="271" y="153"/>
                  </a:cubicBezTo>
                  <a:cubicBezTo>
                    <a:pt x="269" y="150"/>
                    <a:pt x="269" y="150"/>
                    <a:pt x="269" y="150"/>
                  </a:cubicBezTo>
                  <a:cubicBezTo>
                    <a:pt x="270" y="145"/>
                    <a:pt x="270" y="145"/>
                    <a:pt x="270" y="145"/>
                  </a:cubicBezTo>
                  <a:cubicBezTo>
                    <a:pt x="271" y="142"/>
                    <a:pt x="271" y="142"/>
                    <a:pt x="271" y="142"/>
                  </a:cubicBezTo>
                  <a:cubicBezTo>
                    <a:pt x="277" y="137"/>
                    <a:pt x="277" y="137"/>
                    <a:pt x="277" y="137"/>
                  </a:cubicBezTo>
                  <a:cubicBezTo>
                    <a:pt x="285" y="129"/>
                    <a:pt x="285" y="129"/>
                    <a:pt x="285" y="129"/>
                  </a:cubicBezTo>
                  <a:cubicBezTo>
                    <a:pt x="288" y="125"/>
                    <a:pt x="288" y="125"/>
                    <a:pt x="288" y="125"/>
                  </a:cubicBezTo>
                  <a:cubicBezTo>
                    <a:pt x="289" y="121"/>
                    <a:pt x="289" y="121"/>
                    <a:pt x="289" y="121"/>
                  </a:cubicBezTo>
                  <a:cubicBezTo>
                    <a:pt x="291" y="120"/>
                    <a:pt x="291" y="120"/>
                    <a:pt x="291" y="120"/>
                  </a:cubicBezTo>
                  <a:cubicBezTo>
                    <a:pt x="293" y="115"/>
                    <a:pt x="293" y="115"/>
                    <a:pt x="293" y="115"/>
                  </a:cubicBezTo>
                  <a:cubicBezTo>
                    <a:pt x="297" y="111"/>
                    <a:pt x="297" y="111"/>
                    <a:pt x="297" y="111"/>
                  </a:cubicBezTo>
                  <a:cubicBezTo>
                    <a:pt x="300" y="107"/>
                    <a:pt x="300" y="107"/>
                    <a:pt x="300" y="107"/>
                  </a:cubicBezTo>
                  <a:cubicBezTo>
                    <a:pt x="304" y="104"/>
                    <a:pt x="304" y="104"/>
                    <a:pt x="304" y="104"/>
                  </a:cubicBezTo>
                  <a:cubicBezTo>
                    <a:pt x="305" y="99"/>
                    <a:pt x="305" y="99"/>
                    <a:pt x="305" y="99"/>
                  </a:cubicBezTo>
                  <a:cubicBezTo>
                    <a:pt x="308" y="98"/>
                    <a:pt x="308" y="98"/>
                    <a:pt x="308" y="98"/>
                  </a:cubicBezTo>
                  <a:cubicBezTo>
                    <a:pt x="308" y="94"/>
                    <a:pt x="308" y="94"/>
                    <a:pt x="308" y="94"/>
                  </a:cubicBezTo>
                  <a:cubicBezTo>
                    <a:pt x="307" y="90"/>
                    <a:pt x="307" y="90"/>
                    <a:pt x="307" y="90"/>
                  </a:cubicBezTo>
                  <a:cubicBezTo>
                    <a:pt x="305" y="87"/>
                    <a:pt x="305" y="87"/>
                    <a:pt x="305" y="87"/>
                  </a:cubicBezTo>
                  <a:cubicBezTo>
                    <a:pt x="300" y="83"/>
                    <a:pt x="300" y="83"/>
                    <a:pt x="300" y="83"/>
                  </a:cubicBezTo>
                  <a:cubicBezTo>
                    <a:pt x="297" y="78"/>
                    <a:pt x="297" y="78"/>
                    <a:pt x="297" y="78"/>
                  </a:cubicBezTo>
                  <a:cubicBezTo>
                    <a:pt x="297" y="74"/>
                    <a:pt x="297" y="74"/>
                    <a:pt x="297" y="74"/>
                  </a:cubicBezTo>
                  <a:cubicBezTo>
                    <a:pt x="231" y="57"/>
                    <a:pt x="231" y="57"/>
                    <a:pt x="231" y="57"/>
                  </a:cubicBezTo>
                  <a:cubicBezTo>
                    <a:pt x="220" y="56"/>
                    <a:pt x="220" y="56"/>
                    <a:pt x="220" y="56"/>
                  </a:cubicBezTo>
                  <a:cubicBezTo>
                    <a:pt x="216" y="57"/>
                    <a:pt x="216" y="57"/>
                    <a:pt x="216" y="57"/>
                  </a:cubicBezTo>
                  <a:cubicBezTo>
                    <a:pt x="211" y="56"/>
                    <a:pt x="211" y="56"/>
                    <a:pt x="211" y="56"/>
                  </a:cubicBezTo>
                  <a:cubicBezTo>
                    <a:pt x="207" y="57"/>
                    <a:pt x="207" y="57"/>
                    <a:pt x="207" y="57"/>
                  </a:cubicBezTo>
                  <a:cubicBezTo>
                    <a:pt x="178" y="58"/>
                    <a:pt x="178" y="58"/>
                    <a:pt x="178" y="58"/>
                  </a:cubicBezTo>
                  <a:cubicBezTo>
                    <a:pt x="175" y="56"/>
                    <a:pt x="175" y="56"/>
                    <a:pt x="175" y="56"/>
                  </a:cubicBezTo>
                  <a:cubicBezTo>
                    <a:pt x="172" y="57"/>
                    <a:pt x="172" y="57"/>
                    <a:pt x="172" y="57"/>
                  </a:cubicBezTo>
                  <a:cubicBezTo>
                    <a:pt x="169" y="58"/>
                    <a:pt x="169" y="58"/>
                    <a:pt x="169" y="58"/>
                  </a:cubicBezTo>
                  <a:cubicBezTo>
                    <a:pt x="167" y="58"/>
                    <a:pt x="167" y="58"/>
                    <a:pt x="167" y="58"/>
                  </a:cubicBezTo>
                  <a:cubicBezTo>
                    <a:pt x="164" y="57"/>
                    <a:pt x="164" y="57"/>
                    <a:pt x="164" y="57"/>
                  </a:cubicBezTo>
                  <a:cubicBezTo>
                    <a:pt x="164" y="56"/>
                    <a:pt x="164" y="56"/>
                    <a:pt x="164" y="56"/>
                  </a:cubicBezTo>
                  <a:cubicBezTo>
                    <a:pt x="159" y="56"/>
                    <a:pt x="159" y="56"/>
                    <a:pt x="159" y="56"/>
                  </a:cubicBezTo>
                  <a:cubicBezTo>
                    <a:pt x="156" y="55"/>
                    <a:pt x="156" y="55"/>
                    <a:pt x="156" y="55"/>
                  </a:cubicBezTo>
                  <a:cubicBezTo>
                    <a:pt x="155" y="53"/>
                    <a:pt x="155" y="53"/>
                    <a:pt x="155" y="53"/>
                  </a:cubicBezTo>
                  <a:cubicBezTo>
                    <a:pt x="155" y="52"/>
                    <a:pt x="155" y="52"/>
                    <a:pt x="155" y="52"/>
                  </a:cubicBezTo>
                  <a:cubicBezTo>
                    <a:pt x="151" y="51"/>
                    <a:pt x="151" y="51"/>
                    <a:pt x="151" y="51"/>
                  </a:cubicBezTo>
                  <a:cubicBezTo>
                    <a:pt x="143" y="49"/>
                    <a:pt x="143" y="49"/>
                    <a:pt x="143" y="49"/>
                  </a:cubicBezTo>
                  <a:cubicBezTo>
                    <a:pt x="138" y="47"/>
                    <a:pt x="138" y="47"/>
                    <a:pt x="138" y="47"/>
                  </a:cubicBezTo>
                  <a:cubicBezTo>
                    <a:pt x="136" y="46"/>
                    <a:pt x="136" y="46"/>
                    <a:pt x="136" y="46"/>
                  </a:cubicBezTo>
                  <a:cubicBezTo>
                    <a:pt x="130" y="47"/>
                    <a:pt x="130" y="47"/>
                    <a:pt x="130" y="47"/>
                  </a:cubicBezTo>
                  <a:cubicBezTo>
                    <a:pt x="121" y="49"/>
                    <a:pt x="121" y="49"/>
                    <a:pt x="121" y="49"/>
                  </a:cubicBezTo>
                  <a:cubicBezTo>
                    <a:pt x="110" y="46"/>
                    <a:pt x="110" y="46"/>
                    <a:pt x="110" y="46"/>
                  </a:cubicBezTo>
                  <a:cubicBezTo>
                    <a:pt x="103" y="40"/>
                    <a:pt x="103" y="40"/>
                    <a:pt x="103" y="40"/>
                  </a:cubicBezTo>
                  <a:cubicBezTo>
                    <a:pt x="103" y="40"/>
                    <a:pt x="106" y="33"/>
                    <a:pt x="105" y="24"/>
                  </a:cubicBezTo>
                  <a:cubicBezTo>
                    <a:pt x="104" y="14"/>
                    <a:pt x="99" y="12"/>
                    <a:pt x="99" y="12"/>
                  </a:cubicBezTo>
                  <a:cubicBezTo>
                    <a:pt x="94" y="12"/>
                    <a:pt x="94" y="12"/>
                    <a:pt x="94" y="12"/>
                  </a:cubicBezTo>
                  <a:cubicBezTo>
                    <a:pt x="90" y="10"/>
                    <a:pt x="90" y="10"/>
                    <a:pt x="90" y="10"/>
                  </a:cubicBezTo>
                  <a:cubicBezTo>
                    <a:pt x="90" y="10"/>
                    <a:pt x="90" y="4"/>
                    <a:pt x="85" y="4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68" y="13"/>
                    <a:pt x="68" y="13"/>
                    <a:pt x="68" y="13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63" y="33"/>
                    <a:pt x="63" y="33"/>
                    <a:pt x="63" y="33"/>
                  </a:cubicBezTo>
                  <a:cubicBezTo>
                    <a:pt x="60" y="38"/>
                    <a:pt x="60" y="38"/>
                    <a:pt x="60" y="38"/>
                  </a:cubicBezTo>
                  <a:cubicBezTo>
                    <a:pt x="58" y="43"/>
                    <a:pt x="58" y="43"/>
                    <a:pt x="58" y="43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3" y="55"/>
                    <a:pt x="53" y="55"/>
                    <a:pt x="53" y="55"/>
                  </a:cubicBezTo>
                  <a:cubicBezTo>
                    <a:pt x="47" y="67"/>
                    <a:pt x="47" y="67"/>
                    <a:pt x="47" y="67"/>
                  </a:cubicBezTo>
                  <a:cubicBezTo>
                    <a:pt x="40" y="85"/>
                    <a:pt x="40" y="85"/>
                    <a:pt x="40" y="85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30" y="111"/>
                    <a:pt x="30" y="111"/>
                    <a:pt x="30" y="111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2" y="124"/>
                    <a:pt x="22" y="124"/>
                    <a:pt x="22" y="124"/>
                  </a:cubicBezTo>
                  <a:cubicBezTo>
                    <a:pt x="18" y="130"/>
                    <a:pt x="18" y="130"/>
                    <a:pt x="18" y="130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4" y="136"/>
                    <a:pt x="14" y="136"/>
                    <a:pt x="14" y="136"/>
                  </a:cubicBezTo>
                  <a:cubicBezTo>
                    <a:pt x="11" y="141"/>
                    <a:pt x="11" y="141"/>
                    <a:pt x="11" y="141"/>
                  </a:cubicBezTo>
                  <a:cubicBezTo>
                    <a:pt x="5" y="148"/>
                    <a:pt x="5" y="148"/>
                    <a:pt x="5" y="148"/>
                  </a:cubicBezTo>
                  <a:cubicBezTo>
                    <a:pt x="3" y="152"/>
                    <a:pt x="3" y="152"/>
                    <a:pt x="3" y="152"/>
                  </a:cubicBezTo>
                  <a:cubicBezTo>
                    <a:pt x="5" y="160"/>
                    <a:pt x="5" y="160"/>
                    <a:pt x="5" y="160"/>
                  </a:cubicBezTo>
                  <a:cubicBezTo>
                    <a:pt x="5" y="162"/>
                    <a:pt x="5" y="162"/>
                    <a:pt x="5" y="162"/>
                  </a:cubicBezTo>
                  <a:cubicBezTo>
                    <a:pt x="5" y="164"/>
                    <a:pt x="5" y="164"/>
                    <a:pt x="5" y="164"/>
                  </a:cubicBezTo>
                  <a:cubicBezTo>
                    <a:pt x="4" y="165"/>
                    <a:pt x="4" y="165"/>
                    <a:pt x="4" y="165"/>
                  </a:cubicBezTo>
                  <a:cubicBezTo>
                    <a:pt x="3" y="169"/>
                    <a:pt x="3" y="169"/>
                    <a:pt x="3" y="169"/>
                  </a:cubicBezTo>
                  <a:cubicBezTo>
                    <a:pt x="1" y="170"/>
                    <a:pt x="1" y="170"/>
                    <a:pt x="1" y="170"/>
                  </a:cubicBezTo>
                  <a:cubicBezTo>
                    <a:pt x="1" y="174"/>
                    <a:pt x="1" y="174"/>
                    <a:pt x="1" y="174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3" y="193"/>
                    <a:pt x="3" y="193"/>
                    <a:pt x="3" y="193"/>
                  </a:cubicBezTo>
                  <a:cubicBezTo>
                    <a:pt x="147" y="234"/>
                    <a:pt x="147" y="234"/>
                    <a:pt x="147" y="234"/>
                  </a:cubicBezTo>
                  <a:cubicBezTo>
                    <a:pt x="147" y="234"/>
                    <a:pt x="216" y="253"/>
                    <a:pt x="239" y="258"/>
                  </a:cubicBezTo>
                  <a:cubicBezTo>
                    <a:pt x="242" y="259"/>
                    <a:pt x="246" y="260"/>
                    <a:pt x="251" y="261"/>
                  </a:cubicBez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67" name="Freeform 20">
              <a:extLst>
                <a:ext uri="{FF2B5EF4-FFF2-40B4-BE49-F238E27FC236}">
                  <a16:creationId xmlns:a16="http://schemas.microsoft.com/office/drawing/2014/main" id="{7EFBC3E5-C0FD-5C43-B2DD-15F300B69F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3490" y="4792046"/>
              <a:ext cx="1270938" cy="2081454"/>
            </a:xfrm>
            <a:custGeom>
              <a:avLst/>
              <a:gdLst>
                <a:gd name="T0" fmla="*/ 46 w 228"/>
                <a:gd name="T1" fmla="*/ 143 h 373"/>
                <a:gd name="T2" fmla="*/ 49 w 228"/>
                <a:gd name="T3" fmla="*/ 152 h 373"/>
                <a:gd name="T4" fmla="*/ 56 w 228"/>
                <a:gd name="T5" fmla="*/ 159 h 373"/>
                <a:gd name="T6" fmla="*/ 57 w 228"/>
                <a:gd name="T7" fmla="*/ 167 h 373"/>
                <a:gd name="T8" fmla="*/ 53 w 228"/>
                <a:gd name="T9" fmla="*/ 173 h 373"/>
                <a:gd name="T10" fmla="*/ 46 w 228"/>
                <a:gd name="T11" fmla="*/ 180 h 373"/>
                <a:gd name="T12" fmla="*/ 40 w 228"/>
                <a:gd name="T13" fmla="*/ 189 h 373"/>
                <a:gd name="T14" fmla="*/ 37 w 228"/>
                <a:gd name="T15" fmla="*/ 194 h 373"/>
                <a:gd name="T16" fmla="*/ 26 w 228"/>
                <a:gd name="T17" fmla="*/ 206 h 373"/>
                <a:gd name="T18" fmla="*/ 19 w 228"/>
                <a:gd name="T19" fmla="*/ 214 h 373"/>
                <a:gd name="T20" fmla="*/ 20 w 228"/>
                <a:gd name="T21" fmla="*/ 222 h 373"/>
                <a:gd name="T22" fmla="*/ 23 w 228"/>
                <a:gd name="T23" fmla="*/ 223 h 373"/>
                <a:gd name="T24" fmla="*/ 25 w 228"/>
                <a:gd name="T25" fmla="*/ 228 h 373"/>
                <a:gd name="T26" fmla="*/ 24 w 228"/>
                <a:gd name="T27" fmla="*/ 240 h 373"/>
                <a:gd name="T28" fmla="*/ 19 w 228"/>
                <a:gd name="T29" fmla="*/ 244 h 373"/>
                <a:gd name="T30" fmla="*/ 18 w 228"/>
                <a:gd name="T31" fmla="*/ 251 h 373"/>
                <a:gd name="T32" fmla="*/ 102 w 228"/>
                <a:gd name="T33" fmla="*/ 352 h 373"/>
                <a:gd name="T34" fmla="*/ 228 w 228"/>
                <a:gd name="T35" fmla="*/ 256 h 373"/>
                <a:gd name="T36" fmla="*/ 224 w 228"/>
                <a:gd name="T37" fmla="*/ 252 h 373"/>
                <a:gd name="T38" fmla="*/ 223 w 228"/>
                <a:gd name="T39" fmla="*/ 247 h 373"/>
                <a:gd name="T40" fmla="*/ 218 w 228"/>
                <a:gd name="T41" fmla="*/ 241 h 373"/>
                <a:gd name="T42" fmla="*/ 213 w 228"/>
                <a:gd name="T43" fmla="*/ 246 h 373"/>
                <a:gd name="T44" fmla="*/ 202 w 228"/>
                <a:gd name="T45" fmla="*/ 248 h 373"/>
                <a:gd name="T46" fmla="*/ 189 w 228"/>
                <a:gd name="T47" fmla="*/ 245 h 373"/>
                <a:gd name="T48" fmla="*/ 184 w 228"/>
                <a:gd name="T49" fmla="*/ 247 h 373"/>
                <a:gd name="T50" fmla="*/ 179 w 228"/>
                <a:gd name="T51" fmla="*/ 247 h 373"/>
                <a:gd name="T52" fmla="*/ 171 w 228"/>
                <a:gd name="T53" fmla="*/ 244 h 373"/>
                <a:gd name="T54" fmla="*/ 168 w 228"/>
                <a:gd name="T55" fmla="*/ 247 h 373"/>
                <a:gd name="T56" fmla="*/ 164 w 228"/>
                <a:gd name="T57" fmla="*/ 249 h 373"/>
                <a:gd name="T58" fmla="*/ 162 w 228"/>
                <a:gd name="T59" fmla="*/ 242 h 373"/>
                <a:gd name="T60" fmla="*/ 160 w 228"/>
                <a:gd name="T61" fmla="*/ 232 h 373"/>
                <a:gd name="T62" fmla="*/ 156 w 228"/>
                <a:gd name="T63" fmla="*/ 226 h 373"/>
                <a:gd name="T64" fmla="*/ 149 w 228"/>
                <a:gd name="T65" fmla="*/ 220 h 373"/>
                <a:gd name="T66" fmla="*/ 149 w 228"/>
                <a:gd name="T67" fmla="*/ 213 h 373"/>
                <a:gd name="T68" fmla="*/ 145 w 228"/>
                <a:gd name="T69" fmla="*/ 204 h 373"/>
                <a:gd name="T70" fmla="*/ 145 w 228"/>
                <a:gd name="T71" fmla="*/ 195 h 373"/>
                <a:gd name="T72" fmla="*/ 142 w 228"/>
                <a:gd name="T73" fmla="*/ 183 h 373"/>
                <a:gd name="T74" fmla="*/ 139 w 228"/>
                <a:gd name="T75" fmla="*/ 179 h 373"/>
                <a:gd name="T76" fmla="*/ 133 w 228"/>
                <a:gd name="T77" fmla="*/ 182 h 373"/>
                <a:gd name="T78" fmla="*/ 127 w 228"/>
                <a:gd name="T79" fmla="*/ 186 h 373"/>
                <a:gd name="T80" fmla="*/ 125 w 228"/>
                <a:gd name="T81" fmla="*/ 183 h 373"/>
                <a:gd name="T82" fmla="*/ 119 w 228"/>
                <a:gd name="T83" fmla="*/ 179 h 373"/>
                <a:gd name="T84" fmla="*/ 125 w 228"/>
                <a:gd name="T85" fmla="*/ 168 h 373"/>
                <a:gd name="T86" fmla="*/ 129 w 228"/>
                <a:gd name="T87" fmla="*/ 166 h 373"/>
                <a:gd name="T88" fmla="*/ 128 w 228"/>
                <a:gd name="T89" fmla="*/ 154 h 373"/>
                <a:gd name="T90" fmla="*/ 134 w 228"/>
                <a:gd name="T91" fmla="*/ 141 h 373"/>
                <a:gd name="T92" fmla="*/ 137 w 228"/>
                <a:gd name="T93" fmla="*/ 131 h 373"/>
                <a:gd name="T94" fmla="*/ 128 w 228"/>
                <a:gd name="T95" fmla="*/ 128 h 373"/>
                <a:gd name="T96" fmla="*/ 123 w 228"/>
                <a:gd name="T97" fmla="*/ 118 h 373"/>
                <a:gd name="T98" fmla="*/ 119 w 228"/>
                <a:gd name="T99" fmla="*/ 106 h 373"/>
                <a:gd name="T100" fmla="*/ 109 w 228"/>
                <a:gd name="T101" fmla="*/ 93 h 373"/>
                <a:gd name="T102" fmla="*/ 104 w 228"/>
                <a:gd name="T103" fmla="*/ 82 h 373"/>
                <a:gd name="T104" fmla="*/ 101 w 228"/>
                <a:gd name="T105" fmla="*/ 76 h 373"/>
                <a:gd name="T106" fmla="*/ 101 w 228"/>
                <a:gd name="T107" fmla="*/ 69 h 373"/>
                <a:gd name="T108" fmla="*/ 97 w 228"/>
                <a:gd name="T109" fmla="*/ 62 h 373"/>
                <a:gd name="T110" fmla="*/ 98 w 228"/>
                <a:gd name="T111" fmla="*/ 48 h 373"/>
                <a:gd name="T112" fmla="*/ 104 w 228"/>
                <a:gd name="T113" fmla="*/ 25 h 373"/>
                <a:gd name="T114" fmla="*/ 108 w 228"/>
                <a:gd name="T115" fmla="*/ 8 h 373"/>
                <a:gd name="T116" fmla="*/ 47 w 228"/>
                <a:gd name="T117" fmla="*/ 120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8" h="373">
                  <a:moveTo>
                    <a:pt x="48" y="132"/>
                  </a:moveTo>
                  <a:cubicBezTo>
                    <a:pt x="48" y="138"/>
                    <a:pt x="46" y="143"/>
                    <a:pt x="46" y="143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9" y="152"/>
                    <a:pt x="49" y="152"/>
                    <a:pt x="49" y="152"/>
                  </a:cubicBezTo>
                  <a:cubicBezTo>
                    <a:pt x="54" y="156"/>
                    <a:pt x="54" y="156"/>
                    <a:pt x="54" y="156"/>
                  </a:cubicBezTo>
                  <a:cubicBezTo>
                    <a:pt x="56" y="159"/>
                    <a:pt x="56" y="159"/>
                    <a:pt x="56" y="159"/>
                  </a:cubicBezTo>
                  <a:cubicBezTo>
                    <a:pt x="57" y="163"/>
                    <a:pt x="57" y="163"/>
                    <a:pt x="57" y="163"/>
                  </a:cubicBezTo>
                  <a:cubicBezTo>
                    <a:pt x="57" y="167"/>
                    <a:pt x="57" y="167"/>
                    <a:pt x="57" y="167"/>
                  </a:cubicBezTo>
                  <a:cubicBezTo>
                    <a:pt x="54" y="168"/>
                    <a:pt x="54" y="168"/>
                    <a:pt x="54" y="168"/>
                  </a:cubicBezTo>
                  <a:cubicBezTo>
                    <a:pt x="53" y="173"/>
                    <a:pt x="53" y="173"/>
                    <a:pt x="53" y="173"/>
                  </a:cubicBezTo>
                  <a:cubicBezTo>
                    <a:pt x="49" y="176"/>
                    <a:pt x="49" y="176"/>
                    <a:pt x="49" y="176"/>
                  </a:cubicBezTo>
                  <a:cubicBezTo>
                    <a:pt x="46" y="180"/>
                    <a:pt x="46" y="180"/>
                    <a:pt x="46" y="180"/>
                  </a:cubicBezTo>
                  <a:cubicBezTo>
                    <a:pt x="42" y="184"/>
                    <a:pt x="42" y="184"/>
                    <a:pt x="42" y="184"/>
                  </a:cubicBezTo>
                  <a:cubicBezTo>
                    <a:pt x="40" y="189"/>
                    <a:pt x="40" y="189"/>
                    <a:pt x="40" y="189"/>
                  </a:cubicBezTo>
                  <a:cubicBezTo>
                    <a:pt x="38" y="190"/>
                    <a:pt x="38" y="190"/>
                    <a:pt x="38" y="190"/>
                  </a:cubicBezTo>
                  <a:cubicBezTo>
                    <a:pt x="37" y="194"/>
                    <a:pt x="37" y="194"/>
                    <a:pt x="37" y="194"/>
                  </a:cubicBezTo>
                  <a:cubicBezTo>
                    <a:pt x="34" y="198"/>
                    <a:pt x="34" y="198"/>
                    <a:pt x="34" y="198"/>
                  </a:cubicBezTo>
                  <a:cubicBezTo>
                    <a:pt x="26" y="206"/>
                    <a:pt x="26" y="206"/>
                    <a:pt x="26" y="206"/>
                  </a:cubicBezTo>
                  <a:cubicBezTo>
                    <a:pt x="20" y="211"/>
                    <a:pt x="20" y="211"/>
                    <a:pt x="20" y="211"/>
                  </a:cubicBezTo>
                  <a:cubicBezTo>
                    <a:pt x="19" y="214"/>
                    <a:pt x="19" y="214"/>
                    <a:pt x="19" y="214"/>
                  </a:cubicBezTo>
                  <a:cubicBezTo>
                    <a:pt x="18" y="219"/>
                    <a:pt x="18" y="219"/>
                    <a:pt x="18" y="219"/>
                  </a:cubicBezTo>
                  <a:cubicBezTo>
                    <a:pt x="20" y="222"/>
                    <a:pt x="20" y="222"/>
                    <a:pt x="20" y="222"/>
                  </a:cubicBezTo>
                  <a:cubicBezTo>
                    <a:pt x="22" y="223"/>
                    <a:pt x="22" y="223"/>
                    <a:pt x="22" y="223"/>
                  </a:cubicBezTo>
                  <a:cubicBezTo>
                    <a:pt x="23" y="223"/>
                    <a:pt x="23" y="223"/>
                    <a:pt x="23" y="223"/>
                  </a:cubicBezTo>
                  <a:cubicBezTo>
                    <a:pt x="26" y="226"/>
                    <a:pt x="26" y="226"/>
                    <a:pt x="26" y="226"/>
                  </a:cubicBezTo>
                  <a:cubicBezTo>
                    <a:pt x="25" y="228"/>
                    <a:pt x="25" y="228"/>
                    <a:pt x="25" y="228"/>
                  </a:cubicBezTo>
                  <a:cubicBezTo>
                    <a:pt x="25" y="236"/>
                    <a:pt x="25" y="236"/>
                    <a:pt x="25" y="236"/>
                  </a:cubicBezTo>
                  <a:cubicBezTo>
                    <a:pt x="24" y="240"/>
                    <a:pt x="24" y="240"/>
                    <a:pt x="24" y="240"/>
                  </a:cubicBezTo>
                  <a:cubicBezTo>
                    <a:pt x="24" y="242"/>
                    <a:pt x="24" y="242"/>
                    <a:pt x="24" y="242"/>
                  </a:cubicBezTo>
                  <a:cubicBezTo>
                    <a:pt x="19" y="244"/>
                    <a:pt x="19" y="244"/>
                    <a:pt x="19" y="244"/>
                  </a:cubicBezTo>
                  <a:cubicBezTo>
                    <a:pt x="18" y="246"/>
                    <a:pt x="18" y="246"/>
                    <a:pt x="18" y="246"/>
                  </a:cubicBezTo>
                  <a:cubicBezTo>
                    <a:pt x="18" y="251"/>
                    <a:pt x="18" y="251"/>
                    <a:pt x="18" y="251"/>
                  </a:cubicBezTo>
                  <a:cubicBezTo>
                    <a:pt x="0" y="330"/>
                    <a:pt x="0" y="330"/>
                    <a:pt x="0" y="330"/>
                  </a:cubicBezTo>
                  <a:cubicBezTo>
                    <a:pt x="35" y="338"/>
                    <a:pt x="102" y="352"/>
                    <a:pt x="102" y="352"/>
                  </a:cubicBezTo>
                  <a:cubicBezTo>
                    <a:pt x="208" y="373"/>
                    <a:pt x="208" y="373"/>
                    <a:pt x="208" y="373"/>
                  </a:cubicBezTo>
                  <a:cubicBezTo>
                    <a:pt x="228" y="256"/>
                    <a:pt x="228" y="256"/>
                    <a:pt x="228" y="256"/>
                  </a:cubicBezTo>
                  <a:cubicBezTo>
                    <a:pt x="226" y="254"/>
                    <a:pt x="226" y="254"/>
                    <a:pt x="226" y="254"/>
                  </a:cubicBezTo>
                  <a:cubicBezTo>
                    <a:pt x="224" y="252"/>
                    <a:pt x="224" y="252"/>
                    <a:pt x="224" y="252"/>
                  </a:cubicBezTo>
                  <a:cubicBezTo>
                    <a:pt x="224" y="251"/>
                    <a:pt x="224" y="251"/>
                    <a:pt x="224" y="251"/>
                  </a:cubicBezTo>
                  <a:cubicBezTo>
                    <a:pt x="223" y="247"/>
                    <a:pt x="223" y="247"/>
                    <a:pt x="223" y="247"/>
                  </a:cubicBezTo>
                  <a:cubicBezTo>
                    <a:pt x="221" y="244"/>
                    <a:pt x="221" y="244"/>
                    <a:pt x="221" y="244"/>
                  </a:cubicBezTo>
                  <a:cubicBezTo>
                    <a:pt x="218" y="241"/>
                    <a:pt x="218" y="241"/>
                    <a:pt x="218" y="241"/>
                  </a:cubicBezTo>
                  <a:cubicBezTo>
                    <a:pt x="214" y="241"/>
                    <a:pt x="214" y="241"/>
                    <a:pt x="214" y="241"/>
                  </a:cubicBezTo>
                  <a:cubicBezTo>
                    <a:pt x="213" y="246"/>
                    <a:pt x="213" y="246"/>
                    <a:pt x="213" y="246"/>
                  </a:cubicBezTo>
                  <a:cubicBezTo>
                    <a:pt x="212" y="249"/>
                    <a:pt x="212" y="249"/>
                    <a:pt x="212" y="249"/>
                  </a:cubicBezTo>
                  <a:cubicBezTo>
                    <a:pt x="202" y="248"/>
                    <a:pt x="202" y="248"/>
                    <a:pt x="202" y="248"/>
                  </a:cubicBezTo>
                  <a:cubicBezTo>
                    <a:pt x="197" y="246"/>
                    <a:pt x="197" y="246"/>
                    <a:pt x="197" y="246"/>
                  </a:cubicBezTo>
                  <a:cubicBezTo>
                    <a:pt x="189" y="245"/>
                    <a:pt x="189" y="245"/>
                    <a:pt x="189" y="245"/>
                  </a:cubicBezTo>
                  <a:cubicBezTo>
                    <a:pt x="185" y="245"/>
                    <a:pt x="185" y="245"/>
                    <a:pt x="185" y="245"/>
                  </a:cubicBezTo>
                  <a:cubicBezTo>
                    <a:pt x="184" y="247"/>
                    <a:pt x="184" y="247"/>
                    <a:pt x="184" y="247"/>
                  </a:cubicBezTo>
                  <a:cubicBezTo>
                    <a:pt x="184" y="249"/>
                    <a:pt x="184" y="249"/>
                    <a:pt x="184" y="249"/>
                  </a:cubicBezTo>
                  <a:cubicBezTo>
                    <a:pt x="179" y="247"/>
                    <a:pt x="179" y="247"/>
                    <a:pt x="179" y="247"/>
                  </a:cubicBezTo>
                  <a:cubicBezTo>
                    <a:pt x="174" y="244"/>
                    <a:pt x="174" y="244"/>
                    <a:pt x="174" y="244"/>
                  </a:cubicBezTo>
                  <a:cubicBezTo>
                    <a:pt x="171" y="244"/>
                    <a:pt x="171" y="244"/>
                    <a:pt x="171" y="244"/>
                  </a:cubicBezTo>
                  <a:cubicBezTo>
                    <a:pt x="169" y="244"/>
                    <a:pt x="169" y="244"/>
                    <a:pt x="169" y="244"/>
                  </a:cubicBezTo>
                  <a:cubicBezTo>
                    <a:pt x="168" y="247"/>
                    <a:pt x="168" y="247"/>
                    <a:pt x="168" y="247"/>
                  </a:cubicBezTo>
                  <a:cubicBezTo>
                    <a:pt x="168" y="249"/>
                    <a:pt x="168" y="249"/>
                    <a:pt x="168" y="249"/>
                  </a:cubicBezTo>
                  <a:cubicBezTo>
                    <a:pt x="164" y="249"/>
                    <a:pt x="164" y="249"/>
                    <a:pt x="164" y="249"/>
                  </a:cubicBezTo>
                  <a:cubicBezTo>
                    <a:pt x="162" y="245"/>
                    <a:pt x="162" y="245"/>
                    <a:pt x="162" y="245"/>
                  </a:cubicBezTo>
                  <a:cubicBezTo>
                    <a:pt x="162" y="242"/>
                    <a:pt x="162" y="242"/>
                    <a:pt x="162" y="242"/>
                  </a:cubicBezTo>
                  <a:cubicBezTo>
                    <a:pt x="162" y="238"/>
                    <a:pt x="162" y="238"/>
                    <a:pt x="162" y="238"/>
                  </a:cubicBezTo>
                  <a:cubicBezTo>
                    <a:pt x="160" y="232"/>
                    <a:pt x="160" y="232"/>
                    <a:pt x="160" y="232"/>
                  </a:cubicBezTo>
                  <a:cubicBezTo>
                    <a:pt x="160" y="226"/>
                    <a:pt x="160" y="226"/>
                    <a:pt x="160" y="226"/>
                  </a:cubicBezTo>
                  <a:cubicBezTo>
                    <a:pt x="156" y="226"/>
                    <a:pt x="156" y="226"/>
                    <a:pt x="156" y="226"/>
                  </a:cubicBezTo>
                  <a:cubicBezTo>
                    <a:pt x="151" y="223"/>
                    <a:pt x="151" y="223"/>
                    <a:pt x="151" y="223"/>
                  </a:cubicBezTo>
                  <a:cubicBezTo>
                    <a:pt x="149" y="220"/>
                    <a:pt x="149" y="220"/>
                    <a:pt x="149" y="220"/>
                  </a:cubicBezTo>
                  <a:cubicBezTo>
                    <a:pt x="149" y="218"/>
                    <a:pt x="149" y="218"/>
                    <a:pt x="149" y="218"/>
                  </a:cubicBezTo>
                  <a:cubicBezTo>
                    <a:pt x="149" y="213"/>
                    <a:pt x="149" y="213"/>
                    <a:pt x="149" y="213"/>
                  </a:cubicBezTo>
                  <a:cubicBezTo>
                    <a:pt x="149" y="208"/>
                    <a:pt x="149" y="208"/>
                    <a:pt x="149" y="208"/>
                  </a:cubicBezTo>
                  <a:cubicBezTo>
                    <a:pt x="145" y="204"/>
                    <a:pt x="145" y="204"/>
                    <a:pt x="145" y="204"/>
                  </a:cubicBezTo>
                  <a:cubicBezTo>
                    <a:pt x="145" y="201"/>
                    <a:pt x="145" y="201"/>
                    <a:pt x="145" y="201"/>
                  </a:cubicBezTo>
                  <a:cubicBezTo>
                    <a:pt x="145" y="195"/>
                    <a:pt x="145" y="195"/>
                    <a:pt x="145" y="195"/>
                  </a:cubicBezTo>
                  <a:cubicBezTo>
                    <a:pt x="144" y="187"/>
                    <a:pt x="144" y="187"/>
                    <a:pt x="144" y="187"/>
                  </a:cubicBezTo>
                  <a:cubicBezTo>
                    <a:pt x="142" y="183"/>
                    <a:pt x="142" y="183"/>
                    <a:pt x="142" y="183"/>
                  </a:cubicBezTo>
                  <a:cubicBezTo>
                    <a:pt x="141" y="179"/>
                    <a:pt x="141" y="179"/>
                    <a:pt x="141" y="179"/>
                  </a:cubicBezTo>
                  <a:cubicBezTo>
                    <a:pt x="139" y="179"/>
                    <a:pt x="139" y="179"/>
                    <a:pt x="139" y="179"/>
                  </a:cubicBezTo>
                  <a:cubicBezTo>
                    <a:pt x="135" y="182"/>
                    <a:pt x="135" y="182"/>
                    <a:pt x="135" y="182"/>
                  </a:cubicBezTo>
                  <a:cubicBezTo>
                    <a:pt x="133" y="182"/>
                    <a:pt x="133" y="182"/>
                    <a:pt x="133" y="182"/>
                  </a:cubicBezTo>
                  <a:cubicBezTo>
                    <a:pt x="130" y="183"/>
                    <a:pt x="130" y="183"/>
                    <a:pt x="130" y="183"/>
                  </a:cubicBezTo>
                  <a:cubicBezTo>
                    <a:pt x="127" y="186"/>
                    <a:pt x="127" y="186"/>
                    <a:pt x="127" y="186"/>
                  </a:cubicBezTo>
                  <a:cubicBezTo>
                    <a:pt x="125" y="186"/>
                    <a:pt x="125" y="186"/>
                    <a:pt x="125" y="186"/>
                  </a:cubicBezTo>
                  <a:cubicBezTo>
                    <a:pt x="125" y="183"/>
                    <a:pt x="125" y="183"/>
                    <a:pt x="125" y="183"/>
                  </a:cubicBezTo>
                  <a:cubicBezTo>
                    <a:pt x="121" y="181"/>
                    <a:pt x="121" y="181"/>
                    <a:pt x="121" y="181"/>
                  </a:cubicBezTo>
                  <a:cubicBezTo>
                    <a:pt x="119" y="179"/>
                    <a:pt x="119" y="179"/>
                    <a:pt x="119" y="179"/>
                  </a:cubicBezTo>
                  <a:cubicBezTo>
                    <a:pt x="122" y="172"/>
                    <a:pt x="122" y="172"/>
                    <a:pt x="122" y="172"/>
                  </a:cubicBezTo>
                  <a:cubicBezTo>
                    <a:pt x="125" y="168"/>
                    <a:pt x="125" y="168"/>
                    <a:pt x="125" y="168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9" y="166"/>
                    <a:pt x="129" y="166"/>
                    <a:pt x="129" y="166"/>
                  </a:cubicBezTo>
                  <a:cubicBezTo>
                    <a:pt x="127" y="160"/>
                    <a:pt x="127" y="160"/>
                    <a:pt x="127" y="160"/>
                  </a:cubicBezTo>
                  <a:cubicBezTo>
                    <a:pt x="128" y="154"/>
                    <a:pt x="128" y="154"/>
                    <a:pt x="128" y="154"/>
                  </a:cubicBezTo>
                  <a:cubicBezTo>
                    <a:pt x="131" y="147"/>
                    <a:pt x="131" y="147"/>
                    <a:pt x="131" y="147"/>
                  </a:cubicBezTo>
                  <a:cubicBezTo>
                    <a:pt x="134" y="141"/>
                    <a:pt x="134" y="141"/>
                    <a:pt x="134" y="141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1"/>
                    <a:pt x="137" y="131"/>
                    <a:pt x="137" y="131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3" y="118"/>
                    <a:pt x="123" y="118"/>
                    <a:pt x="123" y="118"/>
                  </a:cubicBezTo>
                  <a:cubicBezTo>
                    <a:pt x="122" y="111"/>
                    <a:pt x="122" y="111"/>
                    <a:pt x="122" y="111"/>
                  </a:cubicBezTo>
                  <a:cubicBezTo>
                    <a:pt x="119" y="106"/>
                    <a:pt x="119" y="106"/>
                    <a:pt x="119" y="106"/>
                  </a:cubicBezTo>
                  <a:cubicBezTo>
                    <a:pt x="114" y="101"/>
                    <a:pt x="114" y="101"/>
                    <a:pt x="114" y="101"/>
                  </a:cubicBezTo>
                  <a:cubicBezTo>
                    <a:pt x="109" y="93"/>
                    <a:pt x="109" y="93"/>
                    <a:pt x="109" y="93"/>
                  </a:cubicBezTo>
                  <a:cubicBezTo>
                    <a:pt x="108" y="88"/>
                    <a:pt x="108" y="88"/>
                    <a:pt x="108" y="88"/>
                  </a:cubicBezTo>
                  <a:cubicBezTo>
                    <a:pt x="104" y="82"/>
                    <a:pt x="104" y="82"/>
                    <a:pt x="104" y="82"/>
                  </a:cubicBezTo>
                  <a:cubicBezTo>
                    <a:pt x="104" y="79"/>
                    <a:pt x="104" y="79"/>
                    <a:pt x="104" y="79"/>
                  </a:cubicBezTo>
                  <a:cubicBezTo>
                    <a:pt x="101" y="76"/>
                    <a:pt x="101" y="76"/>
                    <a:pt x="101" y="76"/>
                  </a:cubicBezTo>
                  <a:cubicBezTo>
                    <a:pt x="101" y="72"/>
                    <a:pt x="101" y="72"/>
                    <a:pt x="101" y="72"/>
                  </a:cubicBezTo>
                  <a:cubicBezTo>
                    <a:pt x="101" y="69"/>
                    <a:pt x="101" y="69"/>
                    <a:pt x="101" y="69"/>
                  </a:cubicBezTo>
                  <a:cubicBezTo>
                    <a:pt x="99" y="64"/>
                    <a:pt x="99" y="64"/>
                    <a:pt x="99" y="64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7" y="59"/>
                    <a:pt x="97" y="59"/>
                    <a:pt x="97" y="59"/>
                  </a:cubicBezTo>
                  <a:cubicBezTo>
                    <a:pt x="98" y="48"/>
                    <a:pt x="98" y="48"/>
                    <a:pt x="98" y="48"/>
                  </a:cubicBezTo>
                  <a:cubicBezTo>
                    <a:pt x="101" y="36"/>
                    <a:pt x="101" y="36"/>
                    <a:pt x="101" y="36"/>
                  </a:cubicBezTo>
                  <a:cubicBezTo>
                    <a:pt x="104" y="25"/>
                    <a:pt x="104" y="25"/>
                    <a:pt x="104" y="25"/>
                  </a:cubicBezTo>
                  <a:cubicBezTo>
                    <a:pt x="106" y="18"/>
                    <a:pt x="106" y="18"/>
                    <a:pt x="106" y="1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6" y="0"/>
                    <a:pt x="52" y="114"/>
                    <a:pt x="47" y="120"/>
                  </a:cubicBezTo>
                  <a:cubicBezTo>
                    <a:pt x="43" y="127"/>
                    <a:pt x="48" y="125"/>
                    <a:pt x="48" y="132"/>
                  </a:cubicBez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68" name="Freeform 21">
              <a:extLst>
                <a:ext uri="{FF2B5EF4-FFF2-40B4-BE49-F238E27FC236}">
                  <a16:creationId xmlns:a16="http://schemas.microsoft.com/office/drawing/2014/main" id="{159F75C9-B915-A947-9695-6E9F710A3A2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3477" y="4838154"/>
              <a:ext cx="2179693" cy="1409593"/>
            </a:xfrm>
            <a:custGeom>
              <a:avLst/>
              <a:gdLst>
                <a:gd name="T0" fmla="*/ 184 w 391"/>
                <a:gd name="T1" fmla="*/ 33 h 252"/>
                <a:gd name="T2" fmla="*/ 9 w 391"/>
                <a:gd name="T3" fmla="*/ 10 h 252"/>
                <a:gd name="T4" fmla="*/ 4 w 391"/>
                <a:gd name="T5" fmla="*/ 28 h 252"/>
                <a:gd name="T6" fmla="*/ 0 w 391"/>
                <a:gd name="T7" fmla="*/ 51 h 252"/>
                <a:gd name="T8" fmla="*/ 2 w 391"/>
                <a:gd name="T9" fmla="*/ 56 h 252"/>
                <a:gd name="T10" fmla="*/ 4 w 391"/>
                <a:gd name="T11" fmla="*/ 64 h 252"/>
                <a:gd name="T12" fmla="*/ 7 w 391"/>
                <a:gd name="T13" fmla="*/ 71 h 252"/>
                <a:gd name="T14" fmla="*/ 11 w 391"/>
                <a:gd name="T15" fmla="*/ 80 h 252"/>
                <a:gd name="T16" fmla="*/ 17 w 391"/>
                <a:gd name="T17" fmla="*/ 93 h 252"/>
                <a:gd name="T18" fmla="*/ 25 w 391"/>
                <a:gd name="T19" fmla="*/ 103 h 252"/>
                <a:gd name="T20" fmla="*/ 28 w 391"/>
                <a:gd name="T21" fmla="*/ 116 h 252"/>
                <a:gd name="T22" fmla="*/ 31 w 391"/>
                <a:gd name="T23" fmla="*/ 121 h 252"/>
                <a:gd name="T24" fmla="*/ 40 w 391"/>
                <a:gd name="T25" fmla="*/ 127 h 252"/>
                <a:gd name="T26" fmla="*/ 34 w 391"/>
                <a:gd name="T27" fmla="*/ 139 h 252"/>
                <a:gd name="T28" fmla="*/ 30 w 391"/>
                <a:gd name="T29" fmla="*/ 152 h 252"/>
                <a:gd name="T30" fmla="*/ 31 w 391"/>
                <a:gd name="T31" fmla="*/ 160 h 252"/>
                <a:gd name="T32" fmla="*/ 25 w 391"/>
                <a:gd name="T33" fmla="*/ 164 h 252"/>
                <a:gd name="T34" fmla="*/ 24 w 391"/>
                <a:gd name="T35" fmla="*/ 173 h 252"/>
                <a:gd name="T36" fmla="*/ 28 w 391"/>
                <a:gd name="T37" fmla="*/ 178 h 252"/>
                <a:gd name="T38" fmla="*/ 33 w 391"/>
                <a:gd name="T39" fmla="*/ 175 h 252"/>
                <a:gd name="T40" fmla="*/ 38 w 391"/>
                <a:gd name="T41" fmla="*/ 174 h 252"/>
                <a:gd name="T42" fmla="*/ 44 w 391"/>
                <a:gd name="T43" fmla="*/ 171 h 252"/>
                <a:gd name="T44" fmla="*/ 47 w 391"/>
                <a:gd name="T45" fmla="*/ 179 h 252"/>
                <a:gd name="T46" fmla="*/ 48 w 391"/>
                <a:gd name="T47" fmla="*/ 193 h 252"/>
                <a:gd name="T48" fmla="*/ 52 w 391"/>
                <a:gd name="T49" fmla="*/ 200 h 252"/>
                <a:gd name="T50" fmla="*/ 52 w 391"/>
                <a:gd name="T51" fmla="*/ 210 h 252"/>
                <a:gd name="T52" fmla="*/ 54 w 391"/>
                <a:gd name="T53" fmla="*/ 215 h 252"/>
                <a:gd name="T54" fmla="*/ 63 w 391"/>
                <a:gd name="T55" fmla="*/ 218 h 252"/>
                <a:gd name="T56" fmla="*/ 65 w 391"/>
                <a:gd name="T57" fmla="*/ 230 h 252"/>
                <a:gd name="T58" fmla="*/ 65 w 391"/>
                <a:gd name="T59" fmla="*/ 237 h 252"/>
                <a:gd name="T60" fmla="*/ 71 w 391"/>
                <a:gd name="T61" fmla="*/ 241 h 252"/>
                <a:gd name="T62" fmla="*/ 72 w 391"/>
                <a:gd name="T63" fmla="*/ 236 h 252"/>
                <a:gd name="T64" fmla="*/ 77 w 391"/>
                <a:gd name="T65" fmla="*/ 236 h 252"/>
                <a:gd name="T66" fmla="*/ 87 w 391"/>
                <a:gd name="T67" fmla="*/ 241 h 252"/>
                <a:gd name="T68" fmla="*/ 88 w 391"/>
                <a:gd name="T69" fmla="*/ 237 h 252"/>
                <a:gd name="T70" fmla="*/ 100 w 391"/>
                <a:gd name="T71" fmla="*/ 238 h 252"/>
                <a:gd name="T72" fmla="*/ 115 w 391"/>
                <a:gd name="T73" fmla="*/ 241 h 252"/>
                <a:gd name="T74" fmla="*/ 117 w 391"/>
                <a:gd name="T75" fmla="*/ 233 h 252"/>
                <a:gd name="T76" fmla="*/ 124 w 391"/>
                <a:gd name="T77" fmla="*/ 236 h 252"/>
                <a:gd name="T78" fmla="*/ 127 w 391"/>
                <a:gd name="T79" fmla="*/ 243 h 252"/>
                <a:gd name="T80" fmla="*/ 129 w 391"/>
                <a:gd name="T81" fmla="*/ 246 h 252"/>
                <a:gd name="T82" fmla="*/ 136 w 391"/>
                <a:gd name="T83" fmla="*/ 221 h 252"/>
                <a:gd name="T84" fmla="*/ 373 w 391"/>
                <a:gd name="T85" fmla="*/ 252 h 252"/>
                <a:gd name="T86" fmla="*/ 391 w 391"/>
                <a:gd name="T87" fmla="*/ 6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1" h="252">
                  <a:moveTo>
                    <a:pt x="391" y="60"/>
                  </a:moveTo>
                  <a:cubicBezTo>
                    <a:pt x="391" y="60"/>
                    <a:pt x="243" y="42"/>
                    <a:pt x="184" y="33"/>
                  </a:cubicBezTo>
                  <a:cubicBezTo>
                    <a:pt x="112" y="22"/>
                    <a:pt x="11" y="0"/>
                    <a:pt x="11" y="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4" y="61"/>
                    <a:pt x="4" y="61"/>
                    <a:pt x="4" y="61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7" y="71"/>
                    <a:pt x="7" y="71"/>
                    <a:pt x="7" y="71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11" y="80"/>
                    <a:pt x="11" y="80"/>
                    <a:pt x="11" y="80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17" y="93"/>
                    <a:pt x="17" y="93"/>
                    <a:pt x="17" y="93"/>
                  </a:cubicBezTo>
                  <a:cubicBezTo>
                    <a:pt x="22" y="98"/>
                    <a:pt x="22" y="98"/>
                    <a:pt x="22" y="98"/>
                  </a:cubicBezTo>
                  <a:cubicBezTo>
                    <a:pt x="25" y="103"/>
                    <a:pt x="25" y="103"/>
                    <a:pt x="25" y="103"/>
                  </a:cubicBezTo>
                  <a:cubicBezTo>
                    <a:pt x="26" y="110"/>
                    <a:pt x="26" y="110"/>
                    <a:pt x="26" y="110"/>
                  </a:cubicBezTo>
                  <a:cubicBezTo>
                    <a:pt x="28" y="116"/>
                    <a:pt x="28" y="116"/>
                    <a:pt x="28" y="116"/>
                  </a:cubicBezTo>
                  <a:cubicBezTo>
                    <a:pt x="31" y="120"/>
                    <a:pt x="31" y="120"/>
                    <a:pt x="31" y="120"/>
                  </a:cubicBezTo>
                  <a:cubicBezTo>
                    <a:pt x="31" y="121"/>
                    <a:pt x="31" y="121"/>
                    <a:pt x="31" y="121"/>
                  </a:cubicBezTo>
                  <a:cubicBezTo>
                    <a:pt x="40" y="123"/>
                    <a:pt x="40" y="123"/>
                    <a:pt x="40" y="123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37" y="133"/>
                    <a:pt x="37" y="133"/>
                    <a:pt x="37" y="133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1" y="146"/>
                    <a:pt x="31" y="146"/>
                    <a:pt x="31" y="146"/>
                  </a:cubicBezTo>
                  <a:cubicBezTo>
                    <a:pt x="30" y="152"/>
                    <a:pt x="30" y="152"/>
                    <a:pt x="30" y="152"/>
                  </a:cubicBezTo>
                  <a:cubicBezTo>
                    <a:pt x="32" y="158"/>
                    <a:pt x="32" y="158"/>
                    <a:pt x="32" y="158"/>
                  </a:cubicBezTo>
                  <a:cubicBezTo>
                    <a:pt x="31" y="160"/>
                    <a:pt x="31" y="160"/>
                    <a:pt x="31" y="160"/>
                  </a:cubicBezTo>
                  <a:cubicBezTo>
                    <a:pt x="28" y="160"/>
                    <a:pt x="28" y="160"/>
                    <a:pt x="28" y="160"/>
                  </a:cubicBezTo>
                  <a:cubicBezTo>
                    <a:pt x="25" y="164"/>
                    <a:pt x="25" y="164"/>
                    <a:pt x="25" y="164"/>
                  </a:cubicBezTo>
                  <a:cubicBezTo>
                    <a:pt x="22" y="171"/>
                    <a:pt x="22" y="171"/>
                    <a:pt x="22" y="171"/>
                  </a:cubicBezTo>
                  <a:cubicBezTo>
                    <a:pt x="24" y="173"/>
                    <a:pt x="24" y="173"/>
                    <a:pt x="24" y="173"/>
                  </a:cubicBezTo>
                  <a:cubicBezTo>
                    <a:pt x="28" y="175"/>
                    <a:pt x="28" y="175"/>
                    <a:pt x="28" y="175"/>
                  </a:cubicBezTo>
                  <a:cubicBezTo>
                    <a:pt x="28" y="178"/>
                    <a:pt x="28" y="178"/>
                    <a:pt x="28" y="178"/>
                  </a:cubicBezTo>
                  <a:cubicBezTo>
                    <a:pt x="30" y="178"/>
                    <a:pt x="30" y="178"/>
                    <a:pt x="30" y="178"/>
                  </a:cubicBezTo>
                  <a:cubicBezTo>
                    <a:pt x="33" y="175"/>
                    <a:pt x="33" y="175"/>
                    <a:pt x="33" y="175"/>
                  </a:cubicBezTo>
                  <a:cubicBezTo>
                    <a:pt x="36" y="174"/>
                    <a:pt x="36" y="174"/>
                    <a:pt x="36" y="174"/>
                  </a:cubicBezTo>
                  <a:cubicBezTo>
                    <a:pt x="38" y="174"/>
                    <a:pt x="38" y="174"/>
                    <a:pt x="38" y="174"/>
                  </a:cubicBezTo>
                  <a:cubicBezTo>
                    <a:pt x="42" y="171"/>
                    <a:pt x="42" y="171"/>
                    <a:pt x="42" y="171"/>
                  </a:cubicBezTo>
                  <a:cubicBezTo>
                    <a:pt x="44" y="171"/>
                    <a:pt x="44" y="171"/>
                    <a:pt x="44" y="171"/>
                  </a:cubicBezTo>
                  <a:cubicBezTo>
                    <a:pt x="45" y="175"/>
                    <a:pt x="45" y="175"/>
                    <a:pt x="45" y="175"/>
                  </a:cubicBezTo>
                  <a:cubicBezTo>
                    <a:pt x="47" y="179"/>
                    <a:pt x="47" y="179"/>
                    <a:pt x="47" y="179"/>
                  </a:cubicBezTo>
                  <a:cubicBezTo>
                    <a:pt x="48" y="187"/>
                    <a:pt x="48" y="187"/>
                    <a:pt x="48" y="187"/>
                  </a:cubicBezTo>
                  <a:cubicBezTo>
                    <a:pt x="48" y="193"/>
                    <a:pt x="48" y="193"/>
                    <a:pt x="48" y="193"/>
                  </a:cubicBezTo>
                  <a:cubicBezTo>
                    <a:pt x="48" y="196"/>
                    <a:pt x="48" y="196"/>
                    <a:pt x="48" y="196"/>
                  </a:cubicBezTo>
                  <a:cubicBezTo>
                    <a:pt x="52" y="200"/>
                    <a:pt x="52" y="200"/>
                    <a:pt x="52" y="200"/>
                  </a:cubicBezTo>
                  <a:cubicBezTo>
                    <a:pt x="52" y="205"/>
                    <a:pt x="52" y="205"/>
                    <a:pt x="52" y="205"/>
                  </a:cubicBezTo>
                  <a:cubicBezTo>
                    <a:pt x="52" y="210"/>
                    <a:pt x="52" y="210"/>
                    <a:pt x="52" y="210"/>
                  </a:cubicBezTo>
                  <a:cubicBezTo>
                    <a:pt x="52" y="212"/>
                    <a:pt x="52" y="212"/>
                    <a:pt x="52" y="212"/>
                  </a:cubicBezTo>
                  <a:cubicBezTo>
                    <a:pt x="54" y="215"/>
                    <a:pt x="54" y="215"/>
                    <a:pt x="54" y="215"/>
                  </a:cubicBezTo>
                  <a:cubicBezTo>
                    <a:pt x="59" y="218"/>
                    <a:pt x="59" y="218"/>
                    <a:pt x="59" y="218"/>
                  </a:cubicBezTo>
                  <a:cubicBezTo>
                    <a:pt x="63" y="218"/>
                    <a:pt x="63" y="218"/>
                    <a:pt x="63" y="218"/>
                  </a:cubicBezTo>
                  <a:cubicBezTo>
                    <a:pt x="63" y="224"/>
                    <a:pt x="63" y="224"/>
                    <a:pt x="63" y="224"/>
                  </a:cubicBezTo>
                  <a:cubicBezTo>
                    <a:pt x="65" y="230"/>
                    <a:pt x="65" y="230"/>
                    <a:pt x="65" y="230"/>
                  </a:cubicBezTo>
                  <a:cubicBezTo>
                    <a:pt x="65" y="234"/>
                    <a:pt x="65" y="234"/>
                    <a:pt x="65" y="234"/>
                  </a:cubicBezTo>
                  <a:cubicBezTo>
                    <a:pt x="65" y="237"/>
                    <a:pt x="65" y="237"/>
                    <a:pt x="65" y="237"/>
                  </a:cubicBezTo>
                  <a:cubicBezTo>
                    <a:pt x="67" y="241"/>
                    <a:pt x="67" y="241"/>
                    <a:pt x="67" y="241"/>
                  </a:cubicBezTo>
                  <a:cubicBezTo>
                    <a:pt x="71" y="241"/>
                    <a:pt x="71" y="241"/>
                    <a:pt x="71" y="241"/>
                  </a:cubicBezTo>
                  <a:cubicBezTo>
                    <a:pt x="71" y="239"/>
                    <a:pt x="71" y="239"/>
                    <a:pt x="71" y="239"/>
                  </a:cubicBezTo>
                  <a:cubicBezTo>
                    <a:pt x="72" y="236"/>
                    <a:pt x="72" y="236"/>
                    <a:pt x="72" y="236"/>
                  </a:cubicBezTo>
                  <a:cubicBezTo>
                    <a:pt x="74" y="236"/>
                    <a:pt x="74" y="236"/>
                    <a:pt x="74" y="236"/>
                  </a:cubicBezTo>
                  <a:cubicBezTo>
                    <a:pt x="77" y="236"/>
                    <a:pt x="77" y="236"/>
                    <a:pt x="77" y="236"/>
                  </a:cubicBezTo>
                  <a:cubicBezTo>
                    <a:pt x="82" y="239"/>
                    <a:pt x="82" y="239"/>
                    <a:pt x="82" y="239"/>
                  </a:cubicBezTo>
                  <a:cubicBezTo>
                    <a:pt x="87" y="241"/>
                    <a:pt x="87" y="241"/>
                    <a:pt x="87" y="241"/>
                  </a:cubicBezTo>
                  <a:cubicBezTo>
                    <a:pt x="87" y="239"/>
                    <a:pt x="87" y="239"/>
                    <a:pt x="87" y="239"/>
                  </a:cubicBezTo>
                  <a:cubicBezTo>
                    <a:pt x="88" y="237"/>
                    <a:pt x="88" y="237"/>
                    <a:pt x="88" y="237"/>
                  </a:cubicBezTo>
                  <a:cubicBezTo>
                    <a:pt x="92" y="237"/>
                    <a:pt x="92" y="237"/>
                    <a:pt x="92" y="237"/>
                  </a:cubicBezTo>
                  <a:cubicBezTo>
                    <a:pt x="100" y="238"/>
                    <a:pt x="100" y="238"/>
                    <a:pt x="100" y="238"/>
                  </a:cubicBezTo>
                  <a:cubicBezTo>
                    <a:pt x="105" y="240"/>
                    <a:pt x="105" y="240"/>
                    <a:pt x="105" y="240"/>
                  </a:cubicBezTo>
                  <a:cubicBezTo>
                    <a:pt x="115" y="241"/>
                    <a:pt x="115" y="241"/>
                    <a:pt x="115" y="241"/>
                  </a:cubicBezTo>
                  <a:cubicBezTo>
                    <a:pt x="116" y="238"/>
                    <a:pt x="116" y="238"/>
                    <a:pt x="116" y="238"/>
                  </a:cubicBezTo>
                  <a:cubicBezTo>
                    <a:pt x="117" y="233"/>
                    <a:pt x="117" y="233"/>
                    <a:pt x="117" y="233"/>
                  </a:cubicBezTo>
                  <a:cubicBezTo>
                    <a:pt x="121" y="233"/>
                    <a:pt x="121" y="233"/>
                    <a:pt x="121" y="233"/>
                  </a:cubicBezTo>
                  <a:cubicBezTo>
                    <a:pt x="124" y="236"/>
                    <a:pt x="124" y="236"/>
                    <a:pt x="124" y="236"/>
                  </a:cubicBezTo>
                  <a:cubicBezTo>
                    <a:pt x="126" y="239"/>
                    <a:pt x="126" y="239"/>
                    <a:pt x="126" y="239"/>
                  </a:cubicBezTo>
                  <a:cubicBezTo>
                    <a:pt x="127" y="243"/>
                    <a:pt x="127" y="243"/>
                    <a:pt x="127" y="243"/>
                  </a:cubicBezTo>
                  <a:cubicBezTo>
                    <a:pt x="127" y="244"/>
                    <a:pt x="127" y="244"/>
                    <a:pt x="127" y="244"/>
                  </a:cubicBezTo>
                  <a:cubicBezTo>
                    <a:pt x="129" y="246"/>
                    <a:pt x="129" y="246"/>
                    <a:pt x="129" y="246"/>
                  </a:cubicBezTo>
                  <a:cubicBezTo>
                    <a:pt x="131" y="248"/>
                    <a:pt x="131" y="248"/>
                    <a:pt x="131" y="248"/>
                  </a:cubicBezTo>
                  <a:cubicBezTo>
                    <a:pt x="136" y="221"/>
                    <a:pt x="136" y="221"/>
                    <a:pt x="136" y="221"/>
                  </a:cubicBezTo>
                  <a:cubicBezTo>
                    <a:pt x="372" y="252"/>
                    <a:pt x="372" y="252"/>
                    <a:pt x="372" y="252"/>
                  </a:cubicBezTo>
                  <a:cubicBezTo>
                    <a:pt x="373" y="252"/>
                    <a:pt x="373" y="252"/>
                    <a:pt x="373" y="252"/>
                  </a:cubicBezTo>
                  <a:cubicBezTo>
                    <a:pt x="377" y="207"/>
                    <a:pt x="377" y="207"/>
                    <a:pt x="377" y="207"/>
                  </a:cubicBezTo>
                  <a:lnTo>
                    <a:pt x="391" y="60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69" name="Freeform 22">
              <a:extLst>
                <a:ext uri="{FF2B5EF4-FFF2-40B4-BE49-F238E27FC236}">
                  <a16:creationId xmlns:a16="http://schemas.microsoft.com/office/drawing/2014/main" id="{1F3B0D1B-256D-6E44-8B42-841A8B4FDD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77631" y="5009415"/>
              <a:ext cx="770467" cy="1231747"/>
            </a:xfrm>
            <a:custGeom>
              <a:avLst/>
              <a:gdLst>
                <a:gd name="T0" fmla="*/ 34 w 117"/>
                <a:gd name="T1" fmla="*/ 182 h 187"/>
                <a:gd name="T2" fmla="*/ 34 w 117"/>
                <a:gd name="T3" fmla="*/ 176 h 187"/>
                <a:gd name="T4" fmla="*/ 37 w 117"/>
                <a:gd name="T5" fmla="*/ 171 h 187"/>
                <a:gd name="T6" fmla="*/ 40 w 117"/>
                <a:gd name="T7" fmla="*/ 166 h 187"/>
                <a:gd name="T8" fmla="*/ 44 w 117"/>
                <a:gd name="T9" fmla="*/ 161 h 187"/>
                <a:gd name="T10" fmla="*/ 40 w 117"/>
                <a:gd name="T11" fmla="*/ 159 h 187"/>
                <a:gd name="T12" fmla="*/ 42 w 117"/>
                <a:gd name="T13" fmla="*/ 155 h 187"/>
                <a:gd name="T14" fmla="*/ 45 w 117"/>
                <a:gd name="T15" fmla="*/ 155 h 187"/>
                <a:gd name="T16" fmla="*/ 48 w 117"/>
                <a:gd name="T17" fmla="*/ 150 h 187"/>
                <a:gd name="T18" fmla="*/ 52 w 117"/>
                <a:gd name="T19" fmla="*/ 153 h 187"/>
                <a:gd name="T20" fmla="*/ 51 w 117"/>
                <a:gd name="T21" fmla="*/ 149 h 187"/>
                <a:gd name="T22" fmla="*/ 56 w 117"/>
                <a:gd name="T23" fmla="*/ 148 h 187"/>
                <a:gd name="T24" fmla="*/ 59 w 117"/>
                <a:gd name="T25" fmla="*/ 139 h 187"/>
                <a:gd name="T26" fmla="*/ 67 w 117"/>
                <a:gd name="T27" fmla="*/ 141 h 187"/>
                <a:gd name="T28" fmla="*/ 68 w 117"/>
                <a:gd name="T29" fmla="*/ 132 h 187"/>
                <a:gd name="T30" fmla="*/ 68 w 117"/>
                <a:gd name="T31" fmla="*/ 123 h 187"/>
                <a:gd name="T32" fmla="*/ 69 w 117"/>
                <a:gd name="T33" fmla="*/ 116 h 187"/>
                <a:gd name="T34" fmla="*/ 79 w 117"/>
                <a:gd name="T35" fmla="*/ 122 h 187"/>
                <a:gd name="T36" fmla="*/ 81 w 117"/>
                <a:gd name="T37" fmla="*/ 115 h 187"/>
                <a:gd name="T38" fmla="*/ 84 w 117"/>
                <a:gd name="T39" fmla="*/ 122 h 187"/>
                <a:gd name="T40" fmla="*/ 88 w 117"/>
                <a:gd name="T41" fmla="*/ 116 h 187"/>
                <a:gd name="T42" fmla="*/ 87 w 117"/>
                <a:gd name="T43" fmla="*/ 111 h 187"/>
                <a:gd name="T44" fmla="*/ 95 w 117"/>
                <a:gd name="T45" fmla="*/ 115 h 187"/>
                <a:gd name="T46" fmla="*/ 97 w 117"/>
                <a:gd name="T47" fmla="*/ 111 h 187"/>
                <a:gd name="T48" fmla="*/ 103 w 117"/>
                <a:gd name="T49" fmla="*/ 105 h 187"/>
                <a:gd name="T50" fmla="*/ 106 w 117"/>
                <a:gd name="T51" fmla="*/ 101 h 187"/>
                <a:gd name="T52" fmla="*/ 114 w 117"/>
                <a:gd name="T53" fmla="*/ 97 h 187"/>
                <a:gd name="T54" fmla="*/ 116 w 117"/>
                <a:gd name="T55" fmla="*/ 88 h 187"/>
                <a:gd name="T56" fmla="*/ 112 w 117"/>
                <a:gd name="T57" fmla="*/ 86 h 187"/>
                <a:gd name="T58" fmla="*/ 112 w 117"/>
                <a:gd name="T59" fmla="*/ 82 h 187"/>
                <a:gd name="T60" fmla="*/ 104 w 117"/>
                <a:gd name="T61" fmla="*/ 77 h 187"/>
                <a:gd name="T62" fmla="*/ 101 w 117"/>
                <a:gd name="T63" fmla="*/ 64 h 187"/>
                <a:gd name="T64" fmla="*/ 95 w 117"/>
                <a:gd name="T65" fmla="*/ 63 h 187"/>
                <a:gd name="T66" fmla="*/ 84 w 117"/>
                <a:gd name="T67" fmla="*/ 56 h 187"/>
                <a:gd name="T68" fmla="*/ 77 w 117"/>
                <a:gd name="T69" fmla="*/ 31 h 187"/>
                <a:gd name="T70" fmla="*/ 71 w 117"/>
                <a:gd name="T71" fmla="*/ 11 h 187"/>
                <a:gd name="T72" fmla="*/ 53 w 117"/>
                <a:gd name="T73" fmla="*/ 3 h 187"/>
                <a:gd name="T74" fmla="*/ 42 w 117"/>
                <a:gd name="T75" fmla="*/ 11 h 187"/>
                <a:gd name="T76" fmla="*/ 30 w 117"/>
                <a:gd name="T77" fmla="*/ 5 h 187"/>
                <a:gd name="T78" fmla="*/ 22 w 117"/>
                <a:gd name="T79" fmla="*/ 22 h 187"/>
                <a:gd name="T80" fmla="*/ 13 w 117"/>
                <a:gd name="T81" fmla="*/ 54 h 187"/>
                <a:gd name="T82" fmla="*/ 15 w 117"/>
                <a:gd name="T83" fmla="*/ 71 h 187"/>
                <a:gd name="T84" fmla="*/ 12 w 117"/>
                <a:gd name="T85" fmla="*/ 82 h 187"/>
                <a:gd name="T86" fmla="*/ 7 w 117"/>
                <a:gd name="T87" fmla="*/ 95 h 187"/>
                <a:gd name="T88" fmla="*/ 0 w 117"/>
                <a:gd name="T89" fmla="*/ 103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7" h="187">
                  <a:moveTo>
                    <a:pt x="33" y="187"/>
                  </a:moveTo>
                  <a:lnTo>
                    <a:pt x="33" y="185"/>
                  </a:lnTo>
                  <a:lnTo>
                    <a:pt x="34" y="182"/>
                  </a:lnTo>
                  <a:lnTo>
                    <a:pt x="34" y="181"/>
                  </a:lnTo>
                  <a:lnTo>
                    <a:pt x="34" y="178"/>
                  </a:lnTo>
                  <a:lnTo>
                    <a:pt x="34" y="176"/>
                  </a:lnTo>
                  <a:lnTo>
                    <a:pt x="35" y="174"/>
                  </a:lnTo>
                  <a:lnTo>
                    <a:pt x="37" y="174"/>
                  </a:lnTo>
                  <a:lnTo>
                    <a:pt x="37" y="171"/>
                  </a:lnTo>
                  <a:lnTo>
                    <a:pt x="38" y="169"/>
                  </a:lnTo>
                  <a:lnTo>
                    <a:pt x="38" y="166"/>
                  </a:lnTo>
                  <a:lnTo>
                    <a:pt x="40" y="166"/>
                  </a:lnTo>
                  <a:lnTo>
                    <a:pt x="41" y="166"/>
                  </a:lnTo>
                  <a:lnTo>
                    <a:pt x="44" y="166"/>
                  </a:lnTo>
                  <a:lnTo>
                    <a:pt x="44" y="161"/>
                  </a:lnTo>
                  <a:lnTo>
                    <a:pt x="41" y="161"/>
                  </a:lnTo>
                  <a:lnTo>
                    <a:pt x="40" y="161"/>
                  </a:lnTo>
                  <a:lnTo>
                    <a:pt x="40" y="159"/>
                  </a:lnTo>
                  <a:lnTo>
                    <a:pt x="40" y="158"/>
                  </a:lnTo>
                  <a:lnTo>
                    <a:pt x="42" y="156"/>
                  </a:lnTo>
                  <a:lnTo>
                    <a:pt x="42" y="155"/>
                  </a:lnTo>
                  <a:lnTo>
                    <a:pt x="44" y="153"/>
                  </a:lnTo>
                  <a:lnTo>
                    <a:pt x="45" y="154"/>
                  </a:lnTo>
                  <a:lnTo>
                    <a:pt x="45" y="155"/>
                  </a:lnTo>
                  <a:lnTo>
                    <a:pt x="47" y="154"/>
                  </a:lnTo>
                  <a:lnTo>
                    <a:pt x="48" y="153"/>
                  </a:lnTo>
                  <a:lnTo>
                    <a:pt x="48" y="150"/>
                  </a:lnTo>
                  <a:lnTo>
                    <a:pt x="50" y="152"/>
                  </a:lnTo>
                  <a:lnTo>
                    <a:pt x="51" y="153"/>
                  </a:lnTo>
                  <a:lnTo>
                    <a:pt x="52" y="153"/>
                  </a:lnTo>
                  <a:lnTo>
                    <a:pt x="52" y="150"/>
                  </a:lnTo>
                  <a:lnTo>
                    <a:pt x="52" y="149"/>
                  </a:lnTo>
                  <a:lnTo>
                    <a:pt x="51" y="149"/>
                  </a:lnTo>
                  <a:lnTo>
                    <a:pt x="50" y="147"/>
                  </a:lnTo>
                  <a:lnTo>
                    <a:pt x="54" y="147"/>
                  </a:lnTo>
                  <a:lnTo>
                    <a:pt x="56" y="148"/>
                  </a:lnTo>
                  <a:lnTo>
                    <a:pt x="59" y="147"/>
                  </a:lnTo>
                  <a:lnTo>
                    <a:pt x="60" y="144"/>
                  </a:lnTo>
                  <a:lnTo>
                    <a:pt x="59" y="139"/>
                  </a:lnTo>
                  <a:lnTo>
                    <a:pt x="61" y="139"/>
                  </a:lnTo>
                  <a:lnTo>
                    <a:pt x="64" y="142"/>
                  </a:lnTo>
                  <a:lnTo>
                    <a:pt x="67" y="141"/>
                  </a:lnTo>
                  <a:lnTo>
                    <a:pt x="68" y="139"/>
                  </a:lnTo>
                  <a:lnTo>
                    <a:pt x="69" y="135"/>
                  </a:lnTo>
                  <a:lnTo>
                    <a:pt x="68" y="132"/>
                  </a:lnTo>
                  <a:lnTo>
                    <a:pt x="69" y="128"/>
                  </a:lnTo>
                  <a:lnTo>
                    <a:pt x="69" y="126"/>
                  </a:lnTo>
                  <a:lnTo>
                    <a:pt x="68" y="123"/>
                  </a:lnTo>
                  <a:lnTo>
                    <a:pt x="68" y="121"/>
                  </a:lnTo>
                  <a:lnTo>
                    <a:pt x="69" y="118"/>
                  </a:lnTo>
                  <a:lnTo>
                    <a:pt x="69" y="116"/>
                  </a:lnTo>
                  <a:lnTo>
                    <a:pt x="73" y="120"/>
                  </a:lnTo>
                  <a:lnTo>
                    <a:pt x="74" y="122"/>
                  </a:lnTo>
                  <a:lnTo>
                    <a:pt x="79" y="122"/>
                  </a:lnTo>
                  <a:lnTo>
                    <a:pt x="79" y="120"/>
                  </a:lnTo>
                  <a:lnTo>
                    <a:pt x="79" y="116"/>
                  </a:lnTo>
                  <a:lnTo>
                    <a:pt x="81" y="115"/>
                  </a:lnTo>
                  <a:lnTo>
                    <a:pt x="84" y="116"/>
                  </a:lnTo>
                  <a:lnTo>
                    <a:pt x="84" y="118"/>
                  </a:lnTo>
                  <a:lnTo>
                    <a:pt x="84" y="122"/>
                  </a:lnTo>
                  <a:lnTo>
                    <a:pt x="87" y="121"/>
                  </a:lnTo>
                  <a:lnTo>
                    <a:pt x="90" y="118"/>
                  </a:lnTo>
                  <a:lnTo>
                    <a:pt x="88" y="116"/>
                  </a:lnTo>
                  <a:lnTo>
                    <a:pt x="86" y="114"/>
                  </a:lnTo>
                  <a:lnTo>
                    <a:pt x="86" y="112"/>
                  </a:lnTo>
                  <a:lnTo>
                    <a:pt x="87" y="111"/>
                  </a:lnTo>
                  <a:lnTo>
                    <a:pt x="90" y="114"/>
                  </a:lnTo>
                  <a:lnTo>
                    <a:pt x="93" y="116"/>
                  </a:lnTo>
                  <a:lnTo>
                    <a:pt x="95" y="115"/>
                  </a:lnTo>
                  <a:lnTo>
                    <a:pt x="94" y="111"/>
                  </a:lnTo>
                  <a:lnTo>
                    <a:pt x="95" y="111"/>
                  </a:lnTo>
                  <a:lnTo>
                    <a:pt x="97" y="111"/>
                  </a:lnTo>
                  <a:lnTo>
                    <a:pt x="97" y="105"/>
                  </a:lnTo>
                  <a:lnTo>
                    <a:pt x="101" y="105"/>
                  </a:lnTo>
                  <a:lnTo>
                    <a:pt x="103" y="105"/>
                  </a:lnTo>
                  <a:lnTo>
                    <a:pt x="104" y="104"/>
                  </a:lnTo>
                  <a:lnTo>
                    <a:pt x="104" y="101"/>
                  </a:lnTo>
                  <a:lnTo>
                    <a:pt x="106" y="101"/>
                  </a:lnTo>
                  <a:lnTo>
                    <a:pt x="107" y="100"/>
                  </a:lnTo>
                  <a:lnTo>
                    <a:pt x="110" y="97"/>
                  </a:lnTo>
                  <a:lnTo>
                    <a:pt x="114" y="97"/>
                  </a:lnTo>
                  <a:lnTo>
                    <a:pt x="116" y="95"/>
                  </a:lnTo>
                  <a:lnTo>
                    <a:pt x="117" y="89"/>
                  </a:lnTo>
                  <a:lnTo>
                    <a:pt x="116" y="88"/>
                  </a:lnTo>
                  <a:lnTo>
                    <a:pt x="115" y="88"/>
                  </a:lnTo>
                  <a:lnTo>
                    <a:pt x="113" y="88"/>
                  </a:lnTo>
                  <a:lnTo>
                    <a:pt x="112" y="86"/>
                  </a:lnTo>
                  <a:lnTo>
                    <a:pt x="114" y="84"/>
                  </a:lnTo>
                  <a:lnTo>
                    <a:pt x="114" y="83"/>
                  </a:lnTo>
                  <a:lnTo>
                    <a:pt x="112" y="82"/>
                  </a:lnTo>
                  <a:lnTo>
                    <a:pt x="110" y="77"/>
                  </a:lnTo>
                  <a:lnTo>
                    <a:pt x="106" y="77"/>
                  </a:lnTo>
                  <a:lnTo>
                    <a:pt x="104" y="77"/>
                  </a:lnTo>
                  <a:lnTo>
                    <a:pt x="102" y="73"/>
                  </a:lnTo>
                  <a:lnTo>
                    <a:pt x="101" y="68"/>
                  </a:lnTo>
                  <a:lnTo>
                    <a:pt x="101" y="64"/>
                  </a:lnTo>
                  <a:lnTo>
                    <a:pt x="100" y="61"/>
                  </a:lnTo>
                  <a:lnTo>
                    <a:pt x="97" y="62"/>
                  </a:lnTo>
                  <a:lnTo>
                    <a:pt x="95" y="63"/>
                  </a:lnTo>
                  <a:lnTo>
                    <a:pt x="91" y="63"/>
                  </a:lnTo>
                  <a:lnTo>
                    <a:pt x="87" y="61"/>
                  </a:lnTo>
                  <a:lnTo>
                    <a:pt x="84" y="56"/>
                  </a:lnTo>
                  <a:lnTo>
                    <a:pt x="83" y="49"/>
                  </a:lnTo>
                  <a:lnTo>
                    <a:pt x="79" y="40"/>
                  </a:lnTo>
                  <a:lnTo>
                    <a:pt x="77" y="31"/>
                  </a:lnTo>
                  <a:lnTo>
                    <a:pt x="75" y="26"/>
                  </a:lnTo>
                  <a:lnTo>
                    <a:pt x="73" y="18"/>
                  </a:lnTo>
                  <a:lnTo>
                    <a:pt x="71" y="11"/>
                  </a:lnTo>
                  <a:lnTo>
                    <a:pt x="69" y="8"/>
                  </a:lnTo>
                  <a:lnTo>
                    <a:pt x="56" y="0"/>
                  </a:lnTo>
                  <a:lnTo>
                    <a:pt x="53" y="3"/>
                  </a:lnTo>
                  <a:lnTo>
                    <a:pt x="50" y="7"/>
                  </a:lnTo>
                  <a:lnTo>
                    <a:pt x="45" y="11"/>
                  </a:lnTo>
                  <a:lnTo>
                    <a:pt x="42" y="11"/>
                  </a:lnTo>
                  <a:lnTo>
                    <a:pt x="39" y="9"/>
                  </a:lnTo>
                  <a:lnTo>
                    <a:pt x="34" y="6"/>
                  </a:lnTo>
                  <a:lnTo>
                    <a:pt x="30" y="5"/>
                  </a:lnTo>
                  <a:lnTo>
                    <a:pt x="29" y="5"/>
                  </a:lnTo>
                  <a:lnTo>
                    <a:pt x="27" y="7"/>
                  </a:lnTo>
                  <a:lnTo>
                    <a:pt x="22" y="22"/>
                  </a:lnTo>
                  <a:lnTo>
                    <a:pt x="20" y="33"/>
                  </a:lnTo>
                  <a:lnTo>
                    <a:pt x="15" y="45"/>
                  </a:lnTo>
                  <a:lnTo>
                    <a:pt x="13" y="54"/>
                  </a:lnTo>
                  <a:lnTo>
                    <a:pt x="12" y="64"/>
                  </a:lnTo>
                  <a:lnTo>
                    <a:pt x="13" y="69"/>
                  </a:lnTo>
                  <a:lnTo>
                    <a:pt x="15" y="71"/>
                  </a:lnTo>
                  <a:lnTo>
                    <a:pt x="14" y="73"/>
                  </a:lnTo>
                  <a:lnTo>
                    <a:pt x="12" y="76"/>
                  </a:lnTo>
                  <a:lnTo>
                    <a:pt x="12" y="82"/>
                  </a:lnTo>
                  <a:lnTo>
                    <a:pt x="10" y="87"/>
                  </a:lnTo>
                  <a:lnTo>
                    <a:pt x="10" y="94"/>
                  </a:lnTo>
                  <a:lnTo>
                    <a:pt x="7" y="95"/>
                  </a:lnTo>
                  <a:lnTo>
                    <a:pt x="7" y="100"/>
                  </a:lnTo>
                  <a:lnTo>
                    <a:pt x="1" y="100"/>
                  </a:lnTo>
                  <a:lnTo>
                    <a:pt x="0" y="103"/>
                  </a:lnTo>
                  <a:lnTo>
                    <a:pt x="23" y="178"/>
                  </a:lnTo>
                  <a:lnTo>
                    <a:pt x="33" y="187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70" name="Freeform 23">
              <a:extLst>
                <a:ext uri="{FF2B5EF4-FFF2-40B4-BE49-F238E27FC236}">
                  <a16:creationId xmlns:a16="http://schemas.microsoft.com/office/drawing/2014/main" id="{37E2A67C-8BC3-9B46-B0FB-4DD1C7F0FA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95972" y="5852540"/>
              <a:ext cx="1593613" cy="1172465"/>
            </a:xfrm>
            <a:custGeom>
              <a:avLst/>
              <a:gdLst>
                <a:gd name="T0" fmla="*/ 10 w 242"/>
                <a:gd name="T1" fmla="*/ 136 h 178"/>
                <a:gd name="T2" fmla="*/ 16 w 242"/>
                <a:gd name="T3" fmla="*/ 129 h 178"/>
                <a:gd name="T4" fmla="*/ 22 w 242"/>
                <a:gd name="T5" fmla="*/ 124 h 178"/>
                <a:gd name="T6" fmla="*/ 22 w 242"/>
                <a:gd name="T7" fmla="*/ 119 h 178"/>
                <a:gd name="T8" fmla="*/ 14 w 242"/>
                <a:gd name="T9" fmla="*/ 102 h 178"/>
                <a:gd name="T10" fmla="*/ 31 w 242"/>
                <a:gd name="T11" fmla="*/ 96 h 178"/>
                <a:gd name="T12" fmla="*/ 47 w 242"/>
                <a:gd name="T13" fmla="*/ 96 h 178"/>
                <a:gd name="T14" fmla="*/ 56 w 242"/>
                <a:gd name="T15" fmla="*/ 96 h 178"/>
                <a:gd name="T16" fmla="*/ 67 w 242"/>
                <a:gd name="T17" fmla="*/ 93 h 178"/>
                <a:gd name="T18" fmla="*/ 83 w 242"/>
                <a:gd name="T19" fmla="*/ 83 h 178"/>
                <a:gd name="T20" fmla="*/ 93 w 242"/>
                <a:gd name="T21" fmla="*/ 77 h 178"/>
                <a:gd name="T22" fmla="*/ 93 w 242"/>
                <a:gd name="T23" fmla="*/ 71 h 178"/>
                <a:gd name="T24" fmla="*/ 93 w 242"/>
                <a:gd name="T25" fmla="*/ 63 h 178"/>
                <a:gd name="T26" fmla="*/ 89 w 242"/>
                <a:gd name="T27" fmla="*/ 61 h 178"/>
                <a:gd name="T28" fmla="*/ 85 w 242"/>
                <a:gd name="T29" fmla="*/ 55 h 178"/>
                <a:gd name="T30" fmla="*/ 98 w 242"/>
                <a:gd name="T31" fmla="*/ 44 h 178"/>
                <a:gd name="T32" fmla="*/ 102 w 242"/>
                <a:gd name="T33" fmla="*/ 33 h 178"/>
                <a:gd name="T34" fmla="*/ 116 w 242"/>
                <a:gd name="T35" fmla="*/ 15 h 178"/>
                <a:gd name="T36" fmla="*/ 130 w 242"/>
                <a:gd name="T37" fmla="*/ 8 h 178"/>
                <a:gd name="T38" fmla="*/ 147 w 242"/>
                <a:gd name="T39" fmla="*/ 2 h 178"/>
                <a:gd name="T40" fmla="*/ 163 w 242"/>
                <a:gd name="T41" fmla="*/ 5 h 178"/>
                <a:gd name="T42" fmla="*/ 165 w 242"/>
                <a:gd name="T43" fmla="*/ 16 h 178"/>
                <a:gd name="T44" fmla="*/ 171 w 242"/>
                <a:gd name="T45" fmla="*/ 24 h 178"/>
                <a:gd name="T46" fmla="*/ 171 w 242"/>
                <a:gd name="T47" fmla="*/ 34 h 178"/>
                <a:gd name="T48" fmla="*/ 174 w 242"/>
                <a:gd name="T49" fmla="*/ 48 h 178"/>
                <a:gd name="T50" fmla="*/ 181 w 242"/>
                <a:gd name="T51" fmla="*/ 59 h 178"/>
                <a:gd name="T52" fmla="*/ 184 w 242"/>
                <a:gd name="T53" fmla="*/ 79 h 178"/>
                <a:gd name="T54" fmla="*/ 188 w 242"/>
                <a:gd name="T55" fmla="*/ 89 h 178"/>
                <a:gd name="T56" fmla="*/ 188 w 242"/>
                <a:gd name="T57" fmla="*/ 120 h 178"/>
                <a:gd name="T58" fmla="*/ 192 w 242"/>
                <a:gd name="T59" fmla="*/ 146 h 178"/>
                <a:gd name="T60" fmla="*/ 192 w 242"/>
                <a:gd name="T61" fmla="*/ 158 h 178"/>
                <a:gd name="T62" fmla="*/ 186 w 242"/>
                <a:gd name="T63" fmla="*/ 171 h 178"/>
                <a:gd name="T64" fmla="*/ 198 w 242"/>
                <a:gd name="T65" fmla="*/ 166 h 178"/>
                <a:gd name="T66" fmla="*/ 206 w 242"/>
                <a:gd name="T67" fmla="*/ 160 h 178"/>
                <a:gd name="T68" fmla="*/ 217 w 242"/>
                <a:gd name="T69" fmla="*/ 158 h 178"/>
                <a:gd name="T70" fmla="*/ 225 w 242"/>
                <a:gd name="T71" fmla="*/ 153 h 178"/>
                <a:gd name="T72" fmla="*/ 225 w 242"/>
                <a:gd name="T73" fmla="*/ 157 h 178"/>
                <a:gd name="T74" fmla="*/ 233 w 242"/>
                <a:gd name="T75" fmla="*/ 151 h 178"/>
                <a:gd name="T76" fmla="*/ 240 w 242"/>
                <a:gd name="T77" fmla="*/ 149 h 178"/>
                <a:gd name="T78" fmla="*/ 233 w 242"/>
                <a:gd name="T79" fmla="*/ 157 h 178"/>
                <a:gd name="T80" fmla="*/ 219 w 242"/>
                <a:gd name="T81" fmla="*/ 166 h 178"/>
                <a:gd name="T82" fmla="*/ 206 w 242"/>
                <a:gd name="T83" fmla="*/ 173 h 178"/>
                <a:gd name="T84" fmla="*/ 189 w 242"/>
                <a:gd name="T85" fmla="*/ 178 h 178"/>
                <a:gd name="T86" fmla="*/ 182 w 242"/>
                <a:gd name="T87" fmla="*/ 171 h 178"/>
                <a:gd name="T88" fmla="*/ 180 w 242"/>
                <a:gd name="T89" fmla="*/ 165 h 178"/>
                <a:gd name="T90" fmla="*/ 155 w 242"/>
                <a:gd name="T91" fmla="*/ 158 h 178"/>
                <a:gd name="T92" fmla="*/ 154 w 242"/>
                <a:gd name="T93" fmla="*/ 151 h 178"/>
                <a:gd name="T94" fmla="*/ 148 w 242"/>
                <a:gd name="T95" fmla="*/ 150 h 178"/>
                <a:gd name="T96" fmla="*/ 140 w 242"/>
                <a:gd name="T97" fmla="*/ 138 h 178"/>
                <a:gd name="T98" fmla="*/ 2 w 242"/>
                <a:gd name="T99" fmla="*/ 15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42" h="178">
                  <a:moveTo>
                    <a:pt x="0" y="146"/>
                  </a:moveTo>
                  <a:lnTo>
                    <a:pt x="10" y="136"/>
                  </a:lnTo>
                  <a:lnTo>
                    <a:pt x="12" y="133"/>
                  </a:lnTo>
                  <a:lnTo>
                    <a:pt x="16" y="129"/>
                  </a:lnTo>
                  <a:lnTo>
                    <a:pt x="18" y="127"/>
                  </a:lnTo>
                  <a:lnTo>
                    <a:pt x="22" y="124"/>
                  </a:lnTo>
                  <a:lnTo>
                    <a:pt x="22" y="121"/>
                  </a:lnTo>
                  <a:lnTo>
                    <a:pt x="22" y="119"/>
                  </a:lnTo>
                  <a:lnTo>
                    <a:pt x="17" y="109"/>
                  </a:lnTo>
                  <a:lnTo>
                    <a:pt x="14" y="102"/>
                  </a:lnTo>
                  <a:lnTo>
                    <a:pt x="18" y="99"/>
                  </a:lnTo>
                  <a:lnTo>
                    <a:pt x="31" y="96"/>
                  </a:lnTo>
                  <a:lnTo>
                    <a:pt x="38" y="96"/>
                  </a:lnTo>
                  <a:lnTo>
                    <a:pt x="47" y="96"/>
                  </a:lnTo>
                  <a:lnTo>
                    <a:pt x="53" y="96"/>
                  </a:lnTo>
                  <a:lnTo>
                    <a:pt x="56" y="96"/>
                  </a:lnTo>
                  <a:lnTo>
                    <a:pt x="63" y="93"/>
                  </a:lnTo>
                  <a:lnTo>
                    <a:pt x="67" y="93"/>
                  </a:lnTo>
                  <a:lnTo>
                    <a:pt x="77" y="90"/>
                  </a:lnTo>
                  <a:lnTo>
                    <a:pt x="83" y="83"/>
                  </a:lnTo>
                  <a:lnTo>
                    <a:pt x="89" y="80"/>
                  </a:lnTo>
                  <a:lnTo>
                    <a:pt x="93" y="77"/>
                  </a:lnTo>
                  <a:lnTo>
                    <a:pt x="93" y="75"/>
                  </a:lnTo>
                  <a:lnTo>
                    <a:pt x="93" y="71"/>
                  </a:lnTo>
                  <a:lnTo>
                    <a:pt x="89" y="66"/>
                  </a:lnTo>
                  <a:lnTo>
                    <a:pt x="93" y="63"/>
                  </a:lnTo>
                  <a:lnTo>
                    <a:pt x="94" y="59"/>
                  </a:lnTo>
                  <a:lnTo>
                    <a:pt x="89" y="61"/>
                  </a:lnTo>
                  <a:lnTo>
                    <a:pt x="87" y="59"/>
                  </a:lnTo>
                  <a:lnTo>
                    <a:pt x="85" y="55"/>
                  </a:lnTo>
                  <a:lnTo>
                    <a:pt x="90" y="51"/>
                  </a:lnTo>
                  <a:lnTo>
                    <a:pt x="98" y="44"/>
                  </a:lnTo>
                  <a:lnTo>
                    <a:pt x="101" y="38"/>
                  </a:lnTo>
                  <a:lnTo>
                    <a:pt x="102" y="33"/>
                  </a:lnTo>
                  <a:lnTo>
                    <a:pt x="110" y="23"/>
                  </a:lnTo>
                  <a:lnTo>
                    <a:pt x="116" y="15"/>
                  </a:lnTo>
                  <a:lnTo>
                    <a:pt x="123" y="10"/>
                  </a:lnTo>
                  <a:lnTo>
                    <a:pt x="130" y="8"/>
                  </a:lnTo>
                  <a:lnTo>
                    <a:pt x="141" y="5"/>
                  </a:lnTo>
                  <a:lnTo>
                    <a:pt x="147" y="2"/>
                  </a:lnTo>
                  <a:lnTo>
                    <a:pt x="163" y="0"/>
                  </a:lnTo>
                  <a:lnTo>
                    <a:pt x="163" y="5"/>
                  </a:lnTo>
                  <a:lnTo>
                    <a:pt x="163" y="11"/>
                  </a:lnTo>
                  <a:lnTo>
                    <a:pt x="165" y="16"/>
                  </a:lnTo>
                  <a:lnTo>
                    <a:pt x="168" y="23"/>
                  </a:lnTo>
                  <a:lnTo>
                    <a:pt x="171" y="24"/>
                  </a:lnTo>
                  <a:lnTo>
                    <a:pt x="174" y="32"/>
                  </a:lnTo>
                  <a:lnTo>
                    <a:pt x="171" y="34"/>
                  </a:lnTo>
                  <a:lnTo>
                    <a:pt x="170" y="41"/>
                  </a:lnTo>
                  <a:lnTo>
                    <a:pt x="174" y="48"/>
                  </a:lnTo>
                  <a:lnTo>
                    <a:pt x="177" y="56"/>
                  </a:lnTo>
                  <a:lnTo>
                    <a:pt x="181" y="59"/>
                  </a:lnTo>
                  <a:lnTo>
                    <a:pt x="182" y="70"/>
                  </a:lnTo>
                  <a:lnTo>
                    <a:pt x="184" y="79"/>
                  </a:lnTo>
                  <a:lnTo>
                    <a:pt x="188" y="88"/>
                  </a:lnTo>
                  <a:lnTo>
                    <a:pt x="188" y="89"/>
                  </a:lnTo>
                  <a:lnTo>
                    <a:pt x="188" y="102"/>
                  </a:lnTo>
                  <a:lnTo>
                    <a:pt x="188" y="120"/>
                  </a:lnTo>
                  <a:lnTo>
                    <a:pt x="192" y="139"/>
                  </a:lnTo>
                  <a:lnTo>
                    <a:pt x="192" y="146"/>
                  </a:lnTo>
                  <a:lnTo>
                    <a:pt x="196" y="152"/>
                  </a:lnTo>
                  <a:lnTo>
                    <a:pt x="192" y="158"/>
                  </a:lnTo>
                  <a:lnTo>
                    <a:pt x="193" y="161"/>
                  </a:lnTo>
                  <a:lnTo>
                    <a:pt x="186" y="171"/>
                  </a:lnTo>
                  <a:lnTo>
                    <a:pt x="193" y="168"/>
                  </a:lnTo>
                  <a:lnTo>
                    <a:pt x="198" y="166"/>
                  </a:lnTo>
                  <a:lnTo>
                    <a:pt x="204" y="162"/>
                  </a:lnTo>
                  <a:lnTo>
                    <a:pt x="206" y="160"/>
                  </a:lnTo>
                  <a:lnTo>
                    <a:pt x="212" y="159"/>
                  </a:lnTo>
                  <a:lnTo>
                    <a:pt x="217" y="158"/>
                  </a:lnTo>
                  <a:lnTo>
                    <a:pt x="219" y="156"/>
                  </a:lnTo>
                  <a:lnTo>
                    <a:pt x="225" y="153"/>
                  </a:lnTo>
                  <a:lnTo>
                    <a:pt x="230" y="147"/>
                  </a:lnTo>
                  <a:lnTo>
                    <a:pt x="225" y="157"/>
                  </a:lnTo>
                  <a:lnTo>
                    <a:pt x="230" y="155"/>
                  </a:lnTo>
                  <a:lnTo>
                    <a:pt x="233" y="151"/>
                  </a:lnTo>
                  <a:lnTo>
                    <a:pt x="236" y="150"/>
                  </a:lnTo>
                  <a:lnTo>
                    <a:pt x="240" y="149"/>
                  </a:lnTo>
                  <a:lnTo>
                    <a:pt x="242" y="149"/>
                  </a:lnTo>
                  <a:lnTo>
                    <a:pt x="233" y="157"/>
                  </a:lnTo>
                  <a:lnTo>
                    <a:pt x="225" y="163"/>
                  </a:lnTo>
                  <a:lnTo>
                    <a:pt x="219" y="166"/>
                  </a:lnTo>
                  <a:lnTo>
                    <a:pt x="214" y="171"/>
                  </a:lnTo>
                  <a:lnTo>
                    <a:pt x="206" y="173"/>
                  </a:lnTo>
                  <a:lnTo>
                    <a:pt x="197" y="176"/>
                  </a:lnTo>
                  <a:lnTo>
                    <a:pt x="189" y="178"/>
                  </a:lnTo>
                  <a:lnTo>
                    <a:pt x="184" y="175"/>
                  </a:lnTo>
                  <a:lnTo>
                    <a:pt x="182" y="171"/>
                  </a:lnTo>
                  <a:lnTo>
                    <a:pt x="182" y="167"/>
                  </a:lnTo>
                  <a:lnTo>
                    <a:pt x="180" y="165"/>
                  </a:lnTo>
                  <a:lnTo>
                    <a:pt x="167" y="161"/>
                  </a:lnTo>
                  <a:lnTo>
                    <a:pt x="155" y="158"/>
                  </a:lnTo>
                  <a:lnTo>
                    <a:pt x="157" y="153"/>
                  </a:lnTo>
                  <a:lnTo>
                    <a:pt x="154" y="151"/>
                  </a:lnTo>
                  <a:lnTo>
                    <a:pt x="151" y="151"/>
                  </a:lnTo>
                  <a:lnTo>
                    <a:pt x="148" y="150"/>
                  </a:lnTo>
                  <a:lnTo>
                    <a:pt x="144" y="143"/>
                  </a:lnTo>
                  <a:lnTo>
                    <a:pt x="140" y="138"/>
                  </a:lnTo>
                  <a:lnTo>
                    <a:pt x="132" y="133"/>
                  </a:lnTo>
                  <a:lnTo>
                    <a:pt x="2" y="156"/>
                  </a:lnTo>
                  <a:lnTo>
                    <a:pt x="0" y="146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71" name="Freeform 24">
              <a:extLst>
                <a:ext uri="{FF2B5EF4-FFF2-40B4-BE49-F238E27FC236}">
                  <a16:creationId xmlns:a16="http://schemas.microsoft.com/office/drawing/2014/main" id="{4944163A-7735-5E43-ACF9-8DEE5A71BB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69355" y="5773491"/>
              <a:ext cx="368771" cy="665276"/>
            </a:xfrm>
            <a:custGeom>
              <a:avLst/>
              <a:gdLst>
                <a:gd name="T0" fmla="*/ 0 w 56"/>
                <a:gd name="T1" fmla="*/ 23 h 101"/>
                <a:gd name="T2" fmla="*/ 2 w 56"/>
                <a:gd name="T3" fmla="*/ 28 h 101"/>
                <a:gd name="T4" fmla="*/ 5 w 56"/>
                <a:gd name="T5" fmla="*/ 35 h 101"/>
                <a:gd name="T6" fmla="*/ 8 w 56"/>
                <a:gd name="T7" fmla="*/ 36 h 101"/>
                <a:gd name="T8" fmla="*/ 11 w 56"/>
                <a:gd name="T9" fmla="*/ 44 h 101"/>
                <a:gd name="T10" fmla="*/ 8 w 56"/>
                <a:gd name="T11" fmla="*/ 46 h 101"/>
                <a:gd name="T12" fmla="*/ 7 w 56"/>
                <a:gd name="T13" fmla="*/ 53 h 101"/>
                <a:gd name="T14" fmla="*/ 11 w 56"/>
                <a:gd name="T15" fmla="*/ 60 h 101"/>
                <a:gd name="T16" fmla="*/ 14 w 56"/>
                <a:gd name="T17" fmla="*/ 68 h 101"/>
                <a:gd name="T18" fmla="*/ 18 w 56"/>
                <a:gd name="T19" fmla="*/ 71 h 101"/>
                <a:gd name="T20" fmla="*/ 19 w 56"/>
                <a:gd name="T21" fmla="*/ 82 h 101"/>
                <a:gd name="T22" fmla="*/ 21 w 56"/>
                <a:gd name="T23" fmla="*/ 91 h 101"/>
                <a:gd name="T24" fmla="*/ 25 w 56"/>
                <a:gd name="T25" fmla="*/ 100 h 101"/>
                <a:gd name="T26" fmla="*/ 25 w 56"/>
                <a:gd name="T27" fmla="*/ 101 h 101"/>
                <a:gd name="T28" fmla="*/ 47 w 56"/>
                <a:gd name="T29" fmla="*/ 98 h 101"/>
                <a:gd name="T30" fmla="*/ 45 w 56"/>
                <a:gd name="T31" fmla="*/ 91 h 101"/>
                <a:gd name="T32" fmla="*/ 46 w 56"/>
                <a:gd name="T33" fmla="*/ 82 h 101"/>
                <a:gd name="T34" fmla="*/ 45 w 56"/>
                <a:gd name="T35" fmla="*/ 71 h 101"/>
                <a:gd name="T36" fmla="*/ 44 w 56"/>
                <a:gd name="T37" fmla="*/ 60 h 101"/>
                <a:gd name="T38" fmla="*/ 47 w 56"/>
                <a:gd name="T39" fmla="*/ 45 h 101"/>
                <a:gd name="T40" fmla="*/ 47 w 56"/>
                <a:gd name="T41" fmla="*/ 32 h 101"/>
                <a:gd name="T42" fmla="*/ 56 w 56"/>
                <a:gd name="T43" fmla="*/ 25 h 101"/>
                <a:gd name="T44" fmla="*/ 56 w 56"/>
                <a:gd name="T45" fmla="*/ 21 h 101"/>
                <a:gd name="T46" fmla="*/ 53 w 56"/>
                <a:gd name="T47" fmla="*/ 17 h 101"/>
                <a:gd name="T48" fmla="*/ 53 w 56"/>
                <a:gd name="T49" fmla="*/ 12 h 101"/>
                <a:gd name="T50" fmla="*/ 53 w 56"/>
                <a:gd name="T51" fmla="*/ 4 h 101"/>
                <a:gd name="T52" fmla="*/ 50 w 56"/>
                <a:gd name="T53" fmla="*/ 0 h 101"/>
                <a:gd name="T54" fmla="*/ 43 w 56"/>
                <a:gd name="T55" fmla="*/ 2 h 101"/>
                <a:gd name="T56" fmla="*/ 36 w 56"/>
                <a:gd name="T57" fmla="*/ 4 h 101"/>
                <a:gd name="T58" fmla="*/ 22 w 56"/>
                <a:gd name="T59" fmla="*/ 6 h 101"/>
                <a:gd name="T60" fmla="*/ 15 w 56"/>
                <a:gd name="T61" fmla="*/ 8 h 101"/>
                <a:gd name="T62" fmla="*/ 5 w 56"/>
                <a:gd name="T63" fmla="*/ 12 h 101"/>
                <a:gd name="T64" fmla="*/ 0 w 56"/>
                <a:gd name="T65" fmla="*/ 12 h 101"/>
                <a:gd name="T66" fmla="*/ 0 w 56"/>
                <a:gd name="T67" fmla="*/ 17 h 101"/>
                <a:gd name="T68" fmla="*/ 0 w 56"/>
                <a:gd name="T69" fmla="*/ 2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" h="101">
                  <a:moveTo>
                    <a:pt x="0" y="23"/>
                  </a:moveTo>
                  <a:lnTo>
                    <a:pt x="2" y="28"/>
                  </a:lnTo>
                  <a:lnTo>
                    <a:pt x="5" y="35"/>
                  </a:lnTo>
                  <a:lnTo>
                    <a:pt x="8" y="36"/>
                  </a:lnTo>
                  <a:lnTo>
                    <a:pt x="11" y="44"/>
                  </a:lnTo>
                  <a:lnTo>
                    <a:pt x="8" y="46"/>
                  </a:lnTo>
                  <a:lnTo>
                    <a:pt x="7" y="53"/>
                  </a:lnTo>
                  <a:lnTo>
                    <a:pt x="11" y="60"/>
                  </a:lnTo>
                  <a:lnTo>
                    <a:pt x="14" y="68"/>
                  </a:lnTo>
                  <a:lnTo>
                    <a:pt x="18" y="71"/>
                  </a:lnTo>
                  <a:lnTo>
                    <a:pt x="19" y="82"/>
                  </a:lnTo>
                  <a:lnTo>
                    <a:pt x="21" y="91"/>
                  </a:lnTo>
                  <a:lnTo>
                    <a:pt x="25" y="100"/>
                  </a:lnTo>
                  <a:lnTo>
                    <a:pt x="25" y="101"/>
                  </a:lnTo>
                  <a:lnTo>
                    <a:pt x="47" y="98"/>
                  </a:lnTo>
                  <a:lnTo>
                    <a:pt x="45" y="91"/>
                  </a:lnTo>
                  <a:lnTo>
                    <a:pt x="46" y="82"/>
                  </a:lnTo>
                  <a:lnTo>
                    <a:pt x="45" y="71"/>
                  </a:lnTo>
                  <a:lnTo>
                    <a:pt x="44" y="60"/>
                  </a:lnTo>
                  <a:lnTo>
                    <a:pt x="47" y="45"/>
                  </a:lnTo>
                  <a:lnTo>
                    <a:pt x="47" y="32"/>
                  </a:lnTo>
                  <a:lnTo>
                    <a:pt x="56" y="25"/>
                  </a:lnTo>
                  <a:lnTo>
                    <a:pt x="56" y="21"/>
                  </a:lnTo>
                  <a:lnTo>
                    <a:pt x="53" y="17"/>
                  </a:lnTo>
                  <a:lnTo>
                    <a:pt x="53" y="12"/>
                  </a:lnTo>
                  <a:lnTo>
                    <a:pt x="53" y="4"/>
                  </a:lnTo>
                  <a:lnTo>
                    <a:pt x="50" y="0"/>
                  </a:lnTo>
                  <a:lnTo>
                    <a:pt x="43" y="2"/>
                  </a:lnTo>
                  <a:lnTo>
                    <a:pt x="36" y="4"/>
                  </a:lnTo>
                  <a:lnTo>
                    <a:pt x="22" y="6"/>
                  </a:lnTo>
                  <a:lnTo>
                    <a:pt x="15" y="8"/>
                  </a:lnTo>
                  <a:lnTo>
                    <a:pt x="5" y="12"/>
                  </a:lnTo>
                  <a:lnTo>
                    <a:pt x="0" y="12"/>
                  </a:lnTo>
                  <a:lnTo>
                    <a:pt x="0" y="17"/>
                  </a:lnTo>
                  <a:lnTo>
                    <a:pt x="0" y="23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72" name="Freeform 25">
              <a:extLst>
                <a:ext uri="{FF2B5EF4-FFF2-40B4-BE49-F238E27FC236}">
                  <a16:creationId xmlns:a16="http://schemas.microsoft.com/office/drawing/2014/main" id="{5433972E-F06A-D94C-8CA3-642E741B0E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59102" y="5687861"/>
              <a:ext cx="329259" cy="731143"/>
            </a:xfrm>
            <a:custGeom>
              <a:avLst/>
              <a:gdLst>
                <a:gd name="T0" fmla="*/ 18 w 50"/>
                <a:gd name="T1" fmla="*/ 0 h 111"/>
                <a:gd name="T2" fmla="*/ 14 w 50"/>
                <a:gd name="T3" fmla="*/ 1 h 111"/>
                <a:gd name="T4" fmla="*/ 9 w 50"/>
                <a:gd name="T5" fmla="*/ 1 h 111"/>
                <a:gd name="T6" fmla="*/ 9 w 50"/>
                <a:gd name="T7" fmla="*/ 6 h 111"/>
                <a:gd name="T8" fmla="*/ 8 w 50"/>
                <a:gd name="T9" fmla="*/ 9 h 111"/>
                <a:gd name="T10" fmla="*/ 6 w 50"/>
                <a:gd name="T11" fmla="*/ 13 h 111"/>
                <a:gd name="T12" fmla="*/ 9 w 50"/>
                <a:gd name="T13" fmla="*/ 17 h 111"/>
                <a:gd name="T14" fmla="*/ 9 w 50"/>
                <a:gd name="T15" fmla="*/ 25 h 111"/>
                <a:gd name="T16" fmla="*/ 9 w 50"/>
                <a:gd name="T17" fmla="*/ 30 h 111"/>
                <a:gd name="T18" fmla="*/ 12 w 50"/>
                <a:gd name="T19" fmla="*/ 34 h 111"/>
                <a:gd name="T20" fmla="*/ 12 w 50"/>
                <a:gd name="T21" fmla="*/ 38 h 111"/>
                <a:gd name="T22" fmla="*/ 3 w 50"/>
                <a:gd name="T23" fmla="*/ 45 h 111"/>
                <a:gd name="T24" fmla="*/ 3 w 50"/>
                <a:gd name="T25" fmla="*/ 58 h 111"/>
                <a:gd name="T26" fmla="*/ 0 w 50"/>
                <a:gd name="T27" fmla="*/ 73 h 111"/>
                <a:gd name="T28" fmla="*/ 1 w 50"/>
                <a:gd name="T29" fmla="*/ 84 h 111"/>
                <a:gd name="T30" fmla="*/ 2 w 50"/>
                <a:gd name="T31" fmla="*/ 95 h 111"/>
                <a:gd name="T32" fmla="*/ 1 w 50"/>
                <a:gd name="T33" fmla="*/ 104 h 111"/>
                <a:gd name="T34" fmla="*/ 3 w 50"/>
                <a:gd name="T35" fmla="*/ 111 h 111"/>
                <a:gd name="T36" fmla="*/ 40 w 50"/>
                <a:gd name="T37" fmla="*/ 102 h 111"/>
                <a:gd name="T38" fmla="*/ 41 w 50"/>
                <a:gd name="T39" fmla="*/ 97 h 111"/>
                <a:gd name="T40" fmla="*/ 49 w 50"/>
                <a:gd name="T41" fmla="*/ 94 h 111"/>
                <a:gd name="T42" fmla="*/ 48 w 50"/>
                <a:gd name="T43" fmla="*/ 91 h 111"/>
                <a:gd name="T44" fmla="*/ 50 w 50"/>
                <a:gd name="T45" fmla="*/ 83 h 111"/>
                <a:gd name="T46" fmla="*/ 50 w 50"/>
                <a:gd name="T47" fmla="*/ 83 h 111"/>
                <a:gd name="T48" fmla="*/ 41 w 50"/>
                <a:gd name="T49" fmla="*/ 75 h 111"/>
                <a:gd name="T50" fmla="*/ 18 w 50"/>
                <a:gd name="T5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0" h="111">
                  <a:moveTo>
                    <a:pt x="18" y="0"/>
                  </a:moveTo>
                  <a:lnTo>
                    <a:pt x="14" y="1"/>
                  </a:lnTo>
                  <a:lnTo>
                    <a:pt x="9" y="1"/>
                  </a:lnTo>
                  <a:lnTo>
                    <a:pt x="9" y="6"/>
                  </a:lnTo>
                  <a:lnTo>
                    <a:pt x="8" y="9"/>
                  </a:lnTo>
                  <a:lnTo>
                    <a:pt x="6" y="13"/>
                  </a:lnTo>
                  <a:lnTo>
                    <a:pt x="9" y="17"/>
                  </a:lnTo>
                  <a:lnTo>
                    <a:pt x="9" y="25"/>
                  </a:lnTo>
                  <a:lnTo>
                    <a:pt x="9" y="30"/>
                  </a:lnTo>
                  <a:lnTo>
                    <a:pt x="12" y="34"/>
                  </a:lnTo>
                  <a:lnTo>
                    <a:pt x="12" y="38"/>
                  </a:lnTo>
                  <a:lnTo>
                    <a:pt x="3" y="45"/>
                  </a:lnTo>
                  <a:lnTo>
                    <a:pt x="3" y="58"/>
                  </a:lnTo>
                  <a:lnTo>
                    <a:pt x="0" y="73"/>
                  </a:lnTo>
                  <a:lnTo>
                    <a:pt x="1" y="84"/>
                  </a:lnTo>
                  <a:lnTo>
                    <a:pt x="2" y="95"/>
                  </a:lnTo>
                  <a:lnTo>
                    <a:pt x="1" y="104"/>
                  </a:lnTo>
                  <a:lnTo>
                    <a:pt x="3" y="111"/>
                  </a:lnTo>
                  <a:lnTo>
                    <a:pt x="40" y="102"/>
                  </a:lnTo>
                  <a:lnTo>
                    <a:pt x="41" y="97"/>
                  </a:lnTo>
                  <a:lnTo>
                    <a:pt x="49" y="94"/>
                  </a:lnTo>
                  <a:lnTo>
                    <a:pt x="48" y="91"/>
                  </a:lnTo>
                  <a:lnTo>
                    <a:pt x="50" y="83"/>
                  </a:lnTo>
                  <a:lnTo>
                    <a:pt x="50" y="83"/>
                  </a:lnTo>
                  <a:lnTo>
                    <a:pt x="41" y="75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73" name="Freeform 26">
              <a:extLst>
                <a:ext uri="{FF2B5EF4-FFF2-40B4-BE49-F238E27FC236}">
                  <a16:creationId xmlns:a16="http://schemas.microsoft.com/office/drawing/2014/main" id="{2FE2E860-9AB2-514D-AB85-B92E59BFD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33989" y="6577094"/>
              <a:ext cx="368771" cy="335932"/>
            </a:xfrm>
            <a:custGeom>
              <a:avLst/>
              <a:gdLst>
                <a:gd name="T0" fmla="*/ 4 w 56"/>
                <a:gd name="T1" fmla="*/ 29 h 51"/>
                <a:gd name="T2" fmla="*/ 4 w 56"/>
                <a:gd name="T3" fmla="*/ 36 h 51"/>
                <a:gd name="T4" fmla="*/ 8 w 56"/>
                <a:gd name="T5" fmla="*/ 42 h 51"/>
                <a:gd name="T6" fmla="*/ 4 w 56"/>
                <a:gd name="T7" fmla="*/ 48 h 51"/>
                <a:gd name="T8" fmla="*/ 5 w 56"/>
                <a:gd name="T9" fmla="*/ 51 h 51"/>
                <a:gd name="T10" fmla="*/ 9 w 56"/>
                <a:gd name="T11" fmla="*/ 50 h 51"/>
                <a:gd name="T12" fmla="*/ 13 w 56"/>
                <a:gd name="T13" fmla="*/ 45 h 51"/>
                <a:gd name="T14" fmla="*/ 15 w 56"/>
                <a:gd name="T15" fmla="*/ 44 h 51"/>
                <a:gd name="T16" fmla="*/ 20 w 56"/>
                <a:gd name="T17" fmla="*/ 39 h 51"/>
                <a:gd name="T18" fmla="*/ 25 w 56"/>
                <a:gd name="T19" fmla="*/ 36 h 51"/>
                <a:gd name="T20" fmla="*/ 33 w 56"/>
                <a:gd name="T21" fmla="*/ 36 h 51"/>
                <a:gd name="T22" fmla="*/ 37 w 56"/>
                <a:gd name="T23" fmla="*/ 34 h 51"/>
                <a:gd name="T24" fmla="*/ 39 w 56"/>
                <a:gd name="T25" fmla="*/ 32 h 51"/>
                <a:gd name="T26" fmla="*/ 44 w 56"/>
                <a:gd name="T27" fmla="*/ 30 h 51"/>
                <a:gd name="T28" fmla="*/ 49 w 56"/>
                <a:gd name="T29" fmla="*/ 28 h 51"/>
                <a:gd name="T30" fmla="*/ 55 w 56"/>
                <a:gd name="T31" fmla="*/ 28 h 51"/>
                <a:gd name="T32" fmla="*/ 56 w 56"/>
                <a:gd name="T33" fmla="*/ 26 h 51"/>
                <a:gd name="T34" fmla="*/ 50 w 56"/>
                <a:gd name="T35" fmla="*/ 0 h 51"/>
                <a:gd name="T36" fmla="*/ 24 w 56"/>
                <a:gd name="T37" fmla="*/ 5 h 51"/>
                <a:gd name="T38" fmla="*/ 0 w 56"/>
                <a:gd name="T39" fmla="*/ 9 h 51"/>
                <a:gd name="T40" fmla="*/ 0 w 56"/>
                <a:gd name="T41" fmla="*/ 10 h 51"/>
                <a:gd name="T42" fmla="*/ 4 w 56"/>
                <a:gd name="T43" fmla="*/ 2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6" h="51">
                  <a:moveTo>
                    <a:pt x="4" y="29"/>
                  </a:moveTo>
                  <a:lnTo>
                    <a:pt x="4" y="36"/>
                  </a:lnTo>
                  <a:lnTo>
                    <a:pt x="8" y="42"/>
                  </a:lnTo>
                  <a:lnTo>
                    <a:pt x="4" y="48"/>
                  </a:lnTo>
                  <a:lnTo>
                    <a:pt x="5" y="51"/>
                  </a:lnTo>
                  <a:lnTo>
                    <a:pt x="9" y="50"/>
                  </a:lnTo>
                  <a:lnTo>
                    <a:pt x="13" y="45"/>
                  </a:lnTo>
                  <a:lnTo>
                    <a:pt x="15" y="44"/>
                  </a:lnTo>
                  <a:lnTo>
                    <a:pt x="20" y="39"/>
                  </a:lnTo>
                  <a:lnTo>
                    <a:pt x="25" y="36"/>
                  </a:lnTo>
                  <a:lnTo>
                    <a:pt x="33" y="36"/>
                  </a:lnTo>
                  <a:lnTo>
                    <a:pt x="37" y="34"/>
                  </a:lnTo>
                  <a:lnTo>
                    <a:pt x="39" y="32"/>
                  </a:lnTo>
                  <a:lnTo>
                    <a:pt x="44" y="30"/>
                  </a:lnTo>
                  <a:lnTo>
                    <a:pt x="49" y="28"/>
                  </a:lnTo>
                  <a:lnTo>
                    <a:pt x="55" y="28"/>
                  </a:lnTo>
                  <a:lnTo>
                    <a:pt x="56" y="26"/>
                  </a:lnTo>
                  <a:lnTo>
                    <a:pt x="50" y="0"/>
                  </a:lnTo>
                  <a:lnTo>
                    <a:pt x="24" y="5"/>
                  </a:lnTo>
                  <a:lnTo>
                    <a:pt x="0" y="9"/>
                  </a:lnTo>
                  <a:lnTo>
                    <a:pt x="0" y="10"/>
                  </a:lnTo>
                  <a:lnTo>
                    <a:pt x="4" y="29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74" name="Freeform 27">
              <a:extLst>
                <a:ext uri="{FF2B5EF4-FFF2-40B4-BE49-F238E27FC236}">
                  <a16:creationId xmlns:a16="http://schemas.microsoft.com/office/drawing/2014/main" id="{1125995C-FFD4-414C-B07E-83248882261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63247" y="6544157"/>
              <a:ext cx="158046" cy="204194"/>
            </a:xfrm>
            <a:custGeom>
              <a:avLst/>
              <a:gdLst>
                <a:gd name="T0" fmla="*/ 23 w 24"/>
                <a:gd name="T1" fmla="*/ 15 h 31"/>
                <a:gd name="T2" fmla="*/ 21 w 24"/>
                <a:gd name="T3" fmla="*/ 13 h 31"/>
                <a:gd name="T4" fmla="*/ 21 w 24"/>
                <a:gd name="T5" fmla="*/ 12 h 31"/>
                <a:gd name="T6" fmla="*/ 18 w 24"/>
                <a:gd name="T7" fmla="*/ 11 h 31"/>
                <a:gd name="T8" fmla="*/ 16 w 24"/>
                <a:gd name="T9" fmla="*/ 10 h 31"/>
                <a:gd name="T10" fmla="*/ 16 w 24"/>
                <a:gd name="T11" fmla="*/ 7 h 31"/>
                <a:gd name="T12" fmla="*/ 13 w 24"/>
                <a:gd name="T13" fmla="*/ 5 h 31"/>
                <a:gd name="T14" fmla="*/ 10 w 24"/>
                <a:gd name="T15" fmla="*/ 0 h 31"/>
                <a:gd name="T16" fmla="*/ 0 w 24"/>
                <a:gd name="T17" fmla="*/ 5 h 31"/>
                <a:gd name="T18" fmla="*/ 6 w 24"/>
                <a:gd name="T19" fmla="*/ 31 h 31"/>
                <a:gd name="T20" fmla="*/ 8 w 24"/>
                <a:gd name="T21" fmla="*/ 29 h 31"/>
                <a:gd name="T22" fmla="*/ 10 w 24"/>
                <a:gd name="T23" fmla="*/ 28 h 31"/>
                <a:gd name="T24" fmla="*/ 14 w 24"/>
                <a:gd name="T25" fmla="*/ 26 h 31"/>
                <a:gd name="T26" fmla="*/ 14 w 24"/>
                <a:gd name="T27" fmla="*/ 23 h 31"/>
                <a:gd name="T28" fmla="*/ 14 w 24"/>
                <a:gd name="T29" fmla="*/ 22 h 31"/>
                <a:gd name="T30" fmla="*/ 14 w 24"/>
                <a:gd name="T31" fmla="*/ 20 h 31"/>
                <a:gd name="T32" fmla="*/ 14 w 24"/>
                <a:gd name="T33" fmla="*/ 17 h 31"/>
                <a:gd name="T34" fmla="*/ 14 w 24"/>
                <a:gd name="T35" fmla="*/ 15 h 31"/>
                <a:gd name="T36" fmla="*/ 14 w 24"/>
                <a:gd name="T37" fmla="*/ 14 h 31"/>
                <a:gd name="T38" fmla="*/ 15 w 24"/>
                <a:gd name="T39" fmla="*/ 13 h 31"/>
                <a:gd name="T40" fmla="*/ 16 w 24"/>
                <a:gd name="T41" fmla="*/ 13 h 31"/>
                <a:gd name="T42" fmla="*/ 19 w 24"/>
                <a:gd name="T43" fmla="*/ 14 h 31"/>
                <a:gd name="T44" fmla="*/ 19 w 24"/>
                <a:gd name="T45" fmla="*/ 16 h 31"/>
                <a:gd name="T46" fmla="*/ 21 w 24"/>
                <a:gd name="T47" fmla="*/ 20 h 31"/>
                <a:gd name="T48" fmla="*/ 21 w 24"/>
                <a:gd name="T49" fmla="*/ 21 h 31"/>
                <a:gd name="T50" fmla="*/ 22 w 24"/>
                <a:gd name="T51" fmla="*/ 22 h 31"/>
                <a:gd name="T52" fmla="*/ 24 w 24"/>
                <a:gd name="T53" fmla="*/ 21 h 31"/>
                <a:gd name="T54" fmla="*/ 24 w 24"/>
                <a:gd name="T55" fmla="*/ 20 h 31"/>
                <a:gd name="T56" fmla="*/ 24 w 24"/>
                <a:gd name="T57" fmla="*/ 19 h 31"/>
                <a:gd name="T58" fmla="*/ 23 w 24"/>
                <a:gd name="T59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4" h="31">
                  <a:moveTo>
                    <a:pt x="23" y="15"/>
                  </a:moveTo>
                  <a:lnTo>
                    <a:pt x="21" y="13"/>
                  </a:lnTo>
                  <a:lnTo>
                    <a:pt x="21" y="12"/>
                  </a:lnTo>
                  <a:lnTo>
                    <a:pt x="18" y="11"/>
                  </a:lnTo>
                  <a:lnTo>
                    <a:pt x="16" y="10"/>
                  </a:lnTo>
                  <a:lnTo>
                    <a:pt x="16" y="7"/>
                  </a:lnTo>
                  <a:lnTo>
                    <a:pt x="13" y="5"/>
                  </a:lnTo>
                  <a:lnTo>
                    <a:pt x="10" y="0"/>
                  </a:lnTo>
                  <a:lnTo>
                    <a:pt x="0" y="5"/>
                  </a:lnTo>
                  <a:lnTo>
                    <a:pt x="6" y="31"/>
                  </a:lnTo>
                  <a:lnTo>
                    <a:pt x="8" y="29"/>
                  </a:lnTo>
                  <a:lnTo>
                    <a:pt x="10" y="28"/>
                  </a:lnTo>
                  <a:lnTo>
                    <a:pt x="14" y="26"/>
                  </a:lnTo>
                  <a:lnTo>
                    <a:pt x="14" y="23"/>
                  </a:lnTo>
                  <a:lnTo>
                    <a:pt x="14" y="22"/>
                  </a:lnTo>
                  <a:lnTo>
                    <a:pt x="14" y="20"/>
                  </a:lnTo>
                  <a:lnTo>
                    <a:pt x="14" y="17"/>
                  </a:lnTo>
                  <a:lnTo>
                    <a:pt x="14" y="15"/>
                  </a:lnTo>
                  <a:lnTo>
                    <a:pt x="14" y="14"/>
                  </a:lnTo>
                  <a:lnTo>
                    <a:pt x="15" y="13"/>
                  </a:lnTo>
                  <a:lnTo>
                    <a:pt x="16" y="13"/>
                  </a:lnTo>
                  <a:lnTo>
                    <a:pt x="19" y="14"/>
                  </a:lnTo>
                  <a:lnTo>
                    <a:pt x="19" y="16"/>
                  </a:lnTo>
                  <a:lnTo>
                    <a:pt x="21" y="20"/>
                  </a:lnTo>
                  <a:lnTo>
                    <a:pt x="21" y="21"/>
                  </a:lnTo>
                  <a:lnTo>
                    <a:pt x="22" y="22"/>
                  </a:lnTo>
                  <a:lnTo>
                    <a:pt x="24" y="21"/>
                  </a:lnTo>
                  <a:lnTo>
                    <a:pt x="24" y="20"/>
                  </a:lnTo>
                  <a:lnTo>
                    <a:pt x="24" y="19"/>
                  </a:lnTo>
                  <a:lnTo>
                    <a:pt x="23" y="15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75" name="Freeform 28">
              <a:extLst>
                <a:ext uri="{FF2B5EF4-FFF2-40B4-BE49-F238E27FC236}">
                  <a16:creationId xmlns:a16="http://schemas.microsoft.com/office/drawing/2014/main" id="{7A45C654-71CA-5748-B988-9D32C7F0FE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33989" y="6307025"/>
              <a:ext cx="717784" cy="362281"/>
            </a:xfrm>
            <a:custGeom>
              <a:avLst/>
              <a:gdLst>
                <a:gd name="T0" fmla="*/ 105 w 109"/>
                <a:gd name="T1" fmla="*/ 32 h 55"/>
                <a:gd name="T2" fmla="*/ 101 w 109"/>
                <a:gd name="T3" fmla="*/ 29 h 55"/>
                <a:gd name="T4" fmla="*/ 97 w 109"/>
                <a:gd name="T5" fmla="*/ 25 h 55"/>
                <a:gd name="T6" fmla="*/ 97 w 109"/>
                <a:gd name="T7" fmla="*/ 29 h 55"/>
                <a:gd name="T8" fmla="*/ 102 w 109"/>
                <a:gd name="T9" fmla="*/ 35 h 55"/>
                <a:gd name="T10" fmla="*/ 95 w 109"/>
                <a:gd name="T11" fmla="*/ 36 h 55"/>
                <a:gd name="T12" fmla="*/ 88 w 109"/>
                <a:gd name="T13" fmla="*/ 37 h 55"/>
                <a:gd name="T14" fmla="*/ 85 w 109"/>
                <a:gd name="T15" fmla="*/ 35 h 55"/>
                <a:gd name="T16" fmla="*/ 81 w 109"/>
                <a:gd name="T17" fmla="*/ 32 h 55"/>
                <a:gd name="T18" fmla="*/ 81 w 109"/>
                <a:gd name="T19" fmla="*/ 27 h 55"/>
                <a:gd name="T20" fmla="*/ 73 w 109"/>
                <a:gd name="T21" fmla="*/ 22 h 55"/>
                <a:gd name="T22" fmla="*/ 69 w 109"/>
                <a:gd name="T23" fmla="*/ 22 h 55"/>
                <a:gd name="T24" fmla="*/ 68 w 109"/>
                <a:gd name="T25" fmla="*/ 16 h 55"/>
                <a:gd name="T26" fmla="*/ 71 w 109"/>
                <a:gd name="T27" fmla="*/ 13 h 55"/>
                <a:gd name="T28" fmla="*/ 77 w 109"/>
                <a:gd name="T29" fmla="*/ 9 h 55"/>
                <a:gd name="T30" fmla="*/ 76 w 109"/>
                <a:gd name="T31" fmla="*/ 6 h 55"/>
                <a:gd name="T32" fmla="*/ 71 w 109"/>
                <a:gd name="T33" fmla="*/ 6 h 55"/>
                <a:gd name="T34" fmla="*/ 68 w 109"/>
                <a:gd name="T35" fmla="*/ 0 h 55"/>
                <a:gd name="T36" fmla="*/ 59 w 109"/>
                <a:gd name="T37" fmla="*/ 8 h 55"/>
                <a:gd name="T38" fmla="*/ 0 w 109"/>
                <a:gd name="T39" fmla="*/ 20 h 55"/>
                <a:gd name="T40" fmla="*/ 0 w 109"/>
                <a:gd name="T41" fmla="*/ 50 h 55"/>
                <a:gd name="T42" fmla="*/ 50 w 109"/>
                <a:gd name="T43" fmla="*/ 41 h 55"/>
                <a:gd name="T44" fmla="*/ 63 w 109"/>
                <a:gd name="T45" fmla="*/ 41 h 55"/>
                <a:gd name="T46" fmla="*/ 66 w 109"/>
                <a:gd name="T47" fmla="*/ 46 h 55"/>
                <a:gd name="T48" fmla="*/ 71 w 109"/>
                <a:gd name="T49" fmla="*/ 48 h 55"/>
                <a:gd name="T50" fmla="*/ 73 w 109"/>
                <a:gd name="T51" fmla="*/ 51 h 55"/>
                <a:gd name="T52" fmla="*/ 74 w 109"/>
                <a:gd name="T53" fmla="*/ 55 h 55"/>
                <a:gd name="T54" fmla="*/ 77 w 109"/>
                <a:gd name="T55" fmla="*/ 55 h 55"/>
                <a:gd name="T56" fmla="*/ 79 w 109"/>
                <a:gd name="T57" fmla="*/ 49 h 55"/>
                <a:gd name="T58" fmla="*/ 82 w 109"/>
                <a:gd name="T59" fmla="*/ 45 h 55"/>
                <a:gd name="T60" fmla="*/ 86 w 109"/>
                <a:gd name="T61" fmla="*/ 46 h 55"/>
                <a:gd name="T62" fmla="*/ 87 w 109"/>
                <a:gd name="T63" fmla="*/ 51 h 55"/>
                <a:gd name="T64" fmla="*/ 92 w 109"/>
                <a:gd name="T65" fmla="*/ 47 h 55"/>
                <a:gd name="T66" fmla="*/ 94 w 109"/>
                <a:gd name="T67" fmla="*/ 45 h 55"/>
                <a:gd name="T68" fmla="*/ 101 w 109"/>
                <a:gd name="T69" fmla="*/ 43 h 55"/>
                <a:gd name="T70" fmla="*/ 106 w 109"/>
                <a:gd name="T71" fmla="*/ 40 h 55"/>
                <a:gd name="T72" fmla="*/ 109 w 109"/>
                <a:gd name="T73" fmla="*/ 3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9" h="55">
                  <a:moveTo>
                    <a:pt x="107" y="35"/>
                  </a:moveTo>
                  <a:lnTo>
                    <a:pt x="105" y="32"/>
                  </a:lnTo>
                  <a:lnTo>
                    <a:pt x="104" y="31"/>
                  </a:lnTo>
                  <a:lnTo>
                    <a:pt x="101" y="29"/>
                  </a:lnTo>
                  <a:lnTo>
                    <a:pt x="98" y="27"/>
                  </a:lnTo>
                  <a:lnTo>
                    <a:pt x="97" y="25"/>
                  </a:lnTo>
                  <a:lnTo>
                    <a:pt x="96" y="27"/>
                  </a:lnTo>
                  <a:lnTo>
                    <a:pt x="97" y="29"/>
                  </a:lnTo>
                  <a:lnTo>
                    <a:pt x="100" y="32"/>
                  </a:lnTo>
                  <a:lnTo>
                    <a:pt x="102" y="35"/>
                  </a:lnTo>
                  <a:lnTo>
                    <a:pt x="99" y="36"/>
                  </a:lnTo>
                  <a:lnTo>
                    <a:pt x="95" y="36"/>
                  </a:lnTo>
                  <a:lnTo>
                    <a:pt x="89" y="39"/>
                  </a:lnTo>
                  <a:lnTo>
                    <a:pt x="88" y="37"/>
                  </a:lnTo>
                  <a:lnTo>
                    <a:pt x="87" y="36"/>
                  </a:lnTo>
                  <a:lnTo>
                    <a:pt x="85" y="35"/>
                  </a:lnTo>
                  <a:lnTo>
                    <a:pt x="82" y="33"/>
                  </a:lnTo>
                  <a:lnTo>
                    <a:pt x="81" y="32"/>
                  </a:lnTo>
                  <a:lnTo>
                    <a:pt x="82" y="30"/>
                  </a:lnTo>
                  <a:lnTo>
                    <a:pt x="81" y="27"/>
                  </a:lnTo>
                  <a:lnTo>
                    <a:pt x="77" y="24"/>
                  </a:lnTo>
                  <a:lnTo>
                    <a:pt x="73" y="22"/>
                  </a:lnTo>
                  <a:lnTo>
                    <a:pt x="71" y="22"/>
                  </a:lnTo>
                  <a:lnTo>
                    <a:pt x="69" y="22"/>
                  </a:lnTo>
                  <a:lnTo>
                    <a:pt x="68" y="20"/>
                  </a:lnTo>
                  <a:lnTo>
                    <a:pt x="68" y="16"/>
                  </a:lnTo>
                  <a:lnTo>
                    <a:pt x="70" y="14"/>
                  </a:lnTo>
                  <a:lnTo>
                    <a:pt x="71" y="13"/>
                  </a:lnTo>
                  <a:lnTo>
                    <a:pt x="73" y="11"/>
                  </a:lnTo>
                  <a:lnTo>
                    <a:pt x="77" y="9"/>
                  </a:lnTo>
                  <a:lnTo>
                    <a:pt x="77" y="8"/>
                  </a:lnTo>
                  <a:lnTo>
                    <a:pt x="76" y="6"/>
                  </a:lnTo>
                  <a:lnTo>
                    <a:pt x="73" y="6"/>
                  </a:lnTo>
                  <a:lnTo>
                    <a:pt x="71" y="6"/>
                  </a:lnTo>
                  <a:lnTo>
                    <a:pt x="70" y="3"/>
                  </a:lnTo>
                  <a:lnTo>
                    <a:pt x="68" y="0"/>
                  </a:lnTo>
                  <a:lnTo>
                    <a:pt x="60" y="3"/>
                  </a:lnTo>
                  <a:lnTo>
                    <a:pt x="59" y="8"/>
                  </a:lnTo>
                  <a:lnTo>
                    <a:pt x="22" y="17"/>
                  </a:lnTo>
                  <a:lnTo>
                    <a:pt x="0" y="20"/>
                  </a:lnTo>
                  <a:lnTo>
                    <a:pt x="0" y="33"/>
                  </a:lnTo>
                  <a:lnTo>
                    <a:pt x="0" y="50"/>
                  </a:lnTo>
                  <a:lnTo>
                    <a:pt x="24" y="46"/>
                  </a:lnTo>
                  <a:lnTo>
                    <a:pt x="50" y="41"/>
                  </a:lnTo>
                  <a:lnTo>
                    <a:pt x="60" y="36"/>
                  </a:lnTo>
                  <a:lnTo>
                    <a:pt x="63" y="41"/>
                  </a:lnTo>
                  <a:lnTo>
                    <a:pt x="66" y="43"/>
                  </a:lnTo>
                  <a:lnTo>
                    <a:pt x="66" y="46"/>
                  </a:lnTo>
                  <a:lnTo>
                    <a:pt x="68" y="47"/>
                  </a:lnTo>
                  <a:lnTo>
                    <a:pt x="71" y="48"/>
                  </a:lnTo>
                  <a:lnTo>
                    <a:pt x="71" y="49"/>
                  </a:lnTo>
                  <a:lnTo>
                    <a:pt x="73" y="51"/>
                  </a:lnTo>
                  <a:lnTo>
                    <a:pt x="74" y="55"/>
                  </a:lnTo>
                  <a:lnTo>
                    <a:pt x="74" y="55"/>
                  </a:lnTo>
                  <a:lnTo>
                    <a:pt x="76" y="55"/>
                  </a:lnTo>
                  <a:lnTo>
                    <a:pt x="77" y="55"/>
                  </a:lnTo>
                  <a:lnTo>
                    <a:pt x="79" y="53"/>
                  </a:lnTo>
                  <a:lnTo>
                    <a:pt x="79" y="49"/>
                  </a:lnTo>
                  <a:lnTo>
                    <a:pt x="82" y="47"/>
                  </a:lnTo>
                  <a:lnTo>
                    <a:pt x="82" y="45"/>
                  </a:lnTo>
                  <a:lnTo>
                    <a:pt x="85" y="43"/>
                  </a:lnTo>
                  <a:lnTo>
                    <a:pt x="86" y="46"/>
                  </a:lnTo>
                  <a:lnTo>
                    <a:pt x="87" y="49"/>
                  </a:lnTo>
                  <a:lnTo>
                    <a:pt x="87" y="51"/>
                  </a:lnTo>
                  <a:lnTo>
                    <a:pt x="90" y="49"/>
                  </a:lnTo>
                  <a:lnTo>
                    <a:pt x="92" y="47"/>
                  </a:lnTo>
                  <a:lnTo>
                    <a:pt x="92" y="45"/>
                  </a:lnTo>
                  <a:lnTo>
                    <a:pt x="94" y="45"/>
                  </a:lnTo>
                  <a:lnTo>
                    <a:pt x="97" y="43"/>
                  </a:lnTo>
                  <a:lnTo>
                    <a:pt x="101" y="43"/>
                  </a:lnTo>
                  <a:lnTo>
                    <a:pt x="103" y="41"/>
                  </a:lnTo>
                  <a:lnTo>
                    <a:pt x="106" y="40"/>
                  </a:lnTo>
                  <a:lnTo>
                    <a:pt x="108" y="38"/>
                  </a:lnTo>
                  <a:lnTo>
                    <a:pt x="109" y="36"/>
                  </a:lnTo>
                  <a:lnTo>
                    <a:pt x="107" y="35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76" name="Freeform 29">
              <a:extLst>
                <a:ext uri="{FF2B5EF4-FFF2-40B4-BE49-F238E27FC236}">
                  <a16:creationId xmlns:a16="http://schemas.microsoft.com/office/drawing/2014/main" id="{774B7D31-EA70-A944-B74F-E627D666EA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87143" y="6642962"/>
              <a:ext cx="65850" cy="46112"/>
            </a:xfrm>
            <a:custGeom>
              <a:avLst/>
              <a:gdLst>
                <a:gd name="T0" fmla="*/ 3 w 12"/>
                <a:gd name="T1" fmla="*/ 9 h 9"/>
                <a:gd name="T2" fmla="*/ 7 w 12"/>
                <a:gd name="T3" fmla="*/ 9 h 9"/>
                <a:gd name="T4" fmla="*/ 10 w 12"/>
                <a:gd name="T5" fmla="*/ 6 h 9"/>
                <a:gd name="T6" fmla="*/ 12 w 12"/>
                <a:gd name="T7" fmla="*/ 4 h 9"/>
                <a:gd name="T8" fmla="*/ 8 w 12"/>
                <a:gd name="T9" fmla="*/ 2 h 9"/>
                <a:gd name="T10" fmla="*/ 4 w 12"/>
                <a:gd name="T11" fmla="*/ 1 h 9"/>
                <a:gd name="T12" fmla="*/ 0 w 12"/>
                <a:gd name="T13" fmla="*/ 7 h 9"/>
                <a:gd name="T14" fmla="*/ 3 w 12"/>
                <a:gd name="T1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9">
                  <a:moveTo>
                    <a:pt x="3" y="9"/>
                  </a:moveTo>
                  <a:cubicBezTo>
                    <a:pt x="7" y="9"/>
                    <a:pt x="7" y="9"/>
                    <a:pt x="7" y="9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5" y="0"/>
                    <a:pt x="4" y="1"/>
                  </a:cubicBezTo>
                  <a:cubicBezTo>
                    <a:pt x="4" y="2"/>
                    <a:pt x="0" y="7"/>
                    <a:pt x="0" y="7"/>
                  </a:cubicBezTo>
                  <a:lnTo>
                    <a:pt x="3" y="9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77" name="Freeform 30">
              <a:extLst>
                <a:ext uri="{FF2B5EF4-FFF2-40B4-BE49-F238E27FC236}">
                  <a16:creationId xmlns:a16="http://schemas.microsoft.com/office/drawing/2014/main" id="{BCA7017A-F92B-8243-A995-3FF9132C25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57406" y="6893268"/>
              <a:ext cx="276575" cy="619164"/>
            </a:xfrm>
            <a:custGeom>
              <a:avLst/>
              <a:gdLst>
                <a:gd name="T0" fmla="*/ 36 w 42"/>
                <a:gd name="T1" fmla="*/ 13 h 94"/>
                <a:gd name="T2" fmla="*/ 36 w 42"/>
                <a:gd name="T3" fmla="*/ 9 h 94"/>
                <a:gd name="T4" fmla="*/ 34 w 42"/>
                <a:gd name="T5" fmla="*/ 7 h 94"/>
                <a:gd name="T6" fmla="*/ 21 w 42"/>
                <a:gd name="T7" fmla="*/ 3 h 94"/>
                <a:gd name="T8" fmla="*/ 9 w 42"/>
                <a:gd name="T9" fmla="*/ 0 h 94"/>
                <a:gd name="T10" fmla="*/ 8 w 42"/>
                <a:gd name="T11" fmla="*/ 3 h 94"/>
                <a:gd name="T12" fmla="*/ 6 w 42"/>
                <a:gd name="T13" fmla="*/ 7 h 94"/>
                <a:gd name="T14" fmla="*/ 3 w 42"/>
                <a:gd name="T15" fmla="*/ 9 h 94"/>
                <a:gd name="T16" fmla="*/ 2 w 42"/>
                <a:gd name="T17" fmla="*/ 14 h 94"/>
                <a:gd name="T18" fmla="*/ 3 w 42"/>
                <a:gd name="T19" fmla="*/ 20 h 94"/>
                <a:gd name="T20" fmla="*/ 3 w 42"/>
                <a:gd name="T21" fmla="*/ 25 h 94"/>
                <a:gd name="T22" fmla="*/ 2 w 42"/>
                <a:gd name="T23" fmla="*/ 30 h 94"/>
                <a:gd name="T24" fmla="*/ 5 w 42"/>
                <a:gd name="T25" fmla="*/ 32 h 94"/>
                <a:gd name="T26" fmla="*/ 9 w 42"/>
                <a:gd name="T27" fmla="*/ 34 h 94"/>
                <a:gd name="T28" fmla="*/ 11 w 42"/>
                <a:gd name="T29" fmla="*/ 38 h 94"/>
                <a:gd name="T30" fmla="*/ 15 w 42"/>
                <a:gd name="T31" fmla="*/ 42 h 94"/>
                <a:gd name="T32" fmla="*/ 20 w 42"/>
                <a:gd name="T33" fmla="*/ 46 h 94"/>
                <a:gd name="T34" fmla="*/ 20 w 42"/>
                <a:gd name="T35" fmla="*/ 47 h 94"/>
                <a:gd name="T36" fmla="*/ 18 w 42"/>
                <a:gd name="T37" fmla="*/ 53 h 94"/>
                <a:gd name="T38" fmla="*/ 10 w 42"/>
                <a:gd name="T39" fmla="*/ 58 h 94"/>
                <a:gd name="T40" fmla="*/ 3 w 42"/>
                <a:gd name="T41" fmla="*/ 64 h 94"/>
                <a:gd name="T42" fmla="*/ 2 w 42"/>
                <a:gd name="T43" fmla="*/ 67 h 94"/>
                <a:gd name="T44" fmla="*/ 0 w 42"/>
                <a:gd name="T45" fmla="*/ 72 h 94"/>
                <a:gd name="T46" fmla="*/ 1 w 42"/>
                <a:gd name="T47" fmla="*/ 75 h 94"/>
                <a:gd name="T48" fmla="*/ 3 w 42"/>
                <a:gd name="T49" fmla="*/ 79 h 94"/>
                <a:gd name="T50" fmla="*/ 8 w 42"/>
                <a:gd name="T51" fmla="*/ 83 h 94"/>
                <a:gd name="T52" fmla="*/ 12 w 42"/>
                <a:gd name="T53" fmla="*/ 85 h 94"/>
                <a:gd name="T54" fmla="*/ 15 w 42"/>
                <a:gd name="T55" fmla="*/ 86 h 94"/>
                <a:gd name="T56" fmla="*/ 20 w 42"/>
                <a:gd name="T57" fmla="*/ 86 h 94"/>
                <a:gd name="T58" fmla="*/ 24 w 42"/>
                <a:gd name="T59" fmla="*/ 86 h 94"/>
                <a:gd name="T60" fmla="*/ 25 w 42"/>
                <a:gd name="T61" fmla="*/ 86 h 94"/>
                <a:gd name="T62" fmla="*/ 24 w 42"/>
                <a:gd name="T63" fmla="*/ 90 h 94"/>
                <a:gd name="T64" fmla="*/ 24 w 42"/>
                <a:gd name="T65" fmla="*/ 93 h 94"/>
                <a:gd name="T66" fmla="*/ 25 w 42"/>
                <a:gd name="T67" fmla="*/ 94 h 94"/>
                <a:gd name="T68" fmla="*/ 26 w 42"/>
                <a:gd name="T69" fmla="*/ 94 h 94"/>
                <a:gd name="T70" fmla="*/ 27 w 42"/>
                <a:gd name="T71" fmla="*/ 87 h 94"/>
                <a:gd name="T72" fmla="*/ 28 w 42"/>
                <a:gd name="T73" fmla="*/ 86 h 94"/>
                <a:gd name="T74" fmla="*/ 31 w 42"/>
                <a:gd name="T75" fmla="*/ 82 h 94"/>
                <a:gd name="T76" fmla="*/ 36 w 42"/>
                <a:gd name="T77" fmla="*/ 78 h 94"/>
                <a:gd name="T78" fmla="*/ 36 w 42"/>
                <a:gd name="T79" fmla="*/ 69 h 94"/>
                <a:gd name="T80" fmla="*/ 36 w 42"/>
                <a:gd name="T81" fmla="*/ 65 h 94"/>
                <a:gd name="T82" fmla="*/ 40 w 42"/>
                <a:gd name="T83" fmla="*/ 61 h 94"/>
                <a:gd name="T84" fmla="*/ 41 w 42"/>
                <a:gd name="T85" fmla="*/ 53 h 94"/>
                <a:gd name="T86" fmla="*/ 42 w 42"/>
                <a:gd name="T87" fmla="*/ 48 h 94"/>
                <a:gd name="T88" fmla="*/ 42 w 42"/>
                <a:gd name="T89" fmla="*/ 40 h 94"/>
                <a:gd name="T90" fmla="*/ 42 w 42"/>
                <a:gd name="T91" fmla="*/ 36 h 94"/>
                <a:gd name="T92" fmla="*/ 40 w 42"/>
                <a:gd name="T93" fmla="*/ 30 h 94"/>
                <a:gd name="T94" fmla="*/ 36 w 42"/>
                <a:gd name="T95" fmla="*/ 30 h 94"/>
                <a:gd name="T96" fmla="*/ 34 w 42"/>
                <a:gd name="T97" fmla="*/ 30 h 94"/>
                <a:gd name="T98" fmla="*/ 35 w 42"/>
                <a:gd name="T99" fmla="*/ 25 h 94"/>
                <a:gd name="T100" fmla="*/ 37 w 42"/>
                <a:gd name="T101" fmla="*/ 20 h 94"/>
                <a:gd name="T102" fmla="*/ 39 w 42"/>
                <a:gd name="T103" fmla="*/ 18 h 94"/>
                <a:gd name="T104" fmla="*/ 38 w 42"/>
                <a:gd name="T105" fmla="*/ 17 h 94"/>
                <a:gd name="T106" fmla="*/ 36 w 42"/>
                <a:gd name="T107" fmla="*/ 1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" h="94">
                  <a:moveTo>
                    <a:pt x="36" y="13"/>
                  </a:moveTo>
                  <a:lnTo>
                    <a:pt x="36" y="9"/>
                  </a:lnTo>
                  <a:lnTo>
                    <a:pt x="34" y="7"/>
                  </a:lnTo>
                  <a:lnTo>
                    <a:pt x="21" y="3"/>
                  </a:lnTo>
                  <a:lnTo>
                    <a:pt x="9" y="0"/>
                  </a:lnTo>
                  <a:lnTo>
                    <a:pt x="8" y="3"/>
                  </a:lnTo>
                  <a:lnTo>
                    <a:pt x="6" y="7"/>
                  </a:lnTo>
                  <a:lnTo>
                    <a:pt x="3" y="9"/>
                  </a:lnTo>
                  <a:lnTo>
                    <a:pt x="2" y="14"/>
                  </a:lnTo>
                  <a:lnTo>
                    <a:pt x="3" y="20"/>
                  </a:lnTo>
                  <a:lnTo>
                    <a:pt x="3" y="25"/>
                  </a:lnTo>
                  <a:lnTo>
                    <a:pt x="2" y="30"/>
                  </a:lnTo>
                  <a:lnTo>
                    <a:pt x="5" y="32"/>
                  </a:lnTo>
                  <a:lnTo>
                    <a:pt x="9" y="34"/>
                  </a:lnTo>
                  <a:lnTo>
                    <a:pt x="11" y="38"/>
                  </a:lnTo>
                  <a:lnTo>
                    <a:pt x="15" y="42"/>
                  </a:lnTo>
                  <a:lnTo>
                    <a:pt x="20" y="46"/>
                  </a:lnTo>
                  <a:lnTo>
                    <a:pt x="20" y="47"/>
                  </a:lnTo>
                  <a:lnTo>
                    <a:pt x="18" y="53"/>
                  </a:lnTo>
                  <a:lnTo>
                    <a:pt x="10" y="58"/>
                  </a:lnTo>
                  <a:lnTo>
                    <a:pt x="3" y="64"/>
                  </a:lnTo>
                  <a:lnTo>
                    <a:pt x="2" y="67"/>
                  </a:lnTo>
                  <a:lnTo>
                    <a:pt x="0" y="72"/>
                  </a:lnTo>
                  <a:lnTo>
                    <a:pt x="1" y="75"/>
                  </a:lnTo>
                  <a:lnTo>
                    <a:pt x="3" y="79"/>
                  </a:lnTo>
                  <a:lnTo>
                    <a:pt x="8" y="83"/>
                  </a:lnTo>
                  <a:lnTo>
                    <a:pt x="12" y="85"/>
                  </a:lnTo>
                  <a:lnTo>
                    <a:pt x="15" y="86"/>
                  </a:lnTo>
                  <a:lnTo>
                    <a:pt x="20" y="86"/>
                  </a:lnTo>
                  <a:lnTo>
                    <a:pt x="24" y="86"/>
                  </a:lnTo>
                  <a:lnTo>
                    <a:pt x="25" y="86"/>
                  </a:lnTo>
                  <a:lnTo>
                    <a:pt x="24" y="90"/>
                  </a:lnTo>
                  <a:lnTo>
                    <a:pt x="24" y="93"/>
                  </a:lnTo>
                  <a:lnTo>
                    <a:pt x="25" y="94"/>
                  </a:lnTo>
                  <a:lnTo>
                    <a:pt x="26" y="94"/>
                  </a:lnTo>
                  <a:lnTo>
                    <a:pt x="27" y="87"/>
                  </a:lnTo>
                  <a:lnTo>
                    <a:pt x="28" y="86"/>
                  </a:lnTo>
                  <a:lnTo>
                    <a:pt x="31" y="82"/>
                  </a:lnTo>
                  <a:lnTo>
                    <a:pt x="36" y="78"/>
                  </a:lnTo>
                  <a:lnTo>
                    <a:pt x="36" y="69"/>
                  </a:lnTo>
                  <a:lnTo>
                    <a:pt x="36" y="65"/>
                  </a:lnTo>
                  <a:lnTo>
                    <a:pt x="40" y="61"/>
                  </a:lnTo>
                  <a:lnTo>
                    <a:pt x="41" y="53"/>
                  </a:lnTo>
                  <a:lnTo>
                    <a:pt x="42" y="48"/>
                  </a:lnTo>
                  <a:lnTo>
                    <a:pt x="42" y="40"/>
                  </a:lnTo>
                  <a:lnTo>
                    <a:pt x="42" y="36"/>
                  </a:lnTo>
                  <a:lnTo>
                    <a:pt x="40" y="30"/>
                  </a:lnTo>
                  <a:lnTo>
                    <a:pt x="36" y="30"/>
                  </a:lnTo>
                  <a:lnTo>
                    <a:pt x="34" y="30"/>
                  </a:lnTo>
                  <a:lnTo>
                    <a:pt x="35" y="25"/>
                  </a:lnTo>
                  <a:lnTo>
                    <a:pt x="37" y="20"/>
                  </a:lnTo>
                  <a:lnTo>
                    <a:pt x="39" y="18"/>
                  </a:lnTo>
                  <a:lnTo>
                    <a:pt x="38" y="17"/>
                  </a:lnTo>
                  <a:lnTo>
                    <a:pt x="36" y="13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78" name="Freeform 31">
              <a:extLst>
                <a:ext uri="{FF2B5EF4-FFF2-40B4-BE49-F238E27FC236}">
                  <a16:creationId xmlns:a16="http://schemas.microsoft.com/office/drawing/2014/main" id="{7CF0B5F9-E572-374C-9FC3-31131279E2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04726" y="7321412"/>
              <a:ext cx="217309" cy="355692"/>
            </a:xfrm>
            <a:custGeom>
              <a:avLst/>
              <a:gdLst>
                <a:gd name="T0" fmla="*/ 9 w 33"/>
                <a:gd name="T1" fmla="*/ 10 h 54"/>
                <a:gd name="T2" fmla="*/ 8 w 33"/>
                <a:gd name="T3" fmla="*/ 7 h 54"/>
                <a:gd name="T4" fmla="*/ 10 w 33"/>
                <a:gd name="T5" fmla="*/ 2 h 54"/>
                <a:gd name="T6" fmla="*/ 11 w 33"/>
                <a:gd name="T7" fmla="*/ 1 h 54"/>
                <a:gd name="T8" fmla="*/ 9 w 33"/>
                <a:gd name="T9" fmla="*/ 0 h 54"/>
                <a:gd name="T10" fmla="*/ 6 w 33"/>
                <a:gd name="T11" fmla="*/ 0 h 54"/>
                <a:gd name="T12" fmla="*/ 5 w 33"/>
                <a:gd name="T13" fmla="*/ 0 h 54"/>
                <a:gd name="T14" fmla="*/ 2 w 33"/>
                <a:gd name="T15" fmla="*/ 2 h 54"/>
                <a:gd name="T16" fmla="*/ 0 w 33"/>
                <a:gd name="T17" fmla="*/ 5 h 54"/>
                <a:gd name="T18" fmla="*/ 12 w 33"/>
                <a:gd name="T19" fmla="*/ 54 h 54"/>
                <a:gd name="T20" fmla="*/ 33 w 33"/>
                <a:gd name="T21" fmla="*/ 51 h 54"/>
                <a:gd name="T22" fmla="*/ 32 w 33"/>
                <a:gd name="T23" fmla="*/ 43 h 54"/>
                <a:gd name="T24" fmla="*/ 29 w 33"/>
                <a:gd name="T25" fmla="*/ 40 h 54"/>
                <a:gd name="T26" fmla="*/ 28 w 33"/>
                <a:gd name="T27" fmla="*/ 38 h 54"/>
                <a:gd name="T28" fmla="*/ 26 w 33"/>
                <a:gd name="T29" fmla="*/ 37 h 54"/>
                <a:gd name="T30" fmla="*/ 23 w 33"/>
                <a:gd name="T31" fmla="*/ 34 h 54"/>
                <a:gd name="T32" fmla="*/ 20 w 33"/>
                <a:gd name="T33" fmla="*/ 32 h 54"/>
                <a:gd name="T34" fmla="*/ 18 w 33"/>
                <a:gd name="T35" fmla="*/ 28 h 54"/>
                <a:gd name="T36" fmla="*/ 16 w 33"/>
                <a:gd name="T37" fmla="*/ 24 h 54"/>
                <a:gd name="T38" fmla="*/ 14 w 33"/>
                <a:gd name="T39" fmla="*/ 20 h 54"/>
                <a:gd name="T40" fmla="*/ 16 w 33"/>
                <a:gd name="T41" fmla="*/ 17 h 54"/>
                <a:gd name="T42" fmla="*/ 11 w 33"/>
                <a:gd name="T43" fmla="*/ 14 h 54"/>
                <a:gd name="T44" fmla="*/ 9 w 33"/>
                <a:gd name="T45" fmla="*/ 1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3" h="54">
                  <a:moveTo>
                    <a:pt x="9" y="10"/>
                  </a:moveTo>
                  <a:lnTo>
                    <a:pt x="8" y="7"/>
                  </a:lnTo>
                  <a:lnTo>
                    <a:pt x="10" y="2"/>
                  </a:lnTo>
                  <a:lnTo>
                    <a:pt x="11" y="1"/>
                  </a:lnTo>
                  <a:lnTo>
                    <a:pt x="9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2" y="2"/>
                  </a:lnTo>
                  <a:lnTo>
                    <a:pt x="0" y="5"/>
                  </a:lnTo>
                  <a:lnTo>
                    <a:pt x="12" y="54"/>
                  </a:lnTo>
                  <a:lnTo>
                    <a:pt x="33" y="51"/>
                  </a:lnTo>
                  <a:lnTo>
                    <a:pt x="32" y="43"/>
                  </a:lnTo>
                  <a:lnTo>
                    <a:pt x="29" y="40"/>
                  </a:lnTo>
                  <a:lnTo>
                    <a:pt x="28" y="38"/>
                  </a:lnTo>
                  <a:lnTo>
                    <a:pt x="26" y="37"/>
                  </a:lnTo>
                  <a:lnTo>
                    <a:pt x="23" y="34"/>
                  </a:lnTo>
                  <a:lnTo>
                    <a:pt x="20" y="32"/>
                  </a:lnTo>
                  <a:lnTo>
                    <a:pt x="18" y="28"/>
                  </a:lnTo>
                  <a:lnTo>
                    <a:pt x="16" y="24"/>
                  </a:lnTo>
                  <a:lnTo>
                    <a:pt x="14" y="20"/>
                  </a:lnTo>
                  <a:lnTo>
                    <a:pt x="16" y="17"/>
                  </a:lnTo>
                  <a:lnTo>
                    <a:pt x="11" y="14"/>
                  </a:lnTo>
                  <a:lnTo>
                    <a:pt x="9" y="10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79" name="Freeform 33">
              <a:extLst>
                <a:ext uri="{FF2B5EF4-FFF2-40B4-BE49-F238E27FC236}">
                  <a16:creationId xmlns:a16="http://schemas.microsoft.com/office/drawing/2014/main" id="{AFF39A2A-8220-3343-95BF-00D81E0D4A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292105" y="9949578"/>
              <a:ext cx="1916284" cy="1501809"/>
            </a:xfrm>
            <a:custGeom>
              <a:avLst/>
              <a:gdLst>
                <a:gd name="T0" fmla="*/ 200 w 291"/>
                <a:gd name="T1" fmla="*/ 0 h 228"/>
                <a:gd name="T2" fmla="*/ 211 w 291"/>
                <a:gd name="T3" fmla="*/ 10 h 228"/>
                <a:gd name="T4" fmla="*/ 223 w 291"/>
                <a:gd name="T5" fmla="*/ 30 h 228"/>
                <a:gd name="T6" fmla="*/ 241 w 291"/>
                <a:gd name="T7" fmla="*/ 62 h 228"/>
                <a:gd name="T8" fmla="*/ 259 w 291"/>
                <a:gd name="T9" fmla="*/ 84 h 228"/>
                <a:gd name="T10" fmla="*/ 256 w 291"/>
                <a:gd name="T11" fmla="*/ 86 h 228"/>
                <a:gd name="T12" fmla="*/ 268 w 291"/>
                <a:gd name="T13" fmla="*/ 116 h 228"/>
                <a:gd name="T14" fmla="*/ 286 w 291"/>
                <a:gd name="T15" fmla="*/ 144 h 228"/>
                <a:gd name="T16" fmla="*/ 291 w 291"/>
                <a:gd name="T17" fmla="*/ 176 h 228"/>
                <a:gd name="T18" fmla="*/ 288 w 291"/>
                <a:gd name="T19" fmla="*/ 196 h 228"/>
                <a:gd name="T20" fmla="*/ 287 w 291"/>
                <a:gd name="T21" fmla="*/ 211 h 228"/>
                <a:gd name="T22" fmla="*/ 280 w 291"/>
                <a:gd name="T23" fmla="*/ 227 h 228"/>
                <a:gd name="T24" fmla="*/ 281 w 291"/>
                <a:gd name="T25" fmla="*/ 222 h 228"/>
                <a:gd name="T26" fmla="*/ 274 w 291"/>
                <a:gd name="T27" fmla="*/ 221 h 228"/>
                <a:gd name="T28" fmla="*/ 264 w 291"/>
                <a:gd name="T29" fmla="*/ 222 h 228"/>
                <a:gd name="T30" fmla="*/ 255 w 291"/>
                <a:gd name="T31" fmla="*/ 222 h 228"/>
                <a:gd name="T32" fmla="*/ 255 w 291"/>
                <a:gd name="T33" fmla="*/ 217 h 228"/>
                <a:gd name="T34" fmla="*/ 263 w 291"/>
                <a:gd name="T35" fmla="*/ 216 h 228"/>
                <a:gd name="T36" fmla="*/ 253 w 291"/>
                <a:gd name="T37" fmla="*/ 212 h 228"/>
                <a:gd name="T38" fmla="*/ 245 w 291"/>
                <a:gd name="T39" fmla="*/ 200 h 228"/>
                <a:gd name="T40" fmla="*/ 233 w 291"/>
                <a:gd name="T41" fmla="*/ 193 h 228"/>
                <a:gd name="T42" fmla="*/ 223 w 291"/>
                <a:gd name="T43" fmla="*/ 177 h 228"/>
                <a:gd name="T44" fmla="*/ 216 w 291"/>
                <a:gd name="T45" fmla="*/ 169 h 228"/>
                <a:gd name="T46" fmla="*/ 215 w 291"/>
                <a:gd name="T47" fmla="*/ 161 h 228"/>
                <a:gd name="T48" fmla="*/ 209 w 291"/>
                <a:gd name="T49" fmla="*/ 158 h 228"/>
                <a:gd name="T50" fmla="*/ 205 w 291"/>
                <a:gd name="T51" fmla="*/ 161 h 228"/>
                <a:gd name="T52" fmla="*/ 194 w 291"/>
                <a:gd name="T53" fmla="*/ 147 h 228"/>
                <a:gd name="T54" fmla="*/ 192 w 291"/>
                <a:gd name="T55" fmla="*/ 140 h 228"/>
                <a:gd name="T56" fmla="*/ 194 w 291"/>
                <a:gd name="T57" fmla="*/ 130 h 228"/>
                <a:gd name="T58" fmla="*/ 194 w 291"/>
                <a:gd name="T59" fmla="*/ 121 h 228"/>
                <a:gd name="T60" fmla="*/ 191 w 291"/>
                <a:gd name="T61" fmla="*/ 122 h 228"/>
                <a:gd name="T62" fmla="*/ 187 w 291"/>
                <a:gd name="T63" fmla="*/ 119 h 228"/>
                <a:gd name="T64" fmla="*/ 189 w 291"/>
                <a:gd name="T65" fmla="*/ 127 h 228"/>
                <a:gd name="T66" fmla="*/ 186 w 291"/>
                <a:gd name="T67" fmla="*/ 129 h 228"/>
                <a:gd name="T68" fmla="*/ 180 w 291"/>
                <a:gd name="T69" fmla="*/ 120 h 228"/>
                <a:gd name="T70" fmla="*/ 182 w 291"/>
                <a:gd name="T71" fmla="*/ 106 h 228"/>
                <a:gd name="T72" fmla="*/ 182 w 291"/>
                <a:gd name="T73" fmla="*/ 86 h 228"/>
                <a:gd name="T74" fmla="*/ 174 w 291"/>
                <a:gd name="T75" fmla="*/ 72 h 228"/>
                <a:gd name="T76" fmla="*/ 163 w 291"/>
                <a:gd name="T77" fmla="*/ 67 h 228"/>
                <a:gd name="T78" fmla="*/ 152 w 291"/>
                <a:gd name="T79" fmla="*/ 60 h 228"/>
                <a:gd name="T80" fmla="*/ 143 w 291"/>
                <a:gd name="T81" fmla="*/ 48 h 228"/>
                <a:gd name="T82" fmla="*/ 130 w 291"/>
                <a:gd name="T83" fmla="*/ 39 h 228"/>
                <a:gd name="T84" fmla="*/ 117 w 291"/>
                <a:gd name="T85" fmla="*/ 39 h 228"/>
                <a:gd name="T86" fmla="*/ 116 w 291"/>
                <a:gd name="T87" fmla="*/ 47 h 228"/>
                <a:gd name="T88" fmla="*/ 107 w 291"/>
                <a:gd name="T89" fmla="*/ 49 h 228"/>
                <a:gd name="T90" fmla="*/ 83 w 291"/>
                <a:gd name="T91" fmla="*/ 59 h 228"/>
                <a:gd name="T92" fmla="*/ 77 w 291"/>
                <a:gd name="T93" fmla="*/ 49 h 228"/>
                <a:gd name="T94" fmla="*/ 77 w 291"/>
                <a:gd name="T95" fmla="*/ 43 h 228"/>
                <a:gd name="T96" fmla="*/ 72 w 291"/>
                <a:gd name="T97" fmla="*/ 39 h 228"/>
                <a:gd name="T98" fmla="*/ 72 w 291"/>
                <a:gd name="T99" fmla="*/ 35 h 228"/>
                <a:gd name="T100" fmla="*/ 69 w 291"/>
                <a:gd name="T101" fmla="*/ 38 h 228"/>
                <a:gd name="T102" fmla="*/ 64 w 291"/>
                <a:gd name="T103" fmla="*/ 39 h 228"/>
                <a:gd name="T104" fmla="*/ 65 w 291"/>
                <a:gd name="T105" fmla="*/ 43 h 228"/>
                <a:gd name="T106" fmla="*/ 53 w 291"/>
                <a:gd name="T107" fmla="*/ 37 h 228"/>
                <a:gd name="T108" fmla="*/ 39 w 291"/>
                <a:gd name="T109" fmla="*/ 33 h 228"/>
                <a:gd name="T110" fmla="*/ 19 w 291"/>
                <a:gd name="T111" fmla="*/ 35 h 228"/>
                <a:gd name="T112" fmla="*/ 7 w 291"/>
                <a:gd name="T113" fmla="*/ 32 h 228"/>
                <a:gd name="T114" fmla="*/ 0 w 291"/>
                <a:gd name="T115" fmla="*/ 20 h 228"/>
                <a:gd name="T116" fmla="*/ 10 w 291"/>
                <a:gd name="T117" fmla="*/ 14 h 228"/>
                <a:gd name="T118" fmla="*/ 98 w 291"/>
                <a:gd name="T119" fmla="*/ 16 h 228"/>
                <a:gd name="T120" fmla="*/ 197 w 291"/>
                <a:gd name="T121" fmla="*/ 1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1" h="228">
                  <a:moveTo>
                    <a:pt x="194" y="0"/>
                  </a:moveTo>
                  <a:lnTo>
                    <a:pt x="194" y="0"/>
                  </a:lnTo>
                  <a:lnTo>
                    <a:pt x="200" y="0"/>
                  </a:lnTo>
                  <a:lnTo>
                    <a:pt x="209" y="2"/>
                  </a:lnTo>
                  <a:lnTo>
                    <a:pt x="210" y="7"/>
                  </a:lnTo>
                  <a:lnTo>
                    <a:pt x="211" y="10"/>
                  </a:lnTo>
                  <a:lnTo>
                    <a:pt x="215" y="12"/>
                  </a:lnTo>
                  <a:lnTo>
                    <a:pt x="218" y="17"/>
                  </a:lnTo>
                  <a:lnTo>
                    <a:pt x="223" y="30"/>
                  </a:lnTo>
                  <a:lnTo>
                    <a:pt x="229" y="40"/>
                  </a:lnTo>
                  <a:lnTo>
                    <a:pt x="237" y="55"/>
                  </a:lnTo>
                  <a:lnTo>
                    <a:pt x="241" y="62"/>
                  </a:lnTo>
                  <a:lnTo>
                    <a:pt x="251" y="77"/>
                  </a:lnTo>
                  <a:lnTo>
                    <a:pt x="256" y="81"/>
                  </a:lnTo>
                  <a:lnTo>
                    <a:pt x="259" y="84"/>
                  </a:lnTo>
                  <a:lnTo>
                    <a:pt x="259" y="87"/>
                  </a:lnTo>
                  <a:lnTo>
                    <a:pt x="259" y="96"/>
                  </a:lnTo>
                  <a:lnTo>
                    <a:pt x="256" y="86"/>
                  </a:lnTo>
                  <a:lnTo>
                    <a:pt x="255" y="96"/>
                  </a:lnTo>
                  <a:lnTo>
                    <a:pt x="261" y="106"/>
                  </a:lnTo>
                  <a:lnTo>
                    <a:pt x="268" y="116"/>
                  </a:lnTo>
                  <a:lnTo>
                    <a:pt x="275" y="129"/>
                  </a:lnTo>
                  <a:lnTo>
                    <a:pt x="280" y="137"/>
                  </a:lnTo>
                  <a:lnTo>
                    <a:pt x="286" y="144"/>
                  </a:lnTo>
                  <a:lnTo>
                    <a:pt x="289" y="153"/>
                  </a:lnTo>
                  <a:lnTo>
                    <a:pt x="291" y="168"/>
                  </a:lnTo>
                  <a:lnTo>
                    <a:pt x="291" y="176"/>
                  </a:lnTo>
                  <a:lnTo>
                    <a:pt x="291" y="185"/>
                  </a:lnTo>
                  <a:lnTo>
                    <a:pt x="291" y="193"/>
                  </a:lnTo>
                  <a:lnTo>
                    <a:pt x="288" y="196"/>
                  </a:lnTo>
                  <a:lnTo>
                    <a:pt x="286" y="200"/>
                  </a:lnTo>
                  <a:lnTo>
                    <a:pt x="286" y="205"/>
                  </a:lnTo>
                  <a:lnTo>
                    <a:pt x="287" y="211"/>
                  </a:lnTo>
                  <a:lnTo>
                    <a:pt x="286" y="218"/>
                  </a:lnTo>
                  <a:lnTo>
                    <a:pt x="283" y="225"/>
                  </a:lnTo>
                  <a:lnTo>
                    <a:pt x="280" y="227"/>
                  </a:lnTo>
                  <a:lnTo>
                    <a:pt x="277" y="228"/>
                  </a:lnTo>
                  <a:lnTo>
                    <a:pt x="279" y="224"/>
                  </a:lnTo>
                  <a:lnTo>
                    <a:pt x="281" y="222"/>
                  </a:lnTo>
                  <a:lnTo>
                    <a:pt x="281" y="217"/>
                  </a:lnTo>
                  <a:lnTo>
                    <a:pt x="280" y="217"/>
                  </a:lnTo>
                  <a:lnTo>
                    <a:pt x="274" y="221"/>
                  </a:lnTo>
                  <a:lnTo>
                    <a:pt x="270" y="222"/>
                  </a:lnTo>
                  <a:lnTo>
                    <a:pt x="267" y="221"/>
                  </a:lnTo>
                  <a:lnTo>
                    <a:pt x="264" y="222"/>
                  </a:lnTo>
                  <a:lnTo>
                    <a:pt x="261" y="224"/>
                  </a:lnTo>
                  <a:lnTo>
                    <a:pt x="259" y="223"/>
                  </a:lnTo>
                  <a:lnTo>
                    <a:pt x="255" y="222"/>
                  </a:lnTo>
                  <a:lnTo>
                    <a:pt x="253" y="219"/>
                  </a:lnTo>
                  <a:lnTo>
                    <a:pt x="254" y="217"/>
                  </a:lnTo>
                  <a:lnTo>
                    <a:pt x="255" y="217"/>
                  </a:lnTo>
                  <a:lnTo>
                    <a:pt x="262" y="218"/>
                  </a:lnTo>
                  <a:lnTo>
                    <a:pt x="264" y="217"/>
                  </a:lnTo>
                  <a:lnTo>
                    <a:pt x="263" y="216"/>
                  </a:lnTo>
                  <a:lnTo>
                    <a:pt x="260" y="214"/>
                  </a:lnTo>
                  <a:lnTo>
                    <a:pt x="256" y="215"/>
                  </a:lnTo>
                  <a:lnTo>
                    <a:pt x="253" y="212"/>
                  </a:lnTo>
                  <a:lnTo>
                    <a:pt x="250" y="207"/>
                  </a:lnTo>
                  <a:lnTo>
                    <a:pt x="246" y="203"/>
                  </a:lnTo>
                  <a:lnTo>
                    <a:pt x="245" y="200"/>
                  </a:lnTo>
                  <a:lnTo>
                    <a:pt x="242" y="196"/>
                  </a:lnTo>
                  <a:lnTo>
                    <a:pt x="237" y="195"/>
                  </a:lnTo>
                  <a:lnTo>
                    <a:pt x="233" y="193"/>
                  </a:lnTo>
                  <a:lnTo>
                    <a:pt x="229" y="192"/>
                  </a:lnTo>
                  <a:lnTo>
                    <a:pt x="225" y="181"/>
                  </a:lnTo>
                  <a:lnTo>
                    <a:pt x="223" y="177"/>
                  </a:lnTo>
                  <a:lnTo>
                    <a:pt x="220" y="174"/>
                  </a:lnTo>
                  <a:lnTo>
                    <a:pt x="219" y="172"/>
                  </a:lnTo>
                  <a:lnTo>
                    <a:pt x="216" y="169"/>
                  </a:lnTo>
                  <a:lnTo>
                    <a:pt x="213" y="167"/>
                  </a:lnTo>
                  <a:lnTo>
                    <a:pt x="214" y="163"/>
                  </a:lnTo>
                  <a:lnTo>
                    <a:pt x="215" y="161"/>
                  </a:lnTo>
                  <a:lnTo>
                    <a:pt x="212" y="155"/>
                  </a:lnTo>
                  <a:lnTo>
                    <a:pt x="209" y="156"/>
                  </a:lnTo>
                  <a:lnTo>
                    <a:pt x="209" y="158"/>
                  </a:lnTo>
                  <a:lnTo>
                    <a:pt x="209" y="163"/>
                  </a:lnTo>
                  <a:lnTo>
                    <a:pt x="207" y="163"/>
                  </a:lnTo>
                  <a:lnTo>
                    <a:pt x="205" y="161"/>
                  </a:lnTo>
                  <a:lnTo>
                    <a:pt x="202" y="158"/>
                  </a:lnTo>
                  <a:lnTo>
                    <a:pt x="197" y="150"/>
                  </a:lnTo>
                  <a:lnTo>
                    <a:pt x="194" y="147"/>
                  </a:lnTo>
                  <a:lnTo>
                    <a:pt x="193" y="146"/>
                  </a:lnTo>
                  <a:lnTo>
                    <a:pt x="194" y="144"/>
                  </a:lnTo>
                  <a:lnTo>
                    <a:pt x="192" y="140"/>
                  </a:lnTo>
                  <a:lnTo>
                    <a:pt x="189" y="139"/>
                  </a:lnTo>
                  <a:lnTo>
                    <a:pt x="192" y="133"/>
                  </a:lnTo>
                  <a:lnTo>
                    <a:pt x="194" y="130"/>
                  </a:lnTo>
                  <a:lnTo>
                    <a:pt x="195" y="127"/>
                  </a:lnTo>
                  <a:lnTo>
                    <a:pt x="196" y="124"/>
                  </a:lnTo>
                  <a:lnTo>
                    <a:pt x="194" y="121"/>
                  </a:lnTo>
                  <a:lnTo>
                    <a:pt x="193" y="125"/>
                  </a:lnTo>
                  <a:lnTo>
                    <a:pt x="191" y="124"/>
                  </a:lnTo>
                  <a:lnTo>
                    <a:pt x="191" y="122"/>
                  </a:lnTo>
                  <a:lnTo>
                    <a:pt x="188" y="118"/>
                  </a:lnTo>
                  <a:lnTo>
                    <a:pt x="187" y="118"/>
                  </a:lnTo>
                  <a:lnTo>
                    <a:pt x="187" y="119"/>
                  </a:lnTo>
                  <a:lnTo>
                    <a:pt x="188" y="121"/>
                  </a:lnTo>
                  <a:lnTo>
                    <a:pt x="189" y="124"/>
                  </a:lnTo>
                  <a:lnTo>
                    <a:pt x="189" y="127"/>
                  </a:lnTo>
                  <a:lnTo>
                    <a:pt x="189" y="128"/>
                  </a:lnTo>
                  <a:lnTo>
                    <a:pt x="187" y="130"/>
                  </a:lnTo>
                  <a:lnTo>
                    <a:pt x="186" y="129"/>
                  </a:lnTo>
                  <a:lnTo>
                    <a:pt x="184" y="127"/>
                  </a:lnTo>
                  <a:lnTo>
                    <a:pt x="181" y="122"/>
                  </a:lnTo>
                  <a:lnTo>
                    <a:pt x="180" y="120"/>
                  </a:lnTo>
                  <a:lnTo>
                    <a:pt x="180" y="116"/>
                  </a:lnTo>
                  <a:lnTo>
                    <a:pt x="180" y="110"/>
                  </a:lnTo>
                  <a:lnTo>
                    <a:pt x="182" y="106"/>
                  </a:lnTo>
                  <a:lnTo>
                    <a:pt x="183" y="98"/>
                  </a:lnTo>
                  <a:lnTo>
                    <a:pt x="183" y="93"/>
                  </a:lnTo>
                  <a:lnTo>
                    <a:pt x="182" y="86"/>
                  </a:lnTo>
                  <a:lnTo>
                    <a:pt x="180" y="79"/>
                  </a:lnTo>
                  <a:lnTo>
                    <a:pt x="177" y="77"/>
                  </a:lnTo>
                  <a:lnTo>
                    <a:pt x="174" y="72"/>
                  </a:lnTo>
                  <a:lnTo>
                    <a:pt x="168" y="71"/>
                  </a:lnTo>
                  <a:lnTo>
                    <a:pt x="165" y="71"/>
                  </a:lnTo>
                  <a:lnTo>
                    <a:pt x="163" y="67"/>
                  </a:lnTo>
                  <a:lnTo>
                    <a:pt x="160" y="66"/>
                  </a:lnTo>
                  <a:lnTo>
                    <a:pt x="156" y="61"/>
                  </a:lnTo>
                  <a:lnTo>
                    <a:pt x="152" y="60"/>
                  </a:lnTo>
                  <a:lnTo>
                    <a:pt x="151" y="55"/>
                  </a:lnTo>
                  <a:lnTo>
                    <a:pt x="149" y="53"/>
                  </a:lnTo>
                  <a:lnTo>
                    <a:pt x="143" y="48"/>
                  </a:lnTo>
                  <a:lnTo>
                    <a:pt x="138" y="44"/>
                  </a:lnTo>
                  <a:lnTo>
                    <a:pt x="134" y="42"/>
                  </a:lnTo>
                  <a:lnTo>
                    <a:pt x="130" y="39"/>
                  </a:lnTo>
                  <a:lnTo>
                    <a:pt x="127" y="38"/>
                  </a:lnTo>
                  <a:lnTo>
                    <a:pt x="122" y="38"/>
                  </a:lnTo>
                  <a:lnTo>
                    <a:pt x="117" y="39"/>
                  </a:lnTo>
                  <a:lnTo>
                    <a:pt x="116" y="42"/>
                  </a:lnTo>
                  <a:lnTo>
                    <a:pt x="117" y="45"/>
                  </a:lnTo>
                  <a:lnTo>
                    <a:pt x="116" y="47"/>
                  </a:lnTo>
                  <a:lnTo>
                    <a:pt x="114" y="47"/>
                  </a:lnTo>
                  <a:lnTo>
                    <a:pt x="112" y="45"/>
                  </a:lnTo>
                  <a:lnTo>
                    <a:pt x="107" y="49"/>
                  </a:lnTo>
                  <a:lnTo>
                    <a:pt x="101" y="54"/>
                  </a:lnTo>
                  <a:lnTo>
                    <a:pt x="94" y="56"/>
                  </a:lnTo>
                  <a:lnTo>
                    <a:pt x="83" y="59"/>
                  </a:lnTo>
                  <a:lnTo>
                    <a:pt x="83" y="53"/>
                  </a:lnTo>
                  <a:lnTo>
                    <a:pt x="80" y="50"/>
                  </a:lnTo>
                  <a:lnTo>
                    <a:pt x="77" y="49"/>
                  </a:lnTo>
                  <a:lnTo>
                    <a:pt x="72" y="46"/>
                  </a:lnTo>
                  <a:lnTo>
                    <a:pt x="76" y="44"/>
                  </a:lnTo>
                  <a:lnTo>
                    <a:pt x="77" y="43"/>
                  </a:lnTo>
                  <a:lnTo>
                    <a:pt x="70" y="42"/>
                  </a:lnTo>
                  <a:lnTo>
                    <a:pt x="70" y="39"/>
                  </a:lnTo>
                  <a:lnTo>
                    <a:pt x="72" y="39"/>
                  </a:lnTo>
                  <a:lnTo>
                    <a:pt x="73" y="37"/>
                  </a:lnTo>
                  <a:lnTo>
                    <a:pt x="73" y="35"/>
                  </a:lnTo>
                  <a:lnTo>
                    <a:pt x="72" y="35"/>
                  </a:lnTo>
                  <a:lnTo>
                    <a:pt x="70" y="36"/>
                  </a:lnTo>
                  <a:lnTo>
                    <a:pt x="70" y="37"/>
                  </a:lnTo>
                  <a:lnTo>
                    <a:pt x="69" y="38"/>
                  </a:lnTo>
                  <a:lnTo>
                    <a:pt x="67" y="36"/>
                  </a:lnTo>
                  <a:lnTo>
                    <a:pt x="62" y="36"/>
                  </a:lnTo>
                  <a:lnTo>
                    <a:pt x="64" y="39"/>
                  </a:lnTo>
                  <a:lnTo>
                    <a:pt x="65" y="39"/>
                  </a:lnTo>
                  <a:lnTo>
                    <a:pt x="66" y="43"/>
                  </a:lnTo>
                  <a:lnTo>
                    <a:pt x="65" y="43"/>
                  </a:lnTo>
                  <a:lnTo>
                    <a:pt x="61" y="41"/>
                  </a:lnTo>
                  <a:lnTo>
                    <a:pt x="57" y="38"/>
                  </a:lnTo>
                  <a:lnTo>
                    <a:pt x="53" y="37"/>
                  </a:lnTo>
                  <a:lnTo>
                    <a:pt x="44" y="37"/>
                  </a:lnTo>
                  <a:lnTo>
                    <a:pt x="41" y="35"/>
                  </a:lnTo>
                  <a:lnTo>
                    <a:pt x="39" y="33"/>
                  </a:lnTo>
                  <a:lnTo>
                    <a:pt x="36" y="33"/>
                  </a:lnTo>
                  <a:lnTo>
                    <a:pt x="26" y="35"/>
                  </a:lnTo>
                  <a:lnTo>
                    <a:pt x="19" y="35"/>
                  </a:lnTo>
                  <a:lnTo>
                    <a:pt x="14" y="38"/>
                  </a:lnTo>
                  <a:lnTo>
                    <a:pt x="11" y="39"/>
                  </a:lnTo>
                  <a:lnTo>
                    <a:pt x="7" y="32"/>
                  </a:lnTo>
                  <a:lnTo>
                    <a:pt x="6" y="27"/>
                  </a:lnTo>
                  <a:lnTo>
                    <a:pt x="2" y="22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3" y="16"/>
                  </a:lnTo>
                  <a:lnTo>
                    <a:pt x="10" y="14"/>
                  </a:lnTo>
                  <a:lnTo>
                    <a:pt x="18" y="12"/>
                  </a:lnTo>
                  <a:lnTo>
                    <a:pt x="93" y="6"/>
                  </a:lnTo>
                  <a:lnTo>
                    <a:pt x="98" y="16"/>
                  </a:lnTo>
                  <a:lnTo>
                    <a:pt x="189" y="11"/>
                  </a:lnTo>
                  <a:lnTo>
                    <a:pt x="190" y="19"/>
                  </a:lnTo>
                  <a:lnTo>
                    <a:pt x="197" y="19"/>
                  </a:lnTo>
                  <a:lnTo>
                    <a:pt x="194" y="0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80" name="Freeform 34">
              <a:extLst>
                <a:ext uri="{FF2B5EF4-FFF2-40B4-BE49-F238E27FC236}">
                  <a16:creationId xmlns:a16="http://schemas.microsoft.com/office/drawing/2014/main" id="{DE002514-DE48-EB49-9095-F2E99E5DB2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3854" y="9554359"/>
              <a:ext cx="1198505" cy="1060490"/>
            </a:xfrm>
            <a:custGeom>
              <a:avLst/>
              <a:gdLst>
                <a:gd name="T0" fmla="*/ 176 w 182"/>
                <a:gd name="T1" fmla="*/ 147 h 161"/>
                <a:gd name="T2" fmla="*/ 171 w 182"/>
                <a:gd name="T3" fmla="*/ 146 h 161"/>
                <a:gd name="T4" fmla="*/ 160 w 182"/>
                <a:gd name="T5" fmla="*/ 139 h 161"/>
                <a:gd name="T6" fmla="*/ 152 w 182"/>
                <a:gd name="T7" fmla="*/ 134 h 161"/>
                <a:gd name="T8" fmla="*/ 155 w 182"/>
                <a:gd name="T9" fmla="*/ 130 h 161"/>
                <a:gd name="T10" fmla="*/ 166 w 182"/>
                <a:gd name="T11" fmla="*/ 128 h 161"/>
                <a:gd name="T12" fmla="*/ 162 w 182"/>
                <a:gd name="T13" fmla="*/ 118 h 161"/>
                <a:gd name="T14" fmla="*/ 148 w 182"/>
                <a:gd name="T15" fmla="*/ 122 h 161"/>
                <a:gd name="T16" fmla="*/ 148 w 182"/>
                <a:gd name="T17" fmla="*/ 119 h 161"/>
                <a:gd name="T18" fmla="*/ 154 w 182"/>
                <a:gd name="T19" fmla="*/ 114 h 161"/>
                <a:gd name="T20" fmla="*/ 150 w 182"/>
                <a:gd name="T21" fmla="*/ 99 h 161"/>
                <a:gd name="T22" fmla="*/ 84 w 182"/>
                <a:gd name="T23" fmla="*/ 82 h 161"/>
                <a:gd name="T24" fmla="*/ 84 w 182"/>
                <a:gd name="T25" fmla="*/ 73 h 161"/>
                <a:gd name="T26" fmla="*/ 87 w 182"/>
                <a:gd name="T27" fmla="*/ 64 h 161"/>
                <a:gd name="T28" fmla="*/ 90 w 182"/>
                <a:gd name="T29" fmla="*/ 58 h 161"/>
                <a:gd name="T30" fmla="*/ 97 w 182"/>
                <a:gd name="T31" fmla="*/ 43 h 161"/>
                <a:gd name="T32" fmla="*/ 99 w 182"/>
                <a:gd name="T33" fmla="*/ 37 h 161"/>
                <a:gd name="T34" fmla="*/ 102 w 182"/>
                <a:gd name="T35" fmla="*/ 23 h 161"/>
                <a:gd name="T36" fmla="*/ 98 w 182"/>
                <a:gd name="T37" fmla="*/ 14 h 161"/>
                <a:gd name="T38" fmla="*/ 94 w 182"/>
                <a:gd name="T39" fmla="*/ 9 h 161"/>
                <a:gd name="T40" fmla="*/ 97 w 182"/>
                <a:gd name="T41" fmla="*/ 2 h 161"/>
                <a:gd name="T42" fmla="*/ 0 w 182"/>
                <a:gd name="T43" fmla="*/ 47 h 161"/>
                <a:gd name="T44" fmla="*/ 11 w 182"/>
                <a:gd name="T45" fmla="*/ 64 h 161"/>
                <a:gd name="T46" fmla="*/ 13 w 182"/>
                <a:gd name="T47" fmla="*/ 75 h 161"/>
                <a:gd name="T48" fmla="*/ 13 w 182"/>
                <a:gd name="T49" fmla="*/ 94 h 161"/>
                <a:gd name="T50" fmla="*/ 9 w 182"/>
                <a:gd name="T51" fmla="*/ 110 h 161"/>
                <a:gd name="T52" fmla="*/ 9 w 182"/>
                <a:gd name="T53" fmla="*/ 131 h 161"/>
                <a:gd name="T54" fmla="*/ 15 w 182"/>
                <a:gd name="T55" fmla="*/ 136 h 161"/>
                <a:gd name="T56" fmla="*/ 25 w 182"/>
                <a:gd name="T57" fmla="*/ 134 h 161"/>
                <a:gd name="T58" fmla="*/ 44 w 182"/>
                <a:gd name="T59" fmla="*/ 139 h 161"/>
                <a:gd name="T60" fmla="*/ 72 w 182"/>
                <a:gd name="T61" fmla="*/ 142 h 161"/>
                <a:gd name="T62" fmla="*/ 78 w 182"/>
                <a:gd name="T63" fmla="*/ 138 h 161"/>
                <a:gd name="T64" fmla="*/ 70 w 182"/>
                <a:gd name="T65" fmla="*/ 137 h 161"/>
                <a:gd name="T66" fmla="*/ 77 w 182"/>
                <a:gd name="T67" fmla="*/ 132 h 161"/>
                <a:gd name="T68" fmla="*/ 97 w 182"/>
                <a:gd name="T69" fmla="*/ 142 h 161"/>
                <a:gd name="T70" fmla="*/ 98 w 182"/>
                <a:gd name="T71" fmla="*/ 150 h 161"/>
                <a:gd name="T72" fmla="*/ 111 w 182"/>
                <a:gd name="T73" fmla="*/ 155 h 161"/>
                <a:gd name="T74" fmla="*/ 121 w 182"/>
                <a:gd name="T75" fmla="*/ 154 h 161"/>
                <a:gd name="T76" fmla="*/ 132 w 182"/>
                <a:gd name="T77" fmla="*/ 150 h 161"/>
                <a:gd name="T78" fmla="*/ 142 w 182"/>
                <a:gd name="T79" fmla="*/ 153 h 161"/>
                <a:gd name="T80" fmla="*/ 142 w 182"/>
                <a:gd name="T81" fmla="*/ 141 h 161"/>
                <a:gd name="T82" fmla="*/ 150 w 182"/>
                <a:gd name="T83" fmla="*/ 147 h 161"/>
                <a:gd name="T84" fmla="*/ 168 w 182"/>
                <a:gd name="T85" fmla="*/ 154 h 161"/>
                <a:gd name="T86" fmla="*/ 169 w 182"/>
                <a:gd name="T87" fmla="*/ 161 h 161"/>
                <a:gd name="T88" fmla="*/ 176 w 182"/>
                <a:gd name="T89" fmla="*/ 158 h 161"/>
                <a:gd name="T90" fmla="*/ 181 w 182"/>
                <a:gd name="T91" fmla="*/ 1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2" h="161">
                  <a:moveTo>
                    <a:pt x="181" y="149"/>
                  </a:moveTo>
                  <a:lnTo>
                    <a:pt x="179" y="149"/>
                  </a:lnTo>
                  <a:lnTo>
                    <a:pt x="176" y="147"/>
                  </a:lnTo>
                  <a:lnTo>
                    <a:pt x="175" y="147"/>
                  </a:lnTo>
                  <a:lnTo>
                    <a:pt x="173" y="147"/>
                  </a:lnTo>
                  <a:lnTo>
                    <a:pt x="171" y="146"/>
                  </a:lnTo>
                  <a:lnTo>
                    <a:pt x="166" y="143"/>
                  </a:lnTo>
                  <a:lnTo>
                    <a:pt x="165" y="143"/>
                  </a:lnTo>
                  <a:lnTo>
                    <a:pt x="160" y="139"/>
                  </a:lnTo>
                  <a:lnTo>
                    <a:pt x="158" y="137"/>
                  </a:lnTo>
                  <a:lnTo>
                    <a:pt x="155" y="136"/>
                  </a:lnTo>
                  <a:lnTo>
                    <a:pt x="152" y="134"/>
                  </a:lnTo>
                  <a:lnTo>
                    <a:pt x="150" y="132"/>
                  </a:lnTo>
                  <a:lnTo>
                    <a:pt x="153" y="132"/>
                  </a:lnTo>
                  <a:lnTo>
                    <a:pt x="155" y="130"/>
                  </a:lnTo>
                  <a:lnTo>
                    <a:pt x="160" y="130"/>
                  </a:lnTo>
                  <a:lnTo>
                    <a:pt x="161" y="128"/>
                  </a:lnTo>
                  <a:lnTo>
                    <a:pt x="166" y="128"/>
                  </a:lnTo>
                  <a:lnTo>
                    <a:pt x="168" y="126"/>
                  </a:lnTo>
                  <a:lnTo>
                    <a:pt x="165" y="121"/>
                  </a:lnTo>
                  <a:lnTo>
                    <a:pt x="162" y="118"/>
                  </a:lnTo>
                  <a:lnTo>
                    <a:pt x="161" y="118"/>
                  </a:lnTo>
                  <a:lnTo>
                    <a:pt x="151" y="121"/>
                  </a:lnTo>
                  <a:lnTo>
                    <a:pt x="148" y="122"/>
                  </a:lnTo>
                  <a:lnTo>
                    <a:pt x="145" y="122"/>
                  </a:lnTo>
                  <a:lnTo>
                    <a:pt x="145" y="121"/>
                  </a:lnTo>
                  <a:lnTo>
                    <a:pt x="148" y="119"/>
                  </a:lnTo>
                  <a:lnTo>
                    <a:pt x="151" y="118"/>
                  </a:lnTo>
                  <a:lnTo>
                    <a:pt x="154" y="116"/>
                  </a:lnTo>
                  <a:lnTo>
                    <a:pt x="154" y="114"/>
                  </a:lnTo>
                  <a:lnTo>
                    <a:pt x="154" y="110"/>
                  </a:lnTo>
                  <a:lnTo>
                    <a:pt x="153" y="103"/>
                  </a:lnTo>
                  <a:lnTo>
                    <a:pt x="150" y="99"/>
                  </a:lnTo>
                  <a:lnTo>
                    <a:pt x="148" y="95"/>
                  </a:lnTo>
                  <a:lnTo>
                    <a:pt x="149" y="79"/>
                  </a:lnTo>
                  <a:lnTo>
                    <a:pt x="84" y="82"/>
                  </a:lnTo>
                  <a:lnTo>
                    <a:pt x="83" y="78"/>
                  </a:lnTo>
                  <a:lnTo>
                    <a:pt x="83" y="75"/>
                  </a:lnTo>
                  <a:lnTo>
                    <a:pt x="84" y="73"/>
                  </a:lnTo>
                  <a:lnTo>
                    <a:pt x="87" y="71"/>
                  </a:lnTo>
                  <a:lnTo>
                    <a:pt x="87" y="66"/>
                  </a:lnTo>
                  <a:lnTo>
                    <a:pt x="87" y="64"/>
                  </a:lnTo>
                  <a:lnTo>
                    <a:pt x="88" y="61"/>
                  </a:lnTo>
                  <a:lnTo>
                    <a:pt x="89" y="60"/>
                  </a:lnTo>
                  <a:lnTo>
                    <a:pt x="90" y="58"/>
                  </a:lnTo>
                  <a:lnTo>
                    <a:pt x="91" y="51"/>
                  </a:lnTo>
                  <a:lnTo>
                    <a:pt x="93" y="49"/>
                  </a:lnTo>
                  <a:lnTo>
                    <a:pt x="97" y="43"/>
                  </a:lnTo>
                  <a:lnTo>
                    <a:pt x="98" y="41"/>
                  </a:lnTo>
                  <a:lnTo>
                    <a:pt x="98" y="37"/>
                  </a:lnTo>
                  <a:lnTo>
                    <a:pt x="99" y="37"/>
                  </a:lnTo>
                  <a:lnTo>
                    <a:pt x="102" y="34"/>
                  </a:lnTo>
                  <a:lnTo>
                    <a:pt x="103" y="26"/>
                  </a:lnTo>
                  <a:lnTo>
                    <a:pt x="102" y="23"/>
                  </a:lnTo>
                  <a:lnTo>
                    <a:pt x="99" y="21"/>
                  </a:lnTo>
                  <a:lnTo>
                    <a:pt x="99" y="19"/>
                  </a:lnTo>
                  <a:lnTo>
                    <a:pt x="98" y="14"/>
                  </a:lnTo>
                  <a:lnTo>
                    <a:pt x="98" y="13"/>
                  </a:lnTo>
                  <a:lnTo>
                    <a:pt x="97" y="11"/>
                  </a:lnTo>
                  <a:lnTo>
                    <a:pt x="94" y="9"/>
                  </a:lnTo>
                  <a:lnTo>
                    <a:pt x="98" y="7"/>
                  </a:lnTo>
                  <a:lnTo>
                    <a:pt x="98" y="5"/>
                  </a:lnTo>
                  <a:lnTo>
                    <a:pt x="97" y="2"/>
                  </a:lnTo>
                  <a:lnTo>
                    <a:pt x="94" y="0"/>
                  </a:lnTo>
                  <a:lnTo>
                    <a:pt x="0" y="3"/>
                  </a:lnTo>
                  <a:lnTo>
                    <a:pt x="0" y="47"/>
                  </a:lnTo>
                  <a:lnTo>
                    <a:pt x="7" y="53"/>
                  </a:lnTo>
                  <a:lnTo>
                    <a:pt x="7" y="55"/>
                  </a:lnTo>
                  <a:lnTo>
                    <a:pt x="11" y="64"/>
                  </a:lnTo>
                  <a:lnTo>
                    <a:pt x="12" y="66"/>
                  </a:lnTo>
                  <a:lnTo>
                    <a:pt x="12" y="72"/>
                  </a:lnTo>
                  <a:lnTo>
                    <a:pt x="13" y="75"/>
                  </a:lnTo>
                  <a:lnTo>
                    <a:pt x="15" y="83"/>
                  </a:lnTo>
                  <a:lnTo>
                    <a:pt x="17" y="89"/>
                  </a:lnTo>
                  <a:lnTo>
                    <a:pt x="13" y="94"/>
                  </a:lnTo>
                  <a:lnTo>
                    <a:pt x="11" y="102"/>
                  </a:lnTo>
                  <a:lnTo>
                    <a:pt x="11" y="105"/>
                  </a:lnTo>
                  <a:lnTo>
                    <a:pt x="9" y="110"/>
                  </a:lnTo>
                  <a:lnTo>
                    <a:pt x="12" y="117"/>
                  </a:lnTo>
                  <a:lnTo>
                    <a:pt x="12" y="121"/>
                  </a:lnTo>
                  <a:lnTo>
                    <a:pt x="9" y="131"/>
                  </a:lnTo>
                  <a:lnTo>
                    <a:pt x="6" y="136"/>
                  </a:lnTo>
                  <a:lnTo>
                    <a:pt x="10" y="136"/>
                  </a:lnTo>
                  <a:lnTo>
                    <a:pt x="15" y="136"/>
                  </a:lnTo>
                  <a:lnTo>
                    <a:pt x="18" y="134"/>
                  </a:lnTo>
                  <a:lnTo>
                    <a:pt x="22" y="134"/>
                  </a:lnTo>
                  <a:lnTo>
                    <a:pt x="25" y="134"/>
                  </a:lnTo>
                  <a:lnTo>
                    <a:pt x="34" y="136"/>
                  </a:lnTo>
                  <a:lnTo>
                    <a:pt x="39" y="137"/>
                  </a:lnTo>
                  <a:lnTo>
                    <a:pt x="44" y="139"/>
                  </a:lnTo>
                  <a:lnTo>
                    <a:pt x="51" y="142"/>
                  </a:lnTo>
                  <a:lnTo>
                    <a:pt x="64" y="142"/>
                  </a:lnTo>
                  <a:lnTo>
                    <a:pt x="72" y="142"/>
                  </a:lnTo>
                  <a:lnTo>
                    <a:pt x="79" y="142"/>
                  </a:lnTo>
                  <a:lnTo>
                    <a:pt x="80" y="141"/>
                  </a:lnTo>
                  <a:lnTo>
                    <a:pt x="78" y="138"/>
                  </a:lnTo>
                  <a:lnTo>
                    <a:pt x="73" y="138"/>
                  </a:lnTo>
                  <a:lnTo>
                    <a:pt x="72" y="138"/>
                  </a:lnTo>
                  <a:lnTo>
                    <a:pt x="70" y="137"/>
                  </a:lnTo>
                  <a:lnTo>
                    <a:pt x="71" y="134"/>
                  </a:lnTo>
                  <a:lnTo>
                    <a:pt x="72" y="132"/>
                  </a:lnTo>
                  <a:lnTo>
                    <a:pt x="77" y="132"/>
                  </a:lnTo>
                  <a:lnTo>
                    <a:pt x="84" y="135"/>
                  </a:lnTo>
                  <a:lnTo>
                    <a:pt x="91" y="141"/>
                  </a:lnTo>
                  <a:lnTo>
                    <a:pt x="97" y="142"/>
                  </a:lnTo>
                  <a:lnTo>
                    <a:pt x="101" y="140"/>
                  </a:lnTo>
                  <a:lnTo>
                    <a:pt x="100" y="144"/>
                  </a:lnTo>
                  <a:lnTo>
                    <a:pt x="98" y="150"/>
                  </a:lnTo>
                  <a:lnTo>
                    <a:pt x="100" y="153"/>
                  </a:lnTo>
                  <a:lnTo>
                    <a:pt x="106" y="155"/>
                  </a:lnTo>
                  <a:lnTo>
                    <a:pt x="111" y="155"/>
                  </a:lnTo>
                  <a:lnTo>
                    <a:pt x="115" y="158"/>
                  </a:lnTo>
                  <a:lnTo>
                    <a:pt x="119" y="158"/>
                  </a:lnTo>
                  <a:lnTo>
                    <a:pt x="121" y="154"/>
                  </a:lnTo>
                  <a:lnTo>
                    <a:pt x="125" y="150"/>
                  </a:lnTo>
                  <a:lnTo>
                    <a:pt x="128" y="149"/>
                  </a:lnTo>
                  <a:lnTo>
                    <a:pt x="132" y="150"/>
                  </a:lnTo>
                  <a:lnTo>
                    <a:pt x="136" y="155"/>
                  </a:lnTo>
                  <a:lnTo>
                    <a:pt x="140" y="155"/>
                  </a:lnTo>
                  <a:lnTo>
                    <a:pt x="142" y="153"/>
                  </a:lnTo>
                  <a:lnTo>
                    <a:pt x="140" y="145"/>
                  </a:lnTo>
                  <a:lnTo>
                    <a:pt x="140" y="143"/>
                  </a:lnTo>
                  <a:lnTo>
                    <a:pt x="142" y="141"/>
                  </a:lnTo>
                  <a:lnTo>
                    <a:pt x="146" y="141"/>
                  </a:lnTo>
                  <a:lnTo>
                    <a:pt x="150" y="143"/>
                  </a:lnTo>
                  <a:lnTo>
                    <a:pt x="150" y="147"/>
                  </a:lnTo>
                  <a:lnTo>
                    <a:pt x="158" y="148"/>
                  </a:lnTo>
                  <a:lnTo>
                    <a:pt x="165" y="151"/>
                  </a:lnTo>
                  <a:lnTo>
                    <a:pt x="168" y="154"/>
                  </a:lnTo>
                  <a:lnTo>
                    <a:pt x="166" y="157"/>
                  </a:lnTo>
                  <a:lnTo>
                    <a:pt x="165" y="161"/>
                  </a:lnTo>
                  <a:lnTo>
                    <a:pt x="169" y="161"/>
                  </a:lnTo>
                  <a:lnTo>
                    <a:pt x="171" y="158"/>
                  </a:lnTo>
                  <a:lnTo>
                    <a:pt x="173" y="156"/>
                  </a:lnTo>
                  <a:lnTo>
                    <a:pt x="176" y="158"/>
                  </a:lnTo>
                  <a:lnTo>
                    <a:pt x="176" y="160"/>
                  </a:lnTo>
                  <a:lnTo>
                    <a:pt x="178" y="157"/>
                  </a:lnTo>
                  <a:lnTo>
                    <a:pt x="181" y="154"/>
                  </a:lnTo>
                  <a:lnTo>
                    <a:pt x="182" y="153"/>
                  </a:lnTo>
                  <a:lnTo>
                    <a:pt x="181" y="149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81" name="Freeform 35">
              <a:extLst>
                <a:ext uri="{FF2B5EF4-FFF2-40B4-BE49-F238E27FC236}">
                  <a16:creationId xmlns:a16="http://schemas.microsoft.com/office/drawing/2014/main" id="{2D3EA866-97CD-8048-AB83-F0A5DC562A2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8979" y="8605852"/>
              <a:ext cx="1073384" cy="968275"/>
            </a:xfrm>
            <a:custGeom>
              <a:avLst/>
              <a:gdLst>
                <a:gd name="T0" fmla="*/ 6 w 163"/>
                <a:gd name="T1" fmla="*/ 123 h 147"/>
                <a:gd name="T2" fmla="*/ 4 w 163"/>
                <a:gd name="T3" fmla="*/ 121 h 147"/>
                <a:gd name="T4" fmla="*/ 7 w 163"/>
                <a:gd name="T5" fmla="*/ 124 h 147"/>
                <a:gd name="T6" fmla="*/ 10 w 163"/>
                <a:gd name="T7" fmla="*/ 125 h 147"/>
                <a:gd name="T8" fmla="*/ 12 w 163"/>
                <a:gd name="T9" fmla="*/ 123 h 147"/>
                <a:gd name="T10" fmla="*/ 22 w 163"/>
                <a:gd name="T11" fmla="*/ 124 h 147"/>
                <a:gd name="T12" fmla="*/ 22 w 163"/>
                <a:gd name="T13" fmla="*/ 147 h 147"/>
                <a:gd name="T14" fmla="*/ 116 w 163"/>
                <a:gd name="T15" fmla="*/ 144 h 147"/>
                <a:gd name="T16" fmla="*/ 117 w 163"/>
                <a:gd name="T17" fmla="*/ 144 h 147"/>
                <a:gd name="T18" fmla="*/ 119 w 163"/>
                <a:gd name="T19" fmla="*/ 139 h 147"/>
                <a:gd name="T20" fmla="*/ 120 w 163"/>
                <a:gd name="T21" fmla="*/ 136 h 147"/>
                <a:gd name="T22" fmla="*/ 119 w 163"/>
                <a:gd name="T23" fmla="*/ 133 h 147"/>
                <a:gd name="T24" fmla="*/ 119 w 163"/>
                <a:gd name="T25" fmla="*/ 127 h 147"/>
                <a:gd name="T26" fmla="*/ 119 w 163"/>
                <a:gd name="T27" fmla="*/ 125 h 147"/>
                <a:gd name="T28" fmla="*/ 117 w 163"/>
                <a:gd name="T29" fmla="*/ 122 h 147"/>
                <a:gd name="T30" fmla="*/ 116 w 163"/>
                <a:gd name="T31" fmla="*/ 121 h 147"/>
                <a:gd name="T32" fmla="*/ 116 w 163"/>
                <a:gd name="T33" fmla="*/ 119 h 147"/>
                <a:gd name="T34" fmla="*/ 117 w 163"/>
                <a:gd name="T35" fmla="*/ 117 h 147"/>
                <a:gd name="T36" fmla="*/ 116 w 163"/>
                <a:gd name="T37" fmla="*/ 116 h 147"/>
                <a:gd name="T38" fmla="*/ 118 w 163"/>
                <a:gd name="T39" fmla="*/ 113 h 147"/>
                <a:gd name="T40" fmla="*/ 121 w 163"/>
                <a:gd name="T41" fmla="*/ 109 h 147"/>
                <a:gd name="T42" fmla="*/ 122 w 163"/>
                <a:gd name="T43" fmla="*/ 109 h 147"/>
                <a:gd name="T44" fmla="*/ 121 w 163"/>
                <a:gd name="T45" fmla="*/ 107 h 147"/>
                <a:gd name="T46" fmla="*/ 123 w 163"/>
                <a:gd name="T47" fmla="*/ 103 h 147"/>
                <a:gd name="T48" fmla="*/ 125 w 163"/>
                <a:gd name="T49" fmla="*/ 100 h 147"/>
                <a:gd name="T50" fmla="*/ 123 w 163"/>
                <a:gd name="T51" fmla="*/ 99 h 147"/>
                <a:gd name="T52" fmla="*/ 124 w 163"/>
                <a:gd name="T53" fmla="*/ 95 h 147"/>
                <a:gd name="T54" fmla="*/ 127 w 163"/>
                <a:gd name="T55" fmla="*/ 92 h 147"/>
                <a:gd name="T56" fmla="*/ 132 w 163"/>
                <a:gd name="T57" fmla="*/ 86 h 147"/>
                <a:gd name="T58" fmla="*/ 135 w 163"/>
                <a:gd name="T59" fmla="*/ 81 h 147"/>
                <a:gd name="T60" fmla="*/ 135 w 163"/>
                <a:gd name="T61" fmla="*/ 77 h 147"/>
                <a:gd name="T62" fmla="*/ 137 w 163"/>
                <a:gd name="T63" fmla="*/ 72 h 147"/>
                <a:gd name="T64" fmla="*/ 138 w 163"/>
                <a:gd name="T65" fmla="*/ 72 h 147"/>
                <a:gd name="T66" fmla="*/ 140 w 163"/>
                <a:gd name="T67" fmla="*/ 70 h 147"/>
                <a:gd name="T68" fmla="*/ 141 w 163"/>
                <a:gd name="T69" fmla="*/ 67 h 147"/>
                <a:gd name="T70" fmla="*/ 143 w 163"/>
                <a:gd name="T71" fmla="*/ 65 h 147"/>
                <a:gd name="T72" fmla="*/ 147 w 163"/>
                <a:gd name="T73" fmla="*/ 63 h 147"/>
                <a:gd name="T74" fmla="*/ 146 w 163"/>
                <a:gd name="T75" fmla="*/ 60 h 147"/>
                <a:gd name="T76" fmla="*/ 148 w 163"/>
                <a:gd name="T77" fmla="*/ 58 h 147"/>
                <a:gd name="T78" fmla="*/ 150 w 163"/>
                <a:gd name="T79" fmla="*/ 54 h 147"/>
                <a:gd name="T80" fmla="*/ 150 w 163"/>
                <a:gd name="T81" fmla="*/ 48 h 147"/>
                <a:gd name="T82" fmla="*/ 150 w 163"/>
                <a:gd name="T83" fmla="*/ 43 h 147"/>
                <a:gd name="T84" fmla="*/ 153 w 163"/>
                <a:gd name="T85" fmla="*/ 39 h 147"/>
                <a:gd name="T86" fmla="*/ 156 w 163"/>
                <a:gd name="T87" fmla="*/ 37 h 147"/>
                <a:gd name="T88" fmla="*/ 156 w 163"/>
                <a:gd name="T89" fmla="*/ 35 h 147"/>
                <a:gd name="T90" fmla="*/ 157 w 163"/>
                <a:gd name="T91" fmla="*/ 33 h 147"/>
                <a:gd name="T92" fmla="*/ 157 w 163"/>
                <a:gd name="T93" fmla="*/ 29 h 147"/>
                <a:gd name="T94" fmla="*/ 160 w 163"/>
                <a:gd name="T95" fmla="*/ 28 h 147"/>
                <a:gd name="T96" fmla="*/ 161 w 163"/>
                <a:gd name="T97" fmla="*/ 26 h 147"/>
                <a:gd name="T98" fmla="*/ 162 w 163"/>
                <a:gd name="T99" fmla="*/ 24 h 147"/>
                <a:gd name="T100" fmla="*/ 163 w 163"/>
                <a:gd name="T101" fmla="*/ 22 h 147"/>
                <a:gd name="T102" fmla="*/ 163 w 163"/>
                <a:gd name="T103" fmla="*/ 19 h 147"/>
                <a:gd name="T104" fmla="*/ 138 w 163"/>
                <a:gd name="T105" fmla="*/ 20 h 147"/>
                <a:gd name="T106" fmla="*/ 148 w 163"/>
                <a:gd name="T107" fmla="*/ 5 h 147"/>
                <a:gd name="T108" fmla="*/ 147 w 163"/>
                <a:gd name="T109" fmla="*/ 0 h 147"/>
                <a:gd name="T110" fmla="*/ 0 w 163"/>
                <a:gd name="T111" fmla="*/ 4 h 147"/>
                <a:gd name="T112" fmla="*/ 7 w 163"/>
                <a:gd name="T113" fmla="*/ 47 h 147"/>
                <a:gd name="T114" fmla="*/ 6 w 163"/>
                <a:gd name="T115" fmla="*/ 12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3" h="147">
                  <a:moveTo>
                    <a:pt x="6" y="123"/>
                  </a:moveTo>
                  <a:lnTo>
                    <a:pt x="4" y="121"/>
                  </a:lnTo>
                  <a:lnTo>
                    <a:pt x="7" y="124"/>
                  </a:lnTo>
                  <a:lnTo>
                    <a:pt x="10" y="125"/>
                  </a:lnTo>
                  <a:lnTo>
                    <a:pt x="12" y="123"/>
                  </a:lnTo>
                  <a:lnTo>
                    <a:pt x="22" y="124"/>
                  </a:lnTo>
                  <a:lnTo>
                    <a:pt x="22" y="147"/>
                  </a:lnTo>
                  <a:lnTo>
                    <a:pt x="116" y="144"/>
                  </a:lnTo>
                  <a:lnTo>
                    <a:pt x="117" y="144"/>
                  </a:lnTo>
                  <a:lnTo>
                    <a:pt x="119" y="139"/>
                  </a:lnTo>
                  <a:lnTo>
                    <a:pt x="120" y="136"/>
                  </a:lnTo>
                  <a:lnTo>
                    <a:pt x="119" y="133"/>
                  </a:lnTo>
                  <a:lnTo>
                    <a:pt x="119" y="127"/>
                  </a:lnTo>
                  <a:lnTo>
                    <a:pt x="119" y="125"/>
                  </a:lnTo>
                  <a:lnTo>
                    <a:pt x="117" y="122"/>
                  </a:lnTo>
                  <a:lnTo>
                    <a:pt x="116" y="121"/>
                  </a:lnTo>
                  <a:lnTo>
                    <a:pt x="116" y="119"/>
                  </a:lnTo>
                  <a:lnTo>
                    <a:pt x="117" y="117"/>
                  </a:lnTo>
                  <a:lnTo>
                    <a:pt x="116" y="116"/>
                  </a:lnTo>
                  <a:lnTo>
                    <a:pt x="118" y="113"/>
                  </a:lnTo>
                  <a:lnTo>
                    <a:pt x="121" y="109"/>
                  </a:lnTo>
                  <a:lnTo>
                    <a:pt x="122" y="109"/>
                  </a:lnTo>
                  <a:lnTo>
                    <a:pt x="121" y="107"/>
                  </a:lnTo>
                  <a:lnTo>
                    <a:pt x="123" y="103"/>
                  </a:lnTo>
                  <a:lnTo>
                    <a:pt x="125" y="100"/>
                  </a:lnTo>
                  <a:lnTo>
                    <a:pt x="123" y="99"/>
                  </a:lnTo>
                  <a:lnTo>
                    <a:pt x="124" y="95"/>
                  </a:lnTo>
                  <a:lnTo>
                    <a:pt x="127" y="92"/>
                  </a:lnTo>
                  <a:lnTo>
                    <a:pt x="132" y="86"/>
                  </a:lnTo>
                  <a:lnTo>
                    <a:pt x="135" y="81"/>
                  </a:lnTo>
                  <a:lnTo>
                    <a:pt x="135" y="77"/>
                  </a:lnTo>
                  <a:lnTo>
                    <a:pt x="137" y="72"/>
                  </a:lnTo>
                  <a:lnTo>
                    <a:pt x="138" y="72"/>
                  </a:lnTo>
                  <a:lnTo>
                    <a:pt x="140" y="70"/>
                  </a:lnTo>
                  <a:lnTo>
                    <a:pt x="141" y="67"/>
                  </a:lnTo>
                  <a:lnTo>
                    <a:pt x="143" y="65"/>
                  </a:lnTo>
                  <a:lnTo>
                    <a:pt x="147" y="63"/>
                  </a:lnTo>
                  <a:lnTo>
                    <a:pt x="146" y="60"/>
                  </a:lnTo>
                  <a:lnTo>
                    <a:pt x="148" y="58"/>
                  </a:lnTo>
                  <a:lnTo>
                    <a:pt x="150" y="54"/>
                  </a:lnTo>
                  <a:lnTo>
                    <a:pt x="150" y="48"/>
                  </a:lnTo>
                  <a:lnTo>
                    <a:pt x="150" y="43"/>
                  </a:lnTo>
                  <a:lnTo>
                    <a:pt x="153" y="39"/>
                  </a:lnTo>
                  <a:lnTo>
                    <a:pt x="156" y="37"/>
                  </a:lnTo>
                  <a:lnTo>
                    <a:pt x="156" y="35"/>
                  </a:lnTo>
                  <a:lnTo>
                    <a:pt x="157" y="33"/>
                  </a:lnTo>
                  <a:lnTo>
                    <a:pt x="157" y="29"/>
                  </a:lnTo>
                  <a:lnTo>
                    <a:pt x="160" y="28"/>
                  </a:lnTo>
                  <a:lnTo>
                    <a:pt x="161" y="26"/>
                  </a:lnTo>
                  <a:lnTo>
                    <a:pt x="162" y="24"/>
                  </a:lnTo>
                  <a:lnTo>
                    <a:pt x="163" y="22"/>
                  </a:lnTo>
                  <a:lnTo>
                    <a:pt x="163" y="19"/>
                  </a:lnTo>
                  <a:lnTo>
                    <a:pt x="138" y="20"/>
                  </a:lnTo>
                  <a:lnTo>
                    <a:pt x="148" y="5"/>
                  </a:lnTo>
                  <a:lnTo>
                    <a:pt x="147" y="0"/>
                  </a:lnTo>
                  <a:lnTo>
                    <a:pt x="0" y="4"/>
                  </a:lnTo>
                  <a:lnTo>
                    <a:pt x="7" y="47"/>
                  </a:lnTo>
                  <a:lnTo>
                    <a:pt x="6" y="123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82" name="Freeform 36">
              <a:extLst>
                <a:ext uri="{FF2B5EF4-FFF2-40B4-BE49-F238E27FC236}">
                  <a16:creationId xmlns:a16="http://schemas.microsoft.com/office/drawing/2014/main" id="{19EC73BC-BF2F-5746-8883-19C8BF65EEF2}"/>
                </a:ext>
              </a:extLst>
            </p:cNvPr>
            <p:cNvSpPr>
              <a:spLocks/>
            </p:cNvSpPr>
            <p:nvPr/>
          </p:nvSpPr>
          <p:spPr bwMode="auto">
            <a:xfrm>
              <a:off x="8620417" y="8408246"/>
              <a:ext cx="1817509" cy="592816"/>
            </a:xfrm>
            <a:custGeom>
              <a:avLst/>
              <a:gdLst>
                <a:gd name="T0" fmla="*/ 193 w 326"/>
                <a:gd name="T1" fmla="*/ 14 h 107"/>
                <a:gd name="T2" fmla="*/ 83 w 326"/>
                <a:gd name="T3" fmla="*/ 21 h 107"/>
                <a:gd name="T4" fmla="*/ 85 w 326"/>
                <a:gd name="T5" fmla="*/ 31 h 107"/>
                <a:gd name="T6" fmla="*/ 26 w 326"/>
                <a:gd name="T7" fmla="*/ 32 h 107"/>
                <a:gd name="T8" fmla="*/ 24 w 326"/>
                <a:gd name="T9" fmla="*/ 33 h 107"/>
                <a:gd name="T10" fmla="*/ 24 w 326"/>
                <a:gd name="T11" fmla="*/ 36 h 107"/>
                <a:gd name="T12" fmla="*/ 24 w 326"/>
                <a:gd name="T13" fmla="*/ 39 h 107"/>
                <a:gd name="T14" fmla="*/ 23 w 326"/>
                <a:gd name="T15" fmla="*/ 42 h 107"/>
                <a:gd name="T16" fmla="*/ 21 w 326"/>
                <a:gd name="T17" fmla="*/ 43 h 107"/>
                <a:gd name="T18" fmla="*/ 20 w 326"/>
                <a:gd name="T19" fmla="*/ 45 h 107"/>
                <a:gd name="T20" fmla="*/ 21 w 326"/>
                <a:gd name="T21" fmla="*/ 46 h 107"/>
                <a:gd name="T22" fmla="*/ 23 w 326"/>
                <a:gd name="T23" fmla="*/ 50 h 107"/>
                <a:gd name="T24" fmla="*/ 22 w 326"/>
                <a:gd name="T25" fmla="*/ 52 h 107"/>
                <a:gd name="T26" fmla="*/ 20 w 326"/>
                <a:gd name="T27" fmla="*/ 55 h 107"/>
                <a:gd name="T28" fmla="*/ 19 w 326"/>
                <a:gd name="T29" fmla="*/ 58 h 107"/>
                <a:gd name="T30" fmla="*/ 20 w 326"/>
                <a:gd name="T31" fmla="*/ 58 h 107"/>
                <a:gd name="T32" fmla="*/ 20 w 326"/>
                <a:gd name="T33" fmla="*/ 62 h 107"/>
                <a:gd name="T34" fmla="*/ 19 w 326"/>
                <a:gd name="T35" fmla="*/ 64 h 107"/>
                <a:gd name="T36" fmla="*/ 18 w 326"/>
                <a:gd name="T37" fmla="*/ 66 h 107"/>
                <a:gd name="T38" fmla="*/ 16 w 326"/>
                <a:gd name="T39" fmla="*/ 69 h 107"/>
                <a:gd name="T40" fmla="*/ 13 w 326"/>
                <a:gd name="T41" fmla="*/ 70 h 107"/>
                <a:gd name="T42" fmla="*/ 13 w 326"/>
                <a:gd name="T43" fmla="*/ 75 h 107"/>
                <a:gd name="T44" fmla="*/ 12 w 326"/>
                <a:gd name="T45" fmla="*/ 77 h 107"/>
                <a:gd name="T46" fmla="*/ 12 w 326"/>
                <a:gd name="T47" fmla="*/ 79 h 107"/>
                <a:gd name="T48" fmla="*/ 8 w 326"/>
                <a:gd name="T49" fmla="*/ 82 h 107"/>
                <a:gd name="T50" fmla="*/ 5 w 326"/>
                <a:gd name="T51" fmla="*/ 87 h 107"/>
                <a:gd name="T52" fmla="*/ 5 w 326"/>
                <a:gd name="T53" fmla="*/ 92 h 107"/>
                <a:gd name="T54" fmla="*/ 5 w 326"/>
                <a:gd name="T55" fmla="*/ 99 h 107"/>
                <a:gd name="T56" fmla="*/ 2 w 326"/>
                <a:gd name="T57" fmla="*/ 104 h 107"/>
                <a:gd name="T58" fmla="*/ 0 w 326"/>
                <a:gd name="T59" fmla="*/ 107 h 107"/>
                <a:gd name="T60" fmla="*/ 0 w 326"/>
                <a:gd name="T61" fmla="*/ 107 h 107"/>
                <a:gd name="T62" fmla="*/ 232 w 326"/>
                <a:gd name="T63" fmla="*/ 89 h 107"/>
                <a:gd name="T64" fmla="*/ 232 w 326"/>
                <a:gd name="T65" fmla="*/ 89 h 107"/>
                <a:gd name="T66" fmla="*/ 232 w 326"/>
                <a:gd name="T67" fmla="*/ 88 h 107"/>
                <a:gd name="T68" fmla="*/ 233 w 326"/>
                <a:gd name="T69" fmla="*/ 82 h 107"/>
                <a:gd name="T70" fmla="*/ 233 w 326"/>
                <a:gd name="T71" fmla="*/ 79 h 107"/>
                <a:gd name="T72" fmla="*/ 237 w 326"/>
                <a:gd name="T73" fmla="*/ 75 h 107"/>
                <a:gd name="T74" fmla="*/ 240 w 326"/>
                <a:gd name="T75" fmla="*/ 75 h 107"/>
                <a:gd name="T76" fmla="*/ 244 w 326"/>
                <a:gd name="T77" fmla="*/ 72 h 107"/>
                <a:gd name="T78" fmla="*/ 243 w 326"/>
                <a:gd name="T79" fmla="*/ 68 h 107"/>
                <a:gd name="T80" fmla="*/ 246 w 326"/>
                <a:gd name="T81" fmla="*/ 64 h 107"/>
                <a:gd name="T82" fmla="*/ 280 w 326"/>
                <a:gd name="T83" fmla="*/ 44 h 107"/>
                <a:gd name="T84" fmla="*/ 285 w 326"/>
                <a:gd name="T85" fmla="*/ 41 h 107"/>
                <a:gd name="T86" fmla="*/ 287 w 326"/>
                <a:gd name="T87" fmla="*/ 37 h 107"/>
                <a:gd name="T88" fmla="*/ 291 w 326"/>
                <a:gd name="T89" fmla="*/ 31 h 107"/>
                <a:gd name="T90" fmla="*/ 294 w 326"/>
                <a:gd name="T91" fmla="*/ 31 h 107"/>
                <a:gd name="T92" fmla="*/ 297 w 326"/>
                <a:gd name="T93" fmla="*/ 35 h 107"/>
                <a:gd name="T94" fmla="*/ 301 w 326"/>
                <a:gd name="T95" fmla="*/ 31 h 107"/>
                <a:gd name="T96" fmla="*/ 306 w 326"/>
                <a:gd name="T97" fmla="*/ 25 h 107"/>
                <a:gd name="T98" fmla="*/ 317 w 326"/>
                <a:gd name="T99" fmla="*/ 23 h 107"/>
                <a:gd name="T100" fmla="*/ 318 w 326"/>
                <a:gd name="T101" fmla="*/ 19 h 107"/>
                <a:gd name="T102" fmla="*/ 321 w 326"/>
                <a:gd name="T103" fmla="*/ 14 h 107"/>
                <a:gd name="T104" fmla="*/ 325 w 326"/>
                <a:gd name="T105" fmla="*/ 12 h 107"/>
                <a:gd name="T106" fmla="*/ 326 w 326"/>
                <a:gd name="T107" fmla="*/ 12 h 107"/>
                <a:gd name="T108" fmla="*/ 326 w 326"/>
                <a:gd name="T109" fmla="*/ 0 h 107"/>
                <a:gd name="T110" fmla="*/ 193 w 326"/>
                <a:gd name="T111" fmla="*/ 14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6" h="107">
                  <a:moveTo>
                    <a:pt x="193" y="14"/>
                  </a:moveTo>
                  <a:cubicBezTo>
                    <a:pt x="83" y="21"/>
                    <a:pt x="83" y="21"/>
                    <a:pt x="83" y="21"/>
                  </a:cubicBezTo>
                  <a:cubicBezTo>
                    <a:pt x="85" y="31"/>
                    <a:pt x="85" y="31"/>
                    <a:pt x="85" y="31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0" y="45"/>
                    <a:pt x="20" y="45"/>
                    <a:pt x="20" y="45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6"/>
                    <a:pt x="23" y="49"/>
                    <a:pt x="23" y="50"/>
                  </a:cubicBezTo>
                  <a:cubicBezTo>
                    <a:pt x="24" y="51"/>
                    <a:pt x="22" y="52"/>
                    <a:pt x="22" y="52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20" y="58"/>
                    <a:pt x="20" y="58"/>
                    <a:pt x="20" y="58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3" y="75"/>
                    <a:pt x="13" y="75"/>
                    <a:pt x="13" y="75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2" y="79"/>
                    <a:pt x="12" y="79"/>
                    <a:pt x="12" y="79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5" y="87"/>
                    <a:pt x="5" y="87"/>
                    <a:pt x="5" y="87"/>
                  </a:cubicBezTo>
                  <a:cubicBezTo>
                    <a:pt x="5" y="92"/>
                    <a:pt x="5" y="92"/>
                    <a:pt x="5" y="92"/>
                  </a:cubicBezTo>
                  <a:cubicBezTo>
                    <a:pt x="5" y="99"/>
                    <a:pt x="5" y="99"/>
                    <a:pt x="5" y="99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232" y="89"/>
                    <a:pt x="232" y="89"/>
                    <a:pt x="232" y="89"/>
                  </a:cubicBezTo>
                  <a:cubicBezTo>
                    <a:pt x="232" y="89"/>
                    <a:pt x="232" y="89"/>
                    <a:pt x="232" y="89"/>
                  </a:cubicBezTo>
                  <a:cubicBezTo>
                    <a:pt x="232" y="88"/>
                    <a:pt x="232" y="88"/>
                    <a:pt x="232" y="88"/>
                  </a:cubicBezTo>
                  <a:cubicBezTo>
                    <a:pt x="233" y="82"/>
                    <a:pt x="233" y="82"/>
                    <a:pt x="233" y="82"/>
                  </a:cubicBezTo>
                  <a:cubicBezTo>
                    <a:pt x="233" y="79"/>
                    <a:pt x="233" y="79"/>
                    <a:pt x="233" y="79"/>
                  </a:cubicBezTo>
                  <a:cubicBezTo>
                    <a:pt x="237" y="75"/>
                    <a:pt x="237" y="75"/>
                    <a:pt x="237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4" y="72"/>
                    <a:pt x="244" y="72"/>
                    <a:pt x="244" y="72"/>
                  </a:cubicBezTo>
                  <a:cubicBezTo>
                    <a:pt x="243" y="68"/>
                    <a:pt x="243" y="68"/>
                    <a:pt x="243" y="68"/>
                  </a:cubicBezTo>
                  <a:cubicBezTo>
                    <a:pt x="246" y="64"/>
                    <a:pt x="246" y="64"/>
                    <a:pt x="246" y="64"/>
                  </a:cubicBezTo>
                  <a:cubicBezTo>
                    <a:pt x="280" y="44"/>
                    <a:pt x="280" y="44"/>
                    <a:pt x="280" y="44"/>
                  </a:cubicBezTo>
                  <a:cubicBezTo>
                    <a:pt x="285" y="41"/>
                    <a:pt x="285" y="41"/>
                    <a:pt x="285" y="41"/>
                  </a:cubicBezTo>
                  <a:cubicBezTo>
                    <a:pt x="287" y="37"/>
                    <a:pt x="287" y="37"/>
                    <a:pt x="287" y="37"/>
                  </a:cubicBezTo>
                  <a:cubicBezTo>
                    <a:pt x="291" y="31"/>
                    <a:pt x="291" y="31"/>
                    <a:pt x="291" y="31"/>
                  </a:cubicBezTo>
                  <a:cubicBezTo>
                    <a:pt x="294" y="31"/>
                    <a:pt x="294" y="31"/>
                    <a:pt x="294" y="31"/>
                  </a:cubicBezTo>
                  <a:cubicBezTo>
                    <a:pt x="297" y="35"/>
                    <a:pt x="297" y="35"/>
                    <a:pt x="297" y="35"/>
                  </a:cubicBezTo>
                  <a:cubicBezTo>
                    <a:pt x="301" y="31"/>
                    <a:pt x="301" y="31"/>
                    <a:pt x="301" y="31"/>
                  </a:cubicBezTo>
                  <a:cubicBezTo>
                    <a:pt x="306" y="25"/>
                    <a:pt x="306" y="25"/>
                    <a:pt x="306" y="25"/>
                  </a:cubicBezTo>
                  <a:cubicBezTo>
                    <a:pt x="317" y="23"/>
                    <a:pt x="317" y="23"/>
                    <a:pt x="317" y="23"/>
                  </a:cubicBezTo>
                  <a:cubicBezTo>
                    <a:pt x="318" y="19"/>
                    <a:pt x="318" y="19"/>
                    <a:pt x="318" y="19"/>
                  </a:cubicBezTo>
                  <a:cubicBezTo>
                    <a:pt x="321" y="14"/>
                    <a:pt x="321" y="14"/>
                    <a:pt x="321" y="14"/>
                  </a:cubicBezTo>
                  <a:cubicBezTo>
                    <a:pt x="325" y="12"/>
                    <a:pt x="325" y="12"/>
                    <a:pt x="325" y="12"/>
                  </a:cubicBezTo>
                  <a:cubicBezTo>
                    <a:pt x="326" y="12"/>
                    <a:pt x="326" y="12"/>
                    <a:pt x="326" y="12"/>
                  </a:cubicBezTo>
                  <a:cubicBezTo>
                    <a:pt x="326" y="0"/>
                    <a:pt x="326" y="0"/>
                    <a:pt x="326" y="0"/>
                  </a:cubicBezTo>
                  <a:lnTo>
                    <a:pt x="193" y="14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83" name="Freeform 37">
              <a:extLst>
                <a:ext uri="{FF2B5EF4-FFF2-40B4-BE49-F238E27FC236}">
                  <a16:creationId xmlns:a16="http://schemas.microsoft.com/office/drawing/2014/main" id="{3AC64536-FD7C-424A-AAD2-47BE598E0F2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1113" y="8210637"/>
              <a:ext cx="1817509" cy="803599"/>
            </a:xfrm>
            <a:custGeom>
              <a:avLst/>
              <a:gdLst>
                <a:gd name="T0" fmla="*/ 320 w 326"/>
                <a:gd name="T1" fmla="*/ 28 h 144"/>
                <a:gd name="T2" fmla="*/ 315 w 326"/>
                <a:gd name="T3" fmla="*/ 38 h 144"/>
                <a:gd name="T4" fmla="*/ 311 w 326"/>
                <a:gd name="T5" fmla="*/ 32 h 144"/>
                <a:gd name="T6" fmla="*/ 300 w 326"/>
                <a:gd name="T7" fmla="*/ 30 h 144"/>
                <a:gd name="T8" fmla="*/ 289 w 326"/>
                <a:gd name="T9" fmla="*/ 35 h 144"/>
                <a:gd name="T10" fmla="*/ 285 w 326"/>
                <a:gd name="T11" fmla="*/ 32 h 144"/>
                <a:gd name="T12" fmla="*/ 282 w 326"/>
                <a:gd name="T13" fmla="*/ 25 h 144"/>
                <a:gd name="T14" fmla="*/ 281 w 326"/>
                <a:gd name="T15" fmla="*/ 18 h 144"/>
                <a:gd name="T16" fmla="*/ 284 w 326"/>
                <a:gd name="T17" fmla="*/ 20 h 144"/>
                <a:gd name="T18" fmla="*/ 290 w 326"/>
                <a:gd name="T19" fmla="*/ 29 h 144"/>
                <a:gd name="T20" fmla="*/ 295 w 326"/>
                <a:gd name="T21" fmla="*/ 26 h 144"/>
                <a:gd name="T22" fmla="*/ 305 w 326"/>
                <a:gd name="T23" fmla="*/ 22 h 144"/>
                <a:gd name="T24" fmla="*/ 306 w 326"/>
                <a:gd name="T25" fmla="*/ 16 h 144"/>
                <a:gd name="T26" fmla="*/ 303 w 326"/>
                <a:gd name="T27" fmla="*/ 12 h 144"/>
                <a:gd name="T28" fmla="*/ 312 w 326"/>
                <a:gd name="T29" fmla="*/ 14 h 144"/>
                <a:gd name="T30" fmla="*/ 308 w 326"/>
                <a:gd name="T31" fmla="*/ 4 h 144"/>
                <a:gd name="T32" fmla="*/ 155 w 326"/>
                <a:gd name="T33" fmla="*/ 28 h 144"/>
                <a:gd name="T34" fmla="*/ 93 w 326"/>
                <a:gd name="T35" fmla="*/ 47 h 144"/>
                <a:gd name="T36" fmla="*/ 85 w 326"/>
                <a:gd name="T37" fmla="*/ 58 h 144"/>
                <a:gd name="T38" fmla="*/ 65 w 326"/>
                <a:gd name="T39" fmla="*/ 70 h 144"/>
                <a:gd name="T40" fmla="*/ 55 w 326"/>
                <a:gd name="T41" fmla="*/ 72 h 144"/>
                <a:gd name="T42" fmla="*/ 14 w 326"/>
                <a:gd name="T43" fmla="*/ 99 h 144"/>
                <a:gd name="T44" fmla="*/ 8 w 326"/>
                <a:gd name="T45" fmla="*/ 110 h 144"/>
                <a:gd name="T46" fmla="*/ 1 w 326"/>
                <a:gd name="T47" fmla="*/ 117 h 144"/>
                <a:gd name="T48" fmla="*/ 0 w 326"/>
                <a:gd name="T49" fmla="*/ 124 h 144"/>
                <a:gd name="T50" fmla="*/ 83 w 326"/>
                <a:gd name="T51" fmla="*/ 104 h 144"/>
                <a:gd name="T52" fmla="*/ 108 w 326"/>
                <a:gd name="T53" fmla="*/ 105 h 144"/>
                <a:gd name="T54" fmla="*/ 123 w 326"/>
                <a:gd name="T55" fmla="*/ 100 h 144"/>
                <a:gd name="T56" fmla="*/ 142 w 326"/>
                <a:gd name="T57" fmla="*/ 114 h 144"/>
                <a:gd name="T58" fmla="*/ 243 w 326"/>
                <a:gd name="T59" fmla="*/ 140 h 144"/>
                <a:gd name="T60" fmla="*/ 256 w 326"/>
                <a:gd name="T61" fmla="*/ 136 h 144"/>
                <a:gd name="T62" fmla="*/ 263 w 326"/>
                <a:gd name="T63" fmla="*/ 117 h 144"/>
                <a:gd name="T64" fmla="*/ 271 w 326"/>
                <a:gd name="T65" fmla="*/ 106 h 144"/>
                <a:gd name="T66" fmla="*/ 270 w 326"/>
                <a:gd name="T67" fmla="*/ 100 h 144"/>
                <a:gd name="T68" fmla="*/ 272 w 326"/>
                <a:gd name="T69" fmla="*/ 97 h 144"/>
                <a:gd name="T70" fmla="*/ 278 w 326"/>
                <a:gd name="T71" fmla="*/ 100 h 144"/>
                <a:gd name="T72" fmla="*/ 281 w 326"/>
                <a:gd name="T73" fmla="*/ 95 h 144"/>
                <a:gd name="T74" fmla="*/ 285 w 326"/>
                <a:gd name="T75" fmla="*/ 95 h 144"/>
                <a:gd name="T76" fmla="*/ 296 w 326"/>
                <a:gd name="T77" fmla="*/ 91 h 144"/>
                <a:gd name="T78" fmla="*/ 301 w 326"/>
                <a:gd name="T79" fmla="*/ 87 h 144"/>
                <a:gd name="T80" fmla="*/ 308 w 326"/>
                <a:gd name="T81" fmla="*/ 81 h 144"/>
                <a:gd name="T82" fmla="*/ 308 w 326"/>
                <a:gd name="T83" fmla="*/ 75 h 144"/>
                <a:gd name="T84" fmla="*/ 301 w 326"/>
                <a:gd name="T85" fmla="*/ 78 h 144"/>
                <a:gd name="T86" fmla="*/ 291 w 326"/>
                <a:gd name="T87" fmla="*/ 83 h 144"/>
                <a:gd name="T88" fmla="*/ 283 w 326"/>
                <a:gd name="T89" fmla="*/ 77 h 144"/>
                <a:gd name="T90" fmla="*/ 288 w 326"/>
                <a:gd name="T91" fmla="*/ 77 h 144"/>
                <a:gd name="T92" fmla="*/ 296 w 326"/>
                <a:gd name="T93" fmla="*/ 73 h 144"/>
                <a:gd name="T94" fmla="*/ 297 w 326"/>
                <a:gd name="T95" fmla="*/ 68 h 144"/>
                <a:gd name="T96" fmla="*/ 296 w 326"/>
                <a:gd name="T97" fmla="*/ 64 h 144"/>
                <a:gd name="T98" fmla="*/ 280 w 326"/>
                <a:gd name="T99" fmla="*/ 58 h 144"/>
                <a:gd name="T100" fmla="*/ 290 w 326"/>
                <a:gd name="T101" fmla="*/ 57 h 144"/>
                <a:gd name="T102" fmla="*/ 294 w 326"/>
                <a:gd name="T103" fmla="*/ 55 h 144"/>
                <a:gd name="T104" fmla="*/ 294 w 326"/>
                <a:gd name="T105" fmla="*/ 51 h 144"/>
                <a:gd name="T106" fmla="*/ 300 w 326"/>
                <a:gd name="T107" fmla="*/ 58 h 144"/>
                <a:gd name="T108" fmla="*/ 306 w 326"/>
                <a:gd name="T109" fmla="*/ 58 h 144"/>
                <a:gd name="T110" fmla="*/ 317 w 326"/>
                <a:gd name="T111" fmla="*/ 57 h 144"/>
                <a:gd name="T112" fmla="*/ 319 w 326"/>
                <a:gd name="T113" fmla="*/ 48 h 144"/>
                <a:gd name="T114" fmla="*/ 322 w 326"/>
                <a:gd name="T115" fmla="*/ 42 h 144"/>
                <a:gd name="T116" fmla="*/ 325 w 326"/>
                <a:gd name="T117" fmla="*/ 3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6" h="144">
                  <a:moveTo>
                    <a:pt x="324" y="34"/>
                  </a:moveTo>
                  <a:cubicBezTo>
                    <a:pt x="322" y="31"/>
                    <a:pt x="322" y="31"/>
                    <a:pt x="322" y="31"/>
                  </a:cubicBezTo>
                  <a:cubicBezTo>
                    <a:pt x="320" y="28"/>
                    <a:pt x="320" y="28"/>
                    <a:pt x="320" y="28"/>
                  </a:cubicBezTo>
                  <a:cubicBezTo>
                    <a:pt x="317" y="28"/>
                    <a:pt x="317" y="28"/>
                    <a:pt x="317" y="28"/>
                  </a:cubicBezTo>
                  <a:cubicBezTo>
                    <a:pt x="316" y="29"/>
                    <a:pt x="316" y="29"/>
                    <a:pt x="316" y="29"/>
                  </a:cubicBezTo>
                  <a:cubicBezTo>
                    <a:pt x="315" y="38"/>
                    <a:pt x="315" y="38"/>
                    <a:pt x="315" y="38"/>
                  </a:cubicBezTo>
                  <a:cubicBezTo>
                    <a:pt x="315" y="40"/>
                    <a:pt x="315" y="40"/>
                    <a:pt x="315" y="40"/>
                  </a:cubicBezTo>
                  <a:cubicBezTo>
                    <a:pt x="312" y="38"/>
                    <a:pt x="312" y="38"/>
                    <a:pt x="312" y="38"/>
                  </a:cubicBezTo>
                  <a:cubicBezTo>
                    <a:pt x="311" y="32"/>
                    <a:pt x="311" y="32"/>
                    <a:pt x="311" y="32"/>
                  </a:cubicBezTo>
                  <a:cubicBezTo>
                    <a:pt x="309" y="28"/>
                    <a:pt x="309" y="28"/>
                    <a:pt x="309" y="28"/>
                  </a:cubicBezTo>
                  <a:cubicBezTo>
                    <a:pt x="306" y="27"/>
                    <a:pt x="306" y="27"/>
                    <a:pt x="306" y="27"/>
                  </a:cubicBezTo>
                  <a:cubicBezTo>
                    <a:pt x="300" y="30"/>
                    <a:pt x="300" y="30"/>
                    <a:pt x="300" y="30"/>
                  </a:cubicBezTo>
                  <a:cubicBezTo>
                    <a:pt x="298" y="30"/>
                    <a:pt x="298" y="30"/>
                    <a:pt x="298" y="30"/>
                  </a:cubicBezTo>
                  <a:cubicBezTo>
                    <a:pt x="292" y="32"/>
                    <a:pt x="292" y="32"/>
                    <a:pt x="292" y="32"/>
                  </a:cubicBezTo>
                  <a:cubicBezTo>
                    <a:pt x="289" y="35"/>
                    <a:pt x="289" y="35"/>
                    <a:pt x="289" y="35"/>
                  </a:cubicBezTo>
                  <a:cubicBezTo>
                    <a:pt x="286" y="39"/>
                    <a:pt x="286" y="39"/>
                    <a:pt x="286" y="3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85" y="32"/>
                    <a:pt x="285" y="32"/>
                    <a:pt x="285" y="32"/>
                  </a:cubicBezTo>
                  <a:cubicBezTo>
                    <a:pt x="285" y="30"/>
                    <a:pt x="285" y="30"/>
                    <a:pt x="285" y="30"/>
                  </a:cubicBezTo>
                  <a:cubicBezTo>
                    <a:pt x="283" y="27"/>
                    <a:pt x="283" y="27"/>
                    <a:pt x="283" y="27"/>
                  </a:cubicBezTo>
                  <a:cubicBezTo>
                    <a:pt x="282" y="25"/>
                    <a:pt x="282" y="25"/>
                    <a:pt x="282" y="25"/>
                  </a:cubicBezTo>
                  <a:cubicBezTo>
                    <a:pt x="281" y="23"/>
                    <a:pt x="281" y="23"/>
                    <a:pt x="281" y="23"/>
                  </a:cubicBezTo>
                  <a:cubicBezTo>
                    <a:pt x="281" y="20"/>
                    <a:pt x="281" y="20"/>
                    <a:pt x="281" y="20"/>
                  </a:cubicBezTo>
                  <a:cubicBezTo>
                    <a:pt x="281" y="18"/>
                    <a:pt x="281" y="18"/>
                    <a:pt x="281" y="18"/>
                  </a:cubicBezTo>
                  <a:cubicBezTo>
                    <a:pt x="283" y="16"/>
                    <a:pt x="283" y="16"/>
                    <a:pt x="283" y="16"/>
                  </a:cubicBezTo>
                  <a:cubicBezTo>
                    <a:pt x="283" y="16"/>
                    <a:pt x="283" y="16"/>
                    <a:pt x="283" y="16"/>
                  </a:cubicBezTo>
                  <a:cubicBezTo>
                    <a:pt x="284" y="20"/>
                    <a:pt x="284" y="20"/>
                    <a:pt x="284" y="20"/>
                  </a:cubicBezTo>
                  <a:cubicBezTo>
                    <a:pt x="285" y="26"/>
                    <a:pt x="285" y="26"/>
                    <a:pt x="285" y="26"/>
                  </a:cubicBezTo>
                  <a:cubicBezTo>
                    <a:pt x="287" y="31"/>
                    <a:pt x="287" y="31"/>
                    <a:pt x="287" y="31"/>
                  </a:cubicBezTo>
                  <a:cubicBezTo>
                    <a:pt x="290" y="29"/>
                    <a:pt x="290" y="29"/>
                    <a:pt x="290" y="29"/>
                  </a:cubicBezTo>
                  <a:cubicBezTo>
                    <a:pt x="291" y="28"/>
                    <a:pt x="291" y="28"/>
                    <a:pt x="291" y="28"/>
                  </a:cubicBezTo>
                  <a:cubicBezTo>
                    <a:pt x="294" y="26"/>
                    <a:pt x="294" y="26"/>
                    <a:pt x="294" y="26"/>
                  </a:cubicBezTo>
                  <a:cubicBezTo>
                    <a:pt x="295" y="26"/>
                    <a:pt x="295" y="26"/>
                    <a:pt x="295" y="26"/>
                  </a:cubicBezTo>
                  <a:cubicBezTo>
                    <a:pt x="299" y="24"/>
                    <a:pt x="299" y="24"/>
                    <a:pt x="299" y="24"/>
                  </a:cubicBezTo>
                  <a:cubicBezTo>
                    <a:pt x="300" y="22"/>
                    <a:pt x="300" y="22"/>
                    <a:pt x="300" y="22"/>
                  </a:cubicBezTo>
                  <a:cubicBezTo>
                    <a:pt x="305" y="22"/>
                    <a:pt x="305" y="22"/>
                    <a:pt x="305" y="22"/>
                  </a:cubicBezTo>
                  <a:cubicBezTo>
                    <a:pt x="306" y="19"/>
                    <a:pt x="306" y="19"/>
                    <a:pt x="306" y="19"/>
                  </a:cubicBezTo>
                  <a:cubicBezTo>
                    <a:pt x="307" y="18"/>
                    <a:pt x="307" y="18"/>
                    <a:pt x="307" y="18"/>
                  </a:cubicBezTo>
                  <a:cubicBezTo>
                    <a:pt x="307" y="18"/>
                    <a:pt x="306" y="17"/>
                    <a:pt x="306" y="16"/>
                  </a:cubicBezTo>
                  <a:cubicBezTo>
                    <a:pt x="305" y="16"/>
                    <a:pt x="305" y="16"/>
                    <a:pt x="305" y="16"/>
                  </a:cubicBezTo>
                  <a:cubicBezTo>
                    <a:pt x="303" y="13"/>
                    <a:pt x="303" y="13"/>
                    <a:pt x="303" y="13"/>
                  </a:cubicBezTo>
                  <a:cubicBezTo>
                    <a:pt x="303" y="12"/>
                    <a:pt x="303" y="12"/>
                    <a:pt x="303" y="12"/>
                  </a:cubicBezTo>
                  <a:cubicBezTo>
                    <a:pt x="304" y="12"/>
                    <a:pt x="304" y="12"/>
                    <a:pt x="304" y="12"/>
                  </a:cubicBezTo>
                  <a:cubicBezTo>
                    <a:pt x="309" y="14"/>
                    <a:pt x="309" y="14"/>
                    <a:pt x="309" y="14"/>
                  </a:cubicBezTo>
                  <a:cubicBezTo>
                    <a:pt x="312" y="14"/>
                    <a:pt x="312" y="14"/>
                    <a:pt x="312" y="14"/>
                  </a:cubicBezTo>
                  <a:cubicBezTo>
                    <a:pt x="312" y="11"/>
                    <a:pt x="312" y="11"/>
                    <a:pt x="312" y="11"/>
                  </a:cubicBezTo>
                  <a:cubicBezTo>
                    <a:pt x="309" y="7"/>
                    <a:pt x="309" y="7"/>
                    <a:pt x="309" y="7"/>
                  </a:cubicBezTo>
                  <a:cubicBezTo>
                    <a:pt x="308" y="4"/>
                    <a:pt x="308" y="4"/>
                    <a:pt x="308" y="4"/>
                  </a:cubicBezTo>
                  <a:cubicBezTo>
                    <a:pt x="305" y="0"/>
                    <a:pt x="305" y="0"/>
                    <a:pt x="305" y="0"/>
                  </a:cubicBezTo>
                  <a:cubicBezTo>
                    <a:pt x="218" y="18"/>
                    <a:pt x="218" y="18"/>
                    <a:pt x="218" y="18"/>
                  </a:cubicBezTo>
                  <a:cubicBezTo>
                    <a:pt x="155" y="28"/>
                    <a:pt x="155" y="28"/>
                    <a:pt x="155" y="28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3" y="47"/>
                    <a:pt x="93" y="47"/>
                    <a:pt x="93" y="47"/>
                  </a:cubicBezTo>
                  <a:cubicBezTo>
                    <a:pt x="89" y="49"/>
                    <a:pt x="89" y="49"/>
                    <a:pt x="89" y="49"/>
                  </a:cubicBezTo>
                  <a:cubicBezTo>
                    <a:pt x="86" y="54"/>
                    <a:pt x="86" y="54"/>
                    <a:pt x="86" y="54"/>
                  </a:cubicBezTo>
                  <a:cubicBezTo>
                    <a:pt x="85" y="58"/>
                    <a:pt x="85" y="58"/>
                    <a:pt x="85" y="58"/>
                  </a:cubicBezTo>
                  <a:cubicBezTo>
                    <a:pt x="74" y="60"/>
                    <a:pt x="74" y="60"/>
                    <a:pt x="74" y="60"/>
                  </a:cubicBezTo>
                  <a:cubicBezTo>
                    <a:pt x="69" y="66"/>
                    <a:pt x="69" y="66"/>
                    <a:pt x="69" y="66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62" y="66"/>
                    <a:pt x="62" y="66"/>
                    <a:pt x="62" y="66"/>
                  </a:cubicBezTo>
                  <a:cubicBezTo>
                    <a:pt x="59" y="66"/>
                    <a:pt x="59" y="66"/>
                    <a:pt x="59" y="66"/>
                  </a:cubicBezTo>
                  <a:cubicBezTo>
                    <a:pt x="55" y="72"/>
                    <a:pt x="55" y="72"/>
                    <a:pt x="55" y="72"/>
                  </a:cubicBezTo>
                  <a:cubicBezTo>
                    <a:pt x="53" y="76"/>
                    <a:pt x="53" y="76"/>
                    <a:pt x="53" y="76"/>
                  </a:cubicBezTo>
                  <a:cubicBezTo>
                    <a:pt x="48" y="79"/>
                    <a:pt x="48" y="79"/>
                    <a:pt x="48" y="79"/>
                  </a:cubicBezTo>
                  <a:cubicBezTo>
                    <a:pt x="14" y="99"/>
                    <a:pt x="14" y="99"/>
                    <a:pt x="14" y="99"/>
                  </a:cubicBezTo>
                  <a:cubicBezTo>
                    <a:pt x="11" y="103"/>
                    <a:pt x="11" y="103"/>
                    <a:pt x="11" y="103"/>
                  </a:cubicBezTo>
                  <a:cubicBezTo>
                    <a:pt x="12" y="107"/>
                    <a:pt x="12" y="107"/>
                    <a:pt x="12" y="107"/>
                  </a:cubicBezTo>
                  <a:cubicBezTo>
                    <a:pt x="8" y="110"/>
                    <a:pt x="8" y="110"/>
                    <a:pt x="8" y="110"/>
                  </a:cubicBezTo>
                  <a:cubicBezTo>
                    <a:pt x="5" y="110"/>
                    <a:pt x="5" y="110"/>
                    <a:pt x="5" y="110"/>
                  </a:cubicBezTo>
                  <a:cubicBezTo>
                    <a:pt x="1" y="114"/>
                    <a:pt x="1" y="114"/>
                    <a:pt x="1" y="114"/>
                  </a:cubicBezTo>
                  <a:cubicBezTo>
                    <a:pt x="1" y="117"/>
                    <a:pt x="1" y="117"/>
                    <a:pt x="1" y="117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56" y="118"/>
                    <a:pt x="56" y="118"/>
                    <a:pt x="56" y="118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83" y="104"/>
                    <a:pt x="83" y="104"/>
                    <a:pt x="83" y="104"/>
                  </a:cubicBezTo>
                  <a:cubicBezTo>
                    <a:pt x="90" y="104"/>
                    <a:pt x="90" y="104"/>
                    <a:pt x="90" y="104"/>
                  </a:cubicBezTo>
                  <a:cubicBezTo>
                    <a:pt x="102" y="106"/>
                    <a:pt x="102" y="106"/>
                    <a:pt x="102" y="106"/>
                  </a:cubicBezTo>
                  <a:cubicBezTo>
                    <a:pt x="108" y="105"/>
                    <a:pt x="108" y="105"/>
                    <a:pt x="108" y="105"/>
                  </a:cubicBezTo>
                  <a:cubicBezTo>
                    <a:pt x="111" y="104"/>
                    <a:pt x="111" y="104"/>
                    <a:pt x="111" y="104"/>
                  </a:cubicBezTo>
                  <a:cubicBezTo>
                    <a:pt x="116" y="101"/>
                    <a:pt x="116" y="101"/>
                    <a:pt x="116" y="101"/>
                  </a:cubicBezTo>
                  <a:cubicBezTo>
                    <a:pt x="123" y="100"/>
                    <a:pt x="123" y="100"/>
                    <a:pt x="123" y="100"/>
                  </a:cubicBezTo>
                  <a:cubicBezTo>
                    <a:pt x="132" y="101"/>
                    <a:pt x="132" y="101"/>
                    <a:pt x="132" y="101"/>
                  </a:cubicBezTo>
                  <a:cubicBezTo>
                    <a:pt x="138" y="104"/>
                    <a:pt x="138" y="104"/>
                    <a:pt x="138" y="104"/>
                  </a:cubicBezTo>
                  <a:cubicBezTo>
                    <a:pt x="142" y="114"/>
                    <a:pt x="142" y="114"/>
                    <a:pt x="142" y="114"/>
                  </a:cubicBezTo>
                  <a:cubicBezTo>
                    <a:pt x="182" y="106"/>
                    <a:pt x="182" y="106"/>
                    <a:pt x="182" y="106"/>
                  </a:cubicBezTo>
                  <a:cubicBezTo>
                    <a:pt x="234" y="144"/>
                    <a:pt x="234" y="144"/>
                    <a:pt x="234" y="144"/>
                  </a:cubicBezTo>
                  <a:cubicBezTo>
                    <a:pt x="243" y="140"/>
                    <a:pt x="243" y="140"/>
                    <a:pt x="243" y="140"/>
                  </a:cubicBezTo>
                  <a:cubicBezTo>
                    <a:pt x="245" y="140"/>
                    <a:pt x="245" y="140"/>
                    <a:pt x="245" y="140"/>
                  </a:cubicBezTo>
                  <a:cubicBezTo>
                    <a:pt x="254" y="139"/>
                    <a:pt x="254" y="139"/>
                    <a:pt x="254" y="139"/>
                  </a:cubicBezTo>
                  <a:cubicBezTo>
                    <a:pt x="256" y="136"/>
                    <a:pt x="256" y="136"/>
                    <a:pt x="256" y="136"/>
                  </a:cubicBezTo>
                  <a:cubicBezTo>
                    <a:pt x="259" y="133"/>
                    <a:pt x="259" y="133"/>
                    <a:pt x="259" y="133"/>
                  </a:cubicBezTo>
                  <a:cubicBezTo>
                    <a:pt x="260" y="124"/>
                    <a:pt x="260" y="124"/>
                    <a:pt x="260" y="124"/>
                  </a:cubicBezTo>
                  <a:cubicBezTo>
                    <a:pt x="263" y="117"/>
                    <a:pt x="263" y="117"/>
                    <a:pt x="263" y="117"/>
                  </a:cubicBezTo>
                  <a:cubicBezTo>
                    <a:pt x="267" y="111"/>
                    <a:pt x="267" y="111"/>
                    <a:pt x="267" y="111"/>
                  </a:cubicBezTo>
                  <a:cubicBezTo>
                    <a:pt x="271" y="108"/>
                    <a:pt x="271" y="108"/>
                    <a:pt x="271" y="108"/>
                  </a:cubicBezTo>
                  <a:cubicBezTo>
                    <a:pt x="271" y="106"/>
                    <a:pt x="271" y="106"/>
                    <a:pt x="271" y="106"/>
                  </a:cubicBezTo>
                  <a:cubicBezTo>
                    <a:pt x="270" y="103"/>
                    <a:pt x="270" y="103"/>
                    <a:pt x="270" y="103"/>
                  </a:cubicBezTo>
                  <a:cubicBezTo>
                    <a:pt x="269" y="101"/>
                    <a:pt x="269" y="101"/>
                    <a:pt x="269" y="101"/>
                  </a:cubicBezTo>
                  <a:cubicBezTo>
                    <a:pt x="270" y="100"/>
                    <a:pt x="270" y="100"/>
                    <a:pt x="270" y="100"/>
                  </a:cubicBezTo>
                  <a:cubicBezTo>
                    <a:pt x="270" y="98"/>
                    <a:pt x="270" y="98"/>
                    <a:pt x="270" y="98"/>
                  </a:cubicBezTo>
                  <a:cubicBezTo>
                    <a:pt x="271" y="97"/>
                    <a:pt x="271" y="97"/>
                    <a:pt x="271" y="97"/>
                  </a:cubicBezTo>
                  <a:cubicBezTo>
                    <a:pt x="272" y="97"/>
                    <a:pt x="272" y="97"/>
                    <a:pt x="272" y="97"/>
                  </a:cubicBezTo>
                  <a:cubicBezTo>
                    <a:pt x="273" y="98"/>
                    <a:pt x="273" y="98"/>
                    <a:pt x="273" y="98"/>
                  </a:cubicBezTo>
                  <a:cubicBezTo>
                    <a:pt x="274" y="102"/>
                    <a:pt x="274" y="102"/>
                    <a:pt x="274" y="102"/>
                  </a:cubicBezTo>
                  <a:cubicBezTo>
                    <a:pt x="278" y="100"/>
                    <a:pt x="278" y="100"/>
                    <a:pt x="278" y="100"/>
                  </a:cubicBezTo>
                  <a:cubicBezTo>
                    <a:pt x="281" y="99"/>
                    <a:pt x="281" y="99"/>
                    <a:pt x="281" y="99"/>
                  </a:cubicBezTo>
                  <a:cubicBezTo>
                    <a:pt x="281" y="97"/>
                    <a:pt x="281" y="97"/>
                    <a:pt x="281" y="97"/>
                  </a:cubicBezTo>
                  <a:cubicBezTo>
                    <a:pt x="281" y="95"/>
                    <a:pt x="281" y="95"/>
                    <a:pt x="281" y="95"/>
                  </a:cubicBezTo>
                  <a:cubicBezTo>
                    <a:pt x="283" y="94"/>
                    <a:pt x="283" y="94"/>
                    <a:pt x="283" y="94"/>
                  </a:cubicBezTo>
                  <a:cubicBezTo>
                    <a:pt x="283" y="93"/>
                    <a:pt x="283" y="93"/>
                    <a:pt x="283" y="93"/>
                  </a:cubicBezTo>
                  <a:cubicBezTo>
                    <a:pt x="285" y="95"/>
                    <a:pt x="285" y="95"/>
                    <a:pt x="285" y="95"/>
                  </a:cubicBezTo>
                  <a:cubicBezTo>
                    <a:pt x="290" y="93"/>
                    <a:pt x="290" y="93"/>
                    <a:pt x="290" y="93"/>
                  </a:cubicBezTo>
                  <a:cubicBezTo>
                    <a:pt x="294" y="91"/>
                    <a:pt x="294" y="91"/>
                    <a:pt x="294" y="91"/>
                  </a:cubicBezTo>
                  <a:cubicBezTo>
                    <a:pt x="296" y="91"/>
                    <a:pt x="296" y="91"/>
                    <a:pt x="296" y="91"/>
                  </a:cubicBezTo>
                  <a:cubicBezTo>
                    <a:pt x="299" y="89"/>
                    <a:pt x="299" y="89"/>
                    <a:pt x="299" y="89"/>
                  </a:cubicBezTo>
                  <a:cubicBezTo>
                    <a:pt x="301" y="88"/>
                    <a:pt x="301" y="88"/>
                    <a:pt x="301" y="88"/>
                  </a:cubicBezTo>
                  <a:cubicBezTo>
                    <a:pt x="301" y="87"/>
                    <a:pt x="301" y="87"/>
                    <a:pt x="301" y="87"/>
                  </a:cubicBezTo>
                  <a:cubicBezTo>
                    <a:pt x="305" y="90"/>
                    <a:pt x="305" y="90"/>
                    <a:pt x="305" y="90"/>
                  </a:cubicBezTo>
                  <a:cubicBezTo>
                    <a:pt x="307" y="86"/>
                    <a:pt x="307" y="86"/>
                    <a:pt x="307" y="86"/>
                  </a:cubicBezTo>
                  <a:cubicBezTo>
                    <a:pt x="308" y="81"/>
                    <a:pt x="308" y="81"/>
                    <a:pt x="308" y="81"/>
                  </a:cubicBezTo>
                  <a:cubicBezTo>
                    <a:pt x="309" y="79"/>
                    <a:pt x="309" y="79"/>
                    <a:pt x="309" y="79"/>
                  </a:cubicBezTo>
                  <a:cubicBezTo>
                    <a:pt x="310" y="77"/>
                    <a:pt x="310" y="77"/>
                    <a:pt x="310" y="77"/>
                  </a:cubicBezTo>
                  <a:cubicBezTo>
                    <a:pt x="310" y="77"/>
                    <a:pt x="309" y="74"/>
                    <a:pt x="308" y="75"/>
                  </a:cubicBezTo>
                  <a:cubicBezTo>
                    <a:pt x="307" y="75"/>
                    <a:pt x="304" y="76"/>
                    <a:pt x="304" y="76"/>
                  </a:cubicBezTo>
                  <a:cubicBezTo>
                    <a:pt x="303" y="78"/>
                    <a:pt x="303" y="78"/>
                    <a:pt x="303" y="78"/>
                  </a:cubicBezTo>
                  <a:cubicBezTo>
                    <a:pt x="301" y="78"/>
                    <a:pt x="301" y="78"/>
                    <a:pt x="301" y="78"/>
                  </a:cubicBezTo>
                  <a:cubicBezTo>
                    <a:pt x="299" y="80"/>
                    <a:pt x="299" y="80"/>
                    <a:pt x="299" y="80"/>
                  </a:cubicBezTo>
                  <a:cubicBezTo>
                    <a:pt x="294" y="83"/>
                    <a:pt x="294" y="83"/>
                    <a:pt x="294" y="83"/>
                  </a:cubicBezTo>
                  <a:cubicBezTo>
                    <a:pt x="291" y="83"/>
                    <a:pt x="291" y="83"/>
                    <a:pt x="291" y="83"/>
                  </a:cubicBezTo>
                  <a:cubicBezTo>
                    <a:pt x="283" y="81"/>
                    <a:pt x="283" y="81"/>
                    <a:pt x="283" y="81"/>
                  </a:cubicBezTo>
                  <a:cubicBezTo>
                    <a:pt x="283" y="79"/>
                    <a:pt x="283" y="79"/>
                    <a:pt x="283" y="79"/>
                  </a:cubicBezTo>
                  <a:cubicBezTo>
                    <a:pt x="283" y="77"/>
                    <a:pt x="283" y="77"/>
                    <a:pt x="283" y="77"/>
                  </a:cubicBezTo>
                  <a:cubicBezTo>
                    <a:pt x="284" y="76"/>
                    <a:pt x="284" y="76"/>
                    <a:pt x="284" y="76"/>
                  </a:cubicBezTo>
                  <a:cubicBezTo>
                    <a:pt x="286" y="76"/>
                    <a:pt x="286" y="76"/>
                    <a:pt x="286" y="76"/>
                  </a:cubicBezTo>
                  <a:cubicBezTo>
                    <a:pt x="288" y="77"/>
                    <a:pt x="288" y="77"/>
                    <a:pt x="288" y="77"/>
                  </a:cubicBezTo>
                  <a:cubicBezTo>
                    <a:pt x="293" y="77"/>
                    <a:pt x="293" y="77"/>
                    <a:pt x="293" y="77"/>
                  </a:cubicBezTo>
                  <a:cubicBezTo>
                    <a:pt x="296" y="75"/>
                    <a:pt x="296" y="75"/>
                    <a:pt x="296" y="75"/>
                  </a:cubicBezTo>
                  <a:cubicBezTo>
                    <a:pt x="296" y="73"/>
                    <a:pt x="296" y="73"/>
                    <a:pt x="296" y="73"/>
                  </a:cubicBezTo>
                  <a:cubicBezTo>
                    <a:pt x="295" y="71"/>
                    <a:pt x="295" y="71"/>
                    <a:pt x="295" y="71"/>
                  </a:cubicBezTo>
                  <a:cubicBezTo>
                    <a:pt x="296" y="68"/>
                    <a:pt x="296" y="68"/>
                    <a:pt x="296" y="68"/>
                  </a:cubicBezTo>
                  <a:cubicBezTo>
                    <a:pt x="297" y="68"/>
                    <a:pt x="297" y="68"/>
                    <a:pt x="297" y="68"/>
                  </a:cubicBezTo>
                  <a:cubicBezTo>
                    <a:pt x="299" y="66"/>
                    <a:pt x="299" y="66"/>
                    <a:pt x="299" y="66"/>
                  </a:cubicBezTo>
                  <a:cubicBezTo>
                    <a:pt x="299" y="64"/>
                    <a:pt x="299" y="64"/>
                    <a:pt x="299" y="64"/>
                  </a:cubicBezTo>
                  <a:cubicBezTo>
                    <a:pt x="296" y="64"/>
                    <a:pt x="296" y="64"/>
                    <a:pt x="296" y="64"/>
                  </a:cubicBezTo>
                  <a:cubicBezTo>
                    <a:pt x="290" y="61"/>
                    <a:pt x="290" y="61"/>
                    <a:pt x="290" y="61"/>
                  </a:cubicBezTo>
                  <a:cubicBezTo>
                    <a:pt x="283" y="60"/>
                    <a:pt x="283" y="60"/>
                    <a:pt x="283" y="60"/>
                  </a:cubicBezTo>
                  <a:cubicBezTo>
                    <a:pt x="280" y="58"/>
                    <a:pt x="280" y="58"/>
                    <a:pt x="280" y="58"/>
                  </a:cubicBezTo>
                  <a:cubicBezTo>
                    <a:pt x="280" y="57"/>
                    <a:pt x="280" y="57"/>
                    <a:pt x="280" y="57"/>
                  </a:cubicBezTo>
                  <a:cubicBezTo>
                    <a:pt x="284" y="57"/>
                    <a:pt x="284" y="57"/>
                    <a:pt x="284" y="57"/>
                  </a:cubicBezTo>
                  <a:cubicBezTo>
                    <a:pt x="290" y="57"/>
                    <a:pt x="290" y="57"/>
                    <a:pt x="290" y="57"/>
                  </a:cubicBezTo>
                  <a:cubicBezTo>
                    <a:pt x="294" y="59"/>
                    <a:pt x="294" y="59"/>
                    <a:pt x="294" y="59"/>
                  </a:cubicBezTo>
                  <a:cubicBezTo>
                    <a:pt x="295" y="57"/>
                    <a:pt x="295" y="57"/>
                    <a:pt x="295" y="57"/>
                  </a:cubicBezTo>
                  <a:cubicBezTo>
                    <a:pt x="294" y="55"/>
                    <a:pt x="294" y="55"/>
                    <a:pt x="294" y="55"/>
                  </a:cubicBezTo>
                  <a:cubicBezTo>
                    <a:pt x="293" y="54"/>
                    <a:pt x="293" y="54"/>
                    <a:pt x="293" y="54"/>
                  </a:cubicBezTo>
                  <a:cubicBezTo>
                    <a:pt x="292" y="52"/>
                    <a:pt x="292" y="52"/>
                    <a:pt x="292" y="52"/>
                  </a:cubicBezTo>
                  <a:cubicBezTo>
                    <a:pt x="294" y="51"/>
                    <a:pt x="294" y="51"/>
                    <a:pt x="294" y="51"/>
                  </a:cubicBezTo>
                  <a:cubicBezTo>
                    <a:pt x="297" y="51"/>
                    <a:pt x="297" y="51"/>
                    <a:pt x="297" y="51"/>
                  </a:cubicBezTo>
                  <a:cubicBezTo>
                    <a:pt x="298" y="56"/>
                    <a:pt x="298" y="56"/>
                    <a:pt x="298" y="56"/>
                  </a:cubicBezTo>
                  <a:cubicBezTo>
                    <a:pt x="300" y="58"/>
                    <a:pt x="300" y="58"/>
                    <a:pt x="300" y="58"/>
                  </a:cubicBezTo>
                  <a:cubicBezTo>
                    <a:pt x="303" y="58"/>
                    <a:pt x="303" y="58"/>
                    <a:pt x="303" y="58"/>
                  </a:cubicBezTo>
                  <a:cubicBezTo>
                    <a:pt x="304" y="57"/>
                    <a:pt x="304" y="57"/>
                    <a:pt x="304" y="57"/>
                  </a:cubicBezTo>
                  <a:cubicBezTo>
                    <a:pt x="306" y="58"/>
                    <a:pt x="306" y="58"/>
                    <a:pt x="306" y="58"/>
                  </a:cubicBezTo>
                  <a:cubicBezTo>
                    <a:pt x="310" y="58"/>
                    <a:pt x="310" y="58"/>
                    <a:pt x="310" y="58"/>
                  </a:cubicBezTo>
                  <a:cubicBezTo>
                    <a:pt x="316" y="58"/>
                    <a:pt x="316" y="58"/>
                    <a:pt x="316" y="58"/>
                  </a:cubicBezTo>
                  <a:cubicBezTo>
                    <a:pt x="317" y="57"/>
                    <a:pt x="317" y="57"/>
                    <a:pt x="317" y="57"/>
                  </a:cubicBezTo>
                  <a:cubicBezTo>
                    <a:pt x="317" y="53"/>
                    <a:pt x="317" y="53"/>
                    <a:pt x="317" y="53"/>
                  </a:cubicBezTo>
                  <a:cubicBezTo>
                    <a:pt x="318" y="51"/>
                    <a:pt x="318" y="51"/>
                    <a:pt x="318" y="51"/>
                  </a:cubicBezTo>
                  <a:cubicBezTo>
                    <a:pt x="319" y="48"/>
                    <a:pt x="319" y="48"/>
                    <a:pt x="319" y="48"/>
                  </a:cubicBezTo>
                  <a:cubicBezTo>
                    <a:pt x="319" y="46"/>
                    <a:pt x="319" y="46"/>
                    <a:pt x="319" y="46"/>
                  </a:cubicBezTo>
                  <a:cubicBezTo>
                    <a:pt x="320" y="42"/>
                    <a:pt x="320" y="42"/>
                    <a:pt x="320" y="42"/>
                  </a:cubicBezTo>
                  <a:cubicBezTo>
                    <a:pt x="322" y="42"/>
                    <a:pt x="322" y="42"/>
                    <a:pt x="322" y="42"/>
                  </a:cubicBezTo>
                  <a:cubicBezTo>
                    <a:pt x="323" y="44"/>
                    <a:pt x="323" y="44"/>
                    <a:pt x="323" y="44"/>
                  </a:cubicBezTo>
                  <a:cubicBezTo>
                    <a:pt x="325" y="42"/>
                    <a:pt x="325" y="42"/>
                    <a:pt x="325" y="42"/>
                  </a:cubicBezTo>
                  <a:cubicBezTo>
                    <a:pt x="325" y="39"/>
                    <a:pt x="325" y="39"/>
                    <a:pt x="325" y="39"/>
                  </a:cubicBezTo>
                  <a:cubicBezTo>
                    <a:pt x="326" y="37"/>
                    <a:pt x="326" y="37"/>
                    <a:pt x="326" y="37"/>
                  </a:cubicBezTo>
                  <a:lnTo>
                    <a:pt x="324" y="34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84" name="Freeform 38">
              <a:extLst>
                <a:ext uri="{FF2B5EF4-FFF2-40B4-BE49-F238E27FC236}">
                  <a16:creationId xmlns:a16="http://schemas.microsoft.com/office/drawing/2014/main" id="{D681B3AF-DAC5-634B-98D7-686F586562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647705" y="8869328"/>
              <a:ext cx="1119480" cy="1205403"/>
            </a:xfrm>
            <a:custGeom>
              <a:avLst/>
              <a:gdLst>
                <a:gd name="T0" fmla="*/ 196 w 201"/>
                <a:gd name="T1" fmla="*/ 127 h 216"/>
                <a:gd name="T2" fmla="*/ 195 w 201"/>
                <a:gd name="T3" fmla="*/ 120 h 216"/>
                <a:gd name="T4" fmla="*/ 191 w 201"/>
                <a:gd name="T5" fmla="*/ 115 h 216"/>
                <a:gd name="T6" fmla="*/ 190 w 201"/>
                <a:gd name="T7" fmla="*/ 110 h 216"/>
                <a:gd name="T8" fmla="*/ 187 w 201"/>
                <a:gd name="T9" fmla="*/ 107 h 216"/>
                <a:gd name="T10" fmla="*/ 183 w 201"/>
                <a:gd name="T11" fmla="*/ 106 h 216"/>
                <a:gd name="T12" fmla="*/ 181 w 201"/>
                <a:gd name="T13" fmla="*/ 101 h 216"/>
                <a:gd name="T14" fmla="*/ 179 w 201"/>
                <a:gd name="T15" fmla="*/ 96 h 216"/>
                <a:gd name="T16" fmla="*/ 174 w 201"/>
                <a:gd name="T17" fmla="*/ 89 h 216"/>
                <a:gd name="T18" fmla="*/ 168 w 201"/>
                <a:gd name="T19" fmla="*/ 84 h 216"/>
                <a:gd name="T20" fmla="*/ 158 w 201"/>
                <a:gd name="T21" fmla="*/ 78 h 216"/>
                <a:gd name="T22" fmla="*/ 147 w 201"/>
                <a:gd name="T23" fmla="*/ 63 h 216"/>
                <a:gd name="T24" fmla="*/ 126 w 201"/>
                <a:gd name="T25" fmla="*/ 46 h 216"/>
                <a:gd name="T26" fmla="*/ 116 w 201"/>
                <a:gd name="T27" fmla="*/ 35 h 216"/>
                <a:gd name="T28" fmla="*/ 111 w 201"/>
                <a:gd name="T29" fmla="*/ 27 h 216"/>
                <a:gd name="T30" fmla="*/ 96 w 201"/>
                <a:gd name="T31" fmla="*/ 19 h 216"/>
                <a:gd name="T32" fmla="*/ 92 w 201"/>
                <a:gd name="T33" fmla="*/ 14 h 216"/>
                <a:gd name="T34" fmla="*/ 97 w 201"/>
                <a:gd name="T35" fmla="*/ 8 h 216"/>
                <a:gd name="T36" fmla="*/ 103 w 201"/>
                <a:gd name="T37" fmla="*/ 4 h 216"/>
                <a:gd name="T38" fmla="*/ 104 w 201"/>
                <a:gd name="T39" fmla="*/ 0 h 216"/>
                <a:gd name="T40" fmla="*/ 48 w 201"/>
                <a:gd name="T41" fmla="*/ 6 h 216"/>
                <a:gd name="T42" fmla="*/ 0 w 201"/>
                <a:gd name="T43" fmla="*/ 10 h 216"/>
                <a:gd name="T44" fmla="*/ 11 w 201"/>
                <a:gd name="T45" fmla="*/ 58 h 216"/>
                <a:gd name="T46" fmla="*/ 25 w 201"/>
                <a:gd name="T47" fmla="*/ 107 h 216"/>
                <a:gd name="T48" fmla="*/ 38 w 201"/>
                <a:gd name="T49" fmla="*/ 128 h 216"/>
                <a:gd name="T50" fmla="*/ 39 w 201"/>
                <a:gd name="T51" fmla="*/ 137 h 216"/>
                <a:gd name="T52" fmla="*/ 40 w 201"/>
                <a:gd name="T53" fmla="*/ 144 h 216"/>
                <a:gd name="T54" fmla="*/ 39 w 201"/>
                <a:gd name="T55" fmla="*/ 150 h 216"/>
                <a:gd name="T56" fmla="*/ 35 w 201"/>
                <a:gd name="T57" fmla="*/ 157 h 216"/>
                <a:gd name="T58" fmla="*/ 37 w 201"/>
                <a:gd name="T59" fmla="*/ 172 h 216"/>
                <a:gd name="T60" fmla="*/ 40 w 201"/>
                <a:gd name="T61" fmla="*/ 182 h 216"/>
                <a:gd name="T62" fmla="*/ 37 w 201"/>
                <a:gd name="T63" fmla="*/ 186 h 216"/>
                <a:gd name="T64" fmla="*/ 41 w 201"/>
                <a:gd name="T65" fmla="*/ 193 h 216"/>
                <a:gd name="T66" fmla="*/ 46 w 201"/>
                <a:gd name="T67" fmla="*/ 201 h 216"/>
                <a:gd name="T68" fmla="*/ 160 w 201"/>
                <a:gd name="T69" fmla="*/ 207 h 216"/>
                <a:gd name="T70" fmla="*/ 169 w 201"/>
                <a:gd name="T71" fmla="*/ 216 h 216"/>
                <a:gd name="T72" fmla="*/ 166 w 201"/>
                <a:gd name="T73" fmla="*/ 193 h 216"/>
                <a:gd name="T74" fmla="*/ 183 w 201"/>
                <a:gd name="T75" fmla="*/ 196 h 216"/>
                <a:gd name="T76" fmla="*/ 185 w 201"/>
                <a:gd name="T77" fmla="*/ 189 h 216"/>
                <a:gd name="T78" fmla="*/ 182 w 201"/>
                <a:gd name="T79" fmla="*/ 187 h 216"/>
                <a:gd name="T80" fmla="*/ 180 w 201"/>
                <a:gd name="T81" fmla="*/ 183 h 216"/>
                <a:gd name="T82" fmla="*/ 185 w 201"/>
                <a:gd name="T83" fmla="*/ 183 h 216"/>
                <a:gd name="T84" fmla="*/ 183 w 201"/>
                <a:gd name="T85" fmla="*/ 177 h 216"/>
                <a:gd name="T86" fmla="*/ 188 w 201"/>
                <a:gd name="T87" fmla="*/ 174 h 216"/>
                <a:gd name="T88" fmla="*/ 187 w 201"/>
                <a:gd name="T89" fmla="*/ 168 h 216"/>
                <a:gd name="T90" fmla="*/ 188 w 201"/>
                <a:gd name="T91" fmla="*/ 165 h 216"/>
                <a:gd name="T92" fmla="*/ 189 w 201"/>
                <a:gd name="T93" fmla="*/ 161 h 216"/>
                <a:gd name="T94" fmla="*/ 189 w 201"/>
                <a:gd name="T95" fmla="*/ 151 h 216"/>
                <a:gd name="T96" fmla="*/ 194 w 201"/>
                <a:gd name="T97" fmla="*/ 152 h 216"/>
                <a:gd name="T98" fmla="*/ 193 w 201"/>
                <a:gd name="T99" fmla="*/ 149 h 216"/>
                <a:gd name="T100" fmla="*/ 189 w 201"/>
                <a:gd name="T101" fmla="*/ 144 h 216"/>
                <a:gd name="T102" fmla="*/ 196 w 201"/>
                <a:gd name="T103" fmla="*/ 144 h 216"/>
                <a:gd name="T104" fmla="*/ 193 w 201"/>
                <a:gd name="T105" fmla="*/ 141 h 216"/>
                <a:gd name="T106" fmla="*/ 192 w 201"/>
                <a:gd name="T107" fmla="*/ 137 h 216"/>
                <a:gd name="T108" fmla="*/ 197 w 201"/>
                <a:gd name="T109" fmla="*/ 138 h 216"/>
                <a:gd name="T110" fmla="*/ 199 w 201"/>
                <a:gd name="T111" fmla="*/ 134 h 216"/>
                <a:gd name="T112" fmla="*/ 201 w 201"/>
                <a:gd name="T113" fmla="*/ 130 h 216"/>
                <a:gd name="T114" fmla="*/ 198 w 201"/>
                <a:gd name="T115" fmla="*/ 128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01" h="216">
                  <a:moveTo>
                    <a:pt x="198" y="128"/>
                  </a:moveTo>
                  <a:cubicBezTo>
                    <a:pt x="196" y="127"/>
                    <a:pt x="196" y="127"/>
                    <a:pt x="196" y="127"/>
                  </a:cubicBezTo>
                  <a:cubicBezTo>
                    <a:pt x="195" y="124"/>
                    <a:pt x="195" y="124"/>
                    <a:pt x="195" y="124"/>
                  </a:cubicBezTo>
                  <a:cubicBezTo>
                    <a:pt x="195" y="120"/>
                    <a:pt x="195" y="120"/>
                    <a:pt x="195" y="120"/>
                  </a:cubicBezTo>
                  <a:cubicBezTo>
                    <a:pt x="195" y="119"/>
                    <a:pt x="195" y="119"/>
                    <a:pt x="195" y="119"/>
                  </a:cubicBezTo>
                  <a:cubicBezTo>
                    <a:pt x="191" y="115"/>
                    <a:pt x="191" y="115"/>
                    <a:pt x="191" y="115"/>
                  </a:cubicBezTo>
                  <a:cubicBezTo>
                    <a:pt x="190" y="112"/>
                    <a:pt x="190" y="112"/>
                    <a:pt x="190" y="112"/>
                  </a:cubicBezTo>
                  <a:cubicBezTo>
                    <a:pt x="190" y="110"/>
                    <a:pt x="190" y="110"/>
                    <a:pt x="190" y="110"/>
                  </a:cubicBezTo>
                  <a:cubicBezTo>
                    <a:pt x="190" y="109"/>
                    <a:pt x="190" y="109"/>
                    <a:pt x="190" y="109"/>
                  </a:cubicBezTo>
                  <a:cubicBezTo>
                    <a:pt x="187" y="107"/>
                    <a:pt x="187" y="107"/>
                    <a:pt x="187" y="107"/>
                  </a:cubicBezTo>
                  <a:cubicBezTo>
                    <a:pt x="184" y="106"/>
                    <a:pt x="184" y="106"/>
                    <a:pt x="184" y="106"/>
                  </a:cubicBezTo>
                  <a:cubicBezTo>
                    <a:pt x="183" y="106"/>
                    <a:pt x="183" y="106"/>
                    <a:pt x="183" y="106"/>
                  </a:cubicBezTo>
                  <a:cubicBezTo>
                    <a:pt x="182" y="104"/>
                    <a:pt x="182" y="104"/>
                    <a:pt x="182" y="104"/>
                  </a:cubicBezTo>
                  <a:cubicBezTo>
                    <a:pt x="181" y="101"/>
                    <a:pt x="181" y="101"/>
                    <a:pt x="181" y="101"/>
                  </a:cubicBezTo>
                  <a:cubicBezTo>
                    <a:pt x="181" y="99"/>
                    <a:pt x="181" y="99"/>
                    <a:pt x="181" y="99"/>
                  </a:cubicBezTo>
                  <a:cubicBezTo>
                    <a:pt x="179" y="96"/>
                    <a:pt x="179" y="96"/>
                    <a:pt x="179" y="96"/>
                  </a:cubicBezTo>
                  <a:cubicBezTo>
                    <a:pt x="176" y="91"/>
                    <a:pt x="176" y="91"/>
                    <a:pt x="176" y="91"/>
                  </a:cubicBezTo>
                  <a:cubicBezTo>
                    <a:pt x="174" y="89"/>
                    <a:pt x="174" y="89"/>
                    <a:pt x="174" y="89"/>
                  </a:cubicBezTo>
                  <a:cubicBezTo>
                    <a:pt x="171" y="87"/>
                    <a:pt x="171" y="87"/>
                    <a:pt x="171" y="87"/>
                  </a:cubicBezTo>
                  <a:cubicBezTo>
                    <a:pt x="168" y="84"/>
                    <a:pt x="168" y="84"/>
                    <a:pt x="168" y="84"/>
                  </a:cubicBezTo>
                  <a:cubicBezTo>
                    <a:pt x="165" y="81"/>
                    <a:pt x="165" y="81"/>
                    <a:pt x="165" y="81"/>
                  </a:cubicBezTo>
                  <a:cubicBezTo>
                    <a:pt x="158" y="78"/>
                    <a:pt x="158" y="78"/>
                    <a:pt x="158" y="78"/>
                  </a:cubicBezTo>
                  <a:cubicBezTo>
                    <a:pt x="153" y="71"/>
                    <a:pt x="153" y="71"/>
                    <a:pt x="153" y="71"/>
                  </a:cubicBezTo>
                  <a:cubicBezTo>
                    <a:pt x="147" y="63"/>
                    <a:pt x="147" y="63"/>
                    <a:pt x="147" y="63"/>
                  </a:cubicBezTo>
                  <a:cubicBezTo>
                    <a:pt x="142" y="59"/>
                    <a:pt x="142" y="59"/>
                    <a:pt x="142" y="59"/>
                  </a:cubicBezTo>
                  <a:cubicBezTo>
                    <a:pt x="126" y="46"/>
                    <a:pt x="126" y="46"/>
                    <a:pt x="126" y="46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16" y="35"/>
                    <a:pt x="116" y="35"/>
                    <a:pt x="116" y="35"/>
                  </a:cubicBezTo>
                  <a:cubicBezTo>
                    <a:pt x="114" y="31"/>
                    <a:pt x="114" y="31"/>
                    <a:pt x="114" y="31"/>
                  </a:cubicBezTo>
                  <a:cubicBezTo>
                    <a:pt x="111" y="27"/>
                    <a:pt x="111" y="27"/>
                    <a:pt x="111" y="27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96" y="19"/>
                    <a:pt x="96" y="19"/>
                    <a:pt x="96" y="19"/>
                  </a:cubicBezTo>
                  <a:cubicBezTo>
                    <a:pt x="94" y="16"/>
                    <a:pt x="94" y="16"/>
                    <a:pt x="94" y="16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1"/>
                    <a:pt x="92" y="11"/>
                    <a:pt x="92" y="11"/>
                  </a:cubicBezTo>
                  <a:cubicBezTo>
                    <a:pt x="97" y="8"/>
                    <a:pt x="97" y="8"/>
                    <a:pt x="97" y="8"/>
                  </a:cubicBezTo>
                  <a:cubicBezTo>
                    <a:pt x="101" y="5"/>
                    <a:pt x="101" y="5"/>
                    <a:pt x="101" y="5"/>
                  </a:cubicBezTo>
                  <a:cubicBezTo>
                    <a:pt x="103" y="4"/>
                    <a:pt x="103" y="4"/>
                    <a:pt x="103" y="4"/>
                  </a:cubicBezTo>
                  <a:cubicBezTo>
                    <a:pt x="103" y="2"/>
                    <a:pt x="103" y="2"/>
                    <a:pt x="103" y="2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23" y="98"/>
                    <a:pt x="23" y="98"/>
                    <a:pt x="23" y="98"/>
                  </a:cubicBezTo>
                  <a:cubicBezTo>
                    <a:pt x="25" y="107"/>
                    <a:pt x="25" y="107"/>
                    <a:pt x="25" y="107"/>
                  </a:cubicBezTo>
                  <a:cubicBezTo>
                    <a:pt x="33" y="122"/>
                    <a:pt x="33" y="122"/>
                    <a:pt x="33" y="122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9" y="137"/>
                    <a:pt x="39" y="137"/>
                    <a:pt x="39" y="137"/>
                  </a:cubicBezTo>
                  <a:cubicBezTo>
                    <a:pt x="42" y="139"/>
                    <a:pt x="42" y="139"/>
                    <a:pt x="42" y="139"/>
                  </a:cubicBezTo>
                  <a:cubicBezTo>
                    <a:pt x="40" y="144"/>
                    <a:pt x="40" y="144"/>
                    <a:pt x="40" y="144"/>
                  </a:cubicBezTo>
                  <a:cubicBezTo>
                    <a:pt x="35" y="147"/>
                    <a:pt x="35" y="147"/>
                    <a:pt x="35" y="147"/>
                  </a:cubicBezTo>
                  <a:cubicBezTo>
                    <a:pt x="39" y="150"/>
                    <a:pt x="39" y="150"/>
                    <a:pt x="39" y="150"/>
                  </a:cubicBezTo>
                  <a:cubicBezTo>
                    <a:pt x="38" y="155"/>
                    <a:pt x="38" y="155"/>
                    <a:pt x="38" y="155"/>
                  </a:cubicBezTo>
                  <a:cubicBezTo>
                    <a:pt x="35" y="157"/>
                    <a:pt x="35" y="157"/>
                    <a:pt x="35" y="157"/>
                  </a:cubicBezTo>
                  <a:cubicBezTo>
                    <a:pt x="35" y="163"/>
                    <a:pt x="35" y="163"/>
                    <a:pt x="35" y="163"/>
                  </a:cubicBezTo>
                  <a:cubicBezTo>
                    <a:pt x="37" y="172"/>
                    <a:pt x="37" y="172"/>
                    <a:pt x="37" y="172"/>
                  </a:cubicBezTo>
                  <a:cubicBezTo>
                    <a:pt x="39" y="176"/>
                    <a:pt x="39" y="176"/>
                    <a:pt x="39" y="176"/>
                  </a:cubicBezTo>
                  <a:cubicBezTo>
                    <a:pt x="40" y="182"/>
                    <a:pt x="40" y="182"/>
                    <a:pt x="40" y="182"/>
                  </a:cubicBezTo>
                  <a:cubicBezTo>
                    <a:pt x="38" y="184"/>
                    <a:pt x="38" y="184"/>
                    <a:pt x="38" y="184"/>
                  </a:cubicBezTo>
                  <a:cubicBezTo>
                    <a:pt x="37" y="186"/>
                    <a:pt x="37" y="186"/>
                    <a:pt x="37" y="186"/>
                  </a:cubicBezTo>
                  <a:cubicBezTo>
                    <a:pt x="39" y="190"/>
                    <a:pt x="39" y="190"/>
                    <a:pt x="39" y="190"/>
                  </a:cubicBezTo>
                  <a:cubicBezTo>
                    <a:pt x="41" y="193"/>
                    <a:pt x="41" y="193"/>
                    <a:pt x="41" y="193"/>
                  </a:cubicBezTo>
                  <a:cubicBezTo>
                    <a:pt x="45" y="199"/>
                    <a:pt x="45" y="199"/>
                    <a:pt x="45" y="199"/>
                  </a:cubicBezTo>
                  <a:cubicBezTo>
                    <a:pt x="46" y="201"/>
                    <a:pt x="46" y="201"/>
                    <a:pt x="46" y="201"/>
                  </a:cubicBezTo>
                  <a:cubicBezTo>
                    <a:pt x="52" y="213"/>
                    <a:pt x="52" y="213"/>
                    <a:pt x="52" y="213"/>
                  </a:cubicBezTo>
                  <a:cubicBezTo>
                    <a:pt x="160" y="207"/>
                    <a:pt x="160" y="207"/>
                    <a:pt x="160" y="207"/>
                  </a:cubicBezTo>
                  <a:cubicBezTo>
                    <a:pt x="161" y="216"/>
                    <a:pt x="161" y="216"/>
                    <a:pt x="161" y="216"/>
                  </a:cubicBezTo>
                  <a:cubicBezTo>
                    <a:pt x="169" y="216"/>
                    <a:pt x="169" y="216"/>
                    <a:pt x="169" y="216"/>
                  </a:cubicBezTo>
                  <a:cubicBezTo>
                    <a:pt x="166" y="193"/>
                    <a:pt x="166" y="193"/>
                    <a:pt x="166" y="193"/>
                  </a:cubicBezTo>
                  <a:cubicBezTo>
                    <a:pt x="166" y="193"/>
                    <a:pt x="166" y="193"/>
                    <a:pt x="166" y="193"/>
                  </a:cubicBezTo>
                  <a:cubicBezTo>
                    <a:pt x="173" y="194"/>
                    <a:pt x="173" y="194"/>
                    <a:pt x="173" y="194"/>
                  </a:cubicBezTo>
                  <a:cubicBezTo>
                    <a:pt x="183" y="196"/>
                    <a:pt x="183" y="196"/>
                    <a:pt x="183" y="196"/>
                  </a:cubicBezTo>
                  <a:cubicBezTo>
                    <a:pt x="184" y="193"/>
                    <a:pt x="184" y="193"/>
                    <a:pt x="184" y="193"/>
                  </a:cubicBezTo>
                  <a:cubicBezTo>
                    <a:pt x="184" y="193"/>
                    <a:pt x="185" y="189"/>
                    <a:pt x="185" y="189"/>
                  </a:cubicBezTo>
                  <a:cubicBezTo>
                    <a:pt x="185" y="188"/>
                    <a:pt x="184" y="188"/>
                    <a:pt x="184" y="188"/>
                  </a:cubicBezTo>
                  <a:cubicBezTo>
                    <a:pt x="184" y="188"/>
                    <a:pt x="183" y="187"/>
                    <a:pt x="182" y="187"/>
                  </a:cubicBezTo>
                  <a:cubicBezTo>
                    <a:pt x="181" y="186"/>
                    <a:pt x="181" y="185"/>
                    <a:pt x="180" y="184"/>
                  </a:cubicBezTo>
                  <a:cubicBezTo>
                    <a:pt x="179" y="183"/>
                    <a:pt x="180" y="183"/>
                    <a:pt x="180" y="183"/>
                  </a:cubicBezTo>
                  <a:cubicBezTo>
                    <a:pt x="182" y="183"/>
                    <a:pt x="182" y="183"/>
                    <a:pt x="182" y="183"/>
                  </a:cubicBezTo>
                  <a:cubicBezTo>
                    <a:pt x="185" y="183"/>
                    <a:pt x="185" y="183"/>
                    <a:pt x="185" y="183"/>
                  </a:cubicBezTo>
                  <a:cubicBezTo>
                    <a:pt x="185" y="183"/>
                    <a:pt x="184" y="181"/>
                    <a:pt x="184" y="179"/>
                  </a:cubicBezTo>
                  <a:cubicBezTo>
                    <a:pt x="183" y="177"/>
                    <a:pt x="183" y="177"/>
                    <a:pt x="183" y="177"/>
                  </a:cubicBezTo>
                  <a:cubicBezTo>
                    <a:pt x="186" y="176"/>
                    <a:pt x="186" y="176"/>
                    <a:pt x="186" y="176"/>
                  </a:cubicBezTo>
                  <a:cubicBezTo>
                    <a:pt x="188" y="174"/>
                    <a:pt x="188" y="174"/>
                    <a:pt x="188" y="174"/>
                  </a:cubicBezTo>
                  <a:cubicBezTo>
                    <a:pt x="190" y="169"/>
                    <a:pt x="190" y="169"/>
                    <a:pt x="190" y="169"/>
                  </a:cubicBezTo>
                  <a:cubicBezTo>
                    <a:pt x="187" y="168"/>
                    <a:pt x="187" y="168"/>
                    <a:pt x="187" y="168"/>
                  </a:cubicBezTo>
                  <a:cubicBezTo>
                    <a:pt x="187" y="168"/>
                    <a:pt x="187" y="167"/>
                    <a:pt x="187" y="167"/>
                  </a:cubicBezTo>
                  <a:cubicBezTo>
                    <a:pt x="187" y="166"/>
                    <a:pt x="188" y="166"/>
                    <a:pt x="188" y="165"/>
                  </a:cubicBezTo>
                  <a:cubicBezTo>
                    <a:pt x="188" y="165"/>
                    <a:pt x="189" y="164"/>
                    <a:pt x="189" y="164"/>
                  </a:cubicBezTo>
                  <a:cubicBezTo>
                    <a:pt x="189" y="161"/>
                    <a:pt x="189" y="161"/>
                    <a:pt x="189" y="161"/>
                  </a:cubicBezTo>
                  <a:cubicBezTo>
                    <a:pt x="189" y="154"/>
                    <a:pt x="189" y="154"/>
                    <a:pt x="189" y="154"/>
                  </a:cubicBezTo>
                  <a:cubicBezTo>
                    <a:pt x="189" y="151"/>
                    <a:pt x="189" y="151"/>
                    <a:pt x="189" y="151"/>
                  </a:cubicBezTo>
                  <a:cubicBezTo>
                    <a:pt x="189" y="151"/>
                    <a:pt x="191" y="151"/>
                    <a:pt x="192" y="151"/>
                  </a:cubicBezTo>
                  <a:cubicBezTo>
                    <a:pt x="192" y="151"/>
                    <a:pt x="194" y="152"/>
                    <a:pt x="194" y="152"/>
                  </a:cubicBezTo>
                  <a:cubicBezTo>
                    <a:pt x="194" y="152"/>
                    <a:pt x="195" y="151"/>
                    <a:pt x="195" y="150"/>
                  </a:cubicBezTo>
                  <a:cubicBezTo>
                    <a:pt x="195" y="150"/>
                    <a:pt x="195" y="150"/>
                    <a:pt x="193" y="149"/>
                  </a:cubicBezTo>
                  <a:cubicBezTo>
                    <a:pt x="192" y="148"/>
                    <a:pt x="190" y="147"/>
                    <a:pt x="190" y="147"/>
                  </a:cubicBezTo>
                  <a:cubicBezTo>
                    <a:pt x="190" y="146"/>
                    <a:pt x="189" y="144"/>
                    <a:pt x="189" y="144"/>
                  </a:cubicBezTo>
                  <a:cubicBezTo>
                    <a:pt x="191" y="144"/>
                    <a:pt x="191" y="144"/>
                    <a:pt x="191" y="144"/>
                  </a:cubicBezTo>
                  <a:cubicBezTo>
                    <a:pt x="196" y="144"/>
                    <a:pt x="196" y="144"/>
                    <a:pt x="196" y="144"/>
                  </a:cubicBezTo>
                  <a:cubicBezTo>
                    <a:pt x="197" y="141"/>
                    <a:pt x="197" y="141"/>
                    <a:pt x="197" y="141"/>
                  </a:cubicBezTo>
                  <a:cubicBezTo>
                    <a:pt x="197" y="141"/>
                    <a:pt x="193" y="141"/>
                    <a:pt x="193" y="141"/>
                  </a:cubicBezTo>
                  <a:cubicBezTo>
                    <a:pt x="193" y="141"/>
                    <a:pt x="191" y="139"/>
                    <a:pt x="191" y="139"/>
                  </a:cubicBezTo>
                  <a:cubicBezTo>
                    <a:pt x="192" y="137"/>
                    <a:pt x="192" y="137"/>
                    <a:pt x="192" y="137"/>
                  </a:cubicBezTo>
                  <a:cubicBezTo>
                    <a:pt x="193" y="138"/>
                    <a:pt x="193" y="138"/>
                    <a:pt x="193" y="138"/>
                  </a:cubicBezTo>
                  <a:cubicBezTo>
                    <a:pt x="197" y="138"/>
                    <a:pt x="197" y="138"/>
                    <a:pt x="197" y="138"/>
                  </a:cubicBezTo>
                  <a:cubicBezTo>
                    <a:pt x="199" y="137"/>
                    <a:pt x="199" y="137"/>
                    <a:pt x="199" y="137"/>
                  </a:cubicBezTo>
                  <a:cubicBezTo>
                    <a:pt x="199" y="134"/>
                    <a:pt x="199" y="134"/>
                    <a:pt x="199" y="134"/>
                  </a:cubicBezTo>
                  <a:cubicBezTo>
                    <a:pt x="199" y="132"/>
                    <a:pt x="199" y="132"/>
                    <a:pt x="199" y="132"/>
                  </a:cubicBezTo>
                  <a:cubicBezTo>
                    <a:pt x="201" y="130"/>
                    <a:pt x="201" y="130"/>
                    <a:pt x="201" y="130"/>
                  </a:cubicBezTo>
                  <a:cubicBezTo>
                    <a:pt x="200" y="129"/>
                    <a:pt x="200" y="129"/>
                    <a:pt x="200" y="129"/>
                  </a:cubicBezTo>
                  <a:lnTo>
                    <a:pt x="198" y="128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accent6"/>
                </a:solidFill>
                <a:latin typeface="Montserrat" charset="0"/>
              </a:endParaRPr>
            </a:p>
          </p:txBody>
        </p:sp>
        <p:sp>
          <p:nvSpPr>
            <p:cNvPr id="85" name="Freeform 39">
              <a:extLst>
                <a:ext uri="{FF2B5EF4-FFF2-40B4-BE49-F238E27FC236}">
                  <a16:creationId xmlns:a16="http://schemas.microsoft.com/office/drawing/2014/main" id="{9563A77F-D065-D04F-AA97-4B02AAFC28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6476" y="7532191"/>
              <a:ext cx="1633126" cy="915578"/>
            </a:xfrm>
            <a:custGeom>
              <a:avLst/>
              <a:gdLst>
                <a:gd name="T0" fmla="*/ 169 w 248"/>
                <a:gd name="T1" fmla="*/ 118 h 139"/>
                <a:gd name="T2" fmla="*/ 248 w 248"/>
                <a:gd name="T3" fmla="*/ 101 h 139"/>
                <a:gd name="T4" fmla="*/ 246 w 248"/>
                <a:gd name="T5" fmla="*/ 93 h 139"/>
                <a:gd name="T6" fmla="*/ 239 w 248"/>
                <a:gd name="T7" fmla="*/ 86 h 139"/>
                <a:gd name="T8" fmla="*/ 232 w 248"/>
                <a:gd name="T9" fmla="*/ 83 h 139"/>
                <a:gd name="T10" fmla="*/ 228 w 248"/>
                <a:gd name="T11" fmla="*/ 78 h 139"/>
                <a:gd name="T12" fmla="*/ 224 w 248"/>
                <a:gd name="T13" fmla="*/ 72 h 139"/>
                <a:gd name="T14" fmla="*/ 226 w 248"/>
                <a:gd name="T15" fmla="*/ 68 h 139"/>
                <a:gd name="T16" fmla="*/ 228 w 248"/>
                <a:gd name="T17" fmla="*/ 67 h 139"/>
                <a:gd name="T18" fmla="*/ 224 w 248"/>
                <a:gd name="T19" fmla="*/ 63 h 139"/>
                <a:gd name="T20" fmla="*/ 211 w 248"/>
                <a:gd name="T21" fmla="*/ 54 h 139"/>
                <a:gd name="T22" fmla="*/ 215 w 248"/>
                <a:gd name="T23" fmla="*/ 55 h 139"/>
                <a:gd name="T24" fmla="*/ 221 w 248"/>
                <a:gd name="T25" fmla="*/ 59 h 139"/>
                <a:gd name="T26" fmla="*/ 225 w 248"/>
                <a:gd name="T27" fmla="*/ 56 h 139"/>
                <a:gd name="T28" fmla="*/ 225 w 248"/>
                <a:gd name="T29" fmla="*/ 48 h 139"/>
                <a:gd name="T30" fmla="*/ 215 w 248"/>
                <a:gd name="T31" fmla="*/ 45 h 139"/>
                <a:gd name="T32" fmla="*/ 211 w 248"/>
                <a:gd name="T33" fmla="*/ 41 h 139"/>
                <a:gd name="T34" fmla="*/ 207 w 248"/>
                <a:gd name="T35" fmla="*/ 43 h 139"/>
                <a:gd name="T36" fmla="*/ 199 w 248"/>
                <a:gd name="T37" fmla="*/ 37 h 139"/>
                <a:gd name="T38" fmla="*/ 193 w 248"/>
                <a:gd name="T39" fmla="*/ 37 h 139"/>
                <a:gd name="T40" fmla="*/ 188 w 248"/>
                <a:gd name="T41" fmla="*/ 36 h 139"/>
                <a:gd name="T42" fmla="*/ 191 w 248"/>
                <a:gd name="T43" fmla="*/ 24 h 139"/>
                <a:gd name="T44" fmla="*/ 192 w 248"/>
                <a:gd name="T45" fmla="*/ 17 h 139"/>
                <a:gd name="T46" fmla="*/ 183 w 248"/>
                <a:gd name="T47" fmla="*/ 10 h 139"/>
                <a:gd name="T48" fmla="*/ 171 w 248"/>
                <a:gd name="T49" fmla="*/ 5 h 139"/>
                <a:gd name="T50" fmla="*/ 166 w 248"/>
                <a:gd name="T51" fmla="*/ 8 h 139"/>
                <a:gd name="T52" fmla="*/ 151 w 248"/>
                <a:gd name="T53" fmla="*/ 0 h 139"/>
                <a:gd name="T54" fmla="*/ 149 w 248"/>
                <a:gd name="T55" fmla="*/ 15 h 139"/>
                <a:gd name="T56" fmla="*/ 144 w 248"/>
                <a:gd name="T57" fmla="*/ 21 h 139"/>
                <a:gd name="T58" fmla="*/ 138 w 248"/>
                <a:gd name="T59" fmla="*/ 28 h 139"/>
                <a:gd name="T60" fmla="*/ 134 w 248"/>
                <a:gd name="T61" fmla="*/ 28 h 139"/>
                <a:gd name="T62" fmla="*/ 131 w 248"/>
                <a:gd name="T63" fmla="*/ 36 h 139"/>
                <a:gd name="T64" fmla="*/ 127 w 248"/>
                <a:gd name="T65" fmla="*/ 46 h 139"/>
                <a:gd name="T66" fmla="*/ 120 w 248"/>
                <a:gd name="T67" fmla="*/ 43 h 139"/>
                <a:gd name="T68" fmla="*/ 115 w 248"/>
                <a:gd name="T69" fmla="*/ 48 h 139"/>
                <a:gd name="T70" fmla="*/ 109 w 248"/>
                <a:gd name="T71" fmla="*/ 68 h 139"/>
                <a:gd name="T72" fmla="*/ 103 w 248"/>
                <a:gd name="T73" fmla="*/ 78 h 139"/>
                <a:gd name="T74" fmla="*/ 100 w 248"/>
                <a:gd name="T75" fmla="*/ 89 h 139"/>
                <a:gd name="T76" fmla="*/ 82 w 248"/>
                <a:gd name="T77" fmla="*/ 101 h 139"/>
                <a:gd name="T78" fmla="*/ 69 w 248"/>
                <a:gd name="T79" fmla="*/ 100 h 139"/>
                <a:gd name="T80" fmla="*/ 61 w 248"/>
                <a:gd name="T81" fmla="*/ 107 h 139"/>
                <a:gd name="T82" fmla="*/ 50 w 248"/>
                <a:gd name="T83" fmla="*/ 100 h 139"/>
                <a:gd name="T84" fmla="*/ 46 w 248"/>
                <a:gd name="T85" fmla="*/ 97 h 139"/>
                <a:gd name="T86" fmla="*/ 43 w 248"/>
                <a:gd name="T87" fmla="*/ 103 h 139"/>
                <a:gd name="T88" fmla="*/ 28 w 248"/>
                <a:gd name="T89" fmla="*/ 113 h 139"/>
                <a:gd name="T90" fmla="*/ 22 w 248"/>
                <a:gd name="T91" fmla="*/ 127 h 139"/>
                <a:gd name="T92" fmla="*/ 15 w 248"/>
                <a:gd name="T93" fmla="*/ 130 h 139"/>
                <a:gd name="T94" fmla="*/ 6 w 248"/>
                <a:gd name="T95" fmla="*/ 136 h 139"/>
                <a:gd name="T96" fmla="*/ 64 w 248"/>
                <a:gd name="T97" fmla="*/ 133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8" h="139">
                  <a:moveTo>
                    <a:pt x="116" y="127"/>
                  </a:moveTo>
                  <a:lnTo>
                    <a:pt x="169" y="118"/>
                  </a:lnTo>
                  <a:lnTo>
                    <a:pt x="243" y="103"/>
                  </a:lnTo>
                  <a:lnTo>
                    <a:pt x="248" y="101"/>
                  </a:lnTo>
                  <a:lnTo>
                    <a:pt x="248" y="98"/>
                  </a:lnTo>
                  <a:lnTo>
                    <a:pt x="246" y="93"/>
                  </a:lnTo>
                  <a:lnTo>
                    <a:pt x="243" y="89"/>
                  </a:lnTo>
                  <a:lnTo>
                    <a:pt x="239" y="86"/>
                  </a:lnTo>
                  <a:lnTo>
                    <a:pt x="237" y="86"/>
                  </a:lnTo>
                  <a:lnTo>
                    <a:pt x="232" y="83"/>
                  </a:lnTo>
                  <a:lnTo>
                    <a:pt x="231" y="80"/>
                  </a:lnTo>
                  <a:lnTo>
                    <a:pt x="228" y="78"/>
                  </a:lnTo>
                  <a:lnTo>
                    <a:pt x="226" y="74"/>
                  </a:lnTo>
                  <a:lnTo>
                    <a:pt x="224" y="72"/>
                  </a:lnTo>
                  <a:lnTo>
                    <a:pt x="224" y="70"/>
                  </a:lnTo>
                  <a:lnTo>
                    <a:pt x="226" y="68"/>
                  </a:lnTo>
                  <a:lnTo>
                    <a:pt x="230" y="70"/>
                  </a:lnTo>
                  <a:lnTo>
                    <a:pt x="228" y="67"/>
                  </a:lnTo>
                  <a:lnTo>
                    <a:pt x="226" y="64"/>
                  </a:lnTo>
                  <a:lnTo>
                    <a:pt x="224" y="63"/>
                  </a:lnTo>
                  <a:lnTo>
                    <a:pt x="215" y="60"/>
                  </a:lnTo>
                  <a:lnTo>
                    <a:pt x="211" y="54"/>
                  </a:lnTo>
                  <a:lnTo>
                    <a:pt x="211" y="53"/>
                  </a:lnTo>
                  <a:lnTo>
                    <a:pt x="215" y="55"/>
                  </a:lnTo>
                  <a:lnTo>
                    <a:pt x="220" y="56"/>
                  </a:lnTo>
                  <a:lnTo>
                    <a:pt x="221" y="59"/>
                  </a:lnTo>
                  <a:lnTo>
                    <a:pt x="227" y="60"/>
                  </a:lnTo>
                  <a:lnTo>
                    <a:pt x="225" y="56"/>
                  </a:lnTo>
                  <a:lnTo>
                    <a:pt x="225" y="51"/>
                  </a:lnTo>
                  <a:lnTo>
                    <a:pt x="225" y="48"/>
                  </a:lnTo>
                  <a:lnTo>
                    <a:pt x="221" y="49"/>
                  </a:lnTo>
                  <a:lnTo>
                    <a:pt x="215" y="45"/>
                  </a:lnTo>
                  <a:lnTo>
                    <a:pt x="212" y="41"/>
                  </a:lnTo>
                  <a:lnTo>
                    <a:pt x="211" y="41"/>
                  </a:lnTo>
                  <a:lnTo>
                    <a:pt x="210" y="43"/>
                  </a:lnTo>
                  <a:lnTo>
                    <a:pt x="207" y="43"/>
                  </a:lnTo>
                  <a:lnTo>
                    <a:pt x="203" y="39"/>
                  </a:lnTo>
                  <a:lnTo>
                    <a:pt x="199" y="37"/>
                  </a:lnTo>
                  <a:lnTo>
                    <a:pt x="195" y="36"/>
                  </a:lnTo>
                  <a:lnTo>
                    <a:pt x="193" y="37"/>
                  </a:lnTo>
                  <a:lnTo>
                    <a:pt x="190" y="38"/>
                  </a:lnTo>
                  <a:lnTo>
                    <a:pt x="188" y="36"/>
                  </a:lnTo>
                  <a:lnTo>
                    <a:pt x="188" y="25"/>
                  </a:lnTo>
                  <a:lnTo>
                    <a:pt x="191" y="24"/>
                  </a:lnTo>
                  <a:lnTo>
                    <a:pt x="193" y="21"/>
                  </a:lnTo>
                  <a:lnTo>
                    <a:pt x="192" y="17"/>
                  </a:lnTo>
                  <a:lnTo>
                    <a:pt x="188" y="14"/>
                  </a:lnTo>
                  <a:lnTo>
                    <a:pt x="183" y="10"/>
                  </a:lnTo>
                  <a:lnTo>
                    <a:pt x="173" y="4"/>
                  </a:lnTo>
                  <a:lnTo>
                    <a:pt x="171" y="5"/>
                  </a:lnTo>
                  <a:lnTo>
                    <a:pt x="168" y="8"/>
                  </a:lnTo>
                  <a:lnTo>
                    <a:pt x="166" y="8"/>
                  </a:lnTo>
                  <a:lnTo>
                    <a:pt x="160" y="5"/>
                  </a:lnTo>
                  <a:lnTo>
                    <a:pt x="151" y="0"/>
                  </a:lnTo>
                  <a:lnTo>
                    <a:pt x="151" y="8"/>
                  </a:lnTo>
                  <a:lnTo>
                    <a:pt x="149" y="15"/>
                  </a:lnTo>
                  <a:lnTo>
                    <a:pt x="147" y="18"/>
                  </a:lnTo>
                  <a:lnTo>
                    <a:pt x="144" y="21"/>
                  </a:lnTo>
                  <a:lnTo>
                    <a:pt x="139" y="30"/>
                  </a:lnTo>
                  <a:lnTo>
                    <a:pt x="138" y="28"/>
                  </a:lnTo>
                  <a:lnTo>
                    <a:pt x="135" y="28"/>
                  </a:lnTo>
                  <a:lnTo>
                    <a:pt x="134" y="28"/>
                  </a:lnTo>
                  <a:lnTo>
                    <a:pt x="133" y="32"/>
                  </a:lnTo>
                  <a:lnTo>
                    <a:pt x="131" y="36"/>
                  </a:lnTo>
                  <a:lnTo>
                    <a:pt x="128" y="44"/>
                  </a:lnTo>
                  <a:lnTo>
                    <a:pt x="127" y="46"/>
                  </a:lnTo>
                  <a:lnTo>
                    <a:pt x="125" y="45"/>
                  </a:lnTo>
                  <a:lnTo>
                    <a:pt x="120" y="43"/>
                  </a:lnTo>
                  <a:lnTo>
                    <a:pt x="116" y="41"/>
                  </a:lnTo>
                  <a:lnTo>
                    <a:pt x="115" y="48"/>
                  </a:lnTo>
                  <a:lnTo>
                    <a:pt x="112" y="60"/>
                  </a:lnTo>
                  <a:lnTo>
                    <a:pt x="109" y="68"/>
                  </a:lnTo>
                  <a:lnTo>
                    <a:pt x="104" y="73"/>
                  </a:lnTo>
                  <a:lnTo>
                    <a:pt x="103" y="78"/>
                  </a:lnTo>
                  <a:lnTo>
                    <a:pt x="104" y="86"/>
                  </a:lnTo>
                  <a:lnTo>
                    <a:pt x="100" y="89"/>
                  </a:lnTo>
                  <a:lnTo>
                    <a:pt x="89" y="95"/>
                  </a:lnTo>
                  <a:lnTo>
                    <a:pt x="82" y="101"/>
                  </a:lnTo>
                  <a:lnTo>
                    <a:pt x="73" y="103"/>
                  </a:lnTo>
                  <a:lnTo>
                    <a:pt x="69" y="100"/>
                  </a:lnTo>
                  <a:lnTo>
                    <a:pt x="63" y="107"/>
                  </a:lnTo>
                  <a:lnTo>
                    <a:pt x="61" y="107"/>
                  </a:lnTo>
                  <a:lnTo>
                    <a:pt x="56" y="105"/>
                  </a:lnTo>
                  <a:lnTo>
                    <a:pt x="50" y="100"/>
                  </a:lnTo>
                  <a:lnTo>
                    <a:pt x="49" y="97"/>
                  </a:lnTo>
                  <a:lnTo>
                    <a:pt x="46" y="97"/>
                  </a:lnTo>
                  <a:lnTo>
                    <a:pt x="45" y="99"/>
                  </a:lnTo>
                  <a:lnTo>
                    <a:pt x="43" y="103"/>
                  </a:lnTo>
                  <a:lnTo>
                    <a:pt x="39" y="109"/>
                  </a:lnTo>
                  <a:lnTo>
                    <a:pt x="28" y="113"/>
                  </a:lnTo>
                  <a:lnTo>
                    <a:pt x="25" y="118"/>
                  </a:lnTo>
                  <a:lnTo>
                    <a:pt x="22" y="127"/>
                  </a:lnTo>
                  <a:lnTo>
                    <a:pt x="18" y="128"/>
                  </a:lnTo>
                  <a:lnTo>
                    <a:pt x="15" y="130"/>
                  </a:lnTo>
                  <a:lnTo>
                    <a:pt x="10" y="133"/>
                  </a:lnTo>
                  <a:lnTo>
                    <a:pt x="6" y="136"/>
                  </a:lnTo>
                  <a:lnTo>
                    <a:pt x="0" y="139"/>
                  </a:lnTo>
                  <a:lnTo>
                    <a:pt x="64" y="133"/>
                  </a:lnTo>
                  <a:lnTo>
                    <a:pt x="116" y="127"/>
                  </a:lnTo>
                  <a:close/>
                </a:path>
              </a:pathLst>
            </a:custGeom>
            <a:solidFill>
              <a:schemeClr val="accent3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86" name="Freeform 40">
              <a:extLst>
                <a:ext uri="{FF2B5EF4-FFF2-40B4-BE49-F238E27FC236}">
                  <a16:creationId xmlns:a16="http://schemas.microsoft.com/office/drawing/2014/main" id="{39E31048-3EEF-8441-85ED-C3C168AEDD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61347" y="8770523"/>
              <a:ext cx="1053630" cy="816773"/>
            </a:xfrm>
            <a:custGeom>
              <a:avLst/>
              <a:gdLst>
                <a:gd name="T0" fmla="*/ 94 w 189"/>
                <a:gd name="T1" fmla="*/ 4 h 147"/>
                <a:gd name="T2" fmla="*/ 79 w 189"/>
                <a:gd name="T3" fmla="*/ 0 h 147"/>
                <a:gd name="T4" fmla="*/ 67 w 189"/>
                <a:gd name="T5" fmla="*/ 4 h 147"/>
                <a:gd name="T6" fmla="*/ 58 w 189"/>
                <a:gd name="T7" fmla="*/ 6 h 147"/>
                <a:gd name="T8" fmla="*/ 39 w 189"/>
                <a:gd name="T9" fmla="*/ 4 h 147"/>
                <a:gd name="T10" fmla="*/ 26 w 189"/>
                <a:gd name="T11" fmla="*/ 7 h 147"/>
                <a:gd name="T12" fmla="*/ 12 w 189"/>
                <a:gd name="T13" fmla="*/ 18 h 147"/>
                <a:gd name="T14" fmla="*/ 11 w 189"/>
                <a:gd name="T15" fmla="*/ 22 h 147"/>
                <a:gd name="T16" fmla="*/ 5 w 189"/>
                <a:gd name="T17" fmla="*/ 26 h 147"/>
                <a:gd name="T18" fmla="*/ 0 w 189"/>
                <a:gd name="T19" fmla="*/ 32 h 147"/>
                <a:gd name="T20" fmla="*/ 4 w 189"/>
                <a:gd name="T21" fmla="*/ 37 h 147"/>
                <a:gd name="T22" fmla="*/ 19 w 189"/>
                <a:gd name="T23" fmla="*/ 45 h 147"/>
                <a:gd name="T24" fmla="*/ 24 w 189"/>
                <a:gd name="T25" fmla="*/ 53 h 147"/>
                <a:gd name="T26" fmla="*/ 34 w 189"/>
                <a:gd name="T27" fmla="*/ 64 h 147"/>
                <a:gd name="T28" fmla="*/ 55 w 189"/>
                <a:gd name="T29" fmla="*/ 81 h 147"/>
                <a:gd name="T30" fmla="*/ 66 w 189"/>
                <a:gd name="T31" fmla="*/ 96 h 147"/>
                <a:gd name="T32" fmla="*/ 76 w 189"/>
                <a:gd name="T33" fmla="*/ 102 h 147"/>
                <a:gd name="T34" fmla="*/ 82 w 189"/>
                <a:gd name="T35" fmla="*/ 107 h 147"/>
                <a:gd name="T36" fmla="*/ 87 w 189"/>
                <a:gd name="T37" fmla="*/ 114 h 147"/>
                <a:gd name="T38" fmla="*/ 89 w 189"/>
                <a:gd name="T39" fmla="*/ 119 h 147"/>
                <a:gd name="T40" fmla="*/ 91 w 189"/>
                <a:gd name="T41" fmla="*/ 124 h 147"/>
                <a:gd name="T42" fmla="*/ 95 w 189"/>
                <a:gd name="T43" fmla="*/ 125 h 147"/>
                <a:gd name="T44" fmla="*/ 98 w 189"/>
                <a:gd name="T45" fmla="*/ 128 h 147"/>
                <a:gd name="T46" fmla="*/ 99 w 189"/>
                <a:gd name="T47" fmla="*/ 133 h 147"/>
                <a:gd name="T48" fmla="*/ 103 w 189"/>
                <a:gd name="T49" fmla="*/ 138 h 147"/>
                <a:gd name="T50" fmla="*/ 104 w 189"/>
                <a:gd name="T51" fmla="*/ 145 h 147"/>
                <a:gd name="T52" fmla="*/ 108 w 189"/>
                <a:gd name="T53" fmla="*/ 147 h 147"/>
                <a:gd name="T54" fmla="*/ 110 w 189"/>
                <a:gd name="T55" fmla="*/ 140 h 147"/>
                <a:gd name="T56" fmla="*/ 116 w 189"/>
                <a:gd name="T57" fmla="*/ 140 h 147"/>
                <a:gd name="T58" fmla="*/ 117 w 189"/>
                <a:gd name="T59" fmla="*/ 137 h 147"/>
                <a:gd name="T60" fmla="*/ 112 w 189"/>
                <a:gd name="T61" fmla="*/ 136 h 147"/>
                <a:gd name="T62" fmla="*/ 110 w 189"/>
                <a:gd name="T63" fmla="*/ 133 h 147"/>
                <a:gd name="T64" fmla="*/ 115 w 189"/>
                <a:gd name="T65" fmla="*/ 132 h 147"/>
                <a:gd name="T66" fmla="*/ 119 w 189"/>
                <a:gd name="T67" fmla="*/ 135 h 147"/>
                <a:gd name="T68" fmla="*/ 124 w 189"/>
                <a:gd name="T69" fmla="*/ 128 h 147"/>
                <a:gd name="T70" fmla="*/ 123 w 189"/>
                <a:gd name="T71" fmla="*/ 123 h 147"/>
                <a:gd name="T72" fmla="*/ 130 w 189"/>
                <a:gd name="T73" fmla="*/ 123 h 147"/>
                <a:gd name="T74" fmla="*/ 135 w 189"/>
                <a:gd name="T75" fmla="*/ 119 h 147"/>
                <a:gd name="T76" fmla="*/ 131 w 189"/>
                <a:gd name="T77" fmla="*/ 118 h 147"/>
                <a:gd name="T78" fmla="*/ 129 w 189"/>
                <a:gd name="T79" fmla="*/ 115 h 147"/>
                <a:gd name="T80" fmla="*/ 133 w 189"/>
                <a:gd name="T81" fmla="*/ 115 h 147"/>
                <a:gd name="T82" fmla="*/ 138 w 189"/>
                <a:gd name="T83" fmla="*/ 117 h 147"/>
                <a:gd name="T84" fmla="*/ 145 w 189"/>
                <a:gd name="T85" fmla="*/ 110 h 147"/>
                <a:gd name="T86" fmla="*/ 141 w 189"/>
                <a:gd name="T87" fmla="*/ 105 h 147"/>
                <a:gd name="T88" fmla="*/ 143 w 189"/>
                <a:gd name="T89" fmla="*/ 103 h 147"/>
                <a:gd name="T90" fmla="*/ 149 w 189"/>
                <a:gd name="T91" fmla="*/ 103 h 147"/>
                <a:gd name="T92" fmla="*/ 155 w 189"/>
                <a:gd name="T93" fmla="*/ 93 h 147"/>
                <a:gd name="T94" fmla="*/ 164 w 189"/>
                <a:gd name="T95" fmla="*/ 89 h 147"/>
                <a:gd name="T96" fmla="*/ 169 w 189"/>
                <a:gd name="T97" fmla="*/ 81 h 147"/>
                <a:gd name="T98" fmla="*/ 165 w 189"/>
                <a:gd name="T99" fmla="*/ 75 h 147"/>
                <a:gd name="T100" fmla="*/ 169 w 189"/>
                <a:gd name="T101" fmla="*/ 75 h 147"/>
                <a:gd name="T102" fmla="*/ 170 w 189"/>
                <a:gd name="T103" fmla="*/ 70 h 147"/>
                <a:gd name="T104" fmla="*/ 175 w 189"/>
                <a:gd name="T105" fmla="*/ 60 h 147"/>
                <a:gd name="T106" fmla="*/ 178 w 189"/>
                <a:gd name="T107" fmla="*/ 54 h 147"/>
                <a:gd name="T108" fmla="*/ 187 w 189"/>
                <a:gd name="T109" fmla="*/ 46 h 147"/>
                <a:gd name="T110" fmla="*/ 138 w 189"/>
                <a:gd name="T111" fmla="*/ 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89" h="147">
                  <a:moveTo>
                    <a:pt x="98" y="14"/>
                  </a:moveTo>
                  <a:cubicBezTo>
                    <a:pt x="94" y="4"/>
                    <a:pt x="94" y="4"/>
                    <a:pt x="94" y="4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2" y="1"/>
                    <a:pt x="72" y="1"/>
                    <a:pt x="72" y="1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58" y="6"/>
                    <a:pt x="58" y="6"/>
                    <a:pt x="58" y="6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34" y="64"/>
                    <a:pt x="34" y="64"/>
                    <a:pt x="34" y="64"/>
                  </a:cubicBezTo>
                  <a:cubicBezTo>
                    <a:pt x="50" y="77"/>
                    <a:pt x="50" y="77"/>
                    <a:pt x="50" y="77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61" y="89"/>
                    <a:pt x="61" y="89"/>
                    <a:pt x="61" y="89"/>
                  </a:cubicBezTo>
                  <a:cubicBezTo>
                    <a:pt x="66" y="96"/>
                    <a:pt x="66" y="96"/>
                    <a:pt x="66" y="96"/>
                  </a:cubicBezTo>
                  <a:cubicBezTo>
                    <a:pt x="73" y="99"/>
                    <a:pt x="73" y="99"/>
                    <a:pt x="73" y="99"/>
                  </a:cubicBezTo>
                  <a:cubicBezTo>
                    <a:pt x="76" y="102"/>
                    <a:pt x="76" y="102"/>
                    <a:pt x="76" y="102"/>
                  </a:cubicBezTo>
                  <a:cubicBezTo>
                    <a:pt x="79" y="105"/>
                    <a:pt x="79" y="105"/>
                    <a:pt x="79" y="105"/>
                  </a:cubicBezTo>
                  <a:cubicBezTo>
                    <a:pt x="82" y="107"/>
                    <a:pt x="82" y="107"/>
                    <a:pt x="82" y="107"/>
                  </a:cubicBezTo>
                  <a:cubicBezTo>
                    <a:pt x="84" y="109"/>
                    <a:pt x="84" y="109"/>
                    <a:pt x="84" y="109"/>
                  </a:cubicBezTo>
                  <a:cubicBezTo>
                    <a:pt x="87" y="114"/>
                    <a:pt x="87" y="114"/>
                    <a:pt x="87" y="114"/>
                  </a:cubicBezTo>
                  <a:cubicBezTo>
                    <a:pt x="89" y="117"/>
                    <a:pt x="89" y="117"/>
                    <a:pt x="89" y="117"/>
                  </a:cubicBezTo>
                  <a:cubicBezTo>
                    <a:pt x="89" y="119"/>
                    <a:pt x="89" y="119"/>
                    <a:pt x="89" y="119"/>
                  </a:cubicBezTo>
                  <a:cubicBezTo>
                    <a:pt x="90" y="122"/>
                    <a:pt x="90" y="122"/>
                    <a:pt x="90" y="122"/>
                  </a:cubicBezTo>
                  <a:cubicBezTo>
                    <a:pt x="91" y="124"/>
                    <a:pt x="91" y="124"/>
                    <a:pt x="91" y="124"/>
                  </a:cubicBezTo>
                  <a:cubicBezTo>
                    <a:pt x="92" y="124"/>
                    <a:pt x="92" y="124"/>
                    <a:pt x="92" y="124"/>
                  </a:cubicBezTo>
                  <a:cubicBezTo>
                    <a:pt x="95" y="125"/>
                    <a:pt x="95" y="125"/>
                    <a:pt x="95" y="125"/>
                  </a:cubicBezTo>
                  <a:cubicBezTo>
                    <a:pt x="98" y="127"/>
                    <a:pt x="98" y="127"/>
                    <a:pt x="98" y="127"/>
                  </a:cubicBezTo>
                  <a:cubicBezTo>
                    <a:pt x="98" y="128"/>
                    <a:pt x="98" y="128"/>
                    <a:pt x="98" y="128"/>
                  </a:cubicBezTo>
                  <a:cubicBezTo>
                    <a:pt x="98" y="130"/>
                    <a:pt x="98" y="130"/>
                    <a:pt x="98" y="130"/>
                  </a:cubicBezTo>
                  <a:cubicBezTo>
                    <a:pt x="99" y="133"/>
                    <a:pt x="99" y="133"/>
                    <a:pt x="99" y="133"/>
                  </a:cubicBezTo>
                  <a:cubicBezTo>
                    <a:pt x="103" y="137"/>
                    <a:pt x="103" y="137"/>
                    <a:pt x="103" y="137"/>
                  </a:cubicBezTo>
                  <a:cubicBezTo>
                    <a:pt x="103" y="138"/>
                    <a:pt x="103" y="138"/>
                    <a:pt x="103" y="138"/>
                  </a:cubicBezTo>
                  <a:cubicBezTo>
                    <a:pt x="103" y="142"/>
                    <a:pt x="103" y="142"/>
                    <a:pt x="103" y="142"/>
                  </a:cubicBezTo>
                  <a:cubicBezTo>
                    <a:pt x="104" y="145"/>
                    <a:pt x="104" y="145"/>
                    <a:pt x="104" y="145"/>
                  </a:cubicBezTo>
                  <a:cubicBezTo>
                    <a:pt x="106" y="146"/>
                    <a:pt x="106" y="146"/>
                    <a:pt x="106" y="146"/>
                  </a:cubicBezTo>
                  <a:cubicBezTo>
                    <a:pt x="108" y="147"/>
                    <a:pt x="108" y="147"/>
                    <a:pt x="108" y="147"/>
                  </a:cubicBezTo>
                  <a:cubicBezTo>
                    <a:pt x="108" y="141"/>
                    <a:pt x="108" y="141"/>
                    <a:pt x="108" y="141"/>
                  </a:cubicBezTo>
                  <a:cubicBezTo>
                    <a:pt x="110" y="140"/>
                    <a:pt x="110" y="140"/>
                    <a:pt x="110" y="140"/>
                  </a:cubicBezTo>
                  <a:cubicBezTo>
                    <a:pt x="115" y="140"/>
                    <a:pt x="115" y="140"/>
                    <a:pt x="115" y="140"/>
                  </a:cubicBezTo>
                  <a:cubicBezTo>
                    <a:pt x="116" y="140"/>
                    <a:pt x="116" y="140"/>
                    <a:pt x="116" y="140"/>
                  </a:cubicBezTo>
                  <a:cubicBezTo>
                    <a:pt x="116" y="140"/>
                    <a:pt x="118" y="139"/>
                    <a:pt x="118" y="139"/>
                  </a:cubicBezTo>
                  <a:cubicBezTo>
                    <a:pt x="118" y="138"/>
                    <a:pt x="117" y="137"/>
                    <a:pt x="117" y="137"/>
                  </a:cubicBezTo>
                  <a:cubicBezTo>
                    <a:pt x="116" y="137"/>
                    <a:pt x="116" y="137"/>
                    <a:pt x="116" y="137"/>
                  </a:cubicBezTo>
                  <a:cubicBezTo>
                    <a:pt x="116" y="137"/>
                    <a:pt x="112" y="136"/>
                    <a:pt x="112" y="136"/>
                  </a:cubicBezTo>
                  <a:cubicBezTo>
                    <a:pt x="111" y="136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11" y="129"/>
                    <a:pt x="111" y="129"/>
                    <a:pt x="111" y="129"/>
                  </a:cubicBezTo>
                  <a:cubicBezTo>
                    <a:pt x="115" y="132"/>
                    <a:pt x="115" y="132"/>
                    <a:pt x="115" y="132"/>
                  </a:cubicBezTo>
                  <a:cubicBezTo>
                    <a:pt x="116" y="133"/>
                    <a:pt x="116" y="133"/>
                    <a:pt x="116" y="133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23" y="134"/>
                    <a:pt x="123" y="134"/>
                    <a:pt x="123" y="134"/>
                  </a:cubicBezTo>
                  <a:cubicBezTo>
                    <a:pt x="124" y="128"/>
                    <a:pt x="124" y="128"/>
                    <a:pt x="124" y="128"/>
                  </a:cubicBezTo>
                  <a:cubicBezTo>
                    <a:pt x="124" y="127"/>
                    <a:pt x="124" y="127"/>
                    <a:pt x="124" y="127"/>
                  </a:cubicBezTo>
                  <a:cubicBezTo>
                    <a:pt x="123" y="123"/>
                    <a:pt x="123" y="123"/>
                    <a:pt x="123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30" y="123"/>
                    <a:pt x="130" y="123"/>
                    <a:pt x="130" y="123"/>
                  </a:cubicBezTo>
                  <a:cubicBezTo>
                    <a:pt x="135" y="120"/>
                    <a:pt x="135" y="120"/>
                    <a:pt x="135" y="120"/>
                  </a:cubicBezTo>
                  <a:cubicBezTo>
                    <a:pt x="135" y="119"/>
                    <a:pt x="135" y="119"/>
                    <a:pt x="135" y="119"/>
                  </a:cubicBezTo>
                  <a:cubicBezTo>
                    <a:pt x="133" y="118"/>
                    <a:pt x="133" y="118"/>
                    <a:pt x="133" y="118"/>
                  </a:cubicBezTo>
                  <a:cubicBezTo>
                    <a:pt x="131" y="118"/>
                    <a:pt x="131" y="118"/>
                    <a:pt x="131" y="118"/>
                  </a:cubicBezTo>
                  <a:cubicBezTo>
                    <a:pt x="129" y="117"/>
                    <a:pt x="129" y="117"/>
                    <a:pt x="129" y="117"/>
                  </a:cubicBezTo>
                  <a:cubicBezTo>
                    <a:pt x="129" y="115"/>
                    <a:pt x="129" y="115"/>
                    <a:pt x="129" y="115"/>
                  </a:cubicBezTo>
                  <a:cubicBezTo>
                    <a:pt x="132" y="114"/>
                    <a:pt x="132" y="114"/>
                    <a:pt x="132" y="114"/>
                  </a:cubicBezTo>
                  <a:cubicBezTo>
                    <a:pt x="133" y="115"/>
                    <a:pt x="133" y="115"/>
                    <a:pt x="133" y="115"/>
                  </a:cubicBezTo>
                  <a:cubicBezTo>
                    <a:pt x="136" y="117"/>
                    <a:pt x="136" y="117"/>
                    <a:pt x="136" y="117"/>
                  </a:cubicBezTo>
                  <a:cubicBezTo>
                    <a:pt x="138" y="117"/>
                    <a:pt x="138" y="117"/>
                    <a:pt x="138" y="117"/>
                  </a:cubicBezTo>
                  <a:cubicBezTo>
                    <a:pt x="142" y="114"/>
                    <a:pt x="142" y="114"/>
                    <a:pt x="142" y="114"/>
                  </a:cubicBezTo>
                  <a:cubicBezTo>
                    <a:pt x="145" y="110"/>
                    <a:pt x="145" y="110"/>
                    <a:pt x="145" y="110"/>
                  </a:cubicBezTo>
                  <a:cubicBezTo>
                    <a:pt x="144" y="107"/>
                    <a:pt x="144" y="107"/>
                    <a:pt x="144" y="107"/>
                  </a:cubicBezTo>
                  <a:cubicBezTo>
                    <a:pt x="141" y="105"/>
                    <a:pt x="141" y="105"/>
                    <a:pt x="141" y="105"/>
                  </a:cubicBezTo>
                  <a:cubicBezTo>
                    <a:pt x="141" y="104"/>
                    <a:pt x="141" y="104"/>
                    <a:pt x="141" y="104"/>
                  </a:cubicBezTo>
                  <a:cubicBezTo>
                    <a:pt x="143" y="103"/>
                    <a:pt x="143" y="103"/>
                    <a:pt x="143" y="103"/>
                  </a:cubicBezTo>
                  <a:cubicBezTo>
                    <a:pt x="147" y="105"/>
                    <a:pt x="147" y="105"/>
                    <a:pt x="147" y="105"/>
                  </a:cubicBezTo>
                  <a:cubicBezTo>
                    <a:pt x="149" y="103"/>
                    <a:pt x="149" y="103"/>
                    <a:pt x="149" y="103"/>
                  </a:cubicBezTo>
                  <a:cubicBezTo>
                    <a:pt x="151" y="100"/>
                    <a:pt x="151" y="100"/>
                    <a:pt x="151" y="100"/>
                  </a:cubicBezTo>
                  <a:cubicBezTo>
                    <a:pt x="155" y="93"/>
                    <a:pt x="155" y="93"/>
                    <a:pt x="155" y="93"/>
                  </a:cubicBezTo>
                  <a:cubicBezTo>
                    <a:pt x="159" y="90"/>
                    <a:pt x="159" y="90"/>
                    <a:pt x="159" y="90"/>
                  </a:cubicBezTo>
                  <a:cubicBezTo>
                    <a:pt x="164" y="89"/>
                    <a:pt x="164" y="89"/>
                    <a:pt x="164" y="89"/>
                  </a:cubicBezTo>
                  <a:cubicBezTo>
                    <a:pt x="167" y="84"/>
                    <a:pt x="167" y="84"/>
                    <a:pt x="167" y="84"/>
                  </a:cubicBezTo>
                  <a:cubicBezTo>
                    <a:pt x="169" y="81"/>
                    <a:pt x="169" y="81"/>
                    <a:pt x="169" y="81"/>
                  </a:cubicBezTo>
                  <a:cubicBezTo>
                    <a:pt x="167" y="79"/>
                    <a:pt x="167" y="79"/>
                    <a:pt x="167" y="79"/>
                  </a:cubicBezTo>
                  <a:cubicBezTo>
                    <a:pt x="165" y="75"/>
                    <a:pt x="165" y="75"/>
                    <a:pt x="165" y="75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9" y="75"/>
                    <a:pt x="169" y="75"/>
                    <a:pt x="169" y="75"/>
                  </a:cubicBezTo>
                  <a:cubicBezTo>
                    <a:pt x="169" y="72"/>
                    <a:pt x="169" y="72"/>
                    <a:pt x="169" y="72"/>
                  </a:cubicBezTo>
                  <a:cubicBezTo>
                    <a:pt x="170" y="70"/>
                    <a:pt x="170" y="70"/>
                    <a:pt x="170" y="70"/>
                  </a:cubicBezTo>
                  <a:cubicBezTo>
                    <a:pt x="173" y="66"/>
                    <a:pt x="173" y="66"/>
                    <a:pt x="173" y="66"/>
                  </a:cubicBezTo>
                  <a:cubicBezTo>
                    <a:pt x="175" y="60"/>
                    <a:pt x="175" y="60"/>
                    <a:pt x="175" y="60"/>
                  </a:cubicBezTo>
                  <a:cubicBezTo>
                    <a:pt x="177" y="56"/>
                    <a:pt x="177" y="56"/>
                    <a:pt x="177" y="56"/>
                  </a:cubicBezTo>
                  <a:cubicBezTo>
                    <a:pt x="178" y="54"/>
                    <a:pt x="178" y="54"/>
                    <a:pt x="178" y="54"/>
                  </a:cubicBezTo>
                  <a:cubicBezTo>
                    <a:pt x="180" y="52"/>
                    <a:pt x="180" y="52"/>
                    <a:pt x="180" y="52"/>
                  </a:cubicBezTo>
                  <a:cubicBezTo>
                    <a:pt x="187" y="46"/>
                    <a:pt x="187" y="46"/>
                    <a:pt x="187" y="46"/>
                  </a:cubicBezTo>
                  <a:cubicBezTo>
                    <a:pt x="189" y="44"/>
                    <a:pt x="189" y="44"/>
                    <a:pt x="189" y="44"/>
                  </a:cubicBezTo>
                  <a:cubicBezTo>
                    <a:pt x="138" y="6"/>
                    <a:pt x="138" y="6"/>
                    <a:pt x="138" y="6"/>
                  </a:cubicBezTo>
                  <a:lnTo>
                    <a:pt x="98" y="14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87" name="Freeform 41">
              <a:extLst>
                <a:ext uri="{FF2B5EF4-FFF2-40B4-BE49-F238E27FC236}">
                  <a16:creationId xmlns:a16="http://schemas.microsoft.com/office/drawing/2014/main" id="{A38E4FFB-BDE7-8D4C-B1E9-E94359E14B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074792" y="8922021"/>
              <a:ext cx="829734" cy="1330548"/>
            </a:xfrm>
            <a:custGeom>
              <a:avLst/>
              <a:gdLst>
                <a:gd name="T0" fmla="*/ 39 w 126"/>
                <a:gd name="T1" fmla="*/ 183 h 202"/>
                <a:gd name="T2" fmla="*/ 33 w 126"/>
                <a:gd name="T3" fmla="*/ 176 h 202"/>
                <a:gd name="T4" fmla="*/ 36 w 126"/>
                <a:gd name="T5" fmla="*/ 172 h 202"/>
                <a:gd name="T6" fmla="*/ 51 w 126"/>
                <a:gd name="T7" fmla="*/ 168 h 202"/>
                <a:gd name="T8" fmla="*/ 125 w 126"/>
                <a:gd name="T9" fmla="*/ 161 h 202"/>
                <a:gd name="T10" fmla="*/ 120 w 126"/>
                <a:gd name="T11" fmla="*/ 153 h 202"/>
                <a:gd name="T12" fmla="*/ 119 w 126"/>
                <a:gd name="T13" fmla="*/ 148 h 202"/>
                <a:gd name="T14" fmla="*/ 120 w 126"/>
                <a:gd name="T15" fmla="*/ 141 h 202"/>
                <a:gd name="T16" fmla="*/ 116 w 126"/>
                <a:gd name="T17" fmla="*/ 130 h 202"/>
                <a:gd name="T18" fmla="*/ 119 w 126"/>
                <a:gd name="T19" fmla="*/ 123 h 202"/>
                <a:gd name="T20" fmla="*/ 116 w 126"/>
                <a:gd name="T21" fmla="*/ 117 h 202"/>
                <a:gd name="T22" fmla="*/ 122 w 126"/>
                <a:gd name="T23" fmla="*/ 110 h 202"/>
                <a:gd name="T24" fmla="*/ 119 w 126"/>
                <a:gd name="T25" fmla="*/ 104 h 202"/>
                <a:gd name="T26" fmla="*/ 115 w 126"/>
                <a:gd name="T27" fmla="*/ 95 h 202"/>
                <a:gd name="T28" fmla="*/ 106 w 126"/>
                <a:gd name="T29" fmla="*/ 75 h 202"/>
                <a:gd name="T30" fmla="*/ 89 w 126"/>
                <a:gd name="T31" fmla="*/ 12 h 202"/>
                <a:gd name="T32" fmla="*/ 94 w 126"/>
                <a:gd name="T33" fmla="*/ 0 h 202"/>
                <a:gd name="T34" fmla="*/ 1 w 126"/>
                <a:gd name="T35" fmla="*/ 7 h 202"/>
                <a:gd name="T36" fmla="*/ 0 w 126"/>
                <a:gd name="T37" fmla="*/ 106 h 202"/>
                <a:gd name="T38" fmla="*/ 6 w 126"/>
                <a:gd name="T39" fmla="*/ 196 h 202"/>
                <a:gd name="T40" fmla="*/ 11 w 126"/>
                <a:gd name="T41" fmla="*/ 197 h 202"/>
                <a:gd name="T42" fmla="*/ 16 w 126"/>
                <a:gd name="T43" fmla="*/ 195 h 202"/>
                <a:gd name="T44" fmla="*/ 16 w 126"/>
                <a:gd name="T45" fmla="*/ 187 h 202"/>
                <a:gd name="T46" fmla="*/ 21 w 126"/>
                <a:gd name="T47" fmla="*/ 184 h 202"/>
                <a:gd name="T48" fmla="*/ 22 w 126"/>
                <a:gd name="T49" fmla="*/ 189 h 202"/>
                <a:gd name="T50" fmla="*/ 22 w 126"/>
                <a:gd name="T51" fmla="*/ 193 h 202"/>
                <a:gd name="T52" fmla="*/ 25 w 126"/>
                <a:gd name="T53" fmla="*/ 195 h 202"/>
                <a:gd name="T54" fmla="*/ 27 w 126"/>
                <a:gd name="T55" fmla="*/ 199 h 202"/>
                <a:gd name="T56" fmla="*/ 25 w 126"/>
                <a:gd name="T57" fmla="*/ 202 h 202"/>
                <a:gd name="T58" fmla="*/ 31 w 126"/>
                <a:gd name="T59" fmla="*/ 200 h 202"/>
                <a:gd name="T60" fmla="*/ 38 w 126"/>
                <a:gd name="T61" fmla="*/ 197 h 202"/>
                <a:gd name="T62" fmla="*/ 43 w 126"/>
                <a:gd name="T63" fmla="*/ 196 h 202"/>
                <a:gd name="T64" fmla="*/ 44 w 126"/>
                <a:gd name="T65" fmla="*/ 195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6" h="202">
                  <a:moveTo>
                    <a:pt x="40" y="188"/>
                  </a:moveTo>
                  <a:lnTo>
                    <a:pt x="39" y="183"/>
                  </a:lnTo>
                  <a:lnTo>
                    <a:pt x="35" y="178"/>
                  </a:lnTo>
                  <a:lnTo>
                    <a:pt x="33" y="176"/>
                  </a:lnTo>
                  <a:lnTo>
                    <a:pt x="33" y="173"/>
                  </a:lnTo>
                  <a:lnTo>
                    <a:pt x="36" y="172"/>
                  </a:lnTo>
                  <a:lnTo>
                    <a:pt x="43" y="170"/>
                  </a:lnTo>
                  <a:lnTo>
                    <a:pt x="51" y="168"/>
                  </a:lnTo>
                  <a:lnTo>
                    <a:pt x="126" y="162"/>
                  </a:lnTo>
                  <a:lnTo>
                    <a:pt x="125" y="161"/>
                  </a:lnTo>
                  <a:lnTo>
                    <a:pt x="121" y="156"/>
                  </a:lnTo>
                  <a:lnTo>
                    <a:pt x="120" y="153"/>
                  </a:lnTo>
                  <a:lnTo>
                    <a:pt x="118" y="150"/>
                  </a:lnTo>
                  <a:lnTo>
                    <a:pt x="119" y="148"/>
                  </a:lnTo>
                  <a:lnTo>
                    <a:pt x="121" y="146"/>
                  </a:lnTo>
                  <a:lnTo>
                    <a:pt x="120" y="141"/>
                  </a:lnTo>
                  <a:lnTo>
                    <a:pt x="118" y="138"/>
                  </a:lnTo>
                  <a:lnTo>
                    <a:pt x="116" y="130"/>
                  </a:lnTo>
                  <a:lnTo>
                    <a:pt x="116" y="125"/>
                  </a:lnTo>
                  <a:lnTo>
                    <a:pt x="119" y="123"/>
                  </a:lnTo>
                  <a:lnTo>
                    <a:pt x="120" y="119"/>
                  </a:lnTo>
                  <a:lnTo>
                    <a:pt x="116" y="117"/>
                  </a:lnTo>
                  <a:lnTo>
                    <a:pt x="121" y="114"/>
                  </a:lnTo>
                  <a:lnTo>
                    <a:pt x="122" y="110"/>
                  </a:lnTo>
                  <a:lnTo>
                    <a:pt x="120" y="108"/>
                  </a:lnTo>
                  <a:lnTo>
                    <a:pt x="119" y="104"/>
                  </a:lnTo>
                  <a:lnTo>
                    <a:pt x="119" y="100"/>
                  </a:lnTo>
                  <a:lnTo>
                    <a:pt x="115" y="95"/>
                  </a:lnTo>
                  <a:lnTo>
                    <a:pt x="108" y="83"/>
                  </a:lnTo>
                  <a:lnTo>
                    <a:pt x="106" y="75"/>
                  </a:lnTo>
                  <a:lnTo>
                    <a:pt x="96" y="41"/>
                  </a:lnTo>
                  <a:lnTo>
                    <a:pt x="89" y="12"/>
                  </a:lnTo>
                  <a:lnTo>
                    <a:pt x="87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1" y="7"/>
                  </a:lnTo>
                  <a:lnTo>
                    <a:pt x="1" y="14"/>
                  </a:lnTo>
                  <a:lnTo>
                    <a:pt x="0" y="106"/>
                  </a:lnTo>
                  <a:lnTo>
                    <a:pt x="0" y="155"/>
                  </a:lnTo>
                  <a:lnTo>
                    <a:pt x="6" y="196"/>
                  </a:lnTo>
                  <a:lnTo>
                    <a:pt x="8" y="196"/>
                  </a:lnTo>
                  <a:lnTo>
                    <a:pt x="11" y="197"/>
                  </a:lnTo>
                  <a:lnTo>
                    <a:pt x="15" y="198"/>
                  </a:lnTo>
                  <a:lnTo>
                    <a:pt x="16" y="195"/>
                  </a:lnTo>
                  <a:lnTo>
                    <a:pt x="15" y="191"/>
                  </a:lnTo>
                  <a:lnTo>
                    <a:pt x="16" y="187"/>
                  </a:lnTo>
                  <a:lnTo>
                    <a:pt x="18" y="185"/>
                  </a:lnTo>
                  <a:lnTo>
                    <a:pt x="21" y="184"/>
                  </a:lnTo>
                  <a:lnTo>
                    <a:pt x="22" y="186"/>
                  </a:lnTo>
                  <a:lnTo>
                    <a:pt x="22" y="189"/>
                  </a:lnTo>
                  <a:lnTo>
                    <a:pt x="21" y="191"/>
                  </a:lnTo>
                  <a:lnTo>
                    <a:pt x="22" y="193"/>
                  </a:lnTo>
                  <a:lnTo>
                    <a:pt x="23" y="194"/>
                  </a:lnTo>
                  <a:lnTo>
                    <a:pt x="25" y="195"/>
                  </a:lnTo>
                  <a:lnTo>
                    <a:pt x="27" y="197"/>
                  </a:lnTo>
                  <a:lnTo>
                    <a:pt x="27" y="199"/>
                  </a:lnTo>
                  <a:lnTo>
                    <a:pt x="27" y="200"/>
                  </a:lnTo>
                  <a:lnTo>
                    <a:pt x="25" y="202"/>
                  </a:lnTo>
                  <a:lnTo>
                    <a:pt x="27" y="201"/>
                  </a:lnTo>
                  <a:lnTo>
                    <a:pt x="31" y="200"/>
                  </a:lnTo>
                  <a:lnTo>
                    <a:pt x="36" y="199"/>
                  </a:lnTo>
                  <a:lnTo>
                    <a:pt x="38" y="197"/>
                  </a:lnTo>
                  <a:lnTo>
                    <a:pt x="39" y="197"/>
                  </a:lnTo>
                  <a:lnTo>
                    <a:pt x="43" y="196"/>
                  </a:lnTo>
                  <a:lnTo>
                    <a:pt x="44" y="195"/>
                  </a:lnTo>
                  <a:lnTo>
                    <a:pt x="44" y="195"/>
                  </a:lnTo>
                  <a:lnTo>
                    <a:pt x="40" y="188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88" name="Freeform 42">
              <a:extLst>
                <a:ext uri="{FF2B5EF4-FFF2-40B4-BE49-F238E27FC236}">
                  <a16:creationId xmlns:a16="http://schemas.microsoft.com/office/drawing/2014/main" id="{FD84236A-3425-7C47-B35A-9AC329625DB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0421" y="8968129"/>
              <a:ext cx="763883" cy="1337137"/>
            </a:xfrm>
            <a:custGeom>
              <a:avLst/>
              <a:gdLst>
                <a:gd name="T0" fmla="*/ 110 w 116"/>
                <a:gd name="T1" fmla="*/ 99 h 203"/>
                <a:gd name="T2" fmla="*/ 111 w 116"/>
                <a:gd name="T3" fmla="*/ 0 h 203"/>
                <a:gd name="T4" fmla="*/ 41 w 116"/>
                <a:gd name="T5" fmla="*/ 5 h 203"/>
                <a:gd name="T6" fmla="*/ 38 w 116"/>
                <a:gd name="T7" fmla="*/ 10 h 203"/>
                <a:gd name="T8" fmla="*/ 35 w 116"/>
                <a:gd name="T9" fmla="*/ 15 h 203"/>
                <a:gd name="T10" fmla="*/ 32 w 116"/>
                <a:gd name="T11" fmla="*/ 17 h 203"/>
                <a:gd name="T12" fmla="*/ 30 w 116"/>
                <a:gd name="T13" fmla="*/ 26 h 203"/>
                <a:gd name="T14" fmla="*/ 22 w 116"/>
                <a:gd name="T15" fmla="*/ 37 h 203"/>
                <a:gd name="T16" fmla="*/ 18 w 116"/>
                <a:gd name="T17" fmla="*/ 44 h 203"/>
                <a:gd name="T18" fmla="*/ 18 w 116"/>
                <a:gd name="T19" fmla="*/ 48 h 203"/>
                <a:gd name="T20" fmla="*/ 17 w 116"/>
                <a:gd name="T21" fmla="*/ 54 h 203"/>
                <a:gd name="T22" fmla="*/ 13 w 116"/>
                <a:gd name="T23" fmla="*/ 58 h 203"/>
                <a:gd name="T24" fmla="*/ 12 w 116"/>
                <a:gd name="T25" fmla="*/ 62 h 203"/>
                <a:gd name="T26" fmla="*/ 11 w 116"/>
                <a:gd name="T27" fmla="*/ 66 h 203"/>
                <a:gd name="T28" fmla="*/ 14 w 116"/>
                <a:gd name="T29" fmla="*/ 70 h 203"/>
                <a:gd name="T30" fmla="*/ 14 w 116"/>
                <a:gd name="T31" fmla="*/ 78 h 203"/>
                <a:gd name="T32" fmla="*/ 14 w 116"/>
                <a:gd name="T33" fmla="*/ 84 h 203"/>
                <a:gd name="T34" fmla="*/ 11 w 116"/>
                <a:gd name="T35" fmla="*/ 89 h 203"/>
                <a:gd name="T36" fmla="*/ 15 w 116"/>
                <a:gd name="T37" fmla="*/ 94 h 203"/>
                <a:gd name="T38" fmla="*/ 11 w 116"/>
                <a:gd name="T39" fmla="*/ 98 h 203"/>
                <a:gd name="T40" fmla="*/ 15 w 116"/>
                <a:gd name="T41" fmla="*/ 102 h 203"/>
                <a:gd name="T42" fmla="*/ 16 w 116"/>
                <a:gd name="T43" fmla="*/ 108 h 203"/>
                <a:gd name="T44" fmla="*/ 19 w 116"/>
                <a:gd name="T45" fmla="*/ 112 h 203"/>
                <a:gd name="T46" fmla="*/ 19 w 116"/>
                <a:gd name="T47" fmla="*/ 123 h 203"/>
                <a:gd name="T48" fmla="*/ 15 w 116"/>
                <a:gd name="T49" fmla="*/ 126 h 203"/>
                <a:gd name="T50" fmla="*/ 14 w 116"/>
                <a:gd name="T51" fmla="*/ 132 h 203"/>
                <a:gd name="T52" fmla="*/ 8 w 116"/>
                <a:gd name="T53" fmla="*/ 140 h 203"/>
                <a:gd name="T54" fmla="*/ 6 w 116"/>
                <a:gd name="T55" fmla="*/ 149 h 203"/>
                <a:gd name="T56" fmla="*/ 4 w 116"/>
                <a:gd name="T57" fmla="*/ 153 h 203"/>
                <a:gd name="T58" fmla="*/ 4 w 116"/>
                <a:gd name="T59" fmla="*/ 160 h 203"/>
                <a:gd name="T60" fmla="*/ 0 w 116"/>
                <a:gd name="T61" fmla="*/ 164 h 203"/>
                <a:gd name="T62" fmla="*/ 1 w 116"/>
                <a:gd name="T63" fmla="*/ 171 h 203"/>
                <a:gd name="T64" fmla="*/ 65 w 116"/>
                <a:gd name="T65" fmla="*/ 184 h 203"/>
                <a:gd name="T66" fmla="*/ 70 w 116"/>
                <a:gd name="T67" fmla="*/ 192 h 203"/>
                <a:gd name="T68" fmla="*/ 71 w 116"/>
                <a:gd name="T69" fmla="*/ 203 h 203"/>
                <a:gd name="T70" fmla="*/ 72 w 116"/>
                <a:gd name="T71" fmla="*/ 203 h 203"/>
                <a:gd name="T72" fmla="*/ 79 w 116"/>
                <a:gd name="T73" fmla="*/ 199 h 203"/>
                <a:gd name="T74" fmla="*/ 82 w 116"/>
                <a:gd name="T75" fmla="*/ 193 h 203"/>
                <a:gd name="T76" fmla="*/ 89 w 116"/>
                <a:gd name="T77" fmla="*/ 193 h 203"/>
                <a:gd name="T78" fmla="*/ 98 w 116"/>
                <a:gd name="T79" fmla="*/ 190 h 203"/>
                <a:gd name="T80" fmla="*/ 104 w 116"/>
                <a:gd name="T81" fmla="*/ 190 h 203"/>
                <a:gd name="T82" fmla="*/ 109 w 116"/>
                <a:gd name="T83" fmla="*/ 190 h 203"/>
                <a:gd name="T84" fmla="*/ 115 w 116"/>
                <a:gd name="T85" fmla="*/ 190 h 203"/>
                <a:gd name="T86" fmla="*/ 116 w 116"/>
                <a:gd name="T87" fmla="*/ 189 h 203"/>
                <a:gd name="T88" fmla="*/ 110 w 116"/>
                <a:gd name="T89" fmla="*/ 148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6" h="203">
                  <a:moveTo>
                    <a:pt x="110" y="148"/>
                  </a:moveTo>
                  <a:lnTo>
                    <a:pt x="110" y="99"/>
                  </a:lnTo>
                  <a:lnTo>
                    <a:pt x="111" y="7"/>
                  </a:lnTo>
                  <a:lnTo>
                    <a:pt x="111" y="0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2" y="8"/>
                  </a:lnTo>
                  <a:lnTo>
                    <a:pt x="38" y="10"/>
                  </a:lnTo>
                  <a:lnTo>
                    <a:pt x="36" y="12"/>
                  </a:lnTo>
                  <a:lnTo>
                    <a:pt x="35" y="15"/>
                  </a:lnTo>
                  <a:lnTo>
                    <a:pt x="33" y="17"/>
                  </a:lnTo>
                  <a:lnTo>
                    <a:pt x="32" y="17"/>
                  </a:lnTo>
                  <a:lnTo>
                    <a:pt x="30" y="22"/>
                  </a:lnTo>
                  <a:lnTo>
                    <a:pt x="30" y="26"/>
                  </a:lnTo>
                  <a:lnTo>
                    <a:pt x="27" y="31"/>
                  </a:lnTo>
                  <a:lnTo>
                    <a:pt x="22" y="37"/>
                  </a:lnTo>
                  <a:lnTo>
                    <a:pt x="19" y="40"/>
                  </a:lnTo>
                  <a:lnTo>
                    <a:pt x="18" y="44"/>
                  </a:lnTo>
                  <a:lnTo>
                    <a:pt x="20" y="45"/>
                  </a:lnTo>
                  <a:lnTo>
                    <a:pt x="18" y="48"/>
                  </a:lnTo>
                  <a:lnTo>
                    <a:pt x="16" y="52"/>
                  </a:lnTo>
                  <a:lnTo>
                    <a:pt x="17" y="54"/>
                  </a:lnTo>
                  <a:lnTo>
                    <a:pt x="16" y="54"/>
                  </a:lnTo>
                  <a:lnTo>
                    <a:pt x="13" y="58"/>
                  </a:lnTo>
                  <a:lnTo>
                    <a:pt x="11" y="61"/>
                  </a:lnTo>
                  <a:lnTo>
                    <a:pt x="12" y="62"/>
                  </a:lnTo>
                  <a:lnTo>
                    <a:pt x="11" y="64"/>
                  </a:lnTo>
                  <a:lnTo>
                    <a:pt x="11" y="66"/>
                  </a:lnTo>
                  <a:lnTo>
                    <a:pt x="12" y="67"/>
                  </a:lnTo>
                  <a:lnTo>
                    <a:pt x="14" y="70"/>
                  </a:lnTo>
                  <a:lnTo>
                    <a:pt x="14" y="72"/>
                  </a:lnTo>
                  <a:lnTo>
                    <a:pt x="14" y="78"/>
                  </a:lnTo>
                  <a:lnTo>
                    <a:pt x="15" y="81"/>
                  </a:lnTo>
                  <a:lnTo>
                    <a:pt x="14" y="84"/>
                  </a:lnTo>
                  <a:lnTo>
                    <a:pt x="12" y="89"/>
                  </a:lnTo>
                  <a:lnTo>
                    <a:pt x="11" y="89"/>
                  </a:lnTo>
                  <a:lnTo>
                    <a:pt x="14" y="91"/>
                  </a:lnTo>
                  <a:lnTo>
                    <a:pt x="15" y="94"/>
                  </a:lnTo>
                  <a:lnTo>
                    <a:pt x="15" y="96"/>
                  </a:lnTo>
                  <a:lnTo>
                    <a:pt x="11" y="98"/>
                  </a:lnTo>
                  <a:lnTo>
                    <a:pt x="14" y="100"/>
                  </a:lnTo>
                  <a:lnTo>
                    <a:pt x="15" y="102"/>
                  </a:lnTo>
                  <a:lnTo>
                    <a:pt x="15" y="103"/>
                  </a:lnTo>
                  <a:lnTo>
                    <a:pt x="16" y="108"/>
                  </a:lnTo>
                  <a:lnTo>
                    <a:pt x="16" y="110"/>
                  </a:lnTo>
                  <a:lnTo>
                    <a:pt x="19" y="112"/>
                  </a:lnTo>
                  <a:lnTo>
                    <a:pt x="20" y="115"/>
                  </a:lnTo>
                  <a:lnTo>
                    <a:pt x="19" y="123"/>
                  </a:lnTo>
                  <a:lnTo>
                    <a:pt x="16" y="126"/>
                  </a:lnTo>
                  <a:lnTo>
                    <a:pt x="15" y="126"/>
                  </a:lnTo>
                  <a:lnTo>
                    <a:pt x="15" y="130"/>
                  </a:lnTo>
                  <a:lnTo>
                    <a:pt x="14" y="132"/>
                  </a:lnTo>
                  <a:lnTo>
                    <a:pt x="10" y="138"/>
                  </a:lnTo>
                  <a:lnTo>
                    <a:pt x="8" y="140"/>
                  </a:lnTo>
                  <a:lnTo>
                    <a:pt x="7" y="147"/>
                  </a:lnTo>
                  <a:lnTo>
                    <a:pt x="6" y="149"/>
                  </a:lnTo>
                  <a:lnTo>
                    <a:pt x="5" y="150"/>
                  </a:lnTo>
                  <a:lnTo>
                    <a:pt x="4" y="153"/>
                  </a:lnTo>
                  <a:lnTo>
                    <a:pt x="4" y="155"/>
                  </a:lnTo>
                  <a:lnTo>
                    <a:pt x="4" y="160"/>
                  </a:lnTo>
                  <a:lnTo>
                    <a:pt x="1" y="162"/>
                  </a:lnTo>
                  <a:lnTo>
                    <a:pt x="0" y="164"/>
                  </a:lnTo>
                  <a:lnTo>
                    <a:pt x="0" y="167"/>
                  </a:lnTo>
                  <a:lnTo>
                    <a:pt x="1" y="171"/>
                  </a:lnTo>
                  <a:lnTo>
                    <a:pt x="66" y="168"/>
                  </a:lnTo>
                  <a:lnTo>
                    <a:pt x="65" y="184"/>
                  </a:lnTo>
                  <a:lnTo>
                    <a:pt x="67" y="188"/>
                  </a:lnTo>
                  <a:lnTo>
                    <a:pt x="70" y="192"/>
                  </a:lnTo>
                  <a:lnTo>
                    <a:pt x="71" y="199"/>
                  </a:lnTo>
                  <a:lnTo>
                    <a:pt x="71" y="203"/>
                  </a:lnTo>
                  <a:lnTo>
                    <a:pt x="71" y="203"/>
                  </a:lnTo>
                  <a:lnTo>
                    <a:pt x="72" y="203"/>
                  </a:lnTo>
                  <a:lnTo>
                    <a:pt x="77" y="200"/>
                  </a:lnTo>
                  <a:lnTo>
                    <a:pt x="79" y="199"/>
                  </a:lnTo>
                  <a:lnTo>
                    <a:pt x="82" y="197"/>
                  </a:lnTo>
                  <a:lnTo>
                    <a:pt x="82" y="193"/>
                  </a:lnTo>
                  <a:lnTo>
                    <a:pt x="86" y="193"/>
                  </a:lnTo>
                  <a:lnTo>
                    <a:pt x="89" y="193"/>
                  </a:lnTo>
                  <a:lnTo>
                    <a:pt x="93" y="192"/>
                  </a:lnTo>
                  <a:lnTo>
                    <a:pt x="98" y="190"/>
                  </a:lnTo>
                  <a:lnTo>
                    <a:pt x="102" y="190"/>
                  </a:lnTo>
                  <a:lnTo>
                    <a:pt x="104" y="190"/>
                  </a:lnTo>
                  <a:lnTo>
                    <a:pt x="107" y="190"/>
                  </a:lnTo>
                  <a:lnTo>
                    <a:pt x="109" y="190"/>
                  </a:lnTo>
                  <a:lnTo>
                    <a:pt x="113" y="192"/>
                  </a:lnTo>
                  <a:lnTo>
                    <a:pt x="115" y="190"/>
                  </a:lnTo>
                  <a:lnTo>
                    <a:pt x="116" y="189"/>
                  </a:lnTo>
                  <a:lnTo>
                    <a:pt x="116" y="189"/>
                  </a:lnTo>
                  <a:lnTo>
                    <a:pt x="116" y="189"/>
                  </a:lnTo>
                  <a:lnTo>
                    <a:pt x="110" y="148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89" name="Freeform 43">
              <a:extLst>
                <a:ext uri="{FF2B5EF4-FFF2-40B4-BE49-F238E27FC236}">
                  <a16:creationId xmlns:a16="http://schemas.microsoft.com/office/drawing/2014/main" id="{E9C5E37B-F6DC-B948-8794-E7B6CFB6D0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60605" y="7354345"/>
              <a:ext cx="948267" cy="691624"/>
            </a:xfrm>
            <a:custGeom>
              <a:avLst/>
              <a:gdLst>
                <a:gd name="T0" fmla="*/ 0 w 170"/>
                <a:gd name="T1" fmla="*/ 24 h 123"/>
                <a:gd name="T2" fmla="*/ 3 w 170"/>
                <a:gd name="T3" fmla="*/ 44 h 123"/>
                <a:gd name="T4" fmla="*/ 16 w 170"/>
                <a:gd name="T5" fmla="*/ 33 h 123"/>
                <a:gd name="T6" fmla="*/ 28 w 170"/>
                <a:gd name="T7" fmla="*/ 25 h 123"/>
                <a:gd name="T8" fmla="*/ 31 w 170"/>
                <a:gd name="T9" fmla="*/ 27 h 123"/>
                <a:gd name="T10" fmla="*/ 41 w 170"/>
                <a:gd name="T11" fmla="*/ 22 h 123"/>
                <a:gd name="T12" fmla="*/ 63 w 170"/>
                <a:gd name="T13" fmla="*/ 22 h 123"/>
                <a:gd name="T14" fmla="*/ 70 w 170"/>
                <a:gd name="T15" fmla="*/ 36 h 123"/>
                <a:gd name="T16" fmla="*/ 83 w 170"/>
                <a:gd name="T17" fmla="*/ 43 h 123"/>
                <a:gd name="T18" fmla="*/ 93 w 170"/>
                <a:gd name="T19" fmla="*/ 51 h 123"/>
                <a:gd name="T20" fmla="*/ 92 w 170"/>
                <a:gd name="T21" fmla="*/ 60 h 123"/>
                <a:gd name="T22" fmla="*/ 89 w 170"/>
                <a:gd name="T23" fmla="*/ 74 h 123"/>
                <a:gd name="T24" fmla="*/ 94 w 170"/>
                <a:gd name="T25" fmla="*/ 75 h 123"/>
                <a:gd name="T26" fmla="*/ 101 w 170"/>
                <a:gd name="T27" fmla="*/ 75 h 123"/>
                <a:gd name="T28" fmla="*/ 106 w 170"/>
                <a:gd name="T29" fmla="*/ 75 h 123"/>
                <a:gd name="T30" fmla="*/ 122 w 170"/>
                <a:gd name="T31" fmla="*/ 78 h 123"/>
                <a:gd name="T32" fmla="*/ 129 w 170"/>
                <a:gd name="T33" fmla="*/ 79 h 123"/>
                <a:gd name="T34" fmla="*/ 124 w 170"/>
                <a:gd name="T35" fmla="*/ 72 h 123"/>
                <a:gd name="T36" fmla="*/ 124 w 170"/>
                <a:gd name="T37" fmla="*/ 68 h 123"/>
                <a:gd name="T38" fmla="*/ 116 w 170"/>
                <a:gd name="T39" fmla="*/ 57 h 123"/>
                <a:gd name="T40" fmla="*/ 115 w 170"/>
                <a:gd name="T41" fmla="*/ 43 h 123"/>
                <a:gd name="T42" fmla="*/ 113 w 170"/>
                <a:gd name="T43" fmla="*/ 31 h 123"/>
                <a:gd name="T44" fmla="*/ 115 w 170"/>
                <a:gd name="T45" fmla="*/ 28 h 123"/>
                <a:gd name="T46" fmla="*/ 124 w 170"/>
                <a:gd name="T47" fmla="*/ 18 h 123"/>
                <a:gd name="T48" fmla="*/ 129 w 170"/>
                <a:gd name="T49" fmla="*/ 13 h 123"/>
                <a:gd name="T50" fmla="*/ 125 w 170"/>
                <a:gd name="T51" fmla="*/ 21 h 123"/>
                <a:gd name="T52" fmla="*/ 123 w 170"/>
                <a:gd name="T53" fmla="*/ 31 h 123"/>
                <a:gd name="T54" fmla="*/ 122 w 170"/>
                <a:gd name="T55" fmla="*/ 36 h 123"/>
                <a:gd name="T56" fmla="*/ 126 w 170"/>
                <a:gd name="T57" fmla="*/ 41 h 123"/>
                <a:gd name="T58" fmla="*/ 131 w 170"/>
                <a:gd name="T59" fmla="*/ 46 h 123"/>
                <a:gd name="T60" fmla="*/ 134 w 170"/>
                <a:gd name="T61" fmla="*/ 51 h 123"/>
                <a:gd name="T62" fmla="*/ 130 w 170"/>
                <a:gd name="T63" fmla="*/ 57 h 123"/>
                <a:gd name="T64" fmla="*/ 128 w 170"/>
                <a:gd name="T65" fmla="*/ 61 h 123"/>
                <a:gd name="T66" fmla="*/ 129 w 170"/>
                <a:gd name="T67" fmla="*/ 65 h 123"/>
                <a:gd name="T68" fmla="*/ 139 w 170"/>
                <a:gd name="T69" fmla="*/ 66 h 123"/>
                <a:gd name="T70" fmla="*/ 146 w 170"/>
                <a:gd name="T71" fmla="*/ 75 h 123"/>
                <a:gd name="T72" fmla="*/ 147 w 170"/>
                <a:gd name="T73" fmla="*/ 81 h 123"/>
                <a:gd name="T74" fmla="*/ 152 w 170"/>
                <a:gd name="T75" fmla="*/ 89 h 123"/>
                <a:gd name="T76" fmla="*/ 148 w 170"/>
                <a:gd name="T77" fmla="*/ 104 h 123"/>
                <a:gd name="T78" fmla="*/ 149 w 170"/>
                <a:gd name="T79" fmla="*/ 120 h 123"/>
                <a:gd name="T80" fmla="*/ 153 w 170"/>
                <a:gd name="T81" fmla="*/ 116 h 123"/>
                <a:gd name="T82" fmla="*/ 157 w 170"/>
                <a:gd name="T83" fmla="*/ 102 h 123"/>
                <a:gd name="T84" fmla="*/ 157 w 170"/>
                <a:gd name="T85" fmla="*/ 97 h 123"/>
                <a:gd name="T86" fmla="*/ 163 w 170"/>
                <a:gd name="T87" fmla="*/ 91 h 123"/>
                <a:gd name="T88" fmla="*/ 163 w 170"/>
                <a:gd name="T89" fmla="*/ 79 h 123"/>
                <a:gd name="T90" fmla="*/ 167 w 170"/>
                <a:gd name="T91" fmla="*/ 71 h 123"/>
                <a:gd name="T92" fmla="*/ 167 w 170"/>
                <a:gd name="T93" fmla="*/ 77 h 123"/>
                <a:gd name="T94" fmla="*/ 168 w 170"/>
                <a:gd name="T95" fmla="*/ 82 h 123"/>
                <a:gd name="T96" fmla="*/ 170 w 170"/>
                <a:gd name="T97" fmla="*/ 68 h 123"/>
                <a:gd name="T98" fmla="*/ 169 w 170"/>
                <a:gd name="T99" fmla="*/ 54 h 123"/>
                <a:gd name="T100" fmla="*/ 134 w 170"/>
                <a:gd name="T101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0" h="123">
                  <a:moveTo>
                    <a:pt x="134" y="0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70" y="36"/>
                    <a:pt x="70" y="36"/>
                    <a:pt x="70" y="36"/>
                  </a:cubicBezTo>
                  <a:cubicBezTo>
                    <a:pt x="71" y="36"/>
                    <a:pt x="71" y="36"/>
                    <a:pt x="71" y="36"/>
                  </a:cubicBezTo>
                  <a:cubicBezTo>
                    <a:pt x="83" y="43"/>
                    <a:pt x="83" y="43"/>
                    <a:pt x="83" y="43"/>
                  </a:cubicBezTo>
                  <a:cubicBezTo>
                    <a:pt x="88" y="48"/>
                    <a:pt x="88" y="48"/>
                    <a:pt x="88" y="48"/>
                  </a:cubicBezTo>
                  <a:cubicBezTo>
                    <a:pt x="93" y="51"/>
                    <a:pt x="93" y="51"/>
                    <a:pt x="93" y="51"/>
                  </a:cubicBezTo>
                  <a:cubicBezTo>
                    <a:pt x="94" y="56"/>
                    <a:pt x="94" y="56"/>
                    <a:pt x="94" y="56"/>
                  </a:cubicBezTo>
                  <a:cubicBezTo>
                    <a:pt x="92" y="60"/>
                    <a:pt x="92" y="60"/>
                    <a:pt x="92" y="60"/>
                  </a:cubicBezTo>
                  <a:cubicBezTo>
                    <a:pt x="88" y="61"/>
                    <a:pt x="88" y="61"/>
                    <a:pt x="88" y="61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4" y="75"/>
                    <a:pt x="94" y="75"/>
                    <a:pt x="94" y="75"/>
                  </a:cubicBezTo>
                  <a:cubicBezTo>
                    <a:pt x="97" y="74"/>
                    <a:pt x="97" y="74"/>
                    <a:pt x="97" y="74"/>
                  </a:cubicBezTo>
                  <a:cubicBezTo>
                    <a:pt x="101" y="75"/>
                    <a:pt x="101" y="75"/>
                    <a:pt x="101" y="75"/>
                  </a:cubicBezTo>
                  <a:cubicBezTo>
                    <a:pt x="102" y="76"/>
                    <a:pt x="102" y="76"/>
                    <a:pt x="102" y="76"/>
                  </a:cubicBezTo>
                  <a:cubicBezTo>
                    <a:pt x="106" y="75"/>
                    <a:pt x="106" y="75"/>
                    <a:pt x="106" y="75"/>
                  </a:cubicBezTo>
                  <a:cubicBezTo>
                    <a:pt x="119" y="76"/>
                    <a:pt x="119" y="76"/>
                    <a:pt x="119" y="76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6" y="80"/>
                    <a:pt x="126" y="80"/>
                    <a:pt x="126" y="80"/>
                  </a:cubicBezTo>
                  <a:cubicBezTo>
                    <a:pt x="129" y="79"/>
                    <a:pt x="129" y="79"/>
                    <a:pt x="129" y="79"/>
                  </a:cubicBezTo>
                  <a:cubicBezTo>
                    <a:pt x="127" y="75"/>
                    <a:pt x="127" y="75"/>
                    <a:pt x="127" y="75"/>
                  </a:cubicBezTo>
                  <a:cubicBezTo>
                    <a:pt x="124" y="72"/>
                    <a:pt x="124" y="72"/>
                    <a:pt x="124" y="72"/>
                  </a:cubicBezTo>
                  <a:cubicBezTo>
                    <a:pt x="124" y="69"/>
                    <a:pt x="124" y="69"/>
                    <a:pt x="124" y="69"/>
                  </a:cubicBezTo>
                  <a:cubicBezTo>
                    <a:pt x="124" y="68"/>
                    <a:pt x="124" y="68"/>
                    <a:pt x="124" y="68"/>
                  </a:cubicBezTo>
                  <a:cubicBezTo>
                    <a:pt x="118" y="60"/>
                    <a:pt x="118" y="60"/>
                    <a:pt x="118" y="60"/>
                  </a:cubicBezTo>
                  <a:cubicBezTo>
                    <a:pt x="116" y="57"/>
                    <a:pt x="116" y="57"/>
                    <a:pt x="116" y="57"/>
                  </a:cubicBezTo>
                  <a:cubicBezTo>
                    <a:pt x="116" y="50"/>
                    <a:pt x="116" y="50"/>
                    <a:pt x="116" y="50"/>
                  </a:cubicBezTo>
                  <a:cubicBezTo>
                    <a:pt x="115" y="43"/>
                    <a:pt x="115" y="43"/>
                    <a:pt x="115" y="43"/>
                  </a:cubicBezTo>
                  <a:cubicBezTo>
                    <a:pt x="116" y="36"/>
                    <a:pt x="116" y="36"/>
                    <a:pt x="116" y="36"/>
                  </a:cubicBezTo>
                  <a:cubicBezTo>
                    <a:pt x="113" y="31"/>
                    <a:pt x="113" y="31"/>
                    <a:pt x="113" y="31"/>
                  </a:cubicBezTo>
                  <a:cubicBezTo>
                    <a:pt x="111" y="28"/>
                    <a:pt x="111" y="28"/>
                    <a:pt x="111" y="28"/>
                  </a:cubicBezTo>
                  <a:cubicBezTo>
                    <a:pt x="115" y="28"/>
                    <a:pt x="115" y="28"/>
                    <a:pt x="115" y="28"/>
                  </a:cubicBezTo>
                  <a:cubicBezTo>
                    <a:pt x="118" y="22"/>
                    <a:pt x="118" y="22"/>
                    <a:pt x="118" y="22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7" y="12"/>
                    <a:pt x="127" y="12"/>
                    <a:pt x="127" y="12"/>
                  </a:cubicBezTo>
                  <a:cubicBezTo>
                    <a:pt x="129" y="13"/>
                    <a:pt x="129" y="13"/>
                    <a:pt x="129" y="13"/>
                  </a:cubicBezTo>
                  <a:cubicBezTo>
                    <a:pt x="128" y="20"/>
                    <a:pt x="128" y="20"/>
                    <a:pt x="128" y="20"/>
                  </a:cubicBezTo>
                  <a:cubicBezTo>
                    <a:pt x="125" y="21"/>
                    <a:pt x="125" y="21"/>
                    <a:pt x="125" y="21"/>
                  </a:cubicBezTo>
                  <a:cubicBezTo>
                    <a:pt x="123" y="27"/>
                    <a:pt x="123" y="27"/>
                    <a:pt x="123" y="27"/>
                  </a:cubicBezTo>
                  <a:cubicBezTo>
                    <a:pt x="123" y="31"/>
                    <a:pt x="123" y="31"/>
                    <a:pt x="123" y="31"/>
                  </a:cubicBezTo>
                  <a:cubicBezTo>
                    <a:pt x="127" y="31"/>
                    <a:pt x="127" y="31"/>
                    <a:pt x="127" y="31"/>
                  </a:cubicBezTo>
                  <a:cubicBezTo>
                    <a:pt x="122" y="36"/>
                    <a:pt x="122" y="36"/>
                    <a:pt x="122" y="36"/>
                  </a:cubicBezTo>
                  <a:cubicBezTo>
                    <a:pt x="120" y="39"/>
                    <a:pt x="120" y="39"/>
                    <a:pt x="120" y="39"/>
                  </a:cubicBezTo>
                  <a:cubicBezTo>
                    <a:pt x="126" y="41"/>
                    <a:pt x="126" y="41"/>
                    <a:pt x="126" y="41"/>
                  </a:cubicBezTo>
                  <a:cubicBezTo>
                    <a:pt x="128" y="42"/>
                    <a:pt x="128" y="42"/>
                    <a:pt x="128" y="42"/>
                  </a:cubicBezTo>
                  <a:cubicBezTo>
                    <a:pt x="131" y="46"/>
                    <a:pt x="131" y="46"/>
                    <a:pt x="131" y="46"/>
                  </a:cubicBezTo>
                  <a:cubicBezTo>
                    <a:pt x="130" y="47"/>
                    <a:pt x="130" y="47"/>
                    <a:pt x="130" y="47"/>
                  </a:cubicBezTo>
                  <a:cubicBezTo>
                    <a:pt x="134" y="51"/>
                    <a:pt x="134" y="51"/>
                    <a:pt x="134" y="51"/>
                  </a:cubicBezTo>
                  <a:cubicBezTo>
                    <a:pt x="134" y="53"/>
                    <a:pt x="134" y="53"/>
                    <a:pt x="134" y="53"/>
                  </a:cubicBezTo>
                  <a:cubicBezTo>
                    <a:pt x="130" y="57"/>
                    <a:pt x="130" y="57"/>
                    <a:pt x="130" y="57"/>
                  </a:cubicBezTo>
                  <a:cubicBezTo>
                    <a:pt x="127" y="57"/>
                    <a:pt x="127" y="57"/>
                    <a:pt x="127" y="57"/>
                  </a:cubicBezTo>
                  <a:cubicBezTo>
                    <a:pt x="128" y="61"/>
                    <a:pt x="128" y="61"/>
                    <a:pt x="128" y="61"/>
                  </a:cubicBezTo>
                  <a:cubicBezTo>
                    <a:pt x="127" y="63"/>
                    <a:pt x="127" y="63"/>
                    <a:pt x="127" y="63"/>
                  </a:cubicBezTo>
                  <a:cubicBezTo>
                    <a:pt x="129" y="65"/>
                    <a:pt x="129" y="65"/>
                    <a:pt x="129" y="65"/>
                  </a:cubicBezTo>
                  <a:cubicBezTo>
                    <a:pt x="133" y="66"/>
                    <a:pt x="133" y="66"/>
                    <a:pt x="133" y="66"/>
                  </a:cubicBezTo>
                  <a:cubicBezTo>
                    <a:pt x="139" y="66"/>
                    <a:pt x="139" y="66"/>
                    <a:pt x="139" y="66"/>
                  </a:cubicBezTo>
                  <a:cubicBezTo>
                    <a:pt x="143" y="69"/>
                    <a:pt x="143" y="69"/>
                    <a:pt x="143" y="69"/>
                  </a:cubicBezTo>
                  <a:cubicBezTo>
                    <a:pt x="146" y="75"/>
                    <a:pt x="146" y="75"/>
                    <a:pt x="146" y="75"/>
                  </a:cubicBezTo>
                  <a:cubicBezTo>
                    <a:pt x="148" y="80"/>
                    <a:pt x="148" y="80"/>
                    <a:pt x="148" y="80"/>
                  </a:cubicBezTo>
                  <a:cubicBezTo>
                    <a:pt x="147" y="81"/>
                    <a:pt x="147" y="81"/>
                    <a:pt x="147" y="81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2" y="89"/>
                    <a:pt x="152" y="89"/>
                    <a:pt x="152" y="89"/>
                  </a:cubicBezTo>
                  <a:cubicBezTo>
                    <a:pt x="149" y="98"/>
                    <a:pt x="149" y="98"/>
                    <a:pt x="149" y="98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114"/>
                    <a:pt x="148" y="114"/>
                    <a:pt x="148" y="114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1" y="123"/>
                    <a:pt x="151" y="123"/>
                    <a:pt x="151" y="123"/>
                  </a:cubicBezTo>
                  <a:cubicBezTo>
                    <a:pt x="153" y="116"/>
                    <a:pt x="153" y="116"/>
                    <a:pt x="153" y="116"/>
                  </a:cubicBezTo>
                  <a:cubicBezTo>
                    <a:pt x="154" y="105"/>
                    <a:pt x="154" y="105"/>
                    <a:pt x="154" y="105"/>
                  </a:cubicBezTo>
                  <a:cubicBezTo>
                    <a:pt x="157" y="102"/>
                    <a:pt x="157" y="102"/>
                    <a:pt x="157" y="102"/>
                  </a:cubicBezTo>
                  <a:cubicBezTo>
                    <a:pt x="157" y="99"/>
                    <a:pt x="157" y="99"/>
                    <a:pt x="157" y="99"/>
                  </a:cubicBezTo>
                  <a:cubicBezTo>
                    <a:pt x="157" y="97"/>
                    <a:pt x="157" y="97"/>
                    <a:pt x="157" y="97"/>
                  </a:cubicBezTo>
                  <a:cubicBezTo>
                    <a:pt x="160" y="95"/>
                    <a:pt x="160" y="95"/>
                    <a:pt x="160" y="95"/>
                  </a:cubicBezTo>
                  <a:cubicBezTo>
                    <a:pt x="163" y="91"/>
                    <a:pt x="163" y="91"/>
                    <a:pt x="163" y="91"/>
                  </a:cubicBezTo>
                  <a:cubicBezTo>
                    <a:pt x="163" y="82"/>
                    <a:pt x="163" y="82"/>
                    <a:pt x="163" y="82"/>
                  </a:cubicBezTo>
                  <a:cubicBezTo>
                    <a:pt x="163" y="79"/>
                    <a:pt x="163" y="79"/>
                    <a:pt x="163" y="79"/>
                  </a:cubicBezTo>
                  <a:cubicBezTo>
                    <a:pt x="163" y="75"/>
                    <a:pt x="163" y="75"/>
                    <a:pt x="163" y="75"/>
                  </a:cubicBezTo>
                  <a:cubicBezTo>
                    <a:pt x="167" y="71"/>
                    <a:pt x="167" y="71"/>
                    <a:pt x="167" y="71"/>
                  </a:cubicBezTo>
                  <a:cubicBezTo>
                    <a:pt x="168" y="74"/>
                    <a:pt x="168" y="74"/>
                    <a:pt x="168" y="74"/>
                  </a:cubicBezTo>
                  <a:cubicBezTo>
                    <a:pt x="167" y="77"/>
                    <a:pt x="167" y="77"/>
                    <a:pt x="167" y="77"/>
                  </a:cubicBezTo>
                  <a:cubicBezTo>
                    <a:pt x="167" y="77"/>
                    <a:pt x="165" y="80"/>
                    <a:pt x="165" y="80"/>
                  </a:cubicBezTo>
                  <a:cubicBezTo>
                    <a:pt x="166" y="81"/>
                    <a:pt x="168" y="82"/>
                    <a:pt x="168" y="82"/>
                  </a:cubicBezTo>
                  <a:cubicBezTo>
                    <a:pt x="170" y="77"/>
                    <a:pt x="170" y="77"/>
                    <a:pt x="170" y="77"/>
                  </a:cubicBezTo>
                  <a:cubicBezTo>
                    <a:pt x="170" y="68"/>
                    <a:pt x="170" y="68"/>
                    <a:pt x="170" y="68"/>
                  </a:cubicBezTo>
                  <a:cubicBezTo>
                    <a:pt x="169" y="54"/>
                    <a:pt x="169" y="54"/>
                    <a:pt x="169" y="54"/>
                  </a:cubicBezTo>
                  <a:cubicBezTo>
                    <a:pt x="169" y="54"/>
                    <a:pt x="169" y="54"/>
                    <a:pt x="169" y="54"/>
                  </a:cubicBezTo>
                  <a:cubicBezTo>
                    <a:pt x="148" y="57"/>
                    <a:pt x="148" y="57"/>
                    <a:pt x="148" y="57"/>
                  </a:cubicBezTo>
                  <a:lnTo>
                    <a:pt x="134" y="0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90" name="Freeform 44">
              <a:extLst>
                <a:ext uri="{FF2B5EF4-FFF2-40B4-BE49-F238E27FC236}">
                  <a16:creationId xmlns:a16="http://schemas.microsoft.com/office/drawing/2014/main" id="{1A312E91-E98C-714A-8740-CDD5E7EB4E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1105" y="7275304"/>
              <a:ext cx="974609" cy="961686"/>
            </a:xfrm>
            <a:custGeom>
              <a:avLst/>
              <a:gdLst>
                <a:gd name="T0" fmla="*/ 24 w 148"/>
                <a:gd name="T1" fmla="*/ 136 h 146"/>
                <a:gd name="T2" fmla="*/ 31 w 148"/>
                <a:gd name="T3" fmla="*/ 144 h 146"/>
                <a:gd name="T4" fmla="*/ 38 w 148"/>
                <a:gd name="T5" fmla="*/ 146 h 146"/>
                <a:gd name="T6" fmla="*/ 48 w 148"/>
                <a:gd name="T7" fmla="*/ 142 h 146"/>
                <a:gd name="T8" fmla="*/ 64 w 148"/>
                <a:gd name="T9" fmla="*/ 134 h 146"/>
                <a:gd name="T10" fmla="*/ 79 w 148"/>
                <a:gd name="T11" fmla="*/ 125 h 146"/>
                <a:gd name="T12" fmla="*/ 79 w 148"/>
                <a:gd name="T13" fmla="*/ 112 h 146"/>
                <a:gd name="T14" fmla="*/ 87 w 148"/>
                <a:gd name="T15" fmla="*/ 99 h 146"/>
                <a:gd name="T16" fmla="*/ 91 w 148"/>
                <a:gd name="T17" fmla="*/ 80 h 146"/>
                <a:gd name="T18" fmla="*/ 100 w 148"/>
                <a:gd name="T19" fmla="*/ 84 h 146"/>
                <a:gd name="T20" fmla="*/ 103 w 148"/>
                <a:gd name="T21" fmla="*/ 83 h 146"/>
                <a:gd name="T22" fmla="*/ 108 w 148"/>
                <a:gd name="T23" fmla="*/ 71 h 146"/>
                <a:gd name="T24" fmla="*/ 110 w 148"/>
                <a:gd name="T25" fmla="*/ 67 h 146"/>
                <a:gd name="T26" fmla="*/ 114 w 148"/>
                <a:gd name="T27" fmla="*/ 69 h 146"/>
                <a:gd name="T28" fmla="*/ 122 w 148"/>
                <a:gd name="T29" fmla="*/ 57 h 146"/>
                <a:gd name="T30" fmla="*/ 126 w 148"/>
                <a:gd name="T31" fmla="*/ 47 h 146"/>
                <a:gd name="T32" fmla="*/ 135 w 148"/>
                <a:gd name="T33" fmla="*/ 44 h 146"/>
                <a:gd name="T34" fmla="*/ 143 w 148"/>
                <a:gd name="T35" fmla="*/ 47 h 146"/>
                <a:gd name="T36" fmla="*/ 148 w 148"/>
                <a:gd name="T37" fmla="*/ 43 h 146"/>
                <a:gd name="T38" fmla="*/ 145 w 148"/>
                <a:gd name="T39" fmla="*/ 36 h 146"/>
                <a:gd name="T40" fmla="*/ 130 w 148"/>
                <a:gd name="T41" fmla="*/ 28 h 146"/>
                <a:gd name="T42" fmla="*/ 120 w 148"/>
                <a:gd name="T43" fmla="*/ 31 h 146"/>
                <a:gd name="T44" fmla="*/ 113 w 148"/>
                <a:gd name="T45" fmla="*/ 34 h 146"/>
                <a:gd name="T46" fmla="*/ 107 w 148"/>
                <a:gd name="T47" fmla="*/ 40 h 146"/>
                <a:gd name="T48" fmla="*/ 94 w 148"/>
                <a:gd name="T49" fmla="*/ 50 h 146"/>
                <a:gd name="T50" fmla="*/ 88 w 148"/>
                <a:gd name="T51" fmla="*/ 33 h 146"/>
                <a:gd name="T52" fmla="*/ 51 w 148"/>
                <a:gd name="T53" fmla="*/ 0 h 146"/>
                <a:gd name="T54" fmla="*/ 47 w 148"/>
                <a:gd name="T55" fmla="*/ 3 h 146"/>
                <a:gd name="T56" fmla="*/ 48 w 148"/>
                <a:gd name="T57" fmla="*/ 7 h 146"/>
                <a:gd name="T58" fmla="*/ 48 w 148"/>
                <a:gd name="T59" fmla="*/ 19 h 146"/>
                <a:gd name="T60" fmla="*/ 47 w 148"/>
                <a:gd name="T61" fmla="*/ 28 h 146"/>
                <a:gd name="T62" fmla="*/ 46 w 148"/>
                <a:gd name="T63" fmla="*/ 39 h 146"/>
                <a:gd name="T64" fmla="*/ 36 w 148"/>
                <a:gd name="T65" fmla="*/ 51 h 146"/>
                <a:gd name="T66" fmla="*/ 28 w 148"/>
                <a:gd name="T67" fmla="*/ 55 h 146"/>
                <a:gd name="T68" fmla="*/ 21 w 148"/>
                <a:gd name="T69" fmla="*/ 65 h 146"/>
                <a:gd name="T70" fmla="*/ 19 w 148"/>
                <a:gd name="T71" fmla="*/ 76 h 146"/>
                <a:gd name="T72" fmla="*/ 12 w 148"/>
                <a:gd name="T73" fmla="*/ 76 h 146"/>
                <a:gd name="T74" fmla="*/ 9 w 148"/>
                <a:gd name="T75" fmla="*/ 91 h 146"/>
                <a:gd name="T76" fmla="*/ 3 w 148"/>
                <a:gd name="T77" fmla="*/ 98 h 146"/>
                <a:gd name="T78" fmla="*/ 3 w 148"/>
                <a:gd name="T79" fmla="*/ 114 h 146"/>
                <a:gd name="T80" fmla="*/ 10 w 148"/>
                <a:gd name="T81" fmla="*/ 127 h 146"/>
                <a:gd name="T82" fmla="*/ 19 w 148"/>
                <a:gd name="T83" fmla="*/ 138 h 146"/>
                <a:gd name="T84" fmla="*/ 21 w 148"/>
                <a:gd name="T85" fmla="*/ 13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8" h="146">
                  <a:moveTo>
                    <a:pt x="21" y="136"/>
                  </a:moveTo>
                  <a:lnTo>
                    <a:pt x="24" y="136"/>
                  </a:lnTo>
                  <a:lnTo>
                    <a:pt x="25" y="139"/>
                  </a:lnTo>
                  <a:lnTo>
                    <a:pt x="31" y="144"/>
                  </a:lnTo>
                  <a:lnTo>
                    <a:pt x="36" y="146"/>
                  </a:lnTo>
                  <a:lnTo>
                    <a:pt x="38" y="146"/>
                  </a:lnTo>
                  <a:lnTo>
                    <a:pt x="44" y="139"/>
                  </a:lnTo>
                  <a:lnTo>
                    <a:pt x="48" y="142"/>
                  </a:lnTo>
                  <a:lnTo>
                    <a:pt x="57" y="140"/>
                  </a:lnTo>
                  <a:lnTo>
                    <a:pt x="64" y="134"/>
                  </a:lnTo>
                  <a:lnTo>
                    <a:pt x="75" y="128"/>
                  </a:lnTo>
                  <a:lnTo>
                    <a:pt x="79" y="125"/>
                  </a:lnTo>
                  <a:lnTo>
                    <a:pt x="78" y="117"/>
                  </a:lnTo>
                  <a:lnTo>
                    <a:pt x="79" y="112"/>
                  </a:lnTo>
                  <a:lnTo>
                    <a:pt x="84" y="107"/>
                  </a:lnTo>
                  <a:lnTo>
                    <a:pt x="87" y="99"/>
                  </a:lnTo>
                  <a:lnTo>
                    <a:pt x="90" y="87"/>
                  </a:lnTo>
                  <a:lnTo>
                    <a:pt x="91" y="80"/>
                  </a:lnTo>
                  <a:lnTo>
                    <a:pt x="95" y="82"/>
                  </a:lnTo>
                  <a:lnTo>
                    <a:pt x="100" y="84"/>
                  </a:lnTo>
                  <a:lnTo>
                    <a:pt x="102" y="85"/>
                  </a:lnTo>
                  <a:lnTo>
                    <a:pt x="103" y="83"/>
                  </a:lnTo>
                  <a:lnTo>
                    <a:pt x="106" y="75"/>
                  </a:lnTo>
                  <a:lnTo>
                    <a:pt x="108" y="71"/>
                  </a:lnTo>
                  <a:lnTo>
                    <a:pt x="109" y="67"/>
                  </a:lnTo>
                  <a:lnTo>
                    <a:pt x="110" y="67"/>
                  </a:lnTo>
                  <a:lnTo>
                    <a:pt x="113" y="67"/>
                  </a:lnTo>
                  <a:lnTo>
                    <a:pt x="114" y="69"/>
                  </a:lnTo>
                  <a:lnTo>
                    <a:pt x="119" y="60"/>
                  </a:lnTo>
                  <a:lnTo>
                    <a:pt x="122" y="57"/>
                  </a:lnTo>
                  <a:lnTo>
                    <a:pt x="124" y="54"/>
                  </a:lnTo>
                  <a:lnTo>
                    <a:pt x="126" y="47"/>
                  </a:lnTo>
                  <a:lnTo>
                    <a:pt x="126" y="39"/>
                  </a:lnTo>
                  <a:lnTo>
                    <a:pt x="135" y="44"/>
                  </a:lnTo>
                  <a:lnTo>
                    <a:pt x="141" y="47"/>
                  </a:lnTo>
                  <a:lnTo>
                    <a:pt x="143" y="47"/>
                  </a:lnTo>
                  <a:lnTo>
                    <a:pt x="146" y="44"/>
                  </a:lnTo>
                  <a:lnTo>
                    <a:pt x="148" y="43"/>
                  </a:lnTo>
                  <a:lnTo>
                    <a:pt x="147" y="43"/>
                  </a:lnTo>
                  <a:lnTo>
                    <a:pt x="145" y="36"/>
                  </a:lnTo>
                  <a:lnTo>
                    <a:pt x="141" y="31"/>
                  </a:lnTo>
                  <a:lnTo>
                    <a:pt x="130" y="28"/>
                  </a:lnTo>
                  <a:lnTo>
                    <a:pt x="123" y="31"/>
                  </a:lnTo>
                  <a:lnTo>
                    <a:pt x="120" y="31"/>
                  </a:lnTo>
                  <a:lnTo>
                    <a:pt x="114" y="35"/>
                  </a:lnTo>
                  <a:lnTo>
                    <a:pt x="113" y="34"/>
                  </a:lnTo>
                  <a:lnTo>
                    <a:pt x="112" y="34"/>
                  </a:lnTo>
                  <a:lnTo>
                    <a:pt x="107" y="40"/>
                  </a:lnTo>
                  <a:lnTo>
                    <a:pt x="102" y="40"/>
                  </a:lnTo>
                  <a:lnTo>
                    <a:pt x="94" y="50"/>
                  </a:lnTo>
                  <a:lnTo>
                    <a:pt x="91" y="50"/>
                  </a:lnTo>
                  <a:lnTo>
                    <a:pt x="88" y="33"/>
                  </a:lnTo>
                  <a:lnTo>
                    <a:pt x="57" y="39"/>
                  </a:lnTo>
                  <a:lnTo>
                    <a:pt x="51" y="0"/>
                  </a:lnTo>
                  <a:lnTo>
                    <a:pt x="48" y="0"/>
                  </a:lnTo>
                  <a:lnTo>
                    <a:pt x="47" y="3"/>
                  </a:lnTo>
                  <a:lnTo>
                    <a:pt x="48" y="6"/>
                  </a:lnTo>
                  <a:lnTo>
                    <a:pt x="48" y="7"/>
                  </a:lnTo>
                  <a:lnTo>
                    <a:pt x="48" y="15"/>
                  </a:lnTo>
                  <a:lnTo>
                    <a:pt x="48" y="19"/>
                  </a:lnTo>
                  <a:lnTo>
                    <a:pt x="47" y="22"/>
                  </a:lnTo>
                  <a:lnTo>
                    <a:pt x="47" y="28"/>
                  </a:lnTo>
                  <a:lnTo>
                    <a:pt x="46" y="36"/>
                  </a:lnTo>
                  <a:lnTo>
                    <a:pt x="46" y="39"/>
                  </a:lnTo>
                  <a:lnTo>
                    <a:pt x="44" y="44"/>
                  </a:lnTo>
                  <a:lnTo>
                    <a:pt x="36" y="51"/>
                  </a:lnTo>
                  <a:lnTo>
                    <a:pt x="33" y="55"/>
                  </a:lnTo>
                  <a:lnTo>
                    <a:pt x="28" y="55"/>
                  </a:lnTo>
                  <a:lnTo>
                    <a:pt x="24" y="61"/>
                  </a:lnTo>
                  <a:lnTo>
                    <a:pt x="21" y="65"/>
                  </a:lnTo>
                  <a:lnTo>
                    <a:pt x="20" y="75"/>
                  </a:lnTo>
                  <a:lnTo>
                    <a:pt x="19" y="76"/>
                  </a:lnTo>
                  <a:lnTo>
                    <a:pt x="15" y="73"/>
                  </a:lnTo>
                  <a:lnTo>
                    <a:pt x="12" y="76"/>
                  </a:lnTo>
                  <a:lnTo>
                    <a:pt x="9" y="87"/>
                  </a:lnTo>
                  <a:lnTo>
                    <a:pt x="9" y="91"/>
                  </a:lnTo>
                  <a:lnTo>
                    <a:pt x="7" y="94"/>
                  </a:lnTo>
                  <a:lnTo>
                    <a:pt x="3" y="98"/>
                  </a:lnTo>
                  <a:lnTo>
                    <a:pt x="0" y="101"/>
                  </a:lnTo>
                  <a:lnTo>
                    <a:pt x="3" y="114"/>
                  </a:lnTo>
                  <a:lnTo>
                    <a:pt x="5" y="120"/>
                  </a:lnTo>
                  <a:lnTo>
                    <a:pt x="10" y="127"/>
                  </a:lnTo>
                  <a:lnTo>
                    <a:pt x="15" y="132"/>
                  </a:lnTo>
                  <a:lnTo>
                    <a:pt x="19" y="138"/>
                  </a:lnTo>
                  <a:lnTo>
                    <a:pt x="20" y="138"/>
                  </a:lnTo>
                  <a:lnTo>
                    <a:pt x="21" y="136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91" name="Freeform 45">
              <a:extLst>
                <a:ext uri="{FF2B5EF4-FFF2-40B4-BE49-F238E27FC236}">
                  <a16:creationId xmlns:a16="http://schemas.microsoft.com/office/drawing/2014/main" id="{541E04B8-C97B-8642-B7D4-95DF8D8C4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2125" y="7789078"/>
              <a:ext cx="1554101" cy="803599"/>
            </a:xfrm>
            <a:custGeom>
              <a:avLst/>
              <a:gdLst>
                <a:gd name="T0" fmla="*/ 207 w 236"/>
                <a:gd name="T1" fmla="*/ 91 h 122"/>
                <a:gd name="T2" fmla="*/ 214 w 236"/>
                <a:gd name="T3" fmla="*/ 88 h 122"/>
                <a:gd name="T4" fmla="*/ 220 w 236"/>
                <a:gd name="T5" fmla="*/ 74 h 122"/>
                <a:gd name="T6" fmla="*/ 235 w 236"/>
                <a:gd name="T7" fmla="*/ 64 h 122"/>
                <a:gd name="T8" fmla="*/ 232 w 236"/>
                <a:gd name="T9" fmla="*/ 54 h 122"/>
                <a:gd name="T10" fmla="*/ 222 w 236"/>
                <a:gd name="T11" fmla="*/ 42 h 122"/>
                <a:gd name="T12" fmla="*/ 217 w 236"/>
                <a:gd name="T13" fmla="*/ 23 h 122"/>
                <a:gd name="T14" fmla="*/ 215 w 236"/>
                <a:gd name="T15" fmla="*/ 22 h 122"/>
                <a:gd name="T16" fmla="*/ 207 w 236"/>
                <a:gd name="T17" fmla="*/ 13 h 122"/>
                <a:gd name="T18" fmla="*/ 203 w 236"/>
                <a:gd name="T19" fmla="*/ 11 h 122"/>
                <a:gd name="T20" fmla="*/ 199 w 236"/>
                <a:gd name="T21" fmla="*/ 15 h 122"/>
                <a:gd name="T22" fmla="*/ 192 w 236"/>
                <a:gd name="T23" fmla="*/ 17 h 122"/>
                <a:gd name="T24" fmla="*/ 184 w 236"/>
                <a:gd name="T25" fmla="*/ 13 h 122"/>
                <a:gd name="T26" fmla="*/ 181 w 236"/>
                <a:gd name="T27" fmla="*/ 16 h 122"/>
                <a:gd name="T28" fmla="*/ 178 w 236"/>
                <a:gd name="T29" fmla="*/ 18 h 122"/>
                <a:gd name="T30" fmla="*/ 174 w 236"/>
                <a:gd name="T31" fmla="*/ 15 h 122"/>
                <a:gd name="T32" fmla="*/ 166 w 236"/>
                <a:gd name="T33" fmla="*/ 13 h 122"/>
                <a:gd name="T34" fmla="*/ 163 w 236"/>
                <a:gd name="T35" fmla="*/ 7 h 122"/>
                <a:gd name="T36" fmla="*/ 154 w 236"/>
                <a:gd name="T37" fmla="*/ 0 h 122"/>
                <a:gd name="T38" fmla="*/ 148 w 236"/>
                <a:gd name="T39" fmla="*/ 3 h 122"/>
                <a:gd name="T40" fmla="*/ 141 w 236"/>
                <a:gd name="T41" fmla="*/ 2 h 122"/>
                <a:gd name="T42" fmla="*/ 144 w 236"/>
                <a:gd name="T43" fmla="*/ 7 h 122"/>
                <a:gd name="T44" fmla="*/ 144 w 236"/>
                <a:gd name="T45" fmla="*/ 15 h 122"/>
                <a:gd name="T46" fmla="*/ 138 w 236"/>
                <a:gd name="T47" fmla="*/ 17 h 122"/>
                <a:gd name="T48" fmla="*/ 126 w 236"/>
                <a:gd name="T49" fmla="*/ 20 h 122"/>
                <a:gd name="T50" fmla="*/ 125 w 236"/>
                <a:gd name="T51" fmla="*/ 23 h 122"/>
                <a:gd name="T52" fmla="*/ 124 w 236"/>
                <a:gd name="T53" fmla="*/ 29 h 122"/>
                <a:gd name="T54" fmla="*/ 120 w 236"/>
                <a:gd name="T55" fmla="*/ 37 h 122"/>
                <a:gd name="T56" fmla="*/ 115 w 236"/>
                <a:gd name="T57" fmla="*/ 39 h 122"/>
                <a:gd name="T58" fmla="*/ 112 w 236"/>
                <a:gd name="T59" fmla="*/ 47 h 122"/>
                <a:gd name="T60" fmla="*/ 104 w 236"/>
                <a:gd name="T61" fmla="*/ 52 h 122"/>
                <a:gd name="T62" fmla="*/ 100 w 236"/>
                <a:gd name="T63" fmla="*/ 48 h 122"/>
                <a:gd name="T64" fmla="*/ 97 w 236"/>
                <a:gd name="T65" fmla="*/ 44 h 122"/>
                <a:gd name="T66" fmla="*/ 93 w 236"/>
                <a:gd name="T67" fmla="*/ 51 h 122"/>
                <a:gd name="T68" fmla="*/ 92 w 236"/>
                <a:gd name="T69" fmla="*/ 58 h 122"/>
                <a:gd name="T70" fmla="*/ 86 w 236"/>
                <a:gd name="T71" fmla="*/ 55 h 122"/>
                <a:gd name="T72" fmla="*/ 80 w 236"/>
                <a:gd name="T73" fmla="*/ 56 h 122"/>
                <a:gd name="T74" fmla="*/ 76 w 236"/>
                <a:gd name="T75" fmla="*/ 61 h 122"/>
                <a:gd name="T76" fmla="*/ 71 w 236"/>
                <a:gd name="T77" fmla="*/ 60 h 122"/>
                <a:gd name="T78" fmla="*/ 63 w 236"/>
                <a:gd name="T79" fmla="*/ 57 h 122"/>
                <a:gd name="T80" fmla="*/ 57 w 236"/>
                <a:gd name="T81" fmla="*/ 61 h 122"/>
                <a:gd name="T82" fmla="*/ 49 w 236"/>
                <a:gd name="T83" fmla="*/ 66 h 122"/>
                <a:gd name="T84" fmla="*/ 43 w 236"/>
                <a:gd name="T85" fmla="*/ 67 h 122"/>
                <a:gd name="T86" fmla="*/ 43 w 236"/>
                <a:gd name="T87" fmla="*/ 72 h 122"/>
                <a:gd name="T88" fmla="*/ 44 w 236"/>
                <a:gd name="T89" fmla="*/ 78 h 122"/>
                <a:gd name="T90" fmla="*/ 36 w 236"/>
                <a:gd name="T91" fmla="*/ 81 h 122"/>
                <a:gd name="T92" fmla="*/ 33 w 236"/>
                <a:gd name="T93" fmla="*/ 88 h 122"/>
                <a:gd name="T94" fmla="*/ 33 w 236"/>
                <a:gd name="T95" fmla="*/ 94 h 122"/>
                <a:gd name="T96" fmla="*/ 27 w 236"/>
                <a:gd name="T97" fmla="*/ 94 h 122"/>
                <a:gd name="T98" fmla="*/ 19 w 236"/>
                <a:gd name="T99" fmla="*/ 89 h 122"/>
                <a:gd name="T100" fmla="*/ 14 w 236"/>
                <a:gd name="T101" fmla="*/ 93 h 122"/>
                <a:gd name="T102" fmla="*/ 10 w 236"/>
                <a:gd name="T103" fmla="*/ 97 h 122"/>
                <a:gd name="T104" fmla="*/ 14 w 236"/>
                <a:gd name="T105" fmla="*/ 102 h 122"/>
                <a:gd name="T106" fmla="*/ 14 w 236"/>
                <a:gd name="T107" fmla="*/ 107 h 122"/>
                <a:gd name="T108" fmla="*/ 12 w 236"/>
                <a:gd name="T109" fmla="*/ 115 h 122"/>
                <a:gd name="T110" fmla="*/ 7 w 236"/>
                <a:gd name="T111" fmla="*/ 116 h 122"/>
                <a:gd name="T112" fmla="*/ 5 w 236"/>
                <a:gd name="T113" fmla="*/ 117 h 122"/>
                <a:gd name="T114" fmla="*/ 0 w 236"/>
                <a:gd name="T115" fmla="*/ 117 h 122"/>
                <a:gd name="T116" fmla="*/ 0 w 236"/>
                <a:gd name="T117" fmla="*/ 121 h 122"/>
                <a:gd name="T118" fmla="*/ 2 w 236"/>
                <a:gd name="T119" fmla="*/ 121 h 122"/>
                <a:gd name="T120" fmla="*/ 50 w 236"/>
                <a:gd name="T121" fmla="*/ 111 h 122"/>
                <a:gd name="T122" fmla="*/ 192 w 236"/>
                <a:gd name="T123" fmla="*/ 100 h 122"/>
                <a:gd name="T124" fmla="*/ 202 w 236"/>
                <a:gd name="T125" fmla="*/ 9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6" h="122">
                  <a:moveTo>
                    <a:pt x="202" y="94"/>
                  </a:moveTo>
                  <a:lnTo>
                    <a:pt x="207" y="91"/>
                  </a:lnTo>
                  <a:lnTo>
                    <a:pt x="210" y="89"/>
                  </a:lnTo>
                  <a:lnTo>
                    <a:pt x="214" y="88"/>
                  </a:lnTo>
                  <a:lnTo>
                    <a:pt x="217" y="79"/>
                  </a:lnTo>
                  <a:lnTo>
                    <a:pt x="220" y="74"/>
                  </a:lnTo>
                  <a:lnTo>
                    <a:pt x="231" y="70"/>
                  </a:lnTo>
                  <a:lnTo>
                    <a:pt x="235" y="64"/>
                  </a:lnTo>
                  <a:lnTo>
                    <a:pt x="236" y="60"/>
                  </a:lnTo>
                  <a:lnTo>
                    <a:pt x="232" y="54"/>
                  </a:lnTo>
                  <a:lnTo>
                    <a:pt x="227" y="49"/>
                  </a:lnTo>
                  <a:lnTo>
                    <a:pt x="222" y="42"/>
                  </a:lnTo>
                  <a:lnTo>
                    <a:pt x="220" y="36"/>
                  </a:lnTo>
                  <a:lnTo>
                    <a:pt x="217" y="23"/>
                  </a:lnTo>
                  <a:lnTo>
                    <a:pt x="218" y="22"/>
                  </a:lnTo>
                  <a:lnTo>
                    <a:pt x="215" y="22"/>
                  </a:lnTo>
                  <a:lnTo>
                    <a:pt x="211" y="18"/>
                  </a:lnTo>
                  <a:lnTo>
                    <a:pt x="207" y="13"/>
                  </a:lnTo>
                  <a:lnTo>
                    <a:pt x="204" y="10"/>
                  </a:lnTo>
                  <a:lnTo>
                    <a:pt x="203" y="11"/>
                  </a:lnTo>
                  <a:lnTo>
                    <a:pt x="201" y="12"/>
                  </a:lnTo>
                  <a:lnTo>
                    <a:pt x="199" y="15"/>
                  </a:lnTo>
                  <a:lnTo>
                    <a:pt x="198" y="16"/>
                  </a:lnTo>
                  <a:lnTo>
                    <a:pt x="192" y="17"/>
                  </a:lnTo>
                  <a:lnTo>
                    <a:pt x="187" y="15"/>
                  </a:lnTo>
                  <a:lnTo>
                    <a:pt x="184" y="13"/>
                  </a:lnTo>
                  <a:lnTo>
                    <a:pt x="183" y="14"/>
                  </a:lnTo>
                  <a:lnTo>
                    <a:pt x="181" y="16"/>
                  </a:lnTo>
                  <a:lnTo>
                    <a:pt x="181" y="17"/>
                  </a:lnTo>
                  <a:lnTo>
                    <a:pt x="178" y="18"/>
                  </a:lnTo>
                  <a:lnTo>
                    <a:pt x="176" y="16"/>
                  </a:lnTo>
                  <a:lnTo>
                    <a:pt x="174" y="15"/>
                  </a:lnTo>
                  <a:lnTo>
                    <a:pt x="171" y="14"/>
                  </a:lnTo>
                  <a:lnTo>
                    <a:pt x="166" y="13"/>
                  </a:lnTo>
                  <a:lnTo>
                    <a:pt x="165" y="11"/>
                  </a:lnTo>
                  <a:lnTo>
                    <a:pt x="163" y="7"/>
                  </a:lnTo>
                  <a:lnTo>
                    <a:pt x="159" y="4"/>
                  </a:lnTo>
                  <a:lnTo>
                    <a:pt x="154" y="0"/>
                  </a:lnTo>
                  <a:lnTo>
                    <a:pt x="153" y="1"/>
                  </a:lnTo>
                  <a:lnTo>
                    <a:pt x="148" y="3"/>
                  </a:lnTo>
                  <a:lnTo>
                    <a:pt x="143" y="1"/>
                  </a:lnTo>
                  <a:lnTo>
                    <a:pt x="141" y="2"/>
                  </a:lnTo>
                  <a:lnTo>
                    <a:pt x="142" y="6"/>
                  </a:lnTo>
                  <a:lnTo>
                    <a:pt x="144" y="7"/>
                  </a:lnTo>
                  <a:lnTo>
                    <a:pt x="143" y="9"/>
                  </a:lnTo>
                  <a:lnTo>
                    <a:pt x="144" y="15"/>
                  </a:lnTo>
                  <a:lnTo>
                    <a:pt x="142" y="17"/>
                  </a:lnTo>
                  <a:lnTo>
                    <a:pt x="138" y="17"/>
                  </a:lnTo>
                  <a:lnTo>
                    <a:pt x="134" y="19"/>
                  </a:lnTo>
                  <a:lnTo>
                    <a:pt x="126" y="20"/>
                  </a:lnTo>
                  <a:lnTo>
                    <a:pt x="125" y="21"/>
                  </a:lnTo>
                  <a:lnTo>
                    <a:pt x="125" y="23"/>
                  </a:lnTo>
                  <a:lnTo>
                    <a:pt x="124" y="25"/>
                  </a:lnTo>
                  <a:lnTo>
                    <a:pt x="124" y="29"/>
                  </a:lnTo>
                  <a:lnTo>
                    <a:pt x="122" y="33"/>
                  </a:lnTo>
                  <a:lnTo>
                    <a:pt x="120" y="37"/>
                  </a:lnTo>
                  <a:lnTo>
                    <a:pt x="118" y="39"/>
                  </a:lnTo>
                  <a:lnTo>
                    <a:pt x="115" y="39"/>
                  </a:lnTo>
                  <a:lnTo>
                    <a:pt x="112" y="44"/>
                  </a:lnTo>
                  <a:lnTo>
                    <a:pt x="112" y="47"/>
                  </a:lnTo>
                  <a:lnTo>
                    <a:pt x="110" y="51"/>
                  </a:lnTo>
                  <a:lnTo>
                    <a:pt x="104" y="52"/>
                  </a:lnTo>
                  <a:lnTo>
                    <a:pt x="103" y="51"/>
                  </a:lnTo>
                  <a:lnTo>
                    <a:pt x="100" y="48"/>
                  </a:lnTo>
                  <a:lnTo>
                    <a:pt x="99" y="44"/>
                  </a:lnTo>
                  <a:lnTo>
                    <a:pt x="97" y="44"/>
                  </a:lnTo>
                  <a:lnTo>
                    <a:pt x="96" y="48"/>
                  </a:lnTo>
                  <a:lnTo>
                    <a:pt x="93" y="51"/>
                  </a:lnTo>
                  <a:lnTo>
                    <a:pt x="93" y="55"/>
                  </a:lnTo>
                  <a:lnTo>
                    <a:pt x="92" y="58"/>
                  </a:lnTo>
                  <a:lnTo>
                    <a:pt x="88" y="57"/>
                  </a:lnTo>
                  <a:lnTo>
                    <a:pt x="86" y="55"/>
                  </a:lnTo>
                  <a:lnTo>
                    <a:pt x="82" y="55"/>
                  </a:lnTo>
                  <a:lnTo>
                    <a:pt x="80" y="56"/>
                  </a:lnTo>
                  <a:lnTo>
                    <a:pt x="76" y="57"/>
                  </a:lnTo>
                  <a:lnTo>
                    <a:pt x="76" y="61"/>
                  </a:lnTo>
                  <a:lnTo>
                    <a:pt x="75" y="62"/>
                  </a:lnTo>
                  <a:lnTo>
                    <a:pt x="71" y="60"/>
                  </a:lnTo>
                  <a:lnTo>
                    <a:pt x="68" y="57"/>
                  </a:lnTo>
                  <a:lnTo>
                    <a:pt x="63" y="57"/>
                  </a:lnTo>
                  <a:lnTo>
                    <a:pt x="60" y="57"/>
                  </a:lnTo>
                  <a:lnTo>
                    <a:pt x="57" y="61"/>
                  </a:lnTo>
                  <a:lnTo>
                    <a:pt x="49" y="61"/>
                  </a:lnTo>
                  <a:lnTo>
                    <a:pt x="49" y="66"/>
                  </a:lnTo>
                  <a:lnTo>
                    <a:pt x="46" y="66"/>
                  </a:lnTo>
                  <a:lnTo>
                    <a:pt x="43" y="67"/>
                  </a:lnTo>
                  <a:lnTo>
                    <a:pt x="43" y="71"/>
                  </a:lnTo>
                  <a:lnTo>
                    <a:pt x="43" y="72"/>
                  </a:lnTo>
                  <a:lnTo>
                    <a:pt x="43" y="75"/>
                  </a:lnTo>
                  <a:lnTo>
                    <a:pt x="44" y="78"/>
                  </a:lnTo>
                  <a:lnTo>
                    <a:pt x="42" y="79"/>
                  </a:lnTo>
                  <a:lnTo>
                    <a:pt x="36" y="81"/>
                  </a:lnTo>
                  <a:lnTo>
                    <a:pt x="33" y="83"/>
                  </a:lnTo>
                  <a:lnTo>
                    <a:pt x="33" y="88"/>
                  </a:lnTo>
                  <a:lnTo>
                    <a:pt x="35" y="93"/>
                  </a:lnTo>
                  <a:lnTo>
                    <a:pt x="33" y="94"/>
                  </a:lnTo>
                  <a:lnTo>
                    <a:pt x="30" y="94"/>
                  </a:lnTo>
                  <a:lnTo>
                    <a:pt x="27" y="94"/>
                  </a:lnTo>
                  <a:lnTo>
                    <a:pt x="23" y="91"/>
                  </a:lnTo>
                  <a:lnTo>
                    <a:pt x="19" y="89"/>
                  </a:lnTo>
                  <a:lnTo>
                    <a:pt x="17" y="90"/>
                  </a:lnTo>
                  <a:lnTo>
                    <a:pt x="14" y="93"/>
                  </a:lnTo>
                  <a:lnTo>
                    <a:pt x="11" y="94"/>
                  </a:lnTo>
                  <a:lnTo>
                    <a:pt x="10" y="97"/>
                  </a:lnTo>
                  <a:lnTo>
                    <a:pt x="10" y="100"/>
                  </a:lnTo>
                  <a:lnTo>
                    <a:pt x="14" y="102"/>
                  </a:lnTo>
                  <a:lnTo>
                    <a:pt x="14" y="104"/>
                  </a:lnTo>
                  <a:lnTo>
                    <a:pt x="14" y="107"/>
                  </a:lnTo>
                  <a:lnTo>
                    <a:pt x="14" y="112"/>
                  </a:lnTo>
                  <a:lnTo>
                    <a:pt x="12" y="115"/>
                  </a:lnTo>
                  <a:lnTo>
                    <a:pt x="10" y="116"/>
                  </a:lnTo>
                  <a:lnTo>
                    <a:pt x="7" y="116"/>
                  </a:lnTo>
                  <a:lnTo>
                    <a:pt x="5" y="117"/>
                  </a:lnTo>
                  <a:lnTo>
                    <a:pt x="5" y="117"/>
                  </a:lnTo>
                  <a:lnTo>
                    <a:pt x="4" y="117"/>
                  </a:lnTo>
                  <a:lnTo>
                    <a:pt x="0" y="117"/>
                  </a:lnTo>
                  <a:lnTo>
                    <a:pt x="0" y="118"/>
                  </a:lnTo>
                  <a:lnTo>
                    <a:pt x="0" y="121"/>
                  </a:lnTo>
                  <a:lnTo>
                    <a:pt x="0" y="122"/>
                  </a:lnTo>
                  <a:lnTo>
                    <a:pt x="2" y="121"/>
                  </a:lnTo>
                  <a:lnTo>
                    <a:pt x="52" y="120"/>
                  </a:lnTo>
                  <a:lnTo>
                    <a:pt x="50" y="111"/>
                  </a:lnTo>
                  <a:lnTo>
                    <a:pt x="143" y="105"/>
                  </a:lnTo>
                  <a:lnTo>
                    <a:pt x="192" y="100"/>
                  </a:lnTo>
                  <a:lnTo>
                    <a:pt x="198" y="97"/>
                  </a:lnTo>
                  <a:lnTo>
                    <a:pt x="202" y="94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92" name="Freeform 46">
              <a:extLst>
                <a:ext uri="{FF2B5EF4-FFF2-40B4-BE49-F238E27FC236}">
                  <a16:creationId xmlns:a16="http://schemas.microsoft.com/office/drawing/2014/main" id="{98E45D81-A1D5-1D45-9BAC-0C1C17DE361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8499" y="7505843"/>
              <a:ext cx="1415813" cy="1231747"/>
            </a:xfrm>
            <a:custGeom>
              <a:avLst/>
              <a:gdLst>
                <a:gd name="T0" fmla="*/ 238 w 254"/>
                <a:gd name="T1" fmla="*/ 190 h 221"/>
                <a:gd name="T2" fmla="*/ 242 w 254"/>
                <a:gd name="T3" fmla="*/ 189 h 221"/>
                <a:gd name="T4" fmla="*/ 244 w 254"/>
                <a:gd name="T5" fmla="*/ 188 h 221"/>
                <a:gd name="T6" fmla="*/ 249 w 254"/>
                <a:gd name="T7" fmla="*/ 187 h 221"/>
                <a:gd name="T8" fmla="*/ 254 w 254"/>
                <a:gd name="T9" fmla="*/ 183 h 221"/>
                <a:gd name="T10" fmla="*/ 254 w 254"/>
                <a:gd name="T11" fmla="*/ 173 h 221"/>
                <a:gd name="T12" fmla="*/ 250 w 254"/>
                <a:gd name="T13" fmla="*/ 168 h 221"/>
                <a:gd name="T14" fmla="*/ 251 w 254"/>
                <a:gd name="T15" fmla="*/ 161 h 221"/>
                <a:gd name="T16" fmla="*/ 243 w 254"/>
                <a:gd name="T17" fmla="*/ 166 h 221"/>
                <a:gd name="T18" fmla="*/ 238 w 254"/>
                <a:gd name="T19" fmla="*/ 156 h 221"/>
                <a:gd name="T20" fmla="*/ 240 w 254"/>
                <a:gd name="T21" fmla="*/ 146 h 221"/>
                <a:gd name="T22" fmla="*/ 232 w 254"/>
                <a:gd name="T23" fmla="*/ 131 h 221"/>
                <a:gd name="T24" fmla="*/ 216 w 254"/>
                <a:gd name="T25" fmla="*/ 124 h 221"/>
                <a:gd name="T26" fmla="*/ 202 w 254"/>
                <a:gd name="T27" fmla="*/ 112 h 221"/>
                <a:gd name="T28" fmla="*/ 204 w 254"/>
                <a:gd name="T29" fmla="*/ 100 h 221"/>
                <a:gd name="T30" fmla="*/ 206 w 254"/>
                <a:gd name="T31" fmla="*/ 91 h 221"/>
                <a:gd name="T32" fmla="*/ 206 w 254"/>
                <a:gd name="T33" fmla="*/ 80 h 221"/>
                <a:gd name="T34" fmla="*/ 196 w 254"/>
                <a:gd name="T35" fmla="*/ 76 h 221"/>
                <a:gd name="T36" fmla="*/ 191 w 254"/>
                <a:gd name="T37" fmla="*/ 81 h 221"/>
                <a:gd name="T38" fmla="*/ 186 w 254"/>
                <a:gd name="T39" fmla="*/ 67 h 221"/>
                <a:gd name="T40" fmla="*/ 163 w 254"/>
                <a:gd name="T41" fmla="*/ 45 h 221"/>
                <a:gd name="T42" fmla="*/ 156 w 254"/>
                <a:gd name="T43" fmla="*/ 22 h 221"/>
                <a:gd name="T44" fmla="*/ 158 w 254"/>
                <a:gd name="T45" fmla="*/ 10 h 221"/>
                <a:gd name="T46" fmla="*/ 0 w 254"/>
                <a:gd name="T47" fmla="*/ 2 h 221"/>
                <a:gd name="T48" fmla="*/ 4 w 254"/>
                <a:gd name="T49" fmla="*/ 6 h 221"/>
                <a:gd name="T50" fmla="*/ 3 w 254"/>
                <a:gd name="T51" fmla="*/ 13 h 221"/>
                <a:gd name="T52" fmla="*/ 5 w 254"/>
                <a:gd name="T53" fmla="*/ 17 h 221"/>
                <a:gd name="T54" fmla="*/ 12 w 254"/>
                <a:gd name="T55" fmla="*/ 25 h 221"/>
                <a:gd name="T56" fmla="*/ 14 w 254"/>
                <a:gd name="T57" fmla="*/ 29 h 221"/>
                <a:gd name="T58" fmla="*/ 20 w 254"/>
                <a:gd name="T59" fmla="*/ 39 h 221"/>
                <a:gd name="T60" fmla="*/ 31 w 254"/>
                <a:gd name="T61" fmla="*/ 39 h 221"/>
                <a:gd name="T62" fmla="*/ 28 w 254"/>
                <a:gd name="T63" fmla="*/ 50 h 221"/>
                <a:gd name="T64" fmla="*/ 31 w 254"/>
                <a:gd name="T65" fmla="*/ 61 h 221"/>
                <a:gd name="T66" fmla="*/ 36 w 254"/>
                <a:gd name="T67" fmla="*/ 69 h 221"/>
                <a:gd name="T68" fmla="*/ 42 w 254"/>
                <a:gd name="T69" fmla="*/ 176 h 221"/>
                <a:gd name="T70" fmla="*/ 215 w 254"/>
                <a:gd name="T71" fmla="*/ 197 h 221"/>
                <a:gd name="T72" fmla="*/ 205 w 254"/>
                <a:gd name="T73" fmla="*/ 221 h 221"/>
                <a:gd name="T74" fmla="*/ 234 w 254"/>
                <a:gd name="T75" fmla="*/ 216 h 221"/>
                <a:gd name="T76" fmla="*/ 237 w 254"/>
                <a:gd name="T77" fmla="*/ 211 h 221"/>
                <a:gd name="T78" fmla="*/ 234 w 254"/>
                <a:gd name="T79" fmla="*/ 206 h 221"/>
                <a:gd name="T80" fmla="*/ 237 w 254"/>
                <a:gd name="T81" fmla="*/ 203 h 221"/>
                <a:gd name="T82" fmla="*/ 238 w 254"/>
                <a:gd name="T83" fmla="*/ 197 h 221"/>
                <a:gd name="T84" fmla="*/ 238 w 254"/>
                <a:gd name="T85" fmla="*/ 193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54" h="221">
                  <a:moveTo>
                    <a:pt x="238" y="193"/>
                  </a:moveTo>
                  <a:cubicBezTo>
                    <a:pt x="238" y="190"/>
                    <a:pt x="238" y="190"/>
                    <a:pt x="238" y="190"/>
                  </a:cubicBezTo>
                  <a:cubicBezTo>
                    <a:pt x="238" y="189"/>
                    <a:pt x="238" y="189"/>
                    <a:pt x="238" y="189"/>
                  </a:cubicBezTo>
                  <a:cubicBezTo>
                    <a:pt x="242" y="189"/>
                    <a:pt x="242" y="189"/>
                    <a:pt x="242" y="189"/>
                  </a:cubicBezTo>
                  <a:cubicBezTo>
                    <a:pt x="243" y="189"/>
                    <a:pt x="243" y="189"/>
                    <a:pt x="243" y="189"/>
                  </a:cubicBezTo>
                  <a:cubicBezTo>
                    <a:pt x="244" y="188"/>
                    <a:pt x="244" y="188"/>
                    <a:pt x="244" y="188"/>
                  </a:cubicBezTo>
                  <a:cubicBezTo>
                    <a:pt x="246" y="187"/>
                    <a:pt x="246" y="187"/>
                    <a:pt x="246" y="187"/>
                  </a:cubicBezTo>
                  <a:cubicBezTo>
                    <a:pt x="249" y="187"/>
                    <a:pt x="249" y="187"/>
                    <a:pt x="249" y="187"/>
                  </a:cubicBezTo>
                  <a:cubicBezTo>
                    <a:pt x="252" y="186"/>
                    <a:pt x="252" y="186"/>
                    <a:pt x="252" y="186"/>
                  </a:cubicBezTo>
                  <a:cubicBezTo>
                    <a:pt x="254" y="183"/>
                    <a:pt x="254" y="183"/>
                    <a:pt x="254" y="183"/>
                  </a:cubicBezTo>
                  <a:cubicBezTo>
                    <a:pt x="254" y="177"/>
                    <a:pt x="254" y="177"/>
                    <a:pt x="254" y="177"/>
                  </a:cubicBezTo>
                  <a:cubicBezTo>
                    <a:pt x="254" y="173"/>
                    <a:pt x="254" y="173"/>
                    <a:pt x="254" y="173"/>
                  </a:cubicBezTo>
                  <a:cubicBezTo>
                    <a:pt x="254" y="171"/>
                    <a:pt x="254" y="171"/>
                    <a:pt x="254" y="171"/>
                  </a:cubicBezTo>
                  <a:cubicBezTo>
                    <a:pt x="250" y="168"/>
                    <a:pt x="250" y="168"/>
                    <a:pt x="250" y="168"/>
                  </a:cubicBezTo>
                  <a:cubicBezTo>
                    <a:pt x="250" y="165"/>
                    <a:pt x="250" y="165"/>
                    <a:pt x="250" y="165"/>
                  </a:cubicBezTo>
                  <a:cubicBezTo>
                    <a:pt x="251" y="161"/>
                    <a:pt x="251" y="161"/>
                    <a:pt x="251" y="161"/>
                  </a:cubicBezTo>
                  <a:cubicBezTo>
                    <a:pt x="246" y="161"/>
                    <a:pt x="246" y="161"/>
                    <a:pt x="246" y="161"/>
                  </a:cubicBezTo>
                  <a:cubicBezTo>
                    <a:pt x="243" y="166"/>
                    <a:pt x="243" y="166"/>
                    <a:pt x="243" y="166"/>
                  </a:cubicBezTo>
                  <a:cubicBezTo>
                    <a:pt x="243" y="161"/>
                    <a:pt x="243" y="161"/>
                    <a:pt x="243" y="161"/>
                  </a:cubicBezTo>
                  <a:cubicBezTo>
                    <a:pt x="238" y="156"/>
                    <a:pt x="238" y="156"/>
                    <a:pt x="238" y="156"/>
                  </a:cubicBezTo>
                  <a:cubicBezTo>
                    <a:pt x="239" y="152"/>
                    <a:pt x="239" y="152"/>
                    <a:pt x="239" y="152"/>
                  </a:cubicBezTo>
                  <a:cubicBezTo>
                    <a:pt x="240" y="146"/>
                    <a:pt x="240" y="146"/>
                    <a:pt x="240" y="146"/>
                  </a:cubicBezTo>
                  <a:cubicBezTo>
                    <a:pt x="236" y="135"/>
                    <a:pt x="236" y="135"/>
                    <a:pt x="236" y="135"/>
                  </a:cubicBezTo>
                  <a:cubicBezTo>
                    <a:pt x="232" y="131"/>
                    <a:pt x="232" y="131"/>
                    <a:pt x="232" y="131"/>
                  </a:cubicBezTo>
                  <a:cubicBezTo>
                    <a:pt x="219" y="122"/>
                    <a:pt x="219" y="122"/>
                    <a:pt x="219" y="122"/>
                  </a:cubicBezTo>
                  <a:cubicBezTo>
                    <a:pt x="216" y="124"/>
                    <a:pt x="216" y="124"/>
                    <a:pt x="216" y="124"/>
                  </a:cubicBezTo>
                  <a:cubicBezTo>
                    <a:pt x="208" y="118"/>
                    <a:pt x="208" y="118"/>
                    <a:pt x="208" y="118"/>
                  </a:cubicBezTo>
                  <a:cubicBezTo>
                    <a:pt x="202" y="112"/>
                    <a:pt x="202" y="112"/>
                    <a:pt x="202" y="112"/>
                  </a:cubicBezTo>
                  <a:cubicBezTo>
                    <a:pt x="202" y="106"/>
                    <a:pt x="202" y="106"/>
                    <a:pt x="202" y="106"/>
                  </a:cubicBezTo>
                  <a:cubicBezTo>
                    <a:pt x="204" y="100"/>
                    <a:pt x="204" y="100"/>
                    <a:pt x="204" y="100"/>
                  </a:cubicBezTo>
                  <a:cubicBezTo>
                    <a:pt x="205" y="96"/>
                    <a:pt x="205" y="96"/>
                    <a:pt x="205" y="96"/>
                  </a:cubicBezTo>
                  <a:cubicBezTo>
                    <a:pt x="206" y="91"/>
                    <a:pt x="206" y="91"/>
                    <a:pt x="206" y="91"/>
                  </a:cubicBezTo>
                  <a:cubicBezTo>
                    <a:pt x="209" y="84"/>
                    <a:pt x="209" y="84"/>
                    <a:pt x="209" y="84"/>
                  </a:cubicBezTo>
                  <a:cubicBezTo>
                    <a:pt x="206" y="80"/>
                    <a:pt x="206" y="80"/>
                    <a:pt x="206" y="80"/>
                  </a:cubicBezTo>
                  <a:cubicBezTo>
                    <a:pt x="202" y="76"/>
                    <a:pt x="202" y="76"/>
                    <a:pt x="202" y="76"/>
                  </a:cubicBezTo>
                  <a:cubicBezTo>
                    <a:pt x="196" y="76"/>
                    <a:pt x="196" y="76"/>
                    <a:pt x="196" y="76"/>
                  </a:cubicBezTo>
                  <a:cubicBezTo>
                    <a:pt x="193" y="78"/>
                    <a:pt x="193" y="78"/>
                    <a:pt x="193" y="78"/>
                  </a:cubicBezTo>
                  <a:cubicBezTo>
                    <a:pt x="191" y="81"/>
                    <a:pt x="191" y="81"/>
                    <a:pt x="191" y="81"/>
                  </a:cubicBezTo>
                  <a:cubicBezTo>
                    <a:pt x="186" y="76"/>
                    <a:pt x="186" y="76"/>
                    <a:pt x="186" y="76"/>
                  </a:cubicBezTo>
                  <a:cubicBezTo>
                    <a:pt x="186" y="67"/>
                    <a:pt x="186" y="67"/>
                    <a:pt x="186" y="67"/>
                  </a:cubicBezTo>
                  <a:cubicBezTo>
                    <a:pt x="181" y="60"/>
                    <a:pt x="181" y="60"/>
                    <a:pt x="181" y="60"/>
                  </a:cubicBezTo>
                  <a:cubicBezTo>
                    <a:pt x="163" y="45"/>
                    <a:pt x="163" y="45"/>
                    <a:pt x="163" y="45"/>
                  </a:cubicBezTo>
                  <a:cubicBezTo>
                    <a:pt x="156" y="33"/>
                    <a:pt x="156" y="33"/>
                    <a:pt x="156" y="33"/>
                  </a:cubicBezTo>
                  <a:cubicBezTo>
                    <a:pt x="156" y="22"/>
                    <a:pt x="156" y="22"/>
                    <a:pt x="156" y="22"/>
                  </a:cubicBezTo>
                  <a:cubicBezTo>
                    <a:pt x="156" y="11"/>
                    <a:pt x="156" y="11"/>
                    <a:pt x="156" y="11"/>
                  </a:cubicBezTo>
                  <a:cubicBezTo>
                    <a:pt x="158" y="10"/>
                    <a:pt x="158" y="10"/>
                    <a:pt x="158" y="1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4" y="16"/>
                    <a:pt x="5" y="17"/>
                  </a:cubicBezTo>
                  <a:cubicBezTo>
                    <a:pt x="6" y="18"/>
                    <a:pt x="11" y="19"/>
                    <a:pt x="11" y="19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5" y="55"/>
                    <a:pt x="25" y="55"/>
                    <a:pt x="25" y="55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42" y="72"/>
                    <a:pt x="42" y="72"/>
                    <a:pt x="42" y="72"/>
                  </a:cubicBezTo>
                  <a:cubicBezTo>
                    <a:pt x="42" y="176"/>
                    <a:pt x="42" y="176"/>
                    <a:pt x="42" y="176"/>
                  </a:cubicBezTo>
                  <a:cubicBezTo>
                    <a:pt x="42" y="201"/>
                    <a:pt x="42" y="201"/>
                    <a:pt x="42" y="201"/>
                  </a:cubicBezTo>
                  <a:cubicBezTo>
                    <a:pt x="215" y="197"/>
                    <a:pt x="215" y="197"/>
                    <a:pt x="215" y="197"/>
                  </a:cubicBezTo>
                  <a:cubicBezTo>
                    <a:pt x="216" y="203"/>
                    <a:pt x="216" y="203"/>
                    <a:pt x="216" y="203"/>
                  </a:cubicBezTo>
                  <a:cubicBezTo>
                    <a:pt x="205" y="221"/>
                    <a:pt x="205" y="221"/>
                    <a:pt x="205" y="221"/>
                  </a:cubicBezTo>
                  <a:cubicBezTo>
                    <a:pt x="233" y="219"/>
                    <a:pt x="233" y="219"/>
                    <a:pt x="233" y="219"/>
                  </a:cubicBezTo>
                  <a:cubicBezTo>
                    <a:pt x="234" y="216"/>
                    <a:pt x="234" y="216"/>
                    <a:pt x="234" y="216"/>
                  </a:cubicBezTo>
                  <a:cubicBezTo>
                    <a:pt x="236" y="213"/>
                    <a:pt x="236" y="213"/>
                    <a:pt x="236" y="213"/>
                  </a:cubicBezTo>
                  <a:cubicBezTo>
                    <a:pt x="236" y="213"/>
                    <a:pt x="238" y="212"/>
                    <a:pt x="237" y="211"/>
                  </a:cubicBezTo>
                  <a:cubicBezTo>
                    <a:pt x="237" y="210"/>
                    <a:pt x="235" y="207"/>
                    <a:pt x="235" y="207"/>
                  </a:cubicBezTo>
                  <a:cubicBezTo>
                    <a:pt x="234" y="206"/>
                    <a:pt x="234" y="206"/>
                    <a:pt x="234" y="206"/>
                  </a:cubicBezTo>
                  <a:cubicBezTo>
                    <a:pt x="235" y="204"/>
                    <a:pt x="235" y="204"/>
                    <a:pt x="235" y="204"/>
                  </a:cubicBezTo>
                  <a:cubicBezTo>
                    <a:pt x="237" y="203"/>
                    <a:pt x="237" y="203"/>
                    <a:pt x="237" y="203"/>
                  </a:cubicBezTo>
                  <a:cubicBezTo>
                    <a:pt x="238" y="200"/>
                    <a:pt x="238" y="200"/>
                    <a:pt x="238" y="200"/>
                  </a:cubicBezTo>
                  <a:cubicBezTo>
                    <a:pt x="238" y="197"/>
                    <a:pt x="238" y="197"/>
                    <a:pt x="238" y="197"/>
                  </a:cubicBezTo>
                  <a:cubicBezTo>
                    <a:pt x="238" y="194"/>
                    <a:pt x="238" y="194"/>
                    <a:pt x="238" y="194"/>
                  </a:cubicBezTo>
                  <a:lnTo>
                    <a:pt x="238" y="193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93" name="Freeform 47">
              <a:extLst>
                <a:ext uri="{FF2B5EF4-FFF2-40B4-BE49-F238E27FC236}">
                  <a16:creationId xmlns:a16="http://schemas.microsoft.com/office/drawing/2014/main" id="{038C76E6-E193-9749-8F75-96C18CF85E2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8258" y="5141149"/>
              <a:ext cx="1369717" cy="1594024"/>
            </a:xfrm>
            <a:custGeom>
              <a:avLst/>
              <a:gdLst>
                <a:gd name="T0" fmla="*/ 139 w 208"/>
                <a:gd name="T1" fmla="*/ 135 h 242"/>
                <a:gd name="T2" fmla="*/ 144 w 208"/>
                <a:gd name="T3" fmla="*/ 107 h 242"/>
                <a:gd name="T4" fmla="*/ 169 w 208"/>
                <a:gd name="T5" fmla="*/ 80 h 242"/>
                <a:gd name="T6" fmla="*/ 208 w 208"/>
                <a:gd name="T7" fmla="*/ 55 h 242"/>
                <a:gd name="T8" fmla="*/ 183 w 208"/>
                <a:gd name="T9" fmla="*/ 52 h 242"/>
                <a:gd name="T10" fmla="*/ 166 w 208"/>
                <a:gd name="T11" fmla="*/ 52 h 242"/>
                <a:gd name="T12" fmla="*/ 154 w 208"/>
                <a:gd name="T13" fmla="*/ 55 h 242"/>
                <a:gd name="T14" fmla="*/ 147 w 208"/>
                <a:gd name="T15" fmla="*/ 48 h 242"/>
                <a:gd name="T16" fmla="*/ 133 w 208"/>
                <a:gd name="T17" fmla="*/ 45 h 242"/>
                <a:gd name="T18" fmla="*/ 128 w 208"/>
                <a:gd name="T19" fmla="*/ 42 h 242"/>
                <a:gd name="T20" fmla="*/ 114 w 208"/>
                <a:gd name="T21" fmla="*/ 36 h 242"/>
                <a:gd name="T22" fmla="*/ 123 w 208"/>
                <a:gd name="T23" fmla="*/ 36 h 242"/>
                <a:gd name="T24" fmla="*/ 114 w 208"/>
                <a:gd name="T25" fmla="*/ 35 h 242"/>
                <a:gd name="T26" fmla="*/ 105 w 208"/>
                <a:gd name="T27" fmla="*/ 35 h 242"/>
                <a:gd name="T28" fmla="*/ 97 w 208"/>
                <a:gd name="T29" fmla="*/ 39 h 242"/>
                <a:gd name="T30" fmla="*/ 87 w 208"/>
                <a:gd name="T31" fmla="*/ 34 h 242"/>
                <a:gd name="T32" fmla="*/ 80 w 208"/>
                <a:gd name="T33" fmla="*/ 34 h 242"/>
                <a:gd name="T34" fmla="*/ 68 w 208"/>
                <a:gd name="T35" fmla="*/ 24 h 242"/>
                <a:gd name="T36" fmla="*/ 66 w 208"/>
                <a:gd name="T37" fmla="*/ 20 h 242"/>
                <a:gd name="T38" fmla="*/ 58 w 208"/>
                <a:gd name="T39" fmla="*/ 20 h 242"/>
                <a:gd name="T40" fmla="*/ 54 w 208"/>
                <a:gd name="T41" fmla="*/ 16 h 242"/>
                <a:gd name="T42" fmla="*/ 58 w 208"/>
                <a:gd name="T43" fmla="*/ 8 h 242"/>
                <a:gd name="T44" fmla="*/ 60 w 208"/>
                <a:gd name="T45" fmla="*/ 2 h 242"/>
                <a:gd name="T46" fmla="*/ 56 w 208"/>
                <a:gd name="T47" fmla="*/ 0 h 242"/>
                <a:gd name="T48" fmla="*/ 54 w 208"/>
                <a:gd name="T49" fmla="*/ 12 h 242"/>
                <a:gd name="T50" fmla="*/ 0 w 208"/>
                <a:gd name="T51" fmla="*/ 16 h 242"/>
                <a:gd name="T52" fmla="*/ 1 w 208"/>
                <a:gd name="T53" fmla="*/ 23 h 242"/>
                <a:gd name="T54" fmla="*/ 4 w 208"/>
                <a:gd name="T55" fmla="*/ 26 h 242"/>
                <a:gd name="T56" fmla="*/ 3 w 208"/>
                <a:gd name="T57" fmla="*/ 31 h 242"/>
                <a:gd name="T58" fmla="*/ 1 w 208"/>
                <a:gd name="T59" fmla="*/ 34 h 242"/>
                <a:gd name="T60" fmla="*/ 2 w 208"/>
                <a:gd name="T61" fmla="*/ 40 h 242"/>
                <a:gd name="T62" fmla="*/ 1 w 208"/>
                <a:gd name="T63" fmla="*/ 51 h 242"/>
                <a:gd name="T64" fmla="*/ 6 w 208"/>
                <a:gd name="T65" fmla="*/ 64 h 242"/>
                <a:gd name="T66" fmla="*/ 9 w 208"/>
                <a:gd name="T67" fmla="*/ 78 h 242"/>
                <a:gd name="T68" fmla="*/ 10 w 208"/>
                <a:gd name="T69" fmla="*/ 104 h 242"/>
                <a:gd name="T70" fmla="*/ 12 w 208"/>
                <a:gd name="T71" fmla="*/ 114 h 242"/>
                <a:gd name="T72" fmla="*/ 12 w 208"/>
                <a:gd name="T73" fmla="*/ 122 h 242"/>
                <a:gd name="T74" fmla="*/ 17 w 208"/>
                <a:gd name="T75" fmla="*/ 127 h 242"/>
                <a:gd name="T76" fmla="*/ 18 w 208"/>
                <a:gd name="T77" fmla="*/ 136 h 242"/>
                <a:gd name="T78" fmla="*/ 16 w 208"/>
                <a:gd name="T79" fmla="*/ 142 h 242"/>
                <a:gd name="T80" fmla="*/ 17 w 208"/>
                <a:gd name="T81" fmla="*/ 144 h 242"/>
                <a:gd name="T82" fmla="*/ 11 w 208"/>
                <a:gd name="T83" fmla="*/ 150 h 242"/>
                <a:gd name="T84" fmla="*/ 8 w 208"/>
                <a:gd name="T85" fmla="*/ 154 h 242"/>
                <a:gd name="T86" fmla="*/ 9 w 208"/>
                <a:gd name="T87" fmla="*/ 158 h 242"/>
                <a:gd name="T88" fmla="*/ 12 w 208"/>
                <a:gd name="T89" fmla="*/ 163 h 242"/>
                <a:gd name="T90" fmla="*/ 18 w 208"/>
                <a:gd name="T91" fmla="*/ 167 h 242"/>
                <a:gd name="T92" fmla="*/ 18 w 208"/>
                <a:gd name="T93" fmla="*/ 242 h 242"/>
                <a:gd name="T94" fmla="*/ 173 w 208"/>
                <a:gd name="T95" fmla="*/ 233 h 242"/>
                <a:gd name="T96" fmla="*/ 166 w 208"/>
                <a:gd name="T97" fmla="*/ 220 h 242"/>
                <a:gd name="T98" fmla="*/ 157 w 208"/>
                <a:gd name="T99" fmla="*/ 213 h 242"/>
                <a:gd name="T100" fmla="*/ 138 w 208"/>
                <a:gd name="T101" fmla="*/ 197 h 242"/>
                <a:gd name="T102" fmla="*/ 125 w 208"/>
                <a:gd name="T103" fmla="*/ 189 h 242"/>
                <a:gd name="T104" fmla="*/ 128 w 208"/>
                <a:gd name="T105" fmla="*/ 159 h 242"/>
                <a:gd name="T106" fmla="*/ 122 w 208"/>
                <a:gd name="T107" fmla="*/ 154 h 242"/>
                <a:gd name="T108" fmla="*/ 128 w 208"/>
                <a:gd name="T109" fmla="*/ 141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8" h="242">
                  <a:moveTo>
                    <a:pt x="128" y="141"/>
                  </a:moveTo>
                  <a:lnTo>
                    <a:pt x="139" y="135"/>
                  </a:lnTo>
                  <a:lnTo>
                    <a:pt x="139" y="111"/>
                  </a:lnTo>
                  <a:lnTo>
                    <a:pt x="144" y="107"/>
                  </a:lnTo>
                  <a:lnTo>
                    <a:pt x="161" y="91"/>
                  </a:lnTo>
                  <a:lnTo>
                    <a:pt x="169" y="80"/>
                  </a:lnTo>
                  <a:lnTo>
                    <a:pt x="185" y="69"/>
                  </a:lnTo>
                  <a:lnTo>
                    <a:pt x="208" y="55"/>
                  </a:lnTo>
                  <a:lnTo>
                    <a:pt x="200" y="53"/>
                  </a:lnTo>
                  <a:lnTo>
                    <a:pt x="183" y="52"/>
                  </a:lnTo>
                  <a:lnTo>
                    <a:pt x="169" y="49"/>
                  </a:lnTo>
                  <a:lnTo>
                    <a:pt x="166" y="52"/>
                  </a:lnTo>
                  <a:lnTo>
                    <a:pt x="162" y="55"/>
                  </a:lnTo>
                  <a:lnTo>
                    <a:pt x="154" y="55"/>
                  </a:lnTo>
                  <a:lnTo>
                    <a:pt x="151" y="51"/>
                  </a:lnTo>
                  <a:lnTo>
                    <a:pt x="147" y="48"/>
                  </a:lnTo>
                  <a:lnTo>
                    <a:pt x="136" y="45"/>
                  </a:lnTo>
                  <a:lnTo>
                    <a:pt x="133" y="45"/>
                  </a:lnTo>
                  <a:lnTo>
                    <a:pt x="129" y="43"/>
                  </a:lnTo>
                  <a:lnTo>
                    <a:pt x="128" y="42"/>
                  </a:lnTo>
                  <a:lnTo>
                    <a:pt x="119" y="41"/>
                  </a:lnTo>
                  <a:lnTo>
                    <a:pt x="114" y="36"/>
                  </a:lnTo>
                  <a:lnTo>
                    <a:pt x="120" y="39"/>
                  </a:lnTo>
                  <a:lnTo>
                    <a:pt x="123" y="36"/>
                  </a:lnTo>
                  <a:lnTo>
                    <a:pt x="119" y="35"/>
                  </a:lnTo>
                  <a:lnTo>
                    <a:pt x="114" y="35"/>
                  </a:lnTo>
                  <a:lnTo>
                    <a:pt x="109" y="35"/>
                  </a:lnTo>
                  <a:lnTo>
                    <a:pt x="105" y="35"/>
                  </a:lnTo>
                  <a:lnTo>
                    <a:pt x="100" y="35"/>
                  </a:lnTo>
                  <a:lnTo>
                    <a:pt x="97" y="39"/>
                  </a:lnTo>
                  <a:lnTo>
                    <a:pt x="93" y="39"/>
                  </a:lnTo>
                  <a:lnTo>
                    <a:pt x="87" y="34"/>
                  </a:lnTo>
                  <a:lnTo>
                    <a:pt x="84" y="34"/>
                  </a:lnTo>
                  <a:lnTo>
                    <a:pt x="80" y="34"/>
                  </a:lnTo>
                  <a:lnTo>
                    <a:pt x="73" y="32"/>
                  </a:lnTo>
                  <a:lnTo>
                    <a:pt x="68" y="24"/>
                  </a:lnTo>
                  <a:lnTo>
                    <a:pt x="68" y="24"/>
                  </a:lnTo>
                  <a:lnTo>
                    <a:pt x="66" y="20"/>
                  </a:lnTo>
                  <a:lnTo>
                    <a:pt x="62" y="20"/>
                  </a:lnTo>
                  <a:lnTo>
                    <a:pt x="58" y="20"/>
                  </a:lnTo>
                  <a:lnTo>
                    <a:pt x="55" y="20"/>
                  </a:lnTo>
                  <a:lnTo>
                    <a:pt x="54" y="16"/>
                  </a:lnTo>
                  <a:lnTo>
                    <a:pt x="57" y="12"/>
                  </a:lnTo>
                  <a:lnTo>
                    <a:pt x="58" y="8"/>
                  </a:lnTo>
                  <a:lnTo>
                    <a:pt x="62" y="5"/>
                  </a:lnTo>
                  <a:lnTo>
                    <a:pt x="60" y="2"/>
                  </a:lnTo>
                  <a:lnTo>
                    <a:pt x="60" y="2"/>
                  </a:lnTo>
                  <a:lnTo>
                    <a:pt x="56" y="0"/>
                  </a:lnTo>
                  <a:lnTo>
                    <a:pt x="56" y="10"/>
                  </a:lnTo>
                  <a:lnTo>
                    <a:pt x="54" y="12"/>
                  </a:lnTo>
                  <a:lnTo>
                    <a:pt x="52" y="16"/>
                  </a:lnTo>
                  <a:lnTo>
                    <a:pt x="0" y="16"/>
                  </a:lnTo>
                  <a:lnTo>
                    <a:pt x="1" y="20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4" y="26"/>
                  </a:lnTo>
                  <a:lnTo>
                    <a:pt x="4" y="30"/>
                  </a:lnTo>
                  <a:lnTo>
                    <a:pt x="3" y="31"/>
                  </a:lnTo>
                  <a:lnTo>
                    <a:pt x="1" y="33"/>
                  </a:lnTo>
                  <a:lnTo>
                    <a:pt x="1" y="34"/>
                  </a:lnTo>
                  <a:lnTo>
                    <a:pt x="1" y="38"/>
                  </a:lnTo>
                  <a:lnTo>
                    <a:pt x="2" y="40"/>
                  </a:lnTo>
                  <a:lnTo>
                    <a:pt x="3" y="45"/>
                  </a:lnTo>
                  <a:lnTo>
                    <a:pt x="1" y="51"/>
                  </a:lnTo>
                  <a:lnTo>
                    <a:pt x="3" y="56"/>
                  </a:lnTo>
                  <a:lnTo>
                    <a:pt x="6" y="64"/>
                  </a:lnTo>
                  <a:lnTo>
                    <a:pt x="9" y="70"/>
                  </a:lnTo>
                  <a:lnTo>
                    <a:pt x="9" y="78"/>
                  </a:lnTo>
                  <a:lnTo>
                    <a:pt x="10" y="92"/>
                  </a:lnTo>
                  <a:lnTo>
                    <a:pt x="10" y="104"/>
                  </a:lnTo>
                  <a:lnTo>
                    <a:pt x="10" y="112"/>
                  </a:lnTo>
                  <a:lnTo>
                    <a:pt x="12" y="114"/>
                  </a:lnTo>
                  <a:lnTo>
                    <a:pt x="12" y="116"/>
                  </a:lnTo>
                  <a:lnTo>
                    <a:pt x="12" y="122"/>
                  </a:lnTo>
                  <a:lnTo>
                    <a:pt x="15" y="124"/>
                  </a:lnTo>
                  <a:lnTo>
                    <a:pt x="17" y="127"/>
                  </a:lnTo>
                  <a:lnTo>
                    <a:pt x="18" y="132"/>
                  </a:lnTo>
                  <a:lnTo>
                    <a:pt x="18" y="136"/>
                  </a:lnTo>
                  <a:lnTo>
                    <a:pt x="18" y="141"/>
                  </a:lnTo>
                  <a:lnTo>
                    <a:pt x="16" y="142"/>
                  </a:lnTo>
                  <a:lnTo>
                    <a:pt x="16" y="142"/>
                  </a:lnTo>
                  <a:lnTo>
                    <a:pt x="17" y="144"/>
                  </a:lnTo>
                  <a:lnTo>
                    <a:pt x="13" y="147"/>
                  </a:lnTo>
                  <a:lnTo>
                    <a:pt x="11" y="150"/>
                  </a:lnTo>
                  <a:lnTo>
                    <a:pt x="8" y="152"/>
                  </a:lnTo>
                  <a:lnTo>
                    <a:pt x="8" y="154"/>
                  </a:lnTo>
                  <a:lnTo>
                    <a:pt x="8" y="156"/>
                  </a:lnTo>
                  <a:lnTo>
                    <a:pt x="9" y="158"/>
                  </a:lnTo>
                  <a:lnTo>
                    <a:pt x="12" y="160"/>
                  </a:lnTo>
                  <a:lnTo>
                    <a:pt x="12" y="163"/>
                  </a:lnTo>
                  <a:lnTo>
                    <a:pt x="17" y="164"/>
                  </a:lnTo>
                  <a:lnTo>
                    <a:pt x="18" y="167"/>
                  </a:lnTo>
                  <a:lnTo>
                    <a:pt x="21" y="169"/>
                  </a:lnTo>
                  <a:lnTo>
                    <a:pt x="18" y="242"/>
                  </a:lnTo>
                  <a:lnTo>
                    <a:pt x="172" y="239"/>
                  </a:lnTo>
                  <a:lnTo>
                    <a:pt x="173" y="233"/>
                  </a:lnTo>
                  <a:lnTo>
                    <a:pt x="172" y="227"/>
                  </a:lnTo>
                  <a:lnTo>
                    <a:pt x="166" y="220"/>
                  </a:lnTo>
                  <a:lnTo>
                    <a:pt x="160" y="216"/>
                  </a:lnTo>
                  <a:lnTo>
                    <a:pt x="157" y="213"/>
                  </a:lnTo>
                  <a:lnTo>
                    <a:pt x="150" y="204"/>
                  </a:lnTo>
                  <a:lnTo>
                    <a:pt x="138" y="197"/>
                  </a:lnTo>
                  <a:lnTo>
                    <a:pt x="130" y="193"/>
                  </a:lnTo>
                  <a:lnTo>
                    <a:pt x="125" y="189"/>
                  </a:lnTo>
                  <a:lnTo>
                    <a:pt x="126" y="174"/>
                  </a:lnTo>
                  <a:lnTo>
                    <a:pt x="128" y="159"/>
                  </a:lnTo>
                  <a:lnTo>
                    <a:pt x="126" y="159"/>
                  </a:lnTo>
                  <a:lnTo>
                    <a:pt x="122" y="154"/>
                  </a:lnTo>
                  <a:lnTo>
                    <a:pt x="126" y="145"/>
                  </a:lnTo>
                  <a:lnTo>
                    <a:pt x="128" y="141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94" name="Line 48">
              <a:extLst>
                <a:ext uri="{FF2B5EF4-FFF2-40B4-BE49-F238E27FC236}">
                  <a16:creationId xmlns:a16="http://schemas.microsoft.com/office/drawing/2014/main" id="{929DDC1B-BA3B-5C43-A658-852A2F3833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13362" y="5898644"/>
              <a:ext cx="0" cy="0"/>
            </a:xfrm>
            <a:prstGeom prst="line">
              <a:avLst/>
            </a:prstGeom>
            <a:grp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95" name="Line 49">
              <a:extLst>
                <a:ext uri="{FF2B5EF4-FFF2-40B4-BE49-F238E27FC236}">
                  <a16:creationId xmlns:a16="http://schemas.microsoft.com/office/drawing/2014/main" id="{A6C7B9A6-DE56-E649-83E4-51487EE272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13362" y="5898644"/>
              <a:ext cx="0" cy="0"/>
            </a:xfrm>
            <a:prstGeom prst="line">
              <a:avLst/>
            </a:pr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96" name="Freeform 50">
              <a:extLst>
                <a:ext uri="{FF2B5EF4-FFF2-40B4-BE49-F238E27FC236}">
                  <a16:creationId xmlns:a16="http://schemas.microsoft.com/office/drawing/2014/main" id="{5A96F464-3CEC-B046-87D8-E726FBDD82B8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6037" y="5608820"/>
              <a:ext cx="1600197" cy="1508398"/>
            </a:xfrm>
            <a:custGeom>
              <a:avLst/>
              <a:gdLst>
                <a:gd name="T0" fmla="*/ 12 w 287"/>
                <a:gd name="T1" fmla="*/ 44 h 270"/>
                <a:gd name="T2" fmla="*/ 29 w 287"/>
                <a:gd name="T3" fmla="*/ 36 h 270"/>
                <a:gd name="T4" fmla="*/ 52 w 287"/>
                <a:gd name="T5" fmla="*/ 17 h 270"/>
                <a:gd name="T6" fmla="*/ 77 w 287"/>
                <a:gd name="T7" fmla="*/ 0 h 270"/>
                <a:gd name="T8" fmla="*/ 75 w 287"/>
                <a:gd name="T9" fmla="*/ 6 h 270"/>
                <a:gd name="T10" fmla="*/ 65 w 287"/>
                <a:gd name="T11" fmla="*/ 19 h 270"/>
                <a:gd name="T12" fmla="*/ 67 w 287"/>
                <a:gd name="T13" fmla="*/ 29 h 270"/>
                <a:gd name="T14" fmla="*/ 77 w 287"/>
                <a:gd name="T15" fmla="*/ 28 h 270"/>
                <a:gd name="T16" fmla="*/ 111 w 287"/>
                <a:gd name="T17" fmla="*/ 45 h 270"/>
                <a:gd name="T18" fmla="*/ 135 w 287"/>
                <a:gd name="T19" fmla="*/ 39 h 270"/>
                <a:gd name="T20" fmla="*/ 169 w 287"/>
                <a:gd name="T21" fmla="*/ 28 h 270"/>
                <a:gd name="T22" fmla="*/ 198 w 287"/>
                <a:gd name="T23" fmla="*/ 38 h 270"/>
                <a:gd name="T24" fmla="*/ 217 w 287"/>
                <a:gd name="T25" fmla="*/ 55 h 270"/>
                <a:gd name="T26" fmla="*/ 232 w 287"/>
                <a:gd name="T27" fmla="*/ 56 h 270"/>
                <a:gd name="T28" fmla="*/ 219 w 287"/>
                <a:gd name="T29" fmla="*/ 62 h 270"/>
                <a:gd name="T30" fmla="*/ 193 w 287"/>
                <a:gd name="T31" fmla="*/ 64 h 270"/>
                <a:gd name="T32" fmla="*/ 201 w 287"/>
                <a:gd name="T33" fmla="*/ 74 h 270"/>
                <a:gd name="T34" fmla="*/ 204 w 287"/>
                <a:gd name="T35" fmla="*/ 75 h 270"/>
                <a:gd name="T36" fmla="*/ 234 w 287"/>
                <a:gd name="T37" fmla="*/ 88 h 270"/>
                <a:gd name="T38" fmla="*/ 246 w 287"/>
                <a:gd name="T39" fmla="*/ 109 h 270"/>
                <a:gd name="T40" fmla="*/ 245 w 287"/>
                <a:gd name="T41" fmla="*/ 141 h 270"/>
                <a:gd name="T42" fmla="*/ 233 w 287"/>
                <a:gd name="T43" fmla="*/ 168 h 270"/>
                <a:gd name="T44" fmla="*/ 246 w 287"/>
                <a:gd name="T45" fmla="*/ 166 h 270"/>
                <a:gd name="T46" fmla="*/ 255 w 287"/>
                <a:gd name="T47" fmla="*/ 153 h 270"/>
                <a:gd name="T48" fmla="*/ 275 w 287"/>
                <a:gd name="T49" fmla="*/ 154 h 270"/>
                <a:gd name="T50" fmla="*/ 287 w 287"/>
                <a:gd name="T51" fmla="*/ 197 h 270"/>
                <a:gd name="T52" fmla="*/ 275 w 287"/>
                <a:gd name="T53" fmla="*/ 220 h 270"/>
                <a:gd name="T54" fmla="*/ 266 w 287"/>
                <a:gd name="T55" fmla="*/ 249 h 270"/>
                <a:gd name="T56" fmla="*/ 141 w 287"/>
                <a:gd name="T57" fmla="*/ 270 h 270"/>
                <a:gd name="T58" fmla="*/ 158 w 287"/>
                <a:gd name="T59" fmla="*/ 235 h 270"/>
                <a:gd name="T60" fmla="*/ 145 w 287"/>
                <a:gd name="T61" fmla="*/ 191 h 270"/>
                <a:gd name="T62" fmla="*/ 144 w 287"/>
                <a:gd name="T63" fmla="*/ 165 h 270"/>
                <a:gd name="T64" fmla="*/ 148 w 287"/>
                <a:gd name="T65" fmla="*/ 147 h 270"/>
                <a:gd name="T66" fmla="*/ 153 w 287"/>
                <a:gd name="T67" fmla="*/ 122 h 270"/>
                <a:gd name="T68" fmla="*/ 166 w 287"/>
                <a:gd name="T69" fmla="*/ 106 h 270"/>
                <a:gd name="T70" fmla="*/ 169 w 287"/>
                <a:gd name="T71" fmla="*/ 122 h 270"/>
                <a:gd name="T72" fmla="*/ 175 w 287"/>
                <a:gd name="T73" fmla="*/ 111 h 270"/>
                <a:gd name="T74" fmla="*/ 180 w 287"/>
                <a:gd name="T75" fmla="*/ 94 h 270"/>
                <a:gd name="T76" fmla="*/ 184 w 287"/>
                <a:gd name="T77" fmla="*/ 81 h 270"/>
                <a:gd name="T78" fmla="*/ 189 w 287"/>
                <a:gd name="T79" fmla="*/ 74 h 270"/>
                <a:gd name="T80" fmla="*/ 187 w 287"/>
                <a:gd name="T81" fmla="*/ 65 h 270"/>
                <a:gd name="T82" fmla="*/ 159 w 287"/>
                <a:gd name="T83" fmla="*/ 68 h 270"/>
                <a:gd name="T84" fmla="*/ 129 w 287"/>
                <a:gd name="T85" fmla="*/ 85 h 270"/>
                <a:gd name="T86" fmla="*/ 127 w 287"/>
                <a:gd name="T87" fmla="*/ 76 h 270"/>
                <a:gd name="T88" fmla="*/ 118 w 287"/>
                <a:gd name="T89" fmla="*/ 75 h 270"/>
                <a:gd name="T90" fmla="*/ 107 w 287"/>
                <a:gd name="T91" fmla="*/ 101 h 270"/>
                <a:gd name="T92" fmla="*/ 95 w 287"/>
                <a:gd name="T93" fmla="*/ 100 h 270"/>
                <a:gd name="T94" fmla="*/ 84 w 287"/>
                <a:gd name="T95" fmla="*/ 81 h 270"/>
                <a:gd name="T96" fmla="*/ 58 w 287"/>
                <a:gd name="T97" fmla="*/ 74 h 270"/>
                <a:gd name="T98" fmla="*/ 29 w 287"/>
                <a:gd name="T99" fmla="*/ 65 h 270"/>
                <a:gd name="T100" fmla="*/ 9 w 287"/>
                <a:gd name="T101" fmla="*/ 57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87" h="270">
                  <a:moveTo>
                    <a:pt x="0" y="51"/>
                  </a:moveTo>
                  <a:cubicBezTo>
                    <a:pt x="2" y="49"/>
                    <a:pt x="2" y="49"/>
                    <a:pt x="2" y="49"/>
                  </a:cubicBezTo>
                  <a:cubicBezTo>
                    <a:pt x="6" y="49"/>
                    <a:pt x="6" y="49"/>
                    <a:pt x="6" y="49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6" y="14"/>
                    <a:pt x="56" y="14"/>
                    <a:pt x="56" y="14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70" y="1"/>
                    <a:pt x="70" y="1"/>
                    <a:pt x="70" y="1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3" y="3"/>
                    <a:pt x="83" y="3"/>
                    <a:pt x="83" y="3"/>
                  </a:cubicBezTo>
                  <a:cubicBezTo>
                    <a:pt x="79" y="5"/>
                    <a:pt x="79" y="5"/>
                    <a:pt x="79" y="5"/>
                  </a:cubicBezTo>
                  <a:cubicBezTo>
                    <a:pt x="75" y="6"/>
                    <a:pt x="75" y="6"/>
                    <a:pt x="75" y="6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0" y="14"/>
                    <a:pt x="70" y="14"/>
                    <a:pt x="70" y="14"/>
                  </a:cubicBezTo>
                  <a:cubicBezTo>
                    <a:pt x="70" y="14"/>
                    <a:pt x="68" y="14"/>
                    <a:pt x="68" y="15"/>
                  </a:cubicBezTo>
                  <a:cubicBezTo>
                    <a:pt x="68" y="16"/>
                    <a:pt x="65" y="23"/>
                    <a:pt x="65" y="23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67" y="29"/>
                    <a:pt x="67" y="29"/>
                    <a:pt x="67" y="29"/>
                  </a:cubicBezTo>
                  <a:cubicBezTo>
                    <a:pt x="68" y="29"/>
                    <a:pt x="68" y="29"/>
                    <a:pt x="68" y="29"/>
                  </a:cubicBezTo>
                  <a:cubicBezTo>
                    <a:pt x="69" y="31"/>
                    <a:pt x="69" y="31"/>
                    <a:pt x="69" y="31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77" y="28"/>
                    <a:pt x="77" y="28"/>
                    <a:pt x="77" y="28"/>
                  </a:cubicBezTo>
                  <a:cubicBezTo>
                    <a:pt x="82" y="29"/>
                    <a:pt x="82" y="29"/>
                    <a:pt x="82" y="29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98" y="41"/>
                    <a:pt x="98" y="41"/>
                    <a:pt x="98" y="41"/>
                  </a:cubicBezTo>
                  <a:cubicBezTo>
                    <a:pt x="102" y="44"/>
                    <a:pt x="102" y="44"/>
                    <a:pt x="102" y="44"/>
                  </a:cubicBezTo>
                  <a:cubicBezTo>
                    <a:pt x="111" y="45"/>
                    <a:pt x="111" y="45"/>
                    <a:pt x="111" y="45"/>
                  </a:cubicBezTo>
                  <a:cubicBezTo>
                    <a:pt x="114" y="44"/>
                    <a:pt x="114" y="44"/>
                    <a:pt x="114" y="44"/>
                  </a:cubicBezTo>
                  <a:cubicBezTo>
                    <a:pt x="121" y="46"/>
                    <a:pt x="121" y="46"/>
                    <a:pt x="121" y="46"/>
                  </a:cubicBezTo>
                  <a:cubicBezTo>
                    <a:pt x="127" y="48"/>
                    <a:pt x="127" y="48"/>
                    <a:pt x="127" y="48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5" y="39"/>
                    <a:pt x="135" y="39"/>
                    <a:pt x="135" y="39"/>
                  </a:cubicBezTo>
                  <a:cubicBezTo>
                    <a:pt x="139" y="35"/>
                    <a:pt x="139" y="35"/>
                    <a:pt x="139" y="35"/>
                  </a:cubicBezTo>
                  <a:cubicBezTo>
                    <a:pt x="148" y="33"/>
                    <a:pt x="148" y="33"/>
                    <a:pt x="148" y="33"/>
                  </a:cubicBezTo>
                  <a:cubicBezTo>
                    <a:pt x="154" y="31"/>
                    <a:pt x="154" y="31"/>
                    <a:pt x="154" y="31"/>
                  </a:cubicBezTo>
                  <a:cubicBezTo>
                    <a:pt x="160" y="31"/>
                    <a:pt x="160" y="31"/>
                    <a:pt x="160" y="31"/>
                  </a:cubicBezTo>
                  <a:cubicBezTo>
                    <a:pt x="169" y="28"/>
                    <a:pt x="169" y="28"/>
                    <a:pt x="169" y="28"/>
                  </a:cubicBezTo>
                  <a:cubicBezTo>
                    <a:pt x="175" y="26"/>
                    <a:pt x="175" y="26"/>
                    <a:pt x="175" y="26"/>
                  </a:cubicBezTo>
                  <a:cubicBezTo>
                    <a:pt x="178" y="28"/>
                    <a:pt x="178" y="28"/>
                    <a:pt x="178" y="28"/>
                  </a:cubicBezTo>
                  <a:cubicBezTo>
                    <a:pt x="180" y="36"/>
                    <a:pt x="180" y="36"/>
                    <a:pt x="180" y="36"/>
                  </a:cubicBezTo>
                  <a:cubicBezTo>
                    <a:pt x="191" y="38"/>
                    <a:pt x="191" y="38"/>
                    <a:pt x="191" y="38"/>
                  </a:cubicBezTo>
                  <a:cubicBezTo>
                    <a:pt x="198" y="38"/>
                    <a:pt x="198" y="38"/>
                    <a:pt x="198" y="38"/>
                  </a:cubicBezTo>
                  <a:cubicBezTo>
                    <a:pt x="203" y="39"/>
                    <a:pt x="203" y="39"/>
                    <a:pt x="203" y="39"/>
                  </a:cubicBezTo>
                  <a:cubicBezTo>
                    <a:pt x="207" y="44"/>
                    <a:pt x="207" y="44"/>
                    <a:pt x="207" y="44"/>
                  </a:cubicBezTo>
                  <a:cubicBezTo>
                    <a:pt x="213" y="51"/>
                    <a:pt x="213" y="51"/>
                    <a:pt x="213" y="51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215" y="53"/>
                    <a:pt x="216" y="54"/>
                    <a:pt x="217" y="55"/>
                  </a:cubicBezTo>
                  <a:cubicBezTo>
                    <a:pt x="218" y="56"/>
                    <a:pt x="219" y="58"/>
                    <a:pt x="219" y="58"/>
                  </a:cubicBezTo>
                  <a:cubicBezTo>
                    <a:pt x="224" y="59"/>
                    <a:pt x="224" y="59"/>
                    <a:pt x="224" y="59"/>
                  </a:cubicBezTo>
                  <a:cubicBezTo>
                    <a:pt x="224" y="59"/>
                    <a:pt x="226" y="57"/>
                    <a:pt x="226" y="57"/>
                  </a:cubicBezTo>
                  <a:cubicBezTo>
                    <a:pt x="226" y="56"/>
                    <a:pt x="230" y="54"/>
                    <a:pt x="230" y="54"/>
                  </a:cubicBezTo>
                  <a:cubicBezTo>
                    <a:pt x="232" y="56"/>
                    <a:pt x="232" y="56"/>
                    <a:pt x="232" y="56"/>
                  </a:cubicBezTo>
                  <a:cubicBezTo>
                    <a:pt x="232" y="56"/>
                    <a:pt x="234" y="57"/>
                    <a:pt x="232" y="58"/>
                  </a:cubicBezTo>
                  <a:cubicBezTo>
                    <a:pt x="231" y="58"/>
                    <a:pt x="230" y="60"/>
                    <a:pt x="229" y="60"/>
                  </a:cubicBezTo>
                  <a:cubicBezTo>
                    <a:pt x="227" y="60"/>
                    <a:pt x="225" y="60"/>
                    <a:pt x="225" y="60"/>
                  </a:cubicBezTo>
                  <a:cubicBezTo>
                    <a:pt x="221" y="60"/>
                    <a:pt x="221" y="60"/>
                    <a:pt x="221" y="60"/>
                  </a:cubicBezTo>
                  <a:cubicBezTo>
                    <a:pt x="219" y="62"/>
                    <a:pt x="219" y="62"/>
                    <a:pt x="219" y="62"/>
                  </a:cubicBezTo>
                  <a:cubicBezTo>
                    <a:pt x="208" y="62"/>
                    <a:pt x="208" y="62"/>
                    <a:pt x="208" y="62"/>
                  </a:cubicBezTo>
                  <a:cubicBezTo>
                    <a:pt x="205" y="63"/>
                    <a:pt x="205" y="63"/>
                    <a:pt x="205" y="63"/>
                  </a:cubicBezTo>
                  <a:cubicBezTo>
                    <a:pt x="201" y="61"/>
                    <a:pt x="201" y="61"/>
                    <a:pt x="201" y="61"/>
                  </a:cubicBezTo>
                  <a:cubicBezTo>
                    <a:pt x="197" y="59"/>
                    <a:pt x="197" y="59"/>
                    <a:pt x="197" y="59"/>
                  </a:cubicBezTo>
                  <a:cubicBezTo>
                    <a:pt x="193" y="64"/>
                    <a:pt x="193" y="64"/>
                    <a:pt x="193" y="64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69"/>
                    <a:pt x="194" y="69"/>
                    <a:pt x="194" y="69"/>
                  </a:cubicBezTo>
                  <a:cubicBezTo>
                    <a:pt x="194" y="69"/>
                    <a:pt x="194" y="71"/>
                    <a:pt x="195" y="71"/>
                  </a:cubicBezTo>
                  <a:cubicBezTo>
                    <a:pt x="195" y="71"/>
                    <a:pt x="196" y="72"/>
                    <a:pt x="196" y="72"/>
                  </a:cubicBezTo>
                  <a:cubicBezTo>
                    <a:pt x="201" y="74"/>
                    <a:pt x="201" y="74"/>
                    <a:pt x="201" y="74"/>
                  </a:cubicBezTo>
                  <a:cubicBezTo>
                    <a:pt x="203" y="72"/>
                    <a:pt x="203" y="72"/>
                    <a:pt x="203" y="72"/>
                  </a:cubicBezTo>
                  <a:cubicBezTo>
                    <a:pt x="203" y="72"/>
                    <a:pt x="200" y="70"/>
                    <a:pt x="201" y="70"/>
                  </a:cubicBezTo>
                  <a:cubicBezTo>
                    <a:pt x="202" y="70"/>
                    <a:pt x="206" y="72"/>
                    <a:pt x="206" y="72"/>
                  </a:cubicBezTo>
                  <a:cubicBezTo>
                    <a:pt x="206" y="72"/>
                    <a:pt x="205" y="74"/>
                    <a:pt x="205" y="74"/>
                  </a:cubicBezTo>
                  <a:cubicBezTo>
                    <a:pt x="204" y="75"/>
                    <a:pt x="204" y="75"/>
                    <a:pt x="204" y="75"/>
                  </a:cubicBezTo>
                  <a:cubicBezTo>
                    <a:pt x="205" y="76"/>
                    <a:pt x="210" y="77"/>
                    <a:pt x="210" y="77"/>
                  </a:cubicBezTo>
                  <a:cubicBezTo>
                    <a:pt x="211" y="77"/>
                    <a:pt x="214" y="79"/>
                    <a:pt x="214" y="79"/>
                  </a:cubicBezTo>
                  <a:cubicBezTo>
                    <a:pt x="219" y="82"/>
                    <a:pt x="219" y="82"/>
                    <a:pt x="219" y="82"/>
                  </a:cubicBezTo>
                  <a:cubicBezTo>
                    <a:pt x="226" y="85"/>
                    <a:pt x="226" y="85"/>
                    <a:pt x="226" y="85"/>
                  </a:cubicBezTo>
                  <a:cubicBezTo>
                    <a:pt x="234" y="88"/>
                    <a:pt x="234" y="88"/>
                    <a:pt x="234" y="88"/>
                  </a:cubicBezTo>
                  <a:cubicBezTo>
                    <a:pt x="242" y="96"/>
                    <a:pt x="242" y="96"/>
                    <a:pt x="242" y="96"/>
                  </a:cubicBezTo>
                  <a:cubicBezTo>
                    <a:pt x="246" y="101"/>
                    <a:pt x="246" y="101"/>
                    <a:pt x="246" y="101"/>
                  </a:cubicBezTo>
                  <a:cubicBezTo>
                    <a:pt x="244" y="103"/>
                    <a:pt x="244" y="103"/>
                    <a:pt x="244" y="103"/>
                  </a:cubicBezTo>
                  <a:cubicBezTo>
                    <a:pt x="244" y="103"/>
                    <a:pt x="243" y="103"/>
                    <a:pt x="243" y="104"/>
                  </a:cubicBezTo>
                  <a:cubicBezTo>
                    <a:pt x="244" y="105"/>
                    <a:pt x="246" y="109"/>
                    <a:pt x="246" y="109"/>
                  </a:cubicBezTo>
                  <a:cubicBezTo>
                    <a:pt x="245" y="110"/>
                    <a:pt x="247" y="113"/>
                    <a:pt x="247" y="113"/>
                  </a:cubicBezTo>
                  <a:cubicBezTo>
                    <a:pt x="249" y="124"/>
                    <a:pt x="249" y="124"/>
                    <a:pt x="249" y="124"/>
                  </a:cubicBezTo>
                  <a:cubicBezTo>
                    <a:pt x="250" y="130"/>
                    <a:pt x="250" y="130"/>
                    <a:pt x="250" y="130"/>
                  </a:cubicBezTo>
                  <a:cubicBezTo>
                    <a:pt x="249" y="136"/>
                    <a:pt x="249" y="136"/>
                    <a:pt x="249" y="136"/>
                  </a:cubicBezTo>
                  <a:cubicBezTo>
                    <a:pt x="245" y="141"/>
                    <a:pt x="245" y="141"/>
                    <a:pt x="245" y="141"/>
                  </a:cubicBezTo>
                  <a:cubicBezTo>
                    <a:pt x="242" y="147"/>
                    <a:pt x="242" y="147"/>
                    <a:pt x="242" y="147"/>
                  </a:cubicBezTo>
                  <a:cubicBezTo>
                    <a:pt x="242" y="147"/>
                    <a:pt x="240" y="151"/>
                    <a:pt x="239" y="152"/>
                  </a:cubicBezTo>
                  <a:cubicBezTo>
                    <a:pt x="239" y="152"/>
                    <a:pt x="235" y="155"/>
                    <a:pt x="235" y="156"/>
                  </a:cubicBezTo>
                  <a:cubicBezTo>
                    <a:pt x="235" y="156"/>
                    <a:pt x="233" y="160"/>
                    <a:pt x="233" y="160"/>
                  </a:cubicBezTo>
                  <a:cubicBezTo>
                    <a:pt x="233" y="168"/>
                    <a:pt x="233" y="168"/>
                    <a:pt x="233" y="168"/>
                  </a:cubicBezTo>
                  <a:cubicBezTo>
                    <a:pt x="235" y="170"/>
                    <a:pt x="235" y="170"/>
                    <a:pt x="235" y="170"/>
                  </a:cubicBezTo>
                  <a:cubicBezTo>
                    <a:pt x="240" y="172"/>
                    <a:pt x="240" y="172"/>
                    <a:pt x="240" y="172"/>
                  </a:cubicBezTo>
                  <a:cubicBezTo>
                    <a:pt x="242" y="170"/>
                    <a:pt x="242" y="170"/>
                    <a:pt x="242" y="170"/>
                  </a:cubicBezTo>
                  <a:cubicBezTo>
                    <a:pt x="242" y="170"/>
                    <a:pt x="244" y="169"/>
                    <a:pt x="244" y="168"/>
                  </a:cubicBezTo>
                  <a:cubicBezTo>
                    <a:pt x="245" y="168"/>
                    <a:pt x="246" y="166"/>
                    <a:pt x="246" y="166"/>
                  </a:cubicBezTo>
                  <a:cubicBezTo>
                    <a:pt x="246" y="166"/>
                    <a:pt x="249" y="164"/>
                    <a:pt x="249" y="164"/>
                  </a:cubicBezTo>
                  <a:cubicBezTo>
                    <a:pt x="249" y="164"/>
                    <a:pt x="249" y="161"/>
                    <a:pt x="249" y="161"/>
                  </a:cubicBezTo>
                  <a:cubicBezTo>
                    <a:pt x="249" y="161"/>
                    <a:pt x="250" y="157"/>
                    <a:pt x="250" y="157"/>
                  </a:cubicBezTo>
                  <a:cubicBezTo>
                    <a:pt x="250" y="157"/>
                    <a:pt x="252" y="156"/>
                    <a:pt x="252" y="156"/>
                  </a:cubicBezTo>
                  <a:cubicBezTo>
                    <a:pt x="252" y="155"/>
                    <a:pt x="255" y="153"/>
                    <a:pt x="255" y="153"/>
                  </a:cubicBezTo>
                  <a:cubicBezTo>
                    <a:pt x="255" y="153"/>
                    <a:pt x="259" y="150"/>
                    <a:pt x="259" y="150"/>
                  </a:cubicBezTo>
                  <a:cubicBezTo>
                    <a:pt x="260" y="150"/>
                    <a:pt x="262" y="147"/>
                    <a:pt x="262" y="147"/>
                  </a:cubicBezTo>
                  <a:cubicBezTo>
                    <a:pt x="265" y="147"/>
                    <a:pt x="265" y="147"/>
                    <a:pt x="265" y="147"/>
                  </a:cubicBezTo>
                  <a:cubicBezTo>
                    <a:pt x="269" y="148"/>
                    <a:pt x="269" y="148"/>
                    <a:pt x="269" y="148"/>
                  </a:cubicBezTo>
                  <a:cubicBezTo>
                    <a:pt x="275" y="154"/>
                    <a:pt x="275" y="154"/>
                    <a:pt x="275" y="154"/>
                  </a:cubicBezTo>
                  <a:cubicBezTo>
                    <a:pt x="279" y="162"/>
                    <a:pt x="279" y="162"/>
                    <a:pt x="279" y="162"/>
                  </a:cubicBezTo>
                  <a:cubicBezTo>
                    <a:pt x="283" y="184"/>
                    <a:pt x="283" y="184"/>
                    <a:pt x="283" y="184"/>
                  </a:cubicBezTo>
                  <a:cubicBezTo>
                    <a:pt x="286" y="189"/>
                    <a:pt x="286" y="189"/>
                    <a:pt x="286" y="189"/>
                  </a:cubicBezTo>
                  <a:cubicBezTo>
                    <a:pt x="286" y="193"/>
                    <a:pt x="286" y="193"/>
                    <a:pt x="286" y="193"/>
                  </a:cubicBezTo>
                  <a:cubicBezTo>
                    <a:pt x="286" y="193"/>
                    <a:pt x="287" y="196"/>
                    <a:pt x="287" y="197"/>
                  </a:cubicBezTo>
                  <a:cubicBezTo>
                    <a:pt x="287" y="198"/>
                    <a:pt x="287" y="213"/>
                    <a:pt x="287" y="213"/>
                  </a:cubicBezTo>
                  <a:cubicBezTo>
                    <a:pt x="280" y="213"/>
                    <a:pt x="280" y="213"/>
                    <a:pt x="280" y="213"/>
                  </a:cubicBezTo>
                  <a:cubicBezTo>
                    <a:pt x="278" y="213"/>
                    <a:pt x="278" y="213"/>
                    <a:pt x="278" y="213"/>
                  </a:cubicBezTo>
                  <a:cubicBezTo>
                    <a:pt x="278" y="216"/>
                    <a:pt x="278" y="216"/>
                    <a:pt x="278" y="216"/>
                  </a:cubicBezTo>
                  <a:cubicBezTo>
                    <a:pt x="275" y="220"/>
                    <a:pt x="275" y="220"/>
                    <a:pt x="275" y="220"/>
                  </a:cubicBezTo>
                  <a:cubicBezTo>
                    <a:pt x="274" y="225"/>
                    <a:pt x="274" y="225"/>
                    <a:pt x="274" y="225"/>
                  </a:cubicBezTo>
                  <a:cubicBezTo>
                    <a:pt x="272" y="229"/>
                    <a:pt x="272" y="229"/>
                    <a:pt x="272" y="229"/>
                  </a:cubicBezTo>
                  <a:cubicBezTo>
                    <a:pt x="269" y="233"/>
                    <a:pt x="269" y="233"/>
                    <a:pt x="269" y="233"/>
                  </a:cubicBezTo>
                  <a:cubicBezTo>
                    <a:pt x="266" y="243"/>
                    <a:pt x="266" y="243"/>
                    <a:pt x="266" y="243"/>
                  </a:cubicBezTo>
                  <a:cubicBezTo>
                    <a:pt x="266" y="249"/>
                    <a:pt x="266" y="249"/>
                    <a:pt x="266" y="249"/>
                  </a:cubicBezTo>
                  <a:cubicBezTo>
                    <a:pt x="262" y="254"/>
                    <a:pt x="262" y="254"/>
                    <a:pt x="262" y="254"/>
                  </a:cubicBezTo>
                  <a:cubicBezTo>
                    <a:pt x="259" y="259"/>
                    <a:pt x="259" y="259"/>
                    <a:pt x="259" y="259"/>
                  </a:cubicBezTo>
                  <a:cubicBezTo>
                    <a:pt x="213" y="267"/>
                    <a:pt x="213" y="267"/>
                    <a:pt x="213" y="267"/>
                  </a:cubicBezTo>
                  <a:cubicBezTo>
                    <a:pt x="212" y="265"/>
                    <a:pt x="212" y="265"/>
                    <a:pt x="212" y="265"/>
                  </a:cubicBezTo>
                  <a:cubicBezTo>
                    <a:pt x="141" y="270"/>
                    <a:pt x="141" y="270"/>
                    <a:pt x="141" y="270"/>
                  </a:cubicBezTo>
                  <a:cubicBezTo>
                    <a:pt x="146" y="265"/>
                    <a:pt x="146" y="265"/>
                    <a:pt x="146" y="265"/>
                  </a:cubicBezTo>
                  <a:cubicBezTo>
                    <a:pt x="148" y="261"/>
                    <a:pt x="148" y="261"/>
                    <a:pt x="148" y="261"/>
                  </a:cubicBezTo>
                  <a:cubicBezTo>
                    <a:pt x="152" y="254"/>
                    <a:pt x="152" y="254"/>
                    <a:pt x="152" y="254"/>
                  </a:cubicBezTo>
                  <a:cubicBezTo>
                    <a:pt x="156" y="245"/>
                    <a:pt x="156" y="245"/>
                    <a:pt x="156" y="245"/>
                  </a:cubicBezTo>
                  <a:cubicBezTo>
                    <a:pt x="158" y="235"/>
                    <a:pt x="158" y="235"/>
                    <a:pt x="158" y="235"/>
                  </a:cubicBezTo>
                  <a:cubicBezTo>
                    <a:pt x="157" y="217"/>
                    <a:pt x="157" y="217"/>
                    <a:pt x="157" y="217"/>
                  </a:cubicBezTo>
                  <a:cubicBezTo>
                    <a:pt x="157" y="209"/>
                    <a:pt x="157" y="209"/>
                    <a:pt x="157" y="209"/>
                  </a:cubicBezTo>
                  <a:cubicBezTo>
                    <a:pt x="153" y="203"/>
                    <a:pt x="153" y="203"/>
                    <a:pt x="153" y="203"/>
                  </a:cubicBezTo>
                  <a:cubicBezTo>
                    <a:pt x="149" y="195"/>
                    <a:pt x="149" y="195"/>
                    <a:pt x="149" y="195"/>
                  </a:cubicBezTo>
                  <a:cubicBezTo>
                    <a:pt x="145" y="191"/>
                    <a:pt x="145" y="191"/>
                    <a:pt x="145" y="191"/>
                  </a:cubicBezTo>
                  <a:cubicBezTo>
                    <a:pt x="142" y="184"/>
                    <a:pt x="142" y="184"/>
                    <a:pt x="142" y="184"/>
                  </a:cubicBezTo>
                  <a:cubicBezTo>
                    <a:pt x="144" y="179"/>
                    <a:pt x="144" y="179"/>
                    <a:pt x="144" y="179"/>
                  </a:cubicBezTo>
                  <a:cubicBezTo>
                    <a:pt x="146" y="177"/>
                    <a:pt x="146" y="177"/>
                    <a:pt x="146" y="177"/>
                  </a:cubicBezTo>
                  <a:cubicBezTo>
                    <a:pt x="146" y="173"/>
                    <a:pt x="146" y="173"/>
                    <a:pt x="146" y="173"/>
                  </a:cubicBezTo>
                  <a:cubicBezTo>
                    <a:pt x="144" y="165"/>
                    <a:pt x="144" y="165"/>
                    <a:pt x="144" y="165"/>
                  </a:cubicBezTo>
                  <a:cubicBezTo>
                    <a:pt x="141" y="162"/>
                    <a:pt x="141" y="162"/>
                    <a:pt x="141" y="162"/>
                  </a:cubicBezTo>
                  <a:cubicBezTo>
                    <a:pt x="144" y="160"/>
                    <a:pt x="144" y="160"/>
                    <a:pt x="144" y="160"/>
                  </a:cubicBezTo>
                  <a:cubicBezTo>
                    <a:pt x="145" y="155"/>
                    <a:pt x="145" y="155"/>
                    <a:pt x="145" y="155"/>
                  </a:cubicBezTo>
                  <a:cubicBezTo>
                    <a:pt x="146" y="150"/>
                    <a:pt x="146" y="150"/>
                    <a:pt x="146" y="150"/>
                  </a:cubicBezTo>
                  <a:cubicBezTo>
                    <a:pt x="148" y="147"/>
                    <a:pt x="148" y="147"/>
                    <a:pt x="148" y="147"/>
                  </a:cubicBezTo>
                  <a:cubicBezTo>
                    <a:pt x="148" y="139"/>
                    <a:pt x="148" y="139"/>
                    <a:pt x="148" y="139"/>
                  </a:cubicBezTo>
                  <a:cubicBezTo>
                    <a:pt x="147" y="135"/>
                    <a:pt x="147" y="135"/>
                    <a:pt x="147" y="135"/>
                  </a:cubicBezTo>
                  <a:cubicBezTo>
                    <a:pt x="148" y="130"/>
                    <a:pt x="148" y="130"/>
                    <a:pt x="148" y="130"/>
                  </a:cubicBezTo>
                  <a:cubicBezTo>
                    <a:pt x="151" y="126"/>
                    <a:pt x="151" y="126"/>
                    <a:pt x="151" y="126"/>
                  </a:cubicBezTo>
                  <a:cubicBezTo>
                    <a:pt x="153" y="122"/>
                    <a:pt x="153" y="122"/>
                    <a:pt x="153" y="122"/>
                  </a:cubicBezTo>
                  <a:cubicBezTo>
                    <a:pt x="153" y="117"/>
                    <a:pt x="153" y="117"/>
                    <a:pt x="153" y="117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63" y="116"/>
                    <a:pt x="163" y="116"/>
                    <a:pt x="163" y="116"/>
                  </a:cubicBezTo>
                  <a:cubicBezTo>
                    <a:pt x="165" y="108"/>
                    <a:pt x="165" y="108"/>
                    <a:pt x="165" y="108"/>
                  </a:cubicBezTo>
                  <a:cubicBezTo>
                    <a:pt x="166" y="106"/>
                    <a:pt x="166" y="106"/>
                    <a:pt x="166" y="106"/>
                  </a:cubicBezTo>
                  <a:cubicBezTo>
                    <a:pt x="168" y="105"/>
                    <a:pt x="168" y="105"/>
                    <a:pt x="168" y="105"/>
                  </a:cubicBezTo>
                  <a:cubicBezTo>
                    <a:pt x="171" y="114"/>
                    <a:pt x="171" y="114"/>
                    <a:pt x="171" y="114"/>
                  </a:cubicBezTo>
                  <a:cubicBezTo>
                    <a:pt x="167" y="119"/>
                    <a:pt x="167" y="119"/>
                    <a:pt x="167" y="119"/>
                  </a:cubicBezTo>
                  <a:cubicBezTo>
                    <a:pt x="167" y="121"/>
                    <a:pt x="167" y="121"/>
                    <a:pt x="167" y="121"/>
                  </a:cubicBezTo>
                  <a:cubicBezTo>
                    <a:pt x="167" y="121"/>
                    <a:pt x="168" y="122"/>
                    <a:pt x="169" y="122"/>
                  </a:cubicBezTo>
                  <a:cubicBezTo>
                    <a:pt x="170" y="122"/>
                    <a:pt x="170" y="122"/>
                    <a:pt x="170" y="122"/>
                  </a:cubicBezTo>
                  <a:cubicBezTo>
                    <a:pt x="170" y="122"/>
                    <a:pt x="172" y="121"/>
                    <a:pt x="172" y="121"/>
                  </a:cubicBezTo>
                  <a:cubicBezTo>
                    <a:pt x="172" y="120"/>
                    <a:pt x="173" y="117"/>
                    <a:pt x="173" y="117"/>
                  </a:cubicBezTo>
                  <a:cubicBezTo>
                    <a:pt x="174" y="116"/>
                    <a:pt x="174" y="116"/>
                    <a:pt x="174" y="116"/>
                  </a:cubicBezTo>
                  <a:cubicBezTo>
                    <a:pt x="175" y="111"/>
                    <a:pt x="175" y="111"/>
                    <a:pt x="175" y="111"/>
                  </a:cubicBezTo>
                  <a:cubicBezTo>
                    <a:pt x="175" y="108"/>
                    <a:pt x="175" y="108"/>
                    <a:pt x="175" y="108"/>
                  </a:cubicBezTo>
                  <a:cubicBezTo>
                    <a:pt x="175" y="104"/>
                    <a:pt x="175" y="104"/>
                    <a:pt x="175" y="104"/>
                  </a:cubicBezTo>
                  <a:cubicBezTo>
                    <a:pt x="175" y="100"/>
                    <a:pt x="175" y="100"/>
                    <a:pt x="175" y="100"/>
                  </a:cubicBezTo>
                  <a:cubicBezTo>
                    <a:pt x="178" y="96"/>
                    <a:pt x="178" y="96"/>
                    <a:pt x="178" y="96"/>
                  </a:cubicBezTo>
                  <a:cubicBezTo>
                    <a:pt x="180" y="94"/>
                    <a:pt x="180" y="94"/>
                    <a:pt x="180" y="94"/>
                  </a:cubicBezTo>
                  <a:cubicBezTo>
                    <a:pt x="185" y="93"/>
                    <a:pt x="185" y="93"/>
                    <a:pt x="185" y="93"/>
                  </a:cubicBezTo>
                  <a:cubicBezTo>
                    <a:pt x="187" y="91"/>
                    <a:pt x="187" y="91"/>
                    <a:pt x="187" y="91"/>
                  </a:cubicBezTo>
                  <a:cubicBezTo>
                    <a:pt x="183" y="87"/>
                    <a:pt x="183" y="87"/>
                    <a:pt x="183" y="87"/>
                  </a:cubicBezTo>
                  <a:cubicBezTo>
                    <a:pt x="182" y="84"/>
                    <a:pt x="182" y="84"/>
                    <a:pt x="182" y="84"/>
                  </a:cubicBezTo>
                  <a:cubicBezTo>
                    <a:pt x="184" y="81"/>
                    <a:pt x="184" y="81"/>
                    <a:pt x="184" y="81"/>
                  </a:cubicBezTo>
                  <a:cubicBezTo>
                    <a:pt x="186" y="78"/>
                    <a:pt x="186" y="78"/>
                    <a:pt x="186" y="78"/>
                  </a:cubicBezTo>
                  <a:cubicBezTo>
                    <a:pt x="187" y="77"/>
                    <a:pt x="187" y="77"/>
                    <a:pt x="187" y="77"/>
                  </a:cubicBezTo>
                  <a:cubicBezTo>
                    <a:pt x="187" y="75"/>
                    <a:pt x="187" y="75"/>
                    <a:pt x="187" y="75"/>
                  </a:cubicBezTo>
                  <a:cubicBezTo>
                    <a:pt x="188" y="74"/>
                    <a:pt x="188" y="74"/>
                    <a:pt x="188" y="74"/>
                  </a:cubicBezTo>
                  <a:cubicBezTo>
                    <a:pt x="188" y="74"/>
                    <a:pt x="188" y="74"/>
                    <a:pt x="189" y="74"/>
                  </a:cubicBezTo>
                  <a:cubicBezTo>
                    <a:pt x="189" y="74"/>
                    <a:pt x="193" y="73"/>
                    <a:pt x="193" y="73"/>
                  </a:cubicBezTo>
                  <a:cubicBezTo>
                    <a:pt x="195" y="73"/>
                    <a:pt x="195" y="73"/>
                    <a:pt x="195" y="73"/>
                  </a:cubicBezTo>
                  <a:cubicBezTo>
                    <a:pt x="193" y="70"/>
                    <a:pt x="193" y="70"/>
                    <a:pt x="193" y="70"/>
                  </a:cubicBezTo>
                  <a:cubicBezTo>
                    <a:pt x="189" y="67"/>
                    <a:pt x="189" y="67"/>
                    <a:pt x="189" y="67"/>
                  </a:cubicBezTo>
                  <a:cubicBezTo>
                    <a:pt x="187" y="65"/>
                    <a:pt x="187" y="65"/>
                    <a:pt x="187" y="65"/>
                  </a:cubicBezTo>
                  <a:cubicBezTo>
                    <a:pt x="184" y="63"/>
                    <a:pt x="184" y="63"/>
                    <a:pt x="184" y="63"/>
                  </a:cubicBezTo>
                  <a:cubicBezTo>
                    <a:pt x="179" y="61"/>
                    <a:pt x="179" y="61"/>
                    <a:pt x="179" y="61"/>
                  </a:cubicBezTo>
                  <a:cubicBezTo>
                    <a:pt x="170" y="60"/>
                    <a:pt x="170" y="60"/>
                    <a:pt x="170" y="60"/>
                  </a:cubicBezTo>
                  <a:cubicBezTo>
                    <a:pt x="163" y="64"/>
                    <a:pt x="163" y="64"/>
                    <a:pt x="163" y="64"/>
                  </a:cubicBezTo>
                  <a:cubicBezTo>
                    <a:pt x="159" y="68"/>
                    <a:pt x="159" y="68"/>
                    <a:pt x="159" y="68"/>
                  </a:cubicBezTo>
                  <a:cubicBezTo>
                    <a:pt x="152" y="69"/>
                    <a:pt x="152" y="69"/>
                    <a:pt x="152" y="69"/>
                  </a:cubicBezTo>
                  <a:cubicBezTo>
                    <a:pt x="144" y="69"/>
                    <a:pt x="144" y="69"/>
                    <a:pt x="144" y="69"/>
                  </a:cubicBezTo>
                  <a:cubicBezTo>
                    <a:pt x="140" y="72"/>
                    <a:pt x="140" y="72"/>
                    <a:pt x="140" y="72"/>
                  </a:cubicBezTo>
                  <a:cubicBezTo>
                    <a:pt x="135" y="81"/>
                    <a:pt x="135" y="81"/>
                    <a:pt x="135" y="81"/>
                  </a:cubicBezTo>
                  <a:cubicBezTo>
                    <a:pt x="129" y="85"/>
                    <a:pt x="129" y="85"/>
                    <a:pt x="129" y="85"/>
                  </a:cubicBezTo>
                  <a:cubicBezTo>
                    <a:pt x="128" y="84"/>
                    <a:pt x="128" y="84"/>
                    <a:pt x="128" y="84"/>
                  </a:cubicBezTo>
                  <a:cubicBezTo>
                    <a:pt x="130" y="80"/>
                    <a:pt x="130" y="80"/>
                    <a:pt x="130" y="80"/>
                  </a:cubicBezTo>
                  <a:cubicBezTo>
                    <a:pt x="133" y="77"/>
                    <a:pt x="133" y="77"/>
                    <a:pt x="133" y="77"/>
                  </a:cubicBezTo>
                  <a:cubicBezTo>
                    <a:pt x="131" y="74"/>
                    <a:pt x="131" y="74"/>
                    <a:pt x="131" y="74"/>
                  </a:cubicBezTo>
                  <a:cubicBezTo>
                    <a:pt x="127" y="76"/>
                    <a:pt x="127" y="76"/>
                    <a:pt x="127" y="76"/>
                  </a:cubicBezTo>
                  <a:cubicBezTo>
                    <a:pt x="125" y="77"/>
                    <a:pt x="125" y="77"/>
                    <a:pt x="125" y="77"/>
                  </a:cubicBezTo>
                  <a:cubicBezTo>
                    <a:pt x="123" y="81"/>
                    <a:pt x="123" y="81"/>
                    <a:pt x="123" y="81"/>
                  </a:cubicBezTo>
                  <a:cubicBezTo>
                    <a:pt x="121" y="82"/>
                    <a:pt x="121" y="82"/>
                    <a:pt x="121" y="82"/>
                  </a:cubicBezTo>
                  <a:cubicBezTo>
                    <a:pt x="120" y="82"/>
                    <a:pt x="120" y="82"/>
                    <a:pt x="120" y="82"/>
                  </a:cubicBezTo>
                  <a:cubicBezTo>
                    <a:pt x="118" y="75"/>
                    <a:pt x="118" y="75"/>
                    <a:pt x="118" y="75"/>
                  </a:cubicBezTo>
                  <a:cubicBezTo>
                    <a:pt x="117" y="75"/>
                    <a:pt x="117" y="75"/>
                    <a:pt x="117" y="75"/>
                  </a:cubicBezTo>
                  <a:cubicBezTo>
                    <a:pt x="115" y="81"/>
                    <a:pt x="115" y="81"/>
                    <a:pt x="115" y="81"/>
                  </a:cubicBezTo>
                  <a:cubicBezTo>
                    <a:pt x="114" y="85"/>
                    <a:pt x="114" y="85"/>
                    <a:pt x="114" y="85"/>
                  </a:cubicBezTo>
                  <a:cubicBezTo>
                    <a:pt x="110" y="90"/>
                    <a:pt x="110" y="90"/>
                    <a:pt x="110" y="90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5" y="107"/>
                    <a:pt x="105" y="107"/>
                    <a:pt x="105" y="107"/>
                  </a:cubicBezTo>
                  <a:cubicBezTo>
                    <a:pt x="99" y="112"/>
                    <a:pt x="99" y="112"/>
                    <a:pt x="99" y="112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6" y="101"/>
                    <a:pt x="96" y="101"/>
                    <a:pt x="96" y="101"/>
                  </a:cubicBezTo>
                  <a:cubicBezTo>
                    <a:pt x="95" y="100"/>
                    <a:pt x="95" y="100"/>
                    <a:pt x="95" y="100"/>
                  </a:cubicBezTo>
                  <a:cubicBezTo>
                    <a:pt x="93" y="97"/>
                    <a:pt x="93" y="97"/>
                    <a:pt x="93" y="97"/>
                  </a:cubicBezTo>
                  <a:cubicBezTo>
                    <a:pt x="94" y="94"/>
                    <a:pt x="94" y="94"/>
                    <a:pt x="94" y="94"/>
                  </a:cubicBezTo>
                  <a:cubicBezTo>
                    <a:pt x="93" y="88"/>
                    <a:pt x="93" y="88"/>
                    <a:pt x="93" y="88"/>
                  </a:cubicBezTo>
                  <a:cubicBezTo>
                    <a:pt x="90" y="85"/>
                    <a:pt x="90" y="85"/>
                    <a:pt x="90" y="85"/>
                  </a:cubicBezTo>
                  <a:cubicBezTo>
                    <a:pt x="84" y="81"/>
                    <a:pt x="84" y="81"/>
                    <a:pt x="84" y="81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75" y="76"/>
                    <a:pt x="75" y="76"/>
                    <a:pt x="75" y="76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64" y="74"/>
                    <a:pt x="64" y="74"/>
                    <a:pt x="64" y="74"/>
                  </a:cubicBezTo>
                  <a:cubicBezTo>
                    <a:pt x="58" y="74"/>
                    <a:pt x="58" y="74"/>
                    <a:pt x="58" y="74"/>
                  </a:cubicBezTo>
                  <a:cubicBezTo>
                    <a:pt x="50" y="73"/>
                    <a:pt x="50" y="73"/>
                    <a:pt x="50" y="73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21" y="62"/>
                    <a:pt x="21" y="62"/>
                    <a:pt x="21" y="62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2"/>
                    <a:pt x="0" y="52"/>
                    <a:pt x="0" y="52"/>
                  </a:cubicBezTo>
                  <a:lnTo>
                    <a:pt x="0" y="51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97" name="Freeform 51">
              <a:extLst>
                <a:ext uri="{FF2B5EF4-FFF2-40B4-BE49-F238E27FC236}">
                  <a16:creationId xmlns:a16="http://schemas.microsoft.com/office/drawing/2014/main" id="{87A0B936-51C2-4442-B51D-B697ED356DD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1658" y="5786666"/>
              <a:ext cx="1119480" cy="1192228"/>
            </a:xfrm>
            <a:custGeom>
              <a:avLst/>
              <a:gdLst>
                <a:gd name="T0" fmla="*/ 175 w 201"/>
                <a:gd name="T1" fmla="*/ 65 h 213"/>
                <a:gd name="T2" fmla="*/ 172 w 201"/>
                <a:gd name="T3" fmla="*/ 53 h 213"/>
                <a:gd name="T4" fmla="*/ 157 w 201"/>
                <a:gd name="T5" fmla="*/ 44 h 213"/>
                <a:gd name="T6" fmla="*/ 140 w 201"/>
                <a:gd name="T7" fmla="*/ 42 h 213"/>
                <a:gd name="T8" fmla="*/ 125 w 201"/>
                <a:gd name="T9" fmla="*/ 36 h 213"/>
                <a:gd name="T10" fmla="*/ 103 w 201"/>
                <a:gd name="T11" fmla="*/ 30 h 213"/>
                <a:gd name="T12" fmla="*/ 93 w 201"/>
                <a:gd name="T13" fmla="*/ 27 h 213"/>
                <a:gd name="T14" fmla="*/ 82 w 201"/>
                <a:gd name="T15" fmla="*/ 20 h 213"/>
                <a:gd name="T16" fmla="*/ 78 w 201"/>
                <a:gd name="T17" fmla="*/ 18 h 213"/>
                <a:gd name="T18" fmla="*/ 70 w 201"/>
                <a:gd name="T19" fmla="*/ 17 h 213"/>
                <a:gd name="T20" fmla="*/ 67 w 201"/>
                <a:gd name="T21" fmla="*/ 15 h 213"/>
                <a:gd name="T22" fmla="*/ 70 w 201"/>
                <a:gd name="T23" fmla="*/ 2 h 213"/>
                <a:gd name="T24" fmla="*/ 61 w 201"/>
                <a:gd name="T25" fmla="*/ 3 h 213"/>
                <a:gd name="T26" fmla="*/ 47 w 201"/>
                <a:gd name="T27" fmla="*/ 9 h 213"/>
                <a:gd name="T28" fmla="*/ 33 w 201"/>
                <a:gd name="T29" fmla="*/ 16 h 213"/>
                <a:gd name="T30" fmla="*/ 21 w 201"/>
                <a:gd name="T31" fmla="*/ 15 h 213"/>
                <a:gd name="T32" fmla="*/ 5 w 201"/>
                <a:gd name="T33" fmla="*/ 55 h 213"/>
                <a:gd name="T34" fmla="*/ 7 w 201"/>
                <a:gd name="T35" fmla="*/ 72 h 213"/>
                <a:gd name="T36" fmla="*/ 10 w 201"/>
                <a:gd name="T37" fmla="*/ 112 h 213"/>
                <a:gd name="T38" fmla="*/ 42 w 201"/>
                <a:gd name="T39" fmla="*/ 135 h 213"/>
                <a:gd name="T40" fmla="*/ 60 w 201"/>
                <a:gd name="T41" fmla="*/ 152 h 213"/>
                <a:gd name="T42" fmla="*/ 63 w 201"/>
                <a:gd name="T43" fmla="*/ 173 h 213"/>
                <a:gd name="T44" fmla="*/ 65 w 201"/>
                <a:gd name="T45" fmla="*/ 187 h 213"/>
                <a:gd name="T46" fmla="*/ 67 w 201"/>
                <a:gd name="T47" fmla="*/ 203 h 213"/>
                <a:gd name="T48" fmla="*/ 82 w 201"/>
                <a:gd name="T49" fmla="*/ 209 h 213"/>
                <a:gd name="T50" fmla="*/ 184 w 201"/>
                <a:gd name="T51" fmla="*/ 195 h 213"/>
                <a:gd name="T52" fmla="*/ 178 w 201"/>
                <a:gd name="T53" fmla="*/ 172 h 213"/>
                <a:gd name="T54" fmla="*/ 182 w 201"/>
                <a:gd name="T55" fmla="*/ 155 h 213"/>
                <a:gd name="T56" fmla="*/ 182 w 201"/>
                <a:gd name="T57" fmla="*/ 140 h 213"/>
                <a:gd name="T58" fmla="*/ 184 w 201"/>
                <a:gd name="T59" fmla="*/ 131 h 213"/>
                <a:gd name="T60" fmla="*/ 186 w 201"/>
                <a:gd name="T61" fmla="*/ 121 h 213"/>
                <a:gd name="T62" fmla="*/ 188 w 201"/>
                <a:gd name="T63" fmla="*/ 105 h 213"/>
                <a:gd name="T64" fmla="*/ 197 w 201"/>
                <a:gd name="T65" fmla="*/ 85 h 213"/>
                <a:gd name="T66" fmla="*/ 201 w 201"/>
                <a:gd name="T67" fmla="*/ 79 h 213"/>
                <a:gd name="T68" fmla="*/ 201 w 201"/>
                <a:gd name="T69" fmla="*/ 73 h 213"/>
                <a:gd name="T70" fmla="*/ 194 w 201"/>
                <a:gd name="T71" fmla="*/ 79 h 213"/>
                <a:gd name="T72" fmla="*/ 187 w 201"/>
                <a:gd name="T73" fmla="*/ 92 h 213"/>
                <a:gd name="T74" fmla="*/ 177 w 201"/>
                <a:gd name="T75" fmla="*/ 101 h 213"/>
                <a:gd name="T76" fmla="*/ 168 w 201"/>
                <a:gd name="T77" fmla="*/ 107 h 213"/>
                <a:gd name="T78" fmla="*/ 174 w 201"/>
                <a:gd name="T79" fmla="*/ 93 h 213"/>
                <a:gd name="T80" fmla="*/ 179 w 201"/>
                <a:gd name="T81" fmla="*/ 87 h 213"/>
                <a:gd name="T82" fmla="*/ 180 w 201"/>
                <a:gd name="T83" fmla="*/ 78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1" h="213">
                  <a:moveTo>
                    <a:pt x="178" y="69"/>
                  </a:moveTo>
                  <a:cubicBezTo>
                    <a:pt x="177" y="68"/>
                    <a:pt x="177" y="68"/>
                    <a:pt x="177" y="68"/>
                  </a:cubicBezTo>
                  <a:cubicBezTo>
                    <a:pt x="175" y="65"/>
                    <a:pt x="175" y="65"/>
                    <a:pt x="175" y="65"/>
                  </a:cubicBezTo>
                  <a:cubicBezTo>
                    <a:pt x="176" y="62"/>
                    <a:pt x="176" y="62"/>
                    <a:pt x="176" y="62"/>
                  </a:cubicBezTo>
                  <a:cubicBezTo>
                    <a:pt x="175" y="56"/>
                    <a:pt x="175" y="56"/>
                    <a:pt x="175" y="56"/>
                  </a:cubicBezTo>
                  <a:cubicBezTo>
                    <a:pt x="172" y="53"/>
                    <a:pt x="172" y="53"/>
                    <a:pt x="172" y="53"/>
                  </a:cubicBezTo>
                  <a:cubicBezTo>
                    <a:pt x="166" y="49"/>
                    <a:pt x="166" y="49"/>
                    <a:pt x="166" y="49"/>
                  </a:cubicBezTo>
                  <a:cubicBezTo>
                    <a:pt x="164" y="45"/>
                    <a:pt x="164" y="45"/>
                    <a:pt x="164" y="45"/>
                  </a:cubicBezTo>
                  <a:cubicBezTo>
                    <a:pt x="157" y="44"/>
                    <a:pt x="157" y="44"/>
                    <a:pt x="157" y="44"/>
                  </a:cubicBezTo>
                  <a:cubicBezTo>
                    <a:pt x="148" y="44"/>
                    <a:pt x="148" y="44"/>
                    <a:pt x="148" y="44"/>
                  </a:cubicBezTo>
                  <a:cubicBezTo>
                    <a:pt x="146" y="42"/>
                    <a:pt x="146" y="42"/>
                    <a:pt x="146" y="42"/>
                  </a:cubicBezTo>
                  <a:cubicBezTo>
                    <a:pt x="140" y="42"/>
                    <a:pt x="140" y="42"/>
                    <a:pt x="140" y="42"/>
                  </a:cubicBezTo>
                  <a:cubicBezTo>
                    <a:pt x="132" y="41"/>
                    <a:pt x="132" y="41"/>
                    <a:pt x="132" y="41"/>
                  </a:cubicBezTo>
                  <a:cubicBezTo>
                    <a:pt x="131" y="39"/>
                    <a:pt x="131" y="39"/>
                    <a:pt x="131" y="39"/>
                  </a:cubicBezTo>
                  <a:cubicBezTo>
                    <a:pt x="125" y="36"/>
                    <a:pt x="125" y="36"/>
                    <a:pt x="125" y="36"/>
                  </a:cubicBezTo>
                  <a:cubicBezTo>
                    <a:pt x="118" y="35"/>
                    <a:pt x="118" y="35"/>
                    <a:pt x="118" y="35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89" y="22"/>
                    <a:pt x="89" y="22"/>
                    <a:pt x="89" y="22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1" y="20"/>
                    <a:pt x="81" y="20"/>
                    <a:pt x="81" y="20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5" y="16"/>
                    <a:pt x="75" y="16"/>
                    <a:pt x="75" y="16"/>
                  </a:cubicBezTo>
                  <a:cubicBezTo>
                    <a:pt x="72" y="15"/>
                    <a:pt x="72" y="15"/>
                    <a:pt x="72" y="15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7" y="15"/>
                    <a:pt x="67" y="15"/>
                    <a:pt x="67" y="15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7"/>
                    <a:pt x="69" y="7"/>
                    <a:pt x="69" y="7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57" y="4"/>
                    <a:pt x="57" y="4"/>
                    <a:pt x="57" y="4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7" y="72"/>
                    <a:pt x="7" y="72"/>
                    <a:pt x="7" y="72"/>
                  </a:cubicBezTo>
                  <a:cubicBezTo>
                    <a:pt x="5" y="89"/>
                    <a:pt x="5" y="89"/>
                    <a:pt x="5" y="89"/>
                  </a:cubicBezTo>
                  <a:cubicBezTo>
                    <a:pt x="4" y="107"/>
                    <a:pt x="4" y="107"/>
                    <a:pt x="4" y="107"/>
                  </a:cubicBezTo>
                  <a:cubicBezTo>
                    <a:pt x="10" y="112"/>
                    <a:pt x="10" y="112"/>
                    <a:pt x="10" y="112"/>
                  </a:cubicBezTo>
                  <a:cubicBezTo>
                    <a:pt x="19" y="117"/>
                    <a:pt x="19" y="117"/>
                    <a:pt x="19" y="117"/>
                  </a:cubicBezTo>
                  <a:cubicBezTo>
                    <a:pt x="33" y="125"/>
                    <a:pt x="33" y="125"/>
                    <a:pt x="33" y="125"/>
                  </a:cubicBezTo>
                  <a:cubicBezTo>
                    <a:pt x="42" y="135"/>
                    <a:pt x="42" y="135"/>
                    <a:pt x="42" y="135"/>
                  </a:cubicBezTo>
                  <a:cubicBezTo>
                    <a:pt x="45" y="139"/>
                    <a:pt x="45" y="139"/>
                    <a:pt x="45" y="139"/>
                  </a:cubicBezTo>
                  <a:cubicBezTo>
                    <a:pt x="52" y="144"/>
                    <a:pt x="52" y="144"/>
                    <a:pt x="52" y="144"/>
                  </a:cubicBezTo>
                  <a:cubicBezTo>
                    <a:pt x="60" y="152"/>
                    <a:pt x="60" y="152"/>
                    <a:pt x="60" y="152"/>
                  </a:cubicBezTo>
                  <a:cubicBezTo>
                    <a:pt x="61" y="159"/>
                    <a:pt x="61" y="159"/>
                    <a:pt x="61" y="159"/>
                  </a:cubicBezTo>
                  <a:cubicBezTo>
                    <a:pt x="60" y="166"/>
                    <a:pt x="60" y="166"/>
                    <a:pt x="60" y="166"/>
                  </a:cubicBezTo>
                  <a:cubicBezTo>
                    <a:pt x="63" y="173"/>
                    <a:pt x="63" y="173"/>
                    <a:pt x="63" y="173"/>
                  </a:cubicBezTo>
                  <a:cubicBezTo>
                    <a:pt x="65" y="176"/>
                    <a:pt x="65" y="176"/>
                    <a:pt x="65" y="176"/>
                  </a:cubicBezTo>
                  <a:cubicBezTo>
                    <a:pt x="65" y="183"/>
                    <a:pt x="65" y="183"/>
                    <a:pt x="65" y="183"/>
                  </a:cubicBezTo>
                  <a:cubicBezTo>
                    <a:pt x="65" y="187"/>
                    <a:pt x="65" y="187"/>
                    <a:pt x="65" y="187"/>
                  </a:cubicBezTo>
                  <a:cubicBezTo>
                    <a:pt x="65" y="193"/>
                    <a:pt x="65" y="193"/>
                    <a:pt x="65" y="193"/>
                  </a:cubicBezTo>
                  <a:cubicBezTo>
                    <a:pt x="67" y="198"/>
                    <a:pt x="67" y="198"/>
                    <a:pt x="67" y="198"/>
                  </a:cubicBezTo>
                  <a:cubicBezTo>
                    <a:pt x="67" y="203"/>
                    <a:pt x="67" y="203"/>
                    <a:pt x="67" y="203"/>
                  </a:cubicBezTo>
                  <a:cubicBezTo>
                    <a:pt x="72" y="203"/>
                    <a:pt x="72" y="203"/>
                    <a:pt x="72" y="203"/>
                  </a:cubicBezTo>
                  <a:cubicBezTo>
                    <a:pt x="72" y="203"/>
                    <a:pt x="76" y="207"/>
                    <a:pt x="77" y="207"/>
                  </a:cubicBezTo>
                  <a:cubicBezTo>
                    <a:pt x="78" y="207"/>
                    <a:pt x="82" y="209"/>
                    <a:pt x="82" y="209"/>
                  </a:cubicBezTo>
                  <a:cubicBezTo>
                    <a:pt x="85" y="213"/>
                    <a:pt x="85" y="213"/>
                    <a:pt x="85" y="213"/>
                  </a:cubicBezTo>
                  <a:cubicBezTo>
                    <a:pt x="184" y="207"/>
                    <a:pt x="184" y="207"/>
                    <a:pt x="184" y="207"/>
                  </a:cubicBezTo>
                  <a:cubicBezTo>
                    <a:pt x="184" y="195"/>
                    <a:pt x="184" y="195"/>
                    <a:pt x="184" y="195"/>
                  </a:cubicBezTo>
                  <a:cubicBezTo>
                    <a:pt x="184" y="191"/>
                    <a:pt x="184" y="191"/>
                    <a:pt x="184" y="191"/>
                  </a:cubicBezTo>
                  <a:cubicBezTo>
                    <a:pt x="179" y="179"/>
                    <a:pt x="179" y="179"/>
                    <a:pt x="179" y="179"/>
                  </a:cubicBezTo>
                  <a:cubicBezTo>
                    <a:pt x="178" y="172"/>
                    <a:pt x="178" y="172"/>
                    <a:pt x="178" y="172"/>
                  </a:cubicBezTo>
                  <a:cubicBezTo>
                    <a:pt x="179" y="164"/>
                    <a:pt x="179" y="164"/>
                    <a:pt x="179" y="164"/>
                  </a:cubicBezTo>
                  <a:cubicBezTo>
                    <a:pt x="181" y="158"/>
                    <a:pt x="181" y="158"/>
                    <a:pt x="181" y="158"/>
                  </a:cubicBezTo>
                  <a:cubicBezTo>
                    <a:pt x="182" y="155"/>
                    <a:pt x="182" y="155"/>
                    <a:pt x="182" y="155"/>
                  </a:cubicBezTo>
                  <a:cubicBezTo>
                    <a:pt x="184" y="152"/>
                    <a:pt x="184" y="152"/>
                    <a:pt x="184" y="152"/>
                  </a:cubicBezTo>
                  <a:cubicBezTo>
                    <a:pt x="182" y="147"/>
                    <a:pt x="182" y="147"/>
                    <a:pt x="182" y="147"/>
                  </a:cubicBezTo>
                  <a:cubicBezTo>
                    <a:pt x="182" y="140"/>
                    <a:pt x="182" y="140"/>
                    <a:pt x="182" y="140"/>
                  </a:cubicBezTo>
                  <a:cubicBezTo>
                    <a:pt x="182" y="136"/>
                    <a:pt x="182" y="136"/>
                    <a:pt x="182" y="136"/>
                  </a:cubicBezTo>
                  <a:cubicBezTo>
                    <a:pt x="184" y="133"/>
                    <a:pt x="184" y="133"/>
                    <a:pt x="184" y="133"/>
                  </a:cubicBezTo>
                  <a:cubicBezTo>
                    <a:pt x="184" y="131"/>
                    <a:pt x="184" y="131"/>
                    <a:pt x="184" y="131"/>
                  </a:cubicBezTo>
                  <a:cubicBezTo>
                    <a:pt x="188" y="127"/>
                    <a:pt x="188" y="127"/>
                    <a:pt x="188" y="127"/>
                  </a:cubicBezTo>
                  <a:cubicBezTo>
                    <a:pt x="188" y="125"/>
                    <a:pt x="188" y="125"/>
                    <a:pt x="188" y="125"/>
                  </a:cubicBezTo>
                  <a:cubicBezTo>
                    <a:pt x="186" y="121"/>
                    <a:pt x="186" y="121"/>
                    <a:pt x="186" y="121"/>
                  </a:cubicBezTo>
                  <a:cubicBezTo>
                    <a:pt x="186" y="118"/>
                    <a:pt x="186" y="118"/>
                    <a:pt x="186" y="118"/>
                  </a:cubicBezTo>
                  <a:cubicBezTo>
                    <a:pt x="187" y="110"/>
                    <a:pt x="187" y="110"/>
                    <a:pt x="187" y="110"/>
                  </a:cubicBezTo>
                  <a:cubicBezTo>
                    <a:pt x="188" y="105"/>
                    <a:pt x="188" y="105"/>
                    <a:pt x="188" y="105"/>
                  </a:cubicBezTo>
                  <a:cubicBezTo>
                    <a:pt x="191" y="99"/>
                    <a:pt x="191" y="99"/>
                    <a:pt x="191" y="99"/>
                  </a:cubicBezTo>
                  <a:cubicBezTo>
                    <a:pt x="196" y="89"/>
                    <a:pt x="196" y="89"/>
                    <a:pt x="196" y="89"/>
                  </a:cubicBezTo>
                  <a:cubicBezTo>
                    <a:pt x="197" y="85"/>
                    <a:pt x="197" y="85"/>
                    <a:pt x="197" y="85"/>
                  </a:cubicBezTo>
                  <a:cubicBezTo>
                    <a:pt x="197" y="82"/>
                    <a:pt x="197" y="82"/>
                    <a:pt x="197" y="82"/>
                  </a:cubicBezTo>
                  <a:cubicBezTo>
                    <a:pt x="201" y="81"/>
                    <a:pt x="201" y="81"/>
                    <a:pt x="201" y="81"/>
                  </a:cubicBezTo>
                  <a:cubicBezTo>
                    <a:pt x="201" y="79"/>
                    <a:pt x="201" y="79"/>
                    <a:pt x="201" y="79"/>
                  </a:cubicBezTo>
                  <a:cubicBezTo>
                    <a:pt x="201" y="77"/>
                    <a:pt x="201" y="77"/>
                    <a:pt x="201" y="77"/>
                  </a:cubicBezTo>
                  <a:cubicBezTo>
                    <a:pt x="201" y="75"/>
                    <a:pt x="201" y="75"/>
                    <a:pt x="201" y="75"/>
                  </a:cubicBezTo>
                  <a:cubicBezTo>
                    <a:pt x="201" y="73"/>
                    <a:pt x="201" y="73"/>
                    <a:pt x="201" y="73"/>
                  </a:cubicBezTo>
                  <a:cubicBezTo>
                    <a:pt x="201" y="71"/>
                    <a:pt x="201" y="71"/>
                    <a:pt x="201" y="71"/>
                  </a:cubicBezTo>
                  <a:cubicBezTo>
                    <a:pt x="197" y="75"/>
                    <a:pt x="197" y="75"/>
                    <a:pt x="197" y="75"/>
                  </a:cubicBezTo>
                  <a:cubicBezTo>
                    <a:pt x="194" y="79"/>
                    <a:pt x="194" y="79"/>
                    <a:pt x="194" y="79"/>
                  </a:cubicBezTo>
                  <a:cubicBezTo>
                    <a:pt x="193" y="84"/>
                    <a:pt x="193" y="84"/>
                    <a:pt x="193" y="84"/>
                  </a:cubicBezTo>
                  <a:cubicBezTo>
                    <a:pt x="190" y="90"/>
                    <a:pt x="190" y="90"/>
                    <a:pt x="190" y="90"/>
                  </a:cubicBezTo>
                  <a:cubicBezTo>
                    <a:pt x="187" y="92"/>
                    <a:pt x="187" y="92"/>
                    <a:pt x="187" y="92"/>
                  </a:cubicBezTo>
                  <a:cubicBezTo>
                    <a:pt x="181" y="95"/>
                    <a:pt x="181" y="95"/>
                    <a:pt x="181" y="95"/>
                  </a:cubicBezTo>
                  <a:cubicBezTo>
                    <a:pt x="178" y="99"/>
                    <a:pt x="178" y="99"/>
                    <a:pt x="178" y="99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5" y="105"/>
                    <a:pt x="175" y="105"/>
                    <a:pt x="175" y="105"/>
                  </a:cubicBezTo>
                  <a:cubicBezTo>
                    <a:pt x="171" y="110"/>
                    <a:pt x="171" y="110"/>
                    <a:pt x="171" y="110"/>
                  </a:cubicBezTo>
                  <a:cubicBezTo>
                    <a:pt x="168" y="107"/>
                    <a:pt x="168" y="107"/>
                    <a:pt x="168" y="107"/>
                  </a:cubicBezTo>
                  <a:cubicBezTo>
                    <a:pt x="171" y="103"/>
                    <a:pt x="171" y="103"/>
                    <a:pt x="171" y="103"/>
                  </a:cubicBezTo>
                  <a:cubicBezTo>
                    <a:pt x="173" y="96"/>
                    <a:pt x="173" y="96"/>
                    <a:pt x="173" y="96"/>
                  </a:cubicBezTo>
                  <a:cubicBezTo>
                    <a:pt x="174" y="93"/>
                    <a:pt x="174" y="93"/>
                    <a:pt x="174" y="93"/>
                  </a:cubicBezTo>
                  <a:cubicBezTo>
                    <a:pt x="175" y="91"/>
                    <a:pt x="175" y="91"/>
                    <a:pt x="175" y="91"/>
                  </a:cubicBezTo>
                  <a:cubicBezTo>
                    <a:pt x="177" y="89"/>
                    <a:pt x="177" y="89"/>
                    <a:pt x="177" y="89"/>
                  </a:cubicBezTo>
                  <a:cubicBezTo>
                    <a:pt x="179" y="87"/>
                    <a:pt x="179" y="87"/>
                    <a:pt x="179" y="87"/>
                  </a:cubicBezTo>
                  <a:cubicBezTo>
                    <a:pt x="180" y="85"/>
                    <a:pt x="180" y="85"/>
                    <a:pt x="180" y="85"/>
                  </a:cubicBezTo>
                  <a:cubicBezTo>
                    <a:pt x="179" y="80"/>
                    <a:pt x="179" y="80"/>
                    <a:pt x="179" y="80"/>
                  </a:cubicBezTo>
                  <a:cubicBezTo>
                    <a:pt x="180" y="78"/>
                    <a:pt x="180" y="78"/>
                    <a:pt x="180" y="78"/>
                  </a:cubicBezTo>
                  <a:cubicBezTo>
                    <a:pt x="179" y="76"/>
                    <a:pt x="179" y="76"/>
                    <a:pt x="179" y="76"/>
                  </a:cubicBezTo>
                  <a:lnTo>
                    <a:pt x="178" y="69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116" name="Freeform 52">
              <a:extLst>
                <a:ext uri="{FF2B5EF4-FFF2-40B4-BE49-F238E27FC236}">
                  <a16:creationId xmlns:a16="http://schemas.microsoft.com/office/drawing/2014/main" id="{ED039DAE-2DEC-7440-963C-4E6B0D81B04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1367" y="6913019"/>
              <a:ext cx="895588" cy="1027553"/>
            </a:xfrm>
            <a:custGeom>
              <a:avLst/>
              <a:gdLst>
                <a:gd name="T0" fmla="*/ 114 w 136"/>
                <a:gd name="T1" fmla="*/ 8 h 156"/>
                <a:gd name="T2" fmla="*/ 101 w 136"/>
                <a:gd name="T3" fmla="*/ 17 h 156"/>
                <a:gd name="T4" fmla="*/ 93 w 136"/>
                <a:gd name="T5" fmla="*/ 22 h 156"/>
                <a:gd name="T6" fmla="*/ 88 w 136"/>
                <a:gd name="T7" fmla="*/ 27 h 156"/>
                <a:gd name="T8" fmla="*/ 82 w 136"/>
                <a:gd name="T9" fmla="*/ 27 h 156"/>
                <a:gd name="T10" fmla="*/ 74 w 136"/>
                <a:gd name="T11" fmla="*/ 33 h 156"/>
                <a:gd name="T12" fmla="*/ 69 w 136"/>
                <a:gd name="T13" fmla="*/ 33 h 156"/>
                <a:gd name="T14" fmla="*/ 65 w 136"/>
                <a:gd name="T15" fmla="*/ 31 h 156"/>
                <a:gd name="T16" fmla="*/ 60 w 136"/>
                <a:gd name="T17" fmla="*/ 29 h 156"/>
                <a:gd name="T18" fmla="*/ 55 w 136"/>
                <a:gd name="T19" fmla="*/ 27 h 156"/>
                <a:gd name="T20" fmla="*/ 47 w 136"/>
                <a:gd name="T21" fmla="*/ 23 h 156"/>
                <a:gd name="T22" fmla="*/ 0 w 136"/>
                <a:gd name="T23" fmla="*/ 28 h 156"/>
                <a:gd name="T24" fmla="*/ 16 w 136"/>
                <a:gd name="T25" fmla="*/ 136 h 156"/>
                <a:gd name="T26" fmla="*/ 22 w 136"/>
                <a:gd name="T27" fmla="*/ 133 h 156"/>
                <a:gd name="T28" fmla="*/ 31 w 136"/>
                <a:gd name="T29" fmla="*/ 140 h 156"/>
                <a:gd name="T30" fmla="*/ 34 w 136"/>
                <a:gd name="T31" fmla="*/ 146 h 156"/>
                <a:gd name="T32" fmla="*/ 42 w 136"/>
                <a:gd name="T33" fmla="*/ 148 h 156"/>
                <a:gd name="T34" fmla="*/ 46 w 136"/>
                <a:gd name="T35" fmla="*/ 151 h 156"/>
                <a:gd name="T36" fmla="*/ 49 w 136"/>
                <a:gd name="T37" fmla="*/ 149 h 156"/>
                <a:gd name="T38" fmla="*/ 52 w 136"/>
                <a:gd name="T39" fmla="*/ 146 h 156"/>
                <a:gd name="T40" fmla="*/ 60 w 136"/>
                <a:gd name="T41" fmla="*/ 150 h 156"/>
                <a:gd name="T42" fmla="*/ 67 w 136"/>
                <a:gd name="T43" fmla="*/ 148 h 156"/>
                <a:gd name="T44" fmla="*/ 71 w 136"/>
                <a:gd name="T45" fmla="*/ 144 h 156"/>
                <a:gd name="T46" fmla="*/ 75 w 136"/>
                <a:gd name="T47" fmla="*/ 146 h 156"/>
                <a:gd name="T48" fmla="*/ 83 w 136"/>
                <a:gd name="T49" fmla="*/ 155 h 156"/>
                <a:gd name="T50" fmla="*/ 85 w 136"/>
                <a:gd name="T51" fmla="*/ 156 h 156"/>
                <a:gd name="T52" fmla="*/ 92 w 136"/>
                <a:gd name="T53" fmla="*/ 149 h 156"/>
                <a:gd name="T54" fmla="*/ 94 w 136"/>
                <a:gd name="T55" fmla="*/ 142 h 156"/>
                <a:gd name="T56" fmla="*/ 100 w 136"/>
                <a:gd name="T57" fmla="*/ 128 h 156"/>
                <a:gd name="T58" fmla="*/ 105 w 136"/>
                <a:gd name="T59" fmla="*/ 130 h 156"/>
                <a:gd name="T60" fmla="*/ 109 w 136"/>
                <a:gd name="T61" fmla="*/ 116 h 156"/>
                <a:gd name="T62" fmla="*/ 118 w 136"/>
                <a:gd name="T63" fmla="*/ 110 h 156"/>
                <a:gd name="T64" fmla="*/ 129 w 136"/>
                <a:gd name="T65" fmla="*/ 99 h 156"/>
                <a:gd name="T66" fmla="*/ 131 w 136"/>
                <a:gd name="T67" fmla="*/ 91 h 156"/>
                <a:gd name="T68" fmla="*/ 132 w 136"/>
                <a:gd name="T69" fmla="*/ 77 h 156"/>
                <a:gd name="T70" fmla="*/ 133 w 136"/>
                <a:gd name="T71" fmla="*/ 70 h 156"/>
                <a:gd name="T72" fmla="*/ 133 w 136"/>
                <a:gd name="T73" fmla="*/ 61 h 156"/>
                <a:gd name="T74" fmla="*/ 133 w 136"/>
                <a:gd name="T75" fmla="*/ 55 h 156"/>
                <a:gd name="T76" fmla="*/ 126 w 136"/>
                <a:gd name="T7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6" h="156">
                  <a:moveTo>
                    <a:pt x="121" y="5"/>
                  </a:moveTo>
                  <a:lnTo>
                    <a:pt x="114" y="8"/>
                  </a:lnTo>
                  <a:lnTo>
                    <a:pt x="108" y="13"/>
                  </a:lnTo>
                  <a:lnTo>
                    <a:pt x="101" y="17"/>
                  </a:lnTo>
                  <a:lnTo>
                    <a:pt x="96" y="21"/>
                  </a:lnTo>
                  <a:lnTo>
                    <a:pt x="93" y="22"/>
                  </a:lnTo>
                  <a:lnTo>
                    <a:pt x="91" y="24"/>
                  </a:lnTo>
                  <a:lnTo>
                    <a:pt x="88" y="27"/>
                  </a:lnTo>
                  <a:lnTo>
                    <a:pt x="85" y="27"/>
                  </a:lnTo>
                  <a:lnTo>
                    <a:pt x="82" y="27"/>
                  </a:lnTo>
                  <a:lnTo>
                    <a:pt x="78" y="29"/>
                  </a:lnTo>
                  <a:lnTo>
                    <a:pt x="74" y="33"/>
                  </a:lnTo>
                  <a:lnTo>
                    <a:pt x="71" y="33"/>
                  </a:lnTo>
                  <a:lnTo>
                    <a:pt x="69" y="33"/>
                  </a:lnTo>
                  <a:lnTo>
                    <a:pt x="68" y="33"/>
                  </a:lnTo>
                  <a:lnTo>
                    <a:pt x="65" y="31"/>
                  </a:lnTo>
                  <a:lnTo>
                    <a:pt x="62" y="28"/>
                  </a:lnTo>
                  <a:lnTo>
                    <a:pt x="60" y="29"/>
                  </a:lnTo>
                  <a:lnTo>
                    <a:pt x="56" y="28"/>
                  </a:lnTo>
                  <a:lnTo>
                    <a:pt x="55" y="27"/>
                  </a:lnTo>
                  <a:lnTo>
                    <a:pt x="51" y="24"/>
                  </a:lnTo>
                  <a:lnTo>
                    <a:pt x="47" y="23"/>
                  </a:lnTo>
                  <a:lnTo>
                    <a:pt x="39" y="22"/>
                  </a:lnTo>
                  <a:lnTo>
                    <a:pt x="0" y="28"/>
                  </a:lnTo>
                  <a:lnTo>
                    <a:pt x="11" y="134"/>
                  </a:lnTo>
                  <a:lnTo>
                    <a:pt x="16" y="136"/>
                  </a:lnTo>
                  <a:lnTo>
                    <a:pt x="21" y="134"/>
                  </a:lnTo>
                  <a:lnTo>
                    <a:pt x="22" y="133"/>
                  </a:lnTo>
                  <a:lnTo>
                    <a:pt x="27" y="137"/>
                  </a:lnTo>
                  <a:lnTo>
                    <a:pt x="31" y="140"/>
                  </a:lnTo>
                  <a:lnTo>
                    <a:pt x="33" y="144"/>
                  </a:lnTo>
                  <a:lnTo>
                    <a:pt x="34" y="146"/>
                  </a:lnTo>
                  <a:lnTo>
                    <a:pt x="39" y="147"/>
                  </a:lnTo>
                  <a:lnTo>
                    <a:pt x="42" y="148"/>
                  </a:lnTo>
                  <a:lnTo>
                    <a:pt x="44" y="149"/>
                  </a:lnTo>
                  <a:lnTo>
                    <a:pt x="46" y="151"/>
                  </a:lnTo>
                  <a:lnTo>
                    <a:pt x="49" y="150"/>
                  </a:lnTo>
                  <a:lnTo>
                    <a:pt x="49" y="149"/>
                  </a:lnTo>
                  <a:lnTo>
                    <a:pt x="51" y="147"/>
                  </a:lnTo>
                  <a:lnTo>
                    <a:pt x="52" y="146"/>
                  </a:lnTo>
                  <a:lnTo>
                    <a:pt x="55" y="148"/>
                  </a:lnTo>
                  <a:lnTo>
                    <a:pt x="60" y="150"/>
                  </a:lnTo>
                  <a:lnTo>
                    <a:pt x="66" y="149"/>
                  </a:lnTo>
                  <a:lnTo>
                    <a:pt x="67" y="148"/>
                  </a:lnTo>
                  <a:lnTo>
                    <a:pt x="69" y="145"/>
                  </a:lnTo>
                  <a:lnTo>
                    <a:pt x="71" y="144"/>
                  </a:lnTo>
                  <a:lnTo>
                    <a:pt x="72" y="143"/>
                  </a:lnTo>
                  <a:lnTo>
                    <a:pt x="75" y="146"/>
                  </a:lnTo>
                  <a:lnTo>
                    <a:pt x="79" y="151"/>
                  </a:lnTo>
                  <a:lnTo>
                    <a:pt x="83" y="155"/>
                  </a:lnTo>
                  <a:lnTo>
                    <a:pt x="86" y="155"/>
                  </a:lnTo>
                  <a:lnTo>
                    <a:pt x="85" y="156"/>
                  </a:lnTo>
                  <a:lnTo>
                    <a:pt x="88" y="153"/>
                  </a:lnTo>
                  <a:lnTo>
                    <a:pt x="92" y="149"/>
                  </a:lnTo>
                  <a:lnTo>
                    <a:pt x="94" y="146"/>
                  </a:lnTo>
                  <a:lnTo>
                    <a:pt x="94" y="142"/>
                  </a:lnTo>
                  <a:lnTo>
                    <a:pt x="97" y="131"/>
                  </a:lnTo>
                  <a:lnTo>
                    <a:pt x="100" y="128"/>
                  </a:lnTo>
                  <a:lnTo>
                    <a:pt x="104" y="131"/>
                  </a:lnTo>
                  <a:lnTo>
                    <a:pt x="105" y="130"/>
                  </a:lnTo>
                  <a:lnTo>
                    <a:pt x="106" y="120"/>
                  </a:lnTo>
                  <a:lnTo>
                    <a:pt x="109" y="116"/>
                  </a:lnTo>
                  <a:lnTo>
                    <a:pt x="113" y="110"/>
                  </a:lnTo>
                  <a:lnTo>
                    <a:pt x="118" y="110"/>
                  </a:lnTo>
                  <a:lnTo>
                    <a:pt x="121" y="106"/>
                  </a:lnTo>
                  <a:lnTo>
                    <a:pt x="129" y="99"/>
                  </a:lnTo>
                  <a:lnTo>
                    <a:pt x="131" y="94"/>
                  </a:lnTo>
                  <a:lnTo>
                    <a:pt x="131" y="91"/>
                  </a:lnTo>
                  <a:lnTo>
                    <a:pt x="132" y="83"/>
                  </a:lnTo>
                  <a:lnTo>
                    <a:pt x="132" y="77"/>
                  </a:lnTo>
                  <a:lnTo>
                    <a:pt x="133" y="74"/>
                  </a:lnTo>
                  <a:lnTo>
                    <a:pt x="133" y="70"/>
                  </a:lnTo>
                  <a:lnTo>
                    <a:pt x="133" y="62"/>
                  </a:lnTo>
                  <a:lnTo>
                    <a:pt x="133" y="61"/>
                  </a:lnTo>
                  <a:lnTo>
                    <a:pt x="132" y="58"/>
                  </a:lnTo>
                  <a:lnTo>
                    <a:pt x="133" y="55"/>
                  </a:lnTo>
                  <a:lnTo>
                    <a:pt x="136" y="55"/>
                  </a:lnTo>
                  <a:lnTo>
                    <a:pt x="126" y="0"/>
                  </a:lnTo>
                  <a:lnTo>
                    <a:pt x="121" y="5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117" name="Freeform 53">
              <a:extLst>
                <a:ext uri="{FF2B5EF4-FFF2-40B4-BE49-F238E27FC236}">
                  <a16:creationId xmlns:a16="http://schemas.microsoft.com/office/drawing/2014/main" id="{B718D63D-06DA-114B-AA3D-E2D3EB686D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041871" y="7090869"/>
              <a:ext cx="658517" cy="1132943"/>
            </a:xfrm>
            <a:custGeom>
              <a:avLst/>
              <a:gdLst>
                <a:gd name="T0" fmla="*/ 5 w 100"/>
                <a:gd name="T1" fmla="*/ 167 h 172"/>
                <a:gd name="T2" fmla="*/ 16 w 100"/>
                <a:gd name="T3" fmla="*/ 163 h 172"/>
                <a:gd name="T4" fmla="*/ 24 w 100"/>
                <a:gd name="T5" fmla="*/ 163 h 172"/>
                <a:gd name="T6" fmla="*/ 31 w 100"/>
                <a:gd name="T7" fmla="*/ 168 h 172"/>
                <a:gd name="T8" fmla="*/ 32 w 100"/>
                <a:gd name="T9" fmla="*/ 163 h 172"/>
                <a:gd name="T10" fmla="*/ 38 w 100"/>
                <a:gd name="T11" fmla="*/ 161 h 172"/>
                <a:gd name="T12" fmla="*/ 44 w 100"/>
                <a:gd name="T13" fmla="*/ 163 h 172"/>
                <a:gd name="T14" fmla="*/ 49 w 100"/>
                <a:gd name="T15" fmla="*/ 161 h 172"/>
                <a:gd name="T16" fmla="*/ 52 w 100"/>
                <a:gd name="T17" fmla="*/ 154 h 172"/>
                <a:gd name="T18" fmla="*/ 55 w 100"/>
                <a:gd name="T19" fmla="*/ 150 h 172"/>
                <a:gd name="T20" fmla="*/ 59 w 100"/>
                <a:gd name="T21" fmla="*/ 157 h 172"/>
                <a:gd name="T22" fmla="*/ 66 w 100"/>
                <a:gd name="T23" fmla="*/ 157 h 172"/>
                <a:gd name="T24" fmla="*/ 68 w 100"/>
                <a:gd name="T25" fmla="*/ 150 h 172"/>
                <a:gd name="T26" fmla="*/ 74 w 100"/>
                <a:gd name="T27" fmla="*/ 145 h 172"/>
                <a:gd name="T28" fmla="*/ 78 w 100"/>
                <a:gd name="T29" fmla="*/ 139 h 172"/>
                <a:gd name="T30" fmla="*/ 80 w 100"/>
                <a:gd name="T31" fmla="*/ 131 h 172"/>
                <a:gd name="T32" fmla="*/ 81 w 100"/>
                <a:gd name="T33" fmla="*/ 127 h 172"/>
                <a:gd name="T34" fmla="*/ 90 w 100"/>
                <a:gd name="T35" fmla="*/ 125 h 172"/>
                <a:gd name="T36" fmla="*/ 98 w 100"/>
                <a:gd name="T37" fmla="*/ 123 h 172"/>
                <a:gd name="T38" fmla="*/ 99 w 100"/>
                <a:gd name="T39" fmla="*/ 115 h 172"/>
                <a:gd name="T40" fmla="*/ 98 w 100"/>
                <a:gd name="T41" fmla="*/ 112 h 172"/>
                <a:gd name="T42" fmla="*/ 99 w 100"/>
                <a:gd name="T43" fmla="*/ 107 h 172"/>
                <a:gd name="T44" fmla="*/ 88 w 100"/>
                <a:gd name="T45" fmla="*/ 0 h 172"/>
                <a:gd name="T46" fmla="*/ 27 w 100"/>
                <a:gd name="T47" fmla="*/ 5 h 172"/>
                <a:gd name="T48" fmla="*/ 16 w 100"/>
                <a:gd name="T49" fmla="*/ 12 h 172"/>
                <a:gd name="T50" fmla="*/ 8 w 100"/>
                <a:gd name="T51" fmla="*/ 12 h 172"/>
                <a:gd name="T52" fmla="*/ 10 w 100"/>
                <a:gd name="T53" fmla="*/ 106 h 172"/>
                <a:gd name="T54" fmla="*/ 10 w 100"/>
                <a:gd name="T55" fmla="*/ 113 h 172"/>
                <a:gd name="T56" fmla="*/ 15 w 100"/>
                <a:gd name="T57" fmla="*/ 124 h 172"/>
                <a:gd name="T58" fmla="*/ 16 w 100"/>
                <a:gd name="T59" fmla="*/ 134 h 172"/>
                <a:gd name="T60" fmla="*/ 11 w 100"/>
                <a:gd name="T61" fmla="*/ 140 h 172"/>
                <a:gd name="T62" fmla="*/ 8 w 100"/>
                <a:gd name="T63" fmla="*/ 147 h 172"/>
                <a:gd name="T64" fmla="*/ 4 w 100"/>
                <a:gd name="T65" fmla="*/ 156 h 172"/>
                <a:gd name="T66" fmla="*/ 0 w 100"/>
                <a:gd name="T67" fmla="*/ 161 h 172"/>
                <a:gd name="T68" fmla="*/ 1 w 100"/>
                <a:gd name="T69" fmla="*/ 171 h 172"/>
                <a:gd name="T70" fmla="*/ 2 w 100"/>
                <a:gd name="T71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0" h="172">
                  <a:moveTo>
                    <a:pt x="5" y="172"/>
                  </a:moveTo>
                  <a:lnTo>
                    <a:pt x="5" y="167"/>
                  </a:lnTo>
                  <a:lnTo>
                    <a:pt x="13" y="167"/>
                  </a:lnTo>
                  <a:lnTo>
                    <a:pt x="16" y="163"/>
                  </a:lnTo>
                  <a:lnTo>
                    <a:pt x="19" y="163"/>
                  </a:lnTo>
                  <a:lnTo>
                    <a:pt x="24" y="163"/>
                  </a:lnTo>
                  <a:lnTo>
                    <a:pt x="27" y="166"/>
                  </a:lnTo>
                  <a:lnTo>
                    <a:pt x="31" y="168"/>
                  </a:lnTo>
                  <a:lnTo>
                    <a:pt x="32" y="167"/>
                  </a:lnTo>
                  <a:lnTo>
                    <a:pt x="32" y="163"/>
                  </a:lnTo>
                  <a:lnTo>
                    <a:pt x="36" y="162"/>
                  </a:lnTo>
                  <a:lnTo>
                    <a:pt x="38" y="161"/>
                  </a:lnTo>
                  <a:lnTo>
                    <a:pt x="42" y="161"/>
                  </a:lnTo>
                  <a:lnTo>
                    <a:pt x="44" y="163"/>
                  </a:lnTo>
                  <a:lnTo>
                    <a:pt x="48" y="164"/>
                  </a:lnTo>
                  <a:lnTo>
                    <a:pt x="49" y="161"/>
                  </a:lnTo>
                  <a:lnTo>
                    <a:pt x="49" y="157"/>
                  </a:lnTo>
                  <a:lnTo>
                    <a:pt x="52" y="154"/>
                  </a:lnTo>
                  <a:lnTo>
                    <a:pt x="53" y="150"/>
                  </a:lnTo>
                  <a:lnTo>
                    <a:pt x="55" y="150"/>
                  </a:lnTo>
                  <a:lnTo>
                    <a:pt x="56" y="154"/>
                  </a:lnTo>
                  <a:lnTo>
                    <a:pt x="59" y="157"/>
                  </a:lnTo>
                  <a:lnTo>
                    <a:pt x="60" y="158"/>
                  </a:lnTo>
                  <a:lnTo>
                    <a:pt x="66" y="157"/>
                  </a:lnTo>
                  <a:lnTo>
                    <a:pt x="68" y="153"/>
                  </a:lnTo>
                  <a:lnTo>
                    <a:pt x="68" y="150"/>
                  </a:lnTo>
                  <a:lnTo>
                    <a:pt x="71" y="145"/>
                  </a:lnTo>
                  <a:lnTo>
                    <a:pt x="74" y="145"/>
                  </a:lnTo>
                  <a:lnTo>
                    <a:pt x="76" y="143"/>
                  </a:lnTo>
                  <a:lnTo>
                    <a:pt x="78" y="139"/>
                  </a:lnTo>
                  <a:lnTo>
                    <a:pt x="80" y="135"/>
                  </a:lnTo>
                  <a:lnTo>
                    <a:pt x="80" y="131"/>
                  </a:lnTo>
                  <a:lnTo>
                    <a:pt x="81" y="129"/>
                  </a:lnTo>
                  <a:lnTo>
                    <a:pt x="81" y="127"/>
                  </a:lnTo>
                  <a:lnTo>
                    <a:pt x="82" y="126"/>
                  </a:lnTo>
                  <a:lnTo>
                    <a:pt x="90" y="125"/>
                  </a:lnTo>
                  <a:lnTo>
                    <a:pt x="94" y="123"/>
                  </a:lnTo>
                  <a:lnTo>
                    <a:pt x="98" y="123"/>
                  </a:lnTo>
                  <a:lnTo>
                    <a:pt x="100" y="121"/>
                  </a:lnTo>
                  <a:lnTo>
                    <a:pt x="99" y="115"/>
                  </a:lnTo>
                  <a:lnTo>
                    <a:pt x="100" y="113"/>
                  </a:lnTo>
                  <a:lnTo>
                    <a:pt x="98" y="112"/>
                  </a:lnTo>
                  <a:lnTo>
                    <a:pt x="97" y="108"/>
                  </a:lnTo>
                  <a:lnTo>
                    <a:pt x="99" y="107"/>
                  </a:lnTo>
                  <a:lnTo>
                    <a:pt x="88" y="1"/>
                  </a:lnTo>
                  <a:lnTo>
                    <a:pt x="88" y="0"/>
                  </a:lnTo>
                  <a:lnTo>
                    <a:pt x="27" y="4"/>
                  </a:lnTo>
                  <a:lnTo>
                    <a:pt x="27" y="5"/>
                  </a:lnTo>
                  <a:lnTo>
                    <a:pt x="20" y="9"/>
                  </a:lnTo>
                  <a:lnTo>
                    <a:pt x="16" y="12"/>
                  </a:lnTo>
                  <a:lnTo>
                    <a:pt x="13" y="13"/>
                  </a:lnTo>
                  <a:lnTo>
                    <a:pt x="8" y="12"/>
                  </a:lnTo>
                  <a:lnTo>
                    <a:pt x="11" y="103"/>
                  </a:lnTo>
                  <a:lnTo>
                    <a:pt x="10" y="106"/>
                  </a:lnTo>
                  <a:lnTo>
                    <a:pt x="10" y="109"/>
                  </a:lnTo>
                  <a:lnTo>
                    <a:pt x="10" y="113"/>
                  </a:lnTo>
                  <a:lnTo>
                    <a:pt x="11" y="117"/>
                  </a:lnTo>
                  <a:lnTo>
                    <a:pt x="15" y="124"/>
                  </a:lnTo>
                  <a:lnTo>
                    <a:pt x="16" y="130"/>
                  </a:lnTo>
                  <a:lnTo>
                    <a:pt x="16" y="134"/>
                  </a:lnTo>
                  <a:lnTo>
                    <a:pt x="13" y="136"/>
                  </a:lnTo>
                  <a:lnTo>
                    <a:pt x="11" y="140"/>
                  </a:lnTo>
                  <a:lnTo>
                    <a:pt x="10" y="145"/>
                  </a:lnTo>
                  <a:lnTo>
                    <a:pt x="8" y="147"/>
                  </a:lnTo>
                  <a:lnTo>
                    <a:pt x="5" y="150"/>
                  </a:lnTo>
                  <a:lnTo>
                    <a:pt x="4" y="156"/>
                  </a:lnTo>
                  <a:lnTo>
                    <a:pt x="2" y="157"/>
                  </a:lnTo>
                  <a:lnTo>
                    <a:pt x="0" y="161"/>
                  </a:lnTo>
                  <a:lnTo>
                    <a:pt x="0" y="167"/>
                  </a:lnTo>
                  <a:lnTo>
                    <a:pt x="1" y="171"/>
                  </a:lnTo>
                  <a:lnTo>
                    <a:pt x="2" y="172"/>
                  </a:lnTo>
                  <a:lnTo>
                    <a:pt x="2" y="172"/>
                  </a:lnTo>
                  <a:lnTo>
                    <a:pt x="5" y="172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118" name="Freeform 54">
              <a:extLst>
                <a:ext uri="{FF2B5EF4-FFF2-40B4-BE49-F238E27FC236}">
                  <a16:creationId xmlns:a16="http://schemas.microsoft.com/office/drawing/2014/main" id="{DB7F7910-5BE0-4F46-9E13-DC54363F7D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297746" y="6945960"/>
              <a:ext cx="849488" cy="1488634"/>
            </a:xfrm>
            <a:custGeom>
              <a:avLst/>
              <a:gdLst>
                <a:gd name="T0" fmla="*/ 88 w 129"/>
                <a:gd name="T1" fmla="*/ 217 h 226"/>
                <a:gd name="T2" fmla="*/ 96 w 129"/>
                <a:gd name="T3" fmla="*/ 222 h 226"/>
                <a:gd name="T4" fmla="*/ 102 w 129"/>
                <a:gd name="T5" fmla="*/ 222 h 226"/>
                <a:gd name="T6" fmla="*/ 102 w 129"/>
                <a:gd name="T7" fmla="*/ 216 h 226"/>
                <a:gd name="T8" fmla="*/ 105 w 129"/>
                <a:gd name="T9" fmla="*/ 209 h 226"/>
                <a:gd name="T10" fmla="*/ 113 w 129"/>
                <a:gd name="T11" fmla="*/ 206 h 226"/>
                <a:gd name="T12" fmla="*/ 112 w 129"/>
                <a:gd name="T13" fmla="*/ 200 h 226"/>
                <a:gd name="T14" fmla="*/ 112 w 129"/>
                <a:gd name="T15" fmla="*/ 195 h 226"/>
                <a:gd name="T16" fmla="*/ 115 w 129"/>
                <a:gd name="T17" fmla="*/ 194 h 226"/>
                <a:gd name="T18" fmla="*/ 113 w 129"/>
                <a:gd name="T19" fmla="*/ 189 h 226"/>
                <a:gd name="T20" fmla="*/ 115 w 129"/>
                <a:gd name="T21" fmla="*/ 179 h 226"/>
                <a:gd name="T22" fmla="*/ 118 w 129"/>
                <a:gd name="T23" fmla="*/ 172 h 226"/>
                <a:gd name="T24" fmla="*/ 123 w 129"/>
                <a:gd name="T25" fmla="*/ 167 h 226"/>
                <a:gd name="T26" fmla="*/ 126 w 129"/>
                <a:gd name="T27" fmla="*/ 158 h 226"/>
                <a:gd name="T28" fmla="*/ 129 w 129"/>
                <a:gd name="T29" fmla="*/ 152 h 226"/>
                <a:gd name="T30" fmla="*/ 124 w 129"/>
                <a:gd name="T31" fmla="*/ 139 h 226"/>
                <a:gd name="T32" fmla="*/ 123 w 129"/>
                <a:gd name="T33" fmla="*/ 131 h 226"/>
                <a:gd name="T34" fmla="*/ 124 w 129"/>
                <a:gd name="T35" fmla="*/ 125 h 226"/>
                <a:gd name="T36" fmla="*/ 122 w 129"/>
                <a:gd name="T37" fmla="*/ 34 h 226"/>
                <a:gd name="T38" fmla="*/ 116 w 129"/>
                <a:gd name="T39" fmla="*/ 26 h 226"/>
                <a:gd name="T40" fmla="*/ 113 w 129"/>
                <a:gd name="T41" fmla="*/ 17 h 226"/>
                <a:gd name="T42" fmla="*/ 107 w 129"/>
                <a:gd name="T43" fmla="*/ 3 h 226"/>
                <a:gd name="T44" fmla="*/ 24 w 129"/>
                <a:gd name="T45" fmla="*/ 5 h 226"/>
                <a:gd name="T46" fmla="*/ 22 w 129"/>
                <a:gd name="T47" fmla="*/ 3 h 226"/>
                <a:gd name="T48" fmla="*/ 21 w 129"/>
                <a:gd name="T49" fmla="*/ 8 h 226"/>
                <a:gd name="T50" fmla="*/ 28 w 129"/>
                <a:gd name="T51" fmla="*/ 14 h 226"/>
                <a:gd name="T52" fmla="*/ 38 w 129"/>
                <a:gd name="T53" fmla="*/ 23 h 226"/>
                <a:gd name="T54" fmla="*/ 36 w 129"/>
                <a:gd name="T55" fmla="*/ 32 h 226"/>
                <a:gd name="T56" fmla="*/ 31 w 129"/>
                <a:gd name="T57" fmla="*/ 43 h 226"/>
                <a:gd name="T58" fmla="*/ 27 w 129"/>
                <a:gd name="T59" fmla="*/ 47 h 226"/>
                <a:gd name="T60" fmla="*/ 15 w 129"/>
                <a:gd name="T61" fmla="*/ 50 h 226"/>
                <a:gd name="T62" fmla="*/ 12 w 129"/>
                <a:gd name="T63" fmla="*/ 55 h 226"/>
                <a:gd name="T64" fmla="*/ 15 w 129"/>
                <a:gd name="T65" fmla="*/ 65 h 226"/>
                <a:gd name="T66" fmla="*/ 13 w 129"/>
                <a:gd name="T67" fmla="*/ 70 h 226"/>
                <a:gd name="T68" fmla="*/ 11 w 129"/>
                <a:gd name="T69" fmla="*/ 77 h 226"/>
                <a:gd name="T70" fmla="*/ 2 w 129"/>
                <a:gd name="T71" fmla="*/ 86 h 226"/>
                <a:gd name="T72" fmla="*/ 0 w 129"/>
                <a:gd name="T73" fmla="*/ 95 h 226"/>
                <a:gd name="T74" fmla="*/ 0 w 129"/>
                <a:gd name="T75" fmla="*/ 113 h 226"/>
                <a:gd name="T76" fmla="*/ 21 w 129"/>
                <a:gd name="T77" fmla="*/ 136 h 226"/>
                <a:gd name="T78" fmla="*/ 25 w 129"/>
                <a:gd name="T79" fmla="*/ 150 h 226"/>
                <a:gd name="T80" fmla="*/ 31 w 129"/>
                <a:gd name="T81" fmla="*/ 151 h 226"/>
                <a:gd name="T82" fmla="*/ 39 w 129"/>
                <a:gd name="T83" fmla="*/ 150 h 226"/>
                <a:gd name="T84" fmla="*/ 45 w 129"/>
                <a:gd name="T85" fmla="*/ 156 h 226"/>
                <a:gd name="T86" fmla="*/ 41 w 129"/>
                <a:gd name="T87" fmla="*/ 167 h 226"/>
                <a:gd name="T88" fmla="*/ 39 w 129"/>
                <a:gd name="T89" fmla="*/ 175 h 226"/>
                <a:gd name="T90" fmla="*/ 44 w 129"/>
                <a:gd name="T91" fmla="*/ 185 h 226"/>
                <a:gd name="T92" fmla="*/ 53 w 129"/>
                <a:gd name="T93" fmla="*/ 189 h 226"/>
                <a:gd name="T94" fmla="*/ 68 w 129"/>
                <a:gd name="T95" fmla="*/ 200 h 226"/>
                <a:gd name="T96" fmla="*/ 70 w 129"/>
                <a:gd name="T97" fmla="*/ 214 h 226"/>
                <a:gd name="T98" fmla="*/ 74 w 129"/>
                <a:gd name="T99" fmla="*/ 222 h 226"/>
                <a:gd name="T100" fmla="*/ 76 w 129"/>
                <a:gd name="T101" fmla="*/ 222 h 226"/>
                <a:gd name="T102" fmla="*/ 83 w 129"/>
                <a:gd name="T103" fmla="*/ 221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29" h="226">
                  <a:moveTo>
                    <a:pt x="86" y="218"/>
                  </a:moveTo>
                  <a:lnTo>
                    <a:pt x="88" y="217"/>
                  </a:lnTo>
                  <a:lnTo>
                    <a:pt x="92" y="219"/>
                  </a:lnTo>
                  <a:lnTo>
                    <a:pt x="96" y="222"/>
                  </a:lnTo>
                  <a:lnTo>
                    <a:pt x="99" y="222"/>
                  </a:lnTo>
                  <a:lnTo>
                    <a:pt x="102" y="222"/>
                  </a:lnTo>
                  <a:lnTo>
                    <a:pt x="104" y="221"/>
                  </a:lnTo>
                  <a:lnTo>
                    <a:pt x="102" y="216"/>
                  </a:lnTo>
                  <a:lnTo>
                    <a:pt x="102" y="211"/>
                  </a:lnTo>
                  <a:lnTo>
                    <a:pt x="105" y="209"/>
                  </a:lnTo>
                  <a:lnTo>
                    <a:pt x="111" y="207"/>
                  </a:lnTo>
                  <a:lnTo>
                    <a:pt x="113" y="206"/>
                  </a:lnTo>
                  <a:lnTo>
                    <a:pt x="112" y="203"/>
                  </a:lnTo>
                  <a:lnTo>
                    <a:pt x="112" y="200"/>
                  </a:lnTo>
                  <a:lnTo>
                    <a:pt x="112" y="199"/>
                  </a:lnTo>
                  <a:lnTo>
                    <a:pt x="112" y="195"/>
                  </a:lnTo>
                  <a:lnTo>
                    <a:pt x="115" y="194"/>
                  </a:lnTo>
                  <a:lnTo>
                    <a:pt x="115" y="194"/>
                  </a:lnTo>
                  <a:lnTo>
                    <a:pt x="114" y="193"/>
                  </a:lnTo>
                  <a:lnTo>
                    <a:pt x="113" y="189"/>
                  </a:lnTo>
                  <a:lnTo>
                    <a:pt x="113" y="183"/>
                  </a:lnTo>
                  <a:lnTo>
                    <a:pt x="115" y="179"/>
                  </a:lnTo>
                  <a:lnTo>
                    <a:pt x="117" y="178"/>
                  </a:lnTo>
                  <a:lnTo>
                    <a:pt x="118" y="172"/>
                  </a:lnTo>
                  <a:lnTo>
                    <a:pt x="121" y="169"/>
                  </a:lnTo>
                  <a:lnTo>
                    <a:pt x="123" y="167"/>
                  </a:lnTo>
                  <a:lnTo>
                    <a:pt x="124" y="162"/>
                  </a:lnTo>
                  <a:lnTo>
                    <a:pt x="126" y="158"/>
                  </a:lnTo>
                  <a:lnTo>
                    <a:pt x="129" y="156"/>
                  </a:lnTo>
                  <a:lnTo>
                    <a:pt x="129" y="152"/>
                  </a:lnTo>
                  <a:lnTo>
                    <a:pt x="128" y="146"/>
                  </a:lnTo>
                  <a:lnTo>
                    <a:pt x="124" y="139"/>
                  </a:lnTo>
                  <a:lnTo>
                    <a:pt x="123" y="135"/>
                  </a:lnTo>
                  <a:lnTo>
                    <a:pt x="123" y="131"/>
                  </a:lnTo>
                  <a:lnTo>
                    <a:pt x="123" y="128"/>
                  </a:lnTo>
                  <a:lnTo>
                    <a:pt x="124" y="125"/>
                  </a:lnTo>
                  <a:lnTo>
                    <a:pt x="121" y="34"/>
                  </a:lnTo>
                  <a:lnTo>
                    <a:pt x="122" y="34"/>
                  </a:lnTo>
                  <a:lnTo>
                    <a:pt x="118" y="31"/>
                  </a:lnTo>
                  <a:lnTo>
                    <a:pt x="116" y="26"/>
                  </a:lnTo>
                  <a:lnTo>
                    <a:pt x="114" y="23"/>
                  </a:lnTo>
                  <a:lnTo>
                    <a:pt x="113" y="17"/>
                  </a:lnTo>
                  <a:lnTo>
                    <a:pt x="109" y="13"/>
                  </a:lnTo>
                  <a:lnTo>
                    <a:pt x="107" y="3"/>
                  </a:lnTo>
                  <a:lnTo>
                    <a:pt x="107" y="0"/>
                  </a:lnTo>
                  <a:lnTo>
                    <a:pt x="24" y="5"/>
                  </a:lnTo>
                  <a:lnTo>
                    <a:pt x="22" y="3"/>
                  </a:lnTo>
                  <a:lnTo>
                    <a:pt x="22" y="3"/>
                  </a:lnTo>
                  <a:lnTo>
                    <a:pt x="21" y="6"/>
                  </a:lnTo>
                  <a:lnTo>
                    <a:pt x="21" y="8"/>
                  </a:lnTo>
                  <a:lnTo>
                    <a:pt x="24" y="11"/>
                  </a:lnTo>
                  <a:lnTo>
                    <a:pt x="28" y="14"/>
                  </a:lnTo>
                  <a:lnTo>
                    <a:pt x="33" y="18"/>
                  </a:lnTo>
                  <a:lnTo>
                    <a:pt x="38" y="23"/>
                  </a:lnTo>
                  <a:lnTo>
                    <a:pt x="38" y="26"/>
                  </a:lnTo>
                  <a:lnTo>
                    <a:pt x="36" y="32"/>
                  </a:lnTo>
                  <a:lnTo>
                    <a:pt x="34" y="35"/>
                  </a:lnTo>
                  <a:lnTo>
                    <a:pt x="31" y="43"/>
                  </a:lnTo>
                  <a:lnTo>
                    <a:pt x="29" y="45"/>
                  </a:lnTo>
                  <a:lnTo>
                    <a:pt x="27" y="47"/>
                  </a:lnTo>
                  <a:lnTo>
                    <a:pt x="21" y="50"/>
                  </a:lnTo>
                  <a:lnTo>
                    <a:pt x="15" y="50"/>
                  </a:lnTo>
                  <a:lnTo>
                    <a:pt x="12" y="51"/>
                  </a:lnTo>
                  <a:lnTo>
                    <a:pt x="12" y="55"/>
                  </a:lnTo>
                  <a:lnTo>
                    <a:pt x="12" y="58"/>
                  </a:lnTo>
                  <a:lnTo>
                    <a:pt x="15" y="65"/>
                  </a:lnTo>
                  <a:lnTo>
                    <a:pt x="17" y="67"/>
                  </a:lnTo>
                  <a:lnTo>
                    <a:pt x="13" y="70"/>
                  </a:lnTo>
                  <a:lnTo>
                    <a:pt x="13" y="77"/>
                  </a:lnTo>
                  <a:lnTo>
                    <a:pt x="11" y="77"/>
                  </a:lnTo>
                  <a:lnTo>
                    <a:pt x="8" y="80"/>
                  </a:lnTo>
                  <a:lnTo>
                    <a:pt x="2" y="86"/>
                  </a:lnTo>
                  <a:lnTo>
                    <a:pt x="3" y="92"/>
                  </a:lnTo>
                  <a:lnTo>
                    <a:pt x="0" y="95"/>
                  </a:lnTo>
                  <a:lnTo>
                    <a:pt x="0" y="104"/>
                  </a:lnTo>
                  <a:lnTo>
                    <a:pt x="0" y="113"/>
                  </a:lnTo>
                  <a:lnTo>
                    <a:pt x="6" y="123"/>
                  </a:lnTo>
                  <a:lnTo>
                    <a:pt x="21" y="136"/>
                  </a:lnTo>
                  <a:lnTo>
                    <a:pt x="25" y="142"/>
                  </a:lnTo>
                  <a:lnTo>
                    <a:pt x="25" y="150"/>
                  </a:lnTo>
                  <a:lnTo>
                    <a:pt x="30" y="154"/>
                  </a:lnTo>
                  <a:lnTo>
                    <a:pt x="31" y="151"/>
                  </a:lnTo>
                  <a:lnTo>
                    <a:pt x="34" y="150"/>
                  </a:lnTo>
                  <a:lnTo>
                    <a:pt x="39" y="150"/>
                  </a:lnTo>
                  <a:lnTo>
                    <a:pt x="42" y="153"/>
                  </a:lnTo>
                  <a:lnTo>
                    <a:pt x="45" y="156"/>
                  </a:lnTo>
                  <a:lnTo>
                    <a:pt x="42" y="162"/>
                  </a:lnTo>
                  <a:lnTo>
                    <a:pt x="41" y="167"/>
                  </a:lnTo>
                  <a:lnTo>
                    <a:pt x="41" y="170"/>
                  </a:lnTo>
                  <a:lnTo>
                    <a:pt x="39" y="175"/>
                  </a:lnTo>
                  <a:lnTo>
                    <a:pt x="39" y="180"/>
                  </a:lnTo>
                  <a:lnTo>
                    <a:pt x="44" y="185"/>
                  </a:lnTo>
                  <a:lnTo>
                    <a:pt x="51" y="190"/>
                  </a:lnTo>
                  <a:lnTo>
                    <a:pt x="53" y="189"/>
                  </a:lnTo>
                  <a:lnTo>
                    <a:pt x="64" y="196"/>
                  </a:lnTo>
                  <a:lnTo>
                    <a:pt x="68" y="200"/>
                  </a:lnTo>
                  <a:lnTo>
                    <a:pt x="71" y="209"/>
                  </a:lnTo>
                  <a:lnTo>
                    <a:pt x="70" y="214"/>
                  </a:lnTo>
                  <a:lnTo>
                    <a:pt x="69" y="217"/>
                  </a:lnTo>
                  <a:lnTo>
                    <a:pt x="74" y="222"/>
                  </a:lnTo>
                  <a:lnTo>
                    <a:pt x="74" y="226"/>
                  </a:lnTo>
                  <a:lnTo>
                    <a:pt x="76" y="222"/>
                  </a:lnTo>
                  <a:lnTo>
                    <a:pt x="80" y="222"/>
                  </a:lnTo>
                  <a:lnTo>
                    <a:pt x="83" y="221"/>
                  </a:lnTo>
                  <a:lnTo>
                    <a:pt x="86" y="218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136" name="Freeform 55">
              <a:extLst>
                <a:ext uri="{FF2B5EF4-FFF2-40B4-BE49-F238E27FC236}">
                  <a16:creationId xmlns:a16="http://schemas.microsoft.com/office/drawing/2014/main" id="{157124DB-4446-8548-AB06-FC36C6B63E24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7287" y="6616609"/>
              <a:ext cx="1290696" cy="948512"/>
            </a:xfrm>
            <a:custGeom>
              <a:avLst/>
              <a:gdLst>
                <a:gd name="T0" fmla="*/ 196 w 231"/>
                <a:gd name="T1" fmla="*/ 154 h 170"/>
                <a:gd name="T2" fmla="*/ 201 w 231"/>
                <a:gd name="T3" fmla="*/ 150 h 170"/>
                <a:gd name="T4" fmla="*/ 206 w 231"/>
                <a:gd name="T5" fmla="*/ 139 h 170"/>
                <a:gd name="T6" fmla="*/ 200 w 231"/>
                <a:gd name="T7" fmla="*/ 128 h 170"/>
                <a:gd name="T8" fmla="*/ 200 w 231"/>
                <a:gd name="T9" fmla="*/ 120 h 170"/>
                <a:gd name="T10" fmla="*/ 211 w 231"/>
                <a:gd name="T11" fmla="*/ 118 h 170"/>
                <a:gd name="T12" fmla="*/ 220 w 231"/>
                <a:gd name="T13" fmla="*/ 113 h 170"/>
                <a:gd name="T14" fmla="*/ 226 w 231"/>
                <a:gd name="T15" fmla="*/ 101 h 170"/>
                <a:gd name="T16" fmla="*/ 231 w 231"/>
                <a:gd name="T17" fmla="*/ 90 h 170"/>
                <a:gd name="T18" fmla="*/ 225 w 231"/>
                <a:gd name="T19" fmla="*/ 81 h 170"/>
                <a:gd name="T20" fmla="*/ 215 w 231"/>
                <a:gd name="T21" fmla="*/ 72 h 170"/>
                <a:gd name="T22" fmla="*/ 211 w 231"/>
                <a:gd name="T23" fmla="*/ 66 h 170"/>
                <a:gd name="T24" fmla="*/ 214 w 231"/>
                <a:gd name="T25" fmla="*/ 65 h 170"/>
                <a:gd name="T26" fmla="*/ 206 w 231"/>
                <a:gd name="T27" fmla="*/ 59 h 170"/>
                <a:gd name="T28" fmla="*/ 196 w 231"/>
                <a:gd name="T29" fmla="*/ 55 h 170"/>
                <a:gd name="T30" fmla="*/ 194 w 231"/>
                <a:gd name="T31" fmla="*/ 45 h 170"/>
                <a:gd name="T32" fmla="*/ 194 w 231"/>
                <a:gd name="T33" fmla="*/ 35 h 170"/>
                <a:gd name="T34" fmla="*/ 192 w 231"/>
                <a:gd name="T35" fmla="*/ 25 h 170"/>
                <a:gd name="T36" fmla="*/ 7 w 231"/>
                <a:gd name="T37" fmla="*/ 22 h 170"/>
                <a:gd name="T38" fmla="*/ 8 w 231"/>
                <a:gd name="T39" fmla="*/ 0 h 170"/>
                <a:gd name="T40" fmla="*/ 4 w 231"/>
                <a:gd name="T41" fmla="*/ 23 h 170"/>
                <a:gd name="T42" fmla="*/ 3 w 231"/>
                <a:gd name="T43" fmla="*/ 31 h 170"/>
                <a:gd name="T44" fmla="*/ 7 w 231"/>
                <a:gd name="T45" fmla="*/ 37 h 170"/>
                <a:gd name="T46" fmla="*/ 5 w 231"/>
                <a:gd name="T47" fmla="*/ 42 h 170"/>
                <a:gd name="T48" fmla="*/ 4 w 231"/>
                <a:gd name="T49" fmla="*/ 52 h 170"/>
                <a:gd name="T50" fmla="*/ 0 w 231"/>
                <a:gd name="T51" fmla="*/ 56 h 170"/>
                <a:gd name="T52" fmla="*/ 4 w 231"/>
                <a:gd name="T53" fmla="*/ 62 h 170"/>
                <a:gd name="T54" fmla="*/ 4 w 231"/>
                <a:gd name="T55" fmla="*/ 69 h 170"/>
                <a:gd name="T56" fmla="*/ 6 w 231"/>
                <a:gd name="T57" fmla="*/ 71 h 170"/>
                <a:gd name="T58" fmla="*/ 12 w 231"/>
                <a:gd name="T59" fmla="*/ 85 h 170"/>
                <a:gd name="T60" fmla="*/ 16 w 231"/>
                <a:gd name="T61" fmla="*/ 96 h 170"/>
                <a:gd name="T62" fmla="*/ 19 w 231"/>
                <a:gd name="T63" fmla="*/ 102 h 170"/>
                <a:gd name="T64" fmla="*/ 20 w 231"/>
                <a:gd name="T65" fmla="*/ 104 h 170"/>
                <a:gd name="T66" fmla="*/ 18 w 231"/>
                <a:gd name="T67" fmla="*/ 109 h 170"/>
                <a:gd name="T68" fmla="*/ 20 w 231"/>
                <a:gd name="T69" fmla="*/ 116 h 170"/>
                <a:gd name="T70" fmla="*/ 24 w 231"/>
                <a:gd name="T71" fmla="*/ 118 h 170"/>
                <a:gd name="T72" fmla="*/ 26 w 231"/>
                <a:gd name="T73" fmla="*/ 135 h 170"/>
                <a:gd name="T74" fmla="*/ 27 w 231"/>
                <a:gd name="T75" fmla="*/ 142 h 170"/>
                <a:gd name="T76" fmla="*/ 28 w 231"/>
                <a:gd name="T77" fmla="*/ 154 h 170"/>
                <a:gd name="T78" fmla="*/ 30 w 231"/>
                <a:gd name="T79" fmla="*/ 162 h 170"/>
                <a:gd name="T80" fmla="*/ 188 w 231"/>
                <a:gd name="T81" fmla="*/ 170 h 170"/>
                <a:gd name="T82" fmla="*/ 189 w 231"/>
                <a:gd name="T83" fmla="*/ 161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1" h="170">
                  <a:moveTo>
                    <a:pt x="189" y="161"/>
                  </a:moveTo>
                  <a:cubicBezTo>
                    <a:pt x="196" y="154"/>
                    <a:pt x="196" y="154"/>
                    <a:pt x="196" y="154"/>
                  </a:cubicBezTo>
                  <a:cubicBezTo>
                    <a:pt x="199" y="150"/>
                    <a:pt x="199" y="150"/>
                    <a:pt x="199" y="150"/>
                  </a:cubicBezTo>
                  <a:cubicBezTo>
                    <a:pt x="201" y="150"/>
                    <a:pt x="201" y="150"/>
                    <a:pt x="201" y="150"/>
                  </a:cubicBezTo>
                  <a:cubicBezTo>
                    <a:pt x="202" y="142"/>
                    <a:pt x="202" y="142"/>
                    <a:pt x="202" y="142"/>
                  </a:cubicBezTo>
                  <a:cubicBezTo>
                    <a:pt x="206" y="139"/>
                    <a:pt x="206" y="139"/>
                    <a:pt x="206" y="139"/>
                  </a:cubicBezTo>
                  <a:cubicBezTo>
                    <a:pt x="204" y="136"/>
                    <a:pt x="204" y="136"/>
                    <a:pt x="204" y="136"/>
                  </a:cubicBezTo>
                  <a:cubicBezTo>
                    <a:pt x="200" y="128"/>
                    <a:pt x="200" y="128"/>
                    <a:pt x="200" y="128"/>
                  </a:cubicBezTo>
                  <a:cubicBezTo>
                    <a:pt x="200" y="124"/>
                    <a:pt x="200" y="124"/>
                    <a:pt x="200" y="124"/>
                  </a:cubicBezTo>
                  <a:cubicBezTo>
                    <a:pt x="200" y="120"/>
                    <a:pt x="200" y="120"/>
                    <a:pt x="200" y="120"/>
                  </a:cubicBezTo>
                  <a:cubicBezTo>
                    <a:pt x="204" y="118"/>
                    <a:pt x="204" y="118"/>
                    <a:pt x="204" y="118"/>
                  </a:cubicBezTo>
                  <a:cubicBezTo>
                    <a:pt x="211" y="118"/>
                    <a:pt x="211" y="118"/>
                    <a:pt x="211" y="118"/>
                  </a:cubicBezTo>
                  <a:cubicBezTo>
                    <a:pt x="218" y="115"/>
                    <a:pt x="218" y="115"/>
                    <a:pt x="218" y="115"/>
                  </a:cubicBezTo>
                  <a:cubicBezTo>
                    <a:pt x="220" y="113"/>
                    <a:pt x="220" y="113"/>
                    <a:pt x="220" y="113"/>
                  </a:cubicBezTo>
                  <a:cubicBezTo>
                    <a:pt x="223" y="110"/>
                    <a:pt x="223" y="110"/>
                    <a:pt x="223" y="110"/>
                  </a:cubicBezTo>
                  <a:cubicBezTo>
                    <a:pt x="226" y="101"/>
                    <a:pt x="226" y="101"/>
                    <a:pt x="226" y="101"/>
                  </a:cubicBezTo>
                  <a:cubicBezTo>
                    <a:pt x="229" y="97"/>
                    <a:pt x="229" y="97"/>
                    <a:pt x="229" y="97"/>
                  </a:cubicBezTo>
                  <a:cubicBezTo>
                    <a:pt x="231" y="90"/>
                    <a:pt x="231" y="90"/>
                    <a:pt x="231" y="90"/>
                  </a:cubicBezTo>
                  <a:cubicBezTo>
                    <a:pt x="231" y="87"/>
                    <a:pt x="231" y="87"/>
                    <a:pt x="231" y="87"/>
                  </a:cubicBezTo>
                  <a:cubicBezTo>
                    <a:pt x="225" y="81"/>
                    <a:pt x="225" y="81"/>
                    <a:pt x="225" y="81"/>
                  </a:cubicBezTo>
                  <a:cubicBezTo>
                    <a:pt x="219" y="76"/>
                    <a:pt x="219" y="76"/>
                    <a:pt x="219" y="76"/>
                  </a:cubicBezTo>
                  <a:cubicBezTo>
                    <a:pt x="215" y="72"/>
                    <a:pt x="215" y="72"/>
                    <a:pt x="215" y="72"/>
                  </a:cubicBezTo>
                  <a:cubicBezTo>
                    <a:pt x="211" y="69"/>
                    <a:pt x="211" y="69"/>
                    <a:pt x="211" y="69"/>
                  </a:cubicBezTo>
                  <a:cubicBezTo>
                    <a:pt x="211" y="66"/>
                    <a:pt x="211" y="66"/>
                    <a:pt x="211" y="66"/>
                  </a:cubicBezTo>
                  <a:cubicBezTo>
                    <a:pt x="212" y="63"/>
                    <a:pt x="212" y="63"/>
                    <a:pt x="212" y="63"/>
                  </a:cubicBezTo>
                  <a:cubicBezTo>
                    <a:pt x="214" y="65"/>
                    <a:pt x="214" y="65"/>
                    <a:pt x="214" y="65"/>
                  </a:cubicBezTo>
                  <a:cubicBezTo>
                    <a:pt x="211" y="61"/>
                    <a:pt x="211" y="61"/>
                    <a:pt x="211" y="61"/>
                  </a:cubicBezTo>
                  <a:cubicBezTo>
                    <a:pt x="211" y="61"/>
                    <a:pt x="207" y="59"/>
                    <a:pt x="206" y="59"/>
                  </a:cubicBezTo>
                  <a:cubicBezTo>
                    <a:pt x="205" y="59"/>
                    <a:pt x="201" y="55"/>
                    <a:pt x="201" y="55"/>
                  </a:cubicBezTo>
                  <a:cubicBezTo>
                    <a:pt x="196" y="55"/>
                    <a:pt x="196" y="55"/>
                    <a:pt x="196" y="55"/>
                  </a:cubicBezTo>
                  <a:cubicBezTo>
                    <a:pt x="196" y="50"/>
                    <a:pt x="196" y="50"/>
                    <a:pt x="196" y="50"/>
                  </a:cubicBezTo>
                  <a:cubicBezTo>
                    <a:pt x="194" y="45"/>
                    <a:pt x="194" y="45"/>
                    <a:pt x="194" y="45"/>
                  </a:cubicBezTo>
                  <a:cubicBezTo>
                    <a:pt x="194" y="39"/>
                    <a:pt x="194" y="39"/>
                    <a:pt x="194" y="39"/>
                  </a:cubicBezTo>
                  <a:cubicBezTo>
                    <a:pt x="194" y="35"/>
                    <a:pt x="194" y="35"/>
                    <a:pt x="194" y="35"/>
                  </a:cubicBezTo>
                  <a:cubicBezTo>
                    <a:pt x="194" y="28"/>
                    <a:pt x="194" y="28"/>
                    <a:pt x="194" y="28"/>
                  </a:cubicBezTo>
                  <a:cubicBezTo>
                    <a:pt x="192" y="25"/>
                    <a:pt x="192" y="25"/>
                    <a:pt x="192" y="25"/>
                  </a:cubicBezTo>
                  <a:cubicBezTo>
                    <a:pt x="189" y="18"/>
                    <a:pt x="189" y="18"/>
                    <a:pt x="189" y="18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4" y="62"/>
                    <a:pt x="4" y="62"/>
                    <a:pt x="4" y="62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9" y="80"/>
                    <a:pt x="9" y="80"/>
                    <a:pt x="9" y="80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14" y="91"/>
                    <a:pt x="14" y="91"/>
                    <a:pt x="14" y="91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18" y="99"/>
                    <a:pt x="18" y="99"/>
                    <a:pt x="18" y="99"/>
                  </a:cubicBezTo>
                  <a:cubicBezTo>
                    <a:pt x="19" y="102"/>
                    <a:pt x="19" y="102"/>
                    <a:pt x="19" y="102"/>
                  </a:cubicBezTo>
                  <a:cubicBezTo>
                    <a:pt x="20" y="103"/>
                    <a:pt x="20" y="103"/>
                    <a:pt x="20" y="103"/>
                  </a:cubicBezTo>
                  <a:cubicBezTo>
                    <a:pt x="20" y="104"/>
                    <a:pt x="20" y="104"/>
                    <a:pt x="20" y="104"/>
                  </a:cubicBezTo>
                  <a:cubicBezTo>
                    <a:pt x="17" y="105"/>
                    <a:pt x="17" y="105"/>
                    <a:pt x="17" y="105"/>
                  </a:cubicBezTo>
                  <a:cubicBezTo>
                    <a:pt x="18" y="109"/>
                    <a:pt x="18" y="109"/>
                    <a:pt x="18" y="109"/>
                  </a:cubicBezTo>
                  <a:cubicBezTo>
                    <a:pt x="19" y="114"/>
                    <a:pt x="19" y="114"/>
                    <a:pt x="19" y="114"/>
                  </a:cubicBezTo>
                  <a:cubicBezTo>
                    <a:pt x="20" y="116"/>
                    <a:pt x="20" y="116"/>
                    <a:pt x="20" y="116"/>
                  </a:cubicBezTo>
                  <a:cubicBezTo>
                    <a:pt x="22" y="116"/>
                    <a:pt x="22" y="116"/>
                    <a:pt x="22" y="116"/>
                  </a:cubicBezTo>
                  <a:cubicBezTo>
                    <a:pt x="24" y="118"/>
                    <a:pt x="24" y="118"/>
                    <a:pt x="24" y="118"/>
                  </a:cubicBezTo>
                  <a:cubicBezTo>
                    <a:pt x="26" y="125"/>
                    <a:pt x="26" y="125"/>
                    <a:pt x="26" y="125"/>
                  </a:cubicBezTo>
                  <a:cubicBezTo>
                    <a:pt x="26" y="135"/>
                    <a:pt x="26" y="135"/>
                    <a:pt x="26" y="135"/>
                  </a:cubicBezTo>
                  <a:cubicBezTo>
                    <a:pt x="25" y="139"/>
                    <a:pt x="25" y="139"/>
                    <a:pt x="25" y="139"/>
                  </a:cubicBezTo>
                  <a:cubicBezTo>
                    <a:pt x="27" y="142"/>
                    <a:pt x="27" y="142"/>
                    <a:pt x="27" y="142"/>
                  </a:cubicBezTo>
                  <a:cubicBezTo>
                    <a:pt x="28" y="144"/>
                    <a:pt x="28" y="144"/>
                    <a:pt x="28" y="14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30" y="161"/>
                    <a:pt x="30" y="161"/>
                    <a:pt x="30" y="161"/>
                  </a:cubicBezTo>
                  <a:cubicBezTo>
                    <a:pt x="30" y="162"/>
                    <a:pt x="30" y="162"/>
                    <a:pt x="30" y="162"/>
                  </a:cubicBezTo>
                  <a:cubicBezTo>
                    <a:pt x="176" y="160"/>
                    <a:pt x="176" y="160"/>
                    <a:pt x="176" y="160"/>
                  </a:cubicBezTo>
                  <a:cubicBezTo>
                    <a:pt x="188" y="170"/>
                    <a:pt x="188" y="170"/>
                    <a:pt x="188" y="170"/>
                  </a:cubicBezTo>
                  <a:cubicBezTo>
                    <a:pt x="190" y="168"/>
                    <a:pt x="190" y="168"/>
                    <a:pt x="190" y="168"/>
                  </a:cubicBezTo>
                  <a:lnTo>
                    <a:pt x="189" y="161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137" name="Freeform 136">
              <a:extLst>
                <a:ext uri="{FF2B5EF4-FFF2-40B4-BE49-F238E27FC236}">
                  <a16:creationId xmlns:a16="http://schemas.microsoft.com/office/drawing/2014/main" id="{8BC2A5DA-B23F-9D48-9AE4-6E8CB647B2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2243" y="9798072"/>
              <a:ext cx="2872197" cy="2232952"/>
            </a:xfrm>
            <a:custGeom>
              <a:avLst/>
              <a:gdLst>
                <a:gd name="connsiteX0" fmla="*/ 302516 w 770887"/>
                <a:gd name="connsiteY0" fmla="*/ 482511 h 599162"/>
                <a:gd name="connsiteX1" fmla="*/ 307819 w 770887"/>
                <a:gd name="connsiteY1" fmla="*/ 487813 h 599162"/>
                <a:gd name="connsiteX2" fmla="*/ 318423 w 770887"/>
                <a:gd name="connsiteY2" fmla="*/ 494883 h 599162"/>
                <a:gd name="connsiteX3" fmla="*/ 311354 w 770887"/>
                <a:gd name="connsiteY3" fmla="*/ 496651 h 599162"/>
                <a:gd name="connsiteX4" fmla="*/ 307819 w 770887"/>
                <a:gd name="connsiteY4" fmla="*/ 496651 h 599162"/>
                <a:gd name="connsiteX5" fmla="*/ 300749 w 770887"/>
                <a:gd name="connsiteY5" fmla="*/ 501953 h 599162"/>
                <a:gd name="connsiteX6" fmla="*/ 300749 w 770887"/>
                <a:gd name="connsiteY6" fmla="*/ 503720 h 599162"/>
                <a:gd name="connsiteX7" fmla="*/ 300749 w 770887"/>
                <a:gd name="connsiteY7" fmla="*/ 509023 h 599162"/>
                <a:gd name="connsiteX8" fmla="*/ 304284 w 770887"/>
                <a:gd name="connsiteY8" fmla="*/ 509023 h 599162"/>
                <a:gd name="connsiteX9" fmla="*/ 311354 w 770887"/>
                <a:gd name="connsiteY9" fmla="*/ 517860 h 599162"/>
                <a:gd name="connsiteX10" fmla="*/ 311354 w 770887"/>
                <a:gd name="connsiteY10" fmla="*/ 521395 h 599162"/>
                <a:gd name="connsiteX11" fmla="*/ 306051 w 770887"/>
                <a:gd name="connsiteY11" fmla="*/ 523162 h 599162"/>
                <a:gd name="connsiteX12" fmla="*/ 302516 w 770887"/>
                <a:gd name="connsiteY12" fmla="*/ 523162 h 599162"/>
                <a:gd name="connsiteX13" fmla="*/ 298982 w 770887"/>
                <a:gd name="connsiteY13" fmla="*/ 524930 h 599162"/>
                <a:gd name="connsiteX14" fmla="*/ 297214 w 770887"/>
                <a:gd name="connsiteY14" fmla="*/ 524930 h 599162"/>
                <a:gd name="connsiteX15" fmla="*/ 291912 w 770887"/>
                <a:gd name="connsiteY15" fmla="*/ 528465 h 599162"/>
                <a:gd name="connsiteX16" fmla="*/ 291912 w 770887"/>
                <a:gd name="connsiteY16" fmla="*/ 533767 h 599162"/>
                <a:gd name="connsiteX17" fmla="*/ 291912 w 770887"/>
                <a:gd name="connsiteY17" fmla="*/ 535534 h 599162"/>
                <a:gd name="connsiteX18" fmla="*/ 288377 w 770887"/>
                <a:gd name="connsiteY18" fmla="*/ 540837 h 599162"/>
                <a:gd name="connsiteX19" fmla="*/ 283075 w 770887"/>
                <a:gd name="connsiteY19" fmla="*/ 531999 h 599162"/>
                <a:gd name="connsiteX20" fmla="*/ 283075 w 770887"/>
                <a:gd name="connsiteY20" fmla="*/ 533767 h 599162"/>
                <a:gd name="connsiteX21" fmla="*/ 281307 w 770887"/>
                <a:gd name="connsiteY21" fmla="*/ 537302 h 599162"/>
                <a:gd name="connsiteX22" fmla="*/ 276005 w 770887"/>
                <a:gd name="connsiteY22" fmla="*/ 542604 h 599162"/>
                <a:gd name="connsiteX23" fmla="*/ 272470 w 770887"/>
                <a:gd name="connsiteY23" fmla="*/ 549674 h 599162"/>
                <a:gd name="connsiteX24" fmla="*/ 272470 w 770887"/>
                <a:gd name="connsiteY24" fmla="*/ 551441 h 599162"/>
                <a:gd name="connsiteX25" fmla="*/ 272470 w 770887"/>
                <a:gd name="connsiteY25" fmla="*/ 558511 h 599162"/>
                <a:gd name="connsiteX26" fmla="*/ 256563 w 770887"/>
                <a:gd name="connsiteY26" fmla="*/ 558511 h 599162"/>
                <a:gd name="connsiteX27" fmla="*/ 268935 w 770887"/>
                <a:gd name="connsiteY27" fmla="*/ 554976 h 599162"/>
                <a:gd name="connsiteX28" fmla="*/ 270703 w 770887"/>
                <a:gd name="connsiteY28" fmla="*/ 551441 h 599162"/>
                <a:gd name="connsiteX29" fmla="*/ 272470 w 770887"/>
                <a:gd name="connsiteY29" fmla="*/ 547906 h 599162"/>
                <a:gd name="connsiteX30" fmla="*/ 270703 w 770887"/>
                <a:gd name="connsiteY30" fmla="*/ 542604 h 599162"/>
                <a:gd name="connsiteX31" fmla="*/ 267168 w 770887"/>
                <a:gd name="connsiteY31" fmla="*/ 540837 h 599162"/>
                <a:gd name="connsiteX32" fmla="*/ 265400 w 770887"/>
                <a:gd name="connsiteY32" fmla="*/ 540837 h 599162"/>
                <a:gd name="connsiteX33" fmla="*/ 261866 w 770887"/>
                <a:gd name="connsiteY33" fmla="*/ 537302 h 599162"/>
                <a:gd name="connsiteX34" fmla="*/ 261866 w 770887"/>
                <a:gd name="connsiteY34" fmla="*/ 535534 h 599162"/>
                <a:gd name="connsiteX35" fmla="*/ 260098 w 770887"/>
                <a:gd name="connsiteY35" fmla="*/ 524930 h 599162"/>
                <a:gd name="connsiteX36" fmla="*/ 263633 w 770887"/>
                <a:gd name="connsiteY36" fmla="*/ 521395 h 599162"/>
                <a:gd name="connsiteX37" fmla="*/ 265400 w 770887"/>
                <a:gd name="connsiteY37" fmla="*/ 517860 h 599162"/>
                <a:gd name="connsiteX38" fmla="*/ 270703 w 770887"/>
                <a:gd name="connsiteY38" fmla="*/ 514325 h 599162"/>
                <a:gd name="connsiteX39" fmla="*/ 272470 w 770887"/>
                <a:gd name="connsiteY39" fmla="*/ 516093 h 599162"/>
                <a:gd name="connsiteX40" fmla="*/ 277772 w 770887"/>
                <a:gd name="connsiteY40" fmla="*/ 521395 h 599162"/>
                <a:gd name="connsiteX41" fmla="*/ 281307 w 770887"/>
                <a:gd name="connsiteY41" fmla="*/ 528465 h 599162"/>
                <a:gd name="connsiteX42" fmla="*/ 281307 w 770887"/>
                <a:gd name="connsiteY42" fmla="*/ 521395 h 599162"/>
                <a:gd name="connsiteX43" fmla="*/ 279540 w 770887"/>
                <a:gd name="connsiteY43" fmla="*/ 514325 h 599162"/>
                <a:gd name="connsiteX44" fmla="*/ 276005 w 770887"/>
                <a:gd name="connsiteY44" fmla="*/ 509023 h 599162"/>
                <a:gd name="connsiteX45" fmla="*/ 281307 w 770887"/>
                <a:gd name="connsiteY45" fmla="*/ 507255 h 599162"/>
                <a:gd name="connsiteX46" fmla="*/ 288377 w 770887"/>
                <a:gd name="connsiteY46" fmla="*/ 510790 h 599162"/>
                <a:gd name="connsiteX47" fmla="*/ 291912 w 770887"/>
                <a:gd name="connsiteY47" fmla="*/ 510790 h 599162"/>
                <a:gd name="connsiteX48" fmla="*/ 291912 w 770887"/>
                <a:gd name="connsiteY48" fmla="*/ 507255 h 599162"/>
                <a:gd name="connsiteX49" fmla="*/ 291912 w 770887"/>
                <a:gd name="connsiteY49" fmla="*/ 505488 h 599162"/>
                <a:gd name="connsiteX50" fmla="*/ 291912 w 770887"/>
                <a:gd name="connsiteY50" fmla="*/ 501953 h 599162"/>
                <a:gd name="connsiteX51" fmla="*/ 291912 w 770887"/>
                <a:gd name="connsiteY51" fmla="*/ 496651 h 599162"/>
                <a:gd name="connsiteX52" fmla="*/ 290144 w 770887"/>
                <a:gd name="connsiteY52" fmla="*/ 493116 h 599162"/>
                <a:gd name="connsiteX53" fmla="*/ 297214 w 770887"/>
                <a:gd name="connsiteY53" fmla="*/ 487813 h 599162"/>
                <a:gd name="connsiteX54" fmla="*/ 55075 w 770887"/>
                <a:gd name="connsiteY54" fmla="*/ 374697 h 599162"/>
                <a:gd name="connsiteX55" fmla="*/ 58610 w 770887"/>
                <a:gd name="connsiteY55" fmla="*/ 374697 h 599162"/>
                <a:gd name="connsiteX56" fmla="*/ 63912 w 770887"/>
                <a:gd name="connsiteY56" fmla="*/ 385302 h 599162"/>
                <a:gd name="connsiteX57" fmla="*/ 63912 w 770887"/>
                <a:gd name="connsiteY57" fmla="*/ 390604 h 599162"/>
                <a:gd name="connsiteX58" fmla="*/ 60377 w 770887"/>
                <a:gd name="connsiteY58" fmla="*/ 395906 h 599162"/>
                <a:gd name="connsiteX59" fmla="*/ 56842 w 770887"/>
                <a:gd name="connsiteY59" fmla="*/ 395906 h 599162"/>
                <a:gd name="connsiteX60" fmla="*/ 51540 w 770887"/>
                <a:gd name="connsiteY60" fmla="*/ 395906 h 599162"/>
                <a:gd name="connsiteX61" fmla="*/ 44470 w 770887"/>
                <a:gd name="connsiteY61" fmla="*/ 390604 h 599162"/>
                <a:gd name="connsiteX62" fmla="*/ 35633 w 770887"/>
                <a:gd name="connsiteY62" fmla="*/ 383534 h 599162"/>
                <a:gd name="connsiteX63" fmla="*/ 44470 w 770887"/>
                <a:gd name="connsiteY63" fmla="*/ 378232 h 599162"/>
                <a:gd name="connsiteX64" fmla="*/ 49773 w 770887"/>
                <a:gd name="connsiteY64" fmla="*/ 378232 h 599162"/>
                <a:gd name="connsiteX65" fmla="*/ 4447 w 770887"/>
                <a:gd name="connsiteY65" fmla="*/ 224465 h 599162"/>
                <a:gd name="connsiteX66" fmla="*/ 5929 w 770887"/>
                <a:gd name="connsiteY66" fmla="*/ 230488 h 599162"/>
                <a:gd name="connsiteX67" fmla="*/ 8894 w 770887"/>
                <a:gd name="connsiteY67" fmla="*/ 233499 h 599162"/>
                <a:gd name="connsiteX68" fmla="*/ 16306 w 770887"/>
                <a:gd name="connsiteY68" fmla="*/ 235005 h 599162"/>
                <a:gd name="connsiteX69" fmla="*/ 23717 w 770887"/>
                <a:gd name="connsiteY69" fmla="*/ 235005 h 599162"/>
                <a:gd name="connsiteX70" fmla="*/ 28164 w 770887"/>
                <a:gd name="connsiteY70" fmla="*/ 238016 h 599162"/>
                <a:gd name="connsiteX71" fmla="*/ 28164 w 770887"/>
                <a:gd name="connsiteY71" fmla="*/ 242533 h 599162"/>
                <a:gd name="connsiteX72" fmla="*/ 31129 w 770887"/>
                <a:gd name="connsiteY72" fmla="*/ 245544 h 599162"/>
                <a:gd name="connsiteX73" fmla="*/ 37058 w 770887"/>
                <a:gd name="connsiteY73" fmla="*/ 251566 h 599162"/>
                <a:gd name="connsiteX74" fmla="*/ 44470 w 770887"/>
                <a:gd name="connsiteY74" fmla="*/ 262106 h 599162"/>
                <a:gd name="connsiteX75" fmla="*/ 40023 w 770887"/>
                <a:gd name="connsiteY75" fmla="*/ 262106 h 599162"/>
                <a:gd name="connsiteX76" fmla="*/ 31129 w 770887"/>
                <a:gd name="connsiteY76" fmla="*/ 262106 h 599162"/>
                <a:gd name="connsiteX77" fmla="*/ 29647 w 770887"/>
                <a:gd name="connsiteY77" fmla="*/ 265117 h 599162"/>
                <a:gd name="connsiteX78" fmla="*/ 23717 w 770887"/>
                <a:gd name="connsiteY78" fmla="*/ 259095 h 599162"/>
                <a:gd name="connsiteX79" fmla="*/ 20753 w 770887"/>
                <a:gd name="connsiteY79" fmla="*/ 250061 h 599162"/>
                <a:gd name="connsiteX80" fmla="*/ 19270 w 770887"/>
                <a:gd name="connsiteY80" fmla="*/ 247050 h 599162"/>
                <a:gd name="connsiteX81" fmla="*/ 16306 w 770887"/>
                <a:gd name="connsiteY81" fmla="*/ 244038 h 599162"/>
                <a:gd name="connsiteX82" fmla="*/ 14823 w 770887"/>
                <a:gd name="connsiteY82" fmla="*/ 244038 h 599162"/>
                <a:gd name="connsiteX83" fmla="*/ 13341 w 770887"/>
                <a:gd name="connsiteY83" fmla="*/ 244038 h 599162"/>
                <a:gd name="connsiteX84" fmla="*/ 10376 w 770887"/>
                <a:gd name="connsiteY84" fmla="*/ 244038 h 599162"/>
                <a:gd name="connsiteX85" fmla="*/ 8894 w 770887"/>
                <a:gd name="connsiteY85" fmla="*/ 244038 h 599162"/>
                <a:gd name="connsiteX86" fmla="*/ 4447 w 770887"/>
                <a:gd name="connsiteY86" fmla="*/ 244038 h 599162"/>
                <a:gd name="connsiteX87" fmla="*/ 2964 w 770887"/>
                <a:gd name="connsiteY87" fmla="*/ 242533 h 599162"/>
                <a:gd name="connsiteX88" fmla="*/ 1482 w 770887"/>
                <a:gd name="connsiteY88" fmla="*/ 239521 h 599162"/>
                <a:gd name="connsiteX89" fmla="*/ 0 w 770887"/>
                <a:gd name="connsiteY89" fmla="*/ 235005 h 599162"/>
                <a:gd name="connsiteX90" fmla="*/ 0 w 770887"/>
                <a:gd name="connsiteY90" fmla="*/ 230488 h 599162"/>
                <a:gd name="connsiteX91" fmla="*/ 4447 w 770887"/>
                <a:gd name="connsiteY91" fmla="*/ 224465 h 599162"/>
                <a:gd name="connsiteX92" fmla="*/ 277183 w 770887"/>
                <a:gd name="connsiteY92" fmla="*/ 0 h 599162"/>
                <a:gd name="connsiteX93" fmla="*/ 283168 w 770887"/>
                <a:gd name="connsiteY93" fmla="*/ 5977 h 599162"/>
                <a:gd name="connsiteX94" fmla="*/ 286160 w 770887"/>
                <a:gd name="connsiteY94" fmla="*/ 10459 h 599162"/>
                <a:gd name="connsiteX95" fmla="*/ 283168 w 770887"/>
                <a:gd name="connsiteY95" fmla="*/ 10459 h 599162"/>
                <a:gd name="connsiteX96" fmla="*/ 283168 w 770887"/>
                <a:gd name="connsiteY96" fmla="*/ 14942 h 599162"/>
                <a:gd name="connsiteX97" fmla="*/ 287656 w 770887"/>
                <a:gd name="connsiteY97" fmla="*/ 17930 h 599162"/>
                <a:gd name="connsiteX98" fmla="*/ 293640 w 770887"/>
                <a:gd name="connsiteY98" fmla="*/ 17930 h 599162"/>
                <a:gd name="connsiteX99" fmla="*/ 293640 w 770887"/>
                <a:gd name="connsiteY99" fmla="*/ 13447 h 599162"/>
                <a:gd name="connsiteX100" fmla="*/ 296632 w 770887"/>
                <a:gd name="connsiteY100" fmla="*/ 10459 h 599162"/>
                <a:gd name="connsiteX101" fmla="*/ 299624 w 770887"/>
                <a:gd name="connsiteY101" fmla="*/ 13447 h 599162"/>
                <a:gd name="connsiteX102" fmla="*/ 304113 w 770887"/>
                <a:gd name="connsiteY102" fmla="*/ 19424 h 599162"/>
                <a:gd name="connsiteX103" fmla="*/ 313089 w 770887"/>
                <a:gd name="connsiteY103" fmla="*/ 17930 h 599162"/>
                <a:gd name="connsiteX104" fmla="*/ 325058 w 770887"/>
                <a:gd name="connsiteY104" fmla="*/ 20918 h 599162"/>
                <a:gd name="connsiteX105" fmla="*/ 325058 w 770887"/>
                <a:gd name="connsiteY105" fmla="*/ 25401 h 599162"/>
                <a:gd name="connsiteX106" fmla="*/ 328050 w 770887"/>
                <a:gd name="connsiteY106" fmla="*/ 31377 h 599162"/>
                <a:gd name="connsiteX107" fmla="*/ 335530 w 770887"/>
                <a:gd name="connsiteY107" fmla="*/ 37354 h 599162"/>
                <a:gd name="connsiteX108" fmla="*/ 351987 w 770887"/>
                <a:gd name="connsiteY108" fmla="*/ 37354 h 599162"/>
                <a:gd name="connsiteX109" fmla="*/ 356475 w 770887"/>
                <a:gd name="connsiteY109" fmla="*/ 37354 h 599162"/>
                <a:gd name="connsiteX110" fmla="*/ 360963 w 770887"/>
                <a:gd name="connsiteY110" fmla="*/ 34366 h 599162"/>
                <a:gd name="connsiteX111" fmla="*/ 366948 w 770887"/>
                <a:gd name="connsiteY111" fmla="*/ 34366 h 599162"/>
                <a:gd name="connsiteX112" fmla="*/ 374428 w 770887"/>
                <a:gd name="connsiteY112" fmla="*/ 38848 h 599162"/>
                <a:gd name="connsiteX113" fmla="*/ 375924 w 770887"/>
                <a:gd name="connsiteY113" fmla="*/ 43331 h 599162"/>
                <a:gd name="connsiteX114" fmla="*/ 375924 w 770887"/>
                <a:gd name="connsiteY114" fmla="*/ 47813 h 599162"/>
                <a:gd name="connsiteX115" fmla="*/ 375924 w 770887"/>
                <a:gd name="connsiteY115" fmla="*/ 48560 h 599162"/>
                <a:gd name="connsiteX116" fmla="*/ 375924 w 770887"/>
                <a:gd name="connsiteY116" fmla="*/ 50802 h 599162"/>
                <a:gd name="connsiteX117" fmla="*/ 383404 w 770887"/>
                <a:gd name="connsiteY117" fmla="*/ 46319 h 599162"/>
                <a:gd name="connsiteX118" fmla="*/ 392381 w 770887"/>
                <a:gd name="connsiteY118" fmla="*/ 43331 h 599162"/>
                <a:gd name="connsiteX119" fmla="*/ 398365 w 770887"/>
                <a:gd name="connsiteY119" fmla="*/ 43331 h 599162"/>
                <a:gd name="connsiteX120" fmla="*/ 410334 w 770887"/>
                <a:gd name="connsiteY120" fmla="*/ 47813 h 599162"/>
                <a:gd name="connsiteX121" fmla="*/ 420806 w 770887"/>
                <a:gd name="connsiteY121" fmla="*/ 50802 h 599162"/>
                <a:gd name="connsiteX122" fmla="*/ 432775 w 770887"/>
                <a:gd name="connsiteY122" fmla="*/ 47813 h 599162"/>
                <a:gd name="connsiteX123" fmla="*/ 438759 w 770887"/>
                <a:gd name="connsiteY123" fmla="*/ 43331 h 599162"/>
                <a:gd name="connsiteX124" fmla="*/ 444743 w 770887"/>
                <a:gd name="connsiteY124" fmla="*/ 43331 h 599162"/>
                <a:gd name="connsiteX125" fmla="*/ 447736 w 770887"/>
                <a:gd name="connsiteY125" fmla="*/ 43331 h 599162"/>
                <a:gd name="connsiteX126" fmla="*/ 455216 w 770887"/>
                <a:gd name="connsiteY126" fmla="*/ 50802 h 599162"/>
                <a:gd name="connsiteX127" fmla="*/ 462696 w 770887"/>
                <a:gd name="connsiteY127" fmla="*/ 56778 h 599162"/>
                <a:gd name="connsiteX128" fmla="*/ 476161 w 770887"/>
                <a:gd name="connsiteY128" fmla="*/ 58272 h 599162"/>
                <a:gd name="connsiteX129" fmla="*/ 482145 w 770887"/>
                <a:gd name="connsiteY129" fmla="*/ 110568 h 599162"/>
                <a:gd name="connsiteX130" fmla="*/ 500098 w 770887"/>
                <a:gd name="connsiteY130" fmla="*/ 242056 h 599162"/>
                <a:gd name="connsiteX131" fmla="*/ 521043 w 770887"/>
                <a:gd name="connsiteY131" fmla="*/ 400438 h 599162"/>
                <a:gd name="connsiteX132" fmla="*/ 525531 w 770887"/>
                <a:gd name="connsiteY132" fmla="*/ 409403 h 599162"/>
                <a:gd name="connsiteX133" fmla="*/ 540492 w 770887"/>
                <a:gd name="connsiteY133" fmla="*/ 409403 h 599162"/>
                <a:gd name="connsiteX134" fmla="*/ 543484 w 770887"/>
                <a:gd name="connsiteY134" fmla="*/ 400438 h 599162"/>
                <a:gd name="connsiteX135" fmla="*/ 555453 w 770887"/>
                <a:gd name="connsiteY135" fmla="*/ 400438 h 599162"/>
                <a:gd name="connsiteX136" fmla="*/ 555453 w 770887"/>
                <a:gd name="connsiteY136" fmla="*/ 404920 h 599162"/>
                <a:gd name="connsiteX137" fmla="*/ 559941 w 770887"/>
                <a:gd name="connsiteY137" fmla="*/ 410897 h 599162"/>
                <a:gd name="connsiteX138" fmla="*/ 579390 w 770887"/>
                <a:gd name="connsiteY138" fmla="*/ 424344 h 599162"/>
                <a:gd name="connsiteX139" fmla="*/ 595847 w 770887"/>
                <a:gd name="connsiteY139" fmla="*/ 442274 h 599162"/>
                <a:gd name="connsiteX140" fmla="*/ 604823 w 770887"/>
                <a:gd name="connsiteY140" fmla="*/ 434803 h 599162"/>
                <a:gd name="connsiteX141" fmla="*/ 610807 w 770887"/>
                <a:gd name="connsiteY141" fmla="*/ 419862 h 599162"/>
                <a:gd name="connsiteX142" fmla="*/ 618288 w 770887"/>
                <a:gd name="connsiteY142" fmla="*/ 412391 h 599162"/>
                <a:gd name="connsiteX143" fmla="*/ 625768 w 770887"/>
                <a:gd name="connsiteY143" fmla="*/ 407908 h 599162"/>
                <a:gd name="connsiteX144" fmla="*/ 639233 w 770887"/>
                <a:gd name="connsiteY144" fmla="*/ 413885 h 599162"/>
                <a:gd name="connsiteX145" fmla="*/ 655690 w 770887"/>
                <a:gd name="connsiteY145" fmla="*/ 425838 h 599162"/>
                <a:gd name="connsiteX146" fmla="*/ 672146 w 770887"/>
                <a:gd name="connsiteY146" fmla="*/ 442274 h 599162"/>
                <a:gd name="connsiteX147" fmla="*/ 684115 w 770887"/>
                <a:gd name="connsiteY147" fmla="*/ 455722 h 599162"/>
                <a:gd name="connsiteX148" fmla="*/ 708052 w 770887"/>
                <a:gd name="connsiteY148" fmla="*/ 479629 h 599162"/>
                <a:gd name="connsiteX149" fmla="*/ 723013 w 770887"/>
                <a:gd name="connsiteY149" fmla="*/ 500547 h 599162"/>
                <a:gd name="connsiteX150" fmla="*/ 731989 w 770887"/>
                <a:gd name="connsiteY150" fmla="*/ 502041 h 599162"/>
                <a:gd name="connsiteX151" fmla="*/ 742462 w 770887"/>
                <a:gd name="connsiteY151" fmla="*/ 503535 h 599162"/>
                <a:gd name="connsiteX152" fmla="*/ 760415 w 770887"/>
                <a:gd name="connsiteY152" fmla="*/ 509512 h 599162"/>
                <a:gd name="connsiteX153" fmla="*/ 767895 w 770887"/>
                <a:gd name="connsiteY153" fmla="*/ 513994 h 599162"/>
                <a:gd name="connsiteX154" fmla="*/ 767895 w 770887"/>
                <a:gd name="connsiteY154" fmla="*/ 519971 h 599162"/>
                <a:gd name="connsiteX155" fmla="*/ 770887 w 770887"/>
                <a:gd name="connsiteY155" fmla="*/ 533419 h 599162"/>
                <a:gd name="connsiteX156" fmla="*/ 770887 w 770887"/>
                <a:gd name="connsiteY156" fmla="*/ 539395 h 599162"/>
                <a:gd name="connsiteX157" fmla="*/ 770887 w 770887"/>
                <a:gd name="connsiteY157" fmla="*/ 545372 h 599162"/>
                <a:gd name="connsiteX158" fmla="*/ 770887 w 770887"/>
                <a:gd name="connsiteY158" fmla="*/ 558820 h 599162"/>
                <a:gd name="connsiteX159" fmla="*/ 764903 w 770887"/>
                <a:gd name="connsiteY159" fmla="*/ 563302 h 599162"/>
                <a:gd name="connsiteX160" fmla="*/ 760415 w 770887"/>
                <a:gd name="connsiteY160" fmla="*/ 557325 h 599162"/>
                <a:gd name="connsiteX161" fmla="*/ 755926 w 770887"/>
                <a:gd name="connsiteY161" fmla="*/ 549855 h 599162"/>
                <a:gd name="connsiteX162" fmla="*/ 751438 w 770887"/>
                <a:gd name="connsiteY162" fmla="*/ 552843 h 599162"/>
                <a:gd name="connsiteX163" fmla="*/ 755926 w 770887"/>
                <a:gd name="connsiteY163" fmla="*/ 560314 h 599162"/>
                <a:gd name="connsiteX164" fmla="*/ 752934 w 770887"/>
                <a:gd name="connsiteY164" fmla="*/ 561808 h 599162"/>
                <a:gd name="connsiteX165" fmla="*/ 748446 w 770887"/>
                <a:gd name="connsiteY165" fmla="*/ 558820 h 599162"/>
                <a:gd name="connsiteX166" fmla="*/ 739470 w 770887"/>
                <a:gd name="connsiteY166" fmla="*/ 555831 h 599162"/>
                <a:gd name="connsiteX167" fmla="*/ 739470 w 770887"/>
                <a:gd name="connsiteY167" fmla="*/ 549855 h 599162"/>
                <a:gd name="connsiteX168" fmla="*/ 736478 w 770887"/>
                <a:gd name="connsiteY168" fmla="*/ 542384 h 599162"/>
                <a:gd name="connsiteX169" fmla="*/ 731989 w 770887"/>
                <a:gd name="connsiteY169" fmla="*/ 539395 h 599162"/>
                <a:gd name="connsiteX170" fmla="*/ 728997 w 770887"/>
                <a:gd name="connsiteY170" fmla="*/ 533419 h 599162"/>
                <a:gd name="connsiteX171" fmla="*/ 717029 w 770887"/>
                <a:gd name="connsiteY171" fmla="*/ 524454 h 599162"/>
                <a:gd name="connsiteX172" fmla="*/ 706556 w 770887"/>
                <a:gd name="connsiteY172" fmla="*/ 525948 h 599162"/>
                <a:gd name="connsiteX173" fmla="*/ 709548 w 770887"/>
                <a:gd name="connsiteY173" fmla="*/ 530430 h 599162"/>
                <a:gd name="connsiteX174" fmla="*/ 712540 w 770887"/>
                <a:gd name="connsiteY174" fmla="*/ 533419 h 599162"/>
                <a:gd name="connsiteX175" fmla="*/ 723013 w 770887"/>
                <a:gd name="connsiteY175" fmla="*/ 539395 h 599162"/>
                <a:gd name="connsiteX176" fmla="*/ 728997 w 770887"/>
                <a:gd name="connsiteY176" fmla="*/ 545372 h 599162"/>
                <a:gd name="connsiteX177" fmla="*/ 728997 w 770887"/>
                <a:gd name="connsiteY177" fmla="*/ 549855 h 599162"/>
                <a:gd name="connsiteX178" fmla="*/ 733485 w 770887"/>
                <a:gd name="connsiteY178" fmla="*/ 554337 h 599162"/>
                <a:gd name="connsiteX179" fmla="*/ 736478 w 770887"/>
                <a:gd name="connsiteY179" fmla="*/ 558820 h 599162"/>
                <a:gd name="connsiteX180" fmla="*/ 739470 w 770887"/>
                <a:gd name="connsiteY180" fmla="*/ 569279 h 599162"/>
                <a:gd name="connsiteX181" fmla="*/ 739470 w 770887"/>
                <a:gd name="connsiteY181" fmla="*/ 572267 h 599162"/>
                <a:gd name="connsiteX182" fmla="*/ 734981 w 770887"/>
                <a:gd name="connsiteY182" fmla="*/ 573761 h 599162"/>
                <a:gd name="connsiteX183" fmla="*/ 731989 w 770887"/>
                <a:gd name="connsiteY183" fmla="*/ 566290 h 599162"/>
                <a:gd name="connsiteX184" fmla="*/ 731989 w 770887"/>
                <a:gd name="connsiteY184" fmla="*/ 573761 h 599162"/>
                <a:gd name="connsiteX185" fmla="*/ 728997 w 770887"/>
                <a:gd name="connsiteY185" fmla="*/ 579738 h 599162"/>
                <a:gd name="connsiteX186" fmla="*/ 724509 w 770887"/>
                <a:gd name="connsiteY186" fmla="*/ 578244 h 599162"/>
                <a:gd name="connsiteX187" fmla="*/ 717029 w 770887"/>
                <a:gd name="connsiteY187" fmla="*/ 570773 h 599162"/>
                <a:gd name="connsiteX188" fmla="*/ 709548 w 770887"/>
                <a:gd name="connsiteY188" fmla="*/ 561808 h 599162"/>
                <a:gd name="connsiteX189" fmla="*/ 703564 w 770887"/>
                <a:gd name="connsiteY189" fmla="*/ 564796 h 599162"/>
                <a:gd name="connsiteX190" fmla="*/ 699076 w 770887"/>
                <a:gd name="connsiteY190" fmla="*/ 564796 h 599162"/>
                <a:gd name="connsiteX191" fmla="*/ 702068 w 770887"/>
                <a:gd name="connsiteY191" fmla="*/ 555831 h 599162"/>
                <a:gd name="connsiteX192" fmla="*/ 709548 w 770887"/>
                <a:gd name="connsiteY192" fmla="*/ 554337 h 599162"/>
                <a:gd name="connsiteX193" fmla="*/ 706556 w 770887"/>
                <a:gd name="connsiteY193" fmla="*/ 545372 h 599162"/>
                <a:gd name="connsiteX194" fmla="*/ 697580 w 770887"/>
                <a:gd name="connsiteY194" fmla="*/ 549855 h 599162"/>
                <a:gd name="connsiteX195" fmla="*/ 700572 w 770887"/>
                <a:gd name="connsiteY195" fmla="*/ 540890 h 599162"/>
                <a:gd name="connsiteX196" fmla="*/ 696084 w 770887"/>
                <a:gd name="connsiteY196" fmla="*/ 534913 h 599162"/>
                <a:gd name="connsiteX197" fmla="*/ 694588 w 770887"/>
                <a:gd name="connsiteY197" fmla="*/ 530430 h 599162"/>
                <a:gd name="connsiteX198" fmla="*/ 694588 w 770887"/>
                <a:gd name="connsiteY198" fmla="*/ 525948 h 599162"/>
                <a:gd name="connsiteX199" fmla="*/ 700572 w 770887"/>
                <a:gd name="connsiteY199" fmla="*/ 516983 h 599162"/>
                <a:gd name="connsiteX200" fmla="*/ 693091 w 770887"/>
                <a:gd name="connsiteY200" fmla="*/ 516983 h 599162"/>
                <a:gd name="connsiteX201" fmla="*/ 690099 w 770887"/>
                <a:gd name="connsiteY201" fmla="*/ 519971 h 599162"/>
                <a:gd name="connsiteX202" fmla="*/ 690099 w 770887"/>
                <a:gd name="connsiteY202" fmla="*/ 522959 h 599162"/>
                <a:gd name="connsiteX203" fmla="*/ 690099 w 770887"/>
                <a:gd name="connsiteY203" fmla="*/ 531925 h 599162"/>
                <a:gd name="connsiteX204" fmla="*/ 685611 w 770887"/>
                <a:gd name="connsiteY204" fmla="*/ 534913 h 599162"/>
                <a:gd name="connsiteX205" fmla="*/ 682619 w 770887"/>
                <a:gd name="connsiteY205" fmla="*/ 537901 h 599162"/>
                <a:gd name="connsiteX206" fmla="*/ 682619 w 770887"/>
                <a:gd name="connsiteY206" fmla="*/ 533419 h 599162"/>
                <a:gd name="connsiteX207" fmla="*/ 681123 w 770887"/>
                <a:gd name="connsiteY207" fmla="*/ 527442 h 599162"/>
                <a:gd name="connsiteX208" fmla="*/ 679627 w 770887"/>
                <a:gd name="connsiteY208" fmla="*/ 519971 h 599162"/>
                <a:gd name="connsiteX209" fmla="*/ 678131 w 770887"/>
                <a:gd name="connsiteY209" fmla="*/ 515489 h 599162"/>
                <a:gd name="connsiteX210" fmla="*/ 676635 w 770887"/>
                <a:gd name="connsiteY210" fmla="*/ 511006 h 599162"/>
                <a:gd name="connsiteX211" fmla="*/ 676635 w 770887"/>
                <a:gd name="connsiteY211" fmla="*/ 506524 h 599162"/>
                <a:gd name="connsiteX212" fmla="*/ 681123 w 770887"/>
                <a:gd name="connsiteY212" fmla="*/ 503535 h 599162"/>
                <a:gd name="connsiteX213" fmla="*/ 684115 w 770887"/>
                <a:gd name="connsiteY213" fmla="*/ 499053 h 599162"/>
                <a:gd name="connsiteX214" fmla="*/ 690099 w 770887"/>
                <a:gd name="connsiteY214" fmla="*/ 493076 h 599162"/>
                <a:gd name="connsiteX215" fmla="*/ 684115 w 770887"/>
                <a:gd name="connsiteY215" fmla="*/ 482617 h 599162"/>
                <a:gd name="connsiteX216" fmla="*/ 681123 w 770887"/>
                <a:gd name="connsiteY216" fmla="*/ 484111 h 599162"/>
                <a:gd name="connsiteX217" fmla="*/ 678131 w 770887"/>
                <a:gd name="connsiteY217" fmla="*/ 491582 h 599162"/>
                <a:gd name="connsiteX218" fmla="*/ 672146 w 770887"/>
                <a:gd name="connsiteY218" fmla="*/ 499053 h 599162"/>
                <a:gd name="connsiteX219" fmla="*/ 667658 w 770887"/>
                <a:gd name="connsiteY219" fmla="*/ 502041 h 599162"/>
                <a:gd name="connsiteX220" fmla="*/ 666162 w 770887"/>
                <a:gd name="connsiteY220" fmla="*/ 505029 h 599162"/>
                <a:gd name="connsiteX221" fmla="*/ 669154 w 770887"/>
                <a:gd name="connsiteY221" fmla="*/ 516983 h 599162"/>
                <a:gd name="connsiteX222" fmla="*/ 675139 w 770887"/>
                <a:gd name="connsiteY222" fmla="*/ 533419 h 599162"/>
                <a:gd name="connsiteX223" fmla="*/ 669154 w 770887"/>
                <a:gd name="connsiteY223" fmla="*/ 531925 h 599162"/>
                <a:gd name="connsiteX224" fmla="*/ 660178 w 770887"/>
                <a:gd name="connsiteY224" fmla="*/ 513994 h 599162"/>
                <a:gd name="connsiteX225" fmla="*/ 649705 w 770887"/>
                <a:gd name="connsiteY225" fmla="*/ 499053 h 599162"/>
                <a:gd name="connsiteX226" fmla="*/ 646713 w 770887"/>
                <a:gd name="connsiteY226" fmla="*/ 508018 h 599162"/>
                <a:gd name="connsiteX227" fmla="*/ 643721 w 770887"/>
                <a:gd name="connsiteY227" fmla="*/ 506524 h 599162"/>
                <a:gd name="connsiteX228" fmla="*/ 639233 w 770887"/>
                <a:gd name="connsiteY228" fmla="*/ 496064 h 599162"/>
                <a:gd name="connsiteX229" fmla="*/ 633249 w 770887"/>
                <a:gd name="connsiteY229" fmla="*/ 491582 h 599162"/>
                <a:gd name="connsiteX230" fmla="*/ 618288 w 770887"/>
                <a:gd name="connsiteY230" fmla="*/ 475146 h 599162"/>
                <a:gd name="connsiteX231" fmla="*/ 618288 w 770887"/>
                <a:gd name="connsiteY231" fmla="*/ 464687 h 599162"/>
                <a:gd name="connsiteX232" fmla="*/ 615296 w 770887"/>
                <a:gd name="connsiteY232" fmla="*/ 470664 h 599162"/>
                <a:gd name="connsiteX233" fmla="*/ 607815 w 770887"/>
                <a:gd name="connsiteY233" fmla="*/ 467675 h 599162"/>
                <a:gd name="connsiteX234" fmla="*/ 591358 w 770887"/>
                <a:gd name="connsiteY234" fmla="*/ 452734 h 599162"/>
                <a:gd name="connsiteX235" fmla="*/ 580886 w 770887"/>
                <a:gd name="connsiteY235" fmla="*/ 440780 h 599162"/>
                <a:gd name="connsiteX236" fmla="*/ 574902 w 770887"/>
                <a:gd name="connsiteY236" fmla="*/ 442274 h 599162"/>
                <a:gd name="connsiteX237" fmla="*/ 561437 w 770887"/>
                <a:gd name="connsiteY237" fmla="*/ 439286 h 599162"/>
                <a:gd name="connsiteX238" fmla="*/ 552461 w 770887"/>
                <a:gd name="connsiteY238" fmla="*/ 430321 h 599162"/>
                <a:gd name="connsiteX239" fmla="*/ 552461 w 770887"/>
                <a:gd name="connsiteY239" fmla="*/ 419862 h 599162"/>
                <a:gd name="connsiteX240" fmla="*/ 547972 w 770887"/>
                <a:gd name="connsiteY240" fmla="*/ 422850 h 599162"/>
                <a:gd name="connsiteX241" fmla="*/ 530020 w 770887"/>
                <a:gd name="connsiteY241" fmla="*/ 422850 h 599162"/>
                <a:gd name="connsiteX242" fmla="*/ 521043 w 770887"/>
                <a:gd name="connsiteY242" fmla="*/ 421356 h 599162"/>
                <a:gd name="connsiteX243" fmla="*/ 510571 w 770887"/>
                <a:gd name="connsiteY243" fmla="*/ 418368 h 599162"/>
                <a:gd name="connsiteX244" fmla="*/ 491122 w 770887"/>
                <a:gd name="connsiteY244" fmla="*/ 416873 h 599162"/>
                <a:gd name="connsiteX245" fmla="*/ 471673 w 770887"/>
                <a:gd name="connsiteY245" fmla="*/ 421356 h 599162"/>
                <a:gd name="connsiteX246" fmla="*/ 458208 w 770887"/>
                <a:gd name="connsiteY246" fmla="*/ 424344 h 599162"/>
                <a:gd name="connsiteX247" fmla="*/ 461200 w 770887"/>
                <a:gd name="connsiteY247" fmla="*/ 412391 h 599162"/>
                <a:gd name="connsiteX248" fmla="*/ 456712 w 770887"/>
                <a:gd name="connsiteY248" fmla="*/ 415379 h 599162"/>
                <a:gd name="connsiteX249" fmla="*/ 449232 w 770887"/>
                <a:gd name="connsiteY249" fmla="*/ 410897 h 599162"/>
                <a:gd name="connsiteX250" fmla="*/ 443247 w 770887"/>
                <a:gd name="connsiteY250" fmla="*/ 407908 h 599162"/>
                <a:gd name="connsiteX251" fmla="*/ 437263 w 770887"/>
                <a:gd name="connsiteY251" fmla="*/ 407908 h 599162"/>
                <a:gd name="connsiteX252" fmla="*/ 432775 w 770887"/>
                <a:gd name="connsiteY252" fmla="*/ 407908 h 599162"/>
                <a:gd name="connsiteX253" fmla="*/ 425294 w 770887"/>
                <a:gd name="connsiteY253" fmla="*/ 412391 h 599162"/>
                <a:gd name="connsiteX254" fmla="*/ 419310 w 770887"/>
                <a:gd name="connsiteY254" fmla="*/ 415379 h 599162"/>
                <a:gd name="connsiteX255" fmla="*/ 413326 w 770887"/>
                <a:gd name="connsiteY255" fmla="*/ 422850 h 599162"/>
                <a:gd name="connsiteX256" fmla="*/ 410334 w 770887"/>
                <a:gd name="connsiteY256" fmla="*/ 425838 h 599162"/>
                <a:gd name="connsiteX257" fmla="*/ 402853 w 770887"/>
                <a:gd name="connsiteY257" fmla="*/ 424344 h 599162"/>
                <a:gd name="connsiteX258" fmla="*/ 410334 w 770887"/>
                <a:gd name="connsiteY258" fmla="*/ 418368 h 599162"/>
                <a:gd name="connsiteX259" fmla="*/ 419310 w 770887"/>
                <a:gd name="connsiteY259" fmla="*/ 409403 h 599162"/>
                <a:gd name="connsiteX260" fmla="*/ 425294 w 770887"/>
                <a:gd name="connsiteY260" fmla="*/ 403426 h 599162"/>
                <a:gd name="connsiteX261" fmla="*/ 429783 w 770887"/>
                <a:gd name="connsiteY261" fmla="*/ 397449 h 599162"/>
                <a:gd name="connsiteX262" fmla="*/ 426791 w 770887"/>
                <a:gd name="connsiteY262" fmla="*/ 397449 h 599162"/>
                <a:gd name="connsiteX263" fmla="*/ 420806 w 770887"/>
                <a:gd name="connsiteY263" fmla="*/ 394461 h 599162"/>
                <a:gd name="connsiteX264" fmla="*/ 420806 w 770887"/>
                <a:gd name="connsiteY264" fmla="*/ 384002 h 599162"/>
                <a:gd name="connsiteX265" fmla="*/ 414822 w 770887"/>
                <a:gd name="connsiteY265" fmla="*/ 388484 h 599162"/>
                <a:gd name="connsiteX266" fmla="*/ 413326 w 770887"/>
                <a:gd name="connsiteY266" fmla="*/ 389978 h 599162"/>
                <a:gd name="connsiteX267" fmla="*/ 402853 w 770887"/>
                <a:gd name="connsiteY267" fmla="*/ 389978 h 599162"/>
                <a:gd name="connsiteX268" fmla="*/ 393877 w 770887"/>
                <a:gd name="connsiteY268" fmla="*/ 388484 h 599162"/>
                <a:gd name="connsiteX269" fmla="*/ 389389 w 770887"/>
                <a:gd name="connsiteY269" fmla="*/ 392967 h 599162"/>
                <a:gd name="connsiteX270" fmla="*/ 386397 w 770887"/>
                <a:gd name="connsiteY270" fmla="*/ 401932 h 599162"/>
                <a:gd name="connsiteX271" fmla="*/ 392381 w 770887"/>
                <a:gd name="connsiteY271" fmla="*/ 409403 h 599162"/>
                <a:gd name="connsiteX272" fmla="*/ 389389 w 770887"/>
                <a:gd name="connsiteY272" fmla="*/ 421356 h 599162"/>
                <a:gd name="connsiteX273" fmla="*/ 381908 w 770887"/>
                <a:gd name="connsiteY273" fmla="*/ 428827 h 599162"/>
                <a:gd name="connsiteX274" fmla="*/ 374428 w 770887"/>
                <a:gd name="connsiteY274" fmla="*/ 428827 h 599162"/>
                <a:gd name="connsiteX275" fmla="*/ 365452 w 770887"/>
                <a:gd name="connsiteY275" fmla="*/ 428827 h 599162"/>
                <a:gd name="connsiteX276" fmla="*/ 362459 w 770887"/>
                <a:gd name="connsiteY276" fmla="*/ 439286 h 599162"/>
                <a:gd name="connsiteX277" fmla="*/ 350491 w 770887"/>
                <a:gd name="connsiteY277" fmla="*/ 443769 h 599162"/>
                <a:gd name="connsiteX278" fmla="*/ 348995 w 770887"/>
                <a:gd name="connsiteY278" fmla="*/ 446757 h 599162"/>
                <a:gd name="connsiteX279" fmla="*/ 338522 w 770887"/>
                <a:gd name="connsiteY279" fmla="*/ 454228 h 599162"/>
                <a:gd name="connsiteX280" fmla="*/ 328050 w 770887"/>
                <a:gd name="connsiteY280" fmla="*/ 457216 h 599162"/>
                <a:gd name="connsiteX281" fmla="*/ 322065 w 770887"/>
                <a:gd name="connsiteY281" fmla="*/ 458710 h 599162"/>
                <a:gd name="connsiteX282" fmla="*/ 319073 w 770887"/>
                <a:gd name="connsiteY282" fmla="*/ 454228 h 599162"/>
                <a:gd name="connsiteX283" fmla="*/ 317577 w 770887"/>
                <a:gd name="connsiteY283" fmla="*/ 451239 h 599162"/>
                <a:gd name="connsiteX284" fmla="*/ 325058 w 770887"/>
                <a:gd name="connsiteY284" fmla="*/ 448251 h 599162"/>
                <a:gd name="connsiteX285" fmla="*/ 331042 w 770887"/>
                <a:gd name="connsiteY285" fmla="*/ 440780 h 599162"/>
                <a:gd name="connsiteX286" fmla="*/ 323561 w 770887"/>
                <a:gd name="connsiteY286" fmla="*/ 440780 h 599162"/>
                <a:gd name="connsiteX287" fmla="*/ 320569 w 770887"/>
                <a:gd name="connsiteY287" fmla="*/ 436298 h 599162"/>
                <a:gd name="connsiteX288" fmla="*/ 328050 w 770887"/>
                <a:gd name="connsiteY288" fmla="*/ 425838 h 599162"/>
                <a:gd name="connsiteX289" fmla="*/ 331042 w 770887"/>
                <a:gd name="connsiteY289" fmla="*/ 415379 h 599162"/>
                <a:gd name="connsiteX290" fmla="*/ 335530 w 770887"/>
                <a:gd name="connsiteY290" fmla="*/ 400438 h 599162"/>
                <a:gd name="connsiteX291" fmla="*/ 343010 w 770887"/>
                <a:gd name="connsiteY291" fmla="*/ 391473 h 599162"/>
                <a:gd name="connsiteX292" fmla="*/ 369940 w 770887"/>
                <a:gd name="connsiteY292" fmla="*/ 394461 h 599162"/>
                <a:gd name="connsiteX293" fmla="*/ 365452 w 770887"/>
                <a:gd name="connsiteY293" fmla="*/ 388484 h 599162"/>
                <a:gd name="connsiteX294" fmla="*/ 357971 w 770887"/>
                <a:gd name="connsiteY294" fmla="*/ 386990 h 599162"/>
                <a:gd name="connsiteX295" fmla="*/ 344507 w 770887"/>
                <a:gd name="connsiteY295" fmla="*/ 381013 h 599162"/>
                <a:gd name="connsiteX296" fmla="*/ 334034 w 770887"/>
                <a:gd name="connsiteY296" fmla="*/ 385496 h 599162"/>
                <a:gd name="connsiteX297" fmla="*/ 325058 w 770887"/>
                <a:gd name="connsiteY297" fmla="*/ 392967 h 599162"/>
                <a:gd name="connsiteX298" fmla="*/ 316081 w 770887"/>
                <a:gd name="connsiteY298" fmla="*/ 400438 h 599162"/>
                <a:gd name="connsiteX299" fmla="*/ 311593 w 770887"/>
                <a:gd name="connsiteY299" fmla="*/ 409403 h 599162"/>
                <a:gd name="connsiteX300" fmla="*/ 310097 w 770887"/>
                <a:gd name="connsiteY300" fmla="*/ 416873 h 599162"/>
                <a:gd name="connsiteX301" fmla="*/ 304113 w 770887"/>
                <a:gd name="connsiteY301" fmla="*/ 416873 h 599162"/>
                <a:gd name="connsiteX302" fmla="*/ 304113 w 770887"/>
                <a:gd name="connsiteY302" fmla="*/ 419862 h 599162"/>
                <a:gd name="connsiteX303" fmla="*/ 307105 w 770887"/>
                <a:gd name="connsiteY303" fmla="*/ 425838 h 599162"/>
                <a:gd name="connsiteX304" fmla="*/ 305609 w 770887"/>
                <a:gd name="connsiteY304" fmla="*/ 430321 h 599162"/>
                <a:gd name="connsiteX305" fmla="*/ 301120 w 770887"/>
                <a:gd name="connsiteY305" fmla="*/ 434803 h 599162"/>
                <a:gd name="connsiteX306" fmla="*/ 290648 w 770887"/>
                <a:gd name="connsiteY306" fmla="*/ 440780 h 599162"/>
                <a:gd name="connsiteX307" fmla="*/ 284664 w 770887"/>
                <a:gd name="connsiteY307" fmla="*/ 445263 h 599162"/>
                <a:gd name="connsiteX308" fmla="*/ 277183 w 770887"/>
                <a:gd name="connsiteY308" fmla="*/ 452734 h 599162"/>
                <a:gd name="connsiteX309" fmla="*/ 275687 w 770887"/>
                <a:gd name="connsiteY309" fmla="*/ 460204 h 599162"/>
                <a:gd name="connsiteX310" fmla="*/ 286160 w 770887"/>
                <a:gd name="connsiteY310" fmla="*/ 463193 h 599162"/>
                <a:gd name="connsiteX311" fmla="*/ 287656 w 770887"/>
                <a:gd name="connsiteY311" fmla="*/ 473652 h 599162"/>
                <a:gd name="connsiteX312" fmla="*/ 283168 w 770887"/>
                <a:gd name="connsiteY312" fmla="*/ 479629 h 599162"/>
                <a:gd name="connsiteX313" fmla="*/ 275687 w 770887"/>
                <a:gd name="connsiteY313" fmla="*/ 484111 h 599162"/>
                <a:gd name="connsiteX314" fmla="*/ 266711 w 770887"/>
                <a:gd name="connsiteY314" fmla="*/ 496064 h 599162"/>
                <a:gd name="connsiteX315" fmla="*/ 253246 w 770887"/>
                <a:gd name="connsiteY315" fmla="*/ 505029 h 599162"/>
                <a:gd name="connsiteX316" fmla="*/ 226317 w 770887"/>
                <a:gd name="connsiteY316" fmla="*/ 518477 h 599162"/>
                <a:gd name="connsiteX317" fmla="*/ 224821 w 770887"/>
                <a:gd name="connsiteY317" fmla="*/ 530430 h 599162"/>
                <a:gd name="connsiteX318" fmla="*/ 214348 w 770887"/>
                <a:gd name="connsiteY318" fmla="*/ 534913 h 599162"/>
                <a:gd name="connsiteX319" fmla="*/ 203876 w 770887"/>
                <a:gd name="connsiteY319" fmla="*/ 540890 h 599162"/>
                <a:gd name="connsiteX320" fmla="*/ 190411 w 770887"/>
                <a:gd name="connsiteY320" fmla="*/ 545372 h 599162"/>
                <a:gd name="connsiteX321" fmla="*/ 185923 w 770887"/>
                <a:gd name="connsiteY321" fmla="*/ 548360 h 599162"/>
                <a:gd name="connsiteX322" fmla="*/ 179939 w 770887"/>
                <a:gd name="connsiteY322" fmla="*/ 552843 h 599162"/>
                <a:gd name="connsiteX323" fmla="*/ 175450 w 770887"/>
                <a:gd name="connsiteY323" fmla="*/ 557325 h 599162"/>
                <a:gd name="connsiteX324" fmla="*/ 172458 w 770887"/>
                <a:gd name="connsiteY324" fmla="*/ 566290 h 599162"/>
                <a:gd name="connsiteX325" fmla="*/ 164978 w 770887"/>
                <a:gd name="connsiteY325" fmla="*/ 567785 h 599162"/>
                <a:gd name="connsiteX326" fmla="*/ 154505 w 770887"/>
                <a:gd name="connsiteY326" fmla="*/ 570773 h 599162"/>
                <a:gd name="connsiteX327" fmla="*/ 147025 w 770887"/>
                <a:gd name="connsiteY327" fmla="*/ 570773 h 599162"/>
                <a:gd name="connsiteX328" fmla="*/ 139545 w 770887"/>
                <a:gd name="connsiteY328" fmla="*/ 573761 h 599162"/>
                <a:gd name="connsiteX329" fmla="*/ 129072 w 770887"/>
                <a:gd name="connsiteY329" fmla="*/ 579738 h 599162"/>
                <a:gd name="connsiteX330" fmla="*/ 132064 w 770887"/>
                <a:gd name="connsiteY330" fmla="*/ 587209 h 599162"/>
                <a:gd name="connsiteX331" fmla="*/ 129072 w 770887"/>
                <a:gd name="connsiteY331" fmla="*/ 588703 h 599162"/>
                <a:gd name="connsiteX332" fmla="*/ 121592 w 770887"/>
                <a:gd name="connsiteY332" fmla="*/ 584220 h 599162"/>
                <a:gd name="connsiteX333" fmla="*/ 114111 w 770887"/>
                <a:gd name="connsiteY333" fmla="*/ 581232 h 599162"/>
                <a:gd name="connsiteX334" fmla="*/ 108127 w 770887"/>
                <a:gd name="connsiteY334" fmla="*/ 572267 h 599162"/>
                <a:gd name="connsiteX335" fmla="*/ 106631 w 770887"/>
                <a:gd name="connsiteY335" fmla="*/ 575255 h 599162"/>
                <a:gd name="connsiteX336" fmla="*/ 106631 w 770887"/>
                <a:gd name="connsiteY336" fmla="*/ 587209 h 599162"/>
                <a:gd name="connsiteX337" fmla="*/ 97655 w 770887"/>
                <a:gd name="connsiteY337" fmla="*/ 587209 h 599162"/>
                <a:gd name="connsiteX338" fmla="*/ 97655 w 770887"/>
                <a:gd name="connsiteY338" fmla="*/ 591691 h 599162"/>
                <a:gd name="connsiteX339" fmla="*/ 88678 w 770887"/>
                <a:gd name="connsiteY339" fmla="*/ 591691 h 599162"/>
                <a:gd name="connsiteX340" fmla="*/ 88678 w 770887"/>
                <a:gd name="connsiteY340" fmla="*/ 590197 h 599162"/>
                <a:gd name="connsiteX341" fmla="*/ 84190 w 770887"/>
                <a:gd name="connsiteY341" fmla="*/ 588703 h 599162"/>
                <a:gd name="connsiteX342" fmla="*/ 78206 w 770887"/>
                <a:gd name="connsiteY342" fmla="*/ 588703 h 599162"/>
                <a:gd name="connsiteX343" fmla="*/ 70725 w 770887"/>
                <a:gd name="connsiteY343" fmla="*/ 590197 h 599162"/>
                <a:gd name="connsiteX344" fmla="*/ 61749 w 770887"/>
                <a:gd name="connsiteY344" fmla="*/ 599162 h 599162"/>
                <a:gd name="connsiteX345" fmla="*/ 45292 w 770887"/>
                <a:gd name="connsiteY345" fmla="*/ 599162 h 599162"/>
                <a:gd name="connsiteX346" fmla="*/ 30331 w 770887"/>
                <a:gd name="connsiteY346" fmla="*/ 599162 h 599162"/>
                <a:gd name="connsiteX347" fmla="*/ 30331 w 770887"/>
                <a:gd name="connsiteY347" fmla="*/ 593185 h 599162"/>
                <a:gd name="connsiteX348" fmla="*/ 40804 w 770887"/>
                <a:gd name="connsiteY348" fmla="*/ 581232 h 599162"/>
                <a:gd name="connsiteX349" fmla="*/ 58757 w 770887"/>
                <a:gd name="connsiteY349" fmla="*/ 581232 h 599162"/>
                <a:gd name="connsiteX350" fmla="*/ 66237 w 770887"/>
                <a:gd name="connsiteY350" fmla="*/ 581232 h 599162"/>
                <a:gd name="connsiteX351" fmla="*/ 73717 w 770887"/>
                <a:gd name="connsiteY351" fmla="*/ 576750 h 599162"/>
                <a:gd name="connsiteX352" fmla="*/ 84190 w 770887"/>
                <a:gd name="connsiteY352" fmla="*/ 573761 h 599162"/>
                <a:gd name="connsiteX353" fmla="*/ 88678 w 770887"/>
                <a:gd name="connsiteY353" fmla="*/ 570773 h 599162"/>
                <a:gd name="connsiteX354" fmla="*/ 93166 w 770887"/>
                <a:gd name="connsiteY354" fmla="*/ 563302 h 599162"/>
                <a:gd name="connsiteX355" fmla="*/ 102143 w 770887"/>
                <a:gd name="connsiteY355" fmla="*/ 558820 h 599162"/>
                <a:gd name="connsiteX356" fmla="*/ 115607 w 770887"/>
                <a:gd name="connsiteY356" fmla="*/ 557325 h 599162"/>
                <a:gd name="connsiteX357" fmla="*/ 123088 w 770887"/>
                <a:gd name="connsiteY357" fmla="*/ 557325 h 599162"/>
                <a:gd name="connsiteX358" fmla="*/ 129072 w 770887"/>
                <a:gd name="connsiteY358" fmla="*/ 563302 h 599162"/>
                <a:gd name="connsiteX359" fmla="*/ 135056 w 770887"/>
                <a:gd name="connsiteY359" fmla="*/ 558820 h 599162"/>
                <a:gd name="connsiteX360" fmla="*/ 141041 w 770887"/>
                <a:gd name="connsiteY360" fmla="*/ 549855 h 599162"/>
                <a:gd name="connsiteX361" fmla="*/ 148521 w 770887"/>
                <a:gd name="connsiteY361" fmla="*/ 542384 h 599162"/>
                <a:gd name="connsiteX362" fmla="*/ 156001 w 770887"/>
                <a:gd name="connsiteY362" fmla="*/ 537901 h 599162"/>
                <a:gd name="connsiteX363" fmla="*/ 170962 w 770887"/>
                <a:gd name="connsiteY363" fmla="*/ 534913 h 599162"/>
                <a:gd name="connsiteX364" fmla="*/ 176946 w 770887"/>
                <a:gd name="connsiteY364" fmla="*/ 528936 h 599162"/>
                <a:gd name="connsiteX365" fmla="*/ 184427 w 770887"/>
                <a:gd name="connsiteY365" fmla="*/ 521465 h 599162"/>
                <a:gd name="connsiteX366" fmla="*/ 193403 w 770887"/>
                <a:gd name="connsiteY366" fmla="*/ 513994 h 599162"/>
                <a:gd name="connsiteX367" fmla="*/ 200884 w 770887"/>
                <a:gd name="connsiteY367" fmla="*/ 509512 h 599162"/>
                <a:gd name="connsiteX368" fmla="*/ 203876 w 770887"/>
                <a:gd name="connsiteY368" fmla="*/ 500547 h 599162"/>
                <a:gd name="connsiteX369" fmla="*/ 205372 w 770887"/>
                <a:gd name="connsiteY369" fmla="*/ 487099 h 599162"/>
                <a:gd name="connsiteX370" fmla="*/ 208364 w 770887"/>
                <a:gd name="connsiteY370" fmla="*/ 478134 h 599162"/>
                <a:gd name="connsiteX371" fmla="*/ 209860 w 770887"/>
                <a:gd name="connsiteY371" fmla="*/ 475146 h 599162"/>
                <a:gd name="connsiteX372" fmla="*/ 217340 w 770887"/>
                <a:gd name="connsiteY372" fmla="*/ 464687 h 599162"/>
                <a:gd name="connsiteX373" fmla="*/ 212852 w 770887"/>
                <a:gd name="connsiteY373" fmla="*/ 464687 h 599162"/>
                <a:gd name="connsiteX374" fmla="*/ 205372 w 770887"/>
                <a:gd name="connsiteY374" fmla="*/ 466181 h 599162"/>
                <a:gd name="connsiteX375" fmla="*/ 200884 w 770887"/>
                <a:gd name="connsiteY375" fmla="*/ 466181 h 599162"/>
                <a:gd name="connsiteX376" fmla="*/ 193403 w 770887"/>
                <a:gd name="connsiteY376" fmla="*/ 464687 h 599162"/>
                <a:gd name="connsiteX377" fmla="*/ 190411 w 770887"/>
                <a:gd name="connsiteY377" fmla="*/ 461699 h 599162"/>
                <a:gd name="connsiteX378" fmla="*/ 197891 w 770887"/>
                <a:gd name="connsiteY378" fmla="*/ 454228 h 599162"/>
                <a:gd name="connsiteX379" fmla="*/ 190411 w 770887"/>
                <a:gd name="connsiteY379" fmla="*/ 455722 h 599162"/>
                <a:gd name="connsiteX380" fmla="*/ 185923 w 770887"/>
                <a:gd name="connsiteY380" fmla="*/ 460204 h 599162"/>
                <a:gd name="connsiteX381" fmla="*/ 182931 w 770887"/>
                <a:gd name="connsiteY381" fmla="*/ 470664 h 599162"/>
                <a:gd name="connsiteX382" fmla="*/ 178442 w 770887"/>
                <a:gd name="connsiteY382" fmla="*/ 475146 h 599162"/>
                <a:gd name="connsiteX383" fmla="*/ 176946 w 770887"/>
                <a:gd name="connsiteY383" fmla="*/ 470664 h 599162"/>
                <a:gd name="connsiteX384" fmla="*/ 172458 w 770887"/>
                <a:gd name="connsiteY384" fmla="*/ 464687 h 599162"/>
                <a:gd name="connsiteX385" fmla="*/ 164978 w 770887"/>
                <a:gd name="connsiteY385" fmla="*/ 457216 h 599162"/>
                <a:gd name="connsiteX386" fmla="*/ 153009 w 770887"/>
                <a:gd name="connsiteY386" fmla="*/ 449745 h 599162"/>
                <a:gd name="connsiteX387" fmla="*/ 150017 w 770887"/>
                <a:gd name="connsiteY387" fmla="*/ 449745 h 599162"/>
                <a:gd name="connsiteX388" fmla="*/ 139545 w 770887"/>
                <a:gd name="connsiteY388" fmla="*/ 457216 h 599162"/>
                <a:gd name="connsiteX389" fmla="*/ 133560 w 770887"/>
                <a:gd name="connsiteY389" fmla="*/ 457216 h 599162"/>
                <a:gd name="connsiteX390" fmla="*/ 124584 w 770887"/>
                <a:gd name="connsiteY390" fmla="*/ 457216 h 599162"/>
                <a:gd name="connsiteX391" fmla="*/ 126080 w 770887"/>
                <a:gd name="connsiteY391" fmla="*/ 437792 h 599162"/>
                <a:gd name="connsiteX392" fmla="*/ 127576 w 770887"/>
                <a:gd name="connsiteY392" fmla="*/ 431815 h 599162"/>
                <a:gd name="connsiteX393" fmla="*/ 132064 w 770887"/>
                <a:gd name="connsiteY393" fmla="*/ 425838 h 599162"/>
                <a:gd name="connsiteX394" fmla="*/ 132064 w 770887"/>
                <a:gd name="connsiteY394" fmla="*/ 418368 h 599162"/>
                <a:gd name="connsiteX395" fmla="*/ 130568 w 770887"/>
                <a:gd name="connsiteY395" fmla="*/ 406414 h 599162"/>
                <a:gd name="connsiteX396" fmla="*/ 127576 w 770887"/>
                <a:gd name="connsiteY396" fmla="*/ 394461 h 599162"/>
                <a:gd name="connsiteX397" fmla="*/ 124584 w 770887"/>
                <a:gd name="connsiteY397" fmla="*/ 397449 h 599162"/>
                <a:gd name="connsiteX398" fmla="*/ 118600 w 770887"/>
                <a:gd name="connsiteY398" fmla="*/ 403426 h 599162"/>
                <a:gd name="connsiteX399" fmla="*/ 114111 w 770887"/>
                <a:gd name="connsiteY399" fmla="*/ 406414 h 599162"/>
                <a:gd name="connsiteX400" fmla="*/ 109623 w 770887"/>
                <a:gd name="connsiteY400" fmla="*/ 406414 h 599162"/>
                <a:gd name="connsiteX401" fmla="*/ 105135 w 770887"/>
                <a:gd name="connsiteY401" fmla="*/ 401932 h 599162"/>
                <a:gd name="connsiteX402" fmla="*/ 102143 w 770887"/>
                <a:gd name="connsiteY402" fmla="*/ 401932 h 599162"/>
                <a:gd name="connsiteX403" fmla="*/ 96158 w 770887"/>
                <a:gd name="connsiteY403" fmla="*/ 398943 h 599162"/>
                <a:gd name="connsiteX404" fmla="*/ 91670 w 770887"/>
                <a:gd name="connsiteY404" fmla="*/ 394461 h 599162"/>
                <a:gd name="connsiteX405" fmla="*/ 87182 w 770887"/>
                <a:gd name="connsiteY405" fmla="*/ 391473 h 599162"/>
                <a:gd name="connsiteX406" fmla="*/ 82694 w 770887"/>
                <a:gd name="connsiteY406" fmla="*/ 386990 h 599162"/>
                <a:gd name="connsiteX407" fmla="*/ 81198 w 770887"/>
                <a:gd name="connsiteY407" fmla="*/ 382508 h 599162"/>
                <a:gd name="connsiteX408" fmla="*/ 79702 w 770887"/>
                <a:gd name="connsiteY408" fmla="*/ 372048 h 599162"/>
                <a:gd name="connsiteX409" fmla="*/ 85686 w 770887"/>
                <a:gd name="connsiteY409" fmla="*/ 367566 h 599162"/>
                <a:gd name="connsiteX410" fmla="*/ 91670 w 770887"/>
                <a:gd name="connsiteY410" fmla="*/ 367566 h 599162"/>
                <a:gd name="connsiteX411" fmla="*/ 99151 w 770887"/>
                <a:gd name="connsiteY411" fmla="*/ 367566 h 599162"/>
                <a:gd name="connsiteX412" fmla="*/ 106631 w 770887"/>
                <a:gd name="connsiteY412" fmla="*/ 372048 h 599162"/>
                <a:gd name="connsiteX413" fmla="*/ 109623 w 770887"/>
                <a:gd name="connsiteY413" fmla="*/ 364578 h 599162"/>
                <a:gd name="connsiteX414" fmla="*/ 105135 w 770887"/>
                <a:gd name="connsiteY414" fmla="*/ 360095 h 599162"/>
                <a:gd name="connsiteX415" fmla="*/ 103639 w 770887"/>
                <a:gd name="connsiteY415" fmla="*/ 360095 h 599162"/>
                <a:gd name="connsiteX416" fmla="*/ 96158 w 770887"/>
                <a:gd name="connsiteY416" fmla="*/ 360095 h 599162"/>
                <a:gd name="connsiteX417" fmla="*/ 91670 w 770887"/>
                <a:gd name="connsiteY417" fmla="*/ 360095 h 599162"/>
                <a:gd name="connsiteX418" fmla="*/ 82694 w 770887"/>
                <a:gd name="connsiteY418" fmla="*/ 354118 h 599162"/>
                <a:gd name="connsiteX419" fmla="*/ 79702 w 770887"/>
                <a:gd name="connsiteY419" fmla="*/ 348142 h 599162"/>
                <a:gd name="connsiteX420" fmla="*/ 76710 w 770887"/>
                <a:gd name="connsiteY420" fmla="*/ 340671 h 599162"/>
                <a:gd name="connsiteX421" fmla="*/ 73717 w 770887"/>
                <a:gd name="connsiteY421" fmla="*/ 333200 h 599162"/>
                <a:gd name="connsiteX422" fmla="*/ 73717 w 770887"/>
                <a:gd name="connsiteY422" fmla="*/ 330212 h 599162"/>
                <a:gd name="connsiteX423" fmla="*/ 76710 w 770887"/>
                <a:gd name="connsiteY423" fmla="*/ 327223 h 599162"/>
                <a:gd name="connsiteX424" fmla="*/ 81198 w 770887"/>
                <a:gd name="connsiteY424" fmla="*/ 319752 h 599162"/>
                <a:gd name="connsiteX425" fmla="*/ 88678 w 770887"/>
                <a:gd name="connsiteY425" fmla="*/ 310787 h 599162"/>
                <a:gd name="connsiteX426" fmla="*/ 97655 w 770887"/>
                <a:gd name="connsiteY426" fmla="*/ 304811 h 599162"/>
                <a:gd name="connsiteX427" fmla="*/ 103639 w 770887"/>
                <a:gd name="connsiteY427" fmla="*/ 297340 h 599162"/>
                <a:gd name="connsiteX428" fmla="*/ 105135 w 770887"/>
                <a:gd name="connsiteY428" fmla="*/ 289869 h 599162"/>
                <a:gd name="connsiteX429" fmla="*/ 112615 w 770887"/>
                <a:gd name="connsiteY429" fmla="*/ 282398 h 599162"/>
                <a:gd name="connsiteX430" fmla="*/ 118600 w 770887"/>
                <a:gd name="connsiteY430" fmla="*/ 280904 h 599162"/>
                <a:gd name="connsiteX431" fmla="*/ 123088 w 770887"/>
                <a:gd name="connsiteY431" fmla="*/ 283892 h 599162"/>
                <a:gd name="connsiteX432" fmla="*/ 127576 w 770887"/>
                <a:gd name="connsiteY432" fmla="*/ 289869 h 599162"/>
                <a:gd name="connsiteX433" fmla="*/ 130568 w 770887"/>
                <a:gd name="connsiteY433" fmla="*/ 289869 h 599162"/>
                <a:gd name="connsiteX434" fmla="*/ 136552 w 770887"/>
                <a:gd name="connsiteY434" fmla="*/ 289869 h 599162"/>
                <a:gd name="connsiteX435" fmla="*/ 139545 w 770887"/>
                <a:gd name="connsiteY435" fmla="*/ 289869 h 599162"/>
                <a:gd name="connsiteX436" fmla="*/ 144033 w 770887"/>
                <a:gd name="connsiteY436" fmla="*/ 283892 h 599162"/>
                <a:gd name="connsiteX437" fmla="*/ 148521 w 770887"/>
                <a:gd name="connsiteY437" fmla="*/ 283892 h 599162"/>
                <a:gd name="connsiteX438" fmla="*/ 150017 w 770887"/>
                <a:gd name="connsiteY438" fmla="*/ 280904 h 599162"/>
                <a:gd name="connsiteX439" fmla="*/ 153009 w 770887"/>
                <a:gd name="connsiteY439" fmla="*/ 276422 h 599162"/>
                <a:gd name="connsiteX440" fmla="*/ 154505 w 770887"/>
                <a:gd name="connsiteY440" fmla="*/ 280904 h 599162"/>
                <a:gd name="connsiteX441" fmla="*/ 158994 w 770887"/>
                <a:gd name="connsiteY441" fmla="*/ 280904 h 599162"/>
                <a:gd name="connsiteX442" fmla="*/ 161986 w 770887"/>
                <a:gd name="connsiteY442" fmla="*/ 280904 h 599162"/>
                <a:gd name="connsiteX443" fmla="*/ 167970 w 770887"/>
                <a:gd name="connsiteY443" fmla="*/ 280904 h 599162"/>
                <a:gd name="connsiteX444" fmla="*/ 172458 w 770887"/>
                <a:gd name="connsiteY444" fmla="*/ 276422 h 599162"/>
                <a:gd name="connsiteX445" fmla="*/ 176946 w 770887"/>
                <a:gd name="connsiteY445" fmla="*/ 276422 h 599162"/>
                <a:gd name="connsiteX446" fmla="*/ 178442 w 770887"/>
                <a:gd name="connsiteY446" fmla="*/ 265962 h 599162"/>
                <a:gd name="connsiteX447" fmla="*/ 175450 w 770887"/>
                <a:gd name="connsiteY447" fmla="*/ 258491 h 599162"/>
                <a:gd name="connsiteX448" fmla="*/ 172458 w 770887"/>
                <a:gd name="connsiteY448" fmla="*/ 246538 h 599162"/>
                <a:gd name="connsiteX449" fmla="*/ 178442 w 770887"/>
                <a:gd name="connsiteY449" fmla="*/ 246538 h 599162"/>
                <a:gd name="connsiteX450" fmla="*/ 184427 w 770887"/>
                <a:gd name="connsiteY450" fmla="*/ 240561 h 599162"/>
                <a:gd name="connsiteX451" fmla="*/ 182931 w 770887"/>
                <a:gd name="connsiteY451" fmla="*/ 231596 h 599162"/>
                <a:gd name="connsiteX452" fmla="*/ 173954 w 770887"/>
                <a:gd name="connsiteY452" fmla="*/ 230102 h 599162"/>
                <a:gd name="connsiteX453" fmla="*/ 169466 w 770887"/>
                <a:gd name="connsiteY453" fmla="*/ 230102 h 599162"/>
                <a:gd name="connsiteX454" fmla="*/ 164978 w 770887"/>
                <a:gd name="connsiteY454" fmla="*/ 231596 h 599162"/>
                <a:gd name="connsiteX455" fmla="*/ 160490 w 770887"/>
                <a:gd name="connsiteY455" fmla="*/ 234585 h 599162"/>
                <a:gd name="connsiteX456" fmla="*/ 157497 w 770887"/>
                <a:gd name="connsiteY456" fmla="*/ 240561 h 599162"/>
                <a:gd name="connsiteX457" fmla="*/ 153009 w 770887"/>
                <a:gd name="connsiteY457" fmla="*/ 240561 h 599162"/>
                <a:gd name="connsiteX458" fmla="*/ 148521 w 770887"/>
                <a:gd name="connsiteY458" fmla="*/ 231596 h 599162"/>
                <a:gd name="connsiteX459" fmla="*/ 136552 w 770887"/>
                <a:gd name="connsiteY459" fmla="*/ 231596 h 599162"/>
                <a:gd name="connsiteX460" fmla="*/ 123088 w 770887"/>
                <a:gd name="connsiteY460" fmla="*/ 231596 h 599162"/>
                <a:gd name="connsiteX461" fmla="*/ 112615 w 770887"/>
                <a:gd name="connsiteY461" fmla="*/ 228608 h 599162"/>
                <a:gd name="connsiteX462" fmla="*/ 102143 w 770887"/>
                <a:gd name="connsiteY462" fmla="*/ 224125 h 599162"/>
                <a:gd name="connsiteX463" fmla="*/ 96158 w 770887"/>
                <a:gd name="connsiteY463" fmla="*/ 216654 h 599162"/>
                <a:gd name="connsiteX464" fmla="*/ 94662 w 770887"/>
                <a:gd name="connsiteY464" fmla="*/ 201713 h 599162"/>
                <a:gd name="connsiteX465" fmla="*/ 102143 w 770887"/>
                <a:gd name="connsiteY465" fmla="*/ 198724 h 599162"/>
                <a:gd name="connsiteX466" fmla="*/ 106631 w 770887"/>
                <a:gd name="connsiteY466" fmla="*/ 195736 h 599162"/>
                <a:gd name="connsiteX467" fmla="*/ 96158 w 770887"/>
                <a:gd name="connsiteY467" fmla="*/ 191254 h 599162"/>
                <a:gd name="connsiteX468" fmla="*/ 90174 w 770887"/>
                <a:gd name="connsiteY468" fmla="*/ 186771 h 599162"/>
                <a:gd name="connsiteX469" fmla="*/ 82694 w 770887"/>
                <a:gd name="connsiteY469" fmla="*/ 180794 h 599162"/>
                <a:gd name="connsiteX470" fmla="*/ 81198 w 770887"/>
                <a:gd name="connsiteY470" fmla="*/ 177806 h 599162"/>
                <a:gd name="connsiteX471" fmla="*/ 87182 w 770887"/>
                <a:gd name="connsiteY471" fmla="*/ 173324 h 599162"/>
                <a:gd name="connsiteX472" fmla="*/ 91670 w 770887"/>
                <a:gd name="connsiteY472" fmla="*/ 173324 h 599162"/>
                <a:gd name="connsiteX473" fmla="*/ 100647 w 770887"/>
                <a:gd name="connsiteY473" fmla="*/ 171829 h 599162"/>
                <a:gd name="connsiteX474" fmla="*/ 112615 w 770887"/>
                <a:gd name="connsiteY474" fmla="*/ 164359 h 599162"/>
                <a:gd name="connsiteX475" fmla="*/ 114111 w 770887"/>
                <a:gd name="connsiteY475" fmla="*/ 167347 h 599162"/>
                <a:gd name="connsiteX476" fmla="*/ 121592 w 770887"/>
                <a:gd name="connsiteY476" fmla="*/ 164359 h 599162"/>
                <a:gd name="connsiteX477" fmla="*/ 121592 w 770887"/>
                <a:gd name="connsiteY477" fmla="*/ 162864 h 599162"/>
                <a:gd name="connsiteX478" fmla="*/ 126080 w 770887"/>
                <a:gd name="connsiteY478" fmla="*/ 161370 h 599162"/>
                <a:gd name="connsiteX479" fmla="*/ 135056 w 770887"/>
                <a:gd name="connsiteY479" fmla="*/ 159876 h 599162"/>
                <a:gd name="connsiteX480" fmla="*/ 145529 w 770887"/>
                <a:gd name="connsiteY480" fmla="*/ 159876 h 599162"/>
                <a:gd name="connsiteX481" fmla="*/ 150017 w 770887"/>
                <a:gd name="connsiteY481" fmla="*/ 162864 h 599162"/>
                <a:gd name="connsiteX482" fmla="*/ 147025 w 770887"/>
                <a:gd name="connsiteY482" fmla="*/ 170335 h 599162"/>
                <a:gd name="connsiteX483" fmla="*/ 147025 w 770887"/>
                <a:gd name="connsiteY483" fmla="*/ 173324 h 599162"/>
                <a:gd name="connsiteX484" fmla="*/ 151513 w 770887"/>
                <a:gd name="connsiteY484" fmla="*/ 176312 h 599162"/>
                <a:gd name="connsiteX485" fmla="*/ 156001 w 770887"/>
                <a:gd name="connsiteY485" fmla="*/ 180794 h 599162"/>
                <a:gd name="connsiteX486" fmla="*/ 164978 w 770887"/>
                <a:gd name="connsiteY486" fmla="*/ 180794 h 599162"/>
                <a:gd name="connsiteX487" fmla="*/ 176946 w 770887"/>
                <a:gd name="connsiteY487" fmla="*/ 183783 h 599162"/>
                <a:gd name="connsiteX488" fmla="*/ 185923 w 770887"/>
                <a:gd name="connsiteY488" fmla="*/ 179300 h 599162"/>
                <a:gd name="connsiteX489" fmla="*/ 191907 w 770887"/>
                <a:gd name="connsiteY489" fmla="*/ 173324 h 599162"/>
                <a:gd name="connsiteX490" fmla="*/ 199387 w 770887"/>
                <a:gd name="connsiteY490" fmla="*/ 168841 h 599162"/>
                <a:gd name="connsiteX491" fmla="*/ 191907 w 770887"/>
                <a:gd name="connsiteY491" fmla="*/ 165853 h 599162"/>
                <a:gd name="connsiteX492" fmla="*/ 185923 w 770887"/>
                <a:gd name="connsiteY492" fmla="*/ 162864 h 599162"/>
                <a:gd name="connsiteX493" fmla="*/ 181435 w 770887"/>
                <a:gd name="connsiteY493" fmla="*/ 159876 h 599162"/>
                <a:gd name="connsiteX494" fmla="*/ 181435 w 770887"/>
                <a:gd name="connsiteY494" fmla="*/ 153899 h 599162"/>
                <a:gd name="connsiteX495" fmla="*/ 179939 w 770887"/>
                <a:gd name="connsiteY495" fmla="*/ 146428 h 599162"/>
                <a:gd name="connsiteX496" fmla="*/ 157497 w 770887"/>
                <a:gd name="connsiteY496" fmla="*/ 140452 h 599162"/>
                <a:gd name="connsiteX497" fmla="*/ 157497 w 770887"/>
                <a:gd name="connsiteY497" fmla="*/ 118039 h 599162"/>
                <a:gd name="connsiteX498" fmla="*/ 147025 w 770887"/>
                <a:gd name="connsiteY498" fmla="*/ 107580 h 599162"/>
                <a:gd name="connsiteX499" fmla="*/ 126080 w 770887"/>
                <a:gd name="connsiteY499" fmla="*/ 85168 h 599162"/>
                <a:gd name="connsiteX500" fmla="*/ 129072 w 770887"/>
                <a:gd name="connsiteY500" fmla="*/ 85168 h 599162"/>
                <a:gd name="connsiteX501" fmla="*/ 129072 w 770887"/>
                <a:gd name="connsiteY501" fmla="*/ 80685 h 599162"/>
                <a:gd name="connsiteX502" fmla="*/ 136552 w 770887"/>
                <a:gd name="connsiteY502" fmla="*/ 80685 h 599162"/>
                <a:gd name="connsiteX503" fmla="*/ 136552 w 770887"/>
                <a:gd name="connsiteY503" fmla="*/ 74708 h 599162"/>
                <a:gd name="connsiteX504" fmla="*/ 138048 w 770887"/>
                <a:gd name="connsiteY504" fmla="*/ 67238 h 599162"/>
                <a:gd name="connsiteX505" fmla="*/ 142537 w 770887"/>
                <a:gd name="connsiteY505" fmla="*/ 67238 h 599162"/>
                <a:gd name="connsiteX506" fmla="*/ 147025 w 770887"/>
                <a:gd name="connsiteY506" fmla="*/ 70226 h 599162"/>
                <a:gd name="connsiteX507" fmla="*/ 154505 w 770887"/>
                <a:gd name="connsiteY507" fmla="*/ 70226 h 599162"/>
                <a:gd name="connsiteX508" fmla="*/ 157497 w 770887"/>
                <a:gd name="connsiteY508" fmla="*/ 70226 h 599162"/>
                <a:gd name="connsiteX509" fmla="*/ 164978 w 770887"/>
                <a:gd name="connsiteY509" fmla="*/ 70226 h 599162"/>
                <a:gd name="connsiteX510" fmla="*/ 178442 w 770887"/>
                <a:gd name="connsiteY510" fmla="*/ 65743 h 599162"/>
                <a:gd name="connsiteX511" fmla="*/ 182931 w 770887"/>
                <a:gd name="connsiteY511" fmla="*/ 61261 h 599162"/>
                <a:gd name="connsiteX512" fmla="*/ 187419 w 770887"/>
                <a:gd name="connsiteY512" fmla="*/ 53790 h 599162"/>
                <a:gd name="connsiteX513" fmla="*/ 187419 w 770887"/>
                <a:gd name="connsiteY513" fmla="*/ 41837 h 599162"/>
                <a:gd name="connsiteX514" fmla="*/ 191907 w 770887"/>
                <a:gd name="connsiteY514" fmla="*/ 41837 h 599162"/>
                <a:gd name="connsiteX515" fmla="*/ 196395 w 770887"/>
                <a:gd name="connsiteY515" fmla="*/ 37354 h 599162"/>
                <a:gd name="connsiteX516" fmla="*/ 205372 w 770887"/>
                <a:gd name="connsiteY516" fmla="*/ 29883 h 599162"/>
                <a:gd name="connsiteX517" fmla="*/ 221829 w 770887"/>
                <a:gd name="connsiteY517" fmla="*/ 26895 h 599162"/>
                <a:gd name="connsiteX518" fmla="*/ 227813 w 770887"/>
                <a:gd name="connsiteY518" fmla="*/ 19424 h 599162"/>
                <a:gd name="connsiteX519" fmla="*/ 233797 w 770887"/>
                <a:gd name="connsiteY519" fmla="*/ 16436 h 599162"/>
                <a:gd name="connsiteX520" fmla="*/ 238285 w 770887"/>
                <a:gd name="connsiteY520" fmla="*/ 11953 h 599162"/>
                <a:gd name="connsiteX521" fmla="*/ 262223 w 770887"/>
                <a:gd name="connsiteY521" fmla="*/ 13447 h 599162"/>
                <a:gd name="connsiteX522" fmla="*/ 265215 w 770887"/>
                <a:gd name="connsiteY522" fmla="*/ 5977 h 599162"/>
                <a:gd name="connsiteX523" fmla="*/ 277183 w 770887"/>
                <a:gd name="connsiteY523" fmla="*/ 0 h 599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</a:cxnLst>
              <a:rect l="l" t="t" r="r" b="b"/>
              <a:pathLst>
                <a:path w="770887" h="599162">
                  <a:moveTo>
                    <a:pt x="302516" y="482511"/>
                  </a:moveTo>
                  <a:lnTo>
                    <a:pt x="307819" y="487813"/>
                  </a:lnTo>
                  <a:lnTo>
                    <a:pt x="318423" y="494883"/>
                  </a:lnTo>
                  <a:lnTo>
                    <a:pt x="311354" y="496651"/>
                  </a:lnTo>
                  <a:lnTo>
                    <a:pt x="307819" y="496651"/>
                  </a:lnTo>
                  <a:lnTo>
                    <a:pt x="300749" y="501953"/>
                  </a:lnTo>
                  <a:lnTo>
                    <a:pt x="300749" y="503720"/>
                  </a:lnTo>
                  <a:lnTo>
                    <a:pt x="300749" y="509023"/>
                  </a:lnTo>
                  <a:lnTo>
                    <a:pt x="304284" y="509023"/>
                  </a:lnTo>
                  <a:lnTo>
                    <a:pt x="311354" y="517860"/>
                  </a:lnTo>
                  <a:lnTo>
                    <a:pt x="311354" y="521395"/>
                  </a:lnTo>
                  <a:lnTo>
                    <a:pt x="306051" y="523162"/>
                  </a:lnTo>
                  <a:lnTo>
                    <a:pt x="302516" y="523162"/>
                  </a:lnTo>
                  <a:lnTo>
                    <a:pt x="298982" y="524930"/>
                  </a:lnTo>
                  <a:lnTo>
                    <a:pt x="297214" y="524930"/>
                  </a:lnTo>
                  <a:lnTo>
                    <a:pt x="291912" y="528465"/>
                  </a:lnTo>
                  <a:lnTo>
                    <a:pt x="291912" y="533767"/>
                  </a:lnTo>
                  <a:lnTo>
                    <a:pt x="291912" y="535534"/>
                  </a:lnTo>
                  <a:lnTo>
                    <a:pt x="288377" y="540837"/>
                  </a:lnTo>
                  <a:lnTo>
                    <a:pt x="283075" y="531999"/>
                  </a:lnTo>
                  <a:lnTo>
                    <a:pt x="283075" y="533767"/>
                  </a:lnTo>
                  <a:lnTo>
                    <a:pt x="281307" y="537302"/>
                  </a:lnTo>
                  <a:lnTo>
                    <a:pt x="276005" y="542604"/>
                  </a:lnTo>
                  <a:lnTo>
                    <a:pt x="272470" y="549674"/>
                  </a:lnTo>
                  <a:lnTo>
                    <a:pt x="272470" y="551441"/>
                  </a:lnTo>
                  <a:lnTo>
                    <a:pt x="272470" y="558511"/>
                  </a:lnTo>
                  <a:lnTo>
                    <a:pt x="256563" y="558511"/>
                  </a:lnTo>
                  <a:lnTo>
                    <a:pt x="268935" y="554976"/>
                  </a:lnTo>
                  <a:lnTo>
                    <a:pt x="270703" y="551441"/>
                  </a:lnTo>
                  <a:lnTo>
                    <a:pt x="272470" y="547906"/>
                  </a:lnTo>
                  <a:lnTo>
                    <a:pt x="270703" y="542604"/>
                  </a:lnTo>
                  <a:lnTo>
                    <a:pt x="267168" y="540837"/>
                  </a:lnTo>
                  <a:lnTo>
                    <a:pt x="265400" y="540837"/>
                  </a:lnTo>
                  <a:lnTo>
                    <a:pt x="261866" y="537302"/>
                  </a:lnTo>
                  <a:lnTo>
                    <a:pt x="261866" y="535534"/>
                  </a:lnTo>
                  <a:lnTo>
                    <a:pt x="260098" y="524930"/>
                  </a:lnTo>
                  <a:lnTo>
                    <a:pt x="263633" y="521395"/>
                  </a:lnTo>
                  <a:lnTo>
                    <a:pt x="265400" y="517860"/>
                  </a:lnTo>
                  <a:lnTo>
                    <a:pt x="270703" y="514325"/>
                  </a:lnTo>
                  <a:lnTo>
                    <a:pt x="272470" y="516093"/>
                  </a:lnTo>
                  <a:lnTo>
                    <a:pt x="277772" y="521395"/>
                  </a:lnTo>
                  <a:lnTo>
                    <a:pt x="281307" y="528465"/>
                  </a:lnTo>
                  <a:lnTo>
                    <a:pt x="281307" y="521395"/>
                  </a:lnTo>
                  <a:lnTo>
                    <a:pt x="279540" y="514325"/>
                  </a:lnTo>
                  <a:lnTo>
                    <a:pt x="276005" y="509023"/>
                  </a:lnTo>
                  <a:lnTo>
                    <a:pt x="281307" y="507255"/>
                  </a:lnTo>
                  <a:lnTo>
                    <a:pt x="288377" y="510790"/>
                  </a:lnTo>
                  <a:lnTo>
                    <a:pt x="291912" y="510790"/>
                  </a:lnTo>
                  <a:lnTo>
                    <a:pt x="291912" y="507255"/>
                  </a:lnTo>
                  <a:lnTo>
                    <a:pt x="291912" y="505488"/>
                  </a:lnTo>
                  <a:lnTo>
                    <a:pt x="291912" y="501953"/>
                  </a:lnTo>
                  <a:lnTo>
                    <a:pt x="291912" y="496651"/>
                  </a:lnTo>
                  <a:lnTo>
                    <a:pt x="290144" y="493116"/>
                  </a:lnTo>
                  <a:lnTo>
                    <a:pt x="297214" y="487813"/>
                  </a:lnTo>
                  <a:close/>
                  <a:moveTo>
                    <a:pt x="55075" y="374697"/>
                  </a:moveTo>
                  <a:lnTo>
                    <a:pt x="58610" y="374697"/>
                  </a:lnTo>
                  <a:lnTo>
                    <a:pt x="63912" y="385302"/>
                  </a:lnTo>
                  <a:lnTo>
                    <a:pt x="63912" y="390604"/>
                  </a:lnTo>
                  <a:lnTo>
                    <a:pt x="60377" y="395906"/>
                  </a:lnTo>
                  <a:lnTo>
                    <a:pt x="56842" y="395906"/>
                  </a:lnTo>
                  <a:lnTo>
                    <a:pt x="51540" y="395906"/>
                  </a:lnTo>
                  <a:lnTo>
                    <a:pt x="44470" y="390604"/>
                  </a:lnTo>
                  <a:lnTo>
                    <a:pt x="35633" y="383534"/>
                  </a:lnTo>
                  <a:lnTo>
                    <a:pt x="44470" y="378232"/>
                  </a:lnTo>
                  <a:lnTo>
                    <a:pt x="49773" y="378232"/>
                  </a:lnTo>
                  <a:close/>
                  <a:moveTo>
                    <a:pt x="4447" y="224465"/>
                  </a:moveTo>
                  <a:cubicBezTo>
                    <a:pt x="4447" y="224465"/>
                    <a:pt x="4447" y="224465"/>
                    <a:pt x="5929" y="230488"/>
                  </a:cubicBezTo>
                  <a:cubicBezTo>
                    <a:pt x="5929" y="230488"/>
                    <a:pt x="5929" y="230488"/>
                    <a:pt x="8894" y="233499"/>
                  </a:cubicBezTo>
                  <a:cubicBezTo>
                    <a:pt x="8894" y="233499"/>
                    <a:pt x="8894" y="233499"/>
                    <a:pt x="16306" y="235005"/>
                  </a:cubicBezTo>
                  <a:cubicBezTo>
                    <a:pt x="16306" y="235005"/>
                    <a:pt x="16306" y="235005"/>
                    <a:pt x="23717" y="235005"/>
                  </a:cubicBezTo>
                  <a:cubicBezTo>
                    <a:pt x="23717" y="235005"/>
                    <a:pt x="23717" y="235005"/>
                    <a:pt x="28164" y="238016"/>
                  </a:cubicBezTo>
                  <a:cubicBezTo>
                    <a:pt x="28164" y="238016"/>
                    <a:pt x="28164" y="238016"/>
                    <a:pt x="28164" y="242533"/>
                  </a:cubicBezTo>
                  <a:cubicBezTo>
                    <a:pt x="28164" y="242533"/>
                    <a:pt x="28164" y="242533"/>
                    <a:pt x="31129" y="245544"/>
                  </a:cubicBezTo>
                  <a:cubicBezTo>
                    <a:pt x="31129" y="245544"/>
                    <a:pt x="31129" y="245544"/>
                    <a:pt x="37058" y="251566"/>
                  </a:cubicBezTo>
                  <a:cubicBezTo>
                    <a:pt x="37058" y="251566"/>
                    <a:pt x="37058" y="251566"/>
                    <a:pt x="44470" y="262106"/>
                  </a:cubicBezTo>
                  <a:cubicBezTo>
                    <a:pt x="44470" y="262106"/>
                    <a:pt x="44470" y="262106"/>
                    <a:pt x="40023" y="262106"/>
                  </a:cubicBezTo>
                  <a:cubicBezTo>
                    <a:pt x="40023" y="262106"/>
                    <a:pt x="40023" y="262106"/>
                    <a:pt x="31129" y="262106"/>
                  </a:cubicBezTo>
                  <a:lnTo>
                    <a:pt x="29647" y="265117"/>
                  </a:lnTo>
                  <a:cubicBezTo>
                    <a:pt x="29647" y="265117"/>
                    <a:pt x="29647" y="265117"/>
                    <a:pt x="23717" y="259095"/>
                  </a:cubicBezTo>
                  <a:cubicBezTo>
                    <a:pt x="23717" y="259095"/>
                    <a:pt x="23717" y="259095"/>
                    <a:pt x="20753" y="250061"/>
                  </a:cubicBezTo>
                  <a:cubicBezTo>
                    <a:pt x="20753" y="250061"/>
                    <a:pt x="20753" y="250061"/>
                    <a:pt x="19270" y="247050"/>
                  </a:cubicBezTo>
                  <a:cubicBezTo>
                    <a:pt x="19270" y="247050"/>
                    <a:pt x="19270" y="247050"/>
                    <a:pt x="16306" y="244038"/>
                  </a:cubicBezTo>
                  <a:cubicBezTo>
                    <a:pt x="16306" y="244038"/>
                    <a:pt x="16306" y="244038"/>
                    <a:pt x="14823" y="244038"/>
                  </a:cubicBezTo>
                  <a:cubicBezTo>
                    <a:pt x="14823" y="244038"/>
                    <a:pt x="14823" y="244038"/>
                    <a:pt x="13341" y="244038"/>
                  </a:cubicBezTo>
                  <a:cubicBezTo>
                    <a:pt x="13341" y="244038"/>
                    <a:pt x="10376" y="244038"/>
                    <a:pt x="10376" y="244038"/>
                  </a:cubicBezTo>
                  <a:cubicBezTo>
                    <a:pt x="8894" y="242533"/>
                    <a:pt x="8894" y="244038"/>
                    <a:pt x="8894" y="244038"/>
                  </a:cubicBezTo>
                  <a:cubicBezTo>
                    <a:pt x="8894" y="244038"/>
                    <a:pt x="8894" y="244038"/>
                    <a:pt x="4447" y="244038"/>
                  </a:cubicBezTo>
                  <a:cubicBezTo>
                    <a:pt x="-1483" y="242533"/>
                    <a:pt x="2964" y="242533"/>
                    <a:pt x="2964" y="242533"/>
                  </a:cubicBezTo>
                  <a:cubicBezTo>
                    <a:pt x="1482" y="241027"/>
                    <a:pt x="1482" y="241027"/>
                    <a:pt x="1482" y="239521"/>
                  </a:cubicBezTo>
                  <a:cubicBezTo>
                    <a:pt x="1482" y="239521"/>
                    <a:pt x="0" y="236510"/>
                    <a:pt x="0" y="235005"/>
                  </a:cubicBezTo>
                  <a:cubicBezTo>
                    <a:pt x="0" y="235005"/>
                    <a:pt x="0" y="230488"/>
                    <a:pt x="0" y="230488"/>
                  </a:cubicBezTo>
                  <a:cubicBezTo>
                    <a:pt x="0" y="230488"/>
                    <a:pt x="0" y="230488"/>
                    <a:pt x="4447" y="224465"/>
                  </a:cubicBezTo>
                  <a:close/>
                  <a:moveTo>
                    <a:pt x="277183" y="0"/>
                  </a:moveTo>
                  <a:cubicBezTo>
                    <a:pt x="277183" y="0"/>
                    <a:pt x="277183" y="0"/>
                    <a:pt x="283168" y="5977"/>
                  </a:cubicBezTo>
                  <a:cubicBezTo>
                    <a:pt x="283168" y="5977"/>
                    <a:pt x="283168" y="5977"/>
                    <a:pt x="286160" y="10459"/>
                  </a:cubicBezTo>
                  <a:cubicBezTo>
                    <a:pt x="286160" y="10459"/>
                    <a:pt x="286160" y="10459"/>
                    <a:pt x="283168" y="10459"/>
                  </a:cubicBezTo>
                  <a:cubicBezTo>
                    <a:pt x="283168" y="10459"/>
                    <a:pt x="283168" y="10459"/>
                    <a:pt x="283168" y="14942"/>
                  </a:cubicBezTo>
                  <a:cubicBezTo>
                    <a:pt x="283168" y="14942"/>
                    <a:pt x="283168" y="14942"/>
                    <a:pt x="287656" y="17930"/>
                  </a:cubicBezTo>
                  <a:cubicBezTo>
                    <a:pt x="287656" y="17930"/>
                    <a:pt x="287656" y="17930"/>
                    <a:pt x="293640" y="17930"/>
                  </a:cubicBezTo>
                  <a:cubicBezTo>
                    <a:pt x="293640" y="17930"/>
                    <a:pt x="293640" y="17930"/>
                    <a:pt x="293640" y="13447"/>
                  </a:cubicBezTo>
                  <a:cubicBezTo>
                    <a:pt x="293640" y="13447"/>
                    <a:pt x="293640" y="13447"/>
                    <a:pt x="296632" y="10459"/>
                  </a:cubicBezTo>
                  <a:cubicBezTo>
                    <a:pt x="296632" y="10459"/>
                    <a:pt x="296632" y="10459"/>
                    <a:pt x="299624" y="13447"/>
                  </a:cubicBezTo>
                  <a:cubicBezTo>
                    <a:pt x="299624" y="13447"/>
                    <a:pt x="299624" y="13447"/>
                    <a:pt x="304113" y="19424"/>
                  </a:cubicBezTo>
                  <a:cubicBezTo>
                    <a:pt x="304113" y="19424"/>
                    <a:pt x="304113" y="19424"/>
                    <a:pt x="313089" y="17930"/>
                  </a:cubicBezTo>
                  <a:cubicBezTo>
                    <a:pt x="313089" y="17930"/>
                    <a:pt x="313089" y="17930"/>
                    <a:pt x="325058" y="20918"/>
                  </a:cubicBezTo>
                  <a:cubicBezTo>
                    <a:pt x="325058" y="20918"/>
                    <a:pt x="325058" y="20918"/>
                    <a:pt x="325058" y="25401"/>
                  </a:cubicBezTo>
                  <a:cubicBezTo>
                    <a:pt x="325058" y="25401"/>
                    <a:pt x="325058" y="25401"/>
                    <a:pt x="328050" y="31377"/>
                  </a:cubicBezTo>
                  <a:cubicBezTo>
                    <a:pt x="328050" y="31377"/>
                    <a:pt x="328050" y="31377"/>
                    <a:pt x="335530" y="37354"/>
                  </a:cubicBezTo>
                  <a:cubicBezTo>
                    <a:pt x="335530" y="37354"/>
                    <a:pt x="335530" y="37354"/>
                    <a:pt x="351987" y="37354"/>
                  </a:cubicBezTo>
                  <a:cubicBezTo>
                    <a:pt x="351987" y="37354"/>
                    <a:pt x="351987" y="37354"/>
                    <a:pt x="356475" y="37354"/>
                  </a:cubicBezTo>
                  <a:cubicBezTo>
                    <a:pt x="356475" y="37354"/>
                    <a:pt x="356475" y="37354"/>
                    <a:pt x="360963" y="34366"/>
                  </a:cubicBezTo>
                  <a:cubicBezTo>
                    <a:pt x="360963" y="34366"/>
                    <a:pt x="360963" y="34366"/>
                    <a:pt x="366948" y="34366"/>
                  </a:cubicBezTo>
                  <a:cubicBezTo>
                    <a:pt x="366948" y="34366"/>
                    <a:pt x="366948" y="34366"/>
                    <a:pt x="374428" y="38848"/>
                  </a:cubicBezTo>
                  <a:cubicBezTo>
                    <a:pt x="374428" y="38848"/>
                    <a:pt x="374428" y="38848"/>
                    <a:pt x="375924" y="43331"/>
                  </a:cubicBezTo>
                  <a:cubicBezTo>
                    <a:pt x="375924" y="43331"/>
                    <a:pt x="375924" y="43331"/>
                    <a:pt x="375924" y="47813"/>
                  </a:cubicBezTo>
                  <a:cubicBezTo>
                    <a:pt x="375924" y="47813"/>
                    <a:pt x="375924" y="47813"/>
                    <a:pt x="375924" y="48560"/>
                  </a:cubicBezTo>
                  <a:lnTo>
                    <a:pt x="375924" y="50802"/>
                  </a:lnTo>
                  <a:cubicBezTo>
                    <a:pt x="375924" y="50802"/>
                    <a:pt x="375924" y="50802"/>
                    <a:pt x="383404" y="46319"/>
                  </a:cubicBezTo>
                  <a:cubicBezTo>
                    <a:pt x="383404" y="46319"/>
                    <a:pt x="383404" y="46319"/>
                    <a:pt x="392381" y="43331"/>
                  </a:cubicBezTo>
                  <a:cubicBezTo>
                    <a:pt x="392381" y="43331"/>
                    <a:pt x="392381" y="43331"/>
                    <a:pt x="398365" y="43331"/>
                  </a:cubicBezTo>
                  <a:cubicBezTo>
                    <a:pt x="398365" y="43331"/>
                    <a:pt x="398365" y="43331"/>
                    <a:pt x="410334" y="47813"/>
                  </a:cubicBezTo>
                  <a:cubicBezTo>
                    <a:pt x="410334" y="47813"/>
                    <a:pt x="410334" y="47813"/>
                    <a:pt x="420806" y="50802"/>
                  </a:cubicBezTo>
                  <a:cubicBezTo>
                    <a:pt x="420806" y="50802"/>
                    <a:pt x="420806" y="50802"/>
                    <a:pt x="432775" y="47813"/>
                  </a:cubicBezTo>
                  <a:cubicBezTo>
                    <a:pt x="432775" y="47813"/>
                    <a:pt x="432775" y="47813"/>
                    <a:pt x="438759" y="43331"/>
                  </a:cubicBezTo>
                  <a:cubicBezTo>
                    <a:pt x="438759" y="43331"/>
                    <a:pt x="438759" y="43331"/>
                    <a:pt x="444743" y="43331"/>
                  </a:cubicBezTo>
                  <a:cubicBezTo>
                    <a:pt x="444743" y="43331"/>
                    <a:pt x="444743" y="43331"/>
                    <a:pt x="447736" y="43331"/>
                  </a:cubicBezTo>
                  <a:cubicBezTo>
                    <a:pt x="447736" y="43331"/>
                    <a:pt x="447736" y="43331"/>
                    <a:pt x="455216" y="50802"/>
                  </a:cubicBezTo>
                  <a:cubicBezTo>
                    <a:pt x="455216" y="50802"/>
                    <a:pt x="455216" y="50802"/>
                    <a:pt x="462696" y="56778"/>
                  </a:cubicBezTo>
                  <a:cubicBezTo>
                    <a:pt x="462696" y="56778"/>
                    <a:pt x="462696" y="56778"/>
                    <a:pt x="476161" y="58272"/>
                  </a:cubicBezTo>
                  <a:lnTo>
                    <a:pt x="482145" y="110568"/>
                  </a:lnTo>
                  <a:cubicBezTo>
                    <a:pt x="482145" y="110568"/>
                    <a:pt x="482145" y="110568"/>
                    <a:pt x="500098" y="242056"/>
                  </a:cubicBezTo>
                  <a:cubicBezTo>
                    <a:pt x="500098" y="242056"/>
                    <a:pt x="500098" y="242056"/>
                    <a:pt x="521043" y="400438"/>
                  </a:cubicBezTo>
                  <a:cubicBezTo>
                    <a:pt x="521043" y="400438"/>
                    <a:pt x="521043" y="400438"/>
                    <a:pt x="525531" y="409403"/>
                  </a:cubicBezTo>
                  <a:cubicBezTo>
                    <a:pt x="525531" y="409403"/>
                    <a:pt x="525531" y="409403"/>
                    <a:pt x="540492" y="409403"/>
                  </a:cubicBezTo>
                  <a:cubicBezTo>
                    <a:pt x="540492" y="409403"/>
                    <a:pt x="540492" y="409403"/>
                    <a:pt x="543484" y="400438"/>
                  </a:cubicBezTo>
                  <a:cubicBezTo>
                    <a:pt x="543484" y="400438"/>
                    <a:pt x="543484" y="400438"/>
                    <a:pt x="555453" y="400438"/>
                  </a:cubicBezTo>
                  <a:cubicBezTo>
                    <a:pt x="555453" y="400438"/>
                    <a:pt x="555453" y="400438"/>
                    <a:pt x="555453" y="404920"/>
                  </a:cubicBezTo>
                  <a:cubicBezTo>
                    <a:pt x="555453" y="404920"/>
                    <a:pt x="555453" y="404920"/>
                    <a:pt x="559941" y="410897"/>
                  </a:cubicBezTo>
                  <a:cubicBezTo>
                    <a:pt x="559941" y="410897"/>
                    <a:pt x="559941" y="410897"/>
                    <a:pt x="579390" y="424344"/>
                  </a:cubicBezTo>
                  <a:cubicBezTo>
                    <a:pt x="579390" y="424344"/>
                    <a:pt x="579390" y="424344"/>
                    <a:pt x="595847" y="442274"/>
                  </a:cubicBezTo>
                  <a:cubicBezTo>
                    <a:pt x="595847" y="442274"/>
                    <a:pt x="595847" y="442274"/>
                    <a:pt x="604823" y="434803"/>
                  </a:cubicBezTo>
                  <a:cubicBezTo>
                    <a:pt x="604823" y="434803"/>
                    <a:pt x="604823" y="434803"/>
                    <a:pt x="610807" y="419862"/>
                  </a:cubicBezTo>
                  <a:cubicBezTo>
                    <a:pt x="610807" y="419862"/>
                    <a:pt x="610807" y="419862"/>
                    <a:pt x="618288" y="412391"/>
                  </a:cubicBezTo>
                  <a:cubicBezTo>
                    <a:pt x="618288" y="412391"/>
                    <a:pt x="618288" y="412391"/>
                    <a:pt x="625768" y="407908"/>
                  </a:cubicBezTo>
                  <a:cubicBezTo>
                    <a:pt x="625768" y="407908"/>
                    <a:pt x="625768" y="407908"/>
                    <a:pt x="639233" y="413885"/>
                  </a:cubicBezTo>
                  <a:cubicBezTo>
                    <a:pt x="639233" y="413885"/>
                    <a:pt x="639233" y="413885"/>
                    <a:pt x="655690" y="425838"/>
                  </a:cubicBezTo>
                  <a:cubicBezTo>
                    <a:pt x="655690" y="425838"/>
                    <a:pt x="655690" y="425838"/>
                    <a:pt x="672146" y="442274"/>
                  </a:cubicBezTo>
                  <a:cubicBezTo>
                    <a:pt x="672146" y="442274"/>
                    <a:pt x="672146" y="442274"/>
                    <a:pt x="684115" y="455722"/>
                  </a:cubicBezTo>
                  <a:cubicBezTo>
                    <a:pt x="684115" y="455722"/>
                    <a:pt x="684115" y="455722"/>
                    <a:pt x="708052" y="479629"/>
                  </a:cubicBezTo>
                  <a:cubicBezTo>
                    <a:pt x="708052" y="479629"/>
                    <a:pt x="708052" y="479629"/>
                    <a:pt x="723013" y="500547"/>
                  </a:cubicBezTo>
                  <a:cubicBezTo>
                    <a:pt x="723013" y="500547"/>
                    <a:pt x="723013" y="500547"/>
                    <a:pt x="731989" y="502041"/>
                  </a:cubicBezTo>
                  <a:cubicBezTo>
                    <a:pt x="731989" y="502041"/>
                    <a:pt x="731989" y="502041"/>
                    <a:pt x="742462" y="503535"/>
                  </a:cubicBezTo>
                  <a:cubicBezTo>
                    <a:pt x="742462" y="503535"/>
                    <a:pt x="742462" y="503535"/>
                    <a:pt x="760415" y="509512"/>
                  </a:cubicBezTo>
                  <a:cubicBezTo>
                    <a:pt x="760415" y="509512"/>
                    <a:pt x="760415" y="509512"/>
                    <a:pt x="767895" y="513994"/>
                  </a:cubicBezTo>
                  <a:cubicBezTo>
                    <a:pt x="767895" y="513994"/>
                    <a:pt x="767895" y="513994"/>
                    <a:pt x="767895" y="519971"/>
                  </a:cubicBezTo>
                  <a:cubicBezTo>
                    <a:pt x="767895" y="519971"/>
                    <a:pt x="767895" y="519971"/>
                    <a:pt x="770887" y="533419"/>
                  </a:cubicBezTo>
                  <a:cubicBezTo>
                    <a:pt x="770887" y="533419"/>
                    <a:pt x="770887" y="533419"/>
                    <a:pt x="770887" y="539395"/>
                  </a:cubicBezTo>
                  <a:cubicBezTo>
                    <a:pt x="770887" y="539395"/>
                    <a:pt x="770887" y="539395"/>
                    <a:pt x="770887" y="545372"/>
                  </a:cubicBezTo>
                  <a:cubicBezTo>
                    <a:pt x="770887" y="545372"/>
                    <a:pt x="770887" y="545372"/>
                    <a:pt x="770887" y="558820"/>
                  </a:cubicBezTo>
                  <a:cubicBezTo>
                    <a:pt x="770887" y="558820"/>
                    <a:pt x="770887" y="558820"/>
                    <a:pt x="764903" y="563302"/>
                  </a:cubicBezTo>
                  <a:cubicBezTo>
                    <a:pt x="764903" y="563302"/>
                    <a:pt x="764903" y="563302"/>
                    <a:pt x="760415" y="557325"/>
                  </a:cubicBezTo>
                  <a:cubicBezTo>
                    <a:pt x="760415" y="557325"/>
                    <a:pt x="760415" y="557325"/>
                    <a:pt x="755926" y="549855"/>
                  </a:cubicBezTo>
                  <a:cubicBezTo>
                    <a:pt x="755926" y="549855"/>
                    <a:pt x="755926" y="549855"/>
                    <a:pt x="751438" y="552843"/>
                  </a:cubicBezTo>
                  <a:cubicBezTo>
                    <a:pt x="751438" y="552843"/>
                    <a:pt x="751438" y="552843"/>
                    <a:pt x="755926" y="560314"/>
                  </a:cubicBezTo>
                  <a:cubicBezTo>
                    <a:pt x="755926" y="560314"/>
                    <a:pt x="755926" y="560314"/>
                    <a:pt x="752934" y="561808"/>
                  </a:cubicBezTo>
                  <a:cubicBezTo>
                    <a:pt x="752934" y="561808"/>
                    <a:pt x="752934" y="561808"/>
                    <a:pt x="748446" y="558820"/>
                  </a:cubicBezTo>
                  <a:cubicBezTo>
                    <a:pt x="748446" y="558820"/>
                    <a:pt x="748446" y="558820"/>
                    <a:pt x="739470" y="555831"/>
                  </a:cubicBezTo>
                  <a:cubicBezTo>
                    <a:pt x="739470" y="555831"/>
                    <a:pt x="739470" y="555831"/>
                    <a:pt x="739470" y="549855"/>
                  </a:cubicBezTo>
                  <a:cubicBezTo>
                    <a:pt x="739470" y="549855"/>
                    <a:pt x="739470" y="549855"/>
                    <a:pt x="736478" y="542384"/>
                  </a:cubicBezTo>
                  <a:cubicBezTo>
                    <a:pt x="736478" y="542384"/>
                    <a:pt x="736478" y="542384"/>
                    <a:pt x="731989" y="539395"/>
                  </a:cubicBezTo>
                  <a:cubicBezTo>
                    <a:pt x="731989" y="539395"/>
                    <a:pt x="731989" y="539395"/>
                    <a:pt x="728997" y="533419"/>
                  </a:cubicBezTo>
                  <a:cubicBezTo>
                    <a:pt x="728997" y="533419"/>
                    <a:pt x="728997" y="533419"/>
                    <a:pt x="717029" y="524454"/>
                  </a:cubicBezTo>
                  <a:cubicBezTo>
                    <a:pt x="717029" y="524454"/>
                    <a:pt x="717029" y="524454"/>
                    <a:pt x="706556" y="525948"/>
                  </a:cubicBezTo>
                  <a:cubicBezTo>
                    <a:pt x="706556" y="525948"/>
                    <a:pt x="706556" y="525948"/>
                    <a:pt x="709548" y="530430"/>
                  </a:cubicBezTo>
                  <a:cubicBezTo>
                    <a:pt x="709548" y="530430"/>
                    <a:pt x="709548" y="530430"/>
                    <a:pt x="712540" y="533419"/>
                  </a:cubicBezTo>
                  <a:cubicBezTo>
                    <a:pt x="712540" y="533419"/>
                    <a:pt x="712540" y="533419"/>
                    <a:pt x="723013" y="539395"/>
                  </a:cubicBezTo>
                  <a:cubicBezTo>
                    <a:pt x="723013" y="539395"/>
                    <a:pt x="723013" y="539395"/>
                    <a:pt x="728997" y="545372"/>
                  </a:cubicBezTo>
                  <a:cubicBezTo>
                    <a:pt x="728997" y="545372"/>
                    <a:pt x="728997" y="545372"/>
                    <a:pt x="728997" y="549855"/>
                  </a:cubicBezTo>
                  <a:cubicBezTo>
                    <a:pt x="728997" y="549855"/>
                    <a:pt x="728997" y="549855"/>
                    <a:pt x="733485" y="554337"/>
                  </a:cubicBezTo>
                  <a:cubicBezTo>
                    <a:pt x="733485" y="554337"/>
                    <a:pt x="733485" y="554337"/>
                    <a:pt x="736478" y="558820"/>
                  </a:cubicBezTo>
                  <a:cubicBezTo>
                    <a:pt x="736478" y="558820"/>
                    <a:pt x="736478" y="558820"/>
                    <a:pt x="739470" y="569279"/>
                  </a:cubicBezTo>
                  <a:cubicBezTo>
                    <a:pt x="739470" y="569279"/>
                    <a:pt x="739470" y="569279"/>
                    <a:pt x="739470" y="572267"/>
                  </a:cubicBezTo>
                  <a:cubicBezTo>
                    <a:pt x="739470" y="572267"/>
                    <a:pt x="739470" y="572267"/>
                    <a:pt x="734981" y="573761"/>
                  </a:cubicBezTo>
                  <a:cubicBezTo>
                    <a:pt x="734981" y="573761"/>
                    <a:pt x="734981" y="573761"/>
                    <a:pt x="731989" y="566290"/>
                  </a:cubicBezTo>
                  <a:cubicBezTo>
                    <a:pt x="731989" y="566290"/>
                    <a:pt x="731989" y="566290"/>
                    <a:pt x="731989" y="573761"/>
                  </a:cubicBezTo>
                  <a:cubicBezTo>
                    <a:pt x="731989" y="573761"/>
                    <a:pt x="731989" y="573761"/>
                    <a:pt x="728997" y="579738"/>
                  </a:cubicBezTo>
                  <a:cubicBezTo>
                    <a:pt x="728997" y="579738"/>
                    <a:pt x="728997" y="579738"/>
                    <a:pt x="724509" y="578244"/>
                  </a:cubicBezTo>
                  <a:cubicBezTo>
                    <a:pt x="724509" y="578244"/>
                    <a:pt x="724509" y="578244"/>
                    <a:pt x="717029" y="570773"/>
                  </a:cubicBezTo>
                  <a:cubicBezTo>
                    <a:pt x="717029" y="570773"/>
                    <a:pt x="717029" y="570773"/>
                    <a:pt x="709548" y="561808"/>
                  </a:cubicBezTo>
                  <a:cubicBezTo>
                    <a:pt x="709548" y="561808"/>
                    <a:pt x="709548" y="561808"/>
                    <a:pt x="703564" y="564796"/>
                  </a:cubicBezTo>
                  <a:cubicBezTo>
                    <a:pt x="703564" y="564796"/>
                    <a:pt x="703564" y="564796"/>
                    <a:pt x="699076" y="564796"/>
                  </a:cubicBezTo>
                  <a:cubicBezTo>
                    <a:pt x="699076" y="564796"/>
                    <a:pt x="699076" y="564796"/>
                    <a:pt x="702068" y="555831"/>
                  </a:cubicBezTo>
                  <a:cubicBezTo>
                    <a:pt x="702068" y="555831"/>
                    <a:pt x="702068" y="555831"/>
                    <a:pt x="709548" y="554337"/>
                  </a:cubicBezTo>
                  <a:cubicBezTo>
                    <a:pt x="709548" y="554337"/>
                    <a:pt x="709548" y="554337"/>
                    <a:pt x="706556" y="545372"/>
                  </a:cubicBezTo>
                  <a:cubicBezTo>
                    <a:pt x="706556" y="545372"/>
                    <a:pt x="706556" y="545372"/>
                    <a:pt x="697580" y="549855"/>
                  </a:cubicBezTo>
                  <a:cubicBezTo>
                    <a:pt x="697580" y="549855"/>
                    <a:pt x="697580" y="549855"/>
                    <a:pt x="700572" y="540890"/>
                  </a:cubicBezTo>
                  <a:cubicBezTo>
                    <a:pt x="700572" y="540890"/>
                    <a:pt x="700572" y="540890"/>
                    <a:pt x="696084" y="534913"/>
                  </a:cubicBezTo>
                  <a:cubicBezTo>
                    <a:pt x="696084" y="534913"/>
                    <a:pt x="696084" y="534913"/>
                    <a:pt x="694588" y="530430"/>
                  </a:cubicBezTo>
                  <a:cubicBezTo>
                    <a:pt x="694588" y="530430"/>
                    <a:pt x="694588" y="530430"/>
                    <a:pt x="694588" y="525948"/>
                  </a:cubicBezTo>
                  <a:cubicBezTo>
                    <a:pt x="694588" y="525948"/>
                    <a:pt x="694588" y="525948"/>
                    <a:pt x="700572" y="516983"/>
                  </a:cubicBezTo>
                  <a:cubicBezTo>
                    <a:pt x="700572" y="516983"/>
                    <a:pt x="700572" y="516983"/>
                    <a:pt x="693091" y="516983"/>
                  </a:cubicBezTo>
                  <a:cubicBezTo>
                    <a:pt x="693091" y="516983"/>
                    <a:pt x="693091" y="516983"/>
                    <a:pt x="690099" y="519971"/>
                  </a:cubicBezTo>
                  <a:cubicBezTo>
                    <a:pt x="690099" y="519971"/>
                    <a:pt x="690099" y="519971"/>
                    <a:pt x="690099" y="522959"/>
                  </a:cubicBezTo>
                  <a:cubicBezTo>
                    <a:pt x="690099" y="522959"/>
                    <a:pt x="690099" y="522959"/>
                    <a:pt x="690099" y="531925"/>
                  </a:cubicBezTo>
                  <a:cubicBezTo>
                    <a:pt x="690099" y="531925"/>
                    <a:pt x="690099" y="531925"/>
                    <a:pt x="685611" y="534913"/>
                  </a:cubicBezTo>
                  <a:cubicBezTo>
                    <a:pt x="685611" y="534913"/>
                    <a:pt x="685611" y="534913"/>
                    <a:pt x="682619" y="537901"/>
                  </a:cubicBezTo>
                  <a:cubicBezTo>
                    <a:pt x="682619" y="537901"/>
                    <a:pt x="682619" y="534913"/>
                    <a:pt x="682619" y="533419"/>
                  </a:cubicBezTo>
                  <a:cubicBezTo>
                    <a:pt x="682619" y="531925"/>
                    <a:pt x="681123" y="527442"/>
                    <a:pt x="681123" y="527442"/>
                  </a:cubicBezTo>
                  <a:cubicBezTo>
                    <a:pt x="681123" y="527442"/>
                    <a:pt x="679627" y="522959"/>
                    <a:pt x="679627" y="519971"/>
                  </a:cubicBezTo>
                  <a:cubicBezTo>
                    <a:pt x="679627" y="518477"/>
                    <a:pt x="678131" y="515489"/>
                    <a:pt x="678131" y="515489"/>
                  </a:cubicBezTo>
                  <a:cubicBezTo>
                    <a:pt x="678131" y="515489"/>
                    <a:pt x="676635" y="512500"/>
                    <a:pt x="676635" y="511006"/>
                  </a:cubicBezTo>
                  <a:cubicBezTo>
                    <a:pt x="676635" y="508018"/>
                    <a:pt x="676635" y="506524"/>
                    <a:pt x="676635" y="506524"/>
                  </a:cubicBezTo>
                  <a:cubicBezTo>
                    <a:pt x="676635" y="506524"/>
                    <a:pt x="678131" y="503535"/>
                    <a:pt x="681123" y="503535"/>
                  </a:cubicBezTo>
                  <a:cubicBezTo>
                    <a:pt x="682619" y="502041"/>
                    <a:pt x="684115" y="499053"/>
                    <a:pt x="684115" y="499053"/>
                  </a:cubicBezTo>
                  <a:cubicBezTo>
                    <a:pt x="684115" y="499053"/>
                    <a:pt x="684115" y="499053"/>
                    <a:pt x="690099" y="493076"/>
                  </a:cubicBezTo>
                  <a:cubicBezTo>
                    <a:pt x="690099" y="493076"/>
                    <a:pt x="690099" y="493076"/>
                    <a:pt x="684115" y="482617"/>
                  </a:cubicBezTo>
                  <a:cubicBezTo>
                    <a:pt x="684115" y="482617"/>
                    <a:pt x="684115" y="482617"/>
                    <a:pt x="681123" y="484111"/>
                  </a:cubicBezTo>
                  <a:cubicBezTo>
                    <a:pt x="681123" y="484111"/>
                    <a:pt x="681123" y="484111"/>
                    <a:pt x="678131" y="491582"/>
                  </a:cubicBezTo>
                  <a:cubicBezTo>
                    <a:pt x="678131" y="491582"/>
                    <a:pt x="678131" y="491582"/>
                    <a:pt x="672146" y="499053"/>
                  </a:cubicBezTo>
                  <a:cubicBezTo>
                    <a:pt x="672146" y="499053"/>
                    <a:pt x="672146" y="499053"/>
                    <a:pt x="667658" y="502041"/>
                  </a:cubicBezTo>
                  <a:cubicBezTo>
                    <a:pt x="667658" y="502041"/>
                    <a:pt x="667658" y="502041"/>
                    <a:pt x="666162" y="505029"/>
                  </a:cubicBezTo>
                  <a:cubicBezTo>
                    <a:pt x="666162" y="505029"/>
                    <a:pt x="666162" y="505029"/>
                    <a:pt x="669154" y="516983"/>
                  </a:cubicBezTo>
                  <a:cubicBezTo>
                    <a:pt x="669154" y="516983"/>
                    <a:pt x="669154" y="516983"/>
                    <a:pt x="675139" y="533419"/>
                  </a:cubicBezTo>
                  <a:cubicBezTo>
                    <a:pt x="675139" y="533419"/>
                    <a:pt x="675139" y="533419"/>
                    <a:pt x="669154" y="531925"/>
                  </a:cubicBezTo>
                  <a:cubicBezTo>
                    <a:pt x="669154" y="531925"/>
                    <a:pt x="669154" y="531925"/>
                    <a:pt x="660178" y="513994"/>
                  </a:cubicBezTo>
                  <a:cubicBezTo>
                    <a:pt x="660178" y="513994"/>
                    <a:pt x="660178" y="513994"/>
                    <a:pt x="649705" y="499053"/>
                  </a:cubicBezTo>
                  <a:cubicBezTo>
                    <a:pt x="649705" y="499053"/>
                    <a:pt x="649705" y="499053"/>
                    <a:pt x="646713" y="508018"/>
                  </a:cubicBezTo>
                  <a:cubicBezTo>
                    <a:pt x="646713" y="508018"/>
                    <a:pt x="646713" y="508018"/>
                    <a:pt x="643721" y="506524"/>
                  </a:cubicBezTo>
                  <a:cubicBezTo>
                    <a:pt x="643721" y="506524"/>
                    <a:pt x="643721" y="506524"/>
                    <a:pt x="639233" y="496064"/>
                  </a:cubicBezTo>
                  <a:cubicBezTo>
                    <a:pt x="639233" y="496064"/>
                    <a:pt x="639233" y="496064"/>
                    <a:pt x="633249" y="491582"/>
                  </a:cubicBezTo>
                  <a:cubicBezTo>
                    <a:pt x="633249" y="491582"/>
                    <a:pt x="633249" y="491582"/>
                    <a:pt x="618288" y="475146"/>
                  </a:cubicBezTo>
                  <a:cubicBezTo>
                    <a:pt x="618288" y="475146"/>
                    <a:pt x="618288" y="475146"/>
                    <a:pt x="618288" y="464687"/>
                  </a:cubicBezTo>
                  <a:cubicBezTo>
                    <a:pt x="618288" y="464687"/>
                    <a:pt x="618288" y="464687"/>
                    <a:pt x="615296" y="470664"/>
                  </a:cubicBezTo>
                  <a:cubicBezTo>
                    <a:pt x="615296" y="470664"/>
                    <a:pt x="615296" y="470664"/>
                    <a:pt x="607815" y="467675"/>
                  </a:cubicBezTo>
                  <a:cubicBezTo>
                    <a:pt x="607815" y="467675"/>
                    <a:pt x="607815" y="467675"/>
                    <a:pt x="591358" y="452734"/>
                  </a:cubicBezTo>
                  <a:cubicBezTo>
                    <a:pt x="591358" y="452734"/>
                    <a:pt x="591358" y="452734"/>
                    <a:pt x="580886" y="440780"/>
                  </a:cubicBezTo>
                  <a:cubicBezTo>
                    <a:pt x="580886" y="440780"/>
                    <a:pt x="580886" y="440780"/>
                    <a:pt x="574902" y="442274"/>
                  </a:cubicBezTo>
                  <a:cubicBezTo>
                    <a:pt x="574902" y="442274"/>
                    <a:pt x="574902" y="442274"/>
                    <a:pt x="561437" y="439286"/>
                  </a:cubicBezTo>
                  <a:cubicBezTo>
                    <a:pt x="561437" y="439286"/>
                    <a:pt x="561437" y="439286"/>
                    <a:pt x="552461" y="430321"/>
                  </a:cubicBezTo>
                  <a:cubicBezTo>
                    <a:pt x="552461" y="430321"/>
                    <a:pt x="552461" y="430321"/>
                    <a:pt x="552461" y="419862"/>
                  </a:cubicBezTo>
                  <a:cubicBezTo>
                    <a:pt x="552461" y="419862"/>
                    <a:pt x="552461" y="419862"/>
                    <a:pt x="547972" y="422850"/>
                  </a:cubicBezTo>
                  <a:cubicBezTo>
                    <a:pt x="547972" y="422850"/>
                    <a:pt x="547972" y="422850"/>
                    <a:pt x="530020" y="422850"/>
                  </a:cubicBezTo>
                  <a:cubicBezTo>
                    <a:pt x="530020" y="422850"/>
                    <a:pt x="530020" y="422850"/>
                    <a:pt x="521043" y="421356"/>
                  </a:cubicBezTo>
                  <a:cubicBezTo>
                    <a:pt x="521043" y="421356"/>
                    <a:pt x="521043" y="421356"/>
                    <a:pt x="510571" y="418368"/>
                  </a:cubicBezTo>
                  <a:cubicBezTo>
                    <a:pt x="510571" y="418368"/>
                    <a:pt x="510571" y="418368"/>
                    <a:pt x="491122" y="416873"/>
                  </a:cubicBezTo>
                  <a:cubicBezTo>
                    <a:pt x="491122" y="416873"/>
                    <a:pt x="491122" y="416873"/>
                    <a:pt x="471673" y="421356"/>
                  </a:cubicBezTo>
                  <a:cubicBezTo>
                    <a:pt x="471673" y="421356"/>
                    <a:pt x="471673" y="421356"/>
                    <a:pt x="458208" y="424344"/>
                  </a:cubicBezTo>
                  <a:cubicBezTo>
                    <a:pt x="458208" y="424344"/>
                    <a:pt x="458208" y="424344"/>
                    <a:pt x="461200" y="412391"/>
                  </a:cubicBezTo>
                  <a:cubicBezTo>
                    <a:pt x="461200" y="412391"/>
                    <a:pt x="461200" y="412391"/>
                    <a:pt x="456712" y="415379"/>
                  </a:cubicBezTo>
                  <a:cubicBezTo>
                    <a:pt x="456712" y="415379"/>
                    <a:pt x="456712" y="415379"/>
                    <a:pt x="449232" y="410897"/>
                  </a:cubicBezTo>
                  <a:cubicBezTo>
                    <a:pt x="449232" y="410897"/>
                    <a:pt x="449232" y="410897"/>
                    <a:pt x="443247" y="407908"/>
                  </a:cubicBezTo>
                  <a:cubicBezTo>
                    <a:pt x="443247" y="407908"/>
                    <a:pt x="443247" y="407908"/>
                    <a:pt x="437263" y="407908"/>
                  </a:cubicBezTo>
                  <a:cubicBezTo>
                    <a:pt x="437263" y="407908"/>
                    <a:pt x="437263" y="407908"/>
                    <a:pt x="432775" y="407908"/>
                  </a:cubicBezTo>
                  <a:cubicBezTo>
                    <a:pt x="432775" y="407908"/>
                    <a:pt x="432775" y="407908"/>
                    <a:pt x="425294" y="412391"/>
                  </a:cubicBezTo>
                  <a:cubicBezTo>
                    <a:pt x="425294" y="412391"/>
                    <a:pt x="425294" y="412391"/>
                    <a:pt x="419310" y="415379"/>
                  </a:cubicBezTo>
                  <a:cubicBezTo>
                    <a:pt x="419310" y="415379"/>
                    <a:pt x="419310" y="415379"/>
                    <a:pt x="413326" y="422850"/>
                  </a:cubicBezTo>
                  <a:cubicBezTo>
                    <a:pt x="413326" y="422850"/>
                    <a:pt x="413326" y="422850"/>
                    <a:pt x="410334" y="425838"/>
                  </a:cubicBezTo>
                  <a:cubicBezTo>
                    <a:pt x="410334" y="425838"/>
                    <a:pt x="410334" y="425838"/>
                    <a:pt x="402853" y="424344"/>
                  </a:cubicBezTo>
                  <a:cubicBezTo>
                    <a:pt x="402853" y="424344"/>
                    <a:pt x="402853" y="424344"/>
                    <a:pt x="410334" y="418368"/>
                  </a:cubicBezTo>
                  <a:cubicBezTo>
                    <a:pt x="410334" y="418368"/>
                    <a:pt x="410334" y="418368"/>
                    <a:pt x="419310" y="409403"/>
                  </a:cubicBezTo>
                  <a:cubicBezTo>
                    <a:pt x="419310" y="409403"/>
                    <a:pt x="419310" y="409403"/>
                    <a:pt x="425294" y="403426"/>
                  </a:cubicBezTo>
                  <a:cubicBezTo>
                    <a:pt x="425294" y="403426"/>
                    <a:pt x="425294" y="403426"/>
                    <a:pt x="429783" y="397449"/>
                  </a:cubicBezTo>
                  <a:cubicBezTo>
                    <a:pt x="429783" y="397449"/>
                    <a:pt x="429783" y="397449"/>
                    <a:pt x="426791" y="397449"/>
                  </a:cubicBezTo>
                  <a:cubicBezTo>
                    <a:pt x="426791" y="397449"/>
                    <a:pt x="426791" y="397449"/>
                    <a:pt x="420806" y="394461"/>
                  </a:cubicBezTo>
                  <a:cubicBezTo>
                    <a:pt x="420806" y="394461"/>
                    <a:pt x="420806" y="394461"/>
                    <a:pt x="420806" y="384002"/>
                  </a:cubicBezTo>
                  <a:cubicBezTo>
                    <a:pt x="420806" y="384002"/>
                    <a:pt x="420806" y="384002"/>
                    <a:pt x="414822" y="388484"/>
                  </a:cubicBezTo>
                  <a:cubicBezTo>
                    <a:pt x="414822" y="388484"/>
                    <a:pt x="414822" y="388484"/>
                    <a:pt x="413326" y="389978"/>
                  </a:cubicBezTo>
                  <a:cubicBezTo>
                    <a:pt x="413326" y="389978"/>
                    <a:pt x="413326" y="389978"/>
                    <a:pt x="402853" y="389978"/>
                  </a:cubicBezTo>
                  <a:cubicBezTo>
                    <a:pt x="402853" y="389978"/>
                    <a:pt x="402853" y="389978"/>
                    <a:pt x="393877" y="388484"/>
                  </a:cubicBezTo>
                  <a:cubicBezTo>
                    <a:pt x="393877" y="388484"/>
                    <a:pt x="393877" y="388484"/>
                    <a:pt x="389389" y="392967"/>
                  </a:cubicBezTo>
                  <a:cubicBezTo>
                    <a:pt x="389389" y="392967"/>
                    <a:pt x="389389" y="392967"/>
                    <a:pt x="386397" y="401932"/>
                  </a:cubicBezTo>
                  <a:cubicBezTo>
                    <a:pt x="386397" y="401932"/>
                    <a:pt x="386397" y="401932"/>
                    <a:pt x="392381" y="409403"/>
                  </a:cubicBezTo>
                  <a:cubicBezTo>
                    <a:pt x="392381" y="409403"/>
                    <a:pt x="392381" y="409403"/>
                    <a:pt x="389389" y="421356"/>
                  </a:cubicBezTo>
                  <a:cubicBezTo>
                    <a:pt x="389389" y="421356"/>
                    <a:pt x="389389" y="421356"/>
                    <a:pt x="381908" y="428827"/>
                  </a:cubicBezTo>
                  <a:cubicBezTo>
                    <a:pt x="381908" y="428827"/>
                    <a:pt x="381908" y="428827"/>
                    <a:pt x="374428" y="428827"/>
                  </a:cubicBezTo>
                  <a:cubicBezTo>
                    <a:pt x="374428" y="428827"/>
                    <a:pt x="374428" y="428827"/>
                    <a:pt x="365452" y="428827"/>
                  </a:cubicBezTo>
                  <a:cubicBezTo>
                    <a:pt x="365452" y="428827"/>
                    <a:pt x="365452" y="428827"/>
                    <a:pt x="362459" y="439286"/>
                  </a:cubicBezTo>
                  <a:cubicBezTo>
                    <a:pt x="362459" y="439286"/>
                    <a:pt x="362459" y="439286"/>
                    <a:pt x="350491" y="443769"/>
                  </a:cubicBezTo>
                  <a:cubicBezTo>
                    <a:pt x="350491" y="443769"/>
                    <a:pt x="350491" y="443769"/>
                    <a:pt x="348995" y="446757"/>
                  </a:cubicBezTo>
                  <a:cubicBezTo>
                    <a:pt x="348995" y="446757"/>
                    <a:pt x="348995" y="446757"/>
                    <a:pt x="338522" y="454228"/>
                  </a:cubicBezTo>
                  <a:cubicBezTo>
                    <a:pt x="338522" y="454228"/>
                    <a:pt x="338522" y="454228"/>
                    <a:pt x="328050" y="457216"/>
                  </a:cubicBezTo>
                  <a:cubicBezTo>
                    <a:pt x="328050" y="457216"/>
                    <a:pt x="328050" y="457216"/>
                    <a:pt x="322065" y="458710"/>
                  </a:cubicBezTo>
                  <a:cubicBezTo>
                    <a:pt x="322065" y="458710"/>
                    <a:pt x="322065" y="458710"/>
                    <a:pt x="319073" y="454228"/>
                  </a:cubicBezTo>
                  <a:cubicBezTo>
                    <a:pt x="319073" y="454228"/>
                    <a:pt x="319073" y="454228"/>
                    <a:pt x="317577" y="451239"/>
                  </a:cubicBezTo>
                  <a:cubicBezTo>
                    <a:pt x="317577" y="451239"/>
                    <a:pt x="317577" y="451239"/>
                    <a:pt x="325058" y="448251"/>
                  </a:cubicBezTo>
                  <a:cubicBezTo>
                    <a:pt x="325058" y="448251"/>
                    <a:pt x="325058" y="448251"/>
                    <a:pt x="331042" y="440780"/>
                  </a:cubicBezTo>
                  <a:cubicBezTo>
                    <a:pt x="331042" y="440780"/>
                    <a:pt x="331042" y="440780"/>
                    <a:pt x="323561" y="440780"/>
                  </a:cubicBezTo>
                  <a:cubicBezTo>
                    <a:pt x="323561" y="440780"/>
                    <a:pt x="323561" y="440780"/>
                    <a:pt x="320569" y="436298"/>
                  </a:cubicBezTo>
                  <a:cubicBezTo>
                    <a:pt x="320569" y="436298"/>
                    <a:pt x="320569" y="436298"/>
                    <a:pt x="328050" y="425838"/>
                  </a:cubicBezTo>
                  <a:cubicBezTo>
                    <a:pt x="328050" y="425838"/>
                    <a:pt x="328050" y="425838"/>
                    <a:pt x="331042" y="415379"/>
                  </a:cubicBezTo>
                  <a:cubicBezTo>
                    <a:pt x="331042" y="415379"/>
                    <a:pt x="331042" y="415379"/>
                    <a:pt x="335530" y="400438"/>
                  </a:cubicBezTo>
                  <a:cubicBezTo>
                    <a:pt x="335530" y="400438"/>
                    <a:pt x="335530" y="400438"/>
                    <a:pt x="343010" y="391473"/>
                  </a:cubicBezTo>
                  <a:cubicBezTo>
                    <a:pt x="343010" y="391473"/>
                    <a:pt x="343010" y="391473"/>
                    <a:pt x="369940" y="394461"/>
                  </a:cubicBezTo>
                  <a:cubicBezTo>
                    <a:pt x="369940" y="394461"/>
                    <a:pt x="369940" y="394461"/>
                    <a:pt x="365452" y="388484"/>
                  </a:cubicBezTo>
                  <a:cubicBezTo>
                    <a:pt x="365452" y="388484"/>
                    <a:pt x="365452" y="388484"/>
                    <a:pt x="357971" y="386990"/>
                  </a:cubicBezTo>
                  <a:cubicBezTo>
                    <a:pt x="357971" y="386990"/>
                    <a:pt x="357971" y="386990"/>
                    <a:pt x="344507" y="381013"/>
                  </a:cubicBezTo>
                  <a:cubicBezTo>
                    <a:pt x="344507" y="381013"/>
                    <a:pt x="344507" y="381013"/>
                    <a:pt x="334034" y="385496"/>
                  </a:cubicBezTo>
                  <a:cubicBezTo>
                    <a:pt x="334034" y="385496"/>
                    <a:pt x="334034" y="385496"/>
                    <a:pt x="325058" y="392967"/>
                  </a:cubicBezTo>
                  <a:cubicBezTo>
                    <a:pt x="325058" y="392967"/>
                    <a:pt x="325058" y="392967"/>
                    <a:pt x="316081" y="400438"/>
                  </a:cubicBezTo>
                  <a:cubicBezTo>
                    <a:pt x="316081" y="400438"/>
                    <a:pt x="316081" y="400438"/>
                    <a:pt x="311593" y="409403"/>
                  </a:cubicBezTo>
                  <a:cubicBezTo>
                    <a:pt x="311593" y="409403"/>
                    <a:pt x="311593" y="409403"/>
                    <a:pt x="310097" y="416873"/>
                  </a:cubicBezTo>
                  <a:cubicBezTo>
                    <a:pt x="310097" y="416873"/>
                    <a:pt x="310097" y="416873"/>
                    <a:pt x="304113" y="416873"/>
                  </a:cubicBezTo>
                  <a:cubicBezTo>
                    <a:pt x="304113" y="416873"/>
                    <a:pt x="304113" y="416873"/>
                    <a:pt x="304113" y="419862"/>
                  </a:cubicBezTo>
                  <a:cubicBezTo>
                    <a:pt x="304113" y="419862"/>
                    <a:pt x="304113" y="419862"/>
                    <a:pt x="307105" y="425838"/>
                  </a:cubicBezTo>
                  <a:cubicBezTo>
                    <a:pt x="307105" y="425838"/>
                    <a:pt x="307105" y="425838"/>
                    <a:pt x="305609" y="430321"/>
                  </a:cubicBezTo>
                  <a:cubicBezTo>
                    <a:pt x="305609" y="430321"/>
                    <a:pt x="305609" y="430321"/>
                    <a:pt x="301120" y="434803"/>
                  </a:cubicBezTo>
                  <a:cubicBezTo>
                    <a:pt x="301120" y="434803"/>
                    <a:pt x="301120" y="434803"/>
                    <a:pt x="290648" y="440780"/>
                  </a:cubicBezTo>
                  <a:cubicBezTo>
                    <a:pt x="290648" y="440780"/>
                    <a:pt x="290648" y="440780"/>
                    <a:pt x="284664" y="445263"/>
                  </a:cubicBezTo>
                  <a:cubicBezTo>
                    <a:pt x="284664" y="445263"/>
                    <a:pt x="284664" y="445263"/>
                    <a:pt x="277183" y="452734"/>
                  </a:cubicBezTo>
                  <a:cubicBezTo>
                    <a:pt x="277183" y="452734"/>
                    <a:pt x="277183" y="452734"/>
                    <a:pt x="275687" y="460204"/>
                  </a:cubicBezTo>
                  <a:cubicBezTo>
                    <a:pt x="275687" y="460204"/>
                    <a:pt x="275687" y="460204"/>
                    <a:pt x="286160" y="463193"/>
                  </a:cubicBezTo>
                  <a:cubicBezTo>
                    <a:pt x="286160" y="463193"/>
                    <a:pt x="286160" y="463193"/>
                    <a:pt x="287656" y="473652"/>
                  </a:cubicBezTo>
                  <a:cubicBezTo>
                    <a:pt x="287656" y="473652"/>
                    <a:pt x="287656" y="473652"/>
                    <a:pt x="283168" y="479629"/>
                  </a:cubicBezTo>
                  <a:cubicBezTo>
                    <a:pt x="283168" y="479629"/>
                    <a:pt x="283168" y="479629"/>
                    <a:pt x="275687" y="484111"/>
                  </a:cubicBezTo>
                  <a:cubicBezTo>
                    <a:pt x="275687" y="484111"/>
                    <a:pt x="275687" y="484111"/>
                    <a:pt x="266711" y="496064"/>
                  </a:cubicBezTo>
                  <a:cubicBezTo>
                    <a:pt x="266711" y="496064"/>
                    <a:pt x="266711" y="496064"/>
                    <a:pt x="253246" y="505029"/>
                  </a:cubicBezTo>
                  <a:cubicBezTo>
                    <a:pt x="253246" y="505029"/>
                    <a:pt x="253246" y="505029"/>
                    <a:pt x="226317" y="518477"/>
                  </a:cubicBezTo>
                  <a:cubicBezTo>
                    <a:pt x="226317" y="518477"/>
                    <a:pt x="226317" y="518477"/>
                    <a:pt x="224821" y="530430"/>
                  </a:cubicBezTo>
                  <a:cubicBezTo>
                    <a:pt x="224821" y="530430"/>
                    <a:pt x="224821" y="530430"/>
                    <a:pt x="214348" y="534913"/>
                  </a:cubicBezTo>
                  <a:cubicBezTo>
                    <a:pt x="214348" y="534913"/>
                    <a:pt x="214348" y="534913"/>
                    <a:pt x="203876" y="540890"/>
                  </a:cubicBezTo>
                  <a:cubicBezTo>
                    <a:pt x="203876" y="540890"/>
                    <a:pt x="203876" y="540890"/>
                    <a:pt x="190411" y="545372"/>
                  </a:cubicBezTo>
                  <a:cubicBezTo>
                    <a:pt x="190411" y="545372"/>
                    <a:pt x="190411" y="545372"/>
                    <a:pt x="185923" y="548360"/>
                  </a:cubicBezTo>
                  <a:cubicBezTo>
                    <a:pt x="185923" y="548360"/>
                    <a:pt x="185923" y="548360"/>
                    <a:pt x="179939" y="552843"/>
                  </a:cubicBezTo>
                  <a:cubicBezTo>
                    <a:pt x="179939" y="552843"/>
                    <a:pt x="179939" y="552843"/>
                    <a:pt x="175450" y="557325"/>
                  </a:cubicBezTo>
                  <a:cubicBezTo>
                    <a:pt x="175450" y="557325"/>
                    <a:pt x="175450" y="557325"/>
                    <a:pt x="172458" y="566290"/>
                  </a:cubicBezTo>
                  <a:cubicBezTo>
                    <a:pt x="172458" y="566290"/>
                    <a:pt x="172458" y="566290"/>
                    <a:pt x="164978" y="567785"/>
                  </a:cubicBezTo>
                  <a:cubicBezTo>
                    <a:pt x="164978" y="567785"/>
                    <a:pt x="164978" y="567785"/>
                    <a:pt x="154505" y="570773"/>
                  </a:cubicBezTo>
                  <a:cubicBezTo>
                    <a:pt x="154505" y="570773"/>
                    <a:pt x="154505" y="570773"/>
                    <a:pt x="147025" y="570773"/>
                  </a:cubicBezTo>
                  <a:cubicBezTo>
                    <a:pt x="147025" y="570773"/>
                    <a:pt x="147025" y="570773"/>
                    <a:pt x="139545" y="573761"/>
                  </a:cubicBezTo>
                  <a:cubicBezTo>
                    <a:pt x="139545" y="573761"/>
                    <a:pt x="139545" y="573761"/>
                    <a:pt x="129072" y="579738"/>
                  </a:cubicBezTo>
                  <a:cubicBezTo>
                    <a:pt x="129072" y="579738"/>
                    <a:pt x="129072" y="579738"/>
                    <a:pt x="132064" y="587209"/>
                  </a:cubicBezTo>
                  <a:cubicBezTo>
                    <a:pt x="132064" y="587209"/>
                    <a:pt x="132064" y="587209"/>
                    <a:pt x="129072" y="588703"/>
                  </a:cubicBezTo>
                  <a:cubicBezTo>
                    <a:pt x="129072" y="588703"/>
                    <a:pt x="129072" y="588703"/>
                    <a:pt x="121592" y="584220"/>
                  </a:cubicBezTo>
                  <a:cubicBezTo>
                    <a:pt x="121592" y="584220"/>
                    <a:pt x="121592" y="584220"/>
                    <a:pt x="114111" y="581232"/>
                  </a:cubicBezTo>
                  <a:cubicBezTo>
                    <a:pt x="114111" y="581232"/>
                    <a:pt x="114111" y="581232"/>
                    <a:pt x="108127" y="572267"/>
                  </a:cubicBezTo>
                  <a:cubicBezTo>
                    <a:pt x="108127" y="572267"/>
                    <a:pt x="108127" y="572267"/>
                    <a:pt x="106631" y="575255"/>
                  </a:cubicBezTo>
                  <a:cubicBezTo>
                    <a:pt x="106631" y="575255"/>
                    <a:pt x="106631" y="575255"/>
                    <a:pt x="106631" y="587209"/>
                  </a:cubicBezTo>
                  <a:cubicBezTo>
                    <a:pt x="106631" y="587209"/>
                    <a:pt x="106631" y="587209"/>
                    <a:pt x="97655" y="587209"/>
                  </a:cubicBezTo>
                  <a:cubicBezTo>
                    <a:pt x="97655" y="587209"/>
                    <a:pt x="97655" y="587209"/>
                    <a:pt x="97655" y="591691"/>
                  </a:cubicBezTo>
                  <a:cubicBezTo>
                    <a:pt x="97655" y="591691"/>
                    <a:pt x="97655" y="591691"/>
                    <a:pt x="88678" y="591691"/>
                  </a:cubicBezTo>
                  <a:cubicBezTo>
                    <a:pt x="88678" y="591691"/>
                    <a:pt x="88678" y="591691"/>
                    <a:pt x="88678" y="590197"/>
                  </a:cubicBezTo>
                  <a:cubicBezTo>
                    <a:pt x="88678" y="588703"/>
                    <a:pt x="84190" y="588703"/>
                    <a:pt x="84190" y="588703"/>
                  </a:cubicBezTo>
                  <a:cubicBezTo>
                    <a:pt x="84190" y="588703"/>
                    <a:pt x="84190" y="588703"/>
                    <a:pt x="78206" y="588703"/>
                  </a:cubicBezTo>
                  <a:cubicBezTo>
                    <a:pt x="78206" y="588703"/>
                    <a:pt x="78206" y="588703"/>
                    <a:pt x="70725" y="590197"/>
                  </a:cubicBezTo>
                  <a:cubicBezTo>
                    <a:pt x="70725" y="590197"/>
                    <a:pt x="70725" y="590197"/>
                    <a:pt x="61749" y="599162"/>
                  </a:cubicBezTo>
                  <a:cubicBezTo>
                    <a:pt x="61749" y="599162"/>
                    <a:pt x="61749" y="599162"/>
                    <a:pt x="45292" y="599162"/>
                  </a:cubicBezTo>
                  <a:cubicBezTo>
                    <a:pt x="45292" y="599162"/>
                    <a:pt x="45292" y="599162"/>
                    <a:pt x="30331" y="599162"/>
                  </a:cubicBezTo>
                  <a:cubicBezTo>
                    <a:pt x="30331" y="599162"/>
                    <a:pt x="30331" y="599162"/>
                    <a:pt x="30331" y="593185"/>
                  </a:cubicBezTo>
                  <a:cubicBezTo>
                    <a:pt x="30331" y="593185"/>
                    <a:pt x="30331" y="593185"/>
                    <a:pt x="40804" y="581232"/>
                  </a:cubicBezTo>
                  <a:cubicBezTo>
                    <a:pt x="40804" y="581232"/>
                    <a:pt x="40804" y="581232"/>
                    <a:pt x="58757" y="581232"/>
                  </a:cubicBezTo>
                  <a:cubicBezTo>
                    <a:pt x="58757" y="581232"/>
                    <a:pt x="58757" y="581232"/>
                    <a:pt x="66237" y="581232"/>
                  </a:cubicBezTo>
                  <a:cubicBezTo>
                    <a:pt x="66237" y="581232"/>
                    <a:pt x="66237" y="581232"/>
                    <a:pt x="73717" y="576750"/>
                  </a:cubicBezTo>
                  <a:cubicBezTo>
                    <a:pt x="73717" y="576750"/>
                    <a:pt x="73717" y="576750"/>
                    <a:pt x="84190" y="573761"/>
                  </a:cubicBezTo>
                  <a:cubicBezTo>
                    <a:pt x="84190" y="573761"/>
                    <a:pt x="84190" y="573761"/>
                    <a:pt x="88678" y="570773"/>
                  </a:cubicBezTo>
                  <a:cubicBezTo>
                    <a:pt x="88678" y="570773"/>
                    <a:pt x="88678" y="570773"/>
                    <a:pt x="93166" y="563302"/>
                  </a:cubicBezTo>
                  <a:cubicBezTo>
                    <a:pt x="93166" y="563302"/>
                    <a:pt x="93166" y="563302"/>
                    <a:pt x="102143" y="558820"/>
                  </a:cubicBezTo>
                  <a:cubicBezTo>
                    <a:pt x="102143" y="558820"/>
                    <a:pt x="102143" y="558820"/>
                    <a:pt x="115607" y="557325"/>
                  </a:cubicBezTo>
                  <a:cubicBezTo>
                    <a:pt x="115607" y="557325"/>
                    <a:pt x="115607" y="557325"/>
                    <a:pt x="123088" y="557325"/>
                  </a:cubicBezTo>
                  <a:cubicBezTo>
                    <a:pt x="123088" y="557325"/>
                    <a:pt x="123088" y="557325"/>
                    <a:pt x="129072" y="563302"/>
                  </a:cubicBezTo>
                  <a:cubicBezTo>
                    <a:pt x="129072" y="563302"/>
                    <a:pt x="129072" y="563302"/>
                    <a:pt x="135056" y="558820"/>
                  </a:cubicBezTo>
                  <a:cubicBezTo>
                    <a:pt x="135056" y="558820"/>
                    <a:pt x="135056" y="558820"/>
                    <a:pt x="141041" y="549855"/>
                  </a:cubicBezTo>
                  <a:cubicBezTo>
                    <a:pt x="141041" y="549855"/>
                    <a:pt x="141041" y="549855"/>
                    <a:pt x="148521" y="542384"/>
                  </a:cubicBezTo>
                  <a:cubicBezTo>
                    <a:pt x="148521" y="542384"/>
                    <a:pt x="148521" y="542384"/>
                    <a:pt x="156001" y="537901"/>
                  </a:cubicBezTo>
                  <a:cubicBezTo>
                    <a:pt x="156001" y="537901"/>
                    <a:pt x="156001" y="537901"/>
                    <a:pt x="170962" y="534913"/>
                  </a:cubicBezTo>
                  <a:cubicBezTo>
                    <a:pt x="170962" y="534913"/>
                    <a:pt x="170962" y="534913"/>
                    <a:pt x="176946" y="528936"/>
                  </a:cubicBezTo>
                  <a:cubicBezTo>
                    <a:pt x="176946" y="528936"/>
                    <a:pt x="176946" y="528936"/>
                    <a:pt x="184427" y="521465"/>
                  </a:cubicBezTo>
                  <a:cubicBezTo>
                    <a:pt x="184427" y="521465"/>
                    <a:pt x="184427" y="521465"/>
                    <a:pt x="193403" y="513994"/>
                  </a:cubicBezTo>
                  <a:cubicBezTo>
                    <a:pt x="193403" y="513994"/>
                    <a:pt x="193403" y="513994"/>
                    <a:pt x="200884" y="509512"/>
                  </a:cubicBezTo>
                  <a:cubicBezTo>
                    <a:pt x="200884" y="509512"/>
                    <a:pt x="200884" y="509512"/>
                    <a:pt x="203876" y="500547"/>
                  </a:cubicBezTo>
                  <a:cubicBezTo>
                    <a:pt x="203876" y="500547"/>
                    <a:pt x="203876" y="500547"/>
                    <a:pt x="205372" y="487099"/>
                  </a:cubicBezTo>
                  <a:cubicBezTo>
                    <a:pt x="205372" y="487099"/>
                    <a:pt x="205372" y="487099"/>
                    <a:pt x="208364" y="478134"/>
                  </a:cubicBezTo>
                  <a:cubicBezTo>
                    <a:pt x="208364" y="478134"/>
                    <a:pt x="208364" y="478134"/>
                    <a:pt x="209860" y="475146"/>
                  </a:cubicBezTo>
                  <a:cubicBezTo>
                    <a:pt x="209860" y="475146"/>
                    <a:pt x="209860" y="475146"/>
                    <a:pt x="217340" y="464687"/>
                  </a:cubicBezTo>
                  <a:cubicBezTo>
                    <a:pt x="217340" y="464687"/>
                    <a:pt x="217340" y="464687"/>
                    <a:pt x="212852" y="464687"/>
                  </a:cubicBezTo>
                  <a:cubicBezTo>
                    <a:pt x="212852" y="464687"/>
                    <a:pt x="212852" y="464687"/>
                    <a:pt x="205372" y="466181"/>
                  </a:cubicBezTo>
                  <a:cubicBezTo>
                    <a:pt x="205372" y="466181"/>
                    <a:pt x="205372" y="466181"/>
                    <a:pt x="200884" y="466181"/>
                  </a:cubicBezTo>
                  <a:cubicBezTo>
                    <a:pt x="200884" y="466181"/>
                    <a:pt x="200884" y="466181"/>
                    <a:pt x="193403" y="464687"/>
                  </a:cubicBezTo>
                  <a:cubicBezTo>
                    <a:pt x="193403" y="464687"/>
                    <a:pt x="193403" y="464687"/>
                    <a:pt x="190411" y="461699"/>
                  </a:cubicBezTo>
                  <a:cubicBezTo>
                    <a:pt x="190411" y="461699"/>
                    <a:pt x="190411" y="461699"/>
                    <a:pt x="197891" y="454228"/>
                  </a:cubicBezTo>
                  <a:cubicBezTo>
                    <a:pt x="197891" y="454228"/>
                    <a:pt x="197891" y="454228"/>
                    <a:pt x="190411" y="455722"/>
                  </a:cubicBezTo>
                  <a:cubicBezTo>
                    <a:pt x="190411" y="455722"/>
                    <a:pt x="190411" y="455722"/>
                    <a:pt x="185923" y="460204"/>
                  </a:cubicBezTo>
                  <a:cubicBezTo>
                    <a:pt x="185923" y="460204"/>
                    <a:pt x="185923" y="460204"/>
                    <a:pt x="182931" y="470664"/>
                  </a:cubicBezTo>
                  <a:cubicBezTo>
                    <a:pt x="182931" y="470664"/>
                    <a:pt x="182931" y="470664"/>
                    <a:pt x="178442" y="475146"/>
                  </a:cubicBezTo>
                  <a:cubicBezTo>
                    <a:pt x="178442" y="475146"/>
                    <a:pt x="178442" y="475146"/>
                    <a:pt x="176946" y="470664"/>
                  </a:cubicBezTo>
                  <a:cubicBezTo>
                    <a:pt x="176946" y="470664"/>
                    <a:pt x="176946" y="470664"/>
                    <a:pt x="172458" y="464687"/>
                  </a:cubicBezTo>
                  <a:cubicBezTo>
                    <a:pt x="172458" y="464687"/>
                    <a:pt x="172458" y="464687"/>
                    <a:pt x="164978" y="457216"/>
                  </a:cubicBezTo>
                  <a:cubicBezTo>
                    <a:pt x="164978" y="457216"/>
                    <a:pt x="164978" y="457216"/>
                    <a:pt x="153009" y="449745"/>
                  </a:cubicBezTo>
                  <a:cubicBezTo>
                    <a:pt x="153009" y="449745"/>
                    <a:pt x="153009" y="449745"/>
                    <a:pt x="150017" y="449745"/>
                  </a:cubicBezTo>
                  <a:cubicBezTo>
                    <a:pt x="150017" y="449745"/>
                    <a:pt x="150017" y="449745"/>
                    <a:pt x="139545" y="457216"/>
                  </a:cubicBezTo>
                  <a:cubicBezTo>
                    <a:pt x="139545" y="457216"/>
                    <a:pt x="139545" y="457216"/>
                    <a:pt x="133560" y="457216"/>
                  </a:cubicBezTo>
                  <a:cubicBezTo>
                    <a:pt x="133560" y="457216"/>
                    <a:pt x="133560" y="457216"/>
                    <a:pt x="124584" y="457216"/>
                  </a:cubicBezTo>
                  <a:cubicBezTo>
                    <a:pt x="124584" y="457216"/>
                    <a:pt x="124584" y="457216"/>
                    <a:pt x="126080" y="437792"/>
                  </a:cubicBezTo>
                  <a:cubicBezTo>
                    <a:pt x="126080" y="437792"/>
                    <a:pt x="126080" y="437792"/>
                    <a:pt x="127576" y="431815"/>
                  </a:cubicBezTo>
                  <a:cubicBezTo>
                    <a:pt x="127576" y="431815"/>
                    <a:pt x="127576" y="431815"/>
                    <a:pt x="132064" y="425838"/>
                  </a:cubicBezTo>
                  <a:cubicBezTo>
                    <a:pt x="132064" y="425838"/>
                    <a:pt x="132064" y="425838"/>
                    <a:pt x="132064" y="418368"/>
                  </a:cubicBezTo>
                  <a:cubicBezTo>
                    <a:pt x="132064" y="418368"/>
                    <a:pt x="132064" y="418368"/>
                    <a:pt x="130568" y="406414"/>
                  </a:cubicBezTo>
                  <a:cubicBezTo>
                    <a:pt x="130568" y="406414"/>
                    <a:pt x="130568" y="406414"/>
                    <a:pt x="127576" y="394461"/>
                  </a:cubicBezTo>
                  <a:cubicBezTo>
                    <a:pt x="127576" y="394461"/>
                    <a:pt x="127576" y="394461"/>
                    <a:pt x="124584" y="397449"/>
                  </a:cubicBezTo>
                  <a:cubicBezTo>
                    <a:pt x="124584" y="397449"/>
                    <a:pt x="124584" y="397449"/>
                    <a:pt x="118600" y="403426"/>
                  </a:cubicBezTo>
                  <a:cubicBezTo>
                    <a:pt x="118600" y="403426"/>
                    <a:pt x="118600" y="403426"/>
                    <a:pt x="114111" y="406414"/>
                  </a:cubicBezTo>
                  <a:cubicBezTo>
                    <a:pt x="114111" y="406414"/>
                    <a:pt x="114111" y="406414"/>
                    <a:pt x="109623" y="406414"/>
                  </a:cubicBezTo>
                  <a:cubicBezTo>
                    <a:pt x="109623" y="406414"/>
                    <a:pt x="109623" y="406414"/>
                    <a:pt x="105135" y="401932"/>
                  </a:cubicBezTo>
                  <a:cubicBezTo>
                    <a:pt x="105135" y="401932"/>
                    <a:pt x="105135" y="401932"/>
                    <a:pt x="102143" y="401932"/>
                  </a:cubicBezTo>
                  <a:cubicBezTo>
                    <a:pt x="102143" y="401932"/>
                    <a:pt x="102143" y="401932"/>
                    <a:pt x="96158" y="398943"/>
                  </a:cubicBezTo>
                  <a:cubicBezTo>
                    <a:pt x="96158" y="398943"/>
                    <a:pt x="96158" y="398943"/>
                    <a:pt x="91670" y="394461"/>
                  </a:cubicBezTo>
                  <a:cubicBezTo>
                    <a:pt x="91670" y="394461"/>
                    <a:pt x="91670" y="394461"/>
                    <a:pt x="87182" y="391473"/>
                  </a:cubicBezTo>
                  <a:cubicBezTo>
                    <a:pt x="87182" y="391473"/>
                    <a:pt x="87182" y="391473"/>
                    <a:pt x="82694" y="386990"/>
                  </a:cubicBezTo>
                  <a:cubicBezTo>
                    <a:pt x="82694" y="386990"/>
                    <a:pt x="82694" y="386990"/>
                    <a:pt x="81198" y="382508"/>
                  </a:cubicBezTo>
                  <a:cubicBezTo>
                    <a:pt x="81198" y="382508"/>
                    <a:pt x="81198" y="382508"/>
                    <a:pt x="79702" y="372048"/>
                  </a:cubicBezTo>
                  <a:cubicBezTo>
                    <a:pt x="79702" y="372048"/>
                    <a:pt x="79702" y="372048"/>
                    <a:pt x="85686" y="367566"/>
                  </a:cubicBezTo>
                  <a:cubicBezTo>
                    <a:pt x="85686" y="367566"/>
                    <a:pt x="85686" y="367566"/>
                    <a:pt x="91670" y="367566"/>
                  </a:cubicBezTo>
                  <a:cubicBezTo>
                    <a:pt x="91670" y="367566"/>
                    <a:pt x="91670" y="367566"/>
                    <a:pt x="99151" y="367566"/>
                  </a:cubicBezTo>
                  <a:cubicBezTo>
                    <a:pt x="99151" y="367566"/>
                    <a:pt x="99151" y="367566"/>
                    <a:pt x="106631" y="372048"/>
                  </a:cubicBezTo>
                  <a:cubicBezTo>
                    <a:pt x="106631" y="372048"/>
                    <a:pt x="106631" y="372048"/>
                    <a:pt x="109623" y="364578"/>
                  </a:cubicBezTo>
                  <a:cubicBezTo>
                    <a:pt x="109623" y="364578"/>
                    <a:pt x="109623" y="364578"/>
                    <a:pt x="105135" y="360095"/>
                  </a:cubicBezTo>
                  <a:cubicBezTo>
                    <a:pt x="105135" y="360095"/>
                    <a:pt x="105135" y="360095"/>
                    <a:pt x="103639" y="360095"/>
                  </a:cubicBezTo>
                  <a:cubicBezTo>
                    <a:pt x="103639" y="360095"/>
                    <a:pt x="103639" y="360095"/>
                    <a:pt x="96158" y="360095"/>
                  </a:cubicBezTo>
                  <a:cubicBezTo>
                    <a:pt x="96158" y="360095"/>
                    <a:pt x="96158" y="360095"/>
                    <a:pt x="91670" y="360095"/>
                  </a:cubicBezTo>
                  <a:cubicBezTo>
                    <a:pt x="91670" y="360095"/>
                    <a:pt x="91670" y="360095"/>
                    <a:pt x="82694" y="354118"/>
                  </a:cubicBezTo>
                  <a:cubicBezTo>
                    <a:pt x="82694" y="354118"/>
                    <a:pt x="82694" y="354118"/>
                    <a:pt x="79702" y="348142"/>
                  </a:cubicBezTo>
                  <a:cubicBezTo>
                    <a:pt x="79702" y="348142"/>
                    <a:pt x="79702" y="348142"/>
                    <a:pt x="76710" y="340671"/>
                  </a:cubicBezTo>
                  <a:cubicBezTo>
                    <a:pt x="76710" y="340671"/>
                    <a:pt x="76710" y="340671"/>
                    <a:pt x="73717" y="333200"/>
                  </a:cubicBezTo>
                  <a:cubicBezTo>
                    <a:pt x="73717" y="333200"/>
                    <a:pt x="73717" y="333200"/>
                    <a:pt x="73717" y="330212"/>
                  </a:cubicBezTo>
                  <a:cubicBezTo>
                    <a:pt x="73717" y="330212"/>
                    <a:pt x="73717" y="330212"/>
                    <a:pt x="76710" y="327223"/>
                  </a:cubicBezTo>
                  <a:cubicBezTo>
                    <a:pt x="76710" y="327223"/>
                    <a:pt x="76710" y="327223"/>
                    <a:pt x="81198" y="319752"/>
                  </a:cubicBezTo>
                  <a:cubicBezTo>
                    <a:pt x="81198" y="319752"/>
                    <a:pt x="81198" y="319752"/>
                    <a:pt x="88678" y="310787"/>
                  </a:cubicBezTo>
                  <a:cubicBezTo>
                    <a:pt x="88678" y="310787"/>
                    <a:pt x="88678" y="310787"/>
                    <a:pt x="97655" y="304811"/>
                  </a:cubicBezTo>
                  <a:cubicBezTo>
                    <a:pt x="97655" y="304811"/>
                    <a:pt x="97655" y="304811"/>
                    <a:pt x="103639" y="297340"/>
                  </a:cubicBezTo>
                  <a:cubicBezTo>
                    <a:pt x="103639" y="297340"/>
                    <a:pt x="103639" y="297340"/>
                    <a:pt x="105135" y="289869"/>
                  </a:cubicBezTo>
                  <a:cubicBezTo>
                    <a:pt x="105135" y="289869"/>
                    <a:pt x="105135" y="289869"/>
                    <a:pt x="112615" y="282398"/>
                  </a:cubicBezTo>
                  <a:cubicBezTo>
                    <a:pt x="112615" y="282398"/>
                    <a:pt x="112615" y="282398"/>
                    <a:pt x="118600" y="280904"/>
                  </a:cubicBezTo>
                  <a:cubicBezTo>
                    <a:pt x="118600" y="280904"/>
                    <a:pt x="118600" y="280904"/>
                    <a:pt x="123088" y="283892"/>
                  </a:cubicBezTo>
                  <a:cubicBezTo>
                    <a:pt x="123088" y="283892"/>
                    <a:pt x="123088" y="283892"/>
                    <a:pt x="127576" y="289869"/>
                  </a:cubicBezTo>
                  <a:cubicBezTo>
                    <a:pt x="127576" y="289869"/>
                    <a:pt x="127576" y="289869"/>
                    <a:pt x="130568" y="289869"/>
                  </a:cubicBezTo>
                  <a:cubicBezTo>
                    <a:pt x="130568" y="289869"/>
                    <a:pt x="130568" y="289869"/>
                    <a:pt x="136552" y="289869"/>
                  </a:cubicBezTo>
                  <a:cubicBezTo>
                    <a:pt x="136552" y="289869"/>
                    <a:pt x="136552" y="289869"/>
                    <a:pt x="139545" y="289869"/>
                  </a:cubicBezTo>
                  <a:cubicBezTo>
                    <a:pt x="139545" y="289869"/>
                    <a:pt x="139545" y="289869"/>
                    <a:pt x="144033" y="283892"/>
                  </a:cubicBezTo>
                  <a:cubicBezTo>
                    <a:pt x="144033" y="283892"/>
                    <a:pt x="144033" y="283892"/>
                    <a:pt x="148521" y="283892"/>
                  </a:cubicBezTo>
                  <a:cubicBezTo>
                    <a:pt x="148521" y="283892"/>
                    <a:pt x="148521" y="283892"/>
                    <a:pt x="150017" y="280904"/>
                  </a:cubicBezTo>
                  <a:cubicBezTo>
                    <a:pt x="150017" y="280904"/>
                    <a:pt x="150017" y="280904"/>
                    <a:pt x="153009" y="276422"/>
                  </a:cubicBezTo>
                  <a:cubicBezTo>
                    <a:pt x="153009" y="276422"/>
                    <a:pt x="153009" y="276422"/>
                    <a:pt x="154505" y="280904"/>
                  </a:cubicBezTo>
                  <a:cubicBezTo>
                    <a:pt x="154505" y="280904"/>
                    <a:pt x="154505" y="280904"/>
                    <a:pt x="158994" y="280904"/>
                  </a:cubicBezTo>
                  <a:cubicBezTo>
                    <a:pt x="158994" y="280904"/>
                    <a:pt x="158994" y="280904"/>
                    <a:pt x="161986" y="280904"/>
                  </a:cubicBezTo>
                  <a:cubicBezTo>
                    <a:pt x="161986" y="280904"/>
                    <a:pt x="161986" y="280904"/>
                    <a:pt x="167970" y="280904"/>
                  </a:cubicBezTo>
                  <a:cubicBezTo>
                    <a:pt x="167970" y="280904"/>
                    <a:pt x="167970" y="280904"/>
                    <a:pt x="172458" y="276422"/>
                  </a:cubicBezTo>
                  <a:cubicBezTo>
                    <a:pt x="172458" y="276422"/>
                    <a:pt x="172458" y="276422"/>
                    <a:pt x="176946" y="276422"/>
                  </a:cubicBezTo>
                  <a:cubicBezTo>
                    <a:pt x="176946" y="276422"/>
                    <a:pt x="176946" y="276422"/>
                    <a:pt x="178442" y="265962"/>
                  </a:cubicBezTo>
                  <a:cubicBezTo>
                    <a:pt x="178442" y="265962"/>
                    <a:pt x="178442" y="265962"/>
                    <a:pt x="175450" y="258491"/>
                  </a:cubicBezTo>
                  <a:cubicBezTo>
                    <a:pt x="175450" y="258491"/>
                    <a:pt x="175450" y="258491"/>
                    <a:pt x="172458" y="246538"/>
                  </a:cubicBezTo>
                  <a:cubicBezTo>
                    <a:pt x="172458" y="246538"/>
                    <a:pt x="172458" y="246538"/>
                    <a:pt x="178442" y="246538"/>
                  </a:cubicBezTo>
                  <a:cubicBezTo>
                    <a:pt x="178442" y="246538"/>
                    <a:pt x="178442" y="246538"/>
                    <a:pt x="184427" y="240561"/>
                  </a:cubicBezTo>
                  <a:cubicBezTo>
                    <a:pt x="184427" y="240561"/>
                    <a:pt x="184427" y="240561"/>
                    <a:pt x="182931" y="231596"/>
                  </a:cubicBezTo>
                  <a:cubicBezTo>
                    <a:pt x="182931" y="231596"/>
                    <a:pt x="182931" y="231596"/>
                    <a:pt x="173954" y="230102"/>
                  </a:cubicBezTo>
                  <a:cubicBezTo>
                    <a:pt x="173954" y="230102"/>
                    <a:pt x="173954" y="230102"/>
                    <a:pt x="169466" y="230102"/>
                  </a:cubicBezTo>
                  <a:cubicBezTo>
                    <a:pt x="169466" y="230102"/>
                    <a:pt x="169466" y="230102"/>
                    <a:pt x="164978" y="231596"/>
                  </a:cubicBezTo>
                  <a:cubicBezTo>
                    <a:pt x="164978" y="231596"/>
                    <a:pt x="164978" y="231596"/>
                    <a:pt x="160490" y="234585"/>
                  </a:cubicBezTo>
                  <a:cubicBezTo>
                    <a:pt x="160490" y="234585"/>
                    <a:pt x="160490" y="234585"/>
                    <a:pt x="157497" y="240561"/>
                  </a:cubicBezTo>
                  <a:cubicBezTo>
                    <a:pt x="157497" y="240561"/>
                    <a:pt x="157497" y="240561"/>
                    <a:pt x="153009" y="240561"/>
                  </a:cubicBezTo>
                  <a:cubicBezTo>
                    <a:pt x="153009" y="240561"/>
                    <a:pt x="153009" y="240561"/>
                    <a:pt x="148521" y="231596"/>
                  </a:cubicBezTo>
                  <a:cubicBezTo>
                    <a:pt x="148521" y="231596"/>
                    <a:pt x="148521" y="231596"/>
                    <a:pt x="136552" y="231596"/>
                  </a:cubicBezTo>
                  <a:cubicBezTo>
                    <a:pt x="136552" y="231596"/>
                    <a:pt x="136552" y="231596"/>
                    <a:pt x="123088" y="231596"/>
                  </a:cubicBezTo>
                  <a:cubicBezTo>
                    <a:pt x="123088" y="231596"/>
                    <a:pt x="123088" y="231596"/>
                    <a:pt x="112615" y="228608"/>
                  </a:cubicBezTo>
                  <a:cubicBezTo>
                    <a:pt x="112615" y="228608"/>
                    <a:pt x="112615" y="228608"/>
                    <a:pt x="102143" y="224125"/>
                  </a:cubicBezTo>
                  <a:cubicBezTo>
                    <a:pt x="102143" y="224125"/>
                    <a:pt x="102143" y="224125"/>
                    <a:pt x="96158" y="216654"/>
                  </a:cubicBezTo>
                  <a:cubicBezTo>
                    <a:pt x="96158" y="216654"/>
                    <a:pt x="96158" y="216654"/>
                    <a:pt x="94662" y="201713"/>
                  </a:cubicBezTo>
                  <a:cubicBezTo>
                    <a:pt x="94662" y="201713"/>
                    <a:pt x="94662" y="201713"/>
                    <a:pt x="102143" y="198724"/>
                  </a:cubicBezTo>
                  <a:cubicBezTo>
                    <a:pt x="102143" y="198724"/>
                    <a:pt x="102143" y="198724"/>
                    <a:pt x="106631" y="195736"/>
                  </a:cubicBezTo>
                  <a:cubicBezTo>
                    <a:pt x="106631" y="195736"/>
                    <a:pt x="106631" y="195736"/>
                    <a:pt x="96158" y="191254"/>
                  </a:cubicBezTo>
                  <a:cubicBezTo>
                    <a:pt x="96158" y="191254"/>
                    <a:pt x="96158" y="191254"/>
                    <a:pt x="90174" y="186771"/>
                  </a:cubicBezTo>
                  <a:cubicBezTo>
                    <a:pt x="90174" y="186771"/>
                    <a:pt x="90174" y="186771"/>
                    <a:pt x="82694" y="180794"/>
                  </a:cubicBezTo>
                  <a:cubicBezTo>
                    <a:pt x="82694" y="180794"/>
                    <a:pt x="82694" y="180794"/>
                    <a:pt x="81198" y="177806"/>
                  </a:cubicBezTo>
                  <a:cubicBezTo>
                    <a:pt x="81198" y="177806"/>
                    <a:pt x="81198" y="177806"/>
                    <a:pt x="87182" y="173324"/>
                  </a:cubicBezTo>
                  <a:cubicBezTo>
                    <a:pt x="87182" y="173324"/>
                    <a:pt x="87182" y="173324"/>
                    <a:pt x="91670" y="173324"/>
                  </a:cubicBezTo>
                  <a:cubicBezTo>
                    <a:pt x="91670" y="173324"/>
                    <a:pt x="91670" y="173324"/>
                    <a:pt x="100647" y="171829"/>
                  </a:cubicBezTo>
                  <a:cubicBezTo>
                    <a:pt x="100647" y="171829"/>
                    <a:pt x="100647" y="171829"/>
                    <a:pt x="112615" y="164359"/>
                  </a:cubicBezTo>
                  <a:cubicBezTo>
                    <a:pt x="112615" y="164359"/>
                    <a:pt x="112615" y="164359"/>
                    <a:pt x="114111" y="167347"/>
                  </a:cubicBezTo>
                  <a:cubicBezTo>
                    <a:pt x="114111" y="167347"/>
                    <a:pt x="114111" y="167347"/>
                    <a:pt x="121592" y="164359"/>
                  </a:cubicBezTo>
                  <a:cubicBezTo>
                    <a:pt x="121592" y="164359"/>
                    <a:pt x="121592" y="164359"/>
                    <a:pt x="121592" y="162864"/>
                  </a:cubicBezTo>
                  <a:cubicBezTo>
                    <a:pt x="121592" y="162864"/>
                    <a:pt x="121592" y="162864"/>
                    <a:pt x="126080" y="161370"/>
                  </a:cubicBezTo>
                  <a:cubicBezTo>
                    <a:pt x="126080" y="161370"/>
                    <a:pt x="126080" y="161370"/>
                    <a:pt x="135056" y="159876"/>
                  </a:cubicBezTo>
                  <a:cubicBezTo>
                    <a:pt x="135056" y="159876"/>
                    <a:pt x="135056" y="159876"/>
                    <a:pt x="145529" y="159876"/>
                  </a:cubicBezTo>
                  <a:cubicBezTo>
                    <a:pt x="145529" y="159876"/>
                    <a:pt x="145529" y="159876"/>
                    <a:pt x="150017" y="162864"/>
                  </a:cubicBezTo>
                  <a:cubicBezTo>
                    <a:pt x="150017" y="162864"/>
                    <a:pt x="150017" y="162864"/>
                    <a:pt x="147025" y="170335"/>
                  </a:cubicBezTo>
                  <a:cubicBezTo>
                    <a:pt x="147025" y="170335"/>
                    <a:pt x="147025" y="170335"/>
                    <a:pt x="147025" y="173324"/>
                  </a:cubicBezTo>
                  <a:cubicBezTo>
                    <a:pt x="147025" y="173324"/>
                    <a:pt x="147025" y="173324"/>
                    <a:pt x="151513" y="176312"/>
                  </a:cubicBezTo>
                  <a:cubicBezTo>
                    <a:pt x="151513" y="176312"/>
                    <a:pt x="151513" y="176312"/>
                    <a:pt x="156001" y="180794"/>
                  </a:cubicBezTo>
                  <a:cubicBezTo>
                    <a:pt x="156001" y="180794"/>
                    <a:pt x="156001" y="180794"/>
                    <a:pt x="164978" y="180794"/>
                  </a:cubicBezTo>
                  <a:cubicBezTo>
                    <a:pt x="164978" y="180794"/>
                    <a:pt x="164978" y="180794"/>
                    <a:pt x="176946" y="183783"/>
                  </a:cubicBezTo>
                  <a:cubicBezTo>
                    <a:pt x="176946" y="183783"/>
                    <a:pt x="176946" y="183783"/>
                    <a:pt x="185923" y="179300"/>
                  </a:cubicBezTo>
                  <a:cubicBezTo>
                    <a:pt x="185923" y="179300"/>
                    <a:pt x="185923" y="179300"/>
                    <a:pt x="191907" y="173324"/>
                  </a:cubicBezTo>
                  <a:cubicBezTo>
                    <a:pt x="191907" y="173324"/>
                    <a:pt x="191907" y="173324"/>
                    <a:pt x="199387" y="168841"/>
                  </a:cubicBezTo>
                  <a:cubicBezTo>
                    <a:pt x="199387" y="168841"/>
                    <a:pt x="193403" y="165853"/>
                    <a:pt x="191907" y="165853"/>
                  </a:cubicBezTo>
                  <a:cubicBezTo>
                    <a:pt x="188915" y="165853"/>
                    <a:pt x="185923" y="162864"/>
                    <a:pt x="185923" y="162864"/>
                  </a:cubicBezTo>
                  <a:cubicBezTo>
                    <a:pt x="185923" y="162864"/>
                    <a:pt x="185923" y="162864"/>
                    <a:pt x="181435" y="159876"/>
                  </a:cubicBezTo>
                  <a:cubicBezTo>
                    <a:pt x="181435" y="159876"/>
                    <a:pt x="181435" y="159876"/>
                    <a:pt x="181435" y="153899"/>
                  </a:cubicBezTo>
                  <a:cubicBezTo>
                    <a:pt x="181435" y="153899"/>
                    <a:pt x="181435" y="153899"/>
                    <a:pt x="179939" y="146428"/>
                  </a:cubicBezTo>
                  <a:cubicBezTo>
                    <a:pt x="179939" y="146428"/>
                    <a:pt x="179939" y="146428"/>
                    <a:pt x="157497" y="140452"/>
                  </a:cubicBezTo>
                  <a:cubicBezTo>
                    <a:pt x="157497" y="140452"/>
                    <a:pt x="157497" y="140452"/>
                    <a:pt x="157497" y="118039"/>
                  </a:cubicBezTo>
                  <a:cubicBezTo>
                    <a:pt x="157497" y="118039"/>
                    <a:pt x="157497" y="118039"/>
                    <a:pt x="147025" y="107580"/>
                  </a:cubicBezTo>
                  <a:cubicBezTo>
                    <a:pt x="147025" y="107580"/>
                    <a:pt x="147025" y="107580"/>
                    <a:pt x="126080" y="85168"/>
                  </a:cubicBezTo>
                  <a:cubicBezTo>
                    <a:pt x="126080" y="85168"/>
                    <a:pt x="126080" y="85168"/>
                    <a:pt x="129072" y="85168"/>
                  </a:cubicBezTo>
                  <a:cubicBezTo>
                    <a:pt x="129072" y="85168"/>
                    <a:pt x="129072" y="85168"/>
                    <a:pt x="129072" y="80685"/>
                  </a:cubicBezTo>
                  <a:cubicBezTo>
                    <a:pt x="129072" y="80685"/>
                    <a:pt x="129072" y="80685"/>
                    <a:pt x="136552" y="80685"/>
                  </a:cubicBezTo>
                  <a:cubicBezTo>
                    <a:pt x="136552" y="80685"/>
                    <a:pt x="136552" y="80685"/>
                    <a:pt x="136552" y="74708"/>
                  </a:cubicBezTo>
                  <a:cubicBezTo>
                    <a:pt x="136552" y="74708"/>
                    <a:pt x="136552" y="74708"/>
                    <a:pt x="138048" y="67238"/>
                  </a:cubicBezTo>
                  <a:cubicBezTo>
                    <a:pt x="138048" y="67238"/>
                    <a:pt x="138048" y="67238"/>
                    <a:pt x="142537" y="67238"/>
                  </a:cubicBezTo>
                  <a:cubicBezTo>
                    <a:pt x="142537" y="67238"/>
                    <a:pt x="142537" y="67238"/>
                    <a:pt x="147025" y="70226"/>
                  </a:cubicBezTo>
                  <a:cubicBezTo>
                    <a:pt x="147025" y="70226"/>
                    <a:pt x="147025" y="70226"/>
                    <a:pt x="154505" y="70226"/>
                  </a:cubicBezTo>
                  <a:cubicBezTo>
                    <a:pt x="154505" y="70226"/>
                    <a:pt x="154505" y="70226"/>
                    <a:pt x="157497" y="70226"/>
                  </a:cubicBezTo>
                  <a:cubicBezTo>
                    <a:pt x="157497" y="70226"/>
                    <a:pt x="157497" y="70226"/>
                    <a:pt x="164978" y="70226"/>
                  </a:cubicBezTo>
                  <a:cubicBezTo>
                    <a:pt x="164978" y="70226"/>
                    <a:pt x="164978" y="70226"/>
                    <a:pt x="178442" y="65743"/>
                  </a:cubicBezTo>
                  <a:cubicBezTo>
                    <a:pt x="178442" y="65743"/>
                    <a:pt x="178442" y="65743"/>
                    <a:pt x="182931" y="61261"/>
                  </a:cubicBezTo>
                  <a:cubicBezTo>
                    <a:pt x="182931" y="61261"/>
                    <a:pt x="182931" y="61261"/>
                    <a:pt x="187419" y="53790"/>
                  </a:cubicBezTo>
                  <a:cubicBezTo>
                    <a:pt x="187419" y="53790"/>
                    <a:pt x="187419" y="53790"/>
                    <a:pt x="187419" y="41837"/>
                  </a:cubicBezTo>
                  <a:cubicBezTo>
                    <a:pt x="187419" y="41837"/>
                    <a:pt x="187419" y="41837"/>
                    <a:pt x="191907" y="41837"/>
                  </a:cubicBezTo>
                  <a:cubicBezTo>
                    <a:pt x="191907" y="41837"/>
                    <a:pt x="191907" y="41837"/>
                    <a:pt x="196395" y="37354"/>
                  </a:cubicBezTo>
                  <a:cubicBezTo>
                    <a:pt x="196395" y="37354"/>
                    <a:pt x="196395" y="37354"/>
                    <a:pt x="205372" y="29883"/>
                  </a:cubicBezTo>
                  <a:cubicBezTo>
                    <a:pt x="205372" y="29883"/>
                    <a:pt x="205372" y="29883"/>
                    <a:pt x="221829" y="26895"/>
                  </a:cubicBezTo>
                  <a:cubicBezTo>
                    <a:pt x="221829" y="26895"/>
                    <a:pt x="221829" y="26895"/>
                    <a:pt x="227813" y="19424"/>
                  </a:cubicBezTo>
                  <a:cubicBezTo>
                    <a:pt x="227813" y="19424"/>
                    <a:pt x="227813" y="19424"/>
                    <a:pt x="233797" y="16436"/>
                  </a:cubicBezTo>
                  <a:cubicBezTo>
                    <a:pt x="233797" y="16436"/>
                    <a:pt x="233797" y="16436"/>
                    <a:pt x="238285" y="11953"/>
                  </a:cubicBezTo>
                  <a:cubicBezTo>
                    <a:pt x="238285" y="11953"/>
                    <a:pt x="238285" y="11953"/>
                    <a:pt x="262223" y="13447"/>
                  </a:cubicBezTo>
                  <a:cubicBezTo>
                    <a:pt x="262223" y="13447"/>
                    <a:pt x="262223" y="13447"/>
                    <a:pt x="265215" y="5977"/>
                  </a:cubicBezTo>
                  <a:cubicBezTo>
                    <a:pt x="265215" y="5977"/>
                    <a:pt x="265215" y="5977"/>
                    <a:pt x="277183" y="0"/>
                  </a:cubicBez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138" name="Freeform 137">
              <a:extLst>
                <a:ext uri="{FF2B5EF4-FFF2-40B4-BE49-F238E27FC236}">
                  <a16:creationId xmlns:a16="http://schemas.microsoft.com/office/drawing/2014/main" id="{33F69A5F-61C0-C74E-97CA-9A7F514FD07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4674" y="10851966"/>
              <a:ext cx="1751655" cy="1113187"/>
            </a:xfrm>
            <a:custGeom>
              <a:avLst/>
              <a:gdLst>
                <a:gd name="connsiteX0" fmla="*/ 373837 w 470138"/>
                <a:gd name="connsiteY0" fmla="*/ 178512 h 298698"/>
                <a:gd name="connsiteX1" fmla="*/ 376847 w 470138"/>
                <a:gd name="connsiteY1" fmla="*/ 178512 h 298698"/>
                <a:gd name="connsiteX2" fmla="*/ 382865 w 470138"/>
                <a:gd name="connsiteY2" fmla="*/ 178512 h 298698"/>
                <a:gd name="connsiteX3" fmla="*/ 391894 w 470138"/>
                <a:gd name="connsiteY3" fmla="*/ 184447 h 298698"/>
                <a:gd name="connsiteX4" fmla="*/ 399417 w 470138"/>
                <a:gd name="connsiteY4" fmla="*/ 191866 h 298698"/>
                <a:gd name="connsiteX5" fmla="*/ 405436 w 470138"/>
                <a:gd name="connsiteY5" fmla="*/ 193350 h 298698"/>
                <a:gd name="connsiteX6" fmla="*/ 409950 w 470138"/>
                <a:gd name="connsiteY6" fmla="*/ 193350 h 298698"/>
                <a:gd name="connsiteX7" fmla="*/ 417474 w 470138"/>
                <a:gd name="connsiteY7" fmla="*/ 193350 h 298698"/>
                <a:gd name="connsiteX8" fmla="*/ 432521 w 470138"/>
                <a:gd name="connsiteY8" fmla="*/ 199285 h 298698"/>
                <a:gd name="connsiteX9" fmla="*/ 441549 w 470138"/>
                <a:gd name="connsiteY9" fmla="*/ 206704 h 298698"/>
                <a:gd name="connsiteX10" fmla="*/ 441549 w 470138"/>
                <a:gd name="connsiteY10" fmla="*/ 212639 h 298698"/>
                <a:gd name="connsiteX11" fmla="*/ 444558 w 470138"/>
                <a:gd name="connsiteY11" fmla="*/ 225993 h 298698"/>
                <a:gd name="connsiteX12" fmla="*/ 449072 w 470138"/>
                <a:gd name="connsiteY12" fmla="*/ 225993 h 298698"/>
                <a:gd name="connsiteX13" fmla="*/ 452082 w 470138"/>
                <a:gd name="connsiteY13" fmla="*/ 225993 h 298698"/>
                <a:gd name="connsiteX14" fmla="*/ 452082 w 470138"/>
                <a:gd name="connsiteY14" fmla="*/ 234896 h 298698"/>
                <a:gd name="connsiteX15" fmla="*/ 456596 w 470138"/>
                <a:gd name="connsiteY15" fmla="*/ 234896 h 298698"/>
                <a:gd name="connsiteX16" fmla="*/ 462615 w 470138"/>
                <a:gd name="connsiteY16" fmla="*/ 240831 h 298698"/>
                <a:gd name="connsiteX17" fmla="*/ 470138 w 470138"/>
                <a:gd name="connsiteY17" fmla="*/ 240831 h 298698"/>
                <a:gd name="connsiteX18" fmla="*/ 462615 w 470138"/>
                <a:gd name="connsiteY18" fmla="*/ 251217 h 298698"/>
                <a:gd name="connsiteX19" fmla="*/ 456596 w 470138"/>
                <a:gd name="connsiteY19" fmla="*/ 254185 h 298698"/>
                <a:gd name="connsiteX20" fmla="*/ 449072 w 470138"/>
                <a:gd name="connsiteY20" fmla="*/ 267539 h 298698"/>
                <a:gd name="connsiteX21" fmla="*/ 440044 w 470138"/>
                <a:gd name="connsiteY21" fmla="*/ 270506 h 298698"/>
                <a:gd name="connsiteX22" fmla="*/ 421988 w 470138"/>
                <a:gd name="connsiteY22" fmla="*/ 270506 h 298698"/>
                <a:gd name="connsiteX23" fmla="*/ 418978 w 470138"/>
                <a:gd name="connsiteY23" fmla="*/ 274958 h 298698"/>
                <a:gd name="connsiteX24" fmla="*/ 406941 w 470138"/>
                <a:gd name="connsiteY24" fmla="*/ 274958 h 298698"/>
                <a:gd name="connsiteX25" fmla="*/ 403931 w 470138"/>
                <a:gd name="connsiteY25" fmla="*/ 285344 h 298698"/>
                <a:gd name="connsiteX26" fmla="*/ 402427 w 470138"/>
                <a:gd name="connsiteY26" fmla="*/ 292763 h 298698"/>
                <a:gd name="connsiteX27" fmla="*/ 399417 w 470138"/>
                <a:gd name="connsiteY27" fmla="*/ 295731 h 298698"/>
                <a:gd name="connsiteX28" fmla="*/ 396408 w 470138"/>
                <a:gd name="connsiteY28" fmla="*/ 298698 h 298698"/>
                <a:gd name="connsiteX29" fmla="*/ 391894 w 470138"/>
                <a:gd name="connsiteY29" fmla="*/ 298698 h 298698"/>
                <a:gd name="connsiteX30" fmla="*/ 387380 w 470138"/>
                <a:gd name="connsiteY30" fmla="*/ 291279 h 298698"/>
                <a:gd name="connsiteX31" fmla="*/ 376847 w 470138"/>
                <a:gd name="connsiteY31" fmla="*/ 286828 h 298698"/>
                <a:gd name="connsiteX32" fmla="*/ 370828 w 470138"/>
                <a:gd name="connsiteY32" fmla="*/ 280893 h 298698"/>
                <a:gd name="connsiteX33" fmla="*/ 370828 w 470138"/>
                <a:gd name="connsiteY33" fmla="*/ 277925 h 298698"/>
                <a:gd name="connsiteX34" fmla="*/ 370828 w 470138"/>
                <a:gd name="connsiteY34" fmla="*/ 273474 h 298698"/>
                <a:gd name="connsiteX35" fmla="*/ 370828 w 470138"/>
                <a:gd name="connsiteY35" fmla="*/ 267539 h 298698"/>
                <a:gd name="connsiteX36" fmla="*/ 370828 w 470138"/>
                <a:gd name="connsiteY36" fmla="*/ 264571 h 298698"/>
                <a:gd name="connsiteX37" fmla="*/ 370828 w 470138"/>
                <a:gd name="connsiteY37" fmla="*/ 252701 h 298698"/>
                <a:gd name="connsiteX38" fmla="*/ 370828 w 470138"/>
                <a:gd name="connsiteY38" fmla="*/ 249733 h 298698"/>
                <a:gd name="connsiteX39" fmla="*/ 370828 w 470138"/>
                <a:gd name="connsiteY39" fmla="*/ 242315 h 298698"/>
                <a:gd name="connsiteX40" fmla="*/ 363304 w 470138"/>
                <a:gd name="connsiteY40" fmla="*/ 231928 h 298698"/>
                <a:gd name="connsiteX41" fmla="*/ 358790 w 470138"/>
                <a:gd name="connsiteY41" fmla="*/ 227477 h 298698"/>
                <a:gd name="connsiteX42" fmla="*/ 358790 w 470138"/>
                <a:gd name="connsiteY42" fmla="*/ 223025 h 298698"/>
                <a:gd name="connsiteX43" fmla="*/ 358790 w 470138"/>
                <a:gd name="connsiteY43" fmla="*/ 220058 h 298698"/>
                <a:gd name="connsiteX44" fmla="*/ 363304 w 470138"/>
                <a:gd name="connsiteY44" fmla="*/ 214123 h 298698"/>
                <a:gd name="connsiteX45" fmla="*/ 370828 w 470138"/>
                <a:gd name="connsiteY45" fmla="*/ 212639 h 298698"/>
                <a:gd name="connsiteX46" fmla="*/ 376847 w 470138"/>
                <a:gd name="connsiteY46" fmla="*/ 206704 h 298698"/>
                <a:gd name="connsiteX47" fmla="*/ 376847 w 470138"/>
                <a:gd name="connsiteY47" fmla="*/ 199285 h 298698"/>
                <a:gd name="connsiteX48" fmla="*/ 373837 w 470138"/>
                <a:gd name="connsiteY48" fmla="*/ 185931 h 298698"/>
                <a:gd name="connsiteX49" fmla="*/ 373837 w 470138"/>
                <a:gd name="connsiteY49" fmla="*/ 182963 h 298698"/>
                <a:gd name="connsiteX50" fmla="*/ 373837 w 470138"/>
                <a:gd name="connsiteY50" fmla="*/ 178512 h 298698"/>
                <a:gd name="connsiteX51" fmla="*/ 275720 w 470138"/>
                <a:gd name="connsiteY51" fmla="*/ 116651 h 298698"/>
                <a:gd name="connsiteX52" fmla="*/ 281022 w 470138"/>
                <a:gd name="connsiteY52" fmla="*/ 116651 h 298698"/>
                <a:gd name="connsiteX53" fmla="*/ 284556 w 470138"/>
                <a:gd name="connsiteY53" fmla="*/ 116651 h 298698"/>
                <a:gd name="connsiteX54" fmla="*/ 288091 w 470138"/>
                <a:gd name="connsiteY54" fmla="*/ 120186 h 298698"/>
                <a:gd name="connsiteX55" fmla="*/ 291626 w 470138"/>
                <a:gd name="connsiteY55" fmla="*/ 125488 h 298698"/>
                <a:gd name="connsiteX56" fmla="*/ 291626 w 470138"/>
                <a:gd name="connsiteY56" fmla="*/ 130790 h 298698"/>
                <a:gd name="connsiteX57" fmla="*/ 284556 w 470138"/>
                <a:gd name="connsiteY57" fmla="*/ 134325 h 298698"/>
                <a:gd name="connsiteX58" fmla="*/ 281022 w 470138"/>
                <a:gd name="connsiteY58" fmla="*/ 130790 h 298698"/>
                <a:gd name="connsiteX59" fmla="*/ 281022 w 470138"/>
                <a:gd name="connsiteY59" fmla="*/ 125488 h 298698"/>
                <a:gd name="connsiteX60" fmla="*/ 275720 w 470138"/>
                <a:gd name="connsiteY60" fmla="*/ 121953 h 298698"/>
                <a:gd name="connsiteX61" fmla="*/ 275720 w 470138"/>
                <a:gd name="connsiteY61" fmla="*/ 120186 h 298698"/>
                <a:gd name="connsiteX62" fmla="*/ 309302 w 470138"/>
                <a:gd name="connsiteY62" fmla="*/ 107814 h 298698"/>
                <a:gd name="connsiteX63" fmla="*/ 314604 w 470138"/>
                <a:gd name="connsiteY63" fmla="*/ 107814 h 298698"/>
                <a:gd name="connsiteX64" fmla="*/ 319906 w 470138"/>
                <a:gd name="connsiteY64" fmla="*/ 113116 h 298698"/>
                <a:gd name="connsiteX65" fmla="*/ 323441 w 470138"/>
                <a:gd name="connsiteY65" fmla="*/ 116651 h 298698"/>
                <a:gd name="connsiteX66" fmla="*/ 330511 w 470138"/>
                <a:gd name="connsiteY66" fmla="*/ 120186 h 298698"/>
                <a:gd name="connsiteX67" fmla="*/ 330511 w 470138"/>
                <a:gd name="connsiteY67" fmla="*/ 116651 h 298698"/>
                <a:gd name="connsiteX68" fmla="*/ 339348 w 470138"/>
                <a:gd name="connsiteY68" fmla="*/ 116651 h 298698"/>
                <a:gd name="connsiteX69" fmla="*/ 344650 w 470138"/>
                <a:gd name="connsiteY69" fmla="*/ 116651 h 298698"/>
                <a:gd name="connsiteX70" fmla="*/ 351720 w 470138"/>
                <a:gd name="connsiteY70" fmla="*/ 121954 h 298698"/>
                <a:gd name="connsiteX71" fmla="*/ 364092 w 470138"/>
                <a:gd name="connsiteY71" fmla="*/ 130791 h 298698"/>
                <a:gd name="connsiteX72" fmla="*/ 364092 w 470138"/>
                <a:gd name="connsiteY72" fmla="*/ 139628 h 298698"/>
                <a:gd name="connsiteX73" fmla="*/ 358789 w 470138"/>
                <a:gd name="connsiteY73" fmla="*/ 144930 h 298698"/>
                <a:gd name="connsiteX74" fmla="*/ 353487 w 470138"/>
                <a:gd name="connsiteY74" fmla="*/ 144930 h 298698"/>
                <a:gd name="connsiteX75" fmla="*/ 348185 w 470138"/>
                <a:gd name="connsiteY75" fmla="*/ 144930 h 298698"/>
                <a:gd name="connsiteX76" fmla="*/ 348185 w 470138"/>
                <a:gd name="connsiteY76" fmla="*/ 146698 h 298698"/>
                <a:gd name="connsiteX77" fmla="*/ 335813 w 470138"/>
                <a:gd name="connsiteY77" fmla="*/ 146698 h 298698"/>
                <a:gd name="connsiteX78" fmla="*/ 330511 w 470138"/>
                <a:gd name="connsiteY78" fmla="*/ 146698 h 298698"/>
                <a:gd name="connsiteX79" fmla="*/ 328743 w 470138"/>
                <a:gd name="connsiteY79" fmla="*/ 146698 h 298698"/>
                <a:gd name="connsiteX80" fmla="*/ 325209 w 470138"/>
                <a:gd name="connsiteY80" fmla="*/ 141396 h 298698"/>
                <a:gd name="connsiteX81" fmla="*/ 323441 w 470138"/>
                <a:gd name="connsiteY81" fmla="*/ 134326 h 298698"/>
                <a:gd name="connsiteX82" fmla="*/ 325209 w 470138"/>
                <a:gd name="connsiteY82" fmla="*/ 127256 h 298698"/>
                <a:gd name="connsiteX83" fmla="*/ 316371 w 470138"/>
                <a:gd name="connsiteY83" fmla="*/ 127256 h 298698"/>
                <a:gd name="connsiteX84" fmla="*/ 309302 w 470138"/>
                <a:gd name="connsiteY84" fmla="*/ 125488 h 298698"/>
                <a:gd name="connsiteX85" fmla="*/ 309302 w 470138"/>
                <a:gd name="connsiteY85" fmla="*/ 120186 h 298698"/>
                <a:gd name="connsiteX86" fmla="*/ 309302 w 470138"/>
                <a:gd name="connsiteY86" fmla="*/ 116651 h 298698"/>
                <a:gd name="connsiteX87" fmla="*/ 309302 w 470138"/>
                <a:gd name="connsiteY87" fmla="*/ 111349 h 298698"/>
                <a:gd name="connsiteX88" fmla="*/ 258045 w 470138"/>
                <a:gd name="connsiteY88" fmla="*/ 93675 h 298698"/>
                <a:gd name="connsiteX89" fmla="*/ 261580 w 470138"/>
                <a:gd name="connsiteY89" fmla="*/ 93675 h 298698"/>
                <a:gd name="connsiteX90" fmla="*/ 272184 w 470138"/>
                <a:gd name="connsiteY90" fmla="*/ 93675 h 298698"/>
                <a:gd name="connsiteX91" fmla="*/ 281021 w 470138"/>
                <a:gd name="connsiteY91" fmla="*/ 93675 h 298698"/>
                <a:gd name="connsiteX92" fmla="*/ 282788 w 470138"/>
                <a:gd name="connsiteY92" fmla="*/ 100745 h 298698"/>
                <a:gd name="connsiteX93" fmla="*/ 302230 w 470138"/>
                <a:gd name="connsiteY93" fmla="*/ 100745 h 298698"/>
                <a:gd name="connsiteX94" fmla="*/ 293393 w 470138"/>
                <a:gd name="connsiteY94" fmla="*/ 106047 h 298698"/>
                <a:gd name="connsiteX95" fmla="*/ 291625 w 470138"/>
                <a:gd name="connsiteY95" fmla="*/ 107815 h 298698"/>
                <a:gd name="connsiteX96" fmla="*/ 291625 w 470138"/>
                <a:gd name="connsiteY96" fmla="*/ 104280 h 298698"/>
                <a:gd name="connsiteX97" fmla="*/ 286323 w 470138"/>
                <a:gd name="connsiteY97" fmla="*/ 104280 h 298698"/>
                <a:gd name="connsiteX98" fmla="*/ 282788 w 470138"/>
                <a:gd name="connsiteY98" fmla="*/ 104280 h 298698"/>
                <a:gd name="connsiteX99" fmla="*/ 277486 w 470138"/>
                <a:gd name="connsiteY99" fmla="*/ 104280 h 298698"/>
                <a:gd name="connsiteX100" fmla="*/ 273951 w 470138"/>
                <a:gd name="connsiteY100" fmla="*/ 104280 h 298698"/>
                <a:gd name="connsiteX101" fmla="*/ 270417 w 470138"/>
                <a:gd name="connsiteY101" fmla="*/ 104280 h 298698"/>
                <a:gd name="connsiteX102" fmla="*/ 265114 w 470138"/>
                <a:gd name="connsiteY102" fmla="*/ 104280 h 298698"/>
                <a:gd name="connsiteX103" fmla="*/ 258045 w 470138"/>
                <a:gd name="connsiteY103" fmla="*/ 102512 h 298698"/>
                <a:gd name="connsiteX104" fmla="*/ 258045 w 470138"/>
                <a:gd name="connsiteY104" fmla="*/ 100745 h 298698"/>
                <a:gd name="connsiteX105" fmla="*/ 258045 w 470138"/>
                <a:gd name="connsiteY105" fmla="*/ 97210 h 298698"/>
                <a:gd name="connsiteX106" fmla="*/ 187348 w 470138"/>
                <a:gd name="connsiteY106" fmla="*/ 51256 h 298698"/>
                <a:gd name="connsiteX107" fmla="*/ 194417 w 470138"/>
                <a:gd name="connsiteY107" fmla="*/ 51256 h 298698"/>
                <a:gd name="connsiteX108" fmla="*/ 197952 w 470138"/>
                <a:gd name="connsiteY108" fmla="*/ 51256 h 298698"/>
                <a:gd name="connsiteX109" fmla="*/ 201487 w 470138"/>
                <a:gd name="connsiteY109" fmla="*/ 53023 h 298698"/>
                <a:gd name="connsiteX110" fmla="*/ 203254 w 470138"/>
                <a:gd name="connsiteY110" fmla="*/ 56558 h 298698"/>
                <a:gd name="connsiteX111" fmla="*/ 208557 w 470138"/>
                <a:gd name="connsiteY111" fmla="*/ 65395 h 298698"/>
                <a:gd name="connsiteX112" fmla="*/ 213859 w 470138"/>
                <a:gd name="connsiteY112" fmla="*/ 65395 h 298698"/>
                <a:gd name="connsiteX113" fmla="*/ 217394 w 470138"/>
                <a:gd name="connsiteY113" fmla="*/ 74233 h 298698"/>
                <a:gd name="connsiteX114" fmla="*/ 217394 w 470138"/>
                <a:gd name="connsiteY114" fmla="*/ 81303 h 298698"/>
                <a:gd name="connsiteX115" fmla="*/ 217394 w 470138"/>
                <a:gd name="connsiteY115" fmla="*/ 86605 h 298698"/>
                <a:gd name="connsiteX116" fmla="*/ 212092 w 470138"/>
                <a:gd name="connsiteY116" fmla="*/ 86605 h 298698"/>
                <a:gd name="connsiteX117" fmla="*/ 206789 w 470138"/>
                <a:gd name="connsiteY117" fmla="*/ 81303 h 298698"/>
                <a:gd name="connsiteX118" fmla="*/ 203254 w 470138"/>
                <a:gd name="connsiteY118" fmla="*/ 77768 h 298698"/>
                <a:gd name="connsiteX119" fmla="*/ 194417 w 470138"/>
                <a:gd name="connsiteY119" fmla="*/ 81303 h 298698"/>
                <a:gd name="connsiteX120" fmla="*/ 187348 w 470138"/>
                <a:gd name="connsiteY120" fmla="*/ 83070 h 298698"/>
                <a:gd name="connsiteX121" fmla="*/ 182046 w 470138"/>
                <a:gd name="connsiteY121" fmla="*/ 79535 h 298698"/>
                <a:gd name="connsiteX122" fmla="*/ 178511 w 470138"/>
                <a:gd name="connsiteY122" fmla="*/ 74233 h 298698"/>
                <a:gd name="connsiteX123" fmla="*/ 169674 w 470138"/>
                <a:gd name="connsiteY123" fmla="*/ 68930 h 298698"/>
                <a:gd name="connsiteX124" fmla="*/ 169674 w 470138"/>
                <a:gd name="connsiteY124" fmla="*/ 63628 h 298698"/>
                <a:gd name="connsiteX125" fmla="*/ 169674 w 470138"/>
                <a:gd name="connsiteY125" fmla="*/ 56558 h 298698"/>
                <a:gd name="connsiteX126" fmla="*/ 174976 w 470138"/>
                <a:gd name="connsiteY126" fmla="*/ 56558 h 298698"/>
                <a:gd name="connsiteX127" fmla="*/ 180278 w 470138"/>
                <a:gd name="connsiteY127" fmla="*/ 56558 h 298698"/>
                <a:gd name="connsiteX128" fmla="*/ 180278 w 470138"/>
                <a:gd name="connsiteY128" fmla="*/ 53023 h 298698"/>
                <a:gd name="connsiteX129" fmla="*/ 12372 w 470138"/>
                <a:gd name="connsiteY129" fmla="*/ 15908 h 298698"/>
                <a:gd name="connsiteX130" fmla="*/ 12372 w 470138"/>
                <a:gd name="connsiteY130" fmla="*/ 21210 h 298698"/>
                <a:gd name="connsiteX131" fmla="*/ 12372 w 470138"/>
                <a:gd name="connsiteY131" fmla="*/ 24745 h 298698"/>
                <a:gd name="connsiteX132" fmla="*/ 8837 w 470138"/>
                <a:gd name="connsiteY132" fmla="*/ 28280 h 298698"/>
                <a:gd name="connsiteX133" fmla="*/ 7069 w 470138"/>
                <a:gd name="connsiteY133" fmla="*/ 31815 h 298698"/>
                <a:gd name="connsiteX134" fmla="*/ 7069 w 470138"/>
                <a:gd name="connsiteY134" fmla="*/ 38885 h 298698"/>
                <a:gd name="connsiteX135" fmla="*/ 0 w 470138"/>
                <a:gd name="connsiteY135" fmla="*/ 35350 h 298698"/>
                <a:gd name="connsiteX136" fmla="*/ 0 w 470138"/>
                <a:gd name="connsiteY136" fmla="*/ 31815 h 298698"/>
                <a:gd name="connsiteX137" fmla="*/ 0 w 470138"/>
                <a:gd name="connsiteY137" fmla="*/ 28280 h 298698"/>
                <a:gd name="connsiteX138" fmla="*/ 7069 w 470138"/>
                <a:gd name="connsiteY138" fmla="*/ 21210 h 298698"/>
                <a:gd name="connsiteX139" fmla="*/ 58325 w 470138"/>
                <a:gd name="connsiteY139" fmla="*/ 0 h 298698"/>
                <a:gd name="connsiteX140" fmla="*/ 63627 w 470138"/>
                <a:gd name="connsiteY140" fmla="*/ 0 h 298698"/>
                <a:gd name="connsiteX141" fmla="*/ 77767 w 470138"/>
                <a:gd name="connsiteY141" fmla="*/ 0 h 298698"/>
                <a:gd name="connsiteX142" fmla="*/ 83069 w 470138"/>
                <a:gd name="connsiteY142" fmla="*/ 0 h 298698"/>
                <a:gd name="connsiteX143" fmla="*/ 88372 w 470138"/>
                <a:gd name="connsiteY143" fmla="*/ 8837 h 298698"/>
                <a:gd name="connsiteX144" fmla="*/ 88372 w 470138"/>
                <a:gd name="connsiteY144" fmla="*/ 10604 h 298698"/>
                <a:gd name="connsiteX145" fmla="*/ 88372 w 470138"/>
                <a:gd name="connsiteY145" fmla="*/ 15907 h 298698"/>
                <a:gd name="connsiteX146" fmla="*/ 86604 w 470138"/>
                <a:gd name="connsiteY146" fmla="*/ 21209 h 298698"/>
                <a:gd name="connsiteX147" fmla="*/ 86604 w 470138"/>
                <a:gd name="connsiteY147" fmla="*/ 22977 h 298698"/>
                <a:gd name="connsiteX148" fmla="*/ 81302 w 470138"/>
                <a:gd name="connsiteY148" fmla="*/ 28279 h 298698"/>
                <a:gd name="connsiteX149" fmla="*/ 77767 w 470138"/>
                <a:gd name="connsiteY149" fmla="*/ 28279 h 298698"/>
                <a:gd name="connsiteX150" fmla="*/ 72465 w 470138"/>
                <a:gd name="connsiteY150" fmla="*/ 28279 h 298698"/>
                <a:gd name="connsiteX151" fmla="*/ 68930 w 470138"/>
                <a:gd name="connsiteY151" fmla="*/ 28279 h 298698"/>
                <a:gd name="connsiteX152" fmla="*/ 60092 w 470138"/>
                <a:gd name="connsiteY152" fmla="*/ 22977 h 298698"/>
                <a:gd name="connsiteX153" fmla="*/ 58325 w 470138"/>
                <a:gd name="connsiteY153" fmla="*/ 22977 h 298698"/>
                <a:gd name="connsiteX154" fmla="*/ 49488 w 470138"/>
                <a:gd name="connsiteY154" fmla="*/ 15907 h 298698"/>
                <a:gd name="connsiteX155" fmla="*/ 49488 w 470138"/>
                <a:gd name="connsiteY155" fmla="*/ 7070 h 298698"/>
                <a:gd name="connsiteX156" fmla="*/ 49488 w 470138"/>
                <a:gd name="connsiteY156" fmla="*/ 3535 h 298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</a:cxnLst>
              <a:rect l="l" t="t" r="r" b="b"/>
              <a:pathLst>
                <a:path w="470138" h="298698">
                  <a:moveTo>
                    <a:pt x="373837" y="178512"/>
                  </a:moveTo>
                  <a:cubicBezTo>
                    <a:pt x="376847" y="178512"/>
                    <a:pt x="376847" y="178512"/>
                    <a:pt x="376847" y="178512"/>
                  </a:cubicBezTo>
                  <a:cubicBezTo>
                    <a:pt x="382865" y="178512"/>
                    <a:pt x="382865" y="178512"/>
                    <a:pt x="382865" y="178512"/>
                  </a:cubicBezTo>
                  <a:cubicBezTo>
                    <a:pt x="391894" y="184447"/>
                    <a:pt x="391894" y="184447"/>
                    <a:pt x="391894" y="184447"/>
                  </a:cubicBezTo>
                  <a:cubicBezTo>
                    <a:pt x="399417" y="191866"/>
                    <a:pt x="399417" y="191866"/>
                    <a:pt x="399417" y="191866"/>
                  </a:cubicBezTo>
                  <a:cubicBezTo>
                    <a:pt x="399417" y="191866"/>
                    <a:pt x="403931" y="193350"/>
                    <a:pt x="405436" y="193350"/>
                  </a:cubicBezTo>
                  <a:cubicBezTo>
                    <a:pt x="406941" y="193350"/>
                    <a:pt x="408445" y="193350"/>
                    <a:pt x="409950" y="193350"/>
                  </a:cubicBezTo>
                  <a:cubicBezTo>
                    <a:pt x="411455" y="193350"/>
                    <a:pt x="417474" y="193350"/>
                    <a:pt x="417474" y="193350"/>
                  </a:cubicBezTo>
                  <a:cubicBezTo>
                    <a:pt x="432521" y="199285"/>
                    <a:pt x="432521" y="199285"/>
                    <a:pt x="432521" y="199285"/>
                  </a:cubicBezTo>
                  <a:cubicBezTo>
                    <a:pt x="441549" y="206704"/>
                    <a:pt x="441549" y="206704"/>
                    <a:pt x="441549" y="206704"/>
                  </a:cubicBezTo>
                  <a:cubicBezTo>
                    <a:pt x="441549" y="212639"/>
                    <a:pt x="441549" y="212639"/>
                    <a:pt x="441549" y="212639"/>
                  </a:cubicBezTo>
                  <a:cubicBezTo>
                    <a:pt x="444558" y="225993"/>
                    <a:pt x="444558" y="225993"/>
                    <a:pt x="444558" y="225993"/>
                  </a:cubicBezTo>
                  <a:cubicBezTo>
                    <a:pt x="449072" y="225993"/>
                    <a:pt x="449072" y="225993"/>
                    <a:pt x="449072" y="225993"/>
                  </a:cubicBezTo>
                  <a:cubicBezTo>
                    <a:pt x="452082" y="225993"/>
                    <a:pt x="452082" y="225993"/>
                    <a:pt x="452082" y="225993"/>
                  </a:cubicBezTo>
                  <a:cubicBezTo>
                    <a:pt x="452082" y="234896"/>
                    <a:pt x="452082" y="234896"/>
                    <a:pt x="452082" y="234896"/>
                  </a:cubicBezTo>
                  <a:cubicBezTo>
                    <a:pt x="456596" y="234896"/>
                    <a:pt x="456596" y="234896"/>
                    <a:pt x="456596" y="234896"/>
                  </a:cubicBezTo>
                  <a:cubicBezTo>
                    <a:pt x="462615" y="240831"/>
                    <a:pt x="462615" y="240831"/>
                    <a:pt x="462615" y="240831"/>
                  </a:cubicBezTo>
                  <a:cubicBezTo>
                    <a:pt x="470138" y="240831"/>
                    <a:pt x="470138" y="240831"/>
                    <a:pt x="470138" y="240831"/>
                  </a:cubicBezTo>
                  <a:cubicBezTo>
                    <a:pt x="462615" y="251217"/>
                    <a:pt x="462615" y="251217"/>
                    <a:pt x="462615" y="251217"/>
                  </a:cubicBezTo>
                  <a:cubicBezTo>
                    <a:pt x="456596" y="254185"/>
                    <a:pt x="456596" y="254185"/>
                    <a:pt x="456596" y="254185"/>
                  </a:cubicBezTo>
                  <a:cubicBezTo>
                    <a:pt x="449072" y="267539"/>
                    <a:pt x="449072" y="267539"/>
                    <a:pt x="449072" y="267539"/>
                  </a:cubicBezTo>
                  <a:cubicBezTo>
                    <a:pt x="440044" y="270506"/>
                    <a:pt x="440044" y="270506"/>
                    <a:pt x="440044" y="270506"/>
                  </a:cubicBezTo>
                  <a:cubicBezTo>
                    <a:pt x="421988" y="270506"/>
                    <a:pt x="421988" y="270506"/>
                    <a:pt x="421988" y="270506"/>
                  </a:cubicBezTo>
                  <a:cubicBezTo>
                    <a:pt x="418978" y="274958"/>
                    <a:pt x="418978" y="274958"/>
                    <a:pt x="418978" y="274958"/>
                  </a:cubicBezTo>
                  <a:cubicBezTo>
                    <a:pt x="406941" y="274958"/>
                    <a:pt x="406941" y="274958"/>
                    <a:pt x="406941" y="274958"/>
                  </a:cubicBezTo>
                  <a:cubicBezTo>
                    <a:pt x="403931" y="285344"/>
                    <a:pt x="403931" y="285344"/>
                    <a:pt x="403931" y="285344"/>
                  </a:cubicBezTo>
                  <a:cubicBezTo>
                    <a:pt x="402427" y="292763"/>
                    <a:pt x="402427" y="292763"/>
                    <a:pt x="402427" y="292763"/>
                  </a:cubicBezTo>
                  <a:cubicBezTo>
                    <a:pt x="399417" y="295731"/>
                    <a:pt x="399417" y="295731"/>
                    <a:pt x="399417" y="295731"/>
                  </a:cubicBezTo>
                  <a:cubicBezTo>
                    <a:pt x="396408" y="298698"/>
                    <a:pt x="396408" y="298698"/>
                    <a:pt x="396408" y="298698"/>
                  </a:cubicBezTo>
                  <a:cubicBezTo>
                    <a:pt x="391894" y="298698"/>
                    <a:pt x="391894" y="298698"/>
                    <a:pt x="391894" y="298698"/>
                  </a:cubicBezTo>
                  <a:cubicBezTo>
                    <a:pt x="387380" y="291279"/>
                    <a:pt x="387380" y="291279"/>
                    <a:pt x="387380" y="291279"/>
                  </a:cubicBezTo>
                  <a:cubicBezTo>
                    <a:pt x="376847" y="286828"/>
                    <a:pt x="376847" y="286828"/>
                    <a:pt x="376847" y="286828"/>
                  </a:cubicBezTo>
                  <a:cubicBezTo>
                    <a:pt x="370828" y="280893"/>
                    <a:pt x="370828" y="280893"/>
                    <a:pt x="370828" y="280893"/>
                  </a:cubicBezTo>
                  <a:cubicBezTo>
                    <a:pt x="370828" y="277925"/>
                    <a:pt x="370828" y="277925"/>
                    <a:pt x="370828" y="277925"/>
                  </a:cubicBezTo>
                  <a:cubicBezTo>
                    <a:pt x="370828" y="273474"/>
                    <a:pt x="370828" y="273474"/>
                    <a:pt x="370828" y="273474"/>
                  </a:cubicBezTo>
                  <a:cubicBezTo>
                    <a:pt x="370828" y="267539"/>
                    <a:pt x="370828" y="267539"/>
                    <a:pt x="370828" y="267539"/>
                  </a:cubicBezTo>
                  <a:cubicBezTo>
                    <a:pt x="370828" y="264571"/>
                    <a:pt x="370828" y="264571"/>
                    <a:pt x="370828" y="264571"/>
                  </a:cubicBezTo>
                  <a:cubicBezTo>
                    <a:pt x="370828" y="252701"/>
                    <a:pt x="370828" y="252701"/>
                    <a:pt x="370828" y="252701"/>
                  </a:cubicBezTo>
                  <a:cubicBezTo>
                    <a:pt x="370828" y="249733"/>
                    <a:pt x="370828" y="249733"/>
                    <a:pt x="370828" y="249733"/>
                  </a:cubicBezTo>
                  <a:cubicBezTo>
                    <a:pt x="370828" y="242315"/>
                    <a:pt x="370828" y="242315"/>
                    <a:pt x="370828" y="242315"/>
                  </a:cubicBezTo>
                  <a:cubicBezTo>
                    <a:pt x="363304" y="231928"/>
                    <a:pt x="363304" y="231928"/>
                    <a:pt x="363304" y="231928"/>
                  </a:cubicBezTo>
                  <a:cubicBezTo>
                    <a:pt x="358790" y="227477"/>
                    <a:pt x="358790" y="227477"/>
                    <a:pt x="358790" y="227477"/>
                  </a:cubicBezTo>
                  <a:cubicBezTo>
                    <a:pt x="358790" y="223025"/>
                    <a:pt x="358790" y="223025"/>
                    <a:pt x="358790" y="223025"/>
                  </a:cubicBezTo>
                  <a:cubicBezTo>
                    <a:pt x="358790" y="220058"/>
                    <a:pt x="358790" y="220058"/>
                    <a:pt x="358790" y="220058"/>
                  </a:cubicBezTo>
                  <a:cubicBezTo>
                    <a:pt x="363304" y="214123"/>
                    <a:pt x="363304" y="214123"/>
                    <a:pt x="363304" y="214123"/>
                  </a:cubicBezTo>
                  <a:cubicBezTo>
                    <a:pt x="370828" y="212639"/>
                    <a:pt x="370828" y="212639"/>
                    <a:pt x="370828" y="212639"/>
                  </a:cubicBezTo>
                  <a:cubicBezTo>
                    <a:pt x="376847" y="206704"/>
                    <a:pt x="376847" y="206704"/>
                    <a:pt x="376847" y="206704"/>
                  </a:cubicBezTo>
                  <a:lnTo>
                    <a:pt x="376847" y="199285"/>
                  </a:lnTo>
                  <a:cubicBezTo>
                    <a:pt x="373837" y="185931"/>
                    <a:pt x="373837" y="185931"/>
                    <a:pt x="373837" y="185931"/>
                  </a:cubicBezTo>
                  <a:cubicBezTo>
                    <a:pt x="373837" y="182963"/>
                    <a:pt x="373837" y="182963"/>
                    <a:pt x="373837" y="182963"/>
                  </a:cubicBezTo>
                  <a:cubicBezTo>
                    <a:pt x="373837" y="178512"/>
                    <a:pt x="373837" y="178512"/>
                    <a:pt x="373837" y="178512"/>
                  </a:cubicBezTo>
                  <a:close/>
                  <a:moveTo>
                    <a:pt x="275720" y="116651"/>
                  </a:moveTo>
                  <a:lnTo>
                    <a:pt x="281022" y="116651"/>
                  </a:lnTo>
                  <a:lnTo>
                    <a:pt x="284556" y="116651"/>
                  </a:lnTo>
                  <a:lnTo>
                    <a:pt x="288091" y="120186"/>
                  </a:lnTo>
                  <a:lnTo>
                    <a:pt x="291626" y="125488"/>
                  </a:lnTo>
                  <a:lnTo>
                    <a:pt x="291626" y="130790"/>
                  </a:lnTo>
                  <a:lnTo>
                    <a:pt x="284556" y="134325"/>
                  </a:lnTo>
                  <a:lnTo>
                    <a:pt x="281022" y="130790"/>
                  </a:lnTo>
                  <a:lnTo>
                    <a:pt x="281022" y="125488"/>
                  </a:lnTo>
                  <a:lnTo>
                    <a:pt x="275720" y="121953"/>
                  </a:lnTo>
                  <a:lnTo>
                    <a:pt x="275720" y="120186"/>
                  </a:lnTo>
                  <a:close/>
                  <a:moveTo>
                    <a:pt x="309302" y="107814"/>
                  </a:moveTo>
                  <a:lnTo>
                    <a:pt x="314604" y="107814"/>
                  </a:lnTo>
                  <a:lnTo>
                    <a:pt x="319906" y="113116"/>
                  </a:lnTo>
                  <a:lnTo>
                    <a:pt x="323441" y="116651"/>
                  </a:lnTo>
                  <a:lnTo>
                    <a:pt x="330511" y="120186"/>
                  </a:lnTo>
                  <a:lnTo>
                    <a:pt x="330511" y="116651"/>
                  </a:lnTo>
                  <a:lnTo>
                    <a:pt x="339348" y="116651"/>
                  </a:lnTo>
                  <a:lnTo>
                    <a:pt x="344650" y="116651"/>
                  </a:lnTo>
                  <a:lnTo>
                    <a:pt x="351720" y="121954"/>
                  </a:lnTo>
                  <a:lnTo>
                    <a:pt x="364092" y="130791"/>
                  </a:lnTo>
                  <a:lnTo>
                    <a:pt x="364092" y="139628"/>
                  </a:lnTo>
                  <a:lnTo>
                    <a:pt x="358789" y="144930"/>
                  </a:lnTo>
                  <a:lnTo>
                    <a:pt x="353487" y="144930"/>
                  </a:lnTo>
                  <a:lnTo>
                    <a:pt x="348185" y="144930"/>
                  </a:lnTo>
                  <a:lnTo>
                    <a:pt x="348185" y="146698"/>
                  </a:lnTo>
                  <a:lnTo>
                    <a:pt x="335813" y="146698"/>
                  </a:lnTo>
                  <a:lnTo>
                    <a:pt x="330511" y="146698"/>
                  </a:lnTo>
                  <a:lnTo>
                    <a:pt x="328743" y="146698"/>
                  </a:lnTo>
                  <a:lnTo>
                    <a:pt x="325209" y="141396"/>
                  </a:lnTo>
                  <a:lnTo>
                    <a:pt x="323441" y="134326"/>
                  </a:lnTo>
                  <a:lnTo>
                    <a:pt x="325209" y="127256"/>
                  </a:lnTo>
                  <a:lnTo>
                    <a:pt x="316371" y="127256"/>
                  </a:lnTo>
                  <a:lnTo>
                    <a:pt x="309302" y="125488"/>
                  </a:lnTo>
                  <a:lnTo>
                    <a:pt x="309302" y="120186"/>
                  </a:lnTo>
                  <a:lnTo>
                    <a:pt x="309302" y="116651"/>
                  </a:lnTo>
                  <a:lnTo>
                    <a:pt x="309302" y="111349"/>
                  </a:lnTo>
                  <a:close/>
                  <a:moveTo>
                    <a:pt x="258045" y="93675"/>
                  </a:moveTo>
                  <a:lnTo>
                    <a:pt x="261580" y="93675"/>
                  </a:lnTo>
                  <a:lnTo>
                    <a:pt x="272184" y="93675"/>
                  </a:lnTo>
                  <a:lnTo>
                    <a:pt x="281021" y="93675"/>
                  </a:lnTo>
                  <a:lnTo>
                    <a:pt x="282788" y="100745"/>
                  </a:lnTo>
                  <a:lnTo>
                    <a:pt x="302230" y="100745"/>
                  </a:lnTo>
                  <a:lnTo>
                    <a:pt x="293393" y="106047"/>
                  </a:lnTo>
                  <a:lnTo>
                    <a:pt x="291625" y="107815"/>
                  </a:lnTo>
                  <a:lnTo>
                    <a:pt x="291625" y="104280"/>
                  </a:lnTo>
                  <a:lnTo>
                    <a:pt x="286323" y="104280"/>
                  </a:lnTo>
                  <a:lnTo>
                    <a:pt x="282788" y="104280"/>
                  </a:lnTo>
                  <a:lnTo>
                    <a:pt x="277486" y="104280"/>
                  </a:lnTo>
                  <a:lnTo>
                    <a:pt x="273951" y="104280"/>
                  </a:lnTo>
                  <a:lnTo>
                    <a:pt x="270417" y="104280"/>
                  </a:lnTo>
                  <a:lnTo>
                    <a:pt x="265114" y="104280"/>
                  </a:lnTo>
                  <a:lnTo>
                    <a:pt x="258045" y="102512"/>
                  </a:lnTo>
                  <a:lnTo>
                    <a:pt x="258045" y="100745"/>
                  </a:lnTo>
                  <a:lnTo>
                    <a:pt x="258045" y="97210"/>
                  </a:lnTo>
                  <a:close/>
                  <a:moveTo>
                    <a:pt x="187348" y="51256"/>
                  </a:moveTo>
                  <a:lnTo>
                    <a:pt x="194417" y="51256"/>
                  </a:lnTo>
                  <a:lnTo>
                    <a:pt x="197952" y="51256"/>
                  </a:lnTo>
                  <a:lnTo>
                    <a:pt x="201487" y="53023"/>
                  </a:lnTo>
                  <a:lnTo>
                    <a:pt x="203254" y="56558"/>
                  </a:lnTo>
                  <a:lnTo>
                    <a:pt x="208557" y="65395"/>
                  </a:lnTo>
                  <a:lnTo>
                    <a:pt x="213859" y="65395"/>
                  </a:lnTo>
                  <a:lnTo>
                    <a:pt x="217394" y="74233"/>
                  </a:lnTo>
                  <a:lnTo>
                    <a:pt x="217394" y="81303"/>
                  </a:lnTo>
                  <a:lnTo>
                    <a:pt x="217394" y="86605"/>
                  </a:lnTo>
                  <a:lnTo>
                    <a:pt x="212092" y="86605"/>
                  </a:lnTo>
                  <a:lnTo>
                    <a:pt x="206789" y="81303"/>
                  </a:lnTo>
                  <a:lnTo>
                    <a:pt x="203254" y="77768"/>
                  </a:lnTo>
                  <a:lnTo>
                    <a:pt x="194417" y="81303"/>
                  </a:lnTo>
                  <a:lnTo>
                    <a:pt x="187348" y="83070"/>
                  </a:lnTo>
                  <a:lnTo>
                    <a:pt x="182046" y="79535"/>
                  </a:lnTo>
                  <a:lnTo>
                    <a:pt x="178511" y="74233"/>
                  </a:lnTo>
                  <a:lnTo>
                    <a:pt x="169674" y="68930"/>
                  </a:lnTo>
                  <a:lnTo>
                    <a:pt x="169674" y="63628"/>
                  </a:lnTo>
                  <a:lnTo>
                    <a:pt x="169674" y="56558"/>
                  </a:lnTo>
                  <a:lnTo>
                    <a:pt x="174976" y="56558"/>
                  </a:lnTo>
                  <a:lnTo>
                    <a:pt x="180278" y="56558"/>
                  </a:lnTo>
                  <a:lnTo>
                    <a:pt x="180278" y="53023"/>
                  </a:lnTo>
                  <a:close/>
                  <a:moveTo>
                    <a:pt x="12372" y="15908"/>
                  </a:moveTo>
                  <a:lnTo>
                    <a:pt x="12372" y="21210"/>
                  </a:lnTo>
                  <a:lnTo>
                    <a:pt x="12372" y="24745"/>
                  </a:lnTo>
                  <a:lnTo>
                    <a:pt x="8837" y="28280"/>
                  </a:lnTo>
                  <a:lnTo>
                    <a:pt x="7069" y="31815"/>
                  </a:lnTo>
                  <a:lnTo>
                    <a:pt x="7069" y="38885"/>
                  </a:lnTo>
                  <a:lnTo>
                    <a:pt x="0" y="35350"/>
                  </a:lnTo>
                  <a:lnTo>
                    <a:pt x="0" y="31815"/>
                  </a:lnTo>
                  <a:lnTo>
                    <a:pt x="0" y="28280"/>
                  </a:lnTo>
                  <a:lnTo>
                    <a:pt x="7069" y="21210"/>
                  </a:lnTo>
                  <a:close/>
                  <a:moveTo>
                    <a:pt x="58325" y="0"/>
                  </a:moveTo>
                  <a:lnTo>
                    <a:pt x="63627" y="0"/>
                  </a:lnTo>
                  <a:lnTo>
                    <a:pt x="77767" y="0"/>
                  </a:lnTo>
                  <a:lnTo>
                    <a:pt x="83069" y="0"/>
                  </a:lnTo>
                  <a:lnTo>
                    <a:pt x="88372" y="8837"/>
                  </a:lnTo>
                  <a:lnTo>
                    <a:pt x="88372" y="10604"/>
                  </a:lnTo>
                  <a:lnTo>
                    <a:pt x="88372" y="15907"/>
                  </a:lnTo>
                  <a:lnTo>
                    <a:pt x="86604" y="21209"/>
                  </a:lnTo>
                  <a:lnTo>
                    <a:pt x="86604" y="22977"/>
                  </a:lnTo>
                  <a:lnTo>
                    <a:pt x="81302" y="28279"/>
                  </a:lnTo>
                  <a:lnTo>
                    <a:pt x="77767" y="28279"/>
                  </a:lnTo>
                  <a:lnTo>
                    <a:pt x="72465" y="28279"/>
                  </a:lnTo>
                  <a:lnTo>
                    <a:pt x="68930" y="28279"/>
                  </a:lnTo>
                  <a:lnTo>
                    <a:pt x="60092" y="22977"/>
                  </a:lnTo>
                  <a:lnTo>
                    <a:pt x="58325" y="22977"/>
                  </a:lnTo>
                  <a:lnTo>
                    <a:pt x="49488" y="15907"/>
                  </a:lnTo>
                  <a:lnTo>
                    <a:pt x="49488" y="7070"/>
                  </a:lnTo>
                  <a:lnTo>
                    <a:pt x="49488" y="3535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</p:grpSp>
      <p:graphicFrame>
        <p:nvGraphicFramePr>
          <p:cNvPr id="192" name="Chart 191">
            <a:extLst>
              <a:ext uri="{FF2B5EF4-FFF2-40B4-BE49-F238E27FC236}">
                <a16:creationId xmlns:a16="http://schemas.microsoft.com/office/drawing/2014/main" id="{5C0409FD-928E-8144-858B-B0779CA95F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2390109"/>
              </p:ext>
            </p:extLst>
          </p:nvPr>
        </p:nvGraphicFramePr>
        <p:xfrm>
          <a:off x="2280512" y="10593161"/>
          <a:ext cx="7926881" cy="21358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94" name="CuadroTexto 350">
            <a:extLst>
              <a:ext uri="{FF2B5EF4-FFF2-40B4-BE49-F238E27FC236}">
                <a16:creationId xmlns:a16="http://schemas.microsoft.com/office/drawing/2014/main" id="{3F04667D-52DE-1944-86DA-230193DF6863}"/>
              </a:ext>
            </a:extLst>
          </p:cNvPr>
          <p:cNvSpPr txBox="1"/>
          <p:nvPr/>
        </p:nvSpPr>
        <p:spPr>
          <a:xfrm>
            <a:off x="5493021" y="4100644"/>
            <a:ext cx="160813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5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 Medium" pitchFamily="2" charset="77"/>
              </a:rPr>
              <a:t>2018</a:t>
            </a:r>
          </a:p>
        </p:txBody>
      </p: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6DD057CE-13F5-BA46-B412-2D4A95145470}"/>
              </a:ext>
            </a:extLst>
          </p:cNvPr>
          <p:cNvGrpSpPr/>
          <p:nvPr/>
        </p:nvGrpSpPr>
        <p:grpSpPr>
          <a:xfrm>
            <a:off x="14313643" y="5009782"/>
            <a:ext cx="7901706" cy="5165780"/>
            <a:chOff x="1382243" y="4535159"/>
            <a:chExt cx="11465855" cy="7495865"/>
          </a:xfrm>
          <a:solidFill>
            <a:schemeClr val="tx1">
              <a:lumMod val="20000"/>
              <a:lumOff val="80000"/>
            </a:schemeClr>
          </a:solidFill>
        </p:grpSpPr>
        <p:sp>
          <p:nvSpPr>
            <p:cNvPr id="196" name="Freeform 5">
              <a:extLst>
                <a:ext uri="{FF2B5EF4-FFF2-40B4-BE49-F238E27FC236}">
                  <a16:creationId xmlns:a16="http://schemas.microsoft.com/office/drawing/2014/main" id="{26046C3B-0863-7D4B-8C3B-46A426B218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5964" y="4535159"/>
              <a:ext cx="1428984" cy="1060490"/>
            </a:xfrm>
            <a:custGeom>
              <a:avLst/>
              <a:gdLst>
                <a:gd name="T0" fmla="*/ 228 w 257"/>
                <a:gd name="T1" fmla="*/ 167 h 190"/>
                <a:gd name="T2" fmla="*/ 227 w 257"/>
                <a:gd name="T3" fmla="*/ 190 h 190"/>
                <a:gd name="T4" fmla="*/ 150 w 257"/>
                <a:gd name="T5" fmla="*/ 172 h 190"/>
                <a:gd name="T6" fmla="*/ 141 w 257"/>
                <a:gd name="T7" fmla="*/ 172 h 190"/>
                <a:gd name="T8" fmla="*/ 108 w 257"/>
                <a:gd name="T9" fmla="*/ 174 h 190"/>
                <a:gd name="T10" fmla="*/ 102 w 257"/>
                <a:gd name="T11" fmla="*/ 173 h 190"/>
                <a:gd name="T12" fmla="*/ 97 w 257"/>
                <a:gd name="T13" fmla="*/ 174 h 190"/>
                <a:gd name="T14" fmla="*/ 94 w 257"/>
                <a:gd name="T15" fmla="*/ 172 h 190"/>
                <a:gd name="T16" fmla="*/ 86 w 257"/>
                <a:gd name="T17" fmla="*/ 171 h 190"/>
                <a:gd name="T18" fmla="*/ 85 w 257"/>
                <a:gd name="T19" fmla="*/ 168 h 190"/>
                <a:gd name="T20" fmla="*/ 73 w 257"/>
                <a:gd name="T21" fmla="*/ 165 h 190"/>
                <a:gd name="T22" fmla="*/ 66 w 257"/>
                <a:gd name="T23" fmla="*/ 162 h 190"/>
                <a:gd name="T24" fmla="*/ 51 w 257"/>
                <a:gd name="T25" fmla="*/ 165 h 190"/>
                <a:gd name="T26" fmla="*/ 33 w 257"/>
                <a:gd name="T27" fmla="*/ 156 h 190"/>
                <a:gd name="T28" fmla="*/ 29 w 257"/>
                <a:gd name="T29" fmla="*/ 128 h 190"/>
                <a:gd name="T30" fmla="*/ 20 w 257"/>
                <a:gd name="T31" fmla="*/ 126 h 190"/>
                <a:gd name="T32" fmla="*/ 10 w 257"/>
                <a:gd name="T33" fmla="*/ 120 h 190"/>
                <a:gd name="T34" fmla="*/ 0 w 257"/>
                <a:gd name="T35" fmla="*/ 116 h 190"/>
                <a:gd name="T36" fmla="*/ 3 w 257"/>
                <a:gd name="T37" fmla="*/ 103 h 190"/>
                <a:gd name="T38" fmla="*/ 5 w 257"/>
                <a:gd name="T39" fmla="*/ 105 h 190"/>
                <a:gd name="T40" fmla="*/ 7 w 257"/>
                <a:gd name="T41" fmla="*/ 105 h 190"/>
                <a:gd name="T42" fmla="*/ 11 w 257"/>
                <a:gd name="T43" fmla="*/ 99 h 190"/>
                <a:gd name="T44" fmla="*/ 9 w 257"/>
                <a:gd name="T45" fmla="*/ 96 h 190"/>
                <a:gd name="T46" fmla="*/ 7 w 257"/>
                <a:gd name="T47" fmla="*/ 88 h 190"/>
                <a:gd name="T48" fmla="*/ 16 w 257"/>
                <a:gd name="T49" fmla="*/ 85 h 190"/>
                <a:gd name="T50" fmla="*/ 8 w 257"/>
                <a:gd name="T51" fmla="*/ 78 h 190"/>
                <a:gd name="T52" fmla="*/ 6 w 257"/>
                <a:gd name="T53" fmla="*/ 60 h 190"/>
                <a:gd name="T54" fmla="*/ 8 w 257"/>
                <a:gd name="T55" fmla="*/ 41 h 190"/>
                <a:gd name="T56" fmla="*/ 3 w 257"/>
                <a:gd name="T57" fmla="*/ 23 h 190"/>
                <a:gd name="T58" fmla="*/ 10 w 257"/>
                <a:gd name="T59" fmla="*/ 10 h 190"/>
                <a:gd name="T60" fmla="*/ 33 w 257"/>
                <a:gd name="T61" fmla="*/ 30 h 190"/>
                <a:gd name="T62" fmla="*/ 49 w 257"/>
                <a:gd name="T63" fmla="*/ 36 h 190"/>
                <a:gd name="T64" fmla="*/ 55 w 257"/>
                <a:gd name="T65" fmla="*/ 36 h 190"/>
                <a:gd name="T66" fmla="*/ 65 w 257"/>
                <a:gd name="T67" fmla="*/ 42 h 190"/>
                <a:gd name="T68" fmla="*/ 63 w 257"/>
                <a:gd name="T69" fmla="*/ 56 h 190"/>
                <a:gd name="T70" fmla="*/ 48 w 257"/>
                <a:gd name="T71" fmla="*/ 69 h 190"/>
                <a:gd name="T72" fmla="*/ 48 w 257"/>
                <a:gd name="T73" fmla="*/ 74 h 190"/>
                <a:gd name="T74" fmla="*/ 55 w 257"/>
                <a:gd name="T75" fmla="*/ 66 h 190"/>
                <a:gd name="T76" fmla="*/ 70 w 257"/>
                <a:gd name="T77" fmla="*/ 57 h 190"/>
                <a:gd name="T78" fmla="*/ 66 w 257"/>
                <a:gd name="T79" fmla="*/ 64 h 190"/>
                <a:gd name="T80" fmla="*/ 52 w 257"/>
                <a:gd name="T81" fmla="*/ 80 h 190"/>
                <a:gd name="T82" fmla="*/ 46 w 257"/>
                <a:gd name="T83" fmla="*/ 91 h 190"/>
                <a:gd name="T84" fmla="*/ 55 w 257"/>
                <a:gd name="T85" fmla="*/ 87 h 190"/>
                <a:gd name="T86" fmla="*/ 65 w 257"/>
                <a:gd name="T87" fmla="*/ 82 h 190"/>
                <a:gd name="T88" fmla="*/ 71 w 257"/>
                <a:gd name="T89" fmla="*/ 68 h 190"/>
                <a:gd name="T90" fmla="*/ 80 w 257"/>
                <a:gd name="T91" fmla="*/ 54 h 190"/>
                <a:gd name="T92" fmla="*/ 78 w 257"/>
                <a:gd name="T93" fmla="*/ 42 h 190"/>
                <a:gd name="T94" fmla="*/ 75 w 257"/>
                <a:gd name="T95" fmla="*/ 35 h 190"/>
                <a:gd name="T96" fmla="*/ 74 w 257"/>
                <a:gd name="T97" fmla="*/ 46 h 190"/>
                <a:gd name="T98" fmla="*/ 76 w 257"/>
                <a:gd name="T99" fmla="*/ 54 h 190"/>
                <a:gd name="T100" fmla="*/ 72 w 257"/>
                <a:gd name="T101" fmla="*/ 51 h 190"/>
                <a:gd name="T102" fmla="*/ 68 w 257"/>
                <a:gd name="T103" fmla="*/ 41 h 190"/>
                <a:gd name="T104" fmla="*/ 73 w 257"/>
                <a:gd name="T105" fmla="*/ 32 h 190"/>
                <a:gd name="T106" fmla="*/ 74 w 257"/>
                <a:gd name="T107" fmla="*/ 24 h 190"/>
                <a:gd name="T108" fmla="*/ 80 w 257"/>
                <a:gd name="T109" fmla="*/ 30 h 190"/>
                <a:gd name="T110" fmla="*/ 79 w 257"/>
                <a:gd name="T111" fmla="*/ 15 h 190"/>
                <a:gd name="T112" fmla="*/ 77 w 257"/>
                <a:gd name="T113" fmla="*/ 11 h 190"/>
                <a:gd name="T114" fmla="*/ 145 w 257"/>
                <a:gd name="T115" fmla="*/ 19 h 190"/>
                <a:gd name="T116" fmla="*/ 246 w 257"/>
                <a:gd name="T117" fmla="*/ 45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7" h="190">
                  <a:moveTo>
                    <a:pt x="257" y="47"/>
                  </a:moveTo>
                  <a:cubicBezTo>
                    <a:pt x="257" y="47"/>
                    <a:pt x="233" y="161"/>
                    <a:pt x="228" y="167"/>
                  </a:cubicBezTo>
                  <a:cubicBezTo>
                    <a:pt x="224" y="174"/>
                    <a:pt x="229" y="172"/>
                    <a:pt x="229" y="179"/>
                  </a:cubicBezTo>
                  <a:cubicBezTo>
                    <a:pt x="229" y="185"/>
                    <a:pt x="227" y="190"/>
                    <a:pt x="227" y="190"/>
                  </a:cubicBezTo>
                  <a:cubicBezTo>
                    <a:pt x="161" y="173"/>
                    <a:pt x="161" y="173"/>
                    <a:pt x="161" y="173"/>
                  </a:cubicBezTo>
                  <a:cubicBezTo>
                    <a:pt x="150" y="172"/>
                    <a:pt x="150" y="172"/>
                    <a:pt x="150" y="172"/>
                  </a:cubicBezTo>
                  <a:cubicBezTo>
                    <a:pt x="146" y="173"/>
                    <a:pt x="146" y="173"/>
                    <a:pt x="146" y="173"/>
                  </a:cubicBezTo>
                  <a:cubicBezTo>
                    <a:pt x="141" y="172"/>
                    <a:pt x="141" y="172"/>
                    <a:pt x="141" y="172"/>
                  </a:cubicBezTo>
                  <a:cubicBezTo>
                    <a:pt x="137" y="173"/>
                    <a:pt x="137" y="173"/>
                    <a:pt x="137" y="173"/>
                  </a:cubicBezTo>
                  <a:cubicBezTo>
                    <a:pt x="108" y="174"/>
                    <a:pt x="108" y="174"/>
                    <a:pt x="108" y="174"/>
                  </a:cubicBezTo>
                  <a:cubicBezTo>
                    <a:pt x="105" y="172"/>
                    <a:pt x="105" y="172"/>
                    <a:pt x="105" y="172"/>
                  </a:cubicBezTo>
                  <a:cubicBezTo>
                    <a:pt x="102" y="173"/>
                    <a:pt x="102" y="173"/>
                    <a:pt x="102" y="173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4" y="173"/>
                    <a:pt x="94" y="173"/>
                    <a:pt x="94" y="173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89" y="172"/>
                    <a:pt x="89" y="172"/>
                    <a:pt x="89" y="172"/>
                  </a:cubicBezTo>
                  <a:cubicBezTo>
                    <a:pt x="86" y="171"/>
                    <a:pt x="86" y="171"/>
                    <a:pt x="86" y="171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1" y="167"/>
                    <a:pt x="81" y="167"/>
                    <a:pt x="81" y="167"/>
                  </a:cubicBezTo>
                  <a:cubicBezTo>
                    <a:pt x="73" y="165"/>
                    <a:pt x="73" y="165"/>
                    <a:pt x="73" y="165"/>
                  </a:cubicBezTo>
                  <a:cubicBezTo>
                    <a:pt x="68" y="163"/>
                    <a:pt x="68" y="163"/>
                    <a:pt x="68" y="163"/>
                  </a:cubicBezTo>
                  <a:cubicBezTo>
                    <a:pt x="66" y="162"/>
                    <a:pt x="66" y="162"/>
                    <a:pt x="66" y="162"/>
                  </a:cubicBezTo>
                  <a:cubicBezTo>
                    <a:pt x="60" y="163"/>
                    <a:pt x="60" y="163"/>
                    <a:pt x="60" y="163"/>
                  </a:cubicBezTo>
                  <a:cubicBezTo>
                    <a:pt x="51" y="165"/>
                    <a:pt x="51" y="165"/>
                    <a:pt x="51" y="165"/>
                  </a:cubicBezTo>
                  <a:cubicBezTo>
                    <a:pt x="40" y="162"/>
                    <a:pt x="40" y="162"/>
                    <a:pt x="40" y="162"/>
                  </a:cubicBezTo>
                  <a:cubicBezTo>
                    <a:pt x="33" y="156"/>
                    <a:pt x="33" y="156"/>
                    <a:pt x="33" y="156"/>
                  </a:cubicBezTo>
                  <a:cubicBezTo>
                    <a:pt x="33" y="156"/>
                    <a:pt x="36" y="149"/>
                    <a:pt x="35" y="140"/>
                  </a:cubicBezTo>
                  <a:cubicBezTo>
                    <a:pt x="34" y="130"/>
                    <a:pt x="29" y="128"/>
                    <a:pt x="29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0" y="126"/>
                    <a:pt x="20" y="126"/>
                    <a:pt x="20" y="126"/>
                  </a:cubicBezTo>
                  <a:cubicBezTo>
                    <a:pt x="20" y="126"/>
                    <a:pt x="20" y="120"/>
                    <a:pt x="15" y="120"/>
                  </a:cubicBezTo>
                  <a:cubicBezTo>
                    <a:pt x="10" y="120"/>
                    <a:pt x="10" y="120"/>
                    <a:pt x="10" y="120"/>
                  </a:cubicBezTo>
                  <a:cubicBezTo>
                    <a:pt x="4" y="119"/>
                    <a:pt x="4" y="119"/>
                    <a:pt x="4" y="119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1" y="109"/>
                    <a:pt x="1" y="109"/>
                    <a:pt x="1" y="109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4" y="102"/>
                    <a:pt x="4" y="102"/>
                    <a:pt x="4" y="102"/>
                  </a:cubicBezTo>
                  <a:cubicBezTo>
                    <a:pt x="5" y="105"/>
                    <a:pt x="5" y="105"/>
                    <a:pt x="5" y="105"/>
                  </a:cubicBezTo>
                  <a:cubicBezTo>
                    <a:pt x="6" y="106"/>
                    <a:pt x="6" y="106"/>
                    <a:pt x="6" y="106"/>
                  </a:cubicBezTo>
                  <a:cubicBezTo>
                    <a:pt x="7" y="105"/>
                    <a:pt x="7" y="105"/>
                    <a:pt x="7" y="105"/>
                  </a:cubicBezTo>
                  <a:cubicBezTo>
                    <a:pt x="7" y="101"/>
                    <a:pt x="7" y="101"/>
                    <a:pt x="7" y="101"/>
                  </a:cubicBezTo>
                  <a:cubicBezTo>
                    <a:pt x="11" y="99"/>
                    <a:pt x="11" y="99"/>
                    <a:pt x="11" y="99"/>
                  </a:cubicBezTo>
                  <a:cubicBezTo>
                    <a:pt x="11" y="98"/>
                    <a:pt x="11" y="98"/>
                    <a:pt x="11" y="98"/>
                  </a:cubicBezTo>
                  <a:cubicBezTo>
                    <a:pt x="9" y="96"/>
                    <a:pt x="9" y="96"/>
                    <a:pt x="9" y="96"/>
                  </a:cubicBezTo>
                  <a:cubicBezTo>
                    <a:pt x="8" y="95"/>
                    <a:pt x="8" y="95"/>
                    <a:pt x="8" y="95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14" y="87"/>
                    <a:pt x="14" y="87"/>
                    <a:pt x="14" y="87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65" y="42"/>
                    <a:pt x="65" y="42"/>
                    <a:pt x="65" y="42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54" y="61"/>
                    <a:pt x="54" y="61"/>
                    <a:pt x="54" y="61"/>
                  </a:cubicBezTo>
                  <a:cubicBezTo>
                    <a:pt x="48" y="69"/>
                    <a:pt x="48" y="69"/>
                    <a:pt x="48" y="69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8" y="74"/>
                    <a:pt x="48" y="74"/>
                    <a:pt x="48" y="74"/>
                  </a:cubicBezTo>
                  <a:cubicBezTo>
                    <a:pt x="52" y="70"/>
                    <a:pt x="52" y="70"/>
                    <a:pt x="52" y="70"/>
                  </a:cubicBezTo>
                  <a:cubicBezTo>
                    <a:pt x="55" y="66"/>
                    <a:pt x="55" y="66"/>
                    <a:pt x="55" y="66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66" y="64"/>
                    <a:pt x="66" y="64"/>
                    <a:pt x="66" y="6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46" y="86"/>
                    <a:pt x="46" y="86"/>
                    <a:pt x="46" y="86"/>
                  </a:cubicBezTo>
                  <a:cubicBezTo>
                    <a:pt x="46" y="91"/>
                    <a:pt x="46" y="91"/>
                    <a:pt x="46" y="91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5" y="82"/>
                    <a:pt x="65" y="82"/>
                    <a:pt x="65" y="82"/>
                  </a:cubicBezTo>
                  <a:cubicBezTo>
                    <a:pt x="69" y="78"/>
                    <a:pt x="69" y="78"/>
                    <a:pt x="69" y="78"/>
                  </a:cubicBezTo>
                  <a:cubicBezTo>
                    <a:pt x="71" y="68"/>
                    <a:pt x="71" y="68"/>
                    <a:pt x="71" y="68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1" y="50"/>
                    <a:pt x="81" y="50"/>
                    <a:pt x="81" y="50"/>
                  </a:cubicBezTo>
                  <a:cubicBezTo>
                    <a:pt x="78" y="42"/>
                    <a:pt x="78" y="42"/>
                    <a:pt x="78" y="42"/>
                  </a:cubicBezTo>
                  <a:cubicBezTo>
                    <a:pt x="78" y="34"/>
                    <a:pt x="78" y="34"/>
                    <a:pt x="78" y="34"/>
                  </a:cubicBezTo>
                  <a:cubicBezTo>
                    <a:pt x="75" y="35"/>
                    <a:pt x="75" y="35"/>
                    <a:pt x="75" y="35"/>
                  </a:cubicBezTo>
                  <a:cubicBezTo>
                    <a:pt x="73" y="38"/>
                    <a:pt x="73" y="38"/>
                    <a:pt x="73" y="38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76" y="52"/>
                    <a:pt x="76" y="52"/>
                    <a:pt x="76" y="52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70" y="46"/>
                    <a:pt x="70" y="46"/>
                    <a:pt x="70" y="46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68" y="37"/>
                    <a:pt x="68" y="37"/>
                    <a:pt x="68" y="37"/>
                  </a:cubicBezTo>
                  <a:cubicBezTo>
                    <a:pt x="73" y="32"/>
                    <a:pt x="73" y="32"/>
                    <a:pt x="73" y="32"/>
                  </a:cubicBezTo>
                  <a:cubicBezTo>
                    <a:pt x="75" y="28"/>
                    <a:pt x="75" y="28"/>
                    <a:pt x="75" y="2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9" y="29"/>
                    <a:pt x="79" y="29"/>
                    <a:pt x="79" y="29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79" y="15"/>
                    <a:pt x="79" y="15"/>
                    <a:pt x="79" y="15"/>
                  </a:cubicBezTo>
                  <a:cubicBezTo>
                    <a:pt x="80" y="12"/>
                    <a:pt x="80" y="12"/>
                    <a:pt x="80" y="12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6" y="0"/>
                    <a:pt x="133" y="16"/>
                    <a:pt x="145" y="19"/>
                  </a:cubicBezTo>
                  <a:cubicBezTo>
                    <a:pt x="156" y="22"/>
                    <a:pt x="230" y="42"/>
                    <a:pt x="235" y="43"/>
                  </a:cubicBezTo>
                  <a:cubicBezTo>
                    <a:pt x="240" y="45"/>
                    <a:pt x="246" y="45"/>
                    <a:pt x="246" y="45"/>
                  </a:cubicBezTo>
                  <a:lnTo>
                    <a:pt x="257" y="47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197" name="Freeform 6">
              <a:extLst>
                <a:ext uri="{FF2B5EF4-FFF2-40B4-BE49-F238E27FC236}">
                  <a16:creationId xmlns:a16="http://schemas.microsoft.com/office/drawing/2014/main" id="{A251D9E7-9650-1241-98AE-007D745CEFC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9561" y="8269919"/>
              <a:ext cx="1501421" cy="1541327"/>
            </a:xfrm>
            <a:custGeom>
              <a:avLst/>
              <a:gdLst>
                <a:gd name="T0" fmla="*/ 34 w 228"/>
                <a:gd name="T1" fmla="*/ 0 h 234"/>
                <a:gd name="T2" fmla="*/ 228 w 228"/>
                <a:gd name="T3" fmla="*/ 23 h 234"/>
                <a:gd name="T4" fmla="*/ 227 w 228"/>
                <a:gd name="T5" fmla="*/ 44 h 234"/>
                <a:gd name="T6" fmla="*/ 224 w 228"/>
                <a:gd name="T7" fmla="*/ 44 h 234"/>
                <a:gd name="T8" fmla="*/ 210 w 228"/>
                <a:gd name="T9" fmla="*/ 226 h 234"/>
                <a:gd name="T10" fmla="*/ 91 w 228"/>
                <a:gd name="T11" fmla="*/ 215 h 234"/>
                <a:gd name="T12" fmla="*/ 90 w 228"/>
                <a:gd name="T13" fmla="*/ 224 h 234"/>
                <a:gd name="T14" fmla="*/ 32 w 228"/>
                <a:gd name="T15" fmla="*/ 218 h 234"/>
                <a:gd name="T16" fmla="*/ 29 w 228"/>
                <a:gd name="T17" fmla="*/ 234 h 234"/>
                <a:gd name="T18" fmla="*/ 0 w 228"/>
                <a:gd name="T19" fmla="*/ 230 h 234"/>
                <a:gd name="T20" fmla="*/ 34 w 228"/>
                <a:gd name="T21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8" h="234">
                  <a:moveTo>
                    <a:pt x="34" y="0"/>
                  </a:moveTo>
                  <a:lnTo>
                    <a:pt x="228" y="23"/>
                  </a:lnTo>
                  <a:lnTo>
                    <a:pt x="227" y="44"/>
                  </a:lnTo>
                  <a:lnTo>
                    <a:pt x="224" y="44"/>
                  </a:lnTo>
                  <a:lnTo>
                    <a:pt x="210" y="226"/>
                  </a:lnTo>
                  <a:lnTo>
                    <a:pt x="91" y="215"/>
                  </a:lnTo>
                  <a:lnTo>
                    <a:pt x="90" y="224"/>
                  </a:lnTo>
                  <a:lnTo>
                    <a:pt x="32" y="218"/>
                  </a:lnTo>
                  <a:lnTo>
                    <a:pt x="29" y="234"/>
                  </a:lnTo>
                  <a:lnTo>
                    <a:pt x="0" y="23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198" name="Freeform 7">
              <a:extLst>
                <a:ext uri="{FF2B5EF4-FFF2-40B4-BE49-F238E27FC236}">
                  <a16:creationId xmlns:a16="http://schemas.microsoft.com/office/drawing/2014/main" id="{622BC3D3-B518-E84A-81E8-68586FDF653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9295" y="8559744"/>
              <a:ext cx="2976501" cy="2937750"/>
            </a:xfrm>
            <a:custGeom>
              <a:avLst/>
              <a:gdLst>
                <a:gd name="T0" fmla="*/ 450 w 452"/>
                <a:gd name="T1" fmla="*/ 234 h 446"/>
                <a:gd name="T2" fmla="*/ 446 w 452"/>
                <a:gd name="T3" fmla="*/ 215 h 446"/>
                <a:gd name="T4" fmla="*/ 435 w 452"/>
                <a:gd name="T5" fmla="*/ 131 h 446"/>
                <a:gd name="T6" fmla="*/ 417 w 452"/>
                <a:gd name="T7" fmla="*/ 128 h 446"/>
                <a:gd name="T8" fmla="*/ 398 w 452"/>
                <a:gd name="T9" fmla="*/ 117 h 446"/>
                <a:gd name="T10" fmla="*/ 378 w 452"/>
                <a:gd name="T11" fmla="*/ 116 h 446"/>
                <a:gd name="T12" fmla="*/ 365 w 452"/>
                <a:gd name="T13" fmla="*/ 118 h 446"/>
                <a:gd name="T14" fmla="*/ 352 w 452"/>
                <a:gd name="T15" fmla="*/ 122 h 446"/>
                <a:gd name="T16" fmla="*/ 332 w 452"/>
                <a:gd name="T17" fmla="*/ 118 h 446"/>
                <a:gd name="T18" fmla="*/ 325 w 452"/>
                <a:gd name="T19" fmla="*/ 116 h 446"/>
                <a:gd name="T20" fmla="*/ 310 w 452"/>
                <a:gd name="T21" fmla="*/ 112 h 446"/>
                <a:gd name="T22" fmla="*/ 301 w 452"/>
                <a:gd name="T23" fmla="*/ 111 h 446"/>
                <a:gd name="T24" fmla="*/ 284 w 452"/>
                <a:gd name="T25" fmla="*/ 107 h 446"/>
                <a:gd name="T26" fmla="*/ 269 w 452"/>
                <a:gd name="T27" fmla="*/ 101 h 446"/>
                <a:gd name="T28" fmla="*/ 253 w 452"/>
                <a:gd name="T29" fmla="*/ 93 h 446"/>
                <a:gd name="T30" fmla="*/ 242 w 452"/>
                <a:gd name="T31" fmla="*/ 90 h 446"/>
                <a:gd name="T32" fmla="*/ 125 w 452"/>
                <a:gd name="T33" fmla="*/ 182 h 446"/>
                <a:gd name="T34" fmla="*/ 2 w 452"/>
                <a:gd name="T35" fmla="*/ 183 h 446"/>
                <a:gd name="T36" fmla="*/ 13 w 452"/>
                <a:gd name="T37" fmla="*/ 197 h 446"/>
                <a:gd name="T38" fmla="*/ 22 w 452"/>
                <a:gd name="T39" fmla="*/ 205 h 446"/>
                <a:gd name="T40" fmla="*/ 41 w 452"/>
                <a:gd name="T41" fmla="*/ 224 h 446"/>
                <a:gd name="T42" fmla="*/ 55 w 452"/>
                <a:gd name="T43" fmla="*/ 238 h 446"/>
                <a:gd name="T44" fmla="*/ 59 w 452"/>
                <a:gd name="T45" fmla="*/ 259 h 446"/>
                <a:gd name="T46" fmla="*/ 66 w 452"/>
                <a:gd name="T47" fmla="*/ 278 h 446"/>
                <a:gd name="T48" fmla="*/ 74 w 452"/>
                <a:gd name="T49" fmla="*/ 286 h 446"/>
                <a:gd name="T50" fmla="*/ 88 w 452"/>
                <a:gd name="T51" fmla="*/ 296 h 446"/>
                <a:gd name="T52" fmla="*/ 109 w 452"/>
                <a:gd name="T53" fmla="*/ 307 h 446"/>
                <a:gd name="T54" fmla="*/ 120 w 452"/>
                <a:gd name="T55" fmla="*/ 298 h 446"/>
                <a:gd name="T56" fmla="*/ 127 w 452"/>
                <a:gd name="T57" fmla="*/ 283 h 446"/>
                <a:gd name="T58" fmla="*/ 148 w 452"/>
                <a:gd name="T59" fmla="*/ 275 h 446"/>
                <a:gd name="T60" fmla="*/ 170 w 452"/>
                <a:gd name="T61" fmla="*/ 279 h 446"/>
                <a:gd name="T62" fmla="*/ 183 w 452"/>
                <a:gd name="T63" fmla="*/ 292 h 446"/>
                <a:gd name="T64" fmla="*/ 200 w 452"/>
                <a:gd name="T65" fmla="*/ 320 h 446"/>
                <a:gd name="T66" fmla="*/ 210 w 452"/>
                <a:gd name="T67" fmla="*/ 343 h 446"/>
                <a:gd name="T68" fmla="*/ 235 w 452"/>
                <a:gd name="T69" fmla="*/ 372 h 446"/>
                <a:gd name="T70" fmla="*/ 237 w 452"/>
                <a:gd name="T71" fmla="*/ 388 h 446"/>
                <a:gd name="T72" fmla="*/ 249 w 452"/>
                <a:gd name="T73" fmla="*/ 416 h 446"/>
                <a:gd name="T74" fmla="*/ 273 w 452"/>
                <a:gd name="T75" fmla="*/ 427 h 446"/>
                <a:gd name="T76" fmla="*/ 291 w 452"/>
                <a:gd name="T77" fmla="*/ 438 h 446"/>
                <a:gd name="T78" fmla="*/ 305 w 452"/>
                <a:gd name="T79" fmla="*/ 442 h 446"/>
                <a:gd name="T80" fmla="*/ 321 w 452"/>
                <a:gd name="T81" fmla="*/ 441 h 446"/>
                <a:gd name="T82" fmla="*/ 317 w 452"/>
                <a:gd name="T83" fmla="*/ 425 h 446"/>
                <a:gd name="T84" fmla="*/ 308 w 452"/>
                <a:gd name="T85" fmla="*/ 404 h 446"/>
                <a:gd name="T86" fmla="*/ 318 w 452"/>
                <a:gd name="T87" fmla="*/ 370 h 446"/>
                <a:gd name="T88" fmla="*/ 311 w 452"/>
                <a:gd name="T89" fmla="*/ 361 h 446"/>
                <a:gd name="T90" fmla="*/ 326 w 452"/>
                <a:gd name="T91" fmla="*/ 355 h 446"/>
                <a:gd name="T92" fmla="*/ 324 w 452"/>
                <a:gd name="T93" fmla="*/ 350 h 446"/>
                <a:gd name="T94" fmla="*/ 338 w 452"/>
                <a:gd name="T95" fmla="*/ 350 h 446"/>
                <a:gd name="T96" fmla="*/ 336 w 452"/>
                <a:gd name="T97" fmla="*/ 345 h 446"/>
                <a:gd name="T98" fmla="*/ 347 w 452"/>
                <a:gd name="T99" fmla="*/ 342 h 446"/>
                <a:gd name="T100" fmla="*/ 346 w 452"/>
                <a:gd name="T101" fmla="*/ 331 h 446"/>
                <a:gd name="T102" fmla="*/ 357 w 452"/>
                <a:gd name="T103" fmla="*/ 329 h 446"/>
                <a:gd name="T104" fmla="*/ 367 w 452"/>
                <a:gd name="T105" fmla="*/ 329 h 446"/>
                <a:gd name="T106" fmla="*/ 395 w 452"/>
                <a:gd name="T107" fmla="*/ 314 h 446"/>
                <a:gd name="T108" fmla="*/ 403 w 452"/>
                <a:gd name="T109" fmla="*/ 305 h 446"/>
                <a:gd name="T110" fmla="*/ 403 w 452"/>
                <a:gd name="T111" fmla="*/ 296 h 446"/>
                <a:gd name="T112" fmla="*/ 410 w 452"/>
                <a:gd name="T113" fmla="*/ 286 h 446"/>
                <a:gd name="T114" fmla="*/ 412 w 452"/>
                <a:gd name="T115" fmla="*/ 299 h 446"/>
                <a:gd name="T116" fmla="*/ 439 w 452"/>
                <a:gd name="T117" fmla="*/ 288 h 446"/>
                <a:gd name="T118" fmla="*/ 447 w 452"/>
                <a:gd name="T119" fmla="*/ 268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52" h="446">
                  <a:moveTo>
                    <a:pt x="446" y="253"/>
                  </a:moveTo>
                  <a:lnTo>
                    <a:pt x="448" y="245"/>
                  </a:lnTo>
                  <a:lnTo>
                    <a:pt x="452" y="240"/>
                  </a:lnTo>
                  <a:lnTo>
                    <a:pt x="450" y="234"/>
                  </a:lnTo>
                  <a:lnTo>
                    <a:pt x="448" y="226"/>
                  </a:lnTo>
                  <a:lnTo>
                    <a:pt x="447" y="223"/>
                  </a:lnTo>
                  <a:lnTo>
                    <a:pt x="447" y="217"/>
                  </a:lnTo>
                  <a:lnTo>
                    <a:pt x="446" y="215"/>
                  </a:lnTo>
                  <a:lnTo>
                    <a:pt x="442" y="206"/>
                  </a:lnTo>
                  <a:lnTo>
                    <a:pt x="442" y="204"/>
                  </a:lnTo>
                  <a:lnTo>
                    <a:pt x="435" y="198"/>
                  </a:lnTo>
                  <a:lnTo>
                    <a:pt x="435" y="131"/>
                  </a:lnTo>
                  <a:lnTo>
                    <a:pt x="425" y="130"/>
                  </a:lnTo>
                  <a:lnTo>
                    <a:pt x="423" y="132"/>
                  </a:lnTo>
                  <a:lnTo>
                    <a:pt x="420" y="131"/>
                  </a:lnTo>
                  <a:lnTo>
                    <a:pt x="417" y="128"/>
                  </a:lnTo>
                  <a:lnTo>
                    <a:pt x="413" y="126"/>
                  </a:lnTo>
                  <a:lnTo>
                    <a:pt x="408" y="126"/>
                  </a:lnTo>
                  <a:lnTo>
                    <a:pt x="402" y="122"/>
                  </a:lnTo>
                  <a:lnTo>
                    <a:pt x="398" y="117"/>
                  </a:lnTo>
                  <a:lnTo>
                    <a:pt x="393" y="116"/>
                  </a:lnTo>
                  <a:lnTo>
                    <a:pt x="385" y="118"/>
                  </a:lnTo>
                  <a:lnTo>
                    <a:pt x="383" y="117"/>
                  </a:lnTo>
                  <a:lnTo>
                    <a:pt x="378" y="116"/>
                  </a:lnTo>
                  <a:lnTo>
                    <a:pt x="374" y="119"/>
                  </a:lnTo>
                  <a:lnTo>
                    <a:pt x="372" y="120"/>
                  </a:lnTo>
                  <a:lnTo>
                    <a:pt x="369" y="118"/>
                  </a:lnTo>
                  <a:lnTo>
                    <a:pt x="365" y="118"/>
                  </a:lnTo>
                  <a:lnTo>
                    <a:pt x="363" y="121"/>
                  </a:lnTo>
                  <a:lnTo>
                    <a:pt x="358" y="124"/>
                  </a:lnTo>
                  <a:lnTo>
                    <a:pt x="354" y="125"/>
                  </a:lnTo>
                  <a:lnTo>
                    <a:pt x="352" y="122"/>
                  </a:lnTo>
                  <a:lnTo>
                    <a:pt x="349" y="119"/>
                  </a:lnTo>
                  <a:lnTo>
                    <a:pt x="341" y="120"/>
                  </a:lnTo>
                  <a:lnTo>
                    <a:pt x="336" y="117"/>
                  </a:lnTo>
                  <a:lnTo>
                    <a:pt x="332" y="118"/>
                  </a:lnTo>
                  <a:lnTo>
                    <a:pt x="330" y="122"/>
                  </a:lnTo>
                  <a:lnTo>
                    <a:pt x="328" y="123"/>
                  </a:lnTo>
                  <a:lnTo>
                    <a:pt x="327" y="118"/>
                  </a:lnTo>
                  <a:lnTo>
                    <a:pt x="325" y="116"/>
                  </a:lnTo>
                  <a:lnTo>
                    <a:pt x="319" y="120"/>
                  </a:lnTo>
                  <a:lnTo>
                    <a:pt x="318" y="116"/>
                  </a:lnTo>
                  <a:lnTo>
                    <a:pt x="312" y="112"/>
                  </a:lnTo>
                  <a:lnTo>
                    <a:pt x="310" y="112"/>
                  </a:lnTo>
                  <a:lnTo>
                    <a:pt x="308" y="115"/>
                  </a:lnTo>
                  <a:lnTo>
                    <a:pt x="305" y="117"/>
                  </a:lnTo>
                  <a:lnTo>
                    <a:pt x="302" y="116"/>
                  </a:lnTo>
                  <a:lnTo>
                    <a:pt x="301" y="111"/>
                  </a:lnTo>
                  <a:lnTo>
                    <a:pt x="298" y="111"/>
                  </a:lnTo>
                  <a:lnTo>
                    <a:pt x="295" y="105"/>
                  </a:lnTo>
                  <a:lnTo>
                    <a:pt x="287" y="105"/>
                  </a:lnTo>
                  <a:lnTo>
                    <a:pt x="284" y="107"/>
                  </a:lnTo>
                  <a:lnTo>
                    <a:pt x="281" y="104"/>
                  </a:lnTo>
                  <a:lnTo>
                    <a:pt x="280" y="104"/>
                  </a:lnTo>
                  <a:lnTo>
                    <a:pt x="275" y="105"/>
                  </a:lnTo>
                  <a:lnTo>
                    <a:pt x="269" y="101"/>
                  </a:lnTo>
                  <a:lnTo>
                    <a:pt x="261" y="101"/>
                  </a:lnTo>
                  <a:lnTo>
                    <a:pt x="259" y="94"/>
                  </a:lnTo>
                  <a:lnTo>
                    <a:pt x="255" y="92"/>
                  </a:lnTo>
                  <a:lnTo>
                    <a:pt x="253" y="93"/>
                  </a:lnTo>
                  <a:lnTo>
                    <a:pt x="250" y="92"/>
                  </a:lnTo>
                  <a:lnTo>
                    <a:pt x="247" y="93"/>
                  </a:lnTo>
                  <a:lnTo>
                    <a:pt x="244" y="93"/>
                  </a:lnTo>
                  <a:lnTo>
                    <a:pt x="242" y="90"/>
                  </a:lnTo>
                  <a:lnTo>
                    <a:pt x="235" y="83"/>
                  </a:lnTo>
                  <a:lnTo>
                    <a:pt x="239" y="6"/>
                  </a:lnTo>
                  <a:lnTo>
                    <a:pt x="139" y="0"/>
                  </a:lnTo>
                  <a:lnTo>
                    <a:pt x="125" y="182"/>
                  </a:lnTo>
                  <a:lnTo>
                    <a:pt x="6" y="171"/>
                  </a:lnTo>
                  <a:lnTo>
                    <a:pt x="5" y="180"/>
                  </a:lnTo>
                  <a:lnTo>
                    <a:pt x="0" y="180"/>
                  </a:lnTo>
                  <a:lnTo>
                    <a:pt x="2" y="183"/>
                  </a:lnTo>
                  <a:lnTo>
                    <a:pt x="7" y="186"/>
                  </a:lnTo>
                  <a:lnTo>
                    <a:pt x="10" y="190"/>
                  </a:lnTo>
                  <a:lnTo>
                    <a:pt x="11" y="193"/>
                  </a:lnTo>
                  <a:lnTo>
                    <a:pt x="13" y="197"/>
                  </a:lnTo>
                  <a:lnTo>
                    <a:pt x="15" y="198"/>
                  </a:lnTo>
                  <a:lnTo>
                    <a:pt x="18" y="200"/>
                  </a:lnTo>
                  <a:lnTo>
                    <a:pt x="21" y="202"/>
                  </a:lnTo>
                  <a:lnTo>
                    <a:pt x="22" y="205"/>
                  </a:lnTo>
                  <a:lnTo>
                    <a:pt x="26" y="210"/>
                  </a:lnTo>
                  <a:lnTo>
                    <a:pt x="30" y="213"/>
                  </a:lnTo>
                  <a:lnTo>
                    <a:pt x="38" y="224"/>
                  </a:lnTo>
                  <a:lnTo>
                    <a:pt x="41" y="224"/>
                  </a:lnTo>
                  <a:lnTo>
                    <a:pt x="44" y="227"/>
                  </a:lnTo>
                  <a:lnTo>
                    <a:pt x="48" y="230"/>
                  </a:lnTo>
                  <a:lnTo>
                    <a:pt x="53" y="234"/>
                  </a:lnTo>
                  <a:lnTo>
                    <a:pt x="55" y="238"/>
                  </a:lnTo>
                  <a:lnTo>
                    <a:pt x="55" y="245"/>
                  </a:lnTo>
                  <a:lnTo>
                    <a:pt x="59" y="251"/>
                  </a:lnTo>
                  <a:lnTo>
                    <a:pt x="60" y="255"/>
                  </a:lnTo>
                  <a:lnTo>
                    <a:pt x="59" y="259"/>
                  </a:lnTo>
                  <a:lnTo>
                    <a:pt x="59" y="264"/>
                  </a:lnTo>
                  <a:lnTo>
                    <a:pt x="60" y="270"/>
                  </a:lnTo>
                  <a:lnTo>
                    <a:pt x="65" y="275"/>
                  </a:lnTo>
                  <a:lnTo>
                    <a:pt x="66" y="278"/>
                  </a:lnTo>
                  <a:lnTo>
                    <a:pt x="67" y="279"/>
                  </a:lnTo>
                  <a:lnTo>
                    <a:pt x="69" y="281"/>
                  </a:lnTo>
                  <a:lnTo>
                    <a:pt x="71" y="283"/>
                  </a:lnTo>
                  <a:lnTo>
                    <a:pt x="74" y="286"/>
                  </a:lnTo>
                  <a:lnTo>
                    <a:pt x="78" y="289"/>
                  </a:lnTo>
                  <a:lnTo>
                    <a:pt x="81" y="292"/>
                  </a:lnTo>
                  <a:lnTo>
                    <a:pt x="84" y="293"/>
                  </a:lnTo>
                  <a:lnTo>
                    <a:pt x="88" y="296"/>
                  </a:lnTo>
                  <a:lnTo>
                    <a:pt x="94" y="299"/>
                  </a:lnTo>
                  <a:lnTo>
                    <a:pt x="101" y="304"/>
                  </a:lnTo>
                  <a:lnTo>
                    <a:pt x="104" y="305"/>
                  </a:lnTo>
                  <a:lnTo>
                    <a:pt x="109" y="307"/>
                  </a:lnTo>
                  <a:lnTo>
                    <a:pt x="113" y="307"/>
                  </a:lnTo>
                  <a:lnTo>
                    <a:pt x="115" y="303"/>
                  </a:lnTo>
                  <a:lnTo>
                    <a:pt x="118" y="300"/>
                  </a:lnTo>
                  <a:lnTo>
                    <a:pt x="120" y="298"/>
                  </a:lnTo>
                  <a:lnTo>
                    <a:pt x="123" y="297"/>
                  </a:lnTo>
                  <a:lnTo>
                    <a:pt x="123" y="292"/>
                  </a:lnTo>
                  <a:lnTo>
                    <a:pt x="125" y="288"/>
                  </a:lnTo>
                  <a:lnTo>
                    <a:pt x="127" y="283"/>
                  </a:lnTo>
                  <a:lnTo>
                    <a:pt x="132" y="277"/>
                  </a:lnTo>
                  <a:lnTo>
                    <a:pt x="139" y="276"/>
                  </a:lnTo>
                  <a:lnTo>
                    <a:pt x="143" y="275"/>
                  </a:lnTo>
                  <a:lnTo>
                    <a:pt x="148" y="275"/>
                  </a:lnTo>
                  <a:lnTo>
                    <a:pt x="153" y="277"/>
                  </a:lnTo>
                  <a:lnTo>
                    <a:pt x="159" y="278"/>
                  </a:lnTo>
                  <a:lnTo>
                    <a:pt x="162" y="278"/>
                  </a:lnTo>
                  <a:lnTo>
                    <a:pt x="170" y="279"/>
                  </a:lnTo>
                  <a:lnTo>
                    <a:pt x="173" y="281"/>
                  </a:lnTo>
                  <a:lnTo>
                    <a:pt x="176" y="287"/>
                  </a:lnTo>
                  <a:lnTo>
                    <a:pt x="178" y="287"/>
                  </a:lnTo>
                  <a:lnTo>
                    <a:pt x="183" y="292"/>
                  </a:lnTo>
                  <a:lnTo>
                    <a:pt x="187" y="294"/>
                  </a:lnTo>
                  <a:lnTo>
                    <a:pt x="190" y="300"/>
                  </a:lnTo>
                  <a:lnTo>
                    <a:pt x="196" y="308"/>
                  </a:lnTo>
                  <a:lnTo>
                    <a:pt x="200" y="320"/>
                  </a:lnTo>
                  <a:lnTo>
                    <a:pt x="203" y="324"/>
                  </a:lnTo>
                  <a:lnTo>
                    <a:pt x="207" y="332"/>
                  </a:lnTo>
                  <a:lnTo>
                    <a:pt x="207" y="335"/>
                  </a:lnTo>
                  <a:lnTo>
                    <a:pt x="210" y="343"/>
                  </a:lnTo>
                  <a:lnTo>
                    <a:pt x="218" y="350"/>
                  </a:lnTo>
                  <a:lnTo>
                    <a:pt x="220" y="358"/>
                  </a:lnTo>
                  <a:lnTo>
                    <a:pt x="230" y="370"/>
                  </a:lnTo>
                  <a:lnTo>
                    <a:pt x="235" y="372"/>
                  </a:lnTo>
                  <a:lnTo>
                    <a:pt x="234" y="381"/>
                  </a:lnTo>
                  <a:lnTo>
                    <a:pt x="232" y="383"/>
                  </a:lnTo>
                  <a:lnTo>
                    <a:pt x="234" y="385"/>
                  </a:lnTo>
                  <a:lnTo>
                    <a:pt x="237" y="388"/>
                  </a:lnTo>
                  <a:lnTo>
                    <a:pt x="237" y="394"/>
                  </a:lnTo>
                  <a:lnTo>
                    <a:pt x="243" y="405"/>
                  </a:lnTo>
                  <a:lnTo>
                    <a:pt x="246" y="411"/>
                  </a:lnTo>
                  <a:lnTo>
                    <a:pt x="249" y="416"/>
                  </a:lnTo>
                  <a:lnTo>
                    <a:pt x="251" y="421"/>
                  </a:lnTo>
                  <a:lnTo>
                    <a:pt x="259" y="422"/>
                  </a:lnTo>
                  <a:lnTo>
                    <a:pt x="264" y="427"/>
                  </a:lnTo>
                  <a:lnTo>
                    <a:pt x="273" y="427"/>
                  </a:lnTo>
                  <a:lnTo>
                    <a:pt x="280" y="434"/>
                  </a:lnTo>
                  <a:lnTo>
                    <a:pt x="284" y="434"/>
                  </a:lnTo>
                  <a:lnTo>
                    <a:pt x="286" y="437"/>
                  </a:lnTo>
                  <a:lnTo>
                    <a:pt x="291" y="438"/>
                  </a:lnTo>
                  <a:lnTo>
                    <a:pt x="292" y="436"/>
                  </a:lnTo>
                  <a:lnTo>
                    <a:pt x="302" y="438"/>
                  </a:lnTo>
                  <a:lnTo>
                    <a:pt x="302" y="439"/>
                  </a:lnTo>
                  <a:lnTo>
                    <a:pt x="305" y="442"/>
                  </a:lnTo>
                  <a:lnTo>
                    <a:pt x="310" y="446"/>
                  </a:lnTo>
                  <a:lnTo>
                    <a:pt x="313" y="444"/>
                  </a:lnTo>
                  <a:lnTo>
                    <a:pt x="314" y="442"/>
                  </a:lnTo>
                  <a:lnTo>
                    <a:pt x="321" y="441"/>
                  </a:lnTo>
                  <a:lnTo>
                    <a:pt x="319" y="436"/>
                  </a:lnTo>
                  <a:lnTo>
                    <a:pt x="319" y="433"/>
                  </a:lnTo>
                  <a:lnTo>
                    <a:pt x="318" y="429"/>
                  </a:lnTo>
                  <a:lnTo>
                    <a:pt x="317" y="425"/>
                  </a:lnTo>
                  <a:lnTo>
                    <a:pt x="314" y="423"/>
                  </a:lnTo>
                  <a:lnTo>
                    <a:pt x="312" y="417"/>
                  </a:lnTo>
                  <a:lnTo>
                    <a:pt x="311" y="411"/>
                  </a:lnTo>
                  <a:lnTo>
                    <a:pt x="308" y="404"/>
                  </a:lnTo>
                  <a:lnTo>
                    <a:pt x="308" y="398"/>
                  </a:lnTo>
                  <a:lnTo>
                    <a:pt x="311" y="389"/>
                  </a:lnTo>
                  <a:lnTo>
                    <a:pt x="314" y="380"/>
                  </a:lnTo>
                  <a:lnTo>
                    <a:pt x="318" y="370"/>
                  </a:lnTo>
                  <a:lnTo>
                    <a:pt x="317" y="368"/>
                  </a:lnTo>
                  <a:lnTo>
                    <a:pt x="314" y="366"/>
                  </a:lnTo>
                  <a:lnTo>
                    <a:pt x="311" y="363"/>
                  </a:lnTo>
                  <a:lnTo>
                    <a:pt x="311" y="361"/>
                  </a:lnTo>
                  <a:lnTo>
                    <a:pt x="313" y="362"/>
                  </a:lnTo>
                  <a:lnTo>
                    <a:pt x="322" y="361"/>
                  </a:lnTo>
                  <a:lnTo>
                    <a:pt x="323" y="361"/>
                  </a:lnTo>
                  <a:lnTo>
                    <a:pt x="326" y="355"/>
                  </a:lnTo>
                  <a:lnTo>
                    <a:pt x="323" y="355"/>
                  </a:lnTo>
                  <a:lnTo>
                    <a:pt x="322" y="353"/>
                  </a:lnTo>
                  <a:lnTo>
                    <a:pt x="322" y="351"/>
                  </a:lnTo>
                  <a:lnTo>
                    <a:pt x="324" y="350"/>
                  </a:lnTo>
                  <a:lnTo>
                    <a:pt x="328" y="350"/>
                  </a:lnTo>
                  <a:lnTo>
                    <a:pt x="333" y="350"/>
                  </a:lnTo>
                  <a:lnTo>
                    <a:pt x="335" y="351"/>
                  </a:lnTo>
                  <a:lnTo>
                    <a:pt x="338" y="350"/>
                  </a:lnTo>
                  <a:lnTo>
                    <a:pt x="343" y="346"/>
                  </a:lnTo>
                  <a:lnTo>
                    <a:pt x="341" y="346"/>
                  </a:lnTo>
                  <a:lnTo>
                    <a:pt x="337" y="349"/>
                  </a:lnTo>
                  <a:lnTo>
                    <a:pt x="336" y="345"/>
                  </a:lnTo>
                  <a:lnTo>
                    <a:pt x="338" y="339"/>
                  </a:lnTo>
                  <a:lnTo>
                    <a:pt x="340" y="341"/>
                  </a:lnTo>
                  <a:lnTo>
                    <a:pt x="342" y="342"/>
                  </a:lnTo>
                  <a:lnTo>
                    <a:pt x="347" y="342"/>
                  </a:lnTo>
                  <a:lnTo>
                    <a:pt x="349" y="340"/>
                  </a:lnTo>
                  <a:lnTo>
                    <a:pt x="348" y="336"/>
                  </a:lnTo>
                  <a:lnTo>
                    <a:pt x="345" y="332"/>
                  </a:lnTo>
                  <a:lnTo>
                    <a:pt x="346" y="331"/>
                  </a:lnTo>
                  <a:lnTo>
                    <a:pt x="349" y="331"/>
                  </a:lnTo>
                  <a:lnTo>
                    <a:pt x="352" y="329"/>
                  </a:lnTo>
                  <a:lnTo>
                    <a:pt x="354" y="331"/>
                  </a:lnTo>
                  <a:lnTo>
                    <a:pt x="357" y="329"/>
                  </a:lnTo>
                  <a:lnTo>
                    <a:pt x="358" y="331"/>
                  </a:lnTo>
                  <a:lnTo>
                    <a:pt x="361" y="333"/>
                  </a:lnTo>
                  <a:lnTo>
                    <a:pt x="364" y="331"/>
                  </a:lnTo>
                  <a:lnTo>
                    <a:pt x="367" y="329"/>
                  </a:lnTo>
                  <a:lnTo>
                    <a:pt x="374" y="327"/>
                  </a:lnTo>
                  <a:lnTo>
                    <a:pt x="381" y="326"/>
                  </a:lnTo>
                  <a:lnTo>
                    <a:pt x="392" y="320"/>
                  </a:lnTo>
                  <a:lnTo>
                    <a:pt x="395" y="314"/>
                  </a:lnTo>
                  <a:lnTo>
                    <a:pt x="396" y="309"/>
                  </a:lnTo>
                  <a:lnTo>
                    <a:pt x="399" y="307"/>
                  </a:lnTo>
                  <a:lnTo>
                    <a:pt x="402" y="306"/>
                  </a:lnTo>
                  <a:lnTo>
                    <a:pt x="403" y="305"/>
                  </a:lnTo>
                  <a:lnTo>
                    <a:pt x="406" y="303"/>
                  </a:lnTo>
                  <a:lnTo>
                    <a:pt x="405" y="300"/>
                  </a:lnTo>
                  <a:lnTo>
                    <a:pt x="404" y="297"/>
                  </a:lnTo>
                  <a:lnTo>
                    <a:pt x="403" y="296"/>
                  </a:lnTo>
                  <a:lnTo>
                    <a:pt x="402" y="294"/>
                  </a:lnTo>
                  <a:lnTo>
                    <a:pt x="403" y="291"/>
                  </a:lnTo>
                  <a:lnTo>
                    <a:pt x="407" y="288"/>
                  </a:lnTo>
                  <a:lnTo>
                    <a:pt x="410" y="286"/>
                  </a:lnTo>
                  <a:lnTo>
                    <a:pt x="412" y="286"/>
                  </a:lnTo>
                  <a:lnTo>
                    <a:pt x="412" y="289"/>
                  </a:lnTo>
                  <a:lnTo>
                    <a:pt x="412" y="293"/>
                  </a:lnTo>
                  <a:lnTo>
                    <a:pt x="412" y="299"/>
                  </a:lnTo>
                  <a:lnTo>
                    <a:pt x="413" y="300"/>
                  </a:lnTo>
                  <a:lnTo>
                    <a:pt x="419" y="295"/>
                  </a:lnTo>
                  <a:lnTo>
                    <a:pt x="424" y="294"/>
                  </a:lnTo>
                  <a:lnTo>
                    <a:pt x="439" y="288"/>
                  </a:lnTo>
                  <a:lnTo>
                    <a:pt x="441" y="287"/>
                  </a:lnTo>
                  <a:lnTo>
                    <a:pt x="444" y="282"/>
                  </a:lnTo>
                  <a:lnTo>
                    <a:pt x="447" y="272"/>
                  </a:lnTo>
                  <a:lnTo>
                    <a:pt x="447" y="268"/>
                  </a:lnTo>
                  <a:lnTo>
                    <a:pt x="444" y="261"/>
                  </a:lnTo>
                  <a:lnTo>
                    <a:pt x="446" y="256"/>
                  </a:lnTo>
                  <a:lnTo>
                    <a:pt x="446" y="253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199" name="Freeform 8">
              <a:extLst>
                <a:ext uri="{FF2B5EF4-FFF2-40B4-BE49-F238E27FC236}">
                  <a16:creationId xmlns:a16="http://schemas.microsoft.com/office/drawing/2014/main" id="{10DBFFB8-9BB4-9A43-ADBE-64E34A635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1298" y="8085484"/>
              <a:ext cx="1442151" cy="1699414"/>
            </a:xfrm>
            <a:custGeom>
              <a:avLst/>
              <a:gdLst>
                <a:gd name="T0" fmla="*/ 73 w 259"/>
                <a:gd name="T1" fmla="*/ 0 h 304"/>
                <a:gd name="T2" fmla="*/ 68 w 259"/>
                <a:gd name="T3" fmla="*/ 25 h 304"/>
                <a:gd name="T4" fmla="*/ 62 w 259"/>
                <a:gd name="T5" fmla="*/ 43 h 304"/>
                <a:gd name="T6" fmla="*/ 59 w 259"/>
                <a:gd name="T7" fmla="*/ 45 h 304"/>
                <a:gd name="T8" fmla="*/ 56 w 259"/>
                <a:gd name="T9" fmla="*/ 43 h 304"/>
                <a:gd name="T10" fmla="*/ 51 w 259"/>
                <a:gd name="T11" fmla="*/ 39 h 304"/>
                <a:gd name="T12" fmla="*/ 47 w 259"/>
                <a:gd name="T13" fmla="*/ 41 h 304"/>
                <a:gd name="T14" fmla="*/ 45 w 259"/>
                <a:gd name="T15" fmla="*/ 37 h 304"/>
                <a:gd name="T16" fmla="*/ 38 w 259"/>
                <a:gd name="T17" fmla="*/ 39 h 304"/>
                <a:gd name="T18" fmla="*/ 35 w 259"/>
                <a:gd name="T19" fmla="*/ 42 h 304"/>
                <a:gd name="T20" fmla="*/ 35 w 259"/>
                <a:gd name="T21" fmla="*/ 53 h 304"/>
                <a:gd name="T22" fmla="*/ 35 w 259"/>
                <a:gd name="T23" fmla="*/ 67 h 304"/>
                <a:gd name="T24" fmla="*/ 35 w 259"/>
                <a:gd name="T25" fmla="*/ 80 h 304"/>
                <a:gd name="T26" fmla="*/ 34 w 259"/>
                <a:gd name="T27" fmla="*/ 84 h 304"/>
                <a:gd name="T28" fmla="*/ 31 w 259"/>
                <a:gd name="T29" fmla="*/ 89 h 304"/>
                <a:gd name="T30" fmla="*/ 30 w 259"/>
                <a:gd name="T31" fmla="*/ 94 h 304"/>
                <a:gd name="T32" fmla="*/ 30 w 259"/>
                <a:gd name="T33" fmla="*/ 101 h 304"/>
                <a:gd name="T34" fmla="*/ 34 w 259"/>
                <a:gd name="T35" fmla="*/ 110 h 304"/>
                <a:gd name="T36" fmla="*/ 35 w 259"/>
                <a:gd name="T37" fmla="*/ 119 h 304"/>
                <a:gd name="T38" fmla="*/ 37 w 259"/>
                <a:gd name="T39" fmla="*/ 122 h 304"/>
                <a:gd name="T40" fmla="*/ 42 w 259"/>
                <a:gd name="T41" fmla="*/ 128 h 304"/>
                <a:gd name="T42" fmla="*/ 39 w 259"/>
                <a:gd name="T43" fmla="*/ 130 h 304"/>
                <a:gd name="T44" fmla="*/ 34 w 259"/>
                <a:gd name="T45" fmla="*/ 134 h 304"/>
                <a:gd name="T46" fmla="*/ 24 w 259"/>
                <a:gd name="T47" fmla="*/ 141 h 304"/>
                <a:gd name="T48" fmla="*/ 21 w 259"/>
                <a:gd name="T49" fmla="*/ 154 h 304"/>
                <a:gd name="T50" fmla="*/ 17 w 259"/>
                <a:gd name="T51" fmla="*/ 162 h 304"/>
                <a:gd name="T52" fmla="*/ 13 w 259"/>
                <a:gd name="T53" fmla="*/ 166 h 304"/>
                <a:gd name="T54" fmla="*/ 11 w 259"/>
                <a:gd name="T55" fmla="*/ 167 h 304"/>
                <a:gd name="T56" fmla="*/ 9 w 259"/>
                <a:gd name="T57" fmla="*/ 171 h 304"/>
                <a:gd name="T58" fmla="*/ 10 w 259"/>
                <a:gd name="T59" fmla="*/ 178 h 304"/>
                <a:gd name="T60" fmla="*/ 9 w 259"/>
                <a:gd name="T61" fmla="*/ 183 h 304"/>
                <a:gd name="T62" fmla="*/ 15 w 259"/>
                <a:gd name="T63" fmla="*/ 188 h 304"/>
                <a:gd name="T64" fmla="*/ 13 w 259"/>
                <a:gd name="T65" fmla="*/ 192 h 304"/>
                <a:gd name="T66" fmla="*/ 5 w 259"/>
                <a:gd name="T67" fmla="*/ 196 h 304"/>
                <a:gd name="T68" fmla="*/ 3 w 259"/>
                <a:gd name="T69" fmla="*/ 200 h 304"/>
                <a:gd name="T70" fmla="*/ 0 w 259"/>
                <a:gd name="T71" fmla="*/ 206 h 304"/>
                <a:gd name="T72" fmla="*/ 139 w 259"/>
                <a:gd name="T73" fmla="*/ 291 h 304"/>
                <a:gd name="T74" fmla="*/ 182 w 259"/>
                <a:gd name="T75" fmla="*/ 299 h 304"/>
                <a:gd name="T76" fmla="*/ 218 w 259"/>
                <a:gd name="T77" fmla="*/ 304 h 304"/>
                <a:gd name="T78" fmla="*/ 219 w 259"/>
                <a:gd name="T79" fmla="*/ 304 h 304"/>
                <a:gd name="T80" fmla="*/ 259 w 259"/>
                <a:gd name="T81" fmla="*/ 33 h 304"/>
                <a:gd name="T82" fmla="*/ 73 w 259"/>
                <a:gd name="T83" fmla="*/ 0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9" h="304">
                  <a:moveTo>
                    <a:pt x="73" y="0"/>
                  </a:moveTo>
                  <a:cubicBezTo>
                    <a:pt x="73" y="0"/>
                    <a:pt x="69" y="19"/>
                    <a:pt x="68" y="25"/>
                  </a:cubicBezTo>
                  <a:cubicBezTo>
                    <a:pt x="66" y="29"/>
                    <a:pt x="62" y="43"/>
                    <a:pt x="62" y="43"/>
                  </a:cubicBezTo>
                  <a:cubicBezTo>
                    <a:pt x="59" y="45"/>
                    <a:pt x="59" y="45"/>
                    <a:pt x="59" y="45"/>
                  </a:cubicBezTo>
                  <a:cubicBezTo>
                    <a:pt x="56" y="43"/>
                    <a:pt x="56" y="43"/>
                    <a:pt x="56" y="43"/>
                  </a:cubicBezTo>
                  <a:cubicBezTo>
                    <a:pt x="51" y="39"/>
                    <a:pt x="51" y="39"/>
                    <a:pt x="51" y="39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80"/>
                    <a:pt x="35" y="80"/>
                    <a:pt x="35" y="80"/>
                  </a:cubicBezTo>
                  <a:cubicBezTo>
                    <a:pt x="34" y="84"/>
                    <a:pt x="34" y="84"/>
                    <a:pt x="34" y="84"/>
                  </a:cubicBezTo>
                  <a:cubicBezTo>
                    <a:pt x="31" y="89"/>
                    <a:pt x="31" y="89"/>
                    <a:pt x="31" y="89"/>
                  </a:cubicBezTo>
                  <a:cubicBezTo>
                    <a:pt x="30" y="94"/>
                    <a:pt x="30" y="94"/>
                    <a:pt x="30" y="94"/>
                  </a:cubicBezTo>
                  <a:cubicBezTo>
                    <a:pt x="30" y="101"/>
                    <a:pt x="30" y="101"/>
                    <a:pt x="30" y="101"/>
                  </a:cubicBezTo>
                  <a:cubicBezTo>
                    <a:pt x="34" y="110"/>
                    <a:pt x="34" y="110"/>
                    <a:pt x="34" y="110"/>
                  </a:cubicBezTo>
                  <a:cubicBezTo>
                    <a:pt x="35" y="119"/>
                    <a:pt x="35" y="119"/>
                    <a:pt x="35" y="119"/>
                  </a:cubicBezTo>
                  <a:cubicBezTo>
                    <a:pt x="37" y="122"/>
                    <a:pt x="37" y="122"/>
                    <a:pt x="37" y="122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39" y="130"/>
                    <a:pt x="39" y="130"/>
                    <a:pt x="39" y="130"/>
                  </a:cubicBezTo>
                  <a:cubicBezTo>
                    <a:pt x="34" y="134"/>
                    <a:pt x="34" y="134"/>
                    <a:pt x="34" y="134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1" y="154"/>
                    <a:pt x="21" y="154"/>
                    <a:pt x="21" y="154"/>
                  </a:cubicBezTo>
                  <a:cubicBezTo>
                    <a:pt x="17" y="162"/>
                    <a:pt x="17" y="162"/>
                    <a:pt x="17" y="162"/>
                  </a:cubicBezTo>
                  <a:cubicBezTo>
                    <a:pt x="13" y="166"/>
                    <a:pt x="13" y="166"/>
                    <a:pt x="13" y="166"/>
                  </a:cubicBezTo>
                  <a:cubicBezTo>
                    <a:pt x="11" y="167"/>
                    <a:pt x="11" y="167"/>
                    <a:pt x="11" y="167"/>
                  </a:cubicBezTo>
                  <a:cubicBezTo>
                    <a:pt x="9" y="171"/>
                    <a:pt x="9" y="171"/>
                    <a:pt x="9" y="171"/>
                  </a:cubicBezTo>
                  <a:cubicBezTo>
                    <a:pt x="10" y="178"/>
                    <a:pt x="10" y="178"/>
                    <a:pt x="10" y="178"/>
                  </a:cubicBezTo>
                  <a:cubicBezTo>
                    <a:pt x="9" y="183"/>
                    <a:pt x="9" y="183"/>
                    <a:pt x="9" y="183"/>
                  </a:cubicBezTo>
                  <a:cubicBezTo>
                    <a:pt x="15" y="188"/>
                    <a:pt x="15" y="188"/>
                    <a:pt x="15" y="188"/>
                  </a:cubicBezTo>
                  <a:cubicBezTo>
                    <a:pt x="13" y="192"/>
                    <a:pt x="13" y="192"/>
                    <a:pt x="13" y="192"/>
                  </a:cubicBezTo>
                  <a:cubicBezTo>
                    <a:pt x="5" y="196"/>
                    <a:pt x="5" y="196"/>
                    <a:pt x="5" y="196"/>
                  </a:cubicBezTo>
                  <a:cubicBezTo>
                    <a:pt x="3" y="200"/>
                    <a:pt x="3" y="200"/>
                    <a:pt x="3" y="200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139" y="291"/>
                    <a:pt x="139" y="291"/>
                    <a:pt x="139" y="291"/>
                  </a:cubicBezTo>
                  <a:cubicBezTo>
                    <a:pt x="182" y="299"/>
                    <a:pt x="182" y="299"/>
                    <a:pt x="182" y="299"/>
                  </a:cubicBezTo>
                  <a:cubicBezTo>
                    <a:pt x="218" y="304"/>
                    <a:pt x="218" y="304"/>
                    <a:pt x="218" y="304"/>
                  </a:cubicBezTo>
                  <a:cubicBezTo>
                    <a:pt x="219" y="304"/>
                    <a:pt x="219" y="304"/>
                    <a:pt x="219" y="304"/>
                  </a:cubicBezTo>
                  <a:cubicBezTo>
                    <a:pt x="259" y="33"/>
                    <a:pt x="259" y="33"/>
                    <a:pt x="259" y="33"/>
                  </a:cubicBezTo>
                  <a:lnTo>
                    <a:pt x="73" y="0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200" name="Freeform 9">
              <a:extLst>
                <a:ext uri="{FF2B5EF4-FFF2-40B4-BE49-F238E27FC236}">
                  <a16:creationId xmlns:a16="http://schemas.microsoft.com/office/drawing/2014/main" id="{C9CF9586-C0C5-6D46-B1A8-421691DB7F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9389" y="6254336"/>
              <a:ext cx="1692388" cy="2931165"/>
            </a:xfrm>
            <a:custGeom>
              <a:avLst/>
              <a:gdLst>
                <a:gd name="T0" fmla="*/ 229 w 257"/>
                <a:gd name="T1" fmla="*/ 433 h 445"/>
                <a:gd name="T2" fmla="*/ 231 w 257"/>
                <a:gd name="T3" fmla="*/ 420 h 445"/>
                <a:gd name="T4" fmla="*/ 239 w 257"/>
                <a:gd name="T5" fmla="*/ 409 h 445"/>
                <a:gd name="T6" fmla="*/ 255 w 257"/>
                <a:gd name="T7" fmla="*/ 388 h 445"/>
                <a:gd name="T8" fmla="*/ 251 w 257"/>
                <a:gd name="T9" fmla="*/ 379 h 445"/>
                <a:gd name="T10" fmla="*/ 247 w 257"/>
                <a:gd name="T11" fmla="*/ 358 h 445"/>
                <a:gd name="T12" fmla="*/ 118 w 257"/>
                <a:gd name="T13" fmla="*/ 158 h 445"/>
                <a:gd name="T14" fmla="*/ 113 w 257"/>
                <a:gd name="T15" fmla="*/ 153 h 445"/>
                <a:gd name="T16" fmla="*/ 117 w 257"/>
                <a:gd name="T17" fmla="*/ 146 h 445"/>
                <a:gd name="T18" fmla="*/ 26 w 257"/>
                <a:gd name="T19" fmla="*/ 0 h 445"/>
                <a:gd name="T20" fmla="*/ 23 w 257"/>
                <a:gd name="T21" fmla="*/ 9 h 445"/>
                <a:gd name="T22" fmla="*/ 22 w 257"/>
                <a:gd name="T23" fmla="*/ 25 h 445"/>
                <a:gd name="T24" fmla="*/ 17 w 257"/>
                <a:gd name="T25" fmla="*/ 34 h 445"/>
                <a:gd name="T26" fmla="*/ 7 w 257"/>
                <a:gd name="T27" fmla="*/ 50 h 445"/>
                <a:gd name="T28" fmla="*/ 0 w 257"/>
                <a:gd name="T29" fmla="*/ 62 h 445"/>
                <a:gd name="T30" fmla="*/ 3 w 257"/>
                <a:gd name="T31" fmla="*/ 75 h 445"/>
                <a:gd name="T32" fmla="*/ 9 w 257"/>
                <a:gd name="T33" fmla="*/ 90 h 445"/>
                <a:gd name="T34" fmla="*/ 5 w 257"/>
                <a:gd name="T35" fmla="*/ 110 h 445"/>
                <a:gd name="T36" fmla="*/ 2 w 257"/>
                <a:gd name="T37" fmla="*/ 122 h 445"/>
                <a:gd name="T38" fmla="*/ 11 w 257"/>
                <a:gd name="T39" fmla="*/ 145 h 445"/>
                <a:gd name="T40" fmla="*/ 17 w 257"/>
                <a:gd name="T41" fmla="*/ 161 h 445"/>
                <a:gd name="T42" fmla="*/ 14 w 257"/>
                <a:gd name="T43" fmla="*/ 169 h 445"/>
                <a:gd name="T44" fmla="*/ 23 w 257"/>
                <a:gd name="T45" fmla="*/ 176 h 445"/>
                <a:gd name="T46" fmla="*/ 29 w 257"/>
                <a:gd name="T47" fmla="*/ 175 h 445"/>
                <a:gd name="T48" fmla="*/ 37 w 257"/>
                <a:gd name="T49" fmla="*/ 172 h 445"/>
                <a:gd name="T50" fmla="*/ 51 w 257"/>
                <a:gd name="T51" fmla="*/ 177 h 445"/>
                <a:gd name="T52" fmla="*/ 49 w 257"/>
                <a:gd name="T53" fmla="*/ 179 h 445"/>
                <a:gd name="T54" fmla="*/ 40 w 257"/>
                <a:gd name="T55" fmla="*/ 176 h 445"/>
                <a:gd name="T56" fmla="*/ 33 w 257"/>
                <a:gd name="T57" fmla="*/ 175 h 445"/>
                <a:gd name="T58" fmla="*/ 35 w 257"/>
                <a:gd name="T59" fmla="*/ 187 h 445"/>
                <a:gd name="T60" fmla="*/ 30 w 257"/>
                <a:gd name="T61" fmla="*/ 192 h 445"/>
                <a:gd name="T62" fmla="*/ 29 w 257"/>
                <a:gd name="T63" fmla="*/ 185 h 445"/>
                <a:gd name="T64" fmla="*/ 24 w 257"/>
                <a:gd name="T65" fmla="*/ 187 h 445"/>
                <a:gd name="T66" fmla="*/ 23 w 257"/>
                <a:gd name="T67" fmla="*/ 204 h 445"/>
                <a:gd name="T68" fmla="*/ 30 w 257"/>
                <a:gd name="T69" fmla="*/ 217 h 445"/>
                <a:gd name="T70" fmla="*/ 35 w 257"/>
                <a:gd name="T71" fmla="*/ 229 h 445"/>
                <a:gd name="T72" fmla="*/ 28 w 257"/>
                <a:gd name="T73" fmla="*/ 234 h 445"/>
                <a:gd name="T74" fmla="*/ 34 w 257"/>
                <a:gd name="T75" fmla="*/ 255 h 445"/>
                <a:gd name="T76" fmla="*/ 42 w 257"/>
                <a:gd name="T77" fmla="*/ 275 h 445"/>
                <a:gd name="T78" fmla="*/ 50 w 257"/>
                <a:gd name="T79" fmla="*/ 288 h 445"/>
                <a:gd name="T80" fmla="*/ 50 w 257"/>
                <a:gd name="T81" fmla="*/ 298 h 445"/>
                <a:gd name="T82" fmla="*/ 53 w 257"/>
                <a:gd name="T83" fmla="*/ 307 h 445"/>
                <a:gd name="T84" fmla="*/ 50 w 257"/>
                <a:gd name="T85" fmla="*/ 327 h 445"/>
                <a:gd name="T86" fmla="*/ 73 w 257"/>
                <a:gd name="T87" fmla="*/ 339 h 445"/>
                <a:gd name="T88" fmla="*/ 91 w 257"/>
                <a:gd name="T89" fmla="*/ 355 h 445"/>
                <a:gd name="T90" fmla="*/ 112 w 257"/>
                <a:gd name="T91" fmla="*/ 374 h 445"/>
                <a:gd name="T92" fmla="*/ 128 w 257"/>
                <a:gd name="T93" fmla="*/ 388 h 445"/>
                <a:gd name="T94" fmla="*/ 143 w 257"/>
                <a:gd name="T95" fmla="*/ 414 h 445"/>
                <a:gd name="T96" fmla="*/ 143 w 257"/>
                <a:gd name="T97" fmla="*/ 434 h 445"/>
                <a:gd name="T98" fmla="*/ 226 w 257"/>
                <a:gd name="T99" fmla="*/ 444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7" h="445">
                  <a:moveTo>
                    <a:pt x="233" y="441"/>
                  </a:moveTo>
                  <a:lnTo>
                    <a:pt x="234" y="438"/>
                  </a:lnTo>
                  <a:lnTo>
                    <a:pt x="229" y="433"/>
                  </a:lnTo>
                  <a:lnTo>
                    <a:pt x="230" y="429"/>
                  </a:lnTo>
                  <a:lnTo>
                    <a:pt x="229" y="423"/>
                  </a:lnTo>
                  <a:lnTo>
                    <a:pt x="231" y="420"/>
                  </a:lnTo>
                  <a:lnTo>
                    <a:pt x="233" y="419"/>
                  </a:lnTo>
                  <a:lnTo>
                    <a:pt x="236" y="416"/>
                  </a:lnTo>
                  <a:lnTo>
                    <a:pt x="239" y="409"/>
                  </a:lnTo>
                  <a:lnTo>
                    <a:pt x="242" y="398"/>
                  </a:lnTo>
                  <a:lnTo>
                    <a:pt x="250" y="392"/>
                  </a:lnTo>
                  <a:lnTo>
                    <a:pt x="255" y="388"/>
                  </a:lnTo>
                  <a:lnTo>
                    <a:pt x="257" y="387"/>
                  </a:lnTo>
                  <a:lnTo>
                    <a:pt x="253" y="382"/>
                  </a:lnTo>
                  <a:lnTo>
                    <a:pt x="251" y="379"/>
                  </a:lnTo>
                  <a:lnTo>
                    <a:pt x="250" y="372"/>
                  </a:lnTo>
                  <a:lnTo>
                    <a:pt x="247" y="364"/>
                  </a:lnTo>
                  <a:lnTo>
                    <a:pt x="247" y="358"/>
                  </a:lnTo>
                  <a:lnTo>
                    <a:pt x="248" y="354"/>
                  </a:lnTo>
                  <a:lnTo>
                    <a:pt x="248" y="353"/>
                  </a:lnTo>
                  <a:lnTo>
                    <a:pt x="118" y="158"/>
                  </a:lnTo>
                  <a:lnTo>
                    <a:pt x="115" y="156"/>
                  </a:lnTo>
                  <a:lnTo>
                    <a:pt x="114" y="155"/>
                  </a:lnTo>
                  <a:lnTo>
                    <a:pt x="113" y="153"/>
                  </a:lnTo>
                  <a:lnTo>
                    <a:pt x="112" y="150"/>
                  </a:lnTo>
                  <a:lnTo>
                    <a:pt x="113" y="147"/>
                  </a:lnTo>
                  <a:lnTo>
                    <a:pt x="117" y="146"/>
                  </a:lnTo>
                  <a:lnTo>
                    <a:pt x="119" y="145"/>
                  </a:lnTo>
                  <a:lnTo>
                    <a:pt x="148" y="35"/>
                  </a:lnTo>
                  <a:lnTo>
                    <a:pt x="26" y="0"/>
                  </a:lnTo>
                  <a:lnTo>
                    <a:pt x="25" y="4"/>
                  </a:lnTo>
                  <a:lnTo>
                    <a:pt x="23" y="5"/>
                  </a:lnTo>
                  <a:lnTo>
                    <a:pt x="23" y="9"/>
                  </a:lnTo>
                  <a:lnTo>
                    <a:pt x="23" y="12"/>
                  </a:lnTo>
                  <a:lnTo>
                    <a:pt x="23" y="21"/>
                  </a:lnTo>
                  <a:lnTo>
                    <a:pt x="22" y="25"/>
                  </a:lnTo>
                  <a:lnTo>
                    <a:pt x="19" y="30"/>
                  </a:lnTo>
                  <a:lnTo>
                    <a:pt x="17" y="33"/>
                  </a:lnTo>
                  <a:lnTo>
                    <a:pt x="17" y="34"/>
                  </a:lnTo>
                  <a:lnTo>
                    <a:pt x="17" y="40"/>
                  </a:lnTo>
                  <a:lnTo>
                    <a:pt x="13" y="45"/>
                  </a:lnTo>
                  <a:lnTo>
                    <a:pt x="7" y="50"/>
                  </a:lnTo>
                  <a:lnTo>
                    <a:pt x="2" y="55"/>
                  </a:lnTo>
                  <a:lnTo>
                    <a:pt x="1" y="57"/>
                  </a:lnTo>
                  <a:lnTo>
                    <a:pt x="0" y="62"/>
                  </a:lnTo>
                  <a:lnTo>
                    <a:pt x="0" y="66"/>
                  </a:lnTo>
                  <a:lnTo>
                    <a:pt x="1" y="71"/>
                  </a:lnTo>
                  <a:lnTo>
                    <a:pt x="3" y="75"/>
                  </a:lnTo>
                  <a:lnTo>
                    <a:pt x="7" y="81"/>
                  </a:lnTo>
                  <a:lnTo>
                    <a:pt x="8" y="85"/>
                  </a:lnTo>
                  <a:lnTo>
                    <a:pt x="9" y="90"/>
                  </a:lnTo>
                  <a:lnTo>
                    <a:pt x="9" y="98"/>
                  </a:lnTo>
                  <a:lnTo>
                    <a:pt x="6" y="104"/>
                  </a:lnTo>
                  <a:lnTo>
                    <a:pt x="5" y="110"/>
                  </a:lnTo>
                  <a:lnTo>
                    <a:pt x="5" y="117"/>
                  </a:lnTo>
                  <a:lnTo>
                    <a:pt x="4" y="120"/>
                  </a:lnTo>
                  <a:lnTo>
                    <a:pt x="2" y="122"/>
                  </a:lnTo>
                  <a:lnTo>
                    <a:pt x="3" y="126"/>
                  </a:lnTo>
                  <a:lnTo>
                    <a:pt x="7" y="133"/>
                  </a:lnTo>
                  <a:lnTo>
                    <a:pt x="11" y="145"/>
                  </a:lnTo>
                  <a:lnTo>
                    <a:pt x="15" y="153"/>
                  </a:lnTo>
                  <a:lnTo>
                    <a:pt x="17" y="156"/>
                  </a:lnTo>
                  <a:lnTo>
                    <a:pt x="17" y="161"/>
                  </a:lnTo>
                  <a:lnTo>
                    <a:pt x="16" y="164"/>
                  </a:lnTo>
                  <a:lnTo>
                    <a:pt x="14" y="166"/>
                  </a:lnTo>
                  <a:lnTo>
                    <a:pt x="14" y="169"/>
                  </a:lnTo>
                  <a:lnTo>
                    <a:pt x="18" y="169"/>
                  </a:lnTo>
                  <a:lnTo>
                    <a:pt x="20" y="172"/>
                  </a:lnTo>
                  <a:lnTo>
                    <a:pt x="23" y="176"/>
                  </a:lnTo>
                  <a:lnTo>
                    <a:pt x="24" y="178"/>
                  </a:lnTo>
                  <a:lnTo>
                    <a:pt x="27" y="179"/>
                  </a:lnTo>
                  <a:lnTo>
                    <a:pt x="29" y="175"/>
                  </a:lnTo>
                  <a:lnTo>
                    <a:pt x="29" y="170"/>
                  </a:lnTo>
                  <a:lnTo>
                    <a:pt x="34" y="169"/>
                  </a:lnTo>
                  <a:lnTo>
                    <a:pt x="37" y="172"/>
                  </a:lnTo>
                  <a:lnTo>
                    <a:pt x="44" y="172"/>
                  </a:lnTo>
                  <a:lnTo>
                    <a:pt x="48" y="176"/>
                  </a:lnTo>
                  <a:lnTo>
                    <a:pt x="51" y="177"/>
                  </a:lnTo>
                  <a:lnTo>
                    <a:pt x="53" y="178"/>
                  </a:lnTo>
                  <a:lnTo>
                    <a:pt x="51" y="180"/>
                  </a:lnTo>
                  <a:lnTo>
                    <a:pt x="49" y="179"/>
                  </a:lnTo>
                  <a:lnTo>
                    <a:pt x="45" y="177"/>
                  </a:lnTo>
                  <a:lnTo>
                    <a:pt x="44" y="177"/>
                  </a:lnTo>
                  <a:lnTo>
                    <a:pt x="40" y="176"/>
                  </a:lnTo>
                  <a:lnTo>
                    <a:pt x="38" y="175"/>
                  </a:lnTo>
                  <a:lnTo>
                    <a:pt x="35" y="174"/>
                  </a:lnTo>
                  <a:lnTo>
                    <a:pt x="33" y="175"/>
                  </a:lnTo>
                  <a:lnTo>
                    <a:pt x="33" y="177"/>
                  </a:lnTo>
                  <a:lnTo>
                    <a:pt x="33" y="184"/>
                  </a:lnTo>
                  <a:lnTo>
                    <a:pt x="35" y="187"/>
                  </a:lnTo>
                  <a:lnTo>
                    <a:pt x="34" y="194"/>
                  </a:lnTo>
                  <a:lnTo>
                    <a:pt x="33" y="194"/>
                  </a:lnTo>
                  <a:lnTo>
                    <a:pt x="30" y="192"/>
                  </a:lnTo>
                  <a:lnTo>
                    <a:pt x="29" y="190"/>
                  </a:lnTo>
                  <a:lnTo>
                    <a:pt x="29" y="186"/>
                  </a:lnTo>
                  <a:lnTo>
                    <a:pt x="29" y="185"/>
                  </a:lnTo>
                  <a:lnTo>
                    <a:pt x="28" y="184"/>
                  </a:lnTo>
                  <a:lnTo>
                    <a:pt x="25" y="183"/>
                  </a:lnTo>
                  <a:lnTo>
                    <a:pt x="24" y="187"/>
                  </a:lnTo>
                  <a:lnTo>
                    <a:pt x="23" y="189"/>
                  </a:lnTo>
                  <a:lnTo>
                    <a:pt x="23" y="195"/>
                  </a:lnTo>
                  <a:lnTo>
                    <a:pt x="23" y="204"/>
                  </a:lnTo>
                  <a:lnTo>
                    <a:pt x="23" y="209"/>
                  </a:lnTo>
                  <a:lnTo>
                    <a:pt x="26" y="214"/>
                  </a:lnTo>
                  <a:lnTo>
                    <a:pt x="30" y="217"/>
                  </a:lnTo>
                  <a:lnTo>
                    <a:pt x="34" y="220"/>
                  </a:lnTo>
                  <a:lnTo>
                    <a:pt x="35" y="225"/>
                  </a:lnTo>
                  <a:lnTo>
                    <a:pt x="35" y="229"/>
                  </a:lnTo>
                  <a:lnTo>
                    <a:pt x="34" y="233"/>
                  </a:lnTo>
                  <a:lnTo>
                    <a:pt x="31" y="234"/>
                  </a:lnTo>
                  <a:lnTo>
                    <a:pt x="28" y="234"/>
                  </a:lnTo>
                  <a:lnTo>
                    <a:pt x="28" y="244"/>
                  </a:lnTo>
                  <a:lnTo>
                    <a:pt x="29" y="247"/>
                  </a:lnTo>
                  <a:lnTo>
                    <a:pt x="34" y="255"/>
                  </a:lnTo>
                  <a:lnTo>
                    <a:pt x="35" y="261"/>
                  </a:lnTo>
                  <a:lnTo>
                    <a:pt x="40" y="268"/>
                  </a:lnTo>
                  <a:lnTo>
                    <a:pt x="42" y="275"/>
                  </a:lnTo>
                  <a:lnTo>
                    <a:pt x="45" y="280"/>
                  </a:lnTo>
                  <a:lnTo>
                    <a:pt x="48" y="287"/>
                  </a:lnTo>
                  <a:lnTo>
                    <a:pt x="50" y="288"/>
                  </a:lnTo>
                  <a:lnTo>
                    <a:pt x="50" y="293"/>
                  </a:lnTo>
                  <a:lnTo>
                    <a:pt x="50" y="296"/>
                  </a:lnTo>
                  <a:lnTo>
                    <a:pt x="50" y="298"/>
                  </a:lnTo>
                  <a:lnTo>
                    <a:pt x="52" y="300"/>
                  </a:lnTo>
                  <a:lnTo>
                    <a:pt x="53" y="303"/>
                  </a:lnTo>
                  <a:lnTo>
                    <a:pt x="53" y="307"/>
                  </a:lnTo>
                  <a:lnTo>
                    <a:pt x="52" y="316"/>
                  </a:lnTo>
                  <a:lnTo>
                    <a:pt x="51" y="322"/>
                  </a:lnTo>
                  <a:lnTo>
                    <a:pt x="50" y="327"/>
                  </a:lnTo>
                  <a:lnTo>
                    <a:pt x="59" y="332"/>
                  </a:lnTo>
                  <a:lnTo>
                    <a:pt x="67" y="335"/>
                  </a:lnTo>
                  <a:lnTo>
                    <a:pt x="73" y="339"/>
                  </a:lnTo>
                  <a:lnTo>
                    <a:pt x="82" y="342"/>
                  </a:lnTo>
                  <a:lnTo>
                    <a:pt x="85" y="345"/>
                  </a:lnTo>
                  <a:lnTo>
                    <a:pt x="91" y="355"/>
                  </a:lnTo>
                  <a:lnTo>
                    <a:pt x="99" y="362"/>
                  </a:lnTo>
                  <a:lnTo>
                    <a:pt x="111" y="365"/>
                  </a:lnTo>
                  <a:lnTo>
                    <a:pt x="112" y="374"/>
                  </a:lnTo>
                  <a:lnTo>
                    <a:pt x="114" y="378"/>
                  </a:lnTo>
                  <a:lnTo>
                    <a:pt x="121" y="380"/>
                  </a:lnTo>
                  <a:lnTo>
                    <a:pt x="128" y="388"/>
                  </a:lnTo>
                  <a:lnTo>
                    <a:pt x="136" y="400"/>
                  </a:lnTo>
                  <a:lnTo>
                    <a:pt x="140" y="405"/>
                  </a:lnTo>
                  <a:lnTo>
                    <a:pt x="143" y="414"/>
                  </a:lnTo>
                  <a:lnTo>
                    <a:pt x="140" y="422"/>
                  </a:lnTo>
                  <a:lnTo>
                    <a:pt x="140" y="427"/>
                  </a:lnTo>
                  <a:lnTo>
                    <a:pt x="143" y="434"/>
                  </a:lnTo>
                  <a:lnTo>
                    <a:pt x="147" y="435"/>
                  </a:lnTo>
                  <a:lnTo>
                    <a:pt x="225" y="445"/>
                  </a:lnTo>
                  <a:lnTo>
                    <a:pt x="226" y="444"/>
                  </a:lnTo>
                  <a:lnTo>
                    <a:pt x="233" y="441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201" name="Freeform 10">
              <a:extLst>
                <a:ext uri="{FF2B5EF4-FFF2-40B4-BE49-F238E27FC236}">
                  <a16:creationId xmlns:a16="http://schemas.microsoft.com/office/drawing/2014/main" id="{B964B0AE-8109-614F-AD40-F38275F0654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4641" y="8421421"/>
              <a:ext cx="1850434" cy="994623"/>
            </a:xfrm>
            <a:custGeom>
              <a:avLst/>
              <a:gdLst>
                <a:gd name="T0" fmla="*/ 0 w 332"/>
                <a:gd name="T1" fmla="*/ 25 h 178"/>
                <a:gd name="T2" fmla="*/ 0 w 332"/>
                <a:gd name="T3" fmla="*/ 28 h 178"/>
                <a:gd name="T4" fmla="*/ 0 w 332"/>
                <a:gd name="T5" fmla="*/ 25 h 178"/>
                <a:gd name="T6" fmla="*/ 118 w 332"/>
                <a:gd name="T7" fmla="*/ 32 h 178"/>
                <a:gd name="T8" fmla="*/ 113 w 332"/>
                <a:gd name="T9" fmla="*/ 123 h 178"/>
                <a:gd name="T10" fmla="*/ 121 w 332"/>
                <a:gd name="T11" fmla="*/ 131 h 178"/>
                <a:gd name="T12" fmla="*/ 124 w 332"/>
                <a:gd name="T13" fmla="*/ 134 h 178"/>
                <a:gd name="T14" fmla="*/ 127 w 332"/>
                <a:gd name="T15" fmla="*/ 134 h 178"/>
                <a:gd name="T16" fmla="*/ 131 w 332"/>
                <a:gd name="T17" fmla="*/ 133 h 178"/>
                <a:gd name="T18" fmla="*/ 134 w 332"/>
                <a:gd name="T19" fmla="*/ 134 h 178"/>
                <a:gd name="T20" fmla="*/ 137 w 332"/>
                <a:gd name="T21" fmla="*/ 133 h 178"/>
                <a:gd name="T22" fmla="*/ 141 w 332"/>
                <a:gd name="T23" fmla="*/ 135 h 178"/>
                <a:gd name="T24" fmla="*/ 144 w 332"/>
                <a:gd name="T25" fmla="*/ 144 h 178"/>
                <a:gd name="T26" fmla="*/ 153 w 332"/>
                <a:gd name="T27" fmla="*/ 144 h 178"/>
                <a:gd name="T28" fmla="*/ 160 w 332"/>
                <a:gd name="T29" fmla="*/ 148 h 178"/>
                <a:gd name="T30" fmla="*/ 166 w 332"/>
                <a:gd name="T31" fmla="*/ 147 h 178"/>
                <a:gd name="T32" fmla="*/ 167 w 332"/>
                <a:gd name="T33" fmla="*/ 147 h 178"/>
                <a:gd name="T34" fmla="*/ 171 w 332"/>
                <a:gd name="T35" fmla="*/ 151 h 178"/>
                <a:gd name="T36" fmla="*/ 175 w 332"/>
                <a:gd name="T37" fmla="*/ 148 h 178"/>
                <a:gd name="T38" fmla="*/ 184 w 332"/>
                <a:gd name="T39" fmla="*/ 149 h 178"/>
                <a:gd name="T40" fmla="*/ 188 w 332"/>
                <a:gd name="T41" fmla="*/ 156 h 178"/>
                <a:gd name="T42" fmla="*/ 191 w 332"/>
                <a:gd name="T43" fmla="*/ 156 h 178"/>
                <a:gd name="T44" fmla="*/ 192 w 332"/>
                <a:gd name="T45" fmla="*/ 162 h 178"/>
                <a:gd name="T46" fmla="*/ 196 w 332"/>
                <a:gd name="T47" fmla="*/ 163 h 178"/>
                <a:gd name="T48" fmla="*/ 200 w 332"/>
                <a:gd name="T49" fmla="*/ 160 h 178"/>
                <a:gd name="T50" fmla="*/ 202 w 332"/>
                <a:gd name="T51" fmla="*/ 157 h 178"/>
                <a:gd name="T52" fmla="*/ 204 w 332"/>
                <a:gd name="T53" fmla="*/ 157 h 178"/>
                <a:gd name="T54" fmla="*/ 211 w 332"/>
                <a:gd name="T55" fmla="*/ 162 h 178"/>
                <a:gd name="T56" fmla="*/ 213 w 332"/>
                <a:gd name="T57" fmla="*/ 166 h 178"/>
                <a:gd name="T58" fmla="*/ 220 w 332"/>
                <a:gd name="T59" fmla="*/ 162 h 178"/>
                <a:gd name="T60" fmla="*/ 222 w 332"/>
                <a:gd name="T61" fmla="*/ 164 h 178"/>
                <a:gd name="T62" fmla="*/ 223 w 332"/>
                <a:gd name="T63" fmla="*/ 170 h 178"/>
                <a:gd name="T64" fmla="*/ 225 w 332"/>
                <a:gd name="T65" fmla="*/ 169 h 178"/>
                <a:gd name="T66" fmla="*/ 228 w 332"/>
                <a:gd name="T67" fmla="*/ 164 h 178"/>
                <a:gd name="T68" fmla="*/ 233 w 332"/>
                <a:gd name="T69" fmla="*/ 163 h 178"/>
                <a:gd name="T70" fmla="*/ 239 w 332"/>
                <a:gd name="T71" fmla="*/ 166 h 178"/>
                <a:gd name="T72" fmla="*/ 248 w 332"/>
                <a:gd name="T73" fmla="*/ 165 h 178"/>
                <a:gd name="T74" fmla="*/ 252 w 332"/>
                <a:gd name="T75" fmla="*/ 169 h 178"/>
                <a:gd name="T76" fmla="*/ 254 w 332"/>
                <a:gd name="T77" fmla="*/ 172 h 178"/>
                <a:gd name="T78" fmla="*/ 259 w 332"/>
                <a:gd name="T79" fmla="*/ 171 h 178"/>
                <a:gd name="T80" fmla="*/ 264 w 332"/>
                <a:gd name="T81" fmla="*/ 167 h 178"/>
                <a:gd name="T82" fmla="*/ 267 w 332"/>
                <a:gd name="T83" fmla="*/ 164 h 178"/>
                <a:gd name="T84" fmla="*/ 271 w 332"/>
                <a:gd name="T85" fmla="*/ 164 h 178"/>
                <a:gd name="T86" fmla="*/ 275 w 332"/>
                <a:gd name="T87" fmla="*/ 166 h 178"/>
                <a:gd name="T88" fmla="*/ 278 w 332"/>
                <a:gd name="T89" fmla="*/ 165 h 178"/>
                <a:gd name="T90" fmla="*/ 282 w 332"/>
                <a:gd name="T91" fmla="*/ 162 h 178"/>
                <a:gd name="T92" fmla="*/ 288 w 332"/>
                <a:gd name="T93" fmla="*/ 163 h 178"/>
                <a:gd name="T94" fmla="*/ 291 w 332"/>
                <a:gd name="T95" fmla="*/ 164 h 178"/>
                <a:gd name="T96" fmla="*/ 300 w 332"/>
                <a:gd name="T97" fmla="*/ 161 h 178"/>
                <a:gd name="T98" fmla="*/ 306 w 332"/>
                <a:gd name="T99" fmla="*/ 163 h 178"/>
                <a:gd name="T100" fmla="*/ 311 w 332"/>
                <a:gd name="T101" fmla="*/ 168 h 178"/>
                <a:gd name="T102" fmla="*/ 318 w 332"/>
                <a:gd name="T103" fmla="*/ 173 h 178"/>
                <a:gd name="T104" fmla="*/ 324 w 332"/>
                <a:gd name="T105" fmla="*/ 173 h 178"/>
                <a:gd name="T106" fmla="*/ 328 w 332"/>
                <a:gd name="T107" fmla="*/ 176 h 178"/>
                <a:gd name="T108" fmla="*/ 331 w 332"/>
                <a:gd name="T109" fmla="*/ 178 h 178"/>
                <a:gd name="T110" fmla="*/ 332 w 332"/>
                <a:gd name="T111" fmla="*/ 88 h 178"/>
                <a:gd name="T112" fmla="*/ 324 w 332"/>
                <a:gd name="T113" fmla="*/ 37 h 178"/>
                <a:gd name="T114" fmla="*/ 324 w 332"/>
                <a:gd name="T115" fmla="*/ 12 h 178"/>
                <a:gd name="T116" fmla="*/ 175 w 332"/>
                <a:gd name="T117" fmla="*/ 9 h 178"/>
                <a:gd name="T118" fmla="*/ 4 w 332"/>
                <a:gd name="T119" fmla="*/ 0 h 178"/>
                <a:gd name="T120" fmla="*/ 3 w 332"/>
                <a:gd name="T121" fmla="*/ 25 h 178"/>
                <a:gd name="T122" fmla="*/ 0 w 332"/>
                <a:gd name="T123" fmla="*/ 25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32" h="178">
                  <a:moveTo>
                    <a:pt x="0" y="25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18" y="32"/>
                    <a:pt x="118" y="32"/>
                    <a:pt x="118" y="32"/>
                  </a:cubicBezTo>
                  <a:cubicBezTo>
                    <a:pt x="113" y="123"/>
                    <a:pt x="113" y="123"/>
                    <a:pt x="113" y="123"/>
                  </a:cubicBezTo>
                  <a:cubicBezTo>
                    <a:pt x="121" y="131"/>
                    <a:pt x="121" y="131"/>
                    <a:pt x="121" y="131"/>
                  </a:cubicBezTo>
                  <a:cubicBezTo>
                    <a:pt x="124" y="134"/>
                    <a:pt x="124" y="134"/>
                    <a:pt x="124" y="134"/>
                  </a:cubicBezTo>
                  <a:cubicBezTo>
                    <a:pt x="127" y="134"/>
                    <a:pt x="127" y="134"/>
                    <a:pt x="127" y="134"/>
                  </a:cubicBezTo>
                  <a:cubicBezTo>
                    <a:pt x="131" y="133"/>
                    <a:pt x="131" y="133"/>
                    <a:pt x="131" y="133"/>
                  </a:cubicBezTo>
                  <a:cubicBezTo>
                    <a:pt x="134" y="134"/>
                    <a:pt x="134" y="134"/>
                    <a:pt x="134" y="134"/>
                  </a:cubicBezTo>
                  <a:cubicBezTo>
                    <a:pt x="137" y="133"/>
                    <a:pt x="137" y="133"/>
                    <a:pt x="137" y="133"/>
                  </a:cubicBezTo>
                  <a:cubicBezTo>
                    <a:pt x="141" y="135"/>
                    <a:pt x="141" y="135"/>
                    <a:pt x="141" y="135"/>
                  </a:cubicBezTo>
                  <a:cubicBezTo>
                    <a:pt x="144" y="144"/>
                    <a:pt x="144" y="144"/>
                    <a:pt x="144" y="144"/>
                  </a:cubicBezTo>
                  <a:cubicBezTo>
                    <a:pt x="153" y="144"/>
                    <a:pt x="153" y="144"/>
                    <a:pt x="153" y="144"/>
                  </a:cubicBezTo>
                  <a:cubicBezTo>
                    <a:pt x="160" y="148"/>
                    <a:pt x="160" y="148"/>
                    <a:pt x="160" y="148"/>
                  </a:cubicBezTo>
                  <a:cubicBezTo>
                    <a:pt x="166" y="147"/>
                    <a:pt x="166" y="147"/>
                    <a:pt x="166" y="147"/>
                  </a:cubicBezTo>
                  <a:cubicBezTo>
                    <a:pt x="167" y="147"/>
                    <a:pt x="167" y="147"/>
                    <a:pt x="167" y="147"/>
                  </a:cubicBezTo>
                  <a:cubicBezTo>
                    <a:pt x="171" y="151"/>
                    <a:pt x="171" y="151"/>
                    <a:pt x="171" y="151"/>
                  </a:cubicBezTo>
                  <a:cubicBezTo>
                    <a:pt x="175" y="148"/>
                    <a:pt x="175" y="148"/>
                    <a:pt x="175" y="148"/>
                  </a:cubicBezTo>
                  <a:cubicBezTo>
                    <a:pt x="184" y="149"/>
                    <a:pt x="184" y="149"/>
                    <a:pt x="184" y="149"/>
                  </a:cubicBezTo>
                  <a:cubicBezTo>
                    <a:pt x="188" y="156"/>
                    <a:pt x="188" y="156"/>
                    <a:pt x="188" y="156"/>
                  </a:cubicBezTo>
                  <a:cubicBezTo>
                    <a:pt x="191" y="156"/>
                    <a:pt x="191" y="156"/>
                    <a:pt x="191" y="156"/>
                  </a:cubicBezTo>
                  <a:cubicBezTo>
                    <a:pt x="192" y="162"/>
                    <a:pt x="192" y="162"/>
                    <a:pt x="192" y="162"/>
                  </a:cubicBezTo>
                  <a:cubicBezTo>
                    <a:pt x="196" y="163"/>
                    <a:pt x="196" y="163"/>
                    <a:pt x="196" y="163"/>
                  </a:cubicBezTo>
                  <a:cubicBezTo>
                    <a:pt x="200" y="160"/>
                    <a:pt x="200" y="160"/>
                    <a:pt x="200" y="160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4" y="157"/>
                    <a:pt x="204" y="157"/>
                    <a:pt x="204" y="157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13" y="166"/>
                    <a:pt x="213" y="166"/>
                    <a:pt x="213" y="166"/>
                  </a:cubicBezTo>
                  <a:cubicBezTo>
                    <a:pt x="220" y="162"/>
                    <a:pt x="220" y="162"/>
                    <a:pt x="220" y="162"/>
                  </a:cubicBezTo>
                  <a:cubicBezTo>
                    <a:pt x="222" y="164"/>
                    <a:pt x="222" y="164"/>
                    <a:pt x="222" y="164"/>
                  </a:cubicBezTo>
                  <a:cubicBezTo>
                    <a:pt x="223" y="170"/>
                    <a:pt x="223" y="170"/>
                    <a:pt x="223" y="170"/>
                  </a:cubicBezTo>
                  <a:cubicBezTo>
                    <a:pt x="225" y="169"/>
                    <a:pt x="225" y="169"/>
                    <a:pt x="225" y="169"/>
                  </a:cubicBezTo>
                  <a:cubicBezTo>
                    <a:pt x="228" y="164"/>
                    <a:pt x="228" y="164"/>
                    <a:pt x="228" y="164"/>
                  </a:cubicBezTo>
                  <a:cubicBezTo>
                    <a:pt x="233" y="163"/>
                    <a:pt x="233" y="163"/>
                    <a:pt x="233" y="163"/>
                  </a:cubicBezTo>
                  <a:cubicBezTo>
                    <a:pt x="239" y="166"/>
                    <a:pt x="239" y="166"/>
                    <a:pt x="239" y="166"/>
                  </a:cubicBezTo>
                  <a:cubicBezTo>
                    <a:pt x="248" y="165"/>
                    <a:pt x="248" y="165"/>
                    <a:pt x="248" y="165"/>
                  </a:cubicBezTo>
                  <a:cubicBezTo>
                    <a:pt x="252" y="169"/>
                    <a:pt x="252" y="169"/>
                    <a:pt x="252" y="169"/>
                  </a:cubicBezTo>
                  <a:cubicBezTo>
                    <a:pt x="254" y="172"/>
                    <a:pt x="254" y="172"/>
                    <a:pt x="254" y="172"/>
                  </a:cubicBezTo>
                  <a:cubicBezTo>
                    <a:pt x="259" y="171"/>
                    <a:pt x="259" y="171"/>
                    <a:pt x="259" y="171"/>
                  </a:cubicBezTo>
                  <a:cubicBezTo>
                    <a:pt x="264" y="167"/>
                    <a:pt x="264" y="167"/>
                    <a:pt x="264" y="167"/>
                  </a:cubicBezTo>
                  <a:cubicBezTo>
                    <a:pt x="267" y="164"/>
                    <a:pt x="267" y="164"/>
                    <a:pt x="267" y="164"/>
                  </a:cubicBezTo>
                  <a:cubicBezTo>
                    <a:pt x="271" y="164"/>
                    <a:pt x="271" y="164"/>
                    <a:pt x="271" y="164"/>
                  </a:cubicBezTo>
                  <a:cubicBezTo>
                    <a:pt x="275" y="166"/>
                    <a:pt x="275" y="166"/>
                    <a:pt x="275" y="166"/>
                  </a:cubicBezTo>
                  <a:cubicBezTo>
                    <a:pt x="278" y="165"/>
                    <a:pt x="278" y="165"/>
                    <a:pt x="278" y="165"/>
                  </a:cubicBezTo>
                  <a:cubicBezTo>
                    <a:pt x="282" y="162"/>
                    <a:pt x="282" y="162"/>
                    <a:pt x="282" y="162"/>
                  </a:cubicBezTo>
                  <a:cubicBezTo>
                    <a:pt x="288" y="163"/>
                    <a:pt x="288" y="163"/>
                    <a:pt x="288" y="163"/>
                  </a:cubicBezTo>
                  <a:cubicBezTo>
                    <a:pt x="291" y="164"/>
                    <a:pt x="291" y="164"/>
                    <a:pt x="291" y="164"/>
                  </a:cubicBezTo>
                  <a:cubicBezTo>
                    <a:pt x="300" y="161"/>
                    <a:pt x="300" y="161"/>
                    <a:pt x="300" y="161"/>
                  </a:cubicBezTo>
                  <a:cubicBezTo>
                    <a:pt x="306" y="163"/>
                    <a:pt x="306" y="163"/>
                    <a:pt x="306" y="163"/>
                  </a:cubicBezTo>
                  <a:cubicBezTo>
                    <a:pt x="311" y="168"/>
                    <a:pt x="311" y="168"/>
                    <a:pt x="311" y="168"/>
                  </a:cubicBezTo>
                  <a:cubicBezTo>
                    <a:pt x="318" y="173"/>
                    <a:pt x="318" y="173"/>
                    <a:pt x="318" y="173"/>
                  </a:cubicBezTo>
                  <a:cubicBezTo>
                    <a:pt x="324" y="173"/>
                    <a:pt x="324" y="173"/>
                    <a:pt x="324" y="173"/>
                  </a:cubicBezTo>
                  <a:cubicBezTo>
                    <a:pt x="328" y="176"/>
                    <a:pt x="328" y="176"/>
                    <a:pt x="328" y="176"/>
                  </a:cubicBezTo>
                  <a:cubicBezTo>
                    <a:pt x="331" y="178"/>
                    <a:pt x="331" y="178"/>
                    <a:pt x="331" y="178"/>
                  </a:cubicBezTo>
                  <a:cubicBezTo>
                    <a:pt x="332" y="88"/>
                    <a:pt x="332" y="88"/>
                    <a:pt x="332" y="88"/>
                  </a:cubicBezTo>
                  <a:cubicBezTo>
                    <a:pt x="324" y="37"/>
                    <a:pt x="324" y="37"/>
                    <a:pt x="324" y="37"/>
                  </a:cubicBezTo>
                  <a:cubicBezTo>
                    <a:pt x="324" y="12"/>
                    <a:pt x="324" y="12"/>
                    <a:pt x="324" y="12"/>
                  </a:cubicBezTo>
                  <a:cubicBezTo>
                    <a:pt x="324" y="12"/>
                    <a:pt x="211" y="10"/>
                    <a:pt x="175" y="9"/>
                  </a:cubicBezTo>
                  <a:cubicBezTo>
                    <a:pt x="131" y="7"/>
                    <a:pt x="4" y="0"/>
                    <a:pt x="4" y="0"/>
                  </a:cubicBezTo>
                  <a:cubicBezTo>
                    <a:pt x="3" y="25"/>
                    <a:pt x="3" y="25"/>
                    <a:pt x="3" y="25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chemeClr val="accent2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202" name="Freeform 11">
              <a:extLst>
                <a:ext uri="{FF2B5EF4-FFF2-40B4-BE49-F238E27FC236}">
                  <a16:creationId xmlns:a16="http://schemas.microsoft.com/office/drawing/2014/main" id="{D4F92C83-4C4E-AD46-BB0F-A9DAA07BA7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1707" y="7617821"/>
              <a:ext cx="1567272" cy="869470"/>
            </a:xfrm>
            <a:custGeom>
              <a:avLst/>
              <a:gdLst>
                <a:gd name="T0" fmla="*/ 282 w 282"/>
                <a:gd name="T1" fmla="*/ 156 h 156"/>
                <a:gd name="T2" fmla="*/ 282 w 282"/>
                <a:gd name="T3" fmla="*/ 52 h 156"/>
                <a:gd name="T4" fmla="*/ 276 w 282"/>
                <a:gd name="T5" fmla="*/ 49 h 156"/>
                <a:gd name="T6" fmla="*/ 273 w 282"/>
                <a:gd name="T7" fmla="*/ 47 h 156"/>
                <a:gd name="T8" fmla="*/ 271 w 282"/>
                <a:gd name="T9" fmla="*/ 41 h 156"/>
                <a:gd name="T10" fmla="*/ 265 w 282"/>
                <a:gd name="T11" fmla="*/ 35 h 156"/>
                <a:gd name="T12" fmla="*/ 268 w 282"/>
                <a:gd name="T13" fmla="*/ 30 h 156"/>
                <a:gd name="T14" fmla="*/ 271 w 282"/>
                <a:gd name="T15" fmla="*/ 24 h 156"/>
                <a:gd name="T16" fmla="*/ 271 w 282"/>
                <a:gd name="T17" fmla="*/ 19 h 156"/>
                <a:gd name="T18" fmla="*/ 269 w 282"/>
                <a:gd name="T19" fmla="*/ 19 h 156"/>
                <a:gd name="T20" fmla="*/ 260 w 282"/>
                <a:gd name="T21" fmla="*/ 19 h 156"/>
                <a:gd name="T22" fmla="*/ 258 w 282"/>
                <a:gd name="T23" fmla="*/ 15 h 156"/>
                <a:gd name="T24" fmla="*/ 254 w 282"/>
                <a:gd name="T25" fmla="*/ 9 h 156"/>
                <a:gd name="T26" fmla="*/ 165 w 282"/>
                <a:gd name="T27" fmla="*/ 6 h 156"/>
                <a:gd name="T28" fmla="*/ 10 w 282"/>
                <a:gd name="T29" fmla="*/ 0 h 156"/>
                <a:gd name="T30" fmla="*/ 0 w 282"/>
                <a:gd name="T31" fmla="*/ 146 h 156"/>
                <a:gd name="T32" fmla="*/ 133 w 282"/>
                <a:gd name="T33" fmla="*/ 153 h 156"/>
                <a:gd name="T34" fmla="*/ 282 w 282"/>
                <a:gd name="T35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2" h="156">
                  <a:moveTo>
                    <a:pt x="282" y="156"/>
                  </a:moveTo>
                  <a:cubicBezTo>
                    <a:pt x="282" y="52"/>
                    <a:pt x="282" y="52"/>
                    <a:pt x="282" y="52"/>
                  </a:cubicBezTo>
                  <a:cubicBezTo>
                    <a:pt x="276" y="49"/>
                    <a:pt x="276" y="49"/>
                    <a:pt x="276" y="49"/>
                  </a:cubicBezTo>
                  <a:cubicBezTo>
                    <a:pt x="273" y="47"/>
                    <a:pt x="273" y="47"/>
                    <a:pt x="273" y="47"/>
                  </a:cubicBezTo>
                  <a:cubicBezTo>
                    <a:pt x="271" y="41"/>
                    <a:pt x="271" y="41"/>
                    <a:pt x="271" y="41"/>
                  </a:cubicBezTo>
                  <a:cubicBezTo>
                    <a:pt x="265" y="35"/>
                    <a:pt x="265" y="35"/>
                    <a:pt x="265" y="35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1" y="24"/>
                    <a:pt x="271" y="24"/>
                    <a:pt x="271" y="24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69" y="19"/>
                    <a:pt x="269" y="19"/>
                    <a:pt x="269" y="19"/>
                  </a:cubicBezTo>
                  <a:cubicBezTo>
                    <a:pt x="260" y="19"/>
                    <a:pt x="260" y="19"/>
                    <a:pt x="260" y="19"/>
                  </a:cubicBezTo>
                  <a:cubicBezTo>
                    <a:pt x="258" y="15"/>
                    <a:pt x="258" y="15"/>
                    <a:pt x="258" y="15"/>
                  </a:cubicBezTo>
                  <a:cubicBezTo>
                    <a:pt x="254" y="9"/>
                    <a:pt x="254" y="9"/>
                    <a:pt x="254" y="9"/>
                  </a:cubicBezTo>
                  <a:cubicBezTo>
                    <a:pt x="254" y="9"/>
                    <a:pt x="187" y="7"/>
                    <a:pt x="165" y="6"/>
                  </a:cubicBezTo>
                  <a:cubicBezTo>
                    <a:pt x="126" y="5"/>
                    <a:pt x="10" y="0"/>
                    <a:pt x="10" y="0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41" y="148"/>
                    <a:pt x="104" y="151"/>
                    <a:pt x="133" y="153"/>
                  </a:cubicBezTo>
                  <a:cubicBezTo>
                    <a:pt x="169" y="154"/>
                    <a:pt x="282" y="156"/>
                    <a:pt x="282" y="156"/>
                  </a:cubicBez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203" name="Freeform 12">
              <a:extLst>
                <a:ext uri="{FF2B5EF4-FFF2-40B4-BE49-F238E27FC236}">
                  <a16:creationId xmlns:a16="http://schemas.microsoft.com/office/drawing/2014/main" id="{83CA6284-8353-B342-AA0E-36700A769DE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2449" y="6787874"/>
              <a:ext cx="1745072" cy="882644"/>
            </a:xfrm>
            <a:custGeom>
              <a:avLst/>
              <a:gdLst>
                <a:gd name="T0" fmla="*/ 313 w 313"/>
                <a:gd name="T1" fmla="*/ 158 h 158"/>
                <a:gd name="T2" fmla="*/ 313 w 313"/>
                <a:gd name="T3" fmla="*/ 158 h 158"/>
                <a:gd name="T4" fmla="*/ 313 w 313"/>
                <a:gd name="T5" fmla="*/ 158 h 158"/>
                <a:gd name="T6" fmla="*/ 311 w 313"/>
                <a:gd name="T7" fmla="*/ 154 h 158"/>
                <a:gd name="T8" fmla="*/ 310 w 313"/>
                <a:gd name="T9" fmla="*/ 148 h 158"/>
                <a:gd name="T10" fmla="*/ 304 w 313"/>
                <a:gd name="T11" fmla="*/ 146 h 158"/>
                <a:gd name="T12" fmla="*/ 304 w 313"/>
                <a:gd name="T13" fmla="*/ 145 h 158"/>
                <a:gd name="T14" fmla="*/ 302 w 313"/>
                <a:gd name="T15" fmla="*/ 142 h 158"/>
                <a:gd name="T16" fmla="*/ 304 w 313"/>
                <a:gd name="T17" fmla="*/ 140 h 158"/>
                <a:gd name="T18" fmla="*/ 303 w 313"/>
                <a:gd name="T19" fmla="*/ 135 h 158"/>
                <a:gd name="T20" fmla="*/ 300 w 313"/>
                <a:gd name="T21" fmla="*/ 133 h 158"/>
                <a:gd name="T22" fmla="*/ 299 w 313"/>
                <a:gd name="T23" fmla="*/ 130 h 158"/>
                <a:gd name="T24" fmla="*/ 297 w 313"/>
                <a:gd name="T25" fmla="*/ 123 h 158"/>
                <a:gd name="T26" fmla="*/ 297 w 313"/>
                <a:gd name="T27" fmla="*/ 113 h 158"/>
                <a:gd name="T28" fmla="*/ 296 w 313"/>
                <a:gd name="T29" fmla="*/ 111 h 158"/>
                <a:gd name="T30" fmla="*/ 294 w 313"/>
                <a:gd name="T31" fmla="*/ 108 h 158"/>
                <a:gd name="T32" fmla="*/ 295 w 313"/>
                <a:gd name="T33" fmla="*/ 104 h 158"/>
                <a:gd name="T34" fmla="*/ 295 w 313"/>
                <a:gd name="T35" fmla="*/ 94 h 158"/>
                <a:gd name="T36" fmla="*/ 293 w 313"/>
                <a:gd name="T37" fmla="*/ 87 h 158"/>
                <a:gd name="T38" fmla="*/ 291 w 313"/>
                <a:gd name="T39" fmla="*/ 85 h 158"/>
                <a:gd name="T40" fmla="*/ 289 w 313"/>
                <a:gd name="T41" fmla="*/ 85 h 158"/>
                <a:gd name="T42" fmla="*/ 288 w 313"/>
                <a:gd name="T43" fmla="*/ 83 h 158"/>
                <a:gd name="T44" fmla="*/ 287 w 313"/>
                <a:gd name="T45" fmla="*/ 78 h 158"/>
                <a:gd name="T46" fmla="*/ 286 w 313"/>
                <a:gd name="T47" fmla="*/ 74 h 158"/>
                <a:gd name="T48" fmla="*/ 289 w 313"/>
                <a:gd name="T49" fmla="*/ 73 h 158"/>
                <a:gd name="T50" fmla="*/ 289 w 313"/>
                <a:gd name="T51" fmla="*/ 72 h 158"/>
                <a:gd name="T52" fmla="*/ 288 w 313"/>
                <a:gd name="T53" fmla="*/ 71 h 158"/>
                <a:gd name="T54" fmla="*/ 287 w 313"/>
                <a:gd name="T55" fmla="*/ 68 h 158"/>
                <a:gd name="T56" fmla="*/ 285 w 313"/>
                <a:gd name="T57" fmla="*/ 65 h 158"/>
                <a:gd name="T58" fmla="*/ 283 w 313"/>
                <a:gd name="T59" fmla="*/ 60 h 158"/>
                <a:gd name="T60" fmla="*/ 281 w 313"/>
                <a:gd name="T61" fmla="*/ 54 h 158"/>
                <a:gd name="T62" fmla="*/ 278 w 313"/>
                <a:gd name="T63" fmla="*/ 49 h 158"/>
                <a:gd name="T64" fmla="*/ 275 w 313"/>
                <a:gd name="T65" fmla="*/ 40 h 158"/>
                <a:gd name="T66" fmla="*/ 272 w 313"/>
                <a:gd name="T67" fmla="*/ 36 h 158"/>
                <a:gd name="T68" fmla="*/ 271 w 313"/>
                <a:gd name="T69" fmla="*/ 35 h 158"/>
                <a:gd name="T70" fmla="*/ 267 w 313"/>
                <a:gd name="T71" fmla="*/ 32 h 158"/>
                <a:gd name="T72" fmla="*/ 260 w 313"/>
                <a:gd name="T73" fmla="*/ 27 h 158"/>
                <a:gd name="T74" fmla="*/ 255 w 313"/>
                <a:gd name="T75" fmla="*/ 25 h 158"/>
                <a:gd name="T76" fmla="*/ 250 w 313"/>
                <a:gd name="T77" fmla="*/ 23 h 158"/>
                <a:gd name="T78" fmla="*/ 246 w 313"/>
                <a:gd name="T79" fmla="*/ 19 h 158"/>
                <a:gd name="T80" fmla="*/ 239 w 313"/>
                <a:gd name="T81" fmla="*/ 18 h 158"/>
                <a:gd name="T82" fmla="*/ 230 w 313"/>
                <a:gd name="T83" fmla="*/ 19 h 158"/>
                <a:gd name="T84" fmla="*/ 227 w 313"/>
                <a:gd name="T85" fmla="*/ 19 h 158"/>
                <a:gd name="T86" fmla="*/ 224 w 313"/>
                <a:gd name="T87" fmla="*/ 20 h 158"/>
                <a:gd name="T88" fmla="*/ 222 w 313"/>
                <a:gd name="T89" fmla="*/ 22 h 158"/>
                <a:gd name="T90" fmla="*/ 219 w 313"/>
                <a:gd name="T91" fmla="*/ 21 h 158"/>
                <a:gd name="T92" fmla="*/ 216 w 313"/>
                <a:gd name="T93" fmla="*/ 19 h 158"/>
                <a:gd name="T94" fmla="*/ 210 w 313"/>
                <a:gd name="T95" fmla="*/ 16 h 158"/>
                <a:gd name="T96" fmla="*/ 202 w 313"/>
                <a:gd name="T97" fmla="*/ 12 h 158"/>
                <a:gd name="T98" fmla="*/ 10 w 313"/>
                <a:gd name="T99" fmla="*/ 0 h 158"/>
                <a:gd name="T100" fmla="*/ 0 w 313"/>
                <a:gd name="T101" fmla="*/ 95 h 158"/>
                <a:gd name="T102" fmla="*/ 73 w 313"/>
                <a:gd name="T103" fmla="*/ 102 h 158"/>
                <a:gd name="T104" fmla="*/ 69 w 313"/>
                <a:gd name="T105" fmla="*/ 149 h 158"/>
                <a:gd name="T106" fmla="*/ 69 w 313"/>
                <a:gd name="T107" fmla="*/ 149 h 158"/>
                <a:gd name="T108" fmla="*/ 224 w 313"/>
                <a:gd name="T109" fmla="*/ 155 h 158"/>
                <a:gd name="T110" fmla="*/ 313 w 313"/>
                <a:gd name="T111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13" h="158">
                  <a:moveTo>
                    <a:pt x="313" y="158"/>
                  </a:moveTo>
                  <a:cubicBezTo>
                    <a:pt x="313" y="158"/>
                    <a:pt x="313" y="158"/>
                    <a:pt x="313" y="158"/>
                  </a:cubicBezTo>
                  <a:cubicBezTo>
                    <a:pt x="313" y="158"/>
                    <a:pt x="313" y="158"/>
                    <a:pt x="313" y="158"/>
                  </a:cubicBezTo>
                  <a:cubicBezTo>
                    <a:pt x="311" y="154"/>
                    <a:pt x="311" y="154"/>
                    <a:pt x="311" y="154"/>
                  </a:cubicBezTo>
                  <a:cubicBezTo>
                    <a:pt x="310" y="148"/>
                    <a:pt x="310" y="148"/>
                    <a:pt x="310" y="148"/>
                  </a:cubicBezTo>
                  <a:cubicBezTo>
                    <a:pt x="310" y="148"/>
                    <a:pt x="305" y="147"/>
                    <a:pt x="304" y="146"/>
                  </a:cubicBezTo>
                  <a:cubicBezTo>
                    <a:pt x="303" y="145"/>
                    <a:pt x="304" y="145"/>
                    <a:pt x="304" y="145"/>
                  </a:cubicBezTo>
                  <a:cubicBezTo>
                    <a:pt x="302" y="142"/>
                    <a:pt x="302" y="142"/>
                    <a:pt x="302" y="142"/>
                  </a:cubicBezTo>
                  <a:cubicBezTo>
                    <a:pt x="304" y="140"/>
                    <a:pt x="304" y="140"/>
                    <a:pt x="304" y="140"/>
                  </a:cubicBezTo>
                  <a:cubicBezTo>
                    <a:pt x="303" y="135"/>
                    <a:pt x="303" y="135"/>
                    <a:pt x="303" y="135"/>
                  </a:cubicBezTo>
                  <a:cubicBezTo>
                    <a:pt x="300" y="133"/>
                    <a:pt x="300" y="133"/>
                    <a:pt x="300" y="133"/>
                  </a:cubicBezTo>
                  <a:cubicBezTo>
                    <a:pt x="299" y="130"/>
                    <a:pt x="299" y="130"/>
                    <a:pt x="299" y="130"/>
                  </a:cubicBezTo>
                  <a:cubicBezTo>
                    <a:pt x="297" y="123"/>
                    <a:pt x="297" y="123"/>
                    <a:pt x="297" y="123"/>
                  </a:cubicBezTo>
                  <a:cubicBezTo>
                    <a:pt x="297" y="113"/>
                    <a:pt x="297" y="113"/>
                    <a:pt x="297" y="113"/>
                  </a:cubicBezTo>
                  <a:cubicBezTo>
                    <a:pt x="296" y="111"/>
                    <a:pt x="296" y="111"/>
                    <a:pt x="296" y="111"/>
                  </a:cubicBezTo>
                  <a:cubicBezTo>
                    <a:pt x="294" y="108"/>
                    <a:pt x="294" y="108"/>
                    <a:pt x="294" y="108"/>
                  </a:cubicBezTo>
                  <a:cubicBezTo>
                    <a:pt x="295" y="104"/>
                    <a:pt x="295" y="104"/>
                    <a:pt x="295" y="104"/>
                  </a:cubicBezTo>
                  <a:cubicBezTo>
                    <a:pt x="295" y="94"/>
                    <a:pt x="295" y="94"/>
                    <a:pt x="295" y="94"/>
                  </a:cubicBezTo>
                  <a:cubicBezTo>
                    <a:pt x="293" y="87"/>
                    <a:pt x="293" y="87"/>
                    <a:pt x="293" y="87"/>
                  </a:cubicBezTo>
                  <a:cubicBezTo>
                    <a:pt x="291" y="85"/>
                    <a:pt x="291" y="85"/>
                    <a:pt x="291" y="85"/>
                  </a:cubicBezTo>
                  <a:cubicBezTo>
                    <a:pt x="289" y="85"/>
                    <a:pt x="289" y="85"/>
                    <a:pt x="289" y="85"/>
                  </a:cubicBezTo>
                  <a:cubicBezTo>
                    <a:pt x="288" y="83"/>
                    <a:pt x="288" y="83"/>
                    <a:pt x="288" y="83"/>
                  </a:cubicBezTo>
                  <a:cubicBezTo>
                    <a:pt x="287" y="78"/>
                    <a:pt x="287" y="78"/>
                    <a:pt x="287" y="78"/>
                  </a:cubicBezTo>
                  <a:cubicBezTo>
                    <a:pt x="286" y="74"/>
                    <a:pt x="286" y="74"/>
                    <a:pt x="286" y="74"/>
                  </a:cubicBezTo>
                  <a:cubicBezTo>
                    <a:pt x="289" y="73"/>
                    <a:pt x="289" y="73"/>
                    <a:pt x="289" y="73"/>
                  </a:cubicBezTo>
                  <a:cubicBezTo>
                    <a:pt x="289" y="72"/>
                    <a:pt x="289" y="72"/>
                    <a:pt x="289" y="72"/>
                  </a:cubicBezTo>
                  <a:cubicBezTo>
                    <a:pt x="288" y="71"/>
                    <a:pt x="288" y="71"/>
                    <a:pt x="288" y="71"/>
                  </a:cubicBezTo>
                  <a:cubicBezTo>
                    <a:pt x="287" y="68"/>
                    <a:pt x="287" y="68"/>
                    <a:pt x="287" y="68"/>
                  </a:cubicBezTo>
                  <a:cubicBezTo>
                    <a:pt x="285" y="65"/>
                    <a:pt x="285" y="65"/>
                    <a:pt x="285" y="65"/>
                  </a:cubicBezTo>
                  <a:cubicBezTo>
                    <a:pt x="283" y="60"/>
                    <a:pt x="283" y="60"/>
                    <a:pt x="283" y="60"/>
                  </a:cubicBezTo>
                  <a:cubicBezTo>
                    <a:pt x="281" y="54"/>
                    <a:pt x="281" y="54"/>
                    <a:pt x="281" y="54"/>
                  </a:cubicBezTo>
                  <a:cubicBezTo>
                    <a:pt x="278" y="49"/>
                    <a:pt x="278" y="49"/>
                    <a:pt x="278" y="49"/>
                  </a:cubicBezTo>
                  <a:cubicBezTo>
                    <a:pt x="275" y="40"/>
                    <a:pt x="275" y="40"/>
                    <a:pt x="275" y="40"/>
                  </a:cubicBezTo>
                  <a:cubicBezTo>
                    <a:pt x="272" y="36"/>
                    <a:pt x="272" y="36"/>
                    <a:pt x="272" y="36"/>
                  </a:cubicBezTo>
                  <a:cubicBezTo>
                    <a:pt x="271" y="35"/>
                    <a:pt x="271" y="35"/>
                    <a:pt x="271" y="35"/>
                  </a:cubicBezTo>
                  <a:cubicBezTo>
                    <a:pt x="267" y="32"/>
                    <a:pt x="267" y="32"/>
                    <a:pt x="267" y="32"/>
                  </a:cubicBezTo>
                  <a:cubicBezTo>
                    <a:pt x="260" y="27"/>
                    <a:pt x="260" y="27"/>
                    <a:pt x="260" y="27"/>
                  </a:cubicBezTo>
                  <a:cubicBezTo>
                    <a:pt x="255" y="25"/>
                    <a:pt x="255" y="25"/>
                    <a:pt x="255" y="25"/>
                  </a:cubicBezTo>
                  <a:cubicBezTo>
                    <a:pt x="250" y="23"/>
                    <a:pt x="250" y="23"/>
                    <a:pt x="250" y="23"/>
                  </a:cubicBezTo>
                  <a:cubicBezTo>
                    <a:pt x="246" y="19"/>
                    <a:pt x="246" y="19"/>
                    <a:pt x="246" y="19"/>
                  </a:cubicBezTo>
                  <a:cubicBezTo>
                    <a:pt x="239" y="18"/>
                    <a:pt x="239" y="18"/>
                    <a:pt x="239" y="18"/>
                  </a:cubicBezTo>
                  <a:cubicBezTo>
                    <a:pt x="230" y="19"/>
                    <a:pt x="230" y="19"/>
                    <a:pt x="230" y="19"/>
                  </a:cubicBezTo>
                  <a:cubicBezTo>
                    <a:pt x="227" y="19"/>
                    <a:pt x="227" y="19"/>
                    <a:pt x="227" y="19"/>
                  </a:cubicBezTo>
                  <a:cubicBezTo>
                    <a:pt x="224" y="20"/>
                    <a:pt x="224" y="20"/>
                    <a:pt x="224" y="20"/>
                  </a:cubicBezTo>
                  <a:cubicBezTo>
                    <a:pt x="222" y="22"/>
                    <a:pt x="222" y="22"/>
                    <a:pt x="222" y="22"/>
                  </a:cubicBezTo>
                  <a:cubicBezTo>
                    <a:pt x="219" y="21"/>
                    <a:pt x="219" y="21"/>
                    <a:pt x="219" y="21"/>
                  </a:cubicBezTo>
                  <a:cubicBezTo>
                    <a:pt x="216" y="19"/>
                    <a:pt x="216" y="19"/>
                    <a:pt x="216" y="19"/>
                  </a:cubicBezTo>
                  <a:cubicBezTo>
                    <a:pt x="210" y="16"/>
                    <a:pt x="210" y="16"/>
                    <a:pt x="210" y="16"/>
                  </a:cubicBezTo>
                  <a:cubicBezTo>
                    <a:pt x="202" y="12"/>
                    <a:pt x="202" y="12"/>
                    <a:pt x="202" y="12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73" y="102"/>
                    <a:pt x="73" y="102"/>
                    <a:pt x="73" y="102"/>
                  </a:cubicBezTo>
                  <a:cubicBezTo>
                    <a:pt x="69" y="149"/>
                    <a:pt x="69" y="149"/>
                    <a:pt x="69" y="149"/>
                  </a:cubicBezTo>
                  <a:cubicBezTo>
                    <a:pt x="69" y="149"/>
                    <a:pt x="69" y="149"/>
                    <a:pt x="69" y="149"/>
                  </a:cubicBezTo>
                  <a:cubicBezTo>
                    <a:pt x="75" y="149"/>
                    <a:pt x="186" y="154"/>
                    <a:pt x="224" y="155"/>
                  </a:cubicBezTo>
                  <a:cubicBezTo>
                    <a:pt x="246" y="156"/>
                    <a:pt x="313" y="158"/>
                    <a:pt x="313" y="158"/>
                  </a:cubicBez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204" name="Freeform 13">
              <a:extLst>
                <a:ext uri="{FF2B5EF4-FFF2-40B4-BE49-F238E27FC236}">
                  <a16:creationId xmlns:a16="http://schemas.microsoft.com/office/drawing/2014/main" id="{04F68628-97A9-5440-B45F-212A3BEFA81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5128" y="5997449"/>
              <a:ext cx="1501421" cy="1001208"/>
            </a:xfrm>
            <a:custGeom>
              <a:avLst/>
              <a:gdLst>
                <a:gd name="T0" fmla="*/ 200 w 269"/>
                <a:gd name="T1" fmla="*/ 158 h 180"/>
                <a:gd name="T2" fmla="*/ 206 w 269"/>
                <a:gd name="T3" fmla="*/ 161 h 180"/>
                <a:gd name="T4" fmla="*/ 209 w 269"/>
                <a:gd name="T5" fmla="*/ 163 h 180"/>
                <a:gd name="T6" fmla="*/ 212 w 269"/>
                <a:gd name="T7" fmla="*/ 164 h 180"/>
                <a:gd name="T8" fmla="*/ 214 w 269"/>
                <a:gd name="T9" fmla="*/ 162 h 180"/>
                <a:gd name="T10" fmla="*/ 217 w 269"/>
                <a:gd name="T11" fmla="*/ 161 h 180"/>
                <a:gd name="T12" fmla="*/ 220 w 269"/>
                <a:gd name="T13" fmla="*/ 161 h 180"/>
                <a:gd name="T14" fmla="*/ 229 w 269"/>
                <a:gd name="T15" fmla="*/ 160 h 180"/>
                <a:gd name="T16" fmla="*/ 236 w 269"/>
                <a:gd name="T17" fmla="*/ 161 h 180"/>
                <a:gd name="T18" fmla="*/ 240 w 269"/>
                <a:gd name="T19" fmla="*/ 165 h 180"/>
                <a:gd name="T20" fmla="*/ 245 w 269"/>
                <a:gd name="T21" fmla="*/ 167 h 180"/>
                <a:gd name="T22" fmla="*/ 250 w 269"/>
                <a:gd name="T23" fmla="*/ 169 h 180"/>
                <a:gd name="T24" fmla="*/ 257 w 269"/>
                <a:gd name="T25" fmla="*/ 174 h 180"/>
                <a:gd name="T26" fmla="*/ 261 w 269"/>
                <a:gd name="T27" fmla="*/ 177 h 180"/>
                <a:gd name="T28" fmla="*/ 262 w 269"/>
                <a:gd name="T29" fmla="*/ 178 h 180"/>
                <a:gd name="T30" fmla="*/ 263 w 269"/>
                <a:gd name="T31" fmla="*/ 180 h 180"/>
                <a:gd name="T32" fmla="*/ 263 w 269"/>
                <a:gd name="T33" fmla="*/ 180 h 180"/>
                <a:gd name="T34" fmla="*/ 263 w 269"/>
                <a:gd name="T35" fmla="*/ 177 h 180"/>
                <a:gd name="T36" fmla="*/ 263 w 269"/>
                <a:gd name="T37" fmla="*/ 173 h 180"/>
                <a:gd name="T38" fmla="*/ 259 w 269"/>
                <a:gd name="T39" fmla="*/ 170 h 180"/>
                <a:gd name="T40" fmla="*/ 259 w 269"/>
                <a:gd name="T41" fmla="*/ 167 h 180"/>
                <a:gd name="T42" fmla="*/ 260 w 269"/>
                <a:gd name="T43" fmla="*/ 164 h 180"/>
                <a:gd name="T44" fmla="*/ 263 w 269"/>
                <a:gd name="T45" fmla="*/ 163 h 180"/>
                <a:gd name="T46" fmla="*/ 263 w 269"/>
                <a:gd name="T47" fmla="*/ 156 h 180"/>
                <a:gd name="T48" fmla="*/ 264 w 269"/>
                <a:gd name="T49" fmla="*/ 153 h 180"/>
                <a:gd name="T50" fmla="*/ 266 w 269"/>
                <a:gd name="T51" fmla="*/ 152 h 180"/>
                <a:gd name="T52" fmla="*/ 266 w 269"/>
                <a:gd name="T53" fmla="*/ 148 h 180"/>
                <a:gd name="T54" fmla="*/ 264 w 269"/>
                <a:gd name="T55" fmla="*/ 143 h 180"/>
                <a:gd name="T56" fmla="*/ 262 w 269"/>
                <a:gd name="T57" fmla="*/ 142 h 180"/>
                <a:gd name="T58" fmla="*/ 263 w 269"/>
                <a:gd name="T59" fmla="*/ 137 h 180"/>
                <a:gd name="T60" fmla="*/ 263 w 269"/>
                <a:gd name="T61" fmla="*/ 134 h 180"/>
                <a:gd name="T62" fmla="*/ 266 w 269"/>
                <a:gd name="T63" fmla="*/ 134 h 180"/>
                <a:gd name="T64" fmla="*/ 269 w 269"/>
                <a:gd name="T65" fmla="*/ 47 h 180"/>
                <a:gd name="T66" fmla="*/ 266 w 269"/>
                <a:gd name="T67" fmla="*/ 44 h 180"/>
                <a:gd name="T68" fmla="*/ 264 w 269"/>
                <a:gd name="T69" fmla="*/ 41 h 180"/>
                <a:gd name="T70" fmla="*/ 259 w 269"/>
                <a:gd name="T71" fmla="*/ 39 h 180"/>
                <a:gd name="T72" fmla="*/ 258 w 269"/>
                <a:gd name="T73" fmla="*/ 36 h 180"/>
                <a:gd name="T74" fmla="*/ 255 w 269"/>
                <a:gd name="T75" fmla="*/ 33 h 180"/>
                <a:gd name="T76" fmla="*/ 254 w 269"/>
                <a:gd name="T77" fmla="*/ 31 h 180"/>
                <a:gd name="T78" fmla="*/ 254 w 269"/>
                <a:gd name="T79" fmla="*/ 29 h 180"/>
                <a:gd name="T80" fmla="*/ 254 w 269"/>
                <a:gd name="T81" fmla="*/ 27 h 180"/>
                <a:gd name="T82" fmla="*/ 257 w 269"/>
                <a:gd name="T83" fmla="*/ 24 h 180"/>
                <a:gd name="T84" fmla="*/ 260 w 269"/>
                <a:gd name="T85" fmla="*/ 21 h 180"/>
                <a:gd name="T86" fmla="*/ 264 w 269"/>
                <a:gd name="T87" fmla="*/ 17 h 180"/>
                <a:gd name="T88" fmla="*/ 263 w 269"/>
                <a:gd name="T89" fmla="*/ 15 h 180"/>
                <a:gd name="T90" fmla="*/ 263 w 269"/>
                <a:gd name="T91" fmla="*/ 14 h 180"/>
                <a:gd name="T92" fmla="*/ 136 w 269"/>
                <a:gd name="T93" fmla="*/ 8 h 180"/>
                <a:gd name="T94" fmla="*/ 14 w 269"/>
                <a:gd name="T95" fmla="*/ 0 h 180"/>
                <a:gd name="T96" fmla="*/ 0 w 269"/>
                <a:gd name="T97" fmla="*/ 142 h 180"/>
                <a:gd name="T98" fmla="*/ 192 w 269"/>
                <a:gd name="T99" fmla="*/ 154 h 180"/>
                <a:gd name="T100" fmla="*/ 200 w 269"/>
                <a:gd name="T101" fmla="*/ 158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69" h="180">
                  <a:moveTo>
                    <a:pt x="200" y="158"/>
                  </a:moveTo>
                  <a:cubicBezTo>
                    <a:pt x="206" y="161"/>
                    <a:pt x="206" y="161"/>
                    <a:pt x="206" y="161"/>
                  </a:cubicBezTo>
                  <a:cubicBezTo>
                    <a:pt x="209" y="163"/>
                    <a:pt x="209" y="163"/>
                    <a:pt x="209" y="163"/>
                  </a:cubicBezTo>
                  <a:cubicBezTo>
                    <a:pt x="212" y="164"/>
                    <a:pt x="212" y="164"/>
                    <a:pt x="212" y="164"/>
                  </a:cubicBezTo>
                  <a:cubicBezTo>
                    <a:pt x="214" y="162"/>
                    <a:pt x="214" y="162"/>
                    <a:pt x="214" y="162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20" y="161"/>
                    <a:pt x="220" y="161"/>
                    <a:pt x="220" y="161"/>
                  </a:cubicBezTo>
                  <a:cubicBezTo>
                    <a:pt x="229" y="160"/>
                    <a:pt x="229" y="160"/>
                    <a:pt x="229" y="160"/>
                  </a:cubicBezTo>
                  <a:cubicBezTo>
                    <a:pt x="236" y="161"/>
                    <a:pt x="236" y="161"/>
                    <a:pt x="236" y="161"/>
                  </a:cubicBezTo>
                  <a:cubicBezTo>
                    <a:pt x="240" y="165"/>
                    <a:pt x="240" y="165"/>
                    <a:pt x="240" y="165"/>
                  </a:cubicBezTo>
                  <a:cubicBezTo>
                    <a:pt x="245" y="167"/>
                    <a:pt x="245" y="167"/>
                    <a:pt x="245" y="167"/>
                  </a:cubicBezTo>
                  <a:cubicBezTo>
                    <a:pt x="250" y="169"/>
                    <a:pt x="250" y="169"/>
                    <a:pt x="250" y="169"/>
                  </a:cubicBezTo>
                  <a:cubicBezTo>
                    <a:pt x="257" y="174"/>
                    <a:pt x="257" y="174"/>
                    <a:pt x="257" y="174"/>
                  </a:cubicBezTo>
                  <a:cubicBezTo>
                    <a:pt x="261" y="177"/>
                    <a:pt x="261" y="177"/>
                    <a:pt x="261" y="177"/>
                  </a:cubicBezTo>
                  <a:cubicBezTo>
                    <a:pt x="262" y="178"/>
                    <a:pt x="262" y="178"/>
                    <a:pt x="262" y="178"/>
                  </a:cubicBezTo>
                  <a:cubicBezTo>
                    <a:pt x="263" y="180"/>
                    <a:pt x="263" y="180"/>
                    <a:pt x="263" y="180"/>
                  </a:cubicBezTo>
                  <a:cubicBezTo>
                    <a:pt x="263" y="180"/>
                    <a:pt x="263" y="180"/>
                    <a:pt x="263" y="180"/>
                  </a:cubicBezTo>
                  <a:cubicBezTo>
                    <a:pt x="263" y="177"/>
                    <a:pt x="263" y="177"/>
                    <a:pt x="263" y="177"/>
                  </a:cubicBezTo>
                  <a:cubicBezTo>
                    <a:pt x="263" y="173"/>
                    <a:pt x="263" y="173"/>
                    <a:pt x="263" y="173"/>
                  </a:cubicBezTo>
                  <a:cubicBezTo>
                    <a:pt x="259" y="170"/>
                    <a:pt x="259" y="170"/>
                    <a:pt x="259" y="170"/>
                  </a:cubicBezTo>
                  <a:cubicBezTo>
                    <a:pt x="259" y="167"/>
                    <a:pt x="259" y="167"/>
                    <a:pt x="259" y="167"/>
                  </a:cubicBezTo>
                  <a:cubicBezTo>
                    <a:pt x="260" y="164"/>
                    <a:pt x="260" y="164"/>
                    <a:pt x="260" y="164"/>
                  </a:cubicBezTo>
                  <a:cubicBezTo>
                    <a:pt x="263" y="163"/>
                    <a:pt x="263" y="163"/>
                    <a:pt x="263" y="163"/>
                  </a:cubicBezTo>
                  <a:cubicBezTo>
                    <a:pt x="263" y="156"/>
                    <a:pt x="263" y="156"/>
                    <a:pt x="263" y="156"/>
                  </a:cubicBezTo>
                  <a:cubicBezTo>
                    <a:pt x="264" y="153"/>
                    <a:pt x="264" y="153"/>
                    <a:pt x="264" y="153"/>
                  </a:cubicBezTo>
                  <a:cubicBezTo>
                    <a:pt x="266" y="152"/>
                    <a:pt x="266" y="152"/>
                    <a:pt x="266" y="152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4" y="143"/>
                    <a:pt x="264" y="143"/>
                    <a:pt x="264" y="143"/>
                  </a:cubicBezTo>
                  <a:cubicBezTo>
                    <a:pt x="262" y="142"/>
                    <a:pt x="262" y="142"/>
                    <a:pt x="262" y="142"/>
                  </a:cubicBezTo>
                  <a:cubicBezTo>
                    <a:pt x="263" y="137"/>
                    <a:pt x="263" y="137"/>
                    <a:pt x="263" y="137"/>
                  </a:cubicBezTo>
                  <a:cubicBezTo>
                    <a:pt x="263" y="134"/>
                    <a:pt x="263" y="134"/>
                    <a:pt x="263" y="134"/>
                  </a:cubicBezTo>
                  <a:cubicBezTo>
                    <a:pt x="266" y="134"/>
                    <a:pt x="266" y="134"/>
                    <a:pt x="266" y="134"/>
                  </a:cubicBezTo>
                  <a:cubicBezTo>
                    <a:pt x="269" y="47"/>
                    <a:pt x="269" y="47"/>
                    <a:pt x="269" y="47"/>
                  </a:cubicBezTo>
                  <a:cubicBezTo>
                    <a:pt x="266" y="44"/>
                    <a:pt x="266" y="44"/>
                    <a:pt x="266" y="44"/>
                  </a:cubicBezTo>
                  <a:cubicBezTo>
                    <a:pt x="264" y="41"/>
                    <a:pt x="264" y="41"/>
                    <a:pt x="264" y="41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6"/>
                    <a:pt x="258" y="36"/>
                    <a:pt x="258" y="36"/>
                  </a:cubicBezTo>
                  <a:cubicBezTo>
                    <a:pt x="255" y="33"/>
                    <a:pt x="255" y="33"/>
                    <a:pt x="255" y="33"/>
                  </a:cubicBezTo>
                  <a:cubicBezTo>
                    <a:pt x="254" y="31"/>
                    <a:pt x="254" y="31"/>
                    <a:pt x="254" y="31"/>
                  </a:cubicBezTo>
                  <a:cubicBezTo>
                    <a:pt x="254" y="29"/>
                    <a:pt x="254" y="29"/>
                    <a:pt x="254" y="29"/>
                  </a:cubicBezTo>
                  <a:cubicBezTo>
                    <a:pt x="254" y="27"/>
                    <a:pt x="254" y="27"/>
                    <a:pt x="254" y="27"/>
                  </a:cubicBezTo>
                  <a:cubicBezTo>
                    <a:pt x="257" y="24"/>
                    <a:pt x="257" y="24"/>
                    <a:pt x="257" y="24"/>
                  </a:cubicBezTo>
                  <a:cubicBezTo>
                    <a:pt x="260" y="21"/>
                    <a:pt x="260" y="21"/>
                    <a:pt x="260" y="21"/>
                  </a:cubicBezTo>
                  <a:cubicBezTo>
                    <a:pt x="264" y="17"/>
                    <a:pt x="264" y="17"/>
                    <a:pt x="264" y="17"/>
                  </a:cubicBezTo>
                  <a:cubicBezTo>
                    <a:pt x="263" y="15"/>
                    <a:pt x="263" y="15"/>
                    <a:pt x="263" y="15"/>
                  </a:cubicBezTo>
                  <a:cubicBezTo>
                    <a:pt x="263" y="14"/>
                    <a:pt x="263" y="14"/>
                    <a:pt x="263" y="14"/>
                  </a:cubicBezTo>
                  <a:cubicBezTo>
                    <a:pt x="263" y="14"/>
                    <a:pt x="167" y="10"/>
                    <a:pt x="136" y="8"/>
                  </a:cubicBezTo>
                  <a:cubicBezTo>
                    <a:pt x="105" y="6"/>
                    <a:pt x="14" y="0"/>
                    <a:pt x="14" y="0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192" y="154"/>
                    <a:pt x="192" y="154"/>
                    <a:pt x="192" y="154"/>
                  </a:cubicBezTo>
                  <a:lnTo>
                    <a:pt x="200" y="158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205" name="Freeform 14">
              <a:extLst>
                <a:ext uri="{FF2B5EF4-FFF2-40B4-BE49-F238E27FC236}">
                  <a16:creationId xmlns:a16="http://schemas.microsoft.com/office/drawing/2014/main" id="{53C25513-B280-DD4D-A7AC-0A3073A647B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6390" y="6069901"/>
              <a:ext cx="1508005" cy="1244921"/>
            </a:xfrm>
            <a:custGeom>
              <a:avLst/>
              <a:gdLst>
                <a:gd name="T0" fmla="*/ 229 w 229"/>
                <a:gd name="T1" fmla="*/ 27 h 189"/>
                <a:gd name="T2" fmla="*/ 228 w 229"/>
                <a:gd name="T3" fmla="*/ 27 h 189"/>
                <a:gd name="T4" fmla="*/ 28 w 229"/>
                <a:gd name="T5" fmla="*/ 0 h 189"/>
                <a:gd name="T6" fmla="*/ 24 w 229"/>
                <a:gd name="T7" fmla="*/ 23 h 189"/>
                <a:gd name="T8" fmla="*/ 7 w 229"/>
                <a:gd name="T9" fmla="*/ 122 h 189"/>
                <a:gd name="T10" fmla="*/ 0 w 229"/>
                <a:gd name="T11" fmla="*/ 162 h 189"/>
                <a:gd name="T12" fmla="*/ 61 w 229"/>
                <a:gd name="T13" fmla="*/ 172 h 189"/>
                <a:gd name="T14" fmla="*/ 212 w 229"/>
                <a:gd name="T15" fmla="*/ 189 h 189"/>
                <a:gd name="T16" fmla="*/ 220 w 229"/>
                <a:gd name="T17" fmla="*/ 109 h 189"/>
                <a:gd name="T18" fmla="*/ 229 w 229"/>
                <a:gd name="T19" fmla="*/ 27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189">
                  <a:moveTo>
                    <a:pt x="229" y="27"/>
                  </a:moveTo>
                  <a:lnTo>
                    <a:pt x="228" y="27"/>
                  </a:lnTo>
                  <a:lnTo>
                    <a:pt x="28" y="0"/>
                  </a:lnTo>
                  <a:lnTo>
                    <a:pt x="24" y="23"/>
                  </a:lnTo>
                  <a:lnTo>
                    <a:pt x="7" y="122"/>
                  </a:lnTo>
                  <a:lnTo>
                    <a:pt x="0" y="162"/>
                  </a:lnTo>
                  <a:lnTo>
                    <a:pt x="61" y="172"/>
                  </a:lnTo>
                  <a:lnTo>
                    <a:pt x="212" y="189"/>
                  </a:lnTo>
                  <a:lnTo>
                    <a:pt x="220" y="109"/>
                  </a:lnTo>
                  <a:lnTo>
                    <a:pt x="229" y="27"/>
                  </a:ln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206" name="Freeform 15">
              <a:extLst>
                <a:ext uri="{FF2B5EF4-FFF2-40B4-BE49-F238E27FC236}">
                  <a16:creationId xmlns:a16="http://schemas.microsoft.com/office/drawing/2014/main" id="{63C0BDE8-CCED-CB48-A220-3637977D06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4153" y="5174083"/>
              <a:ext cx="1402642" cy="902408"/>
            </a:xfrm>
            <a:custGeom>
              <a:avLst/>
              <a:gdLst>
                <a:gd name="T0" fmla="*/ 249 w 251"/>
                <a:gd name="T1" fmla="*/ 161 h 162"/>
                <a:gd name="T2" fmla="*/ 249 w 251"/>
                <a:gd name="T3" fmla="*/ 162 h 162"/>
                <a:gd name="T4" fmla="*/ 249 w 251"/>
                <a:gd name="T5" fmla="*/ 162 h 162"/>
                <a:gd name="T6" fmla="*/ 251 w 251"/>
                <a:gd name="T7" fmla="*/ 160 h 162"/>
                <a:gd name="T8" fmla="*/ 251 w 251"/>
                <a:gd name="T9" fmla="*/ 155 h 162"/>
                <a:gd name="T10" fmla="*/ 251 w 251"/>
                <a:gd name="T11" fmla="*/ 150 h 162"/>
                <a:gd name="T12" fmla="*/ 250 w 251"/>
                <a:gd name="T13" fmla="*/ 144 h 162"/>
                <a:gd name="T14" fmla="*/ 248 w 251"/>
                <a:gd name="T15" fmla="*/ 141 h 162"/>
                <a:gd name="T16" fmla="*/ 245 w 251"/>
                <a:gd name="T17" fmla="*/ 138 h 162"/>
                <a:gd name="T18" fmla="*/ 245 w 251"/>
                <a:gd name="T19" fmla="*/ 131 h 162"/>
                <a:gd name="T20" fmla="*/ 244 w 251"/>
                <a:gd name="T21" fmla="*/ 129 h 162"/>
                <a:gd name="T22" fmla="*/ 242 w 251"/>
                <a:gd name="T23" fmla="*/ 126 h 162"/>
                <a:gd name="T24" fmla="*/ 242 w 251"/>
                <a:gd name="T25" fmla="*/ 117 h 162"/>
                <a:gd name="T26" fmla="*/ 242 w 251"/>
                <a:gd name="T27" fmla="*/ 103 h 162"/>
                <a:gd name="T28" fmla="*/ 241 w 251"/>
                <a:gd name="T29" fmla="*/ 86 h 162"/>
                <a:gd name="T30" fmla="*/ 241 w 251"/>
                <a:gd name="T31" fmla="*/ 77 h 162"/>
                <a:gd name="T32" fmla="*/ 237 w 251"/>
                <a:gd name="T33" fmla="*/ 70 h 162"/>
                <a:gd name="T34" fmla="*/ 234 w 251"/>
                <a:gd name="T35" fmla="*/ 60 h 162"/>
                <a:gd name="T36" fmla="*/ 232 w 251"/>
                <a:gd name="T37" fmla="*/ 54 h 162"/>
                <a:gd name="T38" fmla="*/ 234 w 251"/>
                <a:gd name="T39" fmla="*/ 47 h 162"/>
                <a:gd name="T40" fmla="*/ 233 w 251"/>
                <a:gd name="T41" fmla="*/ 41 h 162"/>
                <a:gd name="T42" fmla="*/ 232 w 251"/>
                <a:gd name="T43" fmla="*/ 39 h 162"/>
                <a:gd name="T44" fmla="*/ 232 w 251"/>
                <a:gd name="T45" fmla="*/ 34 h 162"/>
                <a:gd name="T46" fmla="*/ 232 w 251"/>
                <a:gd name="T47" fmla="*/ 33 h 162"/>
                <a:gd name="T48" fmla="*/ 234 w 251"/>
                <a:gd name="T49" fmla="*/ 31 h 162"/>
                <a:gd name="T50" fmla="*/ 235 w 251"/>
                <a:gd name="T51" fmla="*/ 29 h 162"/>
                <a:gd name="T52" fmla="*/ 235 w 251"/>
                <a:gd name="T53" fmla="*/ 25 h 162"/>
                <a:gd name="T54" fmla="*/ 232 w 251"/>
                <a:gd name="T55" fmla="*/ 22 h 162"/>
                <a:gd name="T56" fmla="*/ 232 w 251"/>
                <a:gd name="T57" fmla="*/ 21 h 162"/>
                <a:gd name="T58" fmla="*/ 231 w 251"/>
                <a:gd name="T59" fmla="*/ 18 h 162"/>
                <a:gd name="T60" fmla="*/ 230 w 251"/>
                <a:gd name="T61" fmla="*/ 13 h 162"/>
                <a:gd name="T62" fmla="*/ 97 w 251"/>
                <a:gd name="T63" fmla="*/ 7 h 162"/>
                <a:gd name="T64" fmla="*/ 14 w 251"/>
                <a:gd name="T65" fmla="*/ 0 h 162"/>
                <a:gd name="T66" fmla="*/ 0 w 251"/>
                <a:gd name="T67" fmla="*/ 147 h 162"/>
                <a:gd name="T68" fmla="*/ 122 w 251"/>
                <a:gd name="T69" fmla="*/ 155 h 162"/>
                <a:gd name="T70" fmla="*/ 249 w 251"/>
                <a:gd name="T71" fmla="*/ 161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51" h="162">
                  <a:moveTo>
                    <a:pt x="249" y="161"/>
                  </a:moveTo>
                  <a:cubicBezTo>
                    <a:pt x="249" y="162"/>
                    <a:pt x="249" y="162"/>
                    <a:pt x="249" y="162"/>
                  </a:cubicBezTo>
                  <a:cubicBezTo>
                    <a:pt x="249" y="162"/>
                    <a:pt x="249" y="162"/>
                    <a:pt x="249" y="162"/>
                  </a:cubicBezTo>
                  <a:cubicBezTo>
                    <a:pt x="251" y="160"/>
                    <a:pt x="251" y="160"/>
                    <a:pt x="251" y="160"/>
                  </a:cubicBezTo>
                  <a:cubicBezTo>
                    <a:pt x="251" y="155"/>
                    <a:pt x="251" y="155"/>
                    <a:pt x="251" y="155"/>
                  </a:cubicBezTo>
                  <a:cubicBezTo>
                    <a:pt x="251" y="150"/>
                    <a:pt x="251" y="150"/>
                    <a:pt x="251" y="150"/>
                  </a:cubicBezTo>
                  <a:cubicBezTo>
                    <a:pt x="250" y="144"/>
                    <a:pt x="250" y="144"/>
                    <a:pt x="250" y="144"/>
                  </a:cubicBezTo>
                  <a:cubicBezTo>
                    <a:pt x="248" y="141"/>
                    <a:pt x="248" y="141"/>
                    <a:pt x="248" y="141"/>
                  </a:cubicBezTo>
                  <a:cubicBezTo>
                    <a:pt x="245" y="138"/>
                    <a:pt x="245" y="138"/>
                    <a:pt x="245" y="138"/>
                  </a:cubicBezTo>
                  <a:cubicBezTo>
                    <a:pt x="245" y="131"/>
                    <a:pt x="245" y="131"/>
                    <a:pt x="245" y="131"/>
                  </a:cubicBezTo>
                  <a:cubicBezTo>
                    <a:pt x="244" y="129"/>
                    <a:pt x="244" y="129"/>
                    <a:pt x="244" y="129"/>
                  </a:cubicBezTo>
                  <a:cubicBezTo>
                    <a:pt x="242" y="126"/>
                    <a:pt x="242" y="126"/>
                    <a:pt x="242" y="126"/>
                  </a:cubicBezTo>
                  <a:cubicBezTo>
                    <a:pt x="242" y="117"/>
                    <a:pt x="242" y="117"/>
                    <a:pt x="242" y="117"/>
                  </a:cubicBezTo>
                  <a:cubicBezTo>
                    <a:pt x="242" y="103"/>
                    <a:pt x="242" y="103"/>
                    <a:pt x="242" y="103"/>
                  </a:cubicBezTo>
                  <a:cubicBezTo>
                    <a:pt x="241" y="86"/>
                    <a:pt x="241" y="86"/>
                    <a:pt x="241" y="86"/>
                  </a:cubicBezTo>
                  <a:cubicBezTo>
                    <a:pt x="241" y="77"/>
                    <a:pt x="241" y="77"/>
                    <a:pt x="241" y="77"/>
                  </a:cubicBezTo>
                  <a:cubicBezTo>
                    <a:pt x="237" y="70"/>
                    <a:pt x="237" y="70"/>
                    <a:pt x="237" y="70"/>
                  </a:cubicBezTo>
                  <a:cubicBezTo>
                    <a:pt x="234" y="60"/>
                    <a:pt x="234" y="60"/>
                    <a:pt x="234" y="60"/>
                  </a:cubicBezTo>
                  <a:cubicBezTo>
                    <a:pt x="232" y="54"/>
                    <a:pt x="232" y="54"/>
                    <a:pt x="232" y="54"/>
                  </a:cubicBezTo>
                  <a:cubicBezTo>
                    <a:pt x="234" y="47"/>
                    <a:pt x="234" y="47"/>
                    <a:pt x="234" y="47"/>
                  </a:cubicBezTo>
                  <a:cubicBezTo>
                    <a:pt x="233" y="41"/>
                    <a:pt x="233" y="41"/>
                    <a:pt x="233" y="41"/>
                  </a:cubicBezTo>
                  <a:cubicBezTo>
                    <a:pt x="232" y="39"/>
                    <a:pt x="232" y="39"/>
                    <a:pt x="232" y="39"/>
                  </a:cubicBezTo>
                  <a:cubicBezTo>
                    <a:pt x="232" y="34"/>
                    <a:pt x="232" y="34"/>
                    <a:pt x="232" y="34"/>
                  </a:cubicBezTo>
                  <a:cubicBezTo>
                    <a:pt x="232" y="33"/>
                    <a:pt x="232" y="33"/>
                    <a:pt x="232" y="33"/>
                  </a:cubicBezTo>
                  <a:cubicBezTo>
                    <a:pt x="234" y="31"/>
                    <a:pt x="234" y="31"/>
                    <a:pt x="234" y="31"/>
                  </a:cubicBezTo>
                  <a:cubicBezTo>
                    <a:pt x="235" y="29"/>
                    <a:pt x="235" y="29"/>
                    <a:pt x="235" y="29"/>
                  </a:cubicBezTo>
                  <a:cubicBezTo>
                    <a:pt x="235" y="25"/>
                    <a:pt x="235" y="25"/>
                    <a:pt x="235" y="25"/>
                  </a:cubicBezTo>
                  <a:cubicBezTo>
                    <a:pt x="232" y="22"/>
                    <a:pt x="232" y="22"/>
                    <a:pt x="232" y="22"/>
                  </a:cubicBezTo>
                  <a:cubicBezTo>
                    <a:pt x="232" y="21"/>
                    <a:pt x="232" y="21"/>
                    <a:pt x="232" y="21"/>
                  </a:cubicBezTo>
                  <a:cubicBezTo>
                    <a:pt x="231" y="18"/>
                    <a:pt x="231" y="18"/>
                    <a:pt x="231" y="18"/>
                  </a:cubicBezTo>
                  <a:cubicBezTo>
                    <a:pt x="230" y="13"/>
                    <a:pt x="230" y="13"/>
                    <a:pt x="230" y="13"/>
                  </a:cubicBezTo>
                  <a:cubicBezTo>
                    <a:pt x="230" y="13"/>
                    <a:pt x="130" y="9"/>
                    <a:pt x="97" y="7"/>
                  </a:cubicBezTo>
                  <a:cubicBezTo>
                    <a:pt x="76" y="6"/>
                    <a:pt x="14" y="0"/>
                    <a:pt x="14" y="0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47"/>
                    <a:pt x="91" y="153"/>
                    <a:pt x="122" y="155"/>
                  </a:cubicBezTo>
                  <a:cubicBezTo>
                    <a:pt x="153" y="157"/>
                    <a:pt x="249" y="161"/>
                    <a:pt x="249" y="161"/>
                  </a:cubicBez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207" name="Freeform 16">
              <a:extLst>
                <a:ext uri="{FF2B5EF4-FFF2-40B4-BE49-F238E27FC236}">
                  <a16:creationId xmlns:a16="http://schemas.microsoft.com/office/drawing/2014/main" id="{226DA49D-B6FE-B047-9572-5DF5FC043C3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3457" y="7202848"/>
              <a:ext cx="1567272" cy="1231747"/>
            </a:xfrm>
            <a:custGeom>
              <a:avLst/>
              <a:gdLst>
                <a:gd name="T0" fmla="*/ 267 w 281"/>
                <a:gd name="T1" fmla="*/ 221 h 221"/>
                <a:gd name="T2" fmla="*/ 277 w 281"/>
                <a:gd name="T3" fmla="*/ 75 h 221"/>
                <a:gd name="T4" fmla="*/ 277 w 281"/>
                <a:gd name="T5" fmla="*/ 75 h 221"/>
                <a:gd name="T6" fmla="*/ 277 w 281"/>
                <a:gd name="T7" fmla="*/ 75 h 221"/>
                <a:gd name="T8" fmla="*/ 281 w 281"/>
                <a:gd name="T9" fmla="*/ 28 h 221"/>
                <a:gd name="T10" fmla="*/ 208 w 281"/>
                <a:gd name="T11" fmla="*/ 21 h 221"/>
                <a:gd name="T12" fmla="*/ 30 w 281"/>
                <a:gd name="T13" fmla="*/ 0 h 221"/>
                <a:gd name="T14" fmla="*/ 0 w 281"/>
                <a:gd name="T15" fmla="*/ 192 h 221"/>
                <a:gd name="T16" fmla="*/ 229 w 281"/>
                <a:gd name="T17" fmla="*/ 219 h 221"/>
                <a:gd name="T18" fmla="*/ 267 w 281"/>
                <a:gd name="T19" fmla="*/ 22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1" h="221">
                  <a:moveTo>
                    <a:pt x="267" y="221"/>
                  </a:moveTo>
                  <a:cubicBezTo>
                    <a:pt x="277" y="75"/>
                    <a:pt x="277" y="75"/>
                    <a:pt x="277" y="75"/>
                  </a:cubicBezTo>
                  <a:cubicBezTo>
                    <a:pt x="277" y="75"/>
                    <a:pt x="277" y="75"/>
                    <a:pt x="277" y="75"/>
                  </a:cubicBezTo>
                  <a:cubicBezTo>
                    <a:pt x="277" y="75"/>
                    <a:pt x="277" y="75"/>
                    <a:pt x="277" y="75"/>
                  </a:cubicBezTo>
                  <a:cubicBezTo>
                    <a:pt x="281" y="28"/>
                    <a:pt x="281" y="28"/>
                    <a:pt x="281" y="28"/>
                  </a:cubicBezTo>
                  <a:cubicBezTo>
                    <a:pt x="208" y="21"/>
                    <a:pt x="208" y="21"/>
                    <a:pt x="208" y="21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229" y="219"/>
                    <a:pt x="229" y="219"/>
                    <a:pt x="229" y="219"/>
                  </a:cubicBezTo>
                  <a:cubicBezTo>
                    <a:pt x="229" y="219"/>
                    <a:pt x="245" y="220"/>
                    <a:pt x="267" y="221"/>
                  </a:cubicBez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208" name="Freeform 17">
              <a:extLst>
                <a:ext uri="{FF2B5EF4-FFF2-40B4-BE49-F238E27FC236}">
                  <a16:creationId xmlns:a16="http://schemas.microsoft.com/office/drawing/2014/main" id="{72B34F6E-8BB0-7144-915B-0022EF55B21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2998" y="6761525"/>
              <a:ext cx="1205088" cy="1508398"/>
            </a:xfrm>
            <a:custGeom>
              <a:avLst/>
              <a:gdLst>
                <a:gd name="T0" fmla="*/ 183 w 183"/>
                <a:gd name="T1" fmla="*/ 67 h 229"/>
                <a:gd name="T2" fmla="*/ 122 w 183"/>
                <a:gd name="T3" fmla="*/ 57 h 229"/>
                <a:gd name="T4" fmla="*/ 129 w 183"/>
                <a:gd name="T5" fmla="*/ 17 h 229"/>
                <a:gd name="T6" fmla="*/ 39 w 183"/>
                <a:gd name="T7" fmla="*/ 0 h 229"/>
                <a:gd name="T8" fmla="*/ 0 w 183"/>
                <a:gd name="T9" fmla="*/ 201 h 229"/>
                <a:gd name="T10" fmla="*/ 158 w 183"/>
                <a:gd name="T11" fmla="*/ 229 h 229"/>
                <a:gd name="T12" fmla="*/ 183 w 183"/>
                <a:gd name="T13" fmla="*/ 67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229">
                  <a:moveTo>
                    <a:pt x="183" y="67"/>
                  </a:moveTo>
                  <a:lnTo>
                    <a:pt x="122" y="57"/>
                  </a:lnTo>
                  <a:lnTo>
                    <a:pt x="129" y="17"/>
                  </a:lnTo>
                  <a:lnTo>
                    <a:pt x="39" y="0"/>
                  </a:lnTo>
                  <a:lnTo>
                    <a:pt x="0" y="201"/>
                  </a:lnTo>
                  <a:lnTo>
                    <a:pt x="158" y="229"/>
                  </a:lnTo>
                  <a:lnTo>
                    <a:pt x="183" y="67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209" name="Freeform 18">
              <a:extLst>
                <a:ext uri="{FF2B5EF4-FFF2-40B4-BE49-F238E27FC236}">
                  <a16:creationId xmlns:a16="http://schemas.microsoft.com/office/drawing/2014/main" id="{79D92373-F207-444E-A361-A3688155818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6931" y="6484879"/>
              <a:ext cx="1382888" cy="2094624"/>
            </a:xfrm>
            <a:custGeom>
              <a:avLst/>
              <a:gdLst>
                <a:gd name="T0" fmla="*/ 5 w 248"/>
                <a:gd name="T1" fmla="*/ 131 h 375"/>
                <a:gd name="T2" fmla="*/ 1 w 248"/>
                <a:gd name="T3" fmla="*/ 132 h 375"/>
                <a:gd name="T4" fmla="*/ 0 w 248"/>
                <a:gd name="T5" fmla="*/ 135 h 375"/>
                <a:gd name="T6" fmla="*/ 1 w 248"/>
                <a:gd name="T7" fmla="*/ 139 h 375"/>
                <a:gd name="T8" fmla="*/ 2 w 248"/>
                <a:gd name="T9" fmla="*/ 142 h 375"/>
                <a:gd name="T10" fmla="*/ 3 w 248"/>
                <a:gd name="T11" fmla="*/ 143 h 375"/>
                <a:gd name="T12" fmla="*/ 7 w 248"/>
                <a:gd name="T13" fmla="*/ 145 h 375"/>
                <a:gd name="T14" fmla="*/ 160 w 248"/>
                <a:gd name="T15" fmla="*/ 375 h 375"/>
                <a:gd name="T16" fmla="*/ 163 w 248"/>
                <a:gd name="T17" fmla="*/ 371 h 375"/>
                <a:gd name="T18" fmla="*/ 164 w 248"/>
                <a:gd name="T19" fmla="*/ 367 h 375"/>
                <a:gd name="T20" fmla="*/ 164 w 248"/>
                <a:gd name="T21" fmla="*/ 354 h 375"/>
                <a:gd name="T22" fmla="*/ 164 w 248"/>
                <a:gd name="T23" fmla="*/ 340 h 375"/>
                <a:gd name="T24" fmla="*/ 164 w 248"/>
                <a:gd name="T25" fmla="*/ 329 h 375"/>
                <a:gd name="T26" fmla="*/ 167 w 248"/>
                <a:gd name="T27" fmla="*/ 326 h 375"/>
                <a:gd name="T28" fmla="*/ 174 w 248"/>
                <a:gd name="T29" fmla="*/ 324 h 375"/>
                <a:gd name="T30" fmla="*/ 176 w 248"/>
                <a:gd name="T31" fmla="*/ 328 h 375"/>
                <a:gd name="T32" fmla="*/ 180 w 248"/>
                <a:gd name="T33" fmla="*/ 326 h 375"/>
                <a:gd name="T34" fmla="*/ 185 w 248"/>
                <a:gd name="T35" fmla="*/ 330 h 375"/>
                <a:gd name="T36" fmla="*/ 188 w 248"/>
                <a:gd name="T37" fmla="*/ 332 h 375"/>
                <a:gd name="T38" fmla="*/ 191 w 248"/>
                <a:gd name="T39" fmla="*/ 330 h 375"/>
                <a:gd name="T40" fmla="*/ 197 w 248"/>
                <a:gd name="T41" fmla="*/ 312 h 375"/>
                <a:gd name="T42" fmla="*/ 202 w 248"/>
                <a:gd name="T43" fmla="*/ 287 h 375"/>
                <a:gd name="T44" fmla="*/ 248 w 248"/>
                <a:gd name="T45" fmla="*/ 49 h 375"/>
                <a:gd name="T46" fmla="*/ 134 w 248"/>
                <a:gd name="T47" fmla="*/ 24 h 375"/>
                <a:gd name="T48" fmla="*/ 42 w 248"/>
                <a:gd name="T49" fmla="*/ 0 h 375"/>
                <a:gd name="T50" fmla="*/ 8 w 248"/>
                <a:gd name="T51" fmla="*/ 130 h 375"/>
                <a:gd name="T52" fmla="*/ 5 w 248"/>
                <a:gd name="T53" fmla="*/ 131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48" h="375">
                  <a:moveTo>
                    <a:pt x="5" y="131"/>
                  </a:moveTo>
                  <a:cubicBezTo>
                    <a:pt x="1" y="132"/>
                    <a:pt x="1" y="132"/>
                    <a:pt x="1" y="132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1" y="139"/>
                    <a:pt x="1" y="139"/>
                    <a:pt x="1" y="139"/>
                  </a:cubicBezTo>
                  <a:cubicBezTo>
                    <a:pt x="2" y="142"/>
                    <a:pt x="2" y="142"/>
                    <a:pt x="2" y="142"/>
                  </a:cubicBezTo>
                  <a:cubicBezTo>
                    <a:pt x="3" y="143"/>
                    <a:pt x="3" y="143"/>
                    <a:pt x="3" y="143"/>
                  </a:cubicBezTo>
                  <a:cubicBezTo>
                    <a:pt x="7" y="145"/>
                    <a:pt x="7" y="145"/>
                    <a:pt x="7" y="145"/>
                  </a:cubicBezTo>
                  <a:cubicBezTo>
                    <a:pt x="160" y="375"/>
                    <a:pt x="160" y="375"/>
                    <a:pt x="160" y="375"/>
                  </a:cubicBezTo>
                  <a:cubicBezTo>
                    <a:pt x="163" y="371"/>
                    <a:pt x="163" y="371"/>
                    <a:pt x="163" y="371"/>
                  </a:cubicBezTo>
                  <a:cubicBezTo>
                    <a:pt x="164" y="367"/>
                    <a:pt x="164" y="367"/>
                    <a:pt x="164" y="367"/>
                  </a:cubicBezTo>
                  <a:cubicBezTo>
                    <a:pt x="164" y="354"/>
                    <a:pt x="164" y="354"/>
                    <a:pt x="164" y="354"/>
                  </a:cubicBezTo>
                  <a:cubicBezTo>
                    <a:pt x="164" y="340"/>
                    <a:pt x="164" y="340"/>
                    <a:pt x="164" y="340"/>
                  </a:cubicBezTo>
                  <a:cubicBezTo>
                    <a:pt x="164" y="329"/>
                    <a:pt x="164" y="329"/>
                    <a:pt x="164" y="329"/>
                  </a:cubicBezTo>
                  <a:cubicBezTo>
                    <a:pt x="167" y="326"/>
                    <a:pt x="167" y="326"/>
                    <a:pt x="167" y="326"/>
                  </a:cubicBezTo>
                  <a:cubicBezTo>
                    <a:pt x="174" y="324"/>
                    <a:pt x="174" y="324"/>
                    <a:pt x="174" y="324"/>
                  </a:cubicBezTo>
                  <a:cubicBezTo>
                    <a:pt x="176" y="328"/>
                    <a:pt x="176" y="328"/>
                    <a:pt x="176" y="328"/>
                  </a:cubicBezTo>
                  <a:cubicBezTo>
                    <a:pt x="180" y="326"/>
                    <a:pt x="180" y="326"/>
                    <a:pt x="180" y="326"/>
                  </a:cubicBezTo>
                  <a:cubicBezTo>
                    <a:pt x="185" y="330"/>
                    <a:pt x="185" y="330"/>
                    <a:pt x="185" y="330"/>
                  </a:cubicBezTo>
                  <a:cubicBezTo>
                    <a:pt x="188" y="332"/>
                    <a:pt x="188" y="332"/>
                    <a:pt x="188" y="332"/>
                  </a:cubicBezTo>
                  <a:cubicBezTo>
                    <a:pt x="191" y="330"/>
                    <a:pt x="191" y="330"/>
                    <a:pt x="191" y="330"/>
                  </a:cubicBezTo>
                  <a:cubicBezTo>
                    <a:pt x="191" y="330"/>
                    <a:pt x="195" y="316"/>
                    <a:pt x="197" y="312"/>
                  </a:cubicBezTo>
                  <a:cubicBezTo>
                    <a:pt x="198" y="306"/>
                    <a:pt x="202" y="287"/>
                    <a:pt x="202" y="287"/>
                  </a:cubicBezTo>
                  <a:cubicBezTo>
                    <a:pt x="248" y="49"/>
                    <a:pt x="248" y="49"/>
                    <a:pt x="248" y="49"/>
                  </a:cubicBezTo>
                  <a:cubicBezTo>
                    <a:pt x="248" y="49"/>
                    <a:pt x="163" y="31"/>
                    <a:pt x="134" y="24"/>
                  </a:cubicBezTo>
                  <a:cubicBezTo>
                    <a:pt x="111" y="19"/>
                    <a:pt x="42" y="0"/>
                    <a:pt x="42" y="0"/>
                  </a:cubicBezTo>
                  <a:cubicBezTo>
                    <a:pt x="8" y="130"/>
                    <a:pt x="8" y="130"/>
                    <a:pt x="8" y="130"/>
                  </a:cubicBezTo>
                  <a:lnTo>
                    <a:pt x="5" y="131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210" name="Freeform 19">
              <a:extLst>
                <a:ext uri="{FF2B5EF4-FFF2-40B4-BE49-F238E27FC236}">
                  <a16:creationId xmlns:a16="http://schemas.microsoft.com/office/drawing/2014/main" id="{62BCF29F-B9F0-4E44-AB63-2C5E5620E1E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0851" y="5180676"/>
              <a:ext cx="1718730" cy="1455701"/>
            </a:xfrm>
            <a:custGeom>
              <a:avLst/>
              <a:gdLst>
                <a:gd name="T0" fmla="*/ 269 w 308"/>
                <a:gd name="T1" fmla="*/ 182 h 261"/>
                <a:gd name="T2" fmla="*/ 270 w 308"/>
                <a:gd name="T3" fmla="*/ 175 h 261"/>
                <a:gd name="T4" fmla="*/ 275 w 308"/>
                <a:gd name="T5" fmla="*/ 171 h 261"/>
                <a:gd name="T6" fmla="*/ 276 w 308"/>
                <a:gd name="T7" fmla="*/ 159 h 261"/>
                <a:gd name="T8" fmla="*/ 274 w 308"/>
                <a:gd name="T9" fmla="*/ 154 h 261"/>
                <a:gd name="T10" fmla="*/ 271 w 308"/>
                <a:gd name="T11" fmla="*/ 153 h 261"/>
                <a:gd name="T12" fmla="*/ 270 w 308"/>
                <a:gd name="T13" fmla="*/ 145 h 261"/>
                <a:gd name="T14" fmla="*/ 277 w 308"/>
                <a:gd name="T15" fmla="*/ 137 h 261"/>
                <a:gd name="T16" fmla="*/ 288 w 308"/>
                <a:gd name="T17" fmla="*/ 125 h 261"/>
                <a:gd name="T18" fmla="*/ 291 w 308"/>
                <a:gd name="T19" fmla="*/ 120 h 261"/>
                <a:gd name="T20" fmla="*/ 297 w 308"/>
                <a:gd name="T21" fmla="*/ 111 h 261"/>
                <a:gd name="T22" fmla="*/ 304 w 308"/>
                <a:gd name="T23" fmla="*/ 104 h 261"/>
                <a:gd name="T24" fmla="*/ 308 w 308"/>
                <a:gd name="T25" fmla="*/ 98 h 261"/>
                <a:gd name="T26" fmla="*/ 307 w 308"/>
                <a:gd name="T27" fmla="*/ 90 h 261"/>
                <a:gd name="T28" fmla="*/ 300 w 308"/>
                <a:gd name="T29" fmla="*/ 83 h 261"/>
                <a:gd name="T30" fmla="*/ 297 w 308"/>
                <a:gd name="T31" fmla="*/ 74 h 261"/>
                <a:gd name="T32" fmla="*/ 220 w 308"/>
                <a:gd name="T33" fmla="*/ 56 h 261"/>
                <a:gd name="T34" fmla="*/ 211 w 308"/>
                <a:gd name="T35" fmla="*/ 56 h 261"/>
                <a:gd name="T36" fmla="*/ 178 w 308"/>
                <a:gd name="T37" fmla="*/ 58 h 261"/>
                <a:gd name="T38" fmla="*/ 172 w 308"/>
                <a:gd name="T39" fmla="*/ 57 h 261"/>
                <a:gd name="T40" fmla="*/ 167 w 308"/>
                <a:gd name="T41" fmla="*/ 58 h 261"/>
                <a:gd name="T42" fmla="*/ 164 w 308"/>
                <a:gd name="T43" fmla="*/ 56 h 261"/>
                <a:gd name="T44" fmla="*/ 156 w 308"/>
                <a:gd name="T45" fmla="*/ 55 h 261"/>
                <a:gd name="T46" fmla="*/ 155 w 308"/>
                <a:gd name="T47" fmla="*/ 52 h 261"/>
                <a:gd name="T48" fmla="*/ 143 w 308"/>
                <a:gd name="T49" fmla="*/ 49 h 261"/>
                <a:gd name="T50" fmla="*/ 136 w 308"/>
                <a:gd name="T51" fmla="*/ 46 h 261"/>
                <a:gd name="T52" fmla="*/ 121 w 308"/>
                <a:gd name="T53" fmla="*/ 49 h 261"/>
                <a:gd name="T54" fmla="*/ 103 w 308"/>
                <a:gd name="T55" fmla="*/ 40 h 261"/>
                <a:gd name="T56" fmla="*/ 99 w 308"/>
                <a:gd name="T57" fmla="*/ 12 h 261"/>
                <a:gd name="T58" fmla="*/ 90 w 308"/>
                <a:gd name="T59" fmla="*/ 10 h 261"/>
                <a:gd name="T60" fmla="*/ 80 w 308"/>
                <a:gd name="T61" fmla="*/ 4 h 261"/>
                <a:gd name="T62" fmla="*/ 70 w 308"/>
                <a:gd name="T63" fmla="*/ 0 h 261"/>
                <a:gd name="T64" fmla="*/ 68 w 308"/>
                <a:gd name="T65" fmla="*/ 13 h 261"/>
                <a:gd name="T66" fmla="*/ 64 w 308"/>
                <a:gd name="T67" fmla="*/ 28 h 261"/>
                <a:gd name="T68" fmla="*/ 60 w 308"/>
                <a:gd name="T69" fmla="*/ 38 h 261"/>
                <a:gd name="T70" fmla="*/ 55 w 308"/>
                <a:gd name="T71" fmla="*/ 50 h 261"/>
                <a:gd name="T72" fmla="*/ 47 w 308"/>
                <a:gd name="T73" fmla="*/ 67 h 261"/>
                <a:gd name="T74" fmla="*/ 35 w 308"/>
                <a:gd name="T75" fmla="*/ 98 h 261"/>
                <a:gd name="T76" fmla="*/ 24 w 308"/>
                <a:gd name="T77" fmla="*/ 120 h 261"/>
                <a:gd name="T78" fmla="*/ 18 w 308"/>
                <a:gd name="T79" fmla="*/ 130 h 261"/>
                <a:gd name="T80" fmla="*/ 14 w 308"/>
                <a:gd name="T81" fmla="*/ 136 h 261"/>
                <a:gd name="T82" fmla="*/ 5 w 308"/>
                <a:gd name="T83" fmla="*/ 148 h 261"/>
                <a:gd name="T84" fmla="*/ 5 w 308"/>
                <a:gd name="T85" fmla="*/ 160 h 261"/>
                <a:gd name="T86" fmla="*/ 5 w 308"/>
                <a:gd name="T87" fmla="*/ 164 h 261"/>
                <a:gd name="T88" fmla="*/ 3 w 308"/>
                <a:gd name="T89" fmla="*/ 169 h 261"/>
                <a:gd name="T90" fmla="*/ 1 w 308"/>
                <a:gd name="T91" fmla="*/ 174 h 261"/>
                <a:gd name="T92" fmla="*/ 0 w 308"/>
                <a:gd name="T93" fmla="*/ 187 h 261"/>
                <a:gd name="T94" fmla="*/ 3 w 308"/>
                <a:gd name="T95" fmla="*/ 193 h 261"/>
                <a:gd name="T96" fmla="*/ 239 w 308"/>
                <a:gd name="T97" fmla="*/ 258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08" h="261">
                  <a:moveTo>
                    <a:pt x="251" y="261"/>
                  </a:moveTo>
                  <a:cubicBezTo>
                    <a:pt x="269" y="182"/>
                    <a:pt x="269" y="182"/>
                    <a:pt x="269" y="182"/>
                  </a:cubicBezTo>
                  <a:cubicBezTo>
                    <a:pt x="269" y="177"/>
                    <a:pt x="269" y="177"/>
                    <a:pt x="269" y="177"/>
                  </a:cubicBezTo>
                  <a:cubicBezTo>
                    <a:pt x="270" y="175"/>
                    <a:pt x="270" y="175"/>
                    <a:pt x="270" y="175"/>
                  </a:cubicBezTo>
                  <a:cubicBezTo>
                    <a:pt x="275" y="173"/>
                    <a:pt x="275" y="173"/>
                    <a:pt x="275" y="173"/>
                  </a:cubicBezTo>
                  <a:cubicBezTo>
                    <a:pt x="275" y="171"/>
                    <a:pt x="275" y="171"/>
                    <a:pt x="275" y="171"/>
                  </a:cubicBezTo>
                  <a:cubicBezTo>
                    <a:pt x="276" y="167"/>
                    <a:pt x="276" y="167"/>
                    <a:pt x="276" y="167"/>
                  </a:cubicBezTo>
                  <a:cubicBezTo>
                    <a:pt x="276" y="159"/>
                    <a:pt x="276" y="159"/>
                    <a:pt x="276" y="159"/>
                  </a:cubicBezTo>
                  <a:cubicBezTo>
                    <a:pt x="277" y="157"/>
                    <a:pt x="277" y="157"/>
                    <a:pt x="277" y="157"/>
                  </a:cubicBezTo>
                  <a:cubicBezTo>
                    <a:pt x="274" y="154"/>
                    <a:pt x="274" y="154"/>
                    <a:pt x="274" y="154"/>
                  </a:cubicBezTo>
                  <a:cubicBezTo>
                    <a:pt x="273" y="154"/>
                    <a:pt x="273" y="154"/>
                    <a:pt x="273" y="154"/>
                  </a:cubicBezTo>
                  <a:cubicBezTo>
                    <a:pt x="271" y="153"/>
                    <a:pt x="271" y="153"/>
                    <a:pt x="271" y="153"/>
                  </a:cubicBezTo>
                  <a:cubicBezTo>
                    <a:pt x="269" y="150"/>
                    <a:pt x="269" y="150"/>
                    <a:pt x="269" y="150"/>
                  </a:cubicBezTo>
                  <a:cubicBezTo>
                    <a:pt x="270" y="145"/>
                    <a:pt x="270" y="145"/>
                    <a:pt x="270" y="145"/>
                  </a:cubicBezTo>
                  <a:cubicBezTo>
                    <a:pt x="271" y="142"/>
                    <a:pt x="271" y="142"/>
                    <a:pt x="271" y="142"/>
                  </a:cubicBezTo>
                  <a:cubicBezTo>
                    <a:pt x="277" y="137"/>
                    <a:pt x="277" y="137"/>
                    <a:pt x="277" y="137"/>
                  </a:cubicBezTo>
                  <a:cubicBezTo>
                    <a:pt x="285" y="129"/>
                    <a:pt x="285" y="129"/>
                    <a:pt x="285" y="129"/>
                  </a:cubicBezTo>
                  <a:cubicBezTo>
                    <a:pt x="288" y="125"/>
                    <a:pt x="288" y="125"/>
                    <a:pt x="288" y="125"/>
                  </a:cubicBezTo>
                  <a:cubicBezTo>
                    <a:pt x="289" y="121"/>
                    <a:pt x="289" y="121"/>
                    <a:pt x="289" y="121"/>
                  </a:cubicBezTo>
                  <a:cubicBezTo>
                    <a:pt x="291" y="120"/>
                    <a:pt x="291" y="120"/>
                    <a:pt x="291" y="120"/>
                  </a:cubicBezTo>
                  <a:cubicBezTo>
                    <a:pt x="293" y="115"/>
                    <a:pt x="293" y="115"/>
                    <a:pt x="293" y="115"/>
                  </a:cubicBezTo>
                  <a:cubicBezTo>
                    <a:pt x="297" y="111"/>
                    <a:pt x="297" y="111"/>
                    <a:pt x="297" y="111"/>
                  </a:cubicBezTo>
                  <a:cubicBezTo>
                    <a:pt x="300" y="107"/>
                    <a:pt x="300" y="107"/>
                    <a:pt x="300" y="107"/>
                  </a:cubicBezTo>
                  <a:cubicBezTo>
                    <a:pt x="304" y="104"/>
                    <a:pt x="304" y="104"/>
                    <a:pt x="304" y="104"/>
                  </a:cubicBezTo>
                  <a:cubicBezTo>
                    <a:pt x="305" y="99"/>
                    <a:pt x="305" y="99"/>
                    <a:pt x="305" y="99"/>
                  </a:cubicBezTo>
                  <a:cubicBezTo>
                    <a:pt x="308" y="98"/>
                    <a:pt x="308" y="98"/>
                    <a:pt x="308" y="98"/>
                  </a:cubicBezTo>
                  <a:cubicBezTo>
                    <a:pt x="308" y="94"/>
                    <a:pt x="308" y="94"/>
                    <a:pt x="308" y="94"/>
                  </a:cubicBezTo>
                  <a:cubicBezTo>
                    <a:pt x="307" y="90"/>
                    <a:pt x="307" y="90"/>
                    <a:pt x="307" y="90"/>
                  </a:cubicBezTo>
                  <a:cubicBezTo>
                    <a:pt x="305" y="87"/>
                    <a:pt x="305" y="87"/>
                    <a:pt x="305" y="87"/>
                  </a:cubicBezTo>
                  <a:cubicBezTo>
                    <a:pt x="300" y="83"/>
                    <a:pt x="300" y="83"/>
                    <a:pt x="300" y="83"/>
                  </a:cubicBezTo>
                  <a:cubicBezTo>
                    <a:pt x="297" y="78"/>
                    <a:pt x="297" y="78"/>
                    <a:pt x="297" y="78"/>
                  </a:cubicBezTo>
                  <a:cubicBezTo>
                    <a:pt x="297" y="74"/>
                    <a:pt x="297" y="74"/>
                    <a:pt x="297" y="74"/>
                  </a:cubicBezTo>
                  <a:cubicBezTo>
                    <a:pt x="231" y="57"/>
                    <a:pt x="231" y="57"/>
                    <a:pt x="231" y="57"/>
                  </a:cubicBezTo>
                  <a:cubicBezTo>
                    <a:pt x="220" y="56"/>
                    <a:pt x="220" y="56"/>
                    <a:pt x="220" y="56"/>
                  </a:cubicBezTo>
                  <a:cubicBezTo>
                    <a:pt x="216" y="57"/>
                    <a:pt x="216" y="57"/>
                    <a:pt x="216" y="57"/>
                  </a:cubicBezTo>
                  <a:cubicBezTo>
                    <a:pt x="211" y="56"/>
                    <a:pt x="211" y="56"/>
                    <a:pt x="211" y="56"/>
                  </a:cubicBezTo>
                  <a:cubicBezTo>
                    <a:pt x="207" y="57"/>
                    <a:pt x="207" y="57"/>
                    <a:pt x="207" y="57"/>
                  </a:cubicBezTo>
                  <a:cubicBezTo>
                    <a:pt x="178" y="58"/>
                    <a:pt x="178" y="58"/>
                    <a:pt x="178" y="58"/>
                  </a:cubicBezTo>
                  <a:cubicBezTo>
                    <a:pt x="175" y="56"/>
                    <a:pt x="175" y="56"/>
                    <a:pt x="175" y="56"/>
                  </a:cubicBezTo>
                  <a:cubicBezTo>
                    <a:pt x="172" y="57"/>
                    <a:pt x="172" y="57"/>
                    <a:pt x="172" y="57"/>
                  </a:cubicBezTo>
                  <a:cubicBezTo>
                    <a:pt x="169" y="58"/>
                    <a:pt x="169" y="58"/>
                    <a:pt x="169" y="58"/>
                  </a:cubicBezTo>
                  <a:cubicBezTo>
                    <a:pt x="167" y="58"/>
                    <a:pt x="167" y="58"/>
                    <a:pt x="167" y="58"/>
                  </a:cubicBezTo>
                  <a:cubicBezTo>
                    <a:pt x="164" y="57"/>
                    <a:pt x="164" y="57"/>
                    <a:pt x="164" y="57"/>
                  </a:cubicBezTo>
                  <a:cubicBezTo>
                    <a:pt x="164" y="56"/>
                    <a:pt x="164" y="56"/>
                    <a:pt x="164" y="56"/>
                  </a:cubicBezTo>
                  <a:cubicBezTo>
                    <a:pt x="159" y="56"/>
                    <a:pt x="159" y="56"/>
                    <a:pt x="159" y="56"/>
                  </a:cubicBezTo>
                  <a:cubicBezTo>
                    <a:pt x="156" y="55"/>
                    <a:pt x="156" y="55"/>
                    <a:pt x="156" y="55"/>
                  </a:cubicBezTo>
                  <a:cubicBezTo>
                    <a:pt x="155" y="53"/>
                    <a:pt x="155" y="53"/>
                    <a:pt x="155" y="53"/>
                  </a:cubicBezTo>
                  <a:cubicBezTo>
                    <a:pt x="155" y="52"/>
                    <a:pt x="155" y="52"/>
                    <a:pt x="155" y="52"/>
                  </a:cubicBezTo>
                  <a:cubicBezTo>
                    <a:pt x="151" y="51"/>
                    <a:pt x="151" y="51"/>
                    <a:pt x="151" y="51"/>
                  </a:cubicBezTo>
                  <a:cubicBezTo>
                    <a:pt x="143" y="49"/>
                    <a:pt x="143" y="49"/>
                    <a:pt x="143" y="49"/>
                  </a:cubicBezTo>
                  <a:cubicBezTo>
                    <a:pt x="138" y="47"/>
                    <a:pt x="138" y="47"/>
                    <a:pt x="138" y="47"/>
                  </a:cubicBezTo>
                  <a:cubicBezTo>
                    <a:pt x="136" y="46"/>
                    <a:pt x="136" y="46"/>
                    <a:pt x="136" y="46"/>
                  </a:cubicBezTo>
                  <a:cubicBezTo>
                    <a:pt x="130" y="47"/>
                    <a:pt x="130" y="47"/>
                    <a:pt x="130" y="47"/>
                  </a:cubicBezTo>
                  <a:cubicBezTo>
                    <a:pt x="121" y="49"/>
                    <a:pt x="121" y="49"/>
                    <a:pt x="121" y="49"/>
                  </a:cubicBezTo>
                  <a:cubicBezTo>
                    <a:pt x="110" y="46"/>
                    <a:pt x="110" y="46"/>
                    <a:pt x="110" y="46"/>
                  </a:cubicBezTo>
                  <a:cubicBezTo>
                    <a:pt x="103" y="40"/>
                    <a:pt x="103" y="40"/>
                    <a:pt x="103" y="40"/>
                  </a:cubicBezTo>
                  <a:cubicBezTo>
                    <a:pt x="103" y="40"/>
                    <a:pt x="106" y="33"/>
                    <a:pt x="105" y="24"/>
                  </a:cubicBezTo>
                  <a:cubicBezTo>
                    <a:pt x="104" y="14"/>
                    <a:pt x="99" y="12"/>
                    <a:pt x="99" y="12"/>
                  </a:cubicBezTo>
                  <a:cubicBezTo>
                    <a:pt x="94" y="12"/>
                    <a:pt x="94" y="12"/>
                    <a:pt x="94" y="12"/>
                  </a:cubicBezTo>
                  <a:cubicBezTo>
                    <a:pt x="90" y="10"/>
                    <a:pt x="90" y="10"/>
                    <a:pt x="90" y="10"/>
                  </a:cubicBezTo>
                  <a:cubicBezTo>
                    <a:pt x="90" y="10"/>
                    <a:pt x="90" y="4"/>
                    <a:pt x="85" y="4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68" y="13"/>
                    <a:pt x="68" y="13"/>
                    <a:pt x="68" y="13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63" y="33"/>
                    <a:pt x="63" y="33"/>
                    <a:pt x="63" y="33"/>
                  </a:cubicBezTo>
                  <a:cubicBezTo>
                    <a:pt x="60" y="38"/>
                    <a:pt x="60" y="38"/>
                    <a:pt x="60" y="38"/>
                  </a:cubicBezTo>
                  <a:cubicBezTo>
                    <a:pt x="58" y="43"/>
                    <a:pt x="58" y="43"/>
                    <a:pt x="58" y="43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3" y="55"/>
                    <a:pt x="53" y="55"/>
                    <a:pt x="53" y="55"/>
                  </a:cubicBezTo>
                  <a:cubicBezTo>
                    <a:pt x="47" y="67"/>
                    <a:pt x="47" y="67"/>
                    <a:pt x="47" y="67"/>
                  </a:cubicBezTo>
                  <a:cubicBezTo>
                    <a:pt x="40" y="85"/>
                    <a:pt x="40" y="85"/>
                    <a:pt x="40" y="85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30" y="111"/>
                    <a:pt x="30" y="111"/>
                    <a:pt x="30" y="111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2" y="124"/>
                    <a:pt x="22" y="124"/>
                    <a:pt x="22" y="124"/>
                  </a:cubicBezTo>
                  <a:cubicBezTo>
                    <a:pt x="18" y="130"/>
                    <a:pt x="18" y="130"/>
                    <a:pt x="18" y="130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4" y="136"/>
                    <a:pt x="14" y="136"/>
                    <a:pt x="14" y="136"/>
                  </a:cubicBezTo>
                  <a:cubicBezTo>
                    <a:pt x="11" y="141"/>
                    <a:pt x="11" y="141"/>
                    <a:pt x="11" y="141"/>
                  </a:cubicBezTo>
                  <a:cubicBezTo>
                    <a:pt x="5" y="148"/>
                    <a:pt x="5" y="148"/>
                    <a:pt x="5" y="148"/>
                  </a:cubicBezTo>
                  <a:cubicBezTo>
                    <a:pt x="3" y="152"/>
                    <a:pt x="3" y="152"/>
                    <a:pt x="3" y="152"/>
                  </a:cubicBezTo>
                  <a:cubicBezTo>
                    <a:pt x="5" y="160"/>
                    <a:pt x="5" y="160"/>
                    <a:pt x="5" y="160"/>
                  </a:cubicBezTo>
                  <a:cubicBezTo>
                    <a:pt x="5" y="162"/>
                    <a:pt x="5" y="162"/>
                    <a:pt x="5" y="162"/>
                  </a:cubicBezTo>
                  <a:cubicBezTo>
                    <a:pt x="5" y="164"/>
                    <a:pt x="5" y="164"/>
                    <a:pt x="5" y="164"/>
                  </a:cubicBezTo>
                  <a:cubicBezTo>
                    <a:pt x="4" y="165"/>
                    <a:pt x="4" y="165"/>
                    <a:pt x="4" y="165"/>
                  </a:cubicBezTo>
                  <a:cubicBezTo>
                    <a:pt x="3" y="169"/>
                    <a:pt x="3" y="169"/>
                    <a:pt x="3" y="169"/>
                  </a:cubicBezTo>
                  <a:cubicBezTo>
                    <a:pt x="1" y="170"/>
                    <a:pt x="1" y="170"/>
                    <a:pt x="1" y="170"/>
                  </a:cubicBezTo>
                  <a:cubicBezTo>
                    <a:pt x="1" y="174"/>
                    <a:pt x="1" y="174"/>
                    <a:pt x="1" y="174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3" y="193"/>
                    <a:pt x="3" y="193"/>
                    <a:pt x="3" y="193"/>
                  </a:cubicBezTo>
                  <a:cubicBezTo>
                    <a:pt x="147" y="234"/>
                    <a:pt x="147" y="234"/>
                    <a:pt x="147" y="234"/>
                  </a:cubicBezTo>
                  <a:cubicBezTo>
                    <a:pt x="147" y="234"/>
                    <a:pt x="216" y="253"/>
                    <a:pt x="239" y="258"/>
                  </a:cubicBezTo>
                  <a:cubicBezTo>
                    <a:pt x="242" y="259"/>
                    <a:pt x="246" y="260"/>
                    <a:pt x="251" y="261"/>
                  </a:cubicBez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211" name="Freeform 20">
              <a:extLst>
                <a:ext uri="{FF2B5EF4-FFF2-40B4-BE49-F238E27FC236}">
                  <a16:creationId xmlns:a16="http://schemas.microsoft.com/office/drawing/2014/main" id="{CB75B9AE-16BA-9547-9CA4-20A58CF3D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3490" y="4792046"/>
              <a:ext cx="1270938" cy="2081454"/>
            </a:xfrm>
            <a:custGeom>
              <a:avLst/>
              <a:gdLst>
                <a:gd name="T0" fmla="*/ 46 w 228"/>
                <a:gd name="T1" fmla="*/ 143 h 373"/>
                <a:gd name="T2" fmla="*/ 49 w 228"/>
                <a:gd name="T3" fmla="*/ 152 h 373"/>
                <a:gd name="T4" fmla="*/ 56 w 228"/>
                <a:gd name="T5" fmla="*/ 159 h 373"/>
                <a:gd name="T6" fmla="*/ 57 w 228"/>
                <a:gd name="T7" fmla="*/ 167 h 373"/>
                <a:gd name="T8" fmla="*/ 53 w 228"/>
                <a:gd name="T9" fmla="*/ 173 h 373"/>
                <a:gd name="T10" fmla="*/ 46 w 228"/>
                <a:gd name="T11" fmla="*/ 180 h 373"/>
                <a:gd name="T12" fmla="*/ 40 w 228"/>
                <a:gd name="T13" fmla="*/ 189 h 373"/>
                <a:gd name="T14" fmla="*/ 37 w 228"/>
                <a:gd name="T15" fmla="*/ 194 h 373"/>
                <a:gd name="T16" fmla="*/ 26 w 228"/>
                <a:gd name="T17" fmla="*/ 206 h 373"/>
                <a:gd name="T18" fmla="*/ 19 w 228"/>
                <a:gd name="T19" fmla="*/ 214 h 373"/>
                <a:gd name="T20" fmla="*/ 20 w 228"/>
                <a:gd name="T21" fmla="*/ 222 h 373"/>
                <a:gd name="T22" fmla="*/ 23 w 228"/>
                <a:gd name="T23" fmla="*/ 223 h 373"/>
                <a:gd name="T24" fmla="*/ 25 w 228"/>
                <a:gd name="T25" fmla="*/ 228 h 373"/>
                <a:gd name="T26" fmla="*/ 24 w 228"/>
                <a:gd name="T27" fmla="*/ 240 h 373"/>
                <a:gd name="T28" fmla="*/ 19 w 228"/>
                <a:gd name="T29" fmla="*/ 244 h 373"/>
                <a:gd name="T30" fmla="*/ 18 w 228"/>
                <a:gd name="T31" fmla="*/ 251 h 373"/>
                <a:gd name="T32" fmla="*/ 102 w 228"/>
                <a:gd name="T33" fmla="*/ 352 h 373"/>
                <a:gd name="T34" fmla="*/ 228 w 228"/>
                <a:gd name="T35" fmla="*/ 256 h 373"/>
                <a:gd name="T36" fmla="*/ 224 w 228"/>
                <a:gd name="T37" fmla="*/ 252 h 373"/>
                <a:gd name="T38" fmla="*/ 223 w 228"/>
                <a:gd name="T39" fmla="*/ 247 h 373"/>
                <a:gd name="T40" fmla="*/ 218 w 228"/>
                <a:gd name="T41" fmla="*/ 241 h 373"/>
                <a:gd name="T42" fmla="*/ 213 w 228"/>
                <a:gd name="T43" fmla="*/ 246 h 373"/>
                <a:gd name="T44" fmla="*/ 202 w 228"/>
                <a:gd name="T45" fmla="*/ 248 h 373"/>
                <a:gd name="T46" fmla="*/ 189 w 228"/>
                <a:gd name="T47" fmla="*/ 245 h 373"/>
                <a:gd name="T48" fmla="*/ 184 w 228"/>
                <a:gd name="T49" fmla="*/ 247 h 373"/>
                <a:gd name="T50" fmla="*/ 179 w 228"/>
                <a:gd name="T51" fmla="*/ 247 h 373"/>
                <a:gd name="T52" fmla="*/ 171 w 228"/>
                <a:gd name="T53" fmla="*/ 244 h 373"/>
                <a:gd name="T54" fmla="*/ 168 w 228"/>
                <a:gd name="T55" fmla="*/ 247 h 373"/>
                <a:gd name="T56" fmla="*/ 164 w 228"/>
                <a:gd name="T57" fmla="*/ 249 h 373"/>
                <a:gd name="T58" fmla="*/ 162 w 228"/>
                <a:gd name="T59" fmla="*/ 242 h 373"/>
                <a:gd name="T60" fmla="*/ 160 w 228"/>
                <a:gd name="T61" fmla="*/ 232 h 373"/>
                <a:gd name="T62" fmla="*/ 156 w 228"/>
                <a:gd name="T63" fmla="*/ 226 h 373"/>
                <a:gd name="T64" fmla="*/ 149 w 228"/>
                <a:gd name="T65" fmla="*/ 220 h 373"/>
                <a:gd name="T66" fmla="*/ 149 w 228"/>
                <a:gd name="T67" fmla="*/ 213 h 373"/>
                <a:gd name="T68" fmla="*/ 145 w 228"/>
                <a:gd name="T69" fmla="*/ 204 h 373"/>
                <a:gd name="T70" fmla="*/ 145 w 228"/>
                <a:gd name="T71" fmla="*/ 195 h 373"/>
                <a:gd name="T72" fmla="*/ 142 w 228"/>
                <a:gd name="T73" fmla="*/ 183 h 373"/>
                <a:gd name="T74" fmla="*/ 139 w 228"/>
                <a:gd name="T75" fmla="*/ 179 h 373"/>
                <a:gd name="T76" fmla="*/ 133 w 228"/>
                <a:gd name="T77" fmla="*/ 182 h 373"/>
                <a:gd name="T78" fmla="*/ 127 w 228"/>
                <a:gd name="T79" fmla="*/ 186 h 373"/>
                <a:gd name="T80" fmla="*/ 125 w 228"/>
                <a:gd name="T81" fmla="*/ 183 h 373"/>
                <a:gd name="T82" fmla="*/ 119 w 228"/>
                <a:gd name="T83" fmla="*/ 179 h 373"/>
                <a:gd name="T84" fmla="*/ 125 w 228"/>
                <a:gd name="T85" fmla="*/ 168 h 373"/>
                <a:gd name="T86" fmla="*/ 129 w 228"/>
                <a:gd name="T87" fmla="*/ 166 h 373"/>
                <a:gd name="T88" fmla="*/ 128 w 228"/>
                <a:gd name="T89" fmla="*/ 154 h 373"/>
                <a:gd name="T90" fmla="*/ 134 w 228"/>
                <a:gd name="T91" fmla="*/ 141 h 373"/>
                <a:gd name="T92" fmla="*/ 137 w 228"/>
                <a:gd name="T93" fmla="*/ 131 h 373"/>
                <a:gd name="T94" fmla="*/ 128 w 228"/>
                <a:gd name="T95" fmla="*/ 128 h 373"/>
                <a:gd name="T96" fmla="*/ 123 w 228"/>
                <a:gd name="T97" fmla="*/ 118 h 373"/>
                <a:gd name="T98" fmla="*/ 119 w 228"/>
                <a:gd name="T99" fmla="*/ 106 h 373"/>
                <a:gd name="T100" fmla="*/ 109 w 228"/>
                <a:gd name="T101" fmla="*/ 93 h 373"/>
                <a:gd name="T102" fmla="*/ 104 w 228"/>
                <a:gd name="T103" fmla="*/ 82 h 373"/>
                <a:gd name="T104" fmla="*/ 101 w 228"/>
                <a:gd name="T105" fmla="*/ 76 h 373"/>
                <a:gd name="T106" fmla="*/ 101 w 228"/>
                <a:gd name="T107" fmla="*/ 69 h 373"/>
                <a:gd name="T108" fmla="*/ 97 w 228"/>
                <a:gd name="T109" fmla="*/ 62 h 373"/>
                <a:gd name="T110" fmla="*/ 98 w 228"/>
                <a:gd name="T111" fmla="*/ 48 h 373"/>
                <a:gd name="T112" fmla="*/ 104 w 228"/>
                <a:gd name="T113" fmla="*/ 25 h 373"/>
                <a:gd name="T114" fmla="*/ 108 w 228"/>
                <a:gd name="T115" fmla="*/ 8 h 373"/>
                <a:gd name="T116" fmla="*/ 47 w 228"/>
                <a:gd name="T117" fmla="*/ 120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8" h="373">
                  <a:moveTo>
                    <a:pt x="48" y="132"/>
                  </a:moveTo>
                  <a:cubicBezTo>
                    <a:pt x="48" y="138"/>
                    <a:pt x="46" y="143"/>
                    <a:pt x="46" y="143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9" y="152"/>
                    <a:pt x="49" y="152"/>
                    <a:pt x="49" y="152"/>
                  </a:cubicBezTo>
                  <a:cubicBezTo>
                    <a:pt x="54" y="156"/>
                    <a:pt x="54" y="156"/>
                    <a:pt x="54" y="156"/>
                  </a:cubicBezTo>
                  <a:cubicBezTo>
                    <a:pt x="56" y="159"/>
                    <a:pt x="56" y="159"/>
                    <a:pt x="56" y="159"/>
                  </a:cubicBezTo>
                  <a:cubicBezTo>
                    <a:pt x="57" y="163"/>
                    <a:pt x="57" y="163"/>
                    <a:pt x="57" y="163"/>
                  </a:cubicBezTo>
                  <a:cubicBezTo>
                    <a:pt x="57" y="167"/>
                    <a:pt x="57" y="167"/>
                    <a:pt x="57" y="167"/>
                  </a:cubicBezTo>
                  <a:cubicBezTo>
                    <a:pt x="54" y="168"/>
                    <a:pt x="54" y="168"/>
                    <a:pt x="54" y="168"/>
                  </a:cubicBezTo>
                  <a:cubicBezTo>
                    <a:pt x="53" y="173"/>
                    <a:pt x="53" y="173"/>
                    <a:pt x="53" y="173"/>
                  </a:cubicBezTo>
                  <a:cubicBezTo>
                    <a:pt x="49" y="176"/>
                    <a:pt x="49" y="176"/>
                    <a:pt x="49" y="176"/>
                  </a:cubicBezTo>
                  <a:cubicBezTo>
                    <a:pt x="46" y="180"/>
                    <a:pt x="46" y="180"/>
                    <a:pt x="46" y="180"/>
                  </a:cubicBezTo>
                  <a:cubicBezTo>
                    <a:pt x="42" y="184"/>
                    <a:pt x="42" y="184"/>
                    <a:pt x="42" y="184"/>
                  </a:cubicBezTo>
                  <a:cubicBezTo>
                    <a:pt x="40" y="189"/>
                    <a:pt x="40" y="189"/>
                    <a:pt x="40" y="189"/>
                  </a:cubicBezTo>
                  <a:cubicBezTo>
                    <a:pt x="38" y="190"/>
                    <a:pt x="38" y="190"/>
                    <a:pt x="38" y="190"/>
                  </a:cubicBezTo>
                  <a:cubicBezTo>
                    <a:pt x="37" y="194"/>
                    <a:pt x="37" y="194"/>
                    <a:pt x="37" y="194"/>
                  </a:cubicBezTo>
                  <a:cubicBezTo>
                    <a:pt x="34" y="198"/>
                    <a:pt x="34" y="198"/>
                    <a:pt x="34" y="198"/>
                  </a:cubicBezTo>
                  <a:cubicBezTo>
                    <a:pt x="26" y="206"/>
                    <a:pt x="26" y="206"/>
                    <a:pt x="26" y="206"/>
                  </a:cubicBezTo>
                  <a:cubicBezTo>
                    <a:pt x="20" y="211"/>
                    <a:pt x="20" y="211"/>
                    <a:pt x="20" y="211"/>
                  </a:cubicBezTo>
                  <a:cubicBezTo>
                    <a:pt x="19" y="214"/>
                    <a:pt x="19" y="214"/>
                    <a:pt x="19" y="214"/>
                  </a:cubicBezTo>
                  <a:cubicBezTo>
                    <a:pt x="18" y="219"/>
                    <a:pt x="18" y="219"/>
                    <a:pt x="18" y="219"/>
                  </a:cubicBezTo>
                  <a:cubicBezTo>
                    <a:pt x="20" y="222"/>
                    <a:pt x="20" y="222"/>
                    <a:pt x="20" y="222"/>
                  </a:cubicBezTo>
                  <a:cubicBezTo>
                    <a:pt x="22" y="223"/>
                    <a:pt x="22" y="223"/>
                    <a:pt x="22" y="223"/>
                  </a:cubicBezTo>
                  <a:cubicBezTo>
                    <a:pt x="23" y="223"/>
                    <a:pt x="23" y="223"/>
                    <a:pt x="23" y="223"/>
                  </a:cubicBezTo>
                  <a:cubicBezTo>
                    <a:pt x="26" y="226"/>
                    <a:pt x="26" y="226"/>
                    <a:pt x="26" y="226"/>
                  </a:cubicBezTo>
                  <a:cubicBezTo>
                    <a:pt x="25" y="228"/>
                    <a:pt x="25" y="228"/>
                    <a:pt x="25" y="228"/>
                  </a:cubicBezTo>
                  <a:cubicBezTo>
                    <a:pt x="25" y="236"/>
                    <a:pt x="25" y="236"/>
                    <a:pt x="25" y="236"/>
                  </a:cubicBezTo>
                  <a:cubicBezTo>
                    <a:pt x="24" y="240"/>
                    <a:pt x="24" y="240"/>
                    <a:pt x="24" y="240"/>
                  </a:cubicBezTo>
                  <a:cubicBezTo>
                    <a:pt x="24" y="242"/>
                    <a:pt x="24" y="242"/>
                    <a:pt x="24" y="242"/>
                  </a:cubicBezTo>
                  <a:cubicBezTo>
                    <a:pt x="19" y="244"/>
                    <a:pt x="19" y="244"/>
                    <a:pt x="19" y="244"/>
                  </a:cubicBezTo>
                  <a:cubicBezTo>
                    <a:pt x="18" y="246"/>
                    <a:pt x="18" y="246"/>
                    <a:pt x="18" y="246"/>
                  </a:cubicBezTo>
                  <a:cubicBezTo>
                    <a:pt x="18" y="251"/>
                    <a:pt x="18" y="251"/>
                    <a:pt x="18" y="251"/>
                  </a:cubicBezTo>
                  <a:cubicBezTo>
                    <a:pt x="0" y="330"/>
                    <a:pt x="0" y="330"/>
                    <a:pt x="0" y="330"/>
                  </a:cubicBezTo>
                  <a:cubicBezTo>
                    <a:pt x="35" y="338"/>
                    <a:pt x="102" y="352"/>
                    <a:pt x="102" y="352"/>
                  </a:cubicBezTo>
                  <a:cubicBezTo>
                    <a:pt x="208" y="373"/>
                    <a:pt x="208" y="373"/>
                    <a:pt x="208" y="373"/>
                  </a:cubicBezTo>
                  <a:cubicBezTo>
                    <a:pt x="228" y="256"/>
                    <a:pt x="228" y="256"/>
                    <a:pt x="228" y="256"/>
                  </a:cubicBezTo>
                  <a:cubicBezTo>
                    <a:pt x="226" y="254"/>
                    <a:pt x="226" y="254"/>
                    <a:pt x="226" y="254"/>
                  </a:cubicBezTo>
                  <a:cubicBezTo>
                    <a:pt x="224" y="252"/>
                    <a:pt x="224" y="252"/>
                    <a:pt x="224" y="252"/>
                  </a:cubicBezTo>
                  <a:cubicBezTo>
                    <a:pt x="224" y="251"/>
                    <a:pt x="224" y="251"/>
                    <a:pt x="224" y="251"/>
                  </a:cubicBezTo>
                  <a:cubicBezTo>
                    <a:pt x="223" y="247"/>
                    <a:pt x="223" y="247"/>
                    <a:pt x="223" y="247"/>
                  </a:cubicBezTo>
                  <a:cubicBezTo>
                    <a:pt x="221" y="244"/>
                    <a:pt x="221" y="244"/>
                    <a:pt x="221" y="244"/>
                  </a:cubicBezTo>
                  <a:cubicBezTo>
                    <a:pt x="218" y="241"/>
                    <a:pt x="218" y="241"/>
                    <a:pt x="218" y="241"/>
                  </a:cubicBezTo>
                  <a:cubicBezTo>
                    <a:pt x="214" y="241"/>
                    <a:pt x="214" y="241"/>
                    <a:pt x="214" y="241"/>
                  </a:cubicBezTo>
                  <a:cubicBezTo>
                    <a:pt x="213" y="246"/>
                    <a:pt x="213" y="246"/>
                    <a:pt x="213" y="246"/>
                  </a:cubicBezTo>
                  <a:cubicBezTo>
                    <a:pt x="212" y="249"/>
                    <a:pt x="212" y="249"/>
                    <a:pt x="212" y="249"/>
                  </a:cubicBezTo>
                  <a:cubicBezTo>
                    <a:pt x="202" y="248"/>
                    <a:pt x="202" y="248"/>
                    <a:pt x="202" y="248"/>
                  </a:cubicBezTo>
                  <a:cubicBezTo>
                    <a:pt x="197" y="246"/>
                    <a:pt x="197" y="246"/>
                    <a:pt x="197" y="246"/>
                  </a:cubicBezTo>
                  <a:cubicBezTo>
                    <a:pt x="189" y="245"/>
                    <a:pt x="189" y="245"/>
                    <a:pt x="189" y="245"/>
                  </a:cubicBezTo>
                  <a:cubicBezTo>
                    <a:pt x="185" y="245"/>
                    <a:pt x="185" y="245"/>
                    <a:pt x="185" y="245"/>
                  </a:cubicBezTo>
                  <a:cubicBezTo>
                    <a:pt x="184" y="247"/>
                    <a:pt x="184" y="247"/>
                    <a:pt x="184" y="247"/>
                  </a:cubicBezTo>
                  <a:cubicBezTo>
                    <a:pt x="184" y="249"/>
                    <a:pt x="184" y="249"/>
                    <a:pt x="184" y="249"/>
                  </a:cubicBezTo>
                  <a:cubicBezTo>
                    <a:pt x="179" y="247"/>
                    <a:pt x="179" y="247"/>
                    <a:pt x="179" y="247"/>
                  </a:cubicBezTo>
                  <a:cubicBezTo>
                    <a:pt x="174" y="244"/>
                    <a:pt x="174" y="244"/>
                    <a:pt x="174" y="244"/>
                  </a:cubicBezTo>
                  <a:cubicBezTo>
                    <a:pt x="171" y="244"/>
                    <a:pt x="171" y="244"/>
                    <a:pt x="171" y="244"/>
                  </a:cubicBezTo>
                  <a:cubicBezTo>
                    <a:pt x="169" y="244"/>
                    <a:pt x="169" y="244"/>
                    <a:pt x="169" y="244"/>
                  </a:cubicBezTo>
                  <a:cubicBezTo>
                    <a:pt x="168" y="247"/>
                    <a:pt x="168" y="247"/>
                    <a:pt x="168" y="247"/>
                  </a:cubicBezTo>
                  <a:cubicBezTo>
                    <a:pt x="168" y="249"/>
                    <a:pt x="168" y="249"/>
                    <a:pt x="168" y="249"/>
                  </a:cubicBezTo>
                  <a:cubicBezTo>
                    <a:pt x="164" y="249"/>
                    <a:pt x="164" y="249"/>
                    <a:pt x="164" y="249"/>
                  </a:cubicBezTo>
                  <a:cubicBezTo>
                    <a:pt x="162" y="245"/>
                    <a:pt x="162" y="245"/>
                    <a:pt x="162" y="245"/>
                  </a:cubicBezTo>
                  <a:cubicBezTo>
                    <a:pt x="162" y="242"/>
                    <a:pt x="162" y="242"/>
                    <a:pt x="162" y="242"/>
                  </a:cubicBezTo>
                  <a:cubicBezTo>
                    <a:pt x="162" y="238"/>
                    <a:pt x="162" y="238"/>
                    <a:pt x="162" y="238"/>
                  </a:cubicBezTo>
                  <a:cubicBezTo>
                    <a:pt x="160" y="232"/>
                    <a:pt x="160" y="232"/>
                    <a:pt x="160" y="232"/>
                  </a:cubicBezTo>
                  <a:cubicBezTo>
                    <a:pt x="160" y="226"/>
                    <a:pt x="160" y="226"/>
                    <a:pt x="160" y="226"/>
                  </a:cubicBezTo>
                  <a:cubicBezTo>
                    <a:pt x="156" y="226"/>
                    <a:pt x="156" y="226"/>
                    <a:pt x="156" y="226"/>
                  </a:cubicBezTo>
                  <a:cubicBezTo>
                    <a:pt x="151" y="223"/>
                    <a:pt x="151" y="223"/>
                    <a:pt x="151" y="223"/>
                  </a:cubicBezTo>
                  <a:cubicBezTo>
                    <a:pt x="149" y="220"/>
                    <a:pt x="149" y="220"/>
                    <a:pt x="149" y="220"/>
                  </a:cubicBezTo>
                  <a:cubicBezTo>
                    <a:pt x="149" y="218"/>
                    <a:pt x="149" y="218"/>
                    <a:pt x="149" y="218"/>
                  </a:cubicBezTo>
                  <a:cubicBezTo>
                    <a:pt x="149" y="213"/>
                    <a:pt x="149" y="213"/>
                    <a:pt x="149" y="213"/>
                  </a:cubicBezTo>
                  <a:cubicBezTo>
                    <a:pt x="149" y="208"/>
                    <a:pt x="149" y="208"/>
                    <a:pt x="149" y="208"/>
                  </a:cubicBezTo>
                  <a:cubicBezTo>
                    <a:pt x="145" y="204"/>
                    <a:pt x="145" y="204"/>
                    <a:pt x="145" y="204"/>
                  </a:cubicBezTo>
                  <a:cubicBezTo>
                    <a:pt x="145" y="201"/>
                    <a:pt x="145" y="201"/>
                    <a:pt x="145" y="201"/>
                  </a:cubicBezTo>
                  <a:cubicBezTo>
                    <a:pt x="145" y="195"/>
                    <a:pt x="145" y="195"/>
                    <a:pt x="145" y="195"/>
                  </a:cubicBezTo>
                  <a:cubicBezTo>
                    <a:pt x="144" y="187"/>
                    <a:pt x="144" y="187"/>
                    <a:pt x="144" y="187"/>
                  </a:cubicBezTo>
                  <a:cubicBezTo>
                    <a:pt x="142" y="183"/>
                    <a:pt x="142" y="183"/>
                    <a:pt x="142" y="183"/>
                  </a:cubicBezTo>
                  <a:cubicBezTo>
                    <a:pt x="141" y="179"/>
                    <a:pt x="141" y="179"/>
                    <a:pt x="141" y="179"/>
                  </a:cubicBezTo>
                  <a:cubicBezTo>
                    <a:pt x="139" y="179"/>
                    <a:pt x="139" y="179"/>
                    <a:pt x="139" y="179"/>
                  </a:cubicBezTo>
                  <a:cubicBezTo>
                    <a:pt x="135" y="182"/>
                    <a:pt x="135" y="182"/>
                    <a:pt x="135" y="182"/>
                  </a:cubicBezTo>
                  <a:cubicBezTo>
                    <a:pt x="133" y="182"/>
                    <a:pt x="133" y="182"/>
                    <a:pt x="133" y="182"/>
                  </a:cubicBezTo>
                  <a:cubicBezTo>
                    <a:pt x="130" y="183"/>
                    <a:pt x="130" y="183"/>
                    <a:pt x="130" y="183"/>
                  </a:cubicBezTo>
                  <a:cubicBezTo>
                    <a:pt x="127" y="186"/>
                    <a:pt x="127" y="186"/>
                    <a:pt x="127" y="186"/>
                  </a:cubicBezTo>
                  <a:cubicBezTo>
                    <a:pt x="125" y="186"/>
                    <a:pt x="125" y="186"/>
                    <a:pt x="125" y="186"/>
                  </a:cubicBezTo>
                  <a:cubicBezTo>
                    <a:pt x="125" y="183"/>
                    <a:pt x="125" y="183"/>
                    <a:pt x="125" y="183"/>
                  </a:cubicBezTo>
                  <a:cubicBezTo>
                    <a:pt x="121" y="181"/>
                    <a:pt x="121" y="181"/>
                    <a:pt x="121" y="181"/>
                  </a:cubicBezTo>
                  <a:cubicBezTo>
                    <a:pt x="119" y="179"/>
                    <a:pt x="119" y="179"/>
                    <a:pt x="119" y="179"/>
                  </a:cubicBezTo>
                  <a:cubicBezTo>
                    <a:pt x="122" y="172"/>
                    <a:pt x="122" y="172"/>
                    <a:pt x="122" y="172"/>
                  </a:cubicBezTo>
                  <a:cubicBezTo>
                    <a:pt x="125" y="168"/>
                    <a:pt x="125" y="168"/>
                    <a:pt x="125" y="168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9" y="166"/>
                    <a:pt x="129" y="166"/>
                    <a:pt x="129" y="166"/>
                  </a:cubicBezTo>
                  <a:cubicBezTo>
                    <a:pt x="127" y="160"/>
                    <a:pt x="127" y="160"/>
                    <a:pt x="127" y="160"/>
                  </a:cubicBezTo>
                  <a:cubicBezTo>
                    <a:pt x="128" y="154"/>
                    <a:pt x="128" y="154"/>
                    <a:pt x="128" y="154"/>
                  </a:cubicBezTo>
                  <a:cubicBezTo>
                    <a:pt x="131" y="147"/>
                    <a:pt x="131" y="147"/>
                    <a:pt x="131" y="147"/>
                  </a:cubicBezTo>
                  <a:cubicBezTo>
                    <a:pt x="134" y="141"/>
                    <a:pt x="134" y="141"/>
                    <a:pt x="134" y="141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1"/>
                    <a:pt x="137" y="131"/>
                    <a:pt x="137" y="131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3" y="118"/>
                    <a:pt x="123" y="118"/>
                    <a:pt x="123" y="118"/>
                  </a:cubicBezTo>
                  <a:cubicBezTo>
                    <a:pt x="122" y="111"/>
                    <a:pt x="122" y="111"/>
                    <a:pt x="122" y="111"/>
                  </a:cubicBezTo>
                  <a:cubicBezTo>
                    <a:pt x="119" y="106"/>
                    <a:pt x="119" y="106"/>
                    <a:pt x="119" y="106"/>
                  </a:cubicBezTo>
                  <a:cubicBezTo>
                    <a:pt x="114" y="101"/>
                    <a:pt x="114" y="101"/>
                    <a:pt x="114" y="101"/>
                  </a:cubicBezTo>
                  <a:cubicBezTo>
                    <a:pt x="109" y="93"/>
                    <a:pt x="109" y="93"/>
                    <a:pt x="109" y="93"/>
                  </a:cubicBezTo>
                  <a:cubicBezTo>
                    <a:pt x="108" y="88"/>
                    <a:pt x="108" y="88"/>
                    <a:pt x="108" y="88"/>
                  </a:cubicBezTo>
                  <a:cubicBezTo>
                    <a:pt x="104" y="82"/>
                    <a:pt x="104" y="82"/>
                    <a:pt x="104" y="82"/>
                  </a:cubicBezTo>
                  <a:cubicBezTo>
                    <a:pt x="104" y="79"/>
                    <a:pt x="104" y="79"/>
                    <a:pt x="104" y="79"/>
                  </a:cubicBezTo>
                  <a:cubicBezTo>
                    <a:pt x="101" y="76"/>
                    <a:pt x="101" y="76"/>
                    <a:pt x="101" y="76"/>
                  </a:cubicBezTo>
                  <a:cubicBezTo>
                    <a:pt x="101" y="72"/>
                    <a:pt x="101" y="72"/>
                    <a:pt x="101" y="72"/>
                  </a:cubicBezTo>
                  <a:cubicBezTo>
                    <a:pt x="101" y="69"/>
                    <a:pt x="101" y="69"/>
                    <a:pt x="101" y="69"/>
                  </a:cubicBezTo>
                  <a:cubicBezTo>
                    <a:pt x="99" y="64"/>
                    <a:pt x="99" y="64"/>
                    <a:pt x="99" y="64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7" y="59"/>
                    <a:pt x="97" y="59"/>
                    <a:pt x="97" y="59"/>
                  </a:cubicBezTo>
                  <a:cubicBezTo>
                    <a:pt x="98" y="48"/>
                    <a:pt x="98" y="48"/>
                    <a:pt x="98" y="48"/>
                  </a:cubicBezTo>
                  <a:cubicBezTo>
                    <a:pt x="101" y="36"/>
                    <a:pt x="101" y="36"/>
                    <a:pt x="101" y="36"/>
                  </a:cubicBezTo>
                  <a:cubicBezTo>
                    <a:pt x="104" y="25"/>
                    <a:pt x="104" y="25"/>
                    <a:pt x="104" y="25"/>
                  </a:cubicBezTo>
                  <a:cubicBezTo>
                    <a:pt x="106" y="18"/>
                    <a:pt x="106" y="18"/>
                    <a:pt x="106" y="1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6" y="0"/>
                    <a:pt x="52" y="114"/>
                    <a:pt x="47" y="120"/>
                  </a:cubicBezTo>
                  <a:cubicBezTo>
                    <a:pt x="43" y="127"/>
                    <a:pt x="48" y="125"/>
                    <a:pt x="48" y="132"/>
                  </a:cubicBez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212" name="Freeform 21">
              <a:extLst>
                <a:ext uri="{FF2B5EF4-FFF2-40B4-BE49-F238E27FC236}">
                  <a16:creationId xmlns:a16="http://schemas.microsoft.com/office/drawing/2014/main" id="{3AF418C7-138C-BE40-9EE1-D4856A4A6A4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3477" y="4838154"/>
              <a:ext cx="2179693" cy="1409593"/>
            </a:xfrm>
            <a:custGeom>
              <a:avLst/>
              <a:gdLst>
                <a:gd name="T0" fmla="*/ 184 w 391"/>
                <a:gd name="T1" fmla="*/ 33 h 252"/>
                <a:gd name="T2" fmla="*/ 9 w 391"/>
                <a:gd name="T3" fmla="*/ 10 h 252"/>
                <a:gd name="T4" fmla="*/ 4 w 391"/>
                <a:gd name="T5" fmla="*/ 28 h 252"/>
                <a:gd name="T6" fmla="*/ 0 w 391"/>
                <a:gd name="T7" fmla="*/ 51 h 252"/>
                <a:gd name="T8" fmla="*/ 2 w 391"/>
                <a:gd name="T9" fmla="*/ 56 h 252"/>
                <a:gd name="T10" fmla="*/ 4 w 391"/>
                <a:gd name="T11" fmla="*/ 64 h 252"/>
                <a:gd name="T12" fmla="*/ 7 w 391"/>
                <a:gd name="T13" fmla="*/ 71 h 252"/>
                <a:gd name="T14" fmla="*/ 11 w 391"/>
                <a:gd name="T15" fmla="*/ 80 h 252"/>
                <a:gd name="T16" fmla="*/ 17 w 391"/>
                <a:gd name="T17" fmla="*/ 93 h 252"/>
                <a:gd name="T18" fmla="*/ 25 w 391"/>
                <a:gd name="T19" fmla="*/ 103 h 252"/>
                <a:gd name="T20" fmla="*/ 28 w 391"/>
                <a:gd name="T21" fmla="*/ 116 h 252"/>
                <a:gd name="T22" fmla="*/ 31 w 391"/>
                <a:gd name="T23" fmla="*/ 121 h 252"/>
                <a:gd name="T24" fmla="*/ 40 w 391"/>
                <a:gd name="T25" fmla="*/ 127 h 252"/>
                <a:gd name="T26" fmla="*/ 34 w 391"/>
                <a:gd name="T27" fmla="*/ 139 h 252"/>
                <a:gd name="T28" fmla="*/ 30 w 391"/>
                <a:gd name="T29" fmla="*/ 152 h 252"/>
                <a:gd name="T30" fmla="*/ 31 w 391"/>
                <a:gd name="T31" fmla="*/ 160 h 252"/>
                <a:gd name="T32" fmla="*/ 25 w 391"/>
                <a:gd name="T33" fmla="*/ 164 h 252"/>
                <a:gd name="T34" fmla="*/ 24 w 391"/>
                <a:gd name="T35" fmla="*/ 173 h 252"/>
                <a:gd name="T36" fmla="*/ 28 w 391"/>
                <a:gd name="T37" fmla="*/ 178 h 252"/>
                <a:gd name="T38" fmla="*/ 33 w 391"/>
                <a:gd name="T39" fmla="*/ 175 h 252"/>
                <a:gd name="T40" fmla="*/ 38 w 391"/>
                <a:gd name="T41" fmla="*/ 174 h 252"/>
                <a:gd name="T42" fmla="*/ 44 w 391"/>
                <a:gd name="T43" fmla="*/ 171 h 252"/>
                <a:gd name="T44" fmla="*/ 47 w 391"/>
                <a:gd name="T45" fmla="*/ 179 h 252"/>
                <a:gd name="T46" fmla="*/ 48 w 391"/>
                <a:gd name="T47" fmla="*/ 193 h 252"/>
                <a:gd name="T48" fmla="*/ 52 w 391"/>
                <a:gd name="T49" fmla="*/ 200 h 252"/>
                <a:gd name="T50" fmla="*/ 52 w 391"/>
                <a:gd name="T51" fmla="*/ 210 h 252"/>
                <a:gd name="T52" fmla="*/ 54 w 391"/>
                <a:gd name="T53" fmla="*/ 215 h 252"/>
                <a:gd name="T54" fmla="*/ 63 w 391"/>
                <a:gd name="T55" fmla="*/ 218 h 252"/>
                <a:gd name="T56" fmla="*/ 65 w 391"/>
                <a:gd name="T57" fmla="*/ 230 h 252"/>
                <a:gd name="T58" fmla="*/ 65 w 391"/>
                <a:gd name="T59" fmla="*/ 237 h 252"/>
                <a:gd name="T60" fmla="*/ 71 w 391"/>
                <a:gd name="T61" fmla="*/ 241 h 252"/>
                <a:gd name="T62" fmla="*/ 72 w 391"/>
                <a:gd name="T63" fmla="*/ 236 h 252"/>
                <a:gd name="T64" fmla="*/ 77 w 391"/>
                <a:gd name="T65" fmla="*/ 236 h 252"/>
                <a:gd name="T66" fmla="*/ 87 w 391"/>
                <a:gd name="T67" fmla="*/ 241 h 252"/>
                <a:gd name="T68" fmla="*/ 88 w 391"/>
                <a:gd name="T69" fmla="*/ 237 h 252"/>
                <a:gd name="T70" fmla="*/ 100 w 391"/>
                <a:gd name="T71" fmla="*/ 238 h 252"/>
                <a:gd name="T72" fmla="*/ 115 w 391"/>
                <a:gd name="T73" fmla="*/ 241 h 252"/>
                <a:gd name="T74" fmla="*/ 117 w 391"/>
                <a:gd name="T75" fmla="*/ 233 h 252"/>
                <a:gd name="T76" fmla="*/ 124 w 391"/>
                <a:gd name="T77" fmla="*/ 236 h 252"/>
                <a:gd name="T78" fmla="*/ 127 w 391"/>
                <a:gd name="T79" fmla="*/ 243 h 252"/>
                <a:gd name="T80" fmla="*/ 129 w 391"/>
                <a:gd name="T81" fmla="*/ 246 h 252"/>
                <a:gd name="T82" fmla="*/ 136 w 391"/>
                <a:gd name="T83" fmla="*/ 221 h 252"/>
                <a:gd name="T84" fmla="*/ 373 w 391"/>
                <a:gd name="T85" fmla="*/ 252 h 252"/>
                <a:gd name="T86" fmla="*/ 391 w 391"/>
                <a:gd name="T87" fmla="*/ 6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1" h="252">
                  <a:moveTo>
                    <a:pt x="391" y="60"/>
                  </a:moveTo>
                  <a:cubicBezTo>
                    <a:pt x="391" y="60"/>
                    <a:pt x="243" y="42"/>
                    <a:pt x="184" y="33"/>
                  </a:cubicBezTo>
                  <a:cubicBezTo>
                    <a:pt x="112" y="22"/>
                    <a:pt x="11" y="0"/>
                    <a:pt x="11" y="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4" y="61"/>
                    <a:pt x="4" y="61"/>
                    <a:pt x="4" y="61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7" y="71"/>
                    <a:pt x="7" y="71"/>
                    <a:pt x="7" y="71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11" y="80"/>
                    <a:pt x="11" y="80"/>
                    <a:pt x="11" y="80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17" y="93"/>
                    <a:pt x="17" y="93"/>
                    <a:pt x="17" y="93"/>
                  </a:cubicBezTo>
                  <a:cubicBezTo>
                    <a:pt x="22" y="98"/>
                    <a:pt x="22" y="98"/>
                    <a:pt x="22" y="98"/>
                  </a:cubicBezTo>
                  <a:cubicBezTo>
                    <a:pt x="25" y="103"/>
                    <a:pt x="25" y="103"/>
                    <a:pt x="25" y="103"/>
                  </a:cubicBezTo>
                  <a:cubicBezTo>
                    <a:pt x="26" y="110"/>
                    <a:pt x="26" y="110"/>
                    <a:pt x="26" y="110"/>
                  </a:cubicBezTo>
                  <a:cubicBezTo>
                    <a:pt x="28" y="116"/>
                    <a:pt x="28" y="116"/>
                    <a:pt x="28" y="116"/>
                  </a:cubicBezTo>
                  <a:cubicBezTo>
                    <a:pt x="31" y="120"/>
                    <a:pt x="31" y="120"/>
                    <a:pt x="31" y="120"/>
                  </a:cubicBezTo>
                  <a:cubicBezTo>
                    <a:pt x="31" y="121"/>
                    <a:pt x="31" y="121"/>
                    <a:pt x="31" y="121"/>
                  </a:cubicBezTo>
                  <a:cubicBezTo>
                    <a:pt x="40" y="123"/>
                    <a:pt x="40" y="123"/>
                    <a:pt x="40" y="123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37" y="133"/>
                    <a:pt x="37" y="133"/>
                    <a:pt x="37" y="133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1" y="146"/>
                    <a:pt x="31" y="146"/>
                    <a:pt x="31" y="146"/>
                  </a:cubicBezTo>
                  <a:cubicBezTo>
                    <a:pt x="30" y="152"/>
                    <a:pt x="30" y="152"/>
                    <a:pt x="30" y="152"/>
                  </a:cubicBezTo>
                  <a:cubicBezTo>
                    <a:pt x="32" y="158"/>
                    <a:pt x="32" y="158"/>
                    <a:pt x="32" y="158"/>
                  </a:cubicBezTo>
                  <a:cubicBezTo>
                    <a:pt x="31" y="160"/>
                    <a:pt x="31" y="160"/>
                    <a:pt x="31" y="160"/>
                  </a:cubicBezTo>
                  <a:cubicBezTo>
                    <a:pt x="28" y="160"/>
                    <a:pt x="28" y="160"/>
                    <a:pt x="28" y="160"/>
                  </a:cubicBezTo>
                  <a:cubicBezTo>
                    <a:pt x="25" y="164"/>
                    <a:pt x="25" y="164"/>
                    <a:pt x="25" y="164"/>
                  </a:cubicBezTo>
                  <a:cubicBezTo>
                    <a:pt x="22" y="171"/>
                    <a:pt x="22" y="171"/>
                    <a:pt x="22" y="171"/>
                  </a:cubicBezTo>
                  <a:cubicBezTo>
                    <a:pt x="24" y="173"/>
                    <a:pt x="24" y="173"/>
                    <a:pt x="24" y="173"/>
                  </a:cubicBezTo>
                  <a:cubicBezTo>
                    <a:pt x="28" y="175"/>
                    <a:pt x="28" y="175"/>
                    <a:pt x="28" y="175"/>
                  </a:cubicBezTo>
                  <a:cubicBezTo>
                    <a:pt x="28" y="178"/>
                    <a:pt x="28" y="178"/>
                    <a:pt x="28" y="178"/>
                  </a:cubicBezTo>
                  <a:cubicBezTo>
                    <a:pt x="30" y="178"/>
                    <a:pt x="30" y="178"/>
                    <a:pt x="30" y="178"/>
                  </a:cubicBezTo>
                  <a:cubicBezTo>
                    <a:pt x="33" y="175"/>
                    <a:pt x="33" y="175"/>
                    <a:pt x="33" y="175"/>
                  </a:cubicBezTo>
                  <a:cubicBezTo>
                    <a:pt x="36" y="174"/>
                    <a:pt x="36" y="174"/>
                    <a:pt x="36" y="174"/>
                  </a:cubicBezTo>
                  <a:cubicBezTo>
                    <a:pt x="38" y="174"/>
                    <a:pt x="38" y="174"/>
                    <a:pt x="38" y="174"/>
                  </a:cubicBezTo>
                  <a:cubicBezTo>
                    <a:pt x="42" y="171"/>
                    <a:pt x="42" y="171"/>
                    <a:pt x="42" y="171"/>
                  </a:cubicBezTo>
                  <a:cubicBezTo>
                    <a:pt x="44" y="171"/>
                    <a:pt x="44" y="171"/>
                    <a:pt x="44" y="171"/>
                  </a:cubicBezTo>
                  <a:cubicBezTo>
                    <a:pt x="45" y="175"/>
                    <a:pt x="45" y="175"/>
                    <a:pt x="45" y="175"/>
                  </a:cubicBezTo>
                  <a:cubicBezTo>
                    <a:pt x="47" y="179"/>
                    <a:pt x="47" y="179"/>
                    <a:pt x="47" y="179"/>
                  </a:cubicBezTo>
                  <a:cubicBezTo>
                    <a:pt x="48" y="187"/>
                    <a:pt x="48" y="187"/>
                    <a:pt x="48" y="187"/>
                  </a:cubicBezTo>
                  <a:cubicBezTo>
                    <a:pt x="48" y="193"/>
                    <a:pt x="48" y="193"/>
                    <a:pt x="48" y="193"/>
                  </a:cubicBezTo>
                  <a:cubicBezTo>
                    <a:pt x="48" y="196"/>
                    <a:pt x="48" y="196"/>
                    <a:pt x="48" y="196"/>
                  </a:cubicBezTo>
                  <a:cubicBezTo>
                    <a:pt x="52" y="200"/>
                    <a:pt x="52" y="200"/>
                    <a:pt x="52" y="200"/>
                  </a:cubicBezTo>
                  <a:cubicBezTo>
                    <a:pt x="52" y="205"/>
                    <a:pt x="52" y="205"/>
                    <a:pt x="52" y="205"/>
                  </a:cubicBezTo>
                  <a:cubicBezTo>
                    <a:pt x="52" y="210"/>
                    <a:pt x="52" y="210"/>
                    <a:pt x="52" y="210"/>
                  </a:cubicBezTo>
                  <a:cubicBezTo>
                    <a:pt x="52" y="212"/>
                    <a:pt x="52" y="212"/>
                    <a:pt x="52" y="212"/>
                  </a:cubicBezTo>
                  <a:cubicBezTo>
                    <a:pt x="54" y="215"/>
                    <a:pt x="54" y="215"/>
                    <a:pt x="54" y="215"/>
                  </a:cubicBezTo>
                  <a:cubicBezTo>
                    <a:pt x="59" y="218"/>
                    <a:pt x="59" y="218"/>
                    <a:pt x="59" y="218"/>
                  </a:cubicBezTo>
                  <a:cubicBezTo>
                    <a:pt x="63" y="218"/>
                    <a:pt x="63" y="218"/>
                    <a:pt x="63" y="218"/>
                  </a:cubicBezTo>
                  <a:cubicBezTo>
                    <a:pt x="63" y="224"/>
                    <a:pt x="63" y="224"/>
                    <a:pt x="63" y="224"/>
                  </a:cubicBezTo>
                  <a:cubicBezTo>
                    <a:pt x="65" y="230"/>
                    <a:pt x="65" y="230"/>
                    <a:pt x="65" y="230"/>
                  </a:cubicBezTo>
                  <a:cubicBezTo>
                    <a:pt x="65" y="234"/>
                    <a:pt x="65" y="234"/>
                    <a:pt x="65" y="234"/>
                  </a:cubicBezTo>
                  <a:cubicBezTo>
                    <a:pt x="65" y="237"/>
                    <a:pt x="65" y="237"/>
                    <a:pt x="65" y="237"/>
                  </a:cubicBezTo>
                  <a:cubicBezTo>
                    <a:pt x="67" y="241"/>
                    <a:pt x="67" y="241"/>
                    <a:pt x="67" y="241"/>
                  </a:cubicBezTo>
                  <a:cubicBezTo>
                    <a:pt x="71" y="241"/>
                    <a:pt x="71" y="241"/>
                    <a:pt x="71" y="241"/>
                  </a:cubicBezTo>
                  <a:cubicBezTo>
                    <a:pt x="71" y="239"/>
                    <a:pt x="71" y="239"/>
                    <a:pt x="71" y="239"/>
                  </a:cubicBezTo>
                  <a:cubicBezTo>
                    <a:pt x="72" y="236"/>
                    <a:pt x="72" y="236"/>
                    <a:pt x="72" y="236"/>
                  </a:cubicBezTo>
                  <a:cubicBezTo>
                    <a:pt x="74" y="236"/>
                    <a:pt x="74" y="236"/>
                    <a:pt x="74" y="236"/>
                  </a:cubicBezTo>
                  <a:cubicBezTo>
                    <a:pt x="77" y="236"/>
                    <a:pt x="77" y="236"/>
                    <a:pt x="77" y="236"/>
                  </a:cubicBezTo>
                  <a:cubicBezTo>
                    <a:pt x="82" y="239"/>
                    <a:pt x="82" y="239"/>
                    <a:pt x="82" y="239"/>
                  </a:cubicBezTo>
                  <a:cubicBezTo>
                    <a:pt x="87" y="241"/>
                    <a:pt x="87" y="241"/>
                    <a:pt x="87" y="241"/>
                  </a:cubicBezTo>
                  <a:cubicBezTo>
                    <a:pt x="87" y="239"/>
                    <a:pt x="87" y="239"/>
                    <a:pt x="87" y="239"/>
                  </a:cubicBezTo>
                  <a:cubicBezTo>
                    <a:pt x="88" y="237"/>
                    <a:pt x="88" y="237"/>
                    <a:pt x="88" y="237"/>
                  </a:cubicBezTo>
                  <a:cubicBezTo>
                    <a:pt x="92" y="237"/>
                    <a:pt x="92" y="237"/>
                    <a:pt x="92" y="237"/>
                  </a:cubicBezTo>
                  <a:cubicBezTo>
                    <a:pt x="100" y="238"/>
                    <a:pt x="100" y="238"/>
                    <a:pt x="100" y="238"/>
                  </a:cubicBezTo>
                  <a:cubicBezTo>
                    <a:pt x="105" y="240"/>
                    <a:pt x="105" y="240"/>
                    <a:pt x="105" y="240"/>
                  </a:cubicBezTo>
                  <a:cubicBezTo>
                    <a:pt x="115" y="241"/>
                    <a:pt x="115" y="241"/>
                    <a:pt x="115" y="241"/>
                  </a:cubicBezTo>
                  <a:cubicBezTo>
                    <a:pt x="116" y="238"/>
                    <a:pt x="116" y="238"/>
                    <a:pt x="116" y="238"/>
                  </a:cubicBezTo>
                  <a:cubicBezTo>
                    <a:pt x="117" y="233"/>
                    <a:pt x="117" y="233"/>
                    <a:pt x="117" y="233"/>
                  </a:cubicBezTo>
                  <a:cubicBezTo>
                    <a:pt x="121" y="233"/>
                    <a:pt x="121" y="233"/>
                    <a:pt x="121" y="233"/>
                  </a:cubicBezTo>
                  <a:cubicBezTo>
                    <a:pt x="124" y="236"/>
                    <a:pt x="124" y="236"/>
                    <a:pt x="124" y="236"/>
                  </a:cubicBezTo>
                  <a:cubicBezTo>
                    <a:pt x="126" y="239"/>
                    <a:pt x="126" y="239"/>
                    <a:pt x="126" y="239"/>
                  </a:cubicBezTo>
                  <a:cubicBezTo>
                    <a:pt x="127" y="243"/>
                    <a:pt x="127" y="243"/>
                    <a:pt x="127" y="243"/>
                  </a:cubicBezTo>
                  <a:cubicBezTo>
                    <a:pt x="127" y="244"/>
                    <a:pt x="127" y="244"/>
                    <a:pt x="127" y="244"/>
                  </a:cubicBezTo>
                  <a:cubicBezTo>
                    <a:pt x="129" y="246"/>
                    <a:pt x="129" y="246"/>
                    <a:pt x="129" y="246"/>
                  </a:cubicBezTo>
                  <a:cubicBezTo>
                    <a:pt x="131" y="248"/>
                    <a:pt x="131" y="248"/>
                    <a:pt x="131" y="248"/>
                  </a:cubicBezTo>
                  <a:cubicBezTo>
                    <a:pt x="136" y="221"/>
                    <a:pt x="136" y="221"/>
                    <a:pt x="136" y="221"/>
                  </a:cubicBezTo>
                  <a:cubicBezTo>
                    <a:pt x="372" y="252"/>
                    <a:pt x="372" y="252"/>
                    <a:pt x="372" y="252"/>
                  </a:cubicBezTo>
                  <a:cubicBezTo>
                    <a:pt x="373" y="252"/>
                    <a:pt x="373" y="252"/>
                    <a:pt x="373" y="252"/>
                  </a:cubicBezTo>
                  <a:cubicBezTo>
                    <a:pt x="377" y="207"/>
                    <a:pt x="377" y="207"/>
                    <a:pt x="377" y="207"/>
                  </a:cubicBezTo>
                  <a:lnTo>
                    <a:pt x="391" y="60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213" name="Freeform 22">
              <a:extLst>
                <a:ext uri="{FF2B5EF4-FFF2-40B4-BE49-F238E27FC236}">
                  <a16:creationId xmlns:a16="http://schemas.microsoft.com/office/drawing/2014/main" id="{1469D0F2-8C67-1840-AA47-D8E8E2130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77631" y="5009415"/>
              <a:ext cx="770467" cy="1231747"/>
            </a:xfrm>
            <a:custGeom>
              <a:avLst/>
              <a:gdLst>
                <a:gd name="T0" fmla="*/ 34 w 117"/>
                <a:gd name="T1" fmla="*/ 182 h 187"/>
                <a:gd name="T2" fmla="*/ 34 w 117"/>
                <a:gd name="T3" fmla="*/ 176 h 187"/>
                <a:gd name="T4" fmla="*/ 37 w 117"/>
                <a:gd name="T5" fmla="*/ 171 h 187"/>
                <a:gd name="T6" fmla="*/ 40 w 117"/>
                <a:gd name="T7" fmla="*/ 166 h 187"/>
                <a:gd name="T8" fmla="*/ 44 w 117"/>
                <a:gd name="T9" fmla="*/ 161 h 187"/>
                <a:gd name="T10" fmla="*/ 40 w 117"/>
                <a:gd name="T11" fmla="*/ 159 h 187"/>
                <a:gd name="T12" fmla="*/ 42 w 117"/>
                <a:gd name="T13" fmla="*/ 155 h 187"/>
                <a:gd name="T14" fmla="*/ 45 w 117"/>
                <a:gd name="T15" fmla="*/ 155 h 187"/>
                <a:gd name="T16" fmla="*/ 48 w 117"/>
                <a:gd name="T17" fmla="*/ 150 h 187"/>
                <a:gd name="T18" fmla="*/ 52 w 117"/>
                <a:gd name="T19" fmla="*/ 153 h 187"/>
                <a:gd name="T20" fmla="*/ 51 w 117"/>
                <a:gd name="T21" fmla="*/ 149 h 187"/>
                <a:gd name="T22" fmla="*/ 56 w 117"/>
                <a:gd name="T23" fmla="*/ 148 h 187"/>
                <a:gd name="T24" fmla="*/ 59 w 117"/>
                <a:gd name="T25" fmla="*/ 139 h 187"/>
                <a:gd name="T26" fmla="*/ 67 w 117"/>
                <a:gd name="T27" fmla="*/ 141 h 187"/>
                <a:gd name="T28" fmla="*/ 68 w 117"/>
                <a:gd name="T29" fmla="*/ 132 h 187"/>
                <a:gd name="T30" fmla="*/ 68 w 117"/>
                <a:gd name="T31" fmla="*/ 123 h 187"/>
                <a:gd name="T32" fmla="*/ 69 w 117"/>
                <a:gd name="T33" fmla="*/ 116 h 187"/>
                <a:gd name="T34" fmla="*/ 79 w 117"/>
                <a:gd name="T35" fmla="*/ 122 h 187"/>
                <a:gd name="T36" fmla="*/ 81 w 117"/>
                <a:gd name="T37" fmla="*/ 115 h 187"/>
                <a:gd name="T38" fmla="*/ 84 w 117"/>
                <a:gd name="T39" fmla="*/ 122 h 187"/>
                <a:gd name="T40" fmla="*/ 88 w 117"/>
                <a:gd name="T41" fmla="*/ 116 h 187"/>
                <a:gd name="T42" fmla="*/ 87 w 117"/>
                <a:gd name="T43" fmla="*/ 111 h 187"/>
                <a:gd name="T44" fmla="*/ 95 w 117"/>
                <a:gd name="T45" fmla="*/ 115 h 187"/>
                <a:gd name="T46" fmla="*/ 97 w 117"/>
                <a:gd name="T47" fmla="*/ 111 h 187"/>
                <a:gd name="T48" fmla="*/ 103 w 117"/>
                <a:gd name="T49" fmla="*/ 105 h 187"/>
                <a:gd name="T50" fmla="*/ 106 w 117"/>
                <a:gd name="T51" fmla="*/ 101 h 187"/>
                <a:gd name="T52" fmla="*/ 114 w 117"/>
                <a:gd name="T53" fmla="*/ 97 h 187"/>
                <a:gd name="T54" fmla="*/ 116 w 117"/>
                <a:gd name="T55" fmla="*/ 88 h 187"/>
                <a:gd name="T56" fmla="*/ 112 w 117"/>
                <a:gd name="T57" fmla="*/ 86 h 187"/>
                <a:gd name="T58" fmla="*/ 112 w 117"/>
                <a:gd name="T59" fmla="*/ 82 h 187"/>
                <a:gd name="T60" fmla="*/ 104 w 117"/>
                <a:gd name="T61" fmla="*/ 77 h 187"/>
                <a:gd name="T62" fmla="*/ 101 w 117"/>
                <a:gd name="T63" fmla="*/ 64 h 187"/>
                <a:gd name="T64" fmla="*/ 95 w 117"/>
                <a:gd name="T65" fmla="*/ 63 h 187"/>
                <a:gd name="T66" fmla="*/ 84 w 117"/>
                <a:gd name="T67" fmla="*/ 56 h 187"/>
                <a:gd name="T68" fmla="*/ 77 w 117"/>
                <a:gd name="T69" fmla="*/ 31 h 187"/>
                <a:gd name="T70" fmla="*/ 71 w 117"/>
                <a:gd name="T71" fmla="*/ 11 h 187"/>
                <a:gd name="T72" fmla="*/ 53 w 117"/>
                <a:gd name="T73" fmla="*/ 3 h 187"/>
                <a:gd name="T74" fmla="*/ 42 w 117"/>
                <a:gd name="T75" fmla="*/ 11 h 187"/>
                <a:gd name="T76" fmla="*/ 30 w 117"/>
                <a:gd name="T77" fmla="*/ 5 h 187"/>
                <a:gd name="T78" fmla="*/ 22 w 117"/>
                <a:gd name="T79" fmla="*/ 22 h 187"/>
                <a:gd name="T80" fmla="*/ 13 w 117"/>
                <a:gd name="T81" fmla="*/ 54 h 187"/>
                <a:gd name="T82" fmla="*/ 15 w 117"/>
                <a:gd name="T83" fmla="*/ 71 h 187"/>
                <a:gd name="T84" fmla="*/ 12 w 117"/>
                <a:gd name="T85" fmla="*/ 82 h 187"/>
                <a:gd name="T86" fmla="*/ 7 w 117"/>
                <a:gd name="T87" fmla="*/ 95 h 187"/>
                <a:gd name="T88" fmla="*/ 0 w 117"/>
                <a:gd name="T89" fmla="*/ 103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7" h="187">
                  <a:moveTo>
                    <a:pt x="33" y="187"/>
                  </a:moveTo>
                  <a:lnTo>
                    <a:pt x="33" y="185"/>
                  </a:lnTo>
                  <a:lnTo>
                    <a:pt x="34" y="182"/>
                  </a:lnTo>
                  <a:lnTo>
                    <a:pt x="34" y="181"/>
                  </a:lnTo>
                  <a:lnTo>
                    <a:pt x="34" y="178"/>
                  </a:lnTo>
                  <a:lnTo>
                    <a:pt x="34" y="176"/>
                  </a:lnTo>
                  <a:lnTo>
                    <a:pt x="35" y="174"/>
                  </a:lnTo>
                  <a:lnTo>
                    <a:pt x="37" y="174"/>
                  </a:lnTo>
                  <a:lnTo>
                    <a:pt x="37" y="171"/>
                  </a:lnTo>
                  <a:lnTo>
                    <a:pt x="38" y="169"/>
                  </a:lnTo>
                  <a:lnTo>
                    <a:pt x="38" y="166"/>
                  </a:lnTo>
                  <a:lnTo>
                    <a:pt x="40" y="166"/>
                  </a:lnTo>
                  <a:lnTo>
                    <a:pt x="41" y="166"/>
                  </a:lnTo>
                  <a:lnTo>
                    <a:pt x="44" y="166"/>
                  </a:lnTo>
                  <a:lnTo>
                    <a:pt x="44" y="161"/>
                  </a:lnTo>
                  <a:lnTo>
                    <a:pt x="41" y="161"/>
                  </a:lnTo>
                  <a:lnTo>
                    <a:pt x="40" y="161"/>
                  </a:lnTo>
                  <a:lnTo>
                    <a:pt x="40" y="159"/>
                  </a:lnTo>
                  <a:lnTo>
                    <a:pt x="40" y="158"/>
                  </a:lnTo>
                  <a:lnTo>
                    <a:pt x="42" y="156"/>
                  </a:lnTo>
                  <a:lnTo>
                    <a:pt x="42" y="155"/>
                  </a:lnTo>
                  <a:lnTo>
                    <a:pt x="44" y="153"/>
                  </a:lnTo>
                  <a:lnTo>
                    <a:pt x="45" y="154"/>
                  </a:lnTo>
                  <a:lnTo>
                    <a:pt x="45" y="155"/>
                  </a:lnTo>
                  <a:lnTo>
                    <a:pt x="47" y="154"/>
                  </a:lnTo>
                  <a:lnTo>
                    <a:pt x="48" y="153"/>
                  </a:lnTo>
                  <a:lnTo>
                    <a:pt x="48" y="150"/>
                  </a:lnTo>
                  <a:lnTo>
                    <a:pt x="50" y="152"/>
                  </a:lnTo>
                  <a:lnTo>
                    <a:pt x="51" y="153"/>
                  </a:lnTo>
                  <a:lnTo>
                    <a:pt x="52" y="153"/>
                  </a:lnTo>
                  <a:lnTo>
                    <a:pt x="52" y="150"/>
                  </a:lnTo>
                  <a:lnTo>
                    <a:pt x="52" y="149"/>
                  </a:lnTo>
                  <a:lnTo>
                    <a:pt x="51" y="149"/>
                  </a:lnTo>
                  <a:lnTo>
                    <a:pt x="50" y="147"/>
                  </a:lnTo>
                  <a:lnTo>
                    <a:pt x="54" y="147"/>
                  </a:lnTo>
                  <a:lnTo>
                    <a:pt x="56" y="148"/>
                  </a:lnTo>
                  <a:lnTo>
                    <a:pt x="59" y="147"/>
                  </a:lnTo>
                  <a:lnTo>
                    <a:pt x="60" y="144"/>
                  </a:lnTo>
                  <a:lnTo>
                    <a:pt x="59" y="139"/>
                  </a:lnTo>
                  <a:lnTo>
                    <a:pt x="61" y="139"/>
                  </a:lnTo>
                  <a:lnTo>
                    <a:pt x="64" y="142"/>
                  </a:lnTo>
                  <a:lnTo>
                    <a:pt x="67" y="141"/>
                  </a:lnTo>
                  <a:lnTo>
                    <a:pt x="68" y="139"/>
                  </a:lnTo>
                  <a:lnTo>
                    <a:pt x="69" y="135"/>
                  </a:lnTo>
                  <a:lnTo>
                    <a:pt x="68" y="132"/>
                  </a:lnTo>
                  <a:lnTo>
                    <a:pt x="69" y="128"/>
                  </a:lnTo>
                  <a:lnTo>
                    <a:pt x="69" y="126"/>
                  </a:lnTo>
                  <a:lnTo>
                    <a:pt x="68" y="123"/>
                  </a:lnTo>
                  <a:lnTo>
                    <a:pt x="68" y="121"/>
                  </a:lnTo>
                  <a:lnTo>
                    <a:pt x="69" y="118"/>
                  </a:lnTo>
                  <a:lnTo>
                    <a:pt x="69" y="116"/>
                  </a:lnTo>
                  <a:lnTo>
                    <a:pt x="73" y="120"/>
                  </a:lnTo>
                  <a:lnTo>
                    <a:pt x="74" y="122"/>
                  </a:lnTo>
                  <a:lnTo>
                    <a:pt x="79" y="122"/>
                  </a:lnTo>
                  <a:lnTo>
                    <a:pt x="79" y="120"/>
                  </a:lnTo>
                  <a:lnTo>
                    <a:pt x="79" y="116"/>
                  </a:lnTo>
                  <a:lnTo>
                    <a:pt x="81" y="115"/>
                  </a:lnTo>
                  <a:lnTo>
                    <a:pt x="84" y="116"/>
                  </a:lnTo>
                  <a:lnTo>
                    <a:pt x="84" y="118"/>
                  </a:lnTo>
                  <a:lnTo>
                    <a:pt x="84" y="122"/>
                  </a:lnTo>
                  <a:lnTo>
                    <a:pt x="87" y="121"/>
                  </a:lnTo>
                  <a:lnTo>
                    <a:pt x="90" y="118"/>
                  </a:lnTo>
                  <a:lnTo>
                    <a:pt x="88" y="116"/>
                  </a:lnTo>
                  <a:lnTo>
                    <a:pt x="86" y="114"/>
                  </a:lnTo>
                  <a:lnTo>
                    <a:pt x="86" y="112"/>
                  </a:lnTo>
                  <a:lnTo>
                    <a:pt x="87" y="111"/>
                  </a:lnTo>
                  <a:lnTo>
                    <a:pt x="90" y="114"/>
                  </a:lnTo>
                  <a:lnTo>
                    <a:pt x="93" y="116"/>
                  </a:lnTo>
                  <a:lnTo>
                    <a:pt x="95" y="115"/>
                  </a:lnTo>
                  <a:lnTo>
                    <a:pt x="94" y="111"/>
                  </a:lnTo>
                  <a:lnTo>
                    <a:pt x="95" y="111"/>
                  </a:lnTo>
                  <a:lnTo>
                    <a:pt x="97" y="111"/>
                  </a:lnTo>
                  <a:lnTo>
                    <a:pt x="97" y="105"/>
                  </a:lnTo>
                  <a:lnTo>
                    <a:pt x="101" y="105"/>
                  </a:lnTo>
                  <a:lnTo>
                    <a:pt x="103" y="105"/>
                  </a:lnTo>
                  <a:lnTo>
                    <a:pt x="104" y="104"/>
                  </a:lnTo>
                  <a:lnTo>
                    <a:pt x="104" y="101"/>
                  </a:lnTo>
                  <a:lnTo>
                    <a:pt x="106" y="101"/>
                  </a:lnTo>
                  <a:lnTo>
                    <a:pt x="107" y="100"/>
                  </a:lnTo>
                  <a:lnTo>
                    <a:pt x="110" y="97"/>
                  </a:lnTo>
                  <a:lnTo>
                    <a:pt x="114" y="97"/>
                  </a:lnTo>
                  <a:lnTo>
                    <a:pt x="116" y="95"/>
                  </a:lnTo>
                  <a:lnTo>
                    <a:pt x="117" y="89"/>
                  </a:lnTo>
                  <a:lnTo>
                    <a:pt x="116" y="88"/>
                  </a:lnTo>
                  <a:lnTo>
                    <a:pt x="115" y="88"/>
                  </a:lnTo>
                  <a:lnTo>
                    <a:pt x="113" y="88"/>
                  </a:lnTo>
                  <a:lnTo>
                    <a:pt x="112" y="86"/>
                  </a:lnTo>
                  <a:lnTo>
                    <a:pt x="114" y="84"/>
                  </a:lnTo>
                  <a:lnTo>
                    <a:pt x="114" y="83"/>
                  </a:lnTo>
                  <a:lnTo>
                    <a:pt x="112" y="82"/>
                  </a:lnTo>
                  <a:lnTo>
                    <a:pt x="110" y="77"/>
                  </a:lnTo>
                  <a:lnTo>
                    <a:pt x="106" y="77"/>
                  </a:lnTo>
                  <a:lnTo>
                    <a:pt x="104" y="77"/>
                  </a:lnTo>
                  <a:lnTo>
                    <a:pt x="102" y="73"/>
                  </a:lnTo>
                  <a:lnTo>
                    <a:pt x="101" y="68"/>
                  </a:lnTo>
                  <a:lnTo>
                    <a:pt x="101" y="64"/>
                  </a:lnTo>
                  <a:lnTo>
                    <a:pt x="100" y="61"/>
                  </a:lnTo>
                  <a:lnTo>
                    <a:pt x="97" y="62"/>
                  </a:lnTo>
                  <a:lnTo>
                    <a:pt x="95" y="63"/>
                  </a:lnTo>
                  <a:lnTo>
                    <a:pt x="91" y="63"/>
                  </a:lnTo>
                  <a:lnTo>
                    <a:pt x="87" y="61"/>
                  </a:lnTo>
                  <a:lnTo>
                    <a:pt x="84" y="56"/>
                  </a:lnTo>
                  <a:lnTo>
                    <a:pt x="83" y="49"/>
                  </a:lnTo>
                  <a:lnTo>
                    <a:pt x="79" y="40"/>
                  </a:lnTo>
                  <a:lnTo>
                    <a:pt x="77" y="31"/>
                  </a:lnTo>
                  <a:lnTo>
                    <a:pt x="75" y="26"/>
                  </a:lnTo>
                  <a:lnTo>
                    <a:pt x="73" y="18"/>
                  </a:lnTo>
                  <a:lnTo>
                    <a:pt x="71" y="11"/>
                  </a:lnTo>
                  <a:lnTo>
                    <a:pt x="69" y="8"/>
                  </a:lnTo>
                  <a:lnTo>
                    <a:pt x="56" y="0"/>
                  </a:lnTo>
                  <a:lnTo>
                    <a:pt x="53" y="3"/>
                  </a:lnTo>
                  <a:lnTo>
                    <a:pt x="50" y="7"/>
                  </a:lnTo>
                  <a:lnTo>
                    <a:pt x="45" y="11"/>
                  </a:lnTo>
                  <a:lnTo>
                    <a:pt x="42" y="11"/>
                  </a:lnTo>
                  <a:lnTo>
                    <a:pt x="39" y="9"/>
                  </a:lnTo>
                  <a:lnTo>
                    <a:pt x="34" y="6"/>
                  </a:lnTo>
                  <a:lnTo>
                    <a:pt x="30" y="5"/>
                  </a:lnTo>
                  <a:lnTo>
                    <a:pt x="29" y="5"/>
                  </a:lnTo>
                  <a:lnTo>
                    <a:pt x="27" y="7"/>
                  </a:lnTo>
                  <a:lnTo>
                    <a:pt x="22" y="22"/>
                  </a:lnTo>
                  <a:lnTo>
                    <a:pt x="20" y="33"/>
                  </a:lnTo>
                  <a:lnTo>
                    <a:pt x="15" y="45"/>
                  </a:lnTo>
                  <a:lnTo>
                    <a:pt x="13" y="54"/>
                  </a:lnTo>
                  <a:lnTo>
                    <a:pt x="12" y="64"/>
                  </a:lnTo>
                  <a:lnTo>
                    <a:pt x="13" y="69"/>
                  </a:lnTo>
                  <a:lnTo>
                    <a:pt x="15" y="71"/>
                  </a:lnTo>
                  <a:lnTo>
                    <a:pt x="14" y="73"/>
                  </a:lnTo>
                  <a:lnTo>
                    <a:pt x="12" y="76"/>
                  </a:lnTo>
                  <a:lnTo>
                    <a:pt x="12" y="82"/>
                  </a:lnTo>
                  <a:lnTo>
                    <a:pt x="10" y="87"/>
                  </a:lnTo>
                  <a:lnTo>
                    <a:pt x="10" y="94"/>
                  </a:lnTo>
                  <a:lnTo>
                    <a:pt x="7" y="95"/>
                  </a:lnTo>
                  <a:lnTo>
                    <a:pt x="7" y="100"/>
                  </a:lnTo>
                  <a:lnTo>
                    <a:pt x="1" y="100"/>
                  </a:lnTo>
                  <a:lnTo>
                    <a:pt x="0" y="103"/>
                  </a:lnTo>
                  <a:lnTo>
                    <a:pt x="23" y="178"/>
                  </a:lnTo>
                  <a:lnTo>
                    <a:pt x="33" y="187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214" name="Freeform 23">
              <a:extLst>
                <a:ext uri="{FF2B5EF4-FFF2-40B4-BE49-F238E27FC236}">
                  <a16:creationId xmlns:a16="http://schemas.microsoft.com/office/drawing/2014/main" id="{83DB71C9-67E8-A944-9546-5EBF7BCBCC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95972" y="5852540"/>
              <a:ext cx="1593613" cy="1172465"/>
            </a:xfrm>
            <a:custGeom>
              <a:avLst/>
              <a:gdLst>
                <a:gd name="T0" fmla="*/ 10 w 242"/>
                <a:gd name="T1" fmla="*/ 136 h 178"/>
                <a:gd name="T2" fmla="*/ 16 w 242"/>
                <a:gd name="T3" fmla="*/ 129 h 178"/>
                <a:gd name="T4" fmla="*/ 22 w 242"/>
                <a:gd name="T5" fmla="*/ 124 h 178"/>
                <a:gd name="T6" fmla="*/ 22 w 242"/>
                <a:gd name="T7" fmla="*/ 119 h 178"/>
                <a:gd name="T8" fmla="*/ 14 w 242"/>
                <a:gd name="T9" fmla="*/ 102 h 178"/>
                <a:gd name="T10" fmla="*/ 31 w 242"/>
                <a:gd name="T11" fmla="*/ 96 h 178"/>
                <a:gd name="T12" fmla="*/ 47 w 242"/>
                <a:gd name="T13" fmla="*/ 96 h 178"/>
                <a:gd name="T14" fmla="*/ 56 w 242"/>
                <a:gd name="T15" fmla="*/ 96 h 178"/>
                <a:gd name="T16" fmla="*/ 67 w 242"/>
                <a:gd name="T17" fmla="*/ 93 h 178"/>
                <a:gd name="T18" fmla="*/ 83 w 242"/>
                <a:gd name="T19" fmla="*/ 83 h 178"/>
                <a:gd name="T20" fmla="*/ 93 w 242"/>
                <a:gd name="T21" fmla="*/ 77 h 178"/>
                <a:gd name="T22" fmla="*/ 93 w 242"/>
                <a:gd name="T23" fmla="*/ 71 h 178"/>
                <a:gd name="T24" fmla="*/ 93 w 242"/>
                <a:gd name="T25" fmla="*/ 63 h 178"/>
                <a:gd name="T26" fmla="*/ 89 w 242"/>
                <a:gd name="T27" fmla="*/ 61 h 178"/>
                <a:gd name="T28" fmla="*/ 85 w 242"/>
                <a:gd name="T29" fmla="*/ 55 h 178"/>
                <a:gd name="T30" fmla="*/ 98 w 242"/>
                <a:gd name="T31" fmla="*/ 44 h 178"/>
                <a:gd name="T32" fmla="*/ 102 w 242"/>
                <a:gd name="T33" fmla="*/ 33 h 178"/>
                <a:gd name="T34" fmla="*/ 116 w 242"/>
                <a:gd name="T35" fmla="*/ 15 h 178"/>
                <a:gd name="T36" fmla="*/ 130 w 242"/>
                <a:gd name="T37" fmla="*/ 8 h 178"/>
                <a:gd name="T38" fmla="*/ 147 w 242"/>
                <a:gd name="T39" fmla="*/ 2 h 178"/>
                <a:gd name="T40" fmla="*/ 163 w 242"/>
                <a:gd name="T41" fmla="*/ 5 h 178"/>
                <a:gd name="T42" fmla="*/ 165 w 242"/>
                <a:gd name="T43" fmla="*/ 16 h 178"/>
                <a:gd name="T44" fmla="*/ 171 w 242"/>
                <a:gd name="T45" fmla="*/ 24 h 178"/>
                <a:gd name="T46" fmla="*/ 171 w 242"/>
                <a:gd name="T47" fmla="*/ 34 h 178"/>
                <a:gd name="T48" fmla="*/ 174 w 242"/>
                <a:gd name="T49" fmla="*/ 48 h 178"/>
                <a:gd name="T50" fmla="*/ 181 w 242"/>
                <a:gd name="T51" fmla="*/ 59 h 178"/>
                <a:gd name="T52" fmla="*/ 184 w 242"/>
                <a:gd name="T53" fmla="*/ 79 h 178"/>
                <a:gd name="T54" fmla="*/ 188 w 242"/>
                <a:gd name="T55" fmla="*/ 89 h 178"/>
                <a:gd name="T56" fmla="*/ 188 w 242"/>
                <a:gd name="T57" fmla="*/ 120 h 178"/>
                <a:gd name="T58" fmla="*/ 192 w 242"/>
                <a:gd name="T59" fmla="*/ 146 h 178"/>
                <a:gd name="T60" fmla="*/ 192 w 242"/>
                <a:gd name="T61" fmla="*/ 158 h 178"/>
                <a:gd name="T62" fmla="*/ 186 w 242"/>
                <a:gd name="T63" fmla="*/ 171 h 178"/>
                <a:gd name="T64" fmla="*/ 198 w 242"/>
                <a:gd name="T65" fmla="*/ 166 h 178"/>
                <a:gd name="T66" fmla="*/ 206 w 242"/>
                <a:gd name="T67" fmla="*/ 160 h 178"/>
                <a:gd name="T68" fmla="*/ 217 w 242"/>
                <a:gd name="T69" fmla="*/ 158 h 178"/>
                <a:gd name="T70" fmla="*/ 225 w 242"/>
                <a:gd name="T71" fmla="*/ 153 h 178"/>
                <a:gd name="T72" fmla="*/ 225 w 242"/>
                <a:gd name="T73" fmla="*/ 157 h 178"/>
                <a:gd name="T74" fmla="*/ 233 w 242"/>
                <a:gd name="T75" fmla="*/ 151 h 178"/>
                <a:gd name="T76" fmla="*/ 240 w 242"/>
                <a:gd name="T77" fmla="*/ 149 h 178"/>
                <a:gd name="T78" fmla="*/ 233 w 242"/>
                <a:gd name="T79" fmla="*/ 157 h 178"/>
                <a:gd name="T80" fmla="*/ 219 w 242"/>
                <a:gd name="T81" fmla="*/ 166 h 178"/>
                <a:gd name="T82" fmla="*/ 206 w 242"/>
                <a:gd name="T83" fmla="*/ 173 h 178"/>
                <a:gd name="T84" fmla="*/ 189 w 242"/>
                <a:gd name="T85" fmla="*/ 178 h 178"/>
                <a:gd name="T86" fmla="*/ 182 w 242"/>
                <a:gd name="T87" fmla="*/ 171 h 178"/>
                <a:gd name="T88" fmla="*/ 180 w 242"/>
                <a:gd name="T89" fmla="*/ 165 h 178"/>
                <a:gd name="T90" fmla="*/ 155 w 242"/>
                <a:gd name="T91" fmla="*/ 158 h 178"/>
                <a:gd name="T92" fmla="*/ 154 w 242"/>
                <a:gd name="T93" fmla="*/ 151 h 178"/>
                <a:gd name="T94" fmla="*/ 148 w 242"/>
                <a:gd name="T95" fmla="*/ 150 h 178"/>
                <a:gd name="T96" fmla="*/ 140 w 242"/>
                <a:gd name="T97" fmla="*/ 138 h 178"/>
                <a:gd name="T98" fmla="*/ 2 w 242"/>
                <a:gd name="T99" fmla="*/ 15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42" h="178">
                  <a:moveTo>
                    <a:pt x="0" y="146"/>
                  </a:moveTo>
                  <a:lnTo>
                    <a:pt x="10" y="136"/>
                  </a:lnTo>
                  <a:lnTo>
                    <a:pt x="12" y="133"/>
                  </a:lnTo>
                  <a:lnTo>
                    <a:pt x="16" y="129"/>
                  </a:lnTo>
                  <a:lnTo>
                    <a:pt x="18" y="127"/>
                  </a:lnTo>
                  <a:lnTo>
                    <a:pt x="22" y="124"/>
                  </a:lnTo>
                  <a:lnTo>
                    <a:pt x="22" y="121"/>
                  </a:lnTo>
                  <a:lnTo>
                    <a:pt x="22" y="119"/>
                  </a:lnTo>
                  <a:lnTo>
                    <a:pt x="17" y="109"/>
                  </a:lnTo>
                  <a:lnTo>
                    <a:pt x="14" y="102"/>
                  </a:lnTo>
                  <a:lnTo>
                    <a:pt x="18" y="99"/>
                  </a:lnTo>
                  <a:lnTo>
                    <a:pt x="31" y="96"/>
                  </a:lnTo>
                  <a:lnTo>
                    <a:pt x="38" y="96"/>
                  </a:lnTo>
                  <a:lnTo>
                    <a:pt x="47" y="96"/>
                  </a:lnTo>
                  <a:lnTo>
                    <a:pt x="53" y="96"/>
                  </a:lnTo>
                  <a:lnTo>
                    <a:pt x="56" y="96"/>
                  </a:lnTo>
                  <a:lnTo>
                    <a:pt x="63" y="93"/>
                  </a:lnTo>
                  <a:lnTo>
                    <a:pt x="67" y="93"/>
                  </a:lnTo>
                  <a:lnTo>
                    <a:pt x="77" y="90"/>
                  </a:lnTo>
                  <a:lnTo>
                    <a:pt x="83" y="83"/>
                  </a:lnTo>
                  <a:lnTo>
                    <a:pt x="89" y="80"/>
                  </a:lnTo>
                  <a:lnTo>
                    <a:pt x="93" y="77"/>
                  </a:lnTo>
                  <a:lnTo>
                    <a:pt x="93" y="75"/>
                  </a:lnTo>
                  <a:lnTo>
                    <a:pt x="93" y="71"/>
                  </a:lnTo>
                  <a:lnTo>
                    <a:pt x="89" y="66"/>
                  </a:lnTo>
                  <a:lnTo>
                    <a:pt x="93" y="63"/>
                  </a:lnTo>
                  <a:lnTo>
                    <a:pt x="94" y="59"/>
                  </a:lnTo>
                  <a:lnTo>
                    <a:pt x="89" y="61"/>
                  </a:lnTo>
                  <a:lnTo>
                    <a:pt x="87" y="59"/>
                  </a:lnTo>
                  <a:lnTo>
                    <a:pt x="85" y="55"/>
                  </a:lnTo>
                  <a:lnTo>
                    <a:pt x="90" y="51"/>
                  </a:lnTo>
                  <a:lnTo>
                    <a:pt x="98" y="44"/>
                  </a:lnTo>
                  <a:lnTo>
                    <a:pt x="101" y="38"/>
                  </a:lnTo>
                  <a:lnTo>
                    <a:pt x="102" y="33"/>
                  </a:lnTo>
                  <a:lnTo>
                    <a:pt x="110" y="23"/>
                  </a:lnTo>
                  <a:lnTo>
                    <a:pt x="116" y="15"/>
                  </a:lnTo>
                  <a:lnTo>
                    <a:pt x="123" y="10"/>
                  </a:lnTo>
                  <a:lnTo>
                    <a:pt x="130" y="8"/>
                  </a:lnTo>
                  <a:lnTo>
                    <a:pt x="141" y="5"/>
                  </a:lnTo>
                  <a:lnTo>
                    <a:pt x="147" y="2"/>
                  </a:lnTo>
                  <a:lnTo>
                    <a:pt x="163" y="0"/>
                  </a:lnTo>
                  <a:lnTo>
                    <a:pt x="163" y="5"/>
                  </a:lnTo>
                  <a:lnTo>
                    <a:pt x="163" y="11"/>
                  </a:lnTo>
                  <a:lnTo>
                    <a:pt x="165" y="16"/>
                  </a:lnTo>
                  <a:lnTo>
                    <a:pt x="168" y="23"/>
                  </a:lnTo>
                  <a:lnTo>
                    <a:pt x="171" y="24"/>
                  </a:lnTo>
                  <a:lnTo>
                    <a:pt x="174" y="32"/>
                  </a:lnTo>
                  <a:lnTo>
                    <a:pt x="171" y="34"/>
                  </a:lnTo>
                  <a:lnTo>
                    <a:pt x="170" y="41"/>
                  </a:lnTo>
                  <a:lnTo>
                    <a:pt x="174" y="48"/>
                  </a:lnTo>
                  <a:lnTo>
                    <a:pt x="177" y="56"/>
                  </a:lnTo>
                  <a:lnTo>
                    <a:pt x="181" y="59"/>
                  </a:lnTo>
                  <a:lnTo>
                    <a:pt x="182" y="70"/>
                  </a:lnTo>
                  <a:lnTo>
                    <a:pt x="184" y="79"/>
                  </a:lnTo>
                  <a:lnTo>
                    <a:pt x="188" y="88"/>
                  </a:lnTo>
                  <a:lnTo>
                    <a:pt x="188" y="89"/>
                  </a:lnTo>
                  <a:lnTo>
                    <a:pt x="188" y="102"/>
                  </a:lnTo>
                  <a:lnTo>
                    <a:pt x="188" y="120"/>
                  </a:lnTo>
                  <a:lnTo>
                    <a:pt x="192" y="139"/>
                  </a:lnTo>
                  <a:lnTo>
                    <a:pt x="192" y="146"/>
                  </a:lnTo>
                  <a:lnTo>
                    <a:pt x="196" y="152"/>
                  </a:lnTo>
                  <a:lnTo>
                    <a:pt x="192" y="158"/>
                  </a:lnTo>
                  <a:lnTo>
                    <a:pt x="193" y="161"/>
                  </a:lnTo>
                  <a:lnTo>
                    <a:pt x="186" y="171"/>
                  </a:lnTo>
                  <a:lnTo>
                    <a:pt x="193" y="168"/>
                  </a:lnTo>
                  <a:lnTo>
                    <a:pt x="198" y="166"/>
                  </a:lnTo>
                  <a:lnTo>
                    <a:pt x="204" y="162"/>
                  </a:lnTo>
                  <a:lnTo>
                    <a:pt x="206" y="160"/>
                  </a:lnTo>
                  <a:lnTo>
                    <a:pt x="212" y="159"/>
                  </a:lnTo>
                  <a:lnTo>
                    <a:pt x="217" y="158"/>
                  </a:lnTo>
                  <a:lnTo>
                    <a:pt x="219" y="156"/>
                  </a:lnTo>
                  <a:lnTo>
                    <a:pt x="225" y="153"/>
                  </a:lnTo>
                  <a:lnTo>
                    <a:pt x="230" y="147"/>
                  </a:lnTo>
                  <a:lnTo>
                    <a:pt x="225" y="157"/>
                  </a:lnTo>
                  <a:lnTo>
                    <a:pt x="230" y="155"/>
                  </a:lnTo>
                  <a:lnTo>
                    <a:pt x="233" y="151"/>
                  </a:lnTo>
                  <a:lnTo>
                    <a:pt x="236" y="150"/>
                  </a:lnTo>
                  <a:lnTo>
                    <a:pt x="240" y="149"/>
                  </a:lnTo>
                  <a:lnTo>
                    <a:pt x="242" y="149"/>
                  </a:lnTo>
                  <a:lnTo>
                    <a:pt x="233" y="157"/>
                  </a:lnTo>
                  <a:lnTo>
                    <a:pt x="225" y="163"/>
                  </a:lnTo>
                  <a:lnTo>
                    <a:pt x="219" y="166"/>
                  </a:lnTo>
                  <a:lnTo>
                    <a:pt x="214" y="171"/>
                  </a:lnTo>
                  <a:lnTo>
                    <a:pt x="206" y="173"/>
                  </a:lnTo>
                  <a:lnTo>
                    <a:pt x="197" y="176"/>
                  </a:lnTo>
                  <a:lnTo>
                    <a:pt x="189" y="178"/>
                  </a:lnTo>
                  <a:lnTo>
                    <a:pt x="184" y="175"/>
                  </a:lnTo>
                  <a:lnTo>
                    <a:pt x="182" y="171"/>
                  </a:lnTo>
                  <a:lnTo>
                    <a:pt x="182" y="167"/>
                  </a:lnTo>
                  <a:lnTo>
                    <a:pt x="180" y="165"/>
                  </a:lnTo>
                  <a:lnTo>
                    <a:pt x="167" y="161"/>
                  </a:lnTo>
                  <a:lnTo>
                    <a:pt x="155" y="158"/>
                  </a:lnTo>
                  <a:lnTo>
                    <a:pt x="157" y="153"/>
                  </a:lnTo>
                  <a:lnTo>
                    <a:pt x="154" y="151"/>
                  </a:lnTo>
                  <a:lnTo>
                    <a:pt x="151" y="151"/>
                  </a:lnTo>
                  <a:lnTo>
                    <a:pt x="148" y="150"/>
                  </a:lnTo>
                  <a:lnTo>
                    <a:pt x="144" y="143"/>
                  </a:lnTo>
                  <a:lnTo>
                    <a:pt x="140" y="138"/>
                  </a:lnTo>
                  <a:lnTo>
                    <a:pt x="132" y="133"/>
                  </a:lnTo>
                  <a:lnTo>
                    <a:pt x="2" y="156"/>
                  </a:lnTo>
                  <a:lnTo>
                    <a:pt x="0" y="146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215" name="Freeform 24">
              <a:extLst>
                <a:ext uri="{FF2B5EF4-FFF2-40B4-BE49-F238E27FC236}">
                  <a16:creationId xmlns:a16="http://schemas.microsoft.com/office/drawing/2014/main" id="{3CF5EF43-A99D-6345-AB4D-B79EA004B7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69355" y="5773491"/>
              <a:ext cx="368771" cy="665276"/>
            </a:xfrm>
            <a:custGeom>
              <a:avLst/>
              <a:gdLst>
                <a:gd name="T0" fmla="*/ 0 w 56"/>
                <a:gd name="T1" fmla="*/ 23 h 101"/>
                <a:gd name="T2" fmla="*/ 2 w 56"/>
                <a:gd name="T3" fmla="*/ 28 h 101"/>
                <a:gd name="T4" fmla="*/ 5 w 56"/>
                <a:gd name="T5" fmla="*/ 35 h 101"/>
                <a:gd name="T6" fmla="*/ 8 w 56"/>
                <a:gd name="T7" fmla="*/ 36 h 101"/>
                <a:gd name="T8" fmla="*/ 11 w 56"/>
                <a:gd name="T9" fmla="*/ 44 h 101"/>
                <a:gd name="T10" fmla="*/ 8 w 56"/>
                <a:gd name="T11" fmla="*/ 46 h 101"/>
                <a:gd name="T12" fmla="*/ 7 w 56"/>
                <a:gd name="T13" fmla="*/ 53 h 101"/>
                <a:gd name="T14" fmla="*/ 11 w 56"/>
                <a:gd name="T15" fmla="*/ 60 h 101"/>
                <a:gd name="T16" fmla="*/ 14 w 56"/>
                <a:gd name="T17" fmla="*/ 68 h 101"/>
                <a:gd name="T18" fmla="*/ 18 w 56"/>
                <a:gd name="T19" fmla="*/ 71 h 101"/>
                <a:gd name="T20" fmla="*/ 19 w 56"/>
                <a:gd name="T21" fmla="*/ 82 h 101"/>
                <a:gd name="T22" fmla="*/ 21 w 56"/>
                <a:gd name="T23" fmla="*/ 91 h 101"/>
                <a:gd name="T24" fmla="*/ 25 w 56"/>
                <a:gd name="T25" fmla="*/ 100 h 101"/>
                <a:gd name="T26" fmla="*/ 25 w 56"/>
                <a:gd name="T27" fmla="*/ 101 h 101"/>
                <a:gd name="T28" fmla="*/ 47 w 56"/>
                <a:gd name="T29" fmla="*/ 98 h 101"/>
                <a:gd name="T30" fmla="*/ 45 w 56"/>
                <a:gd name="T31" fmla="*/ 91 h 101"/>
                <a:gd name="T32" fmla="*/ 46 w 56"/>
                <a:gd name="T33" fmla="*/ 82 h 101"/>
                <a:gd name="T34" fmla="*/ 45 w 56"/>
                <a:gd name="T35" fmla="*/ 71 h 101"/>
                <a:gd name="T36" fmla="*/ 44 w 56"/>
                <a:gd name="T37" fmla="*/ 60 h 101"/>
                <a:gd name="T38" fmla="*/ 47 w 56"/>
                <a:gd name="T39" fmla="*/ 45 h 101"/>
                <a:gd name="T40" fmla="*/ 47 w 56"/>
                <a:gd name="T41" fmla="*/ 32 h 101"/>
                <a:gd name="T42" fmla="*/ 56 w 56"/>
                <a:gd name="T43" fmla="*/ 25 h 101"/>
                <a:gd name="T44" fmla="*/ 56 w 56"/>
                <a:gd name="T45" fmla="*/ 21 h 101"/>
                <a:gd name="T46" fmla="*/ 53 w 56"/>
                <a:gd name="T47" fmla="*/ 17 h 101"/>
                <a:gd name="T48" fmla="*/ 53 w 56"/>
                <a:gd name="T49" fmla="*/ 12 h 101"/>
                <a:gd name="T50" fmla="*/ 53 w 56"/>
                <a:gd name="T51" fmla="*/ 4 h 101"/>
                <a:gd name="T52" fmla="*/ 50 w 56"/>
                <a:gd name="T53" fmla="*/ 0 h 101"/>
                <a:gd name="T54" fmla="*/ 43 w 56"/>
                <a:gd name="T55" fmla="*/ 2 h 101"/>
                <a:gd name="T56" fmla="*/ 36 w 56"/>
                <a:gd name="T57" fmla="*/ 4 h 101"/>
                <a:gd name="T58" fmla="*/ 22 w 56"/>
                <a:gd name="T59" fmla="*/ 6 h 101"/>
                <a:gd name="T60" fmla="*/ 15 w 56"/>
                <a:gd name="T61" fmla="*/ 8 h 101"/>
                <a:gd name="T62" fmla="*/ 5 w 56"/>
                <a:gd name="T63" fmla="*/ 12 h 101"/>
                <a:gd name="T64" fmla="*/ 0 w 56"/>
                <a:gd name="T65" fmla="*/ 12 h 101"/>
                <a:gd name="T66" fmla="*/ 0 w 56"/>
                <a:gd name="T67" fmla="*/ 17 h 101"/>
                <a:gd name="T68" fmla="*/ 0 w 56"/>
                <a:gd name="T69" fmla="*/ 2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" h="101">
                  <a:moveTo>
                    <a:pt x="0" y="23"/>
                  </a:moveTo>
                  <a:lnTo>
                    <a:pt x="2" y="28"/>
                  </a:lnTo>
                  <a:lnTo>
                    <a:pt x="5" y="35"/>
                  </a:lnTo>
                  <a:lnTo>
                    <a:pt x="8" y="36"/>
                  </a:lnTo>
                  <a:lnTo>
                    <a:pt x="11" y="44"/>
                  </a:lnTo>
                  <a:lnTo>
                    <a:pt x="8" y="46"/>
                  </a:lnTo>
                  <a:lnTo>
                    <a:pt x="7" y="53"/>
                  </a:lnTo>
                  <a:lnTo>
                    <a:pt x="11" y="60"/>
                  </a:lnTo>
                  <a:lnTo>
                    <a:pt x="14" y="68"/>
                  </a:lnTo>
                  <a:lnTo>
                    <a:pt x="18" y="71"/>
                  </a:lnTo>
                  <a:lnTo>
                    <a:pt x="19" y="82"/>
                  </a:lnTo>
                  <a:lnTo>
                    <a:pt x="21" y="91"/>
                  </a:lnTo>
                  <a:lnTo>
                    <a:pt x="25" y="100"/>
                  </a:lnTo>
                  <a:lnTo>
                    <a:pt x="25" y="101"/>
                  </a:lnTo>
                  <a:lnTo>
                    <a:pt x="47" y="98"/>
                  </a:lnTo>
                  <a:lnTo>
                    <a:pt x="45" y="91"/>
                  </a:lnTo>
                  <a:lnTo>
                    <a:pt x="46" y="82"/>
                  </a:lnTo>
                  <a:lnTo>
                    <a:pt x="45" y="71"/>
                  </a:lnTo>
                  <a:lnTo>
                    <a:pt x="44" y="60"/>
                  </a:lnTo>
                  <a:lnTo>
                    <a:pt x="47" y="45"/>
                  </a:lnTo>
                  <a:lnTo>
                    <a:pt x="47" y="32"/>
                  </a:lnTo>
                  <a:lnTo>
                    <a:pt x="56" y="25"/>
                  </a:lnTo>
                  <a:lnTo>
                    <a:pt x="56" y="21"/>
                  </a:lnTo>
                  <a:lnTo>
                    <a:pt x="53" y="17"/>
                  </a:lnTo>
                  <a:lnTo>
                    <a:pt x="53" y="12"/>
                  </a:lnTo>
                  <a:lnTo>
                    <a:pt x="53" y="4"/>
                  </a:lnTo>
                  <a:lnTo>
                    <a:pt x="50" y="0"/>
                  </a:lnTo>
                  <a:lnTo>
                    <a:pt x="43" y="2"/>
                  </a:lnTo>
                  <a:lnTo>
                    <a:pt x="36" y="4"/>
                  </a:lnTo>
                  <a:lnTo>
                    <a:pt x="22" y="6"/>
                  </a:lnTo>
                  <a:lnTo>
                    <a:pt x="15" y="8"/>
                  </a:lnTo>
                  <a:lnTo>
                    <a:pt x="5" y="12"/>
                  </a:lnTo>
                  <a:lnTo>
                    <a:pt x="0" y="12"/>
                  </a:lnTo>
                  <a:lnTo>
                    <a:pt x="0" y="17"/>
                  </a:lnTo>
                  <a:lnTo>
                    <a:pt x="0" y="23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216" name="Freeform 25">
              <a:extLst>
                <a:ext uri="{FF2B5EF4-FFF2-40B4-BE49-F238E27FC236}">
                  <a16:creationId xmlns:a16="http://schemas.microsoft.com/office/drawing/2014/main" id="{20FE406B-00ED-1947-B9B7-36FFEC05C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59102" y="5687861"/>
              <a:ext cx="329259" cy="731143"/>
            </a:xfrm>
            <a:custGeom>
              <a:avLst/>
              <a:gdLst>
                <a:gd name="T0" fmla="*/ 18 w 50"/>
                <a:gd name="T1" fmla="*/ 0 h 111"/>
                <a:gd name="T2" fmla="*/ 14 w 50"/>
                <a:gd name="T3" fmla="*/ 1 h 111"/>
                <a:gd name="T4" fmla="*/ 9 w 50"/>
                <a:gd name="T5" fmla="*/ 1 h 111"/>
                <a:gd name="T6" fmla="*/ 9 w 50"/>
                <a:gd name="T7" fmla="*/ 6 h 111"/>
                <a:gd name="T8" fmla="*/ 8 w 50"/>
                <a:gd name="T9" fmla="*/ 9 h 111"/>
                <a:gd name="T10" fmla="*/ 6 w 50"/>
                <a:gd name="T11" fmla="*/ 13 h 111"/>
                <a:gd name="T12" fmla="*/ 9 w 50"/>
                <a:gd name="T13" fmla="*/ 17 h 111"/>
                <a:gd name="T14" fmla="*/ 9 w 50"/>
                <a:gd name="T15" fmla="*/ 25 h 111"/>
                <a:gd name="T16" fmla="*/ 9 w 50"/>
                <a:gd name="T17" fmla="*/ 30 h 111"/>
                <a:gd name="T18" fmla="*/ 12 w 50"/>
                <a:gd name="T19" fmla="*/ 34 h 111"/>
                <a:gd name="T20" fmla="*/ 12 w 50"/>
                <a:gd name="T21" fmla="*/ 38 h 111"/>
                <a:gd name="T22" fmla="*/ 3 w 50"/>
                <a:gd name="T23" fmla="*/ 45 h 111"/>
                <a:gd name="T24" fmla="*/ 3 w 50"/>
                <a:gd name="T25" fmla="*/ 58 h 111"/>
                <a:gd name="T26" fmla="*/ 0 w 50"/>
                <a:gd name="T27" fmla="*/ 73 h 111"/>
                <a:gd name="T28" fmla="*/ 1 w 50"/>
                <a:gd name="T29" fmla="*/ 84 h 111"/>
                <a:gd name="T30" fmla="*/ 2 w 50"/>
                <a:gd name="T31" fmla="*/ 95 h 111"/>
                <a:gd name="T32" fmla="*/ 1 w 50"/>
                <a:gd name="T33" fmla="*/ 104 h 111"/>
                <a:gd name="T34" fmla="*/ 3 w 50"/>
                <a:gd name="T35" fmla="*/ 111 h 111"/>
                <a:gd name="T36" fmla="*/ 40 w 50"/>
                <a:gd name="T37" fmla="*/ 102 h 111"/>
                <a:gd name="T38" fmla="*/ 41 w 50"/>
                <a:gd name="T39" fmla="*/ 97 h 111"/>
                <a:gd name="T40" fmla="*/ 49 w 50"/>
                <a:gd name="T41" fmla="*/ 94 h 111"/>
                <a:gd name="T42" fmla="*/ 48 w 50"/>
                <a:gd name="T43" fmla="*/ 91 h 111"/>
                <a:gd name="T44" fmla="*/ 50 w 50"/>
                <a:gd name="T45" fmla="*/ 83 h 111"/>
                <a:gd name="T46" fmla="*/ 50 w 50"/>
                <a:gd name="T47" fmla="*/ 83 h 111"/>
                <a:gd name="T48" fmla="*/ 41 w 50"/>
                <a:gd name="T49" fmla="*/ 75 h 111"/>
                <a:gd name="T50" fmla="*/ 18 w 50"/>
                <a:gd name="T5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0" h="111">
                  <a:moveTo>
                    <a:pt x="18" y="0"/>
                  </a:moveTo>
                  <a:lnTo>
                    <a:pt x="14" y="1"/>
                  </a:lnTo>
                  <a:lnTo>
                    <a:pt x="9" y="1"/>
                  </a:lnTo>
                  <a:lnTo>
                    <a:pt x="9" y="6"/>
                  </a:lnTo>
                  <a:lnTo>
                    <a:pt x="8" y="9"/>
                  </a:lnTo>
                  <a:lnTo>
                    <a:pt x="6" y="13"/>
                  </a:lnTo>
                  <a:lnTo>
                    <a:pt x="9" y="17"/>
                  </a:lnTo>
                  <a:lnTo>
                    <a:pt x="9" y="25"/>
                  </a:lnTo>
                  <a:lnTo>
                    <a:pt x="9" y="30"/>
                  </a:lnTo>
                  <a:lnTo>
                    <a:pt x="12" y="34"/>
                  </a:lnTo>
                  <a:lnTo>
                    <a:pt x="12" y="38"/>
                  </a:lnTo>
                  <a:lnTo>
                    <a:pt x="3" y="45"/>
                  </a:lnTo>
                  <a:lnTo>
                    <a:pt x="3" y="58"/>
                  </a:lnTo>
                  <a:lnTo>
                    <a:pt x="0" y="73"/>
                  </a:lnTo>
                  <a:lnTo>
                    <a:pt x="1" y="84"/>
                  </a:lnTo>
                  <a:lnTo>
                    <a:pt x="2" y="95"/>
                  </a:lnTo>
                  <a:lnTo>
                    <a:pt x="1" y="104"/>
                  </a:lnTo>
                  <a:lnTo>
                    <a:pt x="3" y="111"/>
                  </a:lnTo>
                  <a:lnTo>
                    <a:pt x="40" y="102"/>
                  </a:lnTo>
                  <a:lnTo>
                    <a:pt x="41" y="97"/>
                  </a:lnTo>
                  <a:lnTo>
                    <a:pt x="49" y="94"/>
                  </a:lnTo>
                  <a:lnTo>
                    <a:pt x="48" y="91"/>
                  </a:lnTo>
                  <a:lnTo>
                    <a:pt x="50" y="83"/>
                  </a:lnTo>
                  <a:lnTo>
                    <a:pt x="50" y="83"/>
                  </a:lnTo>
                  <a:lnTo>
                    <a:pt x="41" y="75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217" name="Freeform 26">
              <a:extLst>
                <a:ext uri="{FF2B5EF4-FFF2-40B4-BE49-F238E27FC236}">
                  <a16:creationId xmlns:a16="http://schemas.microsoft.com/office/drawing/2014/main" id="{E4629EE6-ACF2-4741-A5EA-005F58501D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33989" y="6577094"/>
              <a:ext cx="368771" cy="335932"/>
            </a:xfrm>
            <a:custGeom>
              <a:avLst/>
              <a:gdLst>
                <a:gd name="T0" fmla="*/ 4 w 56"/>
                <a:gd name="T1" fmla="*/ 29 h 51"/>
                <a:gd name="T2" fmla="*/ 4 w 56"/>
                <a:gd name="T3" fmla="*/ 36 h 51"/>
                <a:gd name="T4" fmla="*/ 8 w 56"/>
                <a:gd name="T5" fmla="*/ 42 h 51"/>
                <a:gd name="T6" fmla="*/ 4 w 56"/>
                <a:gd name="T7" fmla="*/ 48 h 51"/>
                <a:gd name="T8" fmla="*/ 5 w 56"/>
                <a:gd name="T9" fmla="*/ 51 h 51"/>
                <a:gd name="T10" fmla="*/ 9 w 56"/>
                <a:gd name="T11" fmla="*/ 50 h 51"/>
                <a:gd name="T12" fmla="*/ 13 w 56"/>
                <a:gd name="T13" fmla="*/ 45 h 51"/>
                <a:gd name="T14" fmla="*/ 15 w 56"/>
                <a:gd name="T15" fmla="*/ 44 h 51"/>
                <a:gd name="T16" fmla="*/ 20 w 56"/>
                <a:gd name="T17" fmla="*/ 39 h 51"/>
                <a:gd name="T18" fmla="*/ 25 w 56"/>
                <a:gd name="T19" fmla="*/ 36 h 51"/>
                <a:gd name="T20" fmla="*/ 33 w 56"/>
                <a:gd name="T21" fmla="*/ 36 h 51"/>
                <a:gd name="T22" fmla="*/ 37 w 56"/>
                <a:gd name="T23" fmla="*/ 34 h 51"/>
                <a:gd name="T24" fmla="*/ 39 w 56"/>
                <a:gd name="T25" fmla="*/ 32 h 51"/>
                <a:gd name="T26" fmla="*/ 44 w 56"/>
                <a:gd name="T27" fmla="*/ 30 h 51"/>
                <a:gd name="T28" fmla="*/ 49 w 56"/>
                <a:gd name="T29" fmla="*/ 28 h 51"/>
                <a:gd name="T30" fmla="*/ 55 w 56"/>
                <a:gd name="T31" fmla="*/ 28 h 51"/>
                <a:gd name="T32" fmla="*/ 56 w 56"/>
                <a:gd name="T33" fmla="*/ 26 h 51"/>
                <a:gd name="T34" fmla="*/ 50 w 56"/>
                <a:gd name="T35" fmla="*/ 0 h 51"/>
                <a:gd name="T36" fmla="*/ 24 w 56"/>
                <a:gd name="T37" fmla="*/ 5 h 51"/>
                <a:gd name="T38" fmla="*/ 0 w 56"/>
                <a:gd name="T39" fmla="*/ 9 h 51"/>
                <a:gd name="T40" fmla="*/ 0 w 56"/>
                <a:gd name="T41" fmla="*/ 10 h 51"/>
                <a:gd name="T42" fmla="*/ 4 w 56"/>
                <a:gd name="T43" fmla="*/ 2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6" h="51">
                  <a:moveTo>
                    <a:pt x="4" y="29"/>
                  </a:moveTo>
                  <a:lnTo>
                    <a:pt x="4" y="36"/>
                  </a:lnTo>
                  <a:lnTo>
                    <a:pt x="8" y="42"/>
                  </a:lnTo>
                  <a:lnTo>
                    <a:pt x="4" y="48"/>
                  </a:lnTo>
                  <a:lnTo>
                    <a:pt x="5" y="51"/>
                  </a:lnTo>
                  <a:lnTo>
                    <a:pt x="9" y="50"/>
                  </a:lnTo>
                  <a:lnTo>
                    <a:pt x="13" y="45"/>
                  </a:lnTo>
                  <a:lnTo>
                    <a:pt x="15" y="44"/>
                  </a:lnTo>
                  <a:lnTo>
                    <a:pt x="20" y="39"/>
                  </a:lnTo>
                  <a:lnTo>
                    <a:pt x="25" y="36"/>
                  </a:lnTo>
                  <a:lnTo>
                    <a:pt x="33" y="36"/>
                  </a:lnTo>
                  <a:lnTo>
                    <a:pt x="37" y="34"/>
                  </a:lnTo>
                  <a:lnTo>
                    <a:pt x="39" y="32"/>
                  </a:lnTo>
                  <a:lnTo>
                    <a:pt x="44" y="30"/>
                  </a:lnTo>
                  <a:lnTo>
                    <a:pt x="49" y="28"/>
                  </a:lnTo>
                  <a:lnTo>
                    <a:pt x="55" y="28"/>
                  </a:lnTo>
                  <a:lnTo>
                    <a:pt x="56" y="26"/>
                  </a:lnTo>
                  <a:lnTo>
                    <a:pt x="50" y="0"/>
                  </a:lnTo>
                  <a:lnTo>
                    <a:pt x="24" y="5"/>
                  </a:lnTo>
                  <a:lnTo>
                    <a:pt x="0" y="9"/>
                  </a:lnTo>
                  <a:lnTo>
                    <a:pt x="0" y="10"/>
                  </a:lnTo>
                  <a:lnTo>
                    <a:pt x="4" y="29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218" name="Freeform 27">
              <a:extLst>
                <a:ext uri="{FF2B5EF4-FFF2-40B4-BE49-F238E27FC236}">
                  <a16:creationId xmlns:a16="http://schemas.microsoft.com/office/drawing/2014/main" id="{08C2C10C-57C4-F840-862C-7ABB993EB0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63247" y="6544157"/>
              <a:ext cx="158046" cy="204194"/>
            </a:xfrm>
            <a:custGeom>
              <a:avLst/>
              <a:gdLst>
                <a:gd name="T0" fmla="*/ 23 w 24"/>
                <a:gd name="T1" fmla="*/ 15 h 31"/>
                <a:gd name="T2" fmla="*/ 21 w 24"/>
                <a:gd name="T3" fmla="*/ 13 h 31"/>
                <a:gd name="T4" fmla="*/ 21 w 24"/>
                <a:gd name="T5" fmla="*/ 12 h 31"/>
                <a:gd name="T6" fmla="*/ 18 w 24"/>
                <a:gd name="T7" fmla="*/ 11 h 31"/>
                <a:gd name="T8" fmla="*/ 16 w 24"/>
                <a:gd name="T9" fmla="*/ 10 h 31"/>
                <a:gd name="T10" fmla="*/ 16 w 24"/>
                <a:gd name="T11" fmla="*/ 7 h 31"/>
                <a:gd name="T12" fmla="*/ 13 w 24"/>
                <a:gd name="T13" fmla="*/ 5 h 31"/>
                <a:gd name="T14" fmla="*/ 10 w 24"/>
                <a:gd name="T15" fmla="*/ 0 h 31"/>
                <a:gd name="T16" fmla="*/ 0 w 24"/>
                <a:gd name="T17" fmla="*/ 5 h 31"/>
                <a:gd name="T18" fmla="*/ 6 w 24"/>
                <a:gd name="T19" fmla="*/ 31 h 31"/>
                <a:gd name="T20" fmla="*/ 8 w 24"/>
                <a:gd name="T21" fmla="*/ 29 h 31"/>
                <a:gd name="T22" fmla="*/ 10 w 24"/>
                <a:gd name="T23" fmla="*/ 28 h 31"/>
                <a:gd name="T24" fmla="*/ 14 w 24"/>
                <a:gd name="T25" fmla="*/ 26 h 31"/>
                <a:gd name="T26" fmla="*/ 14 w 24"/>
                <a:gd name="T27" fmla="*/ 23 h 31"/>
                <a:gd name="T28" fmla="*/ 14 w 24"/>
                <a:gd name="T29" fmla="*/ 22 h 31"/>
                <a:gd name="T30" fmla="*/ 14 w 24"/>
                <a:gd name="T31" fmla="*/ 20 h 31"/>
                <a:gd name="T32" fmla="*/ 14 w 24"/>
                <a:gd name="T33" fmla="*/ 17 h 31"/>
                <a:gd name="T34" fmla="*/ 14 w 24"/>
                <a:gd name="T35" fmla="*/ 15 h 31"/>
                <a:gd name="T36" fmla="*/ 14 w 24"/>
                <a:gd name="T37" fmla="*/ 14 h 31"/>
                <a:gd name="T38" fmla="*/ 15 w 24"/>
                <a:gd name="T39" fmla="*/ 13 h 31"/>
                <a:gd name="T40" fmla="*/ 16 w 24"/>
                <a:gd name="T41" fmla="*/ 13 h 31"/>
                <a:gd name="T42" fmla="*/ 19 w 24"/>
                <a:gd name="T43" fmla="*/ 14 h 31"/>
                <a:gd name="T44" fmla="*/ 19 w 24"/>
                <a:gd name="T45" fmla="*/ 16 h 31"/>
                <a:gd name="T46" fmla="*/ 21 w 24"/>
                <a:gd name="T47" fmla="*/ 20 h 31"/>
                <a:gd name="T48" fmla="*/ 21 w 24"/>
                <a:gd name="T49" fmla="*/ 21 h 31"/>
                <a:gd name="T50" fmla="*/ 22 w 24"/>
                <a:gd name="T51" fmla="*/ 22 h 31"/>
                <a:gd name="T52" fmla="*/ 24 w 24"/>
                <a:gd name="T53" fmla="*/ 21 h 31"/>
                <a:gd name="T54" fmla="*/ 24 w 24"/>
                <a:gd name="T55" fmla="*/ 20 h 31"/>
                <a:gd name="T56" fmla="*/ 24 w 24"/>
                <a:gd name="T57" fmla="*/ 19 h 31"/>
                <a:gd name="T58" fmla="*/ 23 w 24"/>
                <a:gd name="T59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4" h="31">
                  <a:moveTo>
                    <a:pt x="23" y="15"/>
                  </a:moveTo>
                  <a:lnTo>
                    <a:pt x="21" y="13"/>
                  </a:lnTo>
                  <a:lnTo>
                    <a:pt x="21" y="12"/>
                  </a:lnTo>
                  <a:lnTo>
                    <a:pt x="18" y="11"/>
                  </a:lnTo>
                  <a:lnTo>
                    <a:pt x="16" y="10"/>
                  </a:lnTo>
                  <a:lnTo>
                    <a:pt x="16" y="7"/>
                  </a:lnTo>
                  <a:lnTo>
                    <a:pt x="13" y="5"/>
                  </a:lnTo>
                  <a:lnTo>
                    <a:pt x="10" y="0"/>
                  </a:lnTo>
                  <a:lnTo>
                    <a:pt x="0" y="5"/>
                  </a:lnTo>
                  <a:lnTo>
                    <a:pt x="6" y="31"/>
                  </a:lnTo>
                  <a:lnTo>
                    <a:pt x="8" y="29"/>
                  </a:lnTo>
                  <a:lnTo>
                    <a:pt x="10" y="28"/>
                  </a:lnTo>
                  <a:lnTo>
                    <a:pt x="14" y="26"/>
                  </a:lnTo>
                  <a:lnTo>
                    <a:pt x="14" y="23"/>
                  </a:lnTo>
                  <a:lnTo>
                    <a:pt x="14" y="22"/>
                  </a:lnTo>
                  <a:lnTo>
                    <a:pt x="14" y="20"/>
                  </a:lnTo>
                  <a:lnTo>
                    <a:pt x="14" y="17"/>
                  </a:lnTo>
                  <a:lnTo>
                    <a:pt x="14" y="15"/>
                  </a:lnTo>
                  <a:lnTo>
                    <a:pt x="14" y="14"/>
                  </a:lnTo>
                  <a:lnTo>
                    <a:pt x="15" y="13"/>
                  </a:lnTo>
                  <a:lnTo>
                    <a:pt x="16" y="13"/>
                  </a:lnTo>
                  <a:lnTo>
                    <a:pt x="19" y="14"/>
                  </a:lnTo>
                  <a:lnTo>
                    <a:pt x="19" y="16"/>
                  </a:lnTo>
                  <a:lnTo>
                    <a:pt x="21" y="20"/>
                  </a:lnTo>
                  <a:lnTo>
                    <a:pt x="21" y="21"/>
                  </a:lnTo>
                  <a:lnTo>
                    <a:pt x="22" y="22"/>
                  </a:lnTo>
                  <a:lnTo>
                    <a:pt x="24" y="21"/>
                  </a:lnTo>
                  <a:lnTo>
                    <a:pt x="24" y="20"/>
                  </a:lnTo>
                  <a:lnTo>
                    <a:pt x="24" y="19"/>
                  </a:lnTo>
                  <a:lnTo>
                    <a:pt x="23" y="15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219" name="Freeform 28">
              <a:extLst>
                <a:ext uri="{FF2B5EF4-FFF2-40B4-BE49-F238E27FC236}">
                  <a16:creationId xmlns:a16="http://schemas.microsoft.com/office/drawing/2014/main" id="{505F297A-04A0-4846-AEFB-924F77F758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33989" y="6307025"/>
              <a:ext cx="717784" cy="362281"/>
            </a:xfrm>
            <a:custGeom>
              <a:avLst/>
              <a:gdLst>
                <a:gd name="T0" fmla="*/ 105 w 109"/>
                <a:gd name="T1" fmla="*/ 32 h 55"/>
                <a:gd name="T2" fmla="*/ 101 w 109"/>
                <a:gd name="T3" fmla="*/ 29 h 55"/>
                <a:gd name="T4" fmla="*/ 97 w 109"/>
                <a:gd name="T5" fmla="*/ 25 h 55"/>
                <a:gd name="T6" fmla="*/ 97 w 109"/>
                <a:gd name="T7" fmla="*/ 29 h 55"/>
                <a:gd name="T8" fmla="*/ 102 w 109"/>
                <a:gd name="T9" fmla="*/ 35 h 55"/>
                <a:gd name="T10" fmla="*/ 95 w 109"/>
                <a:gd name="T11" fmla="*/ 36 h 55"/>
                <a:gd name="T12" fmla="*/ 88 w 109"/>
                <a:gd name="T13" fmla="*/ 37 h 55"/>
                <a:gd name="T14" fmla="*/ 85 w 109"/>
                <a:gd name="T15" fmla="*/ 35 h 55"/>
                <a:gd name="T16" fmla="*/ 81 w 109"/>
                <a:gd name="T17" fmla="*/ 32 h 55"/>
                <a:gd name="T18" fmla="*/ 81 w 109"/>
                <a:gd name="T19" fmla="*/ 27 h 55"/>
                <a:gd name="T20" fmla="*/ 73 w 109"/>
                <a:gd name="T21" fmla="*/ 22 h 55"/>
                <a:gd name="T22" fmla="*/ 69 w 109"/>
                <a:gd name="T23" fmla="*/ 22 h 55"/>
                <a:gd name="T24" fmla="*/ 68 w 109"/>
                <a:gd name="T25" fmla="*/ 16 h 55"/>
                <a:gd name="T26" fmla="*/ 71 w 109"/>
                <a:gd name="T27" fmla="*/ 13 h 55"/>
                <a:gd name="T28" fmla="*/ 77 w 109"/>
                <a:gd name="T29" fmla="*/ 9 h 55"/>
                <a:gd name="T30" fmla="*/ 76 w 109"/>
                <a:gd name="T31" fmla="*/ 6 h 55"/>
                <a:gd name="T32" fmla="*/ 71 w 109"/>
                <a:gd name="T33" fmla="*/ 6 h 55"/>
                <a:gd name="T34" fmla="*/ 68 w 109"/>
                <a:gd name="T35" fmla="*/ 0 h 55"/>
                <a:gd name="T36" fmla="*/ 59 w 109"/>
                <a:gd name="T37" fmla="*/ 8 h 55"/>
                <a:gd name="T38" fmla="*/ 0 w 109"/>
                <a:gd name="T39" fmla="*/ 20 h 55"/>
                <a:gd name="T40" fmla="*/ 0 w 109"/>
                <a:gd name="T41" fmla="*/ 50 h 55"/>
                <a:gd name="T42" fmla="*/ 50 w 109"/>
                <a:gd name="T43" fmla="*/ 41 h 55"/>
                <a:gd name="T44" fmla="*/ 63 w 109"/>
                <a:gd name="T45" fmla="*/ 41 h 55"/>
                <a:gd name="T46" fmla="*/ 66 w 109"/>
                <a:gd name="T47" fmla="*/ 46 h 55"/>
                <a:gd name="T48" fmla="*/ 71 w 109"/>
                <a:gd name="T49" fmla="*/ 48 h 55"/>
                <a:gd name="T50" fmla="*/ 73 w 109"/>
                <a:gd name="T51" fmla="*/ 51 h 55"/>
                <a:gd name="T52" fmla="*/ 74 w 109"/>
                <a:gd name="T53" fmla="*/ 55 h 55"/>
                <a:gd name="T54" fmla="*/ 77 w 109"/>
                <a:gd name="T55" fmla="*/ 55 h 55"/>
                <a:gd name="T56" fmla="*/ 79 w 109"/>
                <a:gd name="T57" fmla="*/ 49 h 55"/>
                <a:gd name="T58" fmla="*/ 82 w 109"/>
                <a:gd name="T59" fmla="*/ 45 h 55"/>
                <a:gd name="T60" fmla="*/ 86 w 109"/>
                <a:gd name="T61" fmla="*/ 46 h 55"/>
                <a:gd name="T62" fmla="*/ 87 w 109"/>
                <a:gd name="T63" fmla="*/ 51 h 55"/>
                <a:gd name="T64" fmla="*/ 92 w 109"/>
                <a:gd name="T65" fmla="*/ 47 h 55"/>
                <a:gd name="T66" fmla="*/ 94 w 109"/>
                <a:gd name="T67" fmla="*/ 45 h 55"/>
                <a:gd name="T68" fmla="*/ 101 w 109"/>
                <a:gd name="T69" fmla="*/ 43 h 55"/>
                <a:gd name="T70" fmla="*/ 106 w 109"/>
                <a:gd name="T71" fmla="*/ 40 h 55"/>
                <a:gd name="T72" fmla="*/ 109 w 109"/>
                <a:gd name="T73" fmla="*/ 3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9" h="55">
                  <a:moveTo>
                    <a:pt x="107" y="35"/>
                  </a:moveTo>
                  <a:lnTo>
                    <a:pt x="105" y="32"/>
                  </a:lnTo>
                  <a:lnTo>
                    <a:pt x="104" y="31"/>
                  </a:lnTo>
                  <a:lnTo>
                    <a:pt x="101" y="29"/>
                  </a:lnTo>
                  <a:lnTo>
                    <a:pt x="98" y="27"/>
                  </a:lnTo>
                  <a:lnTo>
                    <a:pt x="97" y="25"/>
                  </a:lnTo>
                  <a:lnTo>
                    <a:pt x="96" y="27"/>
                  </a:lnTo>
                  <a:lnTo>
                    <a:pt x="97" y="29"/>
                  </a:lnTo>
                  <a:lnTo>
                    <a:pt x="100" y="32"/>
                  </a:lnTo>
                  <a:lnTo>
                    <a:pt x="102" y="35"/>
                  </a:lnTo>
                  <a:lnTo>
                    <a:pt x="99" y="36"/>
                  </a:lnTo>
                  <a:lnTo>
                    <a:pt x="95" y="36"/>
                  </a:lnTo>
                  <a:lnTo>
                    <a:pt x="89" y="39"/>
                  </a:lnTo>
                  <a:lnTo>
                    <a:pt x="88" y="37"/>
                  </a:lnTo>
                  <a:lnTo>
                    <a:pt x="87" y="36"/>
                  </a:lnTo>
                  <a:lnTo>
                    <a:pt x="85" y="35"/>
                  </a:lnTo>
                  <a:lnTo>
                    <a:pt x="82" y="33"/>
                  </a:lnTo>
                  <a:lnTo>
                    <a:pt x="81" y="32"/>
                  </a:lnTo>
                  <a:lnTo>
                    <a:pt x="82" y="30"/>
                  </a:lnTo>
                  <a:lnTo>
                    <a:pt x="81" y="27"/>
                  </a:lnTo>
                  <a:lnTo>
                    <a:pt x="77" y="24"/>
                  </a:lnTo>
                  <a:lnTo>
                    <a:pt x="73" y="22"/>
                  </a:lnTo>
                  <a:lnTo>
                    <a:pt x="71" y="22"/>
                  </a:lnTo>
                  <a:lnTo>
                    <a:pt x="69" y="22"/>
                  </a:lnTo>
                  <a:lnTo>
                    <a:pt x="68" y="20"/>
                  </a:lnTo>
                  <a:lnTo>
                    <a:pt x="68" y="16"/>
                  </a:lnTo>
                  <a:lnTo>
                    <a:pt x="70" y="14"/>
                  </a:lnTo>
                  <a:lnTo>
                    <a:pt x="71" y="13"/>
                  </a:lnTo>
                  <a:lnTo>
                    <a:pt x="73" y="11"/>
                  </a:lnTo>
                  <a:lnTo>
                    <a:pt x="77" y="9"/>
                  </a:lnTo>
                  <a:lnTo>
                    <a:pt x="77" y="8"/>
                  </a:lnTo>
                  <a:lnTo>
                    <a:pt x="76" y="6"/>
                  </a:lnTo>
                  <a:lnTo>
                    <a:pt x="73" y="6"/>
                  </a:lnTo>
                  <a:lnTo>
                    <a:pt x="71" y="6"/>
                  </a:lnTo>
                  <a:lnTo>
                    <a:pt x="70" y="3"/>
                  </a:lnTo>
                  <a:lnTo>
                    <a:pt x="68" y="0"/>
                  </a:lnTo>
                  <a:lnTo>
                    <a:pt x="60" y="3"/>
                  </a:lnTo>
                  <a:lnTo>
                    <a:pt x="59" y="8"/>
                  </a:lnTo>
                  <a:lnTo>
                    <a:pt x="22" y="17"/>
                  </a:lnTo>
                  <a:lnTo>
                    <a:pt x="0" y="20"/>
                  </a:lnTo>
                  <a:lnTo>
                    <a:pt x="0" y="33"/>
                  </a:lnTo>
                  <a:lnTo>
                    <a:pt x="0" y="50"/>
                  </a:lnTo>
                  <a:lnTo>
                    <a:pt x="24" y="46"/>
                  </a:lnTo>
                  <a:lnTo>
                    <a:pt x="50" y="41"/>
                  </a:lnTo>
                  <a:lnTo>
                    <a:pt x="60" y="36"/>
                  </a:lnTo>
                  <a:lnTo>
                    <a:pt x="63" y="41"/>
                  </a:lnTo>
                  <a:lnTo>
                    <a:pt x="66" y="43"/>
                  </a:lnTo>
                  <a:lnTo>
                    <a:pt x="66" y="46"/>
                  </a:lnTo>
                  <a:lnTo>
                    <a:pt x="68" y="47"/>
                  </a:lnTo>
                  <a:lnTo>
                    <a:pt x="71" y="48"/>
                  </a:lnTo>
                  <a:lnTo>
                    <a:pt x="71" y="49"/>
                  </a:lnTo>
                  <a:lnTo>
                    <a:pt x="73" y="51"/>
                  </a:lnTo>
                  <a:lnTo>
                    <a:pt x="74" y="55"/>
                  </a:lnTo>
                  <a:lnTo>
                    <a:pt x="74" y="55"/>
                  </a:lnTo>
                  <a:lnTo>
                    <a:pt x="76" y="55"/>
                  </a:lnTo>
                  <a:lnTo>
                    <a:pt x="77" y="55"/>
                  </a:lnTo>
                  <a:lnTo>
                    <a:pt x="79" y="53"/>
                  </a:lnTo>
                  <a:lnTo>
                    <a:pt x="79" y="49"/>
                  </a:lnTo>
                  <a:lnTo>
                    <a:pt x="82" y="47"/>
                  </a:lnTo>
                  <a:lnTo>
                    <a:pt x="82" y="45"/>
                  </a:lnTo>
                  <a:lnTo>
                    <a:pt x="85" y="43"/>
                  </a:lnTo>
                  <a:lnTo>
                    <a:pt x="86" y="46"/>
                  </a:lnTo>
                  <a:lnTo>
                    <a:pt x="87" y="49"/>
                  </a:lnTo>
                  <a:lnTo>
                    <a:pt x="87" y="51"/>
                  </a:lnTo>
                  <a:lnTo>
                    <a:pt x="90" y="49"/>
                  </a:lnTo>
                  <a:lnTo>
                    <a:pt x="92" y="47"/>
                  </a:lnTo>
                  <a:lnTo>
                    <a:pt x="92" y="45"/>
                  </a:lnTo>
                  <a:lnTo>
                    <a:pt x="94" y="45"/>
                  </a:lnTo>
                  <a:lnTo>
                    <a:pt x="97" y="43"/>
                  </a:lnTo>
                  <a:lnTo>
                    <a:pt x="101" y="43"/>
                  </a:lnTo>
                  <a:lnTo>
                    <a:pt x="103" y="41"/>
                  </a:lnTo>
                  <a:lnTo>
                    <a:pt x="106" y="40"/>
                  </a:lnTo>
                  <a:lnTo>
                    <a:pt x="108" y="38"/>
                  </a:lnTo>
                  <a:lnTo>
                    <a:pt x="109" y="36"/>
                  </a:lnTo>
                  <a:lnTo>
                    <a:pt x="107" y="35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220" name="Freeform 29">
              <a:extLst>
                <a:ext uri="{FF2B5EF4-FFF2-40B4-BE49-F238E27FC236}">
                  <a16:creationId xmlns:a16="http://schemas.microsoft.com/office/drawing/2014/main" id="{58173990-6822-2D4D-8D60-1D52A35871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87143" y="6642962"/>
              <a:ext cx="65850" cy="46112"/>
            </a:xfrm>
            <a:custGeom>
              <a:avLst/>
              <a:gdLst>
                <a:gd name="T0" fmla="*/ 3 w 12"/>
                <a:gd name="T1" fmla="*/ 9 h 9"/>
                <a:gd name="T2" fmla="*/ 7 w 12"/>
                <a:gd name="T3" fmla="*/ 9 h 9"/>
                <a:gd name="T4" fmla="*/ 10 w 12"/>
                <a:gd name="T5" fmla="*/ 6 h 9"/>
                <a:gd name="T6" fmla="*/ 12 w 12"/>
                <a:gd name="T7" fmla="*/ 4 h 9"/>
                <a:gd name="T8" fmla="*/ 8 w 12"/>
                <a:gd name="T9" fmla="*/ 2 h 9"/>
                <a:gd name="T10" fmla="*/ 4 w 12"/>
                <a:gd name="T11" fmla="*/ 1 h 9"/>
                <a:gd name="T12" fmla="*/ 0 w 12"/>
                <a:gd name="T13" fmla="*/ 7 h 9"/>
                <a:gd name="T14" fmla="*/ 3 w 12"/>
                <a:gd name="T1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9">
                  <a:moveTo>
                    <a:pt x="3" y="9"/>
                  </a:moveTo>
                  <a:cubicBezTo>
                    <a:pt x="7" y="9"/>
                    <a:pt x="7" y="9"/>
                    <a:pt x="7" y="9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5" y="0"/>
                    <a:pt x="4" y="1"/>
                  </a:cubicBezTo>
                  <a:cubicBezTo>
                    <a:pt x="4" y="2"/>
                    <a:pt x="0" y="7"/>
                    <a:pt x="0" y="7"/>
                  </a:cubicBezTo>
                  <a:lnTo>
                    <a:pt x="3" y="9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221" name="Freeform 30">
              <a:extLst>
                <a:ext uri="{FF2B5EF4-FFF2-40B4-BE49-F238E27FC236}">
                  <a16:creationId xmlns:a16="http://schemas.microsoft.com/office/drawing/2014/main" id="{38DECC2B-6A18-0E49-B813-4B2C6791AF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57406" y="6893268"/>
              <a:ext cx="276575" cy="619164"/>
            </a:xfrm>
            <a:custGeom>
              <a:avLst/>
              <a:gdLst>
                <a:gd name="T0" fmla="*/ 36 w 42"/>
                <a:gd name="T1" fmla="*/ 13 h 94"/>
                <a:gd name="T2" fmla="*/ 36 w 42"/>
                <a:gd name="T3" fmla="*/ 9 h 94"/>
                <a:gd name="T4" fmla="*/ 34 w 42"/>
                <a:gd name="T5" fmla="*/ 7 h 94"/>
                <a:gd name="T6" fmla="*/ 21 w 42"/>
                <a:gd name="T7" fmla="*/ 3 h 94"/>
                <a:gd name="T8" fmla="*/ 9 w 42"/>
                <a:gd name="T9" fmla="*/ 0 h 94"/>
                <a:gd name="T10" fmla="*/ 8 w 42"/>
                <a:gd name="T11" fmla="*/ 3 h 94"/>
                <a:gd name="T12" fmla="*/ 6 w 42"/>
                <a:gd name="T13" fmla="*/ 7 h 94"/>
                <a:gd name="T14" fmla="*/ 3 w 42"/>
                <a:gd name="T15" fmla="*/ 9 h 94"/>
                <a:gd name="T16" fmla="*/ 2 w 42"/>
                <a:gd name="T17" fmla="*/ 14 h 94"/>
                <a:gd name="T18" fmla="*/ 3 w 42"/>
                <a:gd name="T19" fmla="*/ 20 h 94"/>
                <a:gd name="T20" fmla="*/ 3 w 42"/>
                <a:gd name="T21" fmla="*/ 25 h 94"/>
                <a:gd name="T22" fmla="*/ 2 w 42"/>
                <a:gd name="T23" fmla="*/ 30 h 94"/>
                <a:gd name="T24" fmla="*/ 5 w 42"/>
                <a:gd name="T25" fmla="*/ 32 h 94"/>
                <a:gd name="T26" fmla="*/ 9 w 42"/>
                <a:gd name="T27" fmla="*/ 34 h 94"/>
                <a:gd name="T28" fmla="*/ 11 w 42"/>
                <a:gd name="T29" fmla="*/ 38 h 94"/>
                <a:gd name="T30" fmla="*/ 15 w 42"/>
                <a:gd name="T31" fmla="*/ 42 h 94"/>
                <a:gd name="T32" fmla="*/ 20 w 42"/>
                <a:gd name="T33" fmla="*/ 46 h 94"/>
                <a:gd name="T34" fmla="*/ 20 w 42"/>
                <a:gd name="T35" fmla="*/ 47 h 94"/>
                <a:gd name="T36" fmla="*/ 18 w 42"/>
                <a:gd name="T37" fmla="*/ 53 h 94"/>
                <a:gd name="T38" fmla="*/ 10 w 42"/>
                <a:gd name="T39" fmla="*/ 58 h 94"/>
                <a:gd name="T40" fmla="*/ 3 w 42"/>
                <a:gd name="T41" fmla="*/ 64 h 94"/>
                <a:gd name="T42" fmla="*/ 2 w 42"/>
                <a:gd name="T43" fmla="*/ 67 h 94"/>
                <a:gd name="T44" fmla="*/ 0 w 42"/>
                <a:gd name="T45" fmla="*/ 72 h 94"/>
                <a:gd name="T46" fmla="*/ 1 w 42"/>
                <a:gd name="T47" fmla="*/ 75 h 94"/>
                <a:gd name="T48" fmla="*/ 3 w 42"/>
                <a:gd name="T49" fmla="*/ 79 h 94"/>
                <a:gd name="T50" fmla="*/ 8 w 42"/>
                <a:gd name="T51" fmla="*/ 83 h 94"/>
                <a:gd name="T52" fmla="*/ 12 w 42"/>
                <a:gd name="T53" fmla="*/ 85 h 94"/>
                <a:gd name="T54" fmla="*/ 15 w 42"/>
                <a:gd name="T55" fmla="*/ 86 h 94"/>
                <a:gd name="T56" fmla="*/ 20 w 42"/>
                <a:gd name="T57" fmla="*/ 86 h 94"/>
                <a:gd name="T58" fmla="*/ 24 w 42"/>
                <a:gd name="T59" fmla="*/ 86 h 94"/>
                <a:gd name="T60" fmla="*/ 25 w 42"/>
                <a:gd name="T61" fmla="*/ 86 h 94"/>
                <a:gd name="T62" fmla="*/ 24 w 42"/>
                <a:gd name="T63" fmla="*/ 90 h 94"/>
                <a:gd name="T64" fmla="*/ 24 w 42"/>
                <a:gd name="T65" fmla="*/ 93 h 94"/>
                <a:gd name="T66" fmla="*/ 25 w 42"/>
                <a:gd name="T67" fmla="*/ 94 h 94"/>
                <a:gd name="T68" fmla="*/ 26 w 42"/>
                <a:gd name="T69" fmla="*/ 94 h 94"/>
                <a:gd name="T70" fmla="*/ 27 w 42"/>
                <a:gd name="T71" fmla="*/ 87 h 94"/>
                <a:gd name="T72" fmla="*/ 28 w 42"/>
                <a:gd name="T73" fmla="*/ 86 h 94"/>
                <a:gd name="T74" fmla="*/ 31 w 42"/>
                <a:gd name="T75" fmla="*/ 82 h 94"/>
                <a:gd name="T76" fmla="*/ 36 w 42"/>
                <a:gd name="T77" fmla="*/ 78 h 94"/>
                <a:gd name="T78" fmla="*/ 36 w 42"/>
                <a:gd name="T79" fmla="*/ 69 h 94"/>
                <a:gd name="T80" fmla="*/ 36 w 42"/>
                <a:gd name="T81" fmla="*/ 65 h 94"/>
                <a:gd name="T82" fmla="*/ 40 w 42"/>
                <a:gd name="T83" fmla="*/ 61 h 94"/>
                <a:gd name="T84" fmla="*/ 41 w 42"/>
                <a:gd name="T85" fmla="*/ 53 h 94"/>
                <a:gd name="T86" fmla="*/ 42 w 42"/>
                <a:gd name="T87" fmla="*/ 48 h 94"/>
                <a:gd name="T88" fmla="*/ 42 w 42"/>
                <a:gd name="T89" fmla="*/ 40 h 94"/>
                <a:gd name="T90" fmla="*/ 42 w 42"/>
                <a:gd name="T91" fmla="*/ 36 h 94"/>
                <a:gd name="T92" fmla="*/ 40 w 42"/>
                <a:gd name="T93" fmla="*/ 30 h 94"/>
                <a:gd name="T94" fmla="*/ 36 w 42"/>
                <a:gd name="T95" fmla="*/ 30 h 94"/>
                <a:gd name="T96" fmla="*/ 34 w 42"/>
                <a:gd name="T97" fmla="*/ 30 h 94"/>
                <a:gd name="T98" fmla="*/ 35 w 42"/>
                <a:gd name="T99" fmla="*/ 25 h 94"/>
                <a:gd name="T100" fmla="*/ 37 w 42"/>
                <a:gd name="T101" fmla="*/ 20 h 94"/>
                <a:gd name="T102" fmla="*/ 39 w 42"/>
                <a:gd name="T103" fmla="*/ 18 h 94"/>
                <a:gd name="T104" fmla="*/ 38 w 42"/>
                <a:gd name="T105" fmla="*/ 17 h 94"/>
                <a:gd name="T106" fmla="*/ 36 w 42"/>
                <a:gd name="T107" fmla="*/ 1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" h="94">
                  <a:moveTo>
                    <a:pt x="36" y="13"/>
                  </a:moveTo>
                  <a:lnTo>
                    <a:pt x="36" y="9"/>
                  </a:lnTo>
                  <a:lnTo>
                    <a:pt x="34" y="7"/>
                  </a:lnTo>
                  <a:lnTo>
                    <a:pt x="21" y="3"/>
                  </a:lnTo>
                  <a:lnTo>
                    <a:pt x="9" y="0"/>
                  </a:lnTo>
                  <a:lnTo>
                    <a:pt x="8" y="3"/>
                  </a:lnTo>
                  <a:lnTo>
                    <a:pt x="6" y="7"/>
                  </a:lnTo>
                  <a:lnTo>
                    <a:pt x="3" y="9"/>
                  </a:lnTo>
                  <a:lnTo>
                    <a:pt x="2" y="14"/>
                  </a:lnTo>
                  <a:lnTo>
                    <a:pt x="3" y="20"/>
                  </a:lnTo>
                  <a:lnTo>
                    <a:pt x="3" y="25"/>
                  </a:lnTo>
                  <a:lnTo>
                    <a:pt x="2" y="30"/>
                  </a:lnTo>
                  <a:lnTo>
                    <a:pt x="5" y="32"/>
                  </a:lnTo>
                  <a:lnTo>
                    <a:pt x="9" y="34"/>
                  </a:lnTo>
                  <a:lnTo>
                    <a:pt x="11" y="38"/>
                  </a:lnTo>
                  <a:lnTo>
                    <a:pt x="15" y="42"/>
                  </a:lnTo>
                  <a:lnTo>
                    <a:pt x="20" y="46"/>
                  </a:lnTo>
                  <a:lnTo>
                    <a:pt x="20" y="47"/>
                  </a:lnTo>
                  <a:lnTo>
                    <a:pt x="18" y="53"/>
                  </a:lnTo>
                  <a:lnTo>
                    <a:pt x="10" y="58"/>
                  </a:lnTo>
                  <a:lnTo>
                    <a:pt x="3" y="64"/>
                  </a:lnTo>
                  <a:lnTo>
                    <a:pt x="2" y="67"/>
                  </a:lnTo>
                  <a:lnTo>
                    <a:pt x="0" y="72"/>
                  </a:lnTo>
                  <a:lnTo>
                    <a:pt x="1" y="75"/>
                  </a:lnTo>
                  <a:lnTo>
                    <a:pt x="3" y="79"/>
                  </a:lnTo>
                  <a:lnTo>
                    <a:pt x="8" y="83"/>
                  </a:lnTo>
                  <a:lnTo>
                    <a:pt x="12" y="85"/>
                  </a:lnTo>
                  <a:lnTo>
                    <a:pt x="15" y="86"/>
                  </a:lnTo>
                  <a:lnTo>
                    <a:pt x="20" y="86"/>
                  </a:lnTo>
                  <a:lnTo>
                    <a:pt x="24" y="86"/>
                  </a:lnTo>
                  <a:lnTo>
                    <a:pt x="25" y="86"/>
                  </a:lnTo>
                  <a:lnTo>
                    <a:pt x="24" y="90"/>
                  </a:lnTo>
                  <a:lnTo>
                    <a:pt x="24" y="93"/>
                  </a:lnTo>
                  <a:lnTo>
                    <a:pt x="25" y="94"/>
                  </a:lnTo>
                  <a:lnTo>
                    <a:pt x="26" y="94"/>
                  </a:lnTo>
                  <a:lnTo>
                    <a:pt x="27" y="87"/>
                  </a:lnTo>
                  <a:lnTo>
                    <a:pt x="28" y="86"/>
                  </a:lnTo>
                  <a:lnTo>
                    <a:pt x="31" y="82"/>
                  </a:lnTo>
                  <a:lnTo>
                    <a:pt x="36" y="78"/>
                  </a:lnTo>
                  <a:lnTo>
                    <a:pt x="36" y="69"/>
                  </a:lnTo>
                  <a:lnTo>
                    <a:pt x="36" y="65"/>
                  </a:lnTo>
                  <a:lnTo>
                    <a:pt x="40" y="61"/>
                  </a:lnTo>
                  <a:lnTo>
                    <a:pt x="41" y="53"/>
                  </a:lnTo>
                  <a:lnTo>
                    <a:pt x="42" y="48"/>
                  </a:lnTo>
                  <a:lnTo>
                    <a:pt x="42" y="40"/>
                  </a:lnTo>
                  <a:lnTo>
                    <a:pt x="42" y="36"/>
                  </a:lnTo>
                  <a:lnTo>
                    <a:pt x="40" y="30"/>
                  </a:lnTo>
                  <a:lnTo>
                    <a:pt x="36" y="30"/>
                  </a:lnTo>
                  <a:lnTo>
                    <a:pt x="34" y="30"/>
                  </a:lnTo>
                  <a:lnTo>
                    <a:pt x="35" y="25"/>
                  </a:lnTo>
                  <a:lnTo>
                    <a:pt x="37" y="20"/>
                  </a:lnTo>
                  <a:lnTo>
                    <a:pt x="39" y="18"/>
                  </a:lnTo>
                  <a:lnTo>
                    <a:pt x="38" y="17"/>
                  </a:lnTo>
                  <a:lnTo>
                    <a:pt x="36" y="13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222" name="Freeform 31">
              <a:extLst>
                <a:ext uri="{FF2B5EF4-FFF2-40B4-BE49-F238E27FC236}">
                  <a16:creationId xmlns:a16="http://schemas.microsoft.com/office/drawing/2014/main" id="{4267778D-24F5-5646-B8F5-6464D6049B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04726" y="7321412"/>
              <a:ext cx="217309" cy="355692"/>
            </a:xfrm>
            <a:custGeom>
              <a:avLst/>
              <a:gdLst>
                <a:gd name="T0" fmla="*/ 9 w 33"/>
                <a:gd name="T1" fmla="*/ 10 h 54"/>
                <a:gd name="T2" fmla="*/ 8 w 33"/>
                <a:gd name="T3" fmla="*/ 7 h 54"/>
                <a:gd name="T4" fmla="*/ 10 w 33"/>
                <a:gd name="T5" fmla="*/ 2 h 54"/>
                <a:gd name="T6" fmla="*/ 11 w 33"/>
                <a:gd name="T7" fmla="*/ 1 h 54"/>
                <a:gd name="T8" fmla="*/ 9 w 33"/>
                <a:gd name="T9" fmla="*/ 0 h 54"/>
                <a:gd name="T10" fmla="*/ 6 w 33"/>
                <a:gd name="T11" fmla="*/ 0 h 54"/>
                <a:gd name="T12" fmla="*/ 5 w 33"/>
                <a:gd name="T13" fmla="*/ 0 h 54"/>
                <a:gd name="T14" fmla="*/ 2 w 33"/>
                <a:gd name="T15" fmla="*/ 2 h 54"/>
                <a:gd name="T16" fmla="*/ 0 w 33"/>
                <a:gd name="T17" fmla="*/ 5 h 54"/>
                <a:gd name="T18" fmla="*/ 12 w 33"/>
                <a:gd name="T19" fmla="*/ 54 h 54"/>
                <a:gd name="T20" fmla="*/ 33 w 33"/>
                <a:gd name="T21" fmla="*/ 51 h 54"/>
                <a:gd name="T22" fmla="*/ 32 w 33"/>
                <a:gd name="T23" fmla="*/ 43 h 54"/>
                <a:gd name="T24" fmla="*/ 29 w 33"/>
                <a:gd name="T25" fmla="*/ 40 h 54"/>
                <a:gd name="T26" fmla="*/ 28 w 33"/>
                <a:gd name="T27" fmla="*/ 38 h 54"/>
                <a:gd name="T28" fmla="*/ 26 w 33"/>
                <a:gd name="T29" fmla="*/ 37 h 54"/>
                <a:gd name="T30" fmla="*/ 23 w 33"/>
                <a:gd name="T31" fmla="*/ 34 h 54"/>
                <a:gd name="T32" fmla="*/ 20 w 33"/>
                <a:gd name="T33" fmla="*/ 32 h 54"/>
                <a:gd name="T34" fmla="*/ 18 w 33"/>
                <a:gd name="T35" fmla="*/ 28 h 54"/>
                <a:gd name="T36" fmla="*/ 16 w 33"/>
                <a:gd name="T37" fmla="*/ 24 h 54"/>
                <a:gd name="T38" fmla="*/ 14 w 33"/>
                <a:gd name="T39" fmla="*/ 20 h 54"/>
                <a:gd name="T40" fmla="*/ 16 w 33"/>
                <a:gd name="T41" fmla="*/ 17 h 54"/>
                <a:gd name="T42" fmla="*/ 11 w 33"/>
                <a:gd name="T43" fmla="*/ 14 h 54"/>
                <a:gd name="T44" fmla="*/ 9 w 33"/>
                <a:gd name="T45" fmla="*/ 1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3" h="54">
                  <a:moveTo>
                    <a:pt x="9" y="10"/>
                  </a:moveTo>
                  <a:lnTo>
                    <a:pt x="8" y="7"/>
                  </a:lnTo>
                  <a:lnTo>
                    <a:pt x="10" y="2"/>
                  </a:lnTo>
                  <a:lnTo>
                    <a:pt x="11" y="1"/>
                  </a:lnTo>
                  <a:lnTo>
                    <a:pt x="9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2" y="2"/>
                  </a:lnTo>
                  <a:lnTo>
                    <a:pt x="0" y="5"/>
                  </a:lnTo>
                  <a:lnTo>
                    <a:pt x="12" y="54"/>
                  </a:lnTo>
                  <a:lnTo>
                    <a:pt x="33" y="51"/>
                  </a:lnTo>
                  <a:lnTo>
                    <a:pt x="32" y="43"/>
                  </a:lnTo>
                  <a:lnTo>
                    <a:pt x="29" y="40"/>
                  </a:lnTo>
                  <a:lnTo>
                    <a:pt x="28" y="38"/>
                  </a:lnTo>
                  <a:lnTo>
                    <a:pt x="26" y="37"/>
                  </a:lnTo>
                  <a:lnTo>
                    <a:pt x="23" y="34"/>
                  </a:lnTo>
                  <a:lnTo>
                    <a:pt x="20" y="32"/>
                  </a:lnTo>
                  <a:lnTo>
                    <a:pt x="18" y="28"/>
                  </a:lnTo>
                  <a:lnTo>
                    <a:pt x="16" y="24"/>
                  </a:lnTo>
                  <a:lnTo>
                    <a:pt x="14" y="20"/>
                  </a:lnTo>
                  <a:lnTo>
                    <a:pt x="16" y="17"/>
                  </a:lnTo>
                  <a:lnTo>
                    <a:pt x="11" y="14"/>
                  </a:lnTo>
                  <a:lnTo>
                    <a:pt x="9" y="10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223" name="Freeform 33">
              <a:extLst>
                <a:ext uri="{FF2B5EF4-FFF2-40B4-BE49-F238E27FC236}">
                  <a16:creationId xmlns:a16="http://schemas.microsoft.com/office/drawing/2014/main" id="{1B2BE49E-9960-5C44-AAEA-E92ECFC4B4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92105" y="9949578"/>
              <a:ext cx="1916284" cy="1501809"/>
            </a:xfrm>
            <a:custGeom>
              <a:avLst/>
              <a:gdLst>
                <a:gd name="T0" fmla="*/ 200 w 291"/>
                <a:gd name="T1" fmla="*/ 0 h 228"/>
                <a:gd name="T2" fmla="*/ 211 w 291"/>
                <a:gd name="T3" fmla="*/ 10 h 228"/>
                <a:gd name="T4" fmla="*/ 223 w 291"/>
                <a:gd name="T5" fmla="*/ 30 h 228"/>
                <a:gd name="T6" fmla="*/ 241 w 291"/>
                <a:gd name="T7" fmla="*/ 62 h 228"/>
                <a:gd name="T8" fmla="*/ 259 w 291"/>
                <a:gd name="T9" fmla="*/ 84 h 228"/>
                <a:gd name="T10" fmla="*/ 256 w 291"/>
                <a:gd name="T11" fmla="*/ 86 h 228"/>
                <a:gd name="T12" fmla="*/ 268 w 291"/>
                <a:gd name="T13" fmla="*/ 116 h 228"/>
                <a:gd name="T14" fmla="*/ 286 w 291"/>
                <a:gd name="T15" fmla="*/ 144 h 228"/>
                <a:gd name="T16" fmla="*/ 291 w 291"/>
                <a:gd name="T17" fmla="*/ 176 h 228"/>
                <a:gd name="T18" fmla="*/ 288 w 291"/>
                <a:gd name="T19" fmla="*/ 196 h 228"/>
                <a:gd name="T20" fmla="*/ 287 w 291"/>
                <a:gd name="T21" fmla="*/ 211 h 228"/>
                <a:gd name="T22" fmla="*/ 280 w 291"/>
                <a:gd name="T23" fmla="*/ 227 h 228"/>
                <a:gd name="T24" fmla="*/ 281 w 291"/>
                <a:gd name="T25" fmla="*/ 222 h 228"/>
                <a:gd name="T26" fmla="*/ 274 w 291"/>
                <a:gd name="T27" fmla="*/ 221 h 228"/>
                <a:gd name="T28" fmla="*/ 264 w 291"/>
                <a:gd name="T29" fmla="*/ 222 h 228"/>
                <a:gd name="T30" fmla="*/ 255 w 291"/>
                <a:gd name="T31" fmla="*/ 222 h 228"/>
                <a:gd name="T32" fmla="*/ 255 w 291"/>
                <a:gd name="T33" fmla="*/ 217 h 228"/>
                <a:gd name="T34" fmla="*/ 263 w 291"/>
                <a:gd name="T35" fmla="*/ 216 h 228"/>
                <a:gd name="T36" fmla="*/ 253 w 291"/>
                <a:gd name="T37" fmla="*/ 212 h 228"/>
                <a:gd name="T38" fmla="*/ 245 w 291"/>
                <a:gd name="T39" fmla="*/ 200 h 228"/>
                <a:gd name="T40" fmla="*/ 233 w 291"/>
                <a:gd name="T41" fmla="*/ 193 h 228"/>
                <a:gd name="T42" fmla="*/ 223 w 291"/>
                <a:gd name="T43" fmla="*/ 177 h 228"/>
                <a:gd name="T44" fmla="*/ 216 w 291"/>
                <a:gd name="T45" fmla="*/ 169 h 228"/>
                <a:gd name="T46" fmla="*/ 215 w 291"/>
                <a:gd name="T47" fmla="*/ 161 h 228"/>
                <a:gd name="T48" fmla="*/ 209 w 291"/>
                <a:gd name="T49" fmla="*/ 158 h 228"/>
                <a:gd name="T50" fmla="*/ 205 w 291"/>
                <a:gd name="T51" fmla="*/ 161 h 228"/>
                <a:gd name="T52" fmla="*/ 194 w 291"/>
                <a:gd name="T53" fmla="*/ 147 h 228"/>
                <a:gd name="T54" fmla="*/ 192 w 291"/>
                <a:gd name="T55" fmla="*/ 140 h 228"/>
                <a:gd name="T56" fmla="*/ 194 w 291"/>
                <a:gd name="T57" fmla="*/ 130 h 228"/>
                <a:gd name="T58" fmla="*/ 194 w 291"/>
                <a:gd name="T59" fmla="*/ 121 h 228"/>
                <a:gd name="T60" fmla="*/ 191 w 291"/>
                <a:gd name="T61" fmla="*/ 122 h 228"/>
                <a:gd name="T62" fmla="*/ 187 w 291"/>
                <a:gd name="T63" fmla="*/ 119 h 228"/>
                <a:gd name="T64" fmla="*/ 189 w 291"/>
                <a:gd name="T65" fmla="*/ 127 h 228"/>
                <a:gd name="T66" fmla="*/ 186 w 291"/>
                <a:gd name="T67" fmla="*/ 129 h 228"/>
                <a:gd name="T68" fmla="*/ 180 w 291"/>
                <a:gd name="T69" fmla="*/ 120 h 228"/>
                <a:gd name="T70" fmla="*/ 182 w 291"/>
                <a:gd name="T71" fmla="*/ 106 h 228"/>
                <a:gd name="T72" fmla="*/ 182 w 291"/>
                <a:gd name="T73" fmla="*/ 86 h 228"/>
                <a:gd name="T74" fmla="*/ 174 w 291"/>
                <a:gd name="T75" fmla="*/ 72 h 228"/>
                <a:gd name="T76" fmla="*/ 163 w 291"/>
                <a:gd name="T77" fmla="*/ 67 h 228"/>
                <a:gd name="T78" fmla="*/ 152 w 291"/>
                <a:gd name="T79" fmla="*/ 60 h 228"/>
                <a:gd name="T80" fmla="*/ 143 w 291"/>
                <a:gd name="T81" fmla="*/ 48 h 228"/>
                <a:gd name="T82" fmla="*/ 130 w 291"/>
                <a:gd name="T83" fmla="*/ 39 h 228"/>
                <a:gd name="T84" fmla="*/ 117 w 291"/>
                <a:gd name="T85" fmla="*/ 39 h 228"/>
                <a:gd name="T86" fmla="*/ 116 w 291"/>
                <a:gd name="T87" fmla="*/ 47 h 228"/>
                <a:gd name="T88" fmla="*/ 107 w 291"/>
                <a:gd name="T89" fmla="*/ 49 h 228"/>
                <a:gd name="T90" fmla="*/ 83 w 291"/>
                <a:gd name="T91" fmla="*/ 59 h 228"/>
                <a:gd name="T92" fmla="*/ 77 w 291"/>
                <a:gd name="T93" fmla="*/ 49 h 228"/>
                <a:gd name="T94" fmla="*/ 77 w 291"/>
                <a:gd name="T95" fmla="*/ 43 h 228"/>
                <a:gd name="T96" fmla="*/ 72 w 291"/>
                <a:gd name="T97" fmla="*/ 39 h 228"/>
                <a:gd name="T98" fmla="*/ 72 w 291"/>
                <a:gd name="T99" fmla="*/ 35 h 228"/>
                <a:gd name="T100" fmla="*/ 69 w 291"/>
                <a:gd name="T101" fmla="*/ 38 h 228"/>
                <a:gd name="T102" fmla="*/ 64 w 291"/>
                <a:gd name="T103" fmla="*/ 39 h 228"/>
                <a:gd name="T104" fmla="*/ 65 w 291"/>
                <a:gd name="T105" fmla="*/ 43 h 228"/>
                <a:gd name="T106" fmla="*/ 53 w 291"/>
                <a:gd name="T107" fmla="*/ 37 h 228"/>
                <a:gd name="T108" fmla="*/ 39 w 291"/>
                <a:gd name="T109" fmla="*/ 33 h 228"/>
                <a:gd name="T110" fmla="*/ 19 w 291"/>
                <a:gd name="T111" fmla="*/ 35 h 228"/>
                <a:gd name="T112" fmla="*/ 7 w 291"/>
                <a:gd name="T113" fmla="*/ 32 h 228"/>
                <a:gd name="T114" fmla="*/ 0 w 291"/>
                <a:gd name="T115" fmla="*/ 20 h 228"/>
                <a:gd name="T116" fmla="*/ 10 w 291"/>
                <a:gd name="T117" fmla="*/ 14 h 228"/>
                <a:gd name="T118" fmla="*/ 98 w 291"/>
                <a:gd name="T119" fmla="*/ 16 h 228"/>
                <a:gd name="T120" fmla="*/ 197 w 291"/>
                <a:gd name="T121" fmla="*/ 1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1" h="228">
                  <a:moveTo>
                    <a:pt x="194" y="0"/>
                  </a:moveTo>
                  <a:lnTo>
                    <a:pt x="194" y="0"/>
                  </a:lnTo>
                  <a:lnTo>
                    <a:pt x="200" y="0"/>
                  </a:lnTo>
                  <a:lnTo>
                    <a:pt x="209" y="2"/>
                  </a:lnTo>
                  <a:lnTo>
                    <a:pt x="210" y="7"/>
                  </a:lnTo>
                  <a:lnTo>
                    <a:pt x="211" y="10"/>
                  </a:lnTo>
                  <a:lnTo>
                    <a:pt x="215" y="12"/>
                  </a:lnTo>
                  <a:lnTo>
                    <a:pt x="218" y="17"/>
                  </a:lnTo>
                  <a:lnTo>
                    <a:pt x="223" y="30"/>
                  </a:lnTo>
                  <a:lnTo>
                    <a:pt x="229" y="40"/>
                  </a:lnTo>
                  <a:lnTo>
                    <a:pt x="237" y="55"/>
                  </a:lnTo>
                  <a:lnTo>
                    <a:pt x="241" y="62"/>
                  </a:lnTo>
                  <a:lnTo>
                    <a:pt x="251" y="77"/>
                  </a:lnTo>
                  <a:lnTo>
                    <a:pt x="256" y="81"/>
                  </a:lnTo>
                  <a:lnTo>
                    <a:pt x="259" y="84"/>
                  </a:lnTo>
                  <a:lnTo>
                    <a:pt x="259" y="87"/>
                  </a:lnTo>
                  <a:lnTo>
                    <a:pt x="259" y="96"/>
                  </a:lnTo>
                  <a:lnTo>
                    <a:pt x="256" y="86"/>
                  </a:lnTo>
                  <a:lnTo>
                    <a:pt x="255" y="96"/>
                  </a:lnTo>
                  <a:lnTo>
                    <a:pt x="261" y="106"/>
                  </a:lnTo>
                  <a:lnTo>
                    <a:pt x="268" y="116"/>
                  </a:lnTo>
                  <a:lnTo>
                    <a:pt x="275" y="129"/>
                  </a:lnTo>
                  <a:lnTo>
                    <a:pt x="280" y="137"/>
                  </a:lnTo>
                  <a:lnTo>
                    <a:pt x="286" y="144"/>
                  </a:lnTo>
                  <a:lnTo>
                    <a:pt x="289" y="153"/>
                  </a:lnTo>
                  <a:lnTo>
                    <a:pt x="291" y="168"/>
                  </a:lnTo>
                  <a:lnTo>
                    <a:pt x="291" y="176"/>
                  </a:lnTo>
                  <a:lnTo>
                    <a:pt x="291" y="185"/>
                  </a:lnTo>
                  <a:lnTo>
                    <a:pt x="291" y="193"/>
                  </a:lnTo>
                  <a:lnTo>
                    <a:pt x="288" y="196"/>
                  </a:lnTo>
                  <a:lnTo>
                    <a:pt x="286" y="200"/>
                  </a:lnTo>
                  <a:lnTo>
                    <a:pt x="286" y="205"/>
                  </a:lnTo>
                  <a:lnTo>
                    <a:pt x="287" y="211"/>
                  </a:lnTo>
                  <a:lnTo>
                    <a:pt x="286" y="218"/>
                  </a:lnTo>
                  <a:lnTo>
                    <a:pt x="283" y="225"/>
                  </a:lnTo>
                  <a:lnTo>
                    <a:pt x="280" y="227"/>
                  </a:lnTo>
                  <a:lnTo>
                    <a:pt x="277" y="228"/>
                  </a:lnTo>
                  <a:lnTo>
                    <a:pt x="279" y="224"/>
                  </a:lnTo>
                  <a:lnTo>
                    <a:pt x="281" y="222"/>
                  </a:lnTo>
                  <a:lnTo>
                    <a:pt x="281" y="217"/>
                  </a:lnTo>
                  <a:lnTo>
                    <a:pt x="280" y="217"/>
                  </a:lnTo>
                  <a:lnTo>
                    <a:pt x="274" y="221"/>
                  </a:lnTo>
                  <a:lnTo>
                    <a:pt x="270" y="222"/>
                  </a:lnTo>
                  <a:lnTo>
                    <a:pt x="267" y="221"/>
                  </a:lnTo>
                  <a:lnTo>
                    <a:pt x="264" y="222"/>
                  </a:lnTo>
                  <a:lnTo>
                    <a:pt x="261" y="224"/>
                  </a:lnTo>
                  <a:lnTo>
                    <a:pt x="259" y="223"/>
                  </a:lnTo>
                  <a:lnTo>
                    <a:pt x="255" y="222"/>
                  </a:lnTo>
                  <a:lnTo>
                    <a:pt x="253" y="219"/>
                  </a:lnTo>
                  <a:lnTo>
                    <a:pt x="254" y="217"/>
                  </a:lnTo>
                  <a:lnTo>
                    <a:pt x="255" y="217"/>
                  </a:lnTo>
                  <a:lnTo>
                    <a:pt x="262" y="218"/>
                  </a:lnTo>
                  <a:lnTo>
                    <a:pt x="264" y="217"/>
                  </a:lnTo>
                  <a:lnTo>
                    <a:pt x="263" y="216"/>
                  </a:lnTo>
                  <a:lnTo>
                    <a:pt x="260" y="214"/>
                  </a:lnTo>
                  <a:lnTo>
                    <a:pt x="256" y="215"/>
                  </a:lnTo>
                  <a:lnTo>
                    <a:pt x="253" y="212"/>
                  </a:lnTo>
                  <a:lnTo>
                    <a:pt x="250" y="207"/>
                  </a:lnTo>
                  <a:lnTo>
                    <a:pt x="246" y="203"/>
                  </a:lnTo>
                  <a:lnTo>
                    <a:pt x="245" y="200"/>
                  </a:lnTo>
                  <a:lnTo>
                    <a:pt x="242" y="196"/>
                  </a:lnTo>
                  <a:lnTo>
                    <a:pt x="237" y="195"/>
                  </a:lnTo>
                  <a:lnTo>
                    <a:pt x="233" y="193"/>
                  </a:lnTo>
                  <a:lnTo>
                    <a:pt x="229" y="192"/>
                  </a:lnTo>
                  <a:lnTo>
                    <a:pt x="225" y="181"/>
                  </a:lnTo>
                  <a:lnTo>
                    <a:pt x="223" y="177"/>
                  </a:lnTo>
                  <a:lnTo>
                    <a:pt x="220" y="174"/>
                  </a:lnTo>
                  <a:lnTo>
                    <a:pt x="219" y="172"/>
                  </a:lnTo>
                  <a:lnTo>
                    <a:pt x="216" y="169"/>
                  </a:lnTo>
                  <a:lnTo>
                    <a:pt x="213" y="167"/>
                  </a:lnTo>
                  <a:lnTo>
                    <a:pt x="214" y="163"/>
                  </a:lnTo>
                  <a:lnTo>
                    <a:pt x="215" y="161"/>
                  </a:lnTo>
                  <a:lnTo>
                    <a:pt x="212" y="155"/>
                  </a:lnTo>
                  <a:lnTo>
                    <a:pt x="209" y="156"/>
                  </a:lnTo>
                  <a:lnTo>
                    <a:pt x="209" y="158"/>
                  </a:lnTo>
                  <a:lnTo>
                    <a:pt x="209" y="163"/>
                  </a:lnTo>
                  <a:lnTo>
                    <a:pt x="207" y="163"/>
                  </a:lnTo>
                  <a:lnTo>
                    <a:pt x="205" y="161"/>
                  </a:lnTo>
                  <a:lnTo>
                    <a:pt x="202" y="158"/>
                  </a:lnTo>
                  <a:lnTo>
                    <a:pt x="197" y="150"/>
                  </a:lnTo>
                  <a:lnTo>
                    <a:pt x="194" y="147"/>
                  </a:lnTo>
                  <a:lnTo>
                    <a:pt x="193" y="146"/>
                  </a:lnTo>
                  <a:lnTo>
                    <a:pt x="194" y="144"/>
                  </a:lnTo>
                  <a:lnTo>
                    <a:pt x="192" y="140"/>
                  </a:lnTo>
                  <a:lnTo>
                    <a:pt x="189" y="139"/>
                  </a:lnTo>
                  <a:lnTo>
                    <a:pt x="192" y="133"/>
                  </a:lnTo>
                  <a:lnTo>
                    <a:pt x="194" y="130"/>
                  </a:lnTo>
                  <a:lnTo>
                    <a:pt x="195" y="127"/>
                  </a:lnTo>
                  <a:lnTo>
                    <a:pt x="196" y="124"/>
                  </a:lnTo>
                  <a:lnTo>
                    <a:pt x="194" y="121"/>
                  </a:lnTo>
                  <a:lnTo>
                    <a:pt x="193" y="125"/>
                  </a:lnTo>
                  <a:lnTo>
                    <a:pt x="191" y="124"/>
                  </a:lnTo>
                  <a:lnTo>
                    <a:pt x="191" y="122"/>
                  </a:lnTo>
                  <a:lnTo>
                    <a:pt x="188" y="118"/>
                  </a:lnTo>
                  <a:lnTo>
                    <a:pt x="187" y="118"/>
                  </a:lnTo>
                  <a:lnTo>
                    <a:pt x="187" y="119"/>
                  </a:lnTo>
                  <a:lnTo>
                    <a:pt x="188" y="121"/>
                  </a:lnTo>
                  <a:lnTo>
                    <a:pt x="189" y="124"/>
                  </a:lnTo>
                  <a:lnTo>
                    <a:pt x="189" y="127"/>
                  </a:lnTo>
                  <a:lnTo>
                    <a:pt x="189" y="128"/>
                  </a:lnTo>
                  <a:lnTo>
                    <a:pt x="187" y="130"/>
                  </a:lnTo>
                  <a:lnTo>
                    <a:pt x="186" y="129"/>
                  </a:lnTo>
                  <a:lnTo>
                    <a:pt x="184" y="127"/>
                  </a:lnTo>
                  <a:lnTo>
                    <a:pt x="181" y="122"/>
                  </a:lnTo>
                  <a:lnTo>
                    <a:pt x="180" y="120"/>
                  </a:lnTo>
                  <a:lnTo>
                    <a:pt x="180" y="116"/>
                  </a:lnTo>
                  <a:lnTo>
                    <a:pt x="180" y="110"/>
                  </a:lnTo>
                  <a:lnTo>
                    <a:pt x="182" y="106"/>
                  </a:lnTo>
                  <a:lnTo>
                    <a:pt x="183" y="98"/>
                  </a:lnTo>
                  <a:lnTo>
                    <a:pt x="183" y="93"/>
                  </a:lnTo>
                  <a:lnTo>
                    <a:pt x="182" y="86"/>
                  </a:lnTo>
                  <a:lnTo>
                    <a:pt x="180" y="79"/>
                  </a:lnTo>
                  <a:lnTo>
                    <a:pt x="177" y="77"/>
                  </a:lnTo>
                  <a:lnTo>
                    <a:pt x="174" y="72"/>
                  </a:lnTo>
                  <a:lnTo>
                    <a:pt x="168" y="71"/>
                  </a:lnTo>
                  <a:lnTo>
                    <a:pt x="165" y="71"/>
                  </a:lnTo>
                  <a:lnTo>
                    <a:pt x="163" y="67"/>
                  </a:lnTo>
                  <a:lnTo>
                    <a:pt x="160" y="66"/>
                  </a:lnTo>
                  <a:lnTo>
                    <a:pt x="156" y="61"/>
                  </a:lnTo>
                  <a:lnTo>
                    <a:pt x="152" y="60"/>
                  </a:lnTo>
                  <a:lnTo>
                    <a:pt x="151" y="55"/>
                  </a:lnTo>
                  <a:lnTo>
                    <a:pt x="149" y="53"/>
                  </a:lnTo>
                  <a:lnTo>
                    <a:pt x="143" y="48"/>
                  </a:lnTo>
                  <a:lnTo>
                    <a:pt x="138" y="44"/>
                  </a:lnTo>
                  <a:lnTo>
                    <a:pt x="134" y="42"/>
                  </a:lnTo>
                  <a:lnTo>
                    <a:pt x="130" y="39"/>
                  </a:lnTo>
                  <a:lnTo>
                    <a:pt x="127" y="38"/>
                  </a:lnTo>
                  <a:lnTo>
                    <a:pt x="122" y="38"/>
                  </a:lnTo>
                  <a:lnTo>
                    <a:pt x="117" y="39"/>
                  </a:lnTo>
                  <a:lnTo>
                    <a:pt x="116" y="42"/>
                  </a:lnTo>
                  <a:lnTo>
                    <a:pt x="117" y="45"/>
                  </a:lnTo>
                  <a:lnTo>
                    <a:pt x="116" y="47"/>
                  </a:lnTo>
                  <a:lnTo>
                    <a:pt x="114" y="47"/>
                  </a:lnTo>
                  <a:lnTo>
                    <a:pt x="112" y="45"/>
                  </a:lnTo>
                  <a:lnTo>
                    <a:pt x="107" y="49"/>
                  </a:lnTo>
                  <a:lnTo>
                    <a:pt x="101" y="54"/>
                  </a:lnTo>
                  <a:lnTo>
                    <a:pt x="94" y="56"/>
                  </a:lnTo>
                  <a:lnTo>
                    <a:pt x="83" y="59"/>
                  </a:lnTo>
                  <a:lnTo>
                    <a:pt x="83" y="53"/>
                  </a:lnTo>
                  <a:lnTo>
                    <a:pt x="80" y="50"/>
                  </a:lnTo>
                  <a:lnTo>
                    <a:pt x="77" y="49"/>
                  </a:lnTo>
                  <a:lnTo>
                    <a:pt x="72" y="46"/>
                  </a:lnTo>
                  <a:lnTo>
                    <a:pt x="76" y="44"/>
                  </a:lnTo>
                  <a:lnTo>
                    <a:pt x="77" y="43"/>
                  </a:lnTo>
                  <a:lnTo>
                    <a:pt x="70" y="42"/>
                  </a:lnTo>
                  <a:lnTo>
                    <a:pt x="70" y="39"/>
                  </a:lnTo>
                  <a:lnTo>
                    <a:pt x="72" y="39"/>
                  </a:lnTo>
                  <a:lnTo>
                    <a:pt x="73" y="37"/>
                  </a:lnTo>
                  <a:lnTo>
                    <a:pt x="73" y="35"/>
                  </a:lnTo>
                  <a:lnTo>
                    <a:pt x="72" y="35"/>
                  </a:lnTo>
                  <a:lnTo>
                    <a:pt x="70" y="36"/>
                  </a:lnTo>
                  <a:lnTo>
                    <a:pt x="70" y="37"/>
                  </a:lnTo>
                  <a:lnTo>
                    <a:pt x="69" y="38"/>
                  </a:lnTo>
                  <a:lnTo>
                    <a:pt x="67" y="36"/>
                  </a:lnTo>
                  <a:lnTo>
                    <a:pt x="62" y="36"/>
                  </a:lnTo>
                  <a:lnTo>
                    <a:pt x="64" y="39"/>
                  </a:lnTo>
                  <a:lnTo>
                    <a:pt x="65" y="39"/>
                  </a:lnTo>
                  <a:lnTo>
                    <a:pt x="66" y="43"/>
                  </a:lnTo>
                  <a:lnTo>
                    <a:pt x="65" y="43"/>
                  </a:lnTo>
                  <a:lnTo>
                    <a:pt x="61" y="41"/>
                  </a:lnTo>
                  <a:lnTo>
                    <a:pt x="57" y="38"/>
                  </a:lnTo>
                  <a:lnTo>
                    <a:pt x="53" y="37"/>
                  </a:lnTo>
                  <a:lnTo>
                    <a:pt x="44" y="37"/>
                  </a:lnTo>
                  <a:lnTo>
                    <a:pt x="41" y="35"/>
                  </a:lnTo>
                  <a:lnTo>
                    <a:pt x="39" y="33"/>
                  </a:lnTo>
                  <a:lnTo>
                    <a:pt x="36" y="33"/>
                  </a:lnTo>
                  <a:lnTo>
                    <a:pt x="26" y="35"/>
                  </a:lnTo>
                  <a:lnTo>
                    <a:pt x="19" y="35"/>
                  </a:lnTo>
                  <a:lnTo>
                    <a:pt x="14" y="38"/>
                  </a:lnTo>
                  <a:lnTo>
                    <a:pt x="11" y="39"/>
                  </a:lnTo>
                  <a:lnTo>
                    <a:pt x="7" y="32"/>
                  </a:lnTo>
                  <a:lnTo>
                    <a:pt x="6" y="27"/>
                  </a:lnTo>
                  <a:lnTo>
                    <a:pt x="2" y="22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3" y="16"/>
                  </a:lnTo>
                  <a:lnTo>
                    <a:pt x="10" y="14"/>
                  </a:lnTo>
                  <a:lnTo>
                    <a:pt x="18" y="12"/>
                  </a:lnTo>
                  <a:lnTo>
                    <a:pt x="93" y="6"/>
                  </a:lnTo>
                  <a:lnTo>
                    <a:pt x="98" y="16"/>
                  </a:lnTo>
                  <a:lnTo>
                    <a:pt x="189" y="11"/>
                  </a:lnTo>
                  <a:lnTo>
                    <a:pt x="190" y="19"/>
                  </a:lnTo>
                  <a:lnTo>
                    <a:pt x="197" y="19"/>
                  </a:lnTo>
                  <a:lnTo>
                    <a:pt x="194" y="0"/>
                  </a:lnTo>
                  <a:close/>
                </a:path>
              </a:pathLst>
            </a:custGeom>
            <a:solidFill>
              <a:schemeClr val="accent3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224" name="Freeform 34">
              <a:extLst>
                <a:ext uri="{FF2B5EF4-FFF2-40B4-BE49-F238E27FC236}">
                  <a16:creationId xmlns:a16="http://schemas.microsoft.com/office/drawing/2014/main" id="{8728AB4A-3A28-B647-B3A9-72FE2EA8C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3854" y="9554359"/>
              <a:ext cx="1198505" cy="1060490"/>
            </a:xfrm>
            <a:custGeom>
              <a:avLst/>
              <a:gdLst>
                <a:gd name="T0" fmla="*/ 176 w 182"/>
                <a:gd name="T1" fmla="*/ 147 h 161"/>
                <a:gd name="T2" fmla="*/ 171 w 182"/>
                <a:gd name="T3" fmla="*/ 146 h 161"/>
                <a:gd name="T4" fmla="*/ 160 w 182"/>
                <a:gd name="T5" fmla="*/ 139 h 161"/>
                <a:gd name="T6" fmla="*/ 152 w 182"/>
                <a:gd name="T7" fmla="*/ 134 h 161"/>
                <a:gd name="T8" fmla="*/ 155 w 182"/>
                <a:gd name="T9" fmla="*/ 130 h 161"/>
                <a:gd name="T10" fmla="*/ 166 w 182"/>
                <a:gd name="T11" fmla="*/ 128 h 161"/>
                <a:gd name="T12" fmla="*/ 162 w 182"/>
                <a:gd name="T13" fmla="*/ 118 h 161"/>
                <a:gd name="T14" fmla="*/ 148 w 182"/>
                <a:gd name="T15" fmla="*/ 122 h 161"/>
                <a:gd name="T16" fmla="*/ 148 w 182"/>
                <a:gd name="T17" fmla="*/ 119 h 161"/>
                <a:gd name="T18" fmla="*/ 154 w 182"/>
                <a:gd name="T19" fmla="*/ 114 h 161"/>
                <a:gd name="T20" fmla="*/ 150 w 182"/>
                <a:gd name="T21" fmla="*/ 99 h 161"/>
                <a:gd name="T22" fmla="*/ 84 w 182"/>
                <a:gd name="T23" fmla="*/ 82 h 161"/>
                <a:gd name="T24" fmla="*/ 84 w 182"/>
                <a:gd name="T25" fmla="*/ 73 h 161"/>
                <a:gd name="T26" fmla="*/ 87 w 182"/>
                <a:gd name="T27" fmla="*/ 64 h 161"/>
                <a:gd name="T28" fmla="*/ 90 w 182"/>
                <a:gd name="T29" fmla="*/ 58 h 161"/>
                <a:gd name="T30" fmla="*/ 97 w 182"/>
                <a:gd name="T31" fmla="*/ 43 h 161"/>
                <a:gd name="T32" fmla="*/ 99 w 182"/>
                <a:gd name="T33" fmla="*/ 37 h 161"/>
                <a:gd name="T34" fmla="*/ 102 w 182"/>
                <a:gd name="T35" fmla="*/ 23 h 161"/>
                <a:gd name="T36" fmla="*/ 98 w 182"/>
                <a:gd name="T37" fmla="*/ 14 h 161"/>
                <a:gd name="T38" fmla="*/ 94 w 182"/>
                <a:gd name="T39" fmla="*/ 9 h 161"/>
                <a:gd name="T40" fmla="*/ 97 w 182"/>
                <a:gd name="T41" fmla="*/ 2 h 161"/>
                <a:gd name="T42" fmla="*/ 0 w 182"/>
                <a:gd name="T43" fmla="*/ 47 h 161"/>
                <a:gd name="T44" fmla="*/ 11 w 182"/>
                <a:gd name="T45" fmla="*/ 64 h 161"/>
                <a:gd name="T46" fmla="*/ 13 w 182"/>
                <a:gd name="T47" fmla="*/ 75 h 161"/>
                <a:gd name="T48" fmla="*/ 13 w 182"/>
                <a:gd name="T49" fmla="*/ 94 h 161"/>
                <a:gd name="T50" fmla="*/ 9 w 182"/>
                <a:gd name="T51" fmla="*/ 110 h 161"/>
                <a:gd name="T52" fmla="*/ 9 w 182"/>
                <a:gd name="T53" fmla="*/ 131 h 161"/>
                <a:gd name="T54" fmla="*/ 15 w 182"/>
                <a:gd name="T55" fmla="*/ 136 h 161"/>
                <a:gd name="T56" fmla="*/ 25 w 182"/>
                <a:gd name="T57" fmla="*/ 134 h 161"/>
                <a:gd name="T58" fmla="*/ 44 w 182"/>
                <a:gd name="T59" fmla="*/ 139 h 161"/>
                <a:gd name="T60" fmla="*/ 72 w 182"/>
                <a:gd name="T61" fmla="*/ 142 h 161"/>
                <a:gd name="T62" fmla="*/ 78 w 182"/>
                <a:gd name="T63" fmla="*/ 138 h 161"/>
                <a:gd name="T64" fmla="*/ 70 w 182"/>
                <a:gd name="T65" fmla="*/ 137 h 161"/>
                <a:gd name="T66" fmla="*/ 77 w 182"/>
                <a:gd name="T67" fmla="*/ 132 h 161"/>
                <a:gd name="T68" fmla="*/ 97 w 182"/>
                <a:gd name="T69" fmla="*/ 142 h 161"/>
                <a:gd name="T70" fmla="*/ 98 w 182"/>
                <a:gd name="T71" fmla="*/ 150 h 161"/>
                <a:gd name="T72" fmla="*/ 111 w 182"/>
                <a:gd name="T73" fmla="*/ 155 h 161"/>
                <a:gd name="T74" fmla="*/ 121 w 182"/>
                <a:gd name="T75" fmla="*/ 154 h 161"/>
                <a:gd name="T76" fmla="*/ 132 w 182"/>
                <a:gd name="T77" fmla="*/ 150 h 161"/>
                <a:gd name="T78" fmla="*/ 142 w 182"/>
                <a:gd name="T79" fmla="*/ 153 h 161"/>
                <a:gd name="T80" fmla="*/ 142 w 182"/>
                <a:gd name="T81" fmla="*/ 141 h 161"/>
                <a:gd name="T82" fmla="*/ 150 w 182"/>
                <a:gd name="T83" fmla="*/ 147 h 161"/>
                <a:gd name="T84" fmla="*/ 168 w 182"/>
                <a:gd name="T85" fmla="*/ 154 h 161"/>
                <a:gd name="T86" fmla="*/ 169 w 182"/>
                <a:gd name="T87" fmla="*/ 161 h 161"/>
                <a:gd name="T88" fmla="*/ 176 w 182"/>
                <a:gd name="T89" fmla="*/ 158 h 161"/>
                <a:gd name="T90" fmla="*/ 181 w 182"/>
                <a:gd name="T91" fmla="*/ 1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2" h="161">
                  <a:moveTo>
                    <a:pt x="181" y="149"/>
                  </a:moveTo>
                  <a:lnTo>
                    <a:pt x="179" y="149"/>
                  </a:lnTo>
                  <a:lnTo>
                    <a:pt x="176" y="147"/>
                  </a:lnTo>
                  <a:lnTo>
                    <a:pt x="175" y="147"/>
                  </a:lnTo>
                  <a:lnTo>
                    <a:pt x="173" y="147"/>
                  </a:lnTo>
                  <a:lnTo>
                    <a:pt x="171" y="146"/>
                  </a:lnTo>
                  <a:lnTo>
                    <a:pt x="166" y="143"/>
                  </a:lnTo>
                  <a:lnTo>
                    <a:pt x="165" y="143"/>
                  </a:lnTo>
                  <a:lnTo>
                    <a:pt x="160" y="139"/>
                  </a:lnTo>
                  <a:lnTo>
                    <a:pt x="158" y="137"/>
                  </a:lnTo>
                  <a:lnTo>
                    <a:pt x="155" y="136"/>
                  </a:lnTo>
                  <a:lnTo>
                    <a:pt x="152" y="134"/>
                  </a:lnTo>
                  <a:lnTo>
                    <a:pt x="150" y="132"/>
                  </a:lnTo>
                  <a:lnTo>
                    <a:pt x="153" y="132"/>
                  </a:lnTo>
                  <a:lnTo>
                    <a:pt x="155" y="130"/>
                  </a:lnTo>
                  <a:lnTo>
                    <a:pt x="160" y="130"/>
                  </a:lnTo>
                  <a:lnTo>
                    <a:pt x="161" y="128"/>
                  </a:lnTo>
                  <a:lnTo>
                    <a:pt x="166" y="128"/>
                  </a:lnTo>
                  <a:lnTo>
                    <a:pt x="168" y="126"/>
                  </a:lnTo>
                  <a:lnTo>
                    <a:pt x="165" y="121"/>
                  </a:lnTo>
                  <a:lnTo>
                    <a:pt x="162" y="118"/>
                  </a:lnTo>
                  <a:lnTo>
                    <a:pt x="161" y="118"/>
                  </a:lnTo>
                  <a:lnTo>
                    <a:pt x="151" y="121"/>
                  </a:lnTo>
                  <a:lnTo>
                    <a:pt x="148" y="122"/>
                  </a:lnTo>
                  <a:lnTo>
                    <a:pt x="145" y="122"/>
                  </a:lnTo>
                  <a:lnTo>
                    <a:pt x="145" y="121"/>
                  </a:lnTo>
                  <a:lnTo>
                    <a:pt x="148" y="119"/>
                  </a:lnTo>
                  <a:lnTo>
                    <a:pt x="151" y="118"/>
                  </a:lnTo>
                  <a:lnTo>
                    <a:pt x="154" y="116"/>
                  </a:lnTo>
                  <a:lnTo>
                    <a:pt x="154" y="114"/>
                  </a:lnTo>
                  <a:lnTo>
                    <a:pt x="154" y="110"/>
                  </a:lnTo>
                  <a:lnTo>
                    <a:pt x="153" y="103"/>
                  </a:lnTo>
                  <a:lnTo>
                    <a:pt x="150" y="99"/>
                  </a:lnTo>
                  <a:lnTo>
                    <a:pt x="148" y="95"/>
                  </a:lnTo>
                  <a:lnTo>
                    <a:pt x="149" y="79"/>
                  </a:lnTo>
                  <a:lnTo>
                    <a:pt x="84" y="82"/>
                  </a:lnTo>
                  <a:lnTo>
                    <a:pt x="83" y="78"/>
                  </a:lnTo>
                  <a:lnTo>
                    <a:pt x="83" y="75"/>
                  </a:lnTo>
                  <a:lnTo>
                    <a:pt x="84" y="73"/>
                  </a:lnTo>
                  <a:lnTo>
                    <a:pt x="87" y="71"/>
                  </a:lnTo>
                  <a:lnTo>
                    <a:pt x="87" y="66"/>
                  </a:lnTo>
                  <a:lnTo>
                    <a:pt x="87" y="64"/>
                  </a:lnTo>
                  <a:lnTo>
                    <a:pt x="88" y="61"/>
                  </a:lnTo>
                  <a:lnTo>
                    <a:pt x="89" y="60"/>
                  </a:lnTo>
                  <a:lnTo>
                    <a:pt x="90" y="58"/>
                  </a:lnTo>
                  <a:lnTo>
                    <a:pt x="91" y="51"/>
                  </a:lnTo>
                  <a:lnTo>
                    <a:pt x="93" y="49"/>
                  </a:lnTo>
                  <a:lnTo>
                    <a:pt x="97" y="43"/>
                  </a:lnTo>
                  <a:lnTo>
                    <a:pt x="98" y="41"/>
                  </a:lnTo>
                  <a:lnTo>
                    <a:pt x="98" y="37"/>
                  </a:lnTo>
                  <a:lnTo>
                    <a:pt x="99" y="37"/>
                  </a:lnTo>
                  <a:lnTo>
                    <a:pt x="102" y="34"/>
                  </a:lnTo>
                  <a:lnTo>
                    <a:pt x="103" y="26"/>
                  </a:lnTo>
                  <a:lnTo>
                    <a:pt x="102" y="23"/>
                  </a:lnTo>
                  <a:lnTo>
                    <a:pt x="99" y="21"/>
                  </a:lnTo>
                  <a:lnTo>
                    <a:pt x="99" y="19"/>
                  </a:lnTo>
                  <a:lnTo>
                    <a:pt x="98" y="14"/>
                  </a:lnTo>
                  <a:lnTo>
                    <a:pt x="98" y="13"/>
                  </a:lnTo>
                  <a:lnTo>
                    <a:pt x="97" y="11"/>
                  </a:lnTo>
                  <a:lnTo>
                    <a:pt x="94" y="9"/>
                  </a:lnTo>
                  <a:lnTo>
                    <a:pt x="98" y="7"/>
                  </a:lnTo>
                  <a:lnTo>
                    <a:pt x="98" y="5"/>
                  </a:lnTo>
                  <a:lnTo>
                    <a:pt x="97" y="2"/>
                  </a:lnTo>
                  <a:lnTo>
                    <a:pt x="94" y="0"/>
                  </a:lnTo>
                  <a:lnTo>
                    <a:pt x="0" y="3"/>
                  </a:lnTo>
                  <a:lnTo>
                    <a:pt x="0" y="47"/>
                  </a:lnTo>
                  <a:lnTo>
                    <a:pt x="7" y="53"/>
                  </a:lnTo>
                  <a:lnTo>
                    <a:pt x="7" y="55"/>
                  </a:lnTo>
                  <a:lnTo>
                    <a:pt x="11" y="64"/>
                  </a:lnTo>
                  <a:lnTo>
                    <a:pt x="12" y="66"/>
                  </a:lnTo>
                  <a:lnTo>
                    <a:pt x="12" y="72"/>
                  </a:lnTo>
                  <a:lnTo>
                    <a:pt x="13" y="75"/>
                  </a:lnTo>
                  <a:lnTo>
                    <a:pt x="15" y="83"/>
                  </a:lnTo>
                  <a:lnTo>
                    <a:pt x="17" y="89"/>
                  </a:lnTo>
                  <a:lnTo>
                    <a:pt x="13" y="94"/>
                  </a:lnTo>
                  <a:lnTo>
                    <a:pt x="11" y="102"/>
                  </a:lnTo>
                  <a:lnTo>
                    <a:pt x="11" y="105"/>
                  </a:lnTo>
                  <a:lnTo>
                    <a:pt x="9" y="110"/>
                  </a:lnTo>
                  <a:lnTo>
                    <a:pt x="12" y="117"/>
                  </a:lnTo>
                  <a:lnTo>
                    <a:pt x="12" y="121"/>
                  </a:lnTo>
                  <a:lnTo>
                    <a:pt x="9" y="131"/>
                  </a:lnTo>
                  <a:lnTo>
                    <a:pt x="6" y="136"/>
                  </a:lnTo>
                  <a:lnTo>
                    <a:pt x="10" y="136"/>
                  </a:lnTo>
                  <a:lnTo>
                    <a:pt x="15" y="136"/>
                  </a:lnTo>
                  <a:lnTo>
                    <a:pt x="18" y="134"/>
                  </a:lnTo>
                  <a:lnTo>
                    <a:pt x="22" y="134"/>
                  </a:lnTo>
                  <a:lnTo>
                    <a:pt x="25" y="134"/>
                  </a:lnTo>
                  <a:lnTo>
                    <a:pt x="34" y="136"/>
                  </a:lnTo>
                  <a:lnTo>
                    <a:pt x="39" y="137"/>
                  </a:lnTo>
                  <a:lnTo>
                    <a:pt x="44" y="139"/>
                  </a:lnTo>
                  <a:lnTo>
                    <a:pt x="51" y="142"/>
                  </a:lnTo>
                  <a:lnTo>
                    <a:pt x="64" y="142"/>
                  </a:lnTo>
                  <a:lnTo>
                    <a:pt x="72" y="142"/>
                  </a:lnTo>
                  <a:lnTo>
                    <a:pt x="79" y="142"/>
                  </a:lnTo>
                  <a:lnTo>
                    <a:pt x="80" y="141"/>
                  </a:lnTo>
                  <a:lnTo>
                    <a:pt x="78" y="138"/>
                  </a:lnTo>
                  <a:lnTo>
                    <a:pt x="73" y="138"/>
                  </a:lnTo>
                  <a:lnTo>
                    <a:pt x="72" y="138"/>
                  </a:lnTo>
                  <a:lnTo>
                    <a:pt x="70" y="137"/>
                  </a:lnTo>
                  <a:lnTo>
                    <a:pt x="71" y="134"/>
                  </a:lnTo>
                  <a:lnTo>
                    <a:pt x="72" y="132"/>
                  </a:lnTo>
                  <a:lnTo>
                    <a:pt x="77" y="132"/>
                  </a:lnTo>
                  <a:lnTo>
                    <a:pt x="84" y="135"/>
                  </a:lnTo>
                  <a:lnTo>
                    <a:pt x="91" y="141"/>
                  </a:lnTo>
                  <a:lnTo>
                    <a:pt x="97" y="142"/>
                  </a:lnTo>
                  <a:lnTo>
                    <a:pt x="101" y="140"/>
                  </a:lnTo>
                  <a:lnTo>
                    <a:pt x="100" y="144"/>
                  </a:lnTo>
                  <a:lnTo>
                    <a:pt x="98" y="150"/>
                  </a:lnTo>
                  <a:lnTo>
                    <a:pt x="100" y="153"/>
                  </a:lnTo>
                  <a:lnTo>
                    <a:pt x="106" y="155"/>
                  </a:lnTo>
                  <a:lnTo>
                    <a:pt x="111" y="155"/>
                  </a:lnTo>
                  <a:lnTo>
                    <a:pt x="115" y="158"/>
                  </a:lnTo>
                  <a:lnTo>
                    <a:pt x="119" y="158"/>
                  </a:lnTo>
                  <a:lnTo>
                    <a:pt x="121" y="154"/>
                  </a:lnTo>
                  <a:lnTo>
                    <a:pt x="125" y="150"/>
                  </a:lnTo>
                  <a:lnTo>
                    <a:pt x="128" y="149"/>
                  </a:lnTo>
                  <a:lnTo>
                    <a:pt x="132" y="150"/>
                  </a:lnTo>
                  <a:lnTo>
                    <a:pt x="136" y="155"/>
                  </a:lnTo>
                  <a:lnTo>
                    <a:pt x="140" y="155"/>
                  </a:lnTo>
                  <a:lnTo>
                    <a:pt x="142" y="153"/>
                  </a:lnTo>
                  <a:lnTo>
                    <a:pt x="140" y="145"/>
                  </a:lnTo>
                  <a:lnTo>
                    <a:pt x="140" y="143"/>
                  </a:lnTo>
                  <a:lnTo>
                    <a:pt x="142" y="141"/>
                  </a:lnTo>
                  <a:lnTo>
                    <a:pt x="146" y="141"/>
                  </a:lnTo>
                  <a:lnTo>
                    <a:pt x="150" y="143"/>
                  </a:lnTo>
                  <a:lnTo>
                    <a:pt x="150" y="147"/>
                  </a:lnTo>
                  <a:lnTo>
                    <a:pt x="158" y="148"/>
                  </a:lnTo>
                  <a:lnTo>
                    <a:pt x="165" y="151"/>
                  </a:lnTo>
                  <a:lnTo>
                    <a:pt x="168" y="154"/>
                  </a:lnTo>
                  <a:lnTo>
                    <a:pt x="166" y="157"/>
                  </a:lnTo>
                  <a:lnTo>
                    <a:pt x="165" y="161"/>
                  </a:lnTo>
                  <a:lnTo>
                    <a:pt x="169" y="161"/>
                  </a:lnTo>
                  <a:lnTo>
                    <a:pt x="171" y="158"/>
                  </a:lnTo>
                  <a:lnTo>
                    <a:pt x="173" y="156"/>
                  </a:lnTo>
                  <a:lnTo>
                    <a:pt x="176" y="158"/>
                  </a:lnTo>
                  <a:lnTo>
                    <a:pt x="176" y="160"/>
                  </a:lnTo>
                  <a:lnTo>
                    <a:pt x="178" y="157"/>
                  </a:lnTo>
                  <a:lnTo>
                    <a:pt x="181" y="154"/>
                  </a:lnTo>
                  <a:lnTo>
                    <a:pt x="182" y="153"/>
                  </a:lnTo>
                  <a:lnTo>
                    <a:pt x="181" y="149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225" name="Freeform 35">
              <a:extLst>
                <a:ext uri="{FF2B5EF4-FFF2-40B4-BE49-F238E27FC236}">
                  <a16:creationId xmlns:a16="http://schemas.microsoft.com/office/drawing/2014/main" id="{63A6E498-3F7E-BA40-BA42-3BFA70F579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8979" y="8605852"/>
              <a:ext cx="1073384" cy="968275"/>
            </a:xfrm>
            <a:custGeom>
              <a:avLst/>
              <a:gdLst>
                <a:gd name="T0" fmla="*/ 6 w 163"/>
                <a:gd name="T1" fmla="*/ 123 h 147"/>
                <a:gd name="T2" fmla="*/ 4 w 163"/>
                <a:gd name="T3" fmla="*/ 121 h 147"/>
                <a:gd name="T4" fmla="*/ 7 w 163"/>
                <a:gd name="T5" fmla="*/ 124 h 147"/>
                <a:gd name="T6" fmla="*/ 10 w 163"/>
                <a:gd name="T7" fmla="*/ 125 h 147"/>
                <a:gd name="T8" fmla="*/ 12 w 163"/>
                <a:gd name="T9" fmla="*/ 123 h 147"/>
                <a:gd name="T10" fmla="*/ 22 w 163"/>
                <a:gd name="T11" fmla="*/ 124 h 147"/>
                <a:gd name="T12" fmla="*/ 22 w 163"/>
                <a:gd name="T13" fmla="*/ 147 h 147"/>
                <a:gd name="T14" fmla="*/ 116 w 163"/>
                <a:gd name="T15" fmla="*/ 144 h 147"/>
                <a:gd name="T16" fmla="*/ 117 w 163"/>
                <a:gd name="T17" fmla="*/ 144 h 147"/>
                <a:gd name="T18" fmla="*/ 119 w 163"/>
                <a:gd name="T19" fmla="*/ 139 h 147"/>
                <a:gd name="T20" fmla="*/ 120 w 163"/>
                <a:gd name="T21" fmla="*/ 136 h 147"/>
                <a:gd name="T22" fmla="*/ 119 w 163"/>
                <a:gd name="T23" fmla="*/ 133 h 147"/>
                <a:gd name="T24" fmla="*/ 119 w 163"/>
                <a:gd name="T25" fmla="*/ 127 h 147"/>
                <a:gd name="T26" fmla="*/ 119 w 163"/>
                <a:gd name="T27" fmla="*/ 125 h 147"/>
                <a:gd name="T28" fmla="*/ 117 w 163"/>
                <a:gd name="T29" fmla="*/ 122 h 147"/>
                <a:gd name="T30" fmla="*/ 116 w 163"/>
                <a:gd name="T31" fmla="*/ 121 h 147"/>
                <a:gd name="T32" fmla="*/ 116 w 163"/>
                <a:gd name="T33" fmla="*/ 119 h 147"/>
                <a:gd name="T34" fmla="*/ 117 w 163"/>
                <a:gd name="T35" fmla="*/ 117 h 147"/>
                <a:gd name="T36" fmla="*/ 116 w 163"/>
                <a:gd name="T37" fmla="*/ 116 h 147"/>
                <a:gd name="T38" fmla="*/ 118 w 163"/>
                <a:gd name="T39" fmla="*/ 113 h 147"/>
                <a:gd name="T40" fmla="*/ 121 w 163"/>
                <a:gd name="T41" fmla="*/ 109 h 147"/>
                <a:gd name="T42" fmla="*/ 122 w 163"/>
                <a:gd name="T43" fmla="*/ 109 h 147"/>
                <a:gd name="T44" fmla="*/ 121 w 163"/>
                <a:gd name="T45" fmla="*/ 107 h 147"/>
                <a:gd name="T46" fmla="*/ 123 w 163"/>
                <a:gd name="T47" fmla="*/ 103 h 147"/>
                <a:gd name="T48" fmla="*/ 125 w 163"/>
                <a:gd name="T49" fmla="*/ 100 h 147"/>
                <a:gd name="T50" fmla="*/ 123 w 163"/>
                <a:gd name="T51" fmla="*/ 99 h 147"/>
                <a:gd name="T52" fmla="*/ 124 w 163"/>
                <a:gd name="T53" fmla="*/ 95 h 147"/>
                <a:gd name="T54" fmla="*/ 127 w 163"/>
                <a:gd name="T55" fmla="*/ 92 h 147"/>
                <a:gd name="T56" fmla="*/ 132 w 163"/>
                <a:gd name="T57" fmla="*/ 86 h 147"/>
                <a:gd name="T58" fmla="*/ 135 w 163"/>
                <a:gd name="T59" fmla="*/ 81 h 147"/>
                <a:gd name="T60" fmla="*/ 135 w 163"/>
                <a:gd name="T61" fmla="*/ 77 h 147"/>
                <a:gd name="T62" fmla="*/ 137 w 163"/>
                <a:gd name="T63" fmla="*/ 72 h 147"/>
                <a:gd name="T64" fmla="*/ 138 w 163"/>
                <a:gd name="T65" fmla="*/ 72 h 147"/>
                <a:gd name="T66" fmla="*/ 140 w 163"/>
                <a:gd name="T67" fmla="*/ 70 h 147"/>
                <a:gd name="T68" fmla="*/ 141 w 163"/>
                <a:gd name="T69" fmla="*/ 67 h 147"/>
                <a:gd name="T70" fmla="*/ 143 w 163"/>
                <a:gd name="T71" fmla="*/ 65 h 147"/>
                <a:gd name="T72" fmla="*/ 147 w 163"/>
                <a:gd name="T73" fmla="*/ 63 h 147"/>
                <a:gd name="T74" fmla="*/ 146 w 163"/>
                <a:gd name="T75" fmla="*/ 60 h 147"/>
                <a:gd name="T76" fmla="*/ 148 w 163"/>
                <a:gd name="T77" fmla="*/ 58 h 147"/>
                <a:gd name="T78" fmla="*/ 150 w 163"/>
                <a:gd name="T79" fmla="*/ 54 h 147"/>
                <a:gd name="T80" fmla="*/ 150 w 163"/>
                <a:gd name="T81" fmla="*/ 48 h 147"/>
                <a:gd name="T82" fmla="*/ 150 w 163"/>
                <a:gd name="T83" fmla="*/ 43 h 147"/>
                <a:gd name="T84" fmla="*/ 153 w 163"/>
                <a:gd name="T85" fmla="*/ 39 h 147"/>
                <a:gd name="T86" fmla="*/ 156 w 163"/>
                <a:gd name="T87" fmla="*/ 37 h 147"/>
                <a:gd name="T88" fmla="*/ 156 w 163"/>
                <a:gd name="T89" fmla="*/ 35 h 147"/>
                <a:gd name="T90" fmla="*/ 157 w 163"/>
                <a:gd name="T91" fmla="*/ 33 h 147"/>
                <a:gd name="T92" fmla="*/ 157 w 163"/>
                <a:gd name="T93" fmla="*/ 29 h 147"/>
                <a:gd name="T94" fmla="*/ 160 w 163"/>
                <a:gd name="T95" fmla="*/ 28 h 147"/>
                <a:gd name="T96" fmla="*/ 161 w 163"/>
                <a:gd name="T97" fmla="*/ 26 h 147"/>
                <a:gd name="T98" fmla="*/ 162 w 163"/>
                <a:gd name="T99" fmla="*/ 24 h 147"/>
                <a:gd name="T100" fmla="*/ 163 w 163"/>
                <a:gd name="T101" fmla="*/ 22 h 147"/>
                <a:gd name="T102" fmla="*/ 163 w 163"/>
                <a:gd name="T103" fmla="*/ 19 h 147"/>
                <a:gd name="T104" fmla="*/ 138 w 163"/>
                <a:gd name="T105" fmla="*/ 20 h 147"/>
                <a:gd name="T106" fmla="*/ 148 w 163"/>
                <a:gd name="T107" fmla="*/ 5 h 147"/>
                <a:gd name="T108" fmla="*/ 147 w 163"/>
                <a:gd name="T109" fmla="*/ 0 h 147"/>
                <a:gd name="T110" fmla="*/ 0 w 163"/>
                <a:gd name="T111" fmla="*/ 4 h 147"/>
                <a:gd name="T112" fmla="*/ 7 w 163"/>
                <a:gd name="T113" fmla="*/ 47 h 147"/>
                <a:gd name="T114" fmla="*/ 6 w 163"/>
                <a:gd name="T115" fmla="*/ 12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3" h="147">
                  <a:moveTo>
                    <a:pt x="6" y="123"/>
                  </a:moveTo>
                  <a:lnTo>
                    <a:pt x="4" y="121"/>
                  </a:lnTo>
                  <a:lnTo>
                    <a:pt x="7" y="124"/>
                  </a:lnTo>
                  <a:lnTo>
                    <a:pt x="10" y="125"/>
                  </a:lnTo>
                  <a:lnTo>
                    <a:pt x="12" y="123"/>
                  </a:lnTo>
                  <a:lnTo>
                    <a:pt x="22" y="124"/>
                  </a:lnTo>
                  <a:lnTo>
                    <a:pt x="22" y="147"/>
                  </a:lnTo>
                  <a:lnTo>
                    <a:pt x="116" y="144"/>
                  </a:lnTo>
                  <a:lnTo>
                    <a:pt x="117" y="144"/>
                  </a:lnTo>
                  <a:lnTo>
                    <a:pt x="119" y="139"/>
                  </a:lnTo>
                  <a:lnTo>
                    <a:pt x="120" y="136"/>
                  </a:lnTo>
                  <a:lnTo>
                    <a:pt x="119" y="133"/>
                  </a:lnTo>
                  <a:lnTo>
                    <a:pt x="119" y="127"/>
                  </a:lnTo>
                  <a:lnTo>
                    <a:pt x="119" y="125"/>
                  </a:lnTo>
                  <a:lnTo>
                    <a:pt x="117" y="122"/>
                  </a:lnTo>
                  <a:lnTo>
                    <a:pt x="116" y="121"/>
                  </a:lnTo>
                  <a:lnTo>
                    <a:pt x="116" y="119"/>
                  </a:lnTo>
                  <a:lnTo>
                    <a:pt x="117" y="117"/>
                  </a:lnTo>
                  <a:lnTo>
                    <a:pt x="116" y="116"/>
                  </a:lnTo>
                  <a:lnTo>
                    <a:pt x="118" y="113"/>
                  </a:lnTo>
                  <a:lnTo>
                    <a:pt x="121" y="109"/>
                  </a:lnTo>
                  <a:lnTo>
                    <a:pt x="122" y="109"/>
                  </a:lnTo>
                  <a:lnTo>
                    <a:pt x="121" y="107"/>
                  </a:lnTo>
                  <a:lnTo>
                    <a:pt x="123" y="103"/>
                  </a:lnTo>
                  <a:lnTo>
                    <a:pt x="125" y="100"/>
                  </a:lnTo>
                  <a:lnTo>
                    <a:pt x="123" y="99"/>
                  </a:lnTo>
                  <a:lnTo>
                    <a:pt x="124" y="95"/>
                  </a:lnTo>
                  <a:lnTo>
                    <a:pt x="127" y="92"/>
                  </a:lnTo>
                  <a:lnTo>
                    <a:pt x="132" y="86"/>
                  </a:lnTo>
                  <a:lnTo>
                    <a:pt x="135" y="81"/>
                  </a:lnTo>
                  <a:lnTo>
                    <a:pt x="135" y="77"/>
                  </a:lnTo>
                  <a:lnTo>
                    <a:pt x="137" y="72"/>
                  </a:lnTo>
                  <a:lnTo>
                    <a:pt x="138" y="72"/>
                  </a:lnTo>
                  <a:lnTo>
                    <a:pt x="140" y="70"/>
                  </a:lnTo>
                  <a:lnTo>
                    <a:pt x="141" y="67"/>
                  </a:lnTo>
                  <a:lnTo>
                    <a:pt x="143" y="65"/>
                  </a:lnTo>
                  <a:lnTo>
                    <a:pt x="147" y="63"/>
                  </a:lnTo>
                  <a:lnTo>
                    <a:pt x="146" y="60"/>
                  </a:lnTo>
                  <a:lnTo>
                    <a:pt x="148" y="58"/>
                  </a:lnTo>
                  <a:lnTo>
                    <a:pt x="150" y="54"/>
                  </a:lnTo>
                  <a:lnTo>
                    <a:pt x="150" y="48"/>
                  </a:lnTo>
                  <a:lnTo>
                    <a:pt x="150" y="43"/>
                  </a:lnTo>
                  <a:lnTo>
                    <a:pt x="153" y="39"/>
                  </a:lnTo>
                  <a:lnTo>
                    <a:pt x="156" y="37"/>
                  </a:lnTo>
                  <a:lnTo>
                    <a:pt x="156" y="35"/>
                  </a:lnTo>
                  <a:lnTo>
                    <a:pt x="157" y="33"/>
                  </a:lnTo>
                  <a:lnTo>
                    <a:pt x="157" y="29"/>
                  </a:lnTo>
                  <a:lnTo>
                    <a:pt x="160" y="28"/>
                  </a:lnTo>
                  <a:lnTo>
                    <a:pt x="161" y="26"/>
                  </a:lnTo>
                  <a:lnTo>
                    <a:pt x="162" y="24"/>
                  </a:lnTo>
                  <a:lnTo>
                    <a:pt x="163" y="22"/>
                  </a:lnTo>
                  <a:lnTo>
                    <a:pt x="163" y="19"/>
                  </a:lnTo>
                  <a:lnTo>
                    <a:pt x="138" y="20"/>
                  </a:lnTo>
                  <a:lnTo>
                    <a:pt x="148" y="5"/>
                  </a:lnTo>
                  <a:lnTo>
                    <a:pt x="147" y="0"/>
                  </a:lnTo>
                  <a:lnTo>
                    <a:pt x="0" y="4"/>
                  </a:lnTo>
                  <a:lnTo>
                    <a:pt x="7" y="47"/>
                  </a:lnTo>
                  <a:lnTo>
                    <a:pt x="6" y="123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226" name="Freeform 36">
              <a:extLst>
                <a:ext uri="{FF2B5EF4-FFF2-40B4-BE49-F238E27FC236}">
                  <a16:creationId xmlns:a16="http://schemas.microsoft.com/office/drawing/2014/main" id="{F06A2838-309C-5E43-82EA-7F778A7E1A38}"/>
                </a:ext>
              </a:extLst>
            </p:cNvPr>
            <p:cNvSpPr>
              <a:spLocks/>
            </p:cNvSpPr>
            <p:nvPr/>
          </p:nvSpPr>
          <p:spPr bwMode="auto">
            <a:xfrm>
              <a:off x="8620417" y="8408246"/>
              <a:ext cx="1817509" cy="592816"/>
            </a:xfrm>
            <a:custGeom>
              <a:avLst/>
              <a:gdLst>
                <a:gd name="T0" fmla="*/ 193 w 326"/>
                <a:gd name="T1" fmla="*/ 14 h 107"/>
                <a:gd name="T2" fmla="*/ 83 w 326"/>
                <a:gd name="T3" fmla="*/ 21 h 107"/>
                <a:gd name="T4" fmla="*/ 85 w 326"/>
                <a:gd name="T5" fmla="*/ 31 h 107"/>
                <a:gd name="T6" fmla="*/ 26 w 326"/>
                <a:gd name="T7" fmla="*/ 32 h 107"/>
                <a:gd name="T8" fmla="*/ 24 w 326"/>
                <a:gd name="T9" fmla="*/ 33 h 107"/>
                <a:gd name="T10" fmla="*/ 24 w 326"/>
                <a:gd name="T11" fmla="*/ 36 h 107"/>
                <a:gd name="T12" fmla="*/ 24 w 326"/>
                <a:gd name="T13" fmla="*/ 39 h 107"/>
                <a:gd name="T14" fmla="*/ 23 w 326"/>
                <a:gd name="T15" fmla="*/ 42 h 107"/>
                <a:gd name="T16" fmla="*/ 21 w 326"/>
                <a:gd name="T17" fmla="*/ 43 h 107"/>
                <a:gd name="T18" fmla="*/ 20 w 326"/>
                <a:gd name="T19" fmla="*/ 45 h 107"/>
                <a:gd name="T20" fmla="*/ 21 w 326"/>
                <a:gd name="T21" fmla="*/ 46 h 107"/>
                <a:gd name="T22" fmla="*/ 23 w 326"/>
                <a:gd name="T23" fmla="*/ 50 h 107"/>
                <a:gd name="T24" fmla="*/ 22 w 326"/>
                <a:gd name="T25" fmla="*/ 52 h 107"/>
                <a:gd name="T26" fmla="*/ 20 w 326"/>
                <a:gd name="T27" fmla="*/ 55 h 107"/>
                <a:gd name="T28" fmla="*/ 19 w 326"/>
                <a:gd name="T29" fmla="*/ 58 h 107"/>
                <a:gd name="T30" fmla="*/ 20 w 326"/>
                <a:gd name="T31" fmla="*/ 58 h 107"/>
                <a:gd name="T32" fmla="*/ 20 w 326"/>
                <a:gd name="T33" fmla="*/ 62 h 107"/>
                <a:gd name="T34" fmla="*/ 19 w 326"/>
                <a:gd name="T35" fmla="*/ 64 h 107"/>
                <a:gd name="T36" fmla="*/ 18 w 326"/>
                <a:gd name="T37" fmla="*/ 66 h 107"/>
                <a:gd name="T38" fmla="*/ 16 w 326"/>
                <a:gd name="T39" fmla="*/ 69 h 107"/>
                <a:gd name="T40" fmla="*/ 13 w 326"/>
                <a:gd name="T41" fmla="*/ 70 h 107"/>
                <a:gd name="T42" fmla="*/ 13 w 326"/>
                <a:gd name="T43" fmla="*/ 75 h 107"/>
                <a:gd name="T44" fmla="*/ 12 w 326"/>
                <a:gd name="T45" fmla="*/ 77 h 107"/>
                <a:gd name="T46" fmla="*/ 12 w 326"/>
                <a:gd name="T47" fmla="*/ 79 h 107"/>
                <a:gd name="T48" fmla="*/ 8 w 326"/>
                <a:gd name="T49" fmla="*/ 82 h 107"/>
                <a:gd name="T50" fmla="*/ 5 w 326"/>
                <a:gd name="T51" fmla="*/ 87 h 107"/>
                <a:gd name="T52" fmla="*/ 5 w 326"/>
                <a:gd name="T53" fmla="*/ 92 h 107"/>
                <a:gd name="T54" fmla="*/ 5 w 326"/>
                <a:gd name="T55" fmla="*/ 99 h 107"/>
                <a:gd name="T56" fmla="*/ 2 w 326"/>
                <a:gd name="T57" fmla="*/ 104 h 107"/>
                <a:gd name="T58" fmla="*/ 0 w 326"/>
                <a:gd name="T59" fmla="*/ 107 h 107"/>
                <a:gd name="T60" fmla="*/ 0 w 326"/>
                <a:gd name="T61" fmla="*/ 107 h 107"/>
                <a:gd name="T62" fmla="*/ 232 w 326"/>
                <a:gd name="T63" fmla="*/ 89 h 107"/>
                <a:gd name="T64" fmla="*/ 232 w 326"/>
                <a:gd name="T65" fmla="*/ 89 h 107"/>
                <a:gd name="T66" fmla="*/ 232 w 326"/>
                <a:gd name="T67" fmla="*/ 88 h 107"/>
                <a:gd name="T68" fmla="*/ 233 w 326"/>
                <a:gd name="T69" fmla="*/ 82 h 107"/>
                <a:gd name="T70" fmla="*/ 233 w 326"/>
                <a:gd name="T71" fmla="*/ 79 h 107"/>
                <a:gd name="T72" fmla="*/ 237 w 326"/>
                <a:gd name="T73" fmla="*/ 75 h 107"/>
                <a:gd name="T74" fmla="*/ 240 w 326"/>
                <a:gd name="T75" fmla="*/ 75 h 107"/>
                <a:gd name="T76" fmla="*/ 244 w 326"/>
                <a:gd name="T77" fmla="*/ 72 h 107"/>
                <a:gd name="T78" fmla="*/ 243 w 326"/>
                <a:gd name="T79" fmla="*/ 68 h 107"/>
                <a:gd name="T80" fmla="*/ 246 w 326"/>
                <a:gd name="T81" fmla="*/ 64 h 107"/>
                <a:gd name="T82" fmla="*/ 280 w 326"/>
                <a:gd name="T83" fmla="*/ 44 h 107"/>
                <a:gd name="T84" fmla="*/ 285 w 326"/>
                <a:gd name="T85" fmla="*/ 41 h 107"/>
                <a:gd name="T86" fmla="*/ 287 w 326"/>
                <a:gd name="T87" fmla="*/ 37 h 107"/>
                <a:gd name="T88" fmla="*/ 291 w 326"/>
                <a:gd name="T89" fmla="*/ 31 h 107"/>
                <a:gd name="T90" fmla="*/ 294 w 326"/>
                <a:gd name="T91" fmla="*/ 31 h 107"/>
                <a:gd name="T92" fmla="*/ 297 w 326"/>
                <a:gd name="T93" fmla="*/ 35 h 107"/>
                <a:gd name="T94" fmla="*/ 301 w 326"/>
                <a:gd name="T95" fmla="*/ 31 h 107"/>
                <a:gd name="T96" fmla="*/ 306 w 326"/>
                <a:gd name="T97" fmla="*/ 25 h 107"/>
                <a:gd name="T98" fmla="*/ 317 w 326"/>
                <a:gd name="T99" fmla="*/ 23 h 107"/>
                <a:gd name="T100" fmla="*/ 318 w 326"/>
                <a:gd name="T101" fmla="*/ 19 h 107"/>
                <a:gd name="T102" fmla="*/ 321 w 326"/>
                <a:gd name="T103" fmla="*/ 14 h 107"/>
                <a:gd name="T104" fmla="*/ 325 w 326"/>
                <a:gd name="T105" fmla="*/ 12 h 107"/>
                <a:gd name="T106" fmla="*/ 326 w 326"/>
                <a:gd name="T107" fmla="*/ 12 h 107"/>
                <a:gd name="T108" fmla="*/ 326 w 326"/>
                <a:gd name="T109" fmla="*/ 0 h 107"/>
                <a:gd name="T110" fmla="*/ 193 w 326"/>
                <a:gd name="T111" fmla="*/ 14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6" h="107">
                  <a:moveTo>
                    <a:pt x="193" y="14"/>
                  </a:moveTo>
                  <a:cubicBezTo>
                    <a:pt x="83" y="21"/>
                    <a:pt x="83" y="21"/>
                    <a:pt x="83" y="21"/>
                  </a:cubicBezTo>
                  <a:cubicBezTo>
                    <a:pt x="85" y="31"/>
                    <a:pt x="85" y="31"/>
                    <a:pt x="85" y="31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0" y="45"/>
                    <a:pt x="20" y="45"/>
                    <a:pt x="20" y="45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6"/>
                    <a:pt x="23" y="49"/>
                    <a:pt x="23" y="50"/>
                  </a:cubicBezTo>
                  <a:cubicBezTo>
                    <a:pt x="24" y="51"/>
                    <a:pt x="22" y="52"/>
                    <a:pt x="22" y="52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20" y="58"/>
                    <a:pt x="20" y="58"/>
                    <a:pt x="20" y="58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3" y="75"/>
                    <a:pt x="13" y="75"/>
                    <a:pt x="13" y="75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2" y="79"/>
                    <a:pt x="12" y="79"/>
                    <a:pt x="12" y="79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5" y="87"/>
                    <a:pt x="5" y="87"/>
                    <a:pt x="5" y="87"/>
                  </a:cubicBezTo>
                  <a:cubicBezTo>
                    <a:pt x="5" y="92"/>
                    <a:pt x="5" y="92"/>
                    <a:pt x="5" y="92"/>
                  </a:cubicBezTo>
                  <a:cubicBezTo>
                    <a:pt x="5" y="99"/>
                    <a:pt x="5" y="99"/>
                    <a:pt x="5" y="99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232" y="89"/>
                    <a:pt x="232" y="89"/>
                    <a:pt x="232" y="89"/>
                  </a:cubicBezTo>
                  <a:cubicBezTo>
                    <a:pt x="232" y="89"/>
                    <a:pt x="232" y="89"/>
                    <a:pt x="232" y="89"/>
                  </a:cubicBezTo>
                  <a:cubicBezTo>
                    <a:pt x="232" y="88"/>
                    <a:pt x="232" y="88"/>
                    <a:pt x="232" y="88"/>
                  </a:cubicBezTo>
                  <a:cubicBezTo>
                    <a:pt x="233" y="82"/>
                    <a:pt x="233" y="82"/>
                    <a:pt x="233" y="82"/>
                  </a:cubicBezTo>
                  <a:cubicBezTo>
                    <a:pt x="233" y="79"/>
                    <a:pt x="233" y="79"/>
                    <a:pt x="233" y="79"/>
                  </a:cubicBezTo>
                  <a:cubicBezTo>
                    <a:pt x="237" y="75"/>
                    <a:pt x="237" y="75"/>
                    <a:pt x="237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4" y="72"/>
                    <a:pt x="244" y="72"/>
                    <a:pt x="244" y="72"/>
                  </a:cubicBezTo>
                  <a:cubicBezTo>
                    <a:pt x="243" y="68"/>
                    <a:pt x="243" y="68"/>
                    <a:pt x="243" y="68"/>
                  </a:cubicBezTo>
                  <a:cubicBezTo>
                    <a:pt x="246" y="64"/>
                    <a:pt x="246" y="64"/>
                    <a:pt x="246" y="64"/>
                  </a:cubicBezTo>
                  <a:cubicBezTo>
                    <a:pt x="280" y="44"/>
                    <a:pt x="280" y="44"/>
                    <a:pt x="280" y="44"/>
                  </a:cubicBezTo>
                  <a:cubicBezTo>
                    <a:pt x="285" y="41"/>
                    <a:pt x="285" y="41"/>
                    <a:pt x="285" y="41"/>
                  </a:cubicBezTo>
                  <a:cubicBezTo>
                    <a:pt x="287" y="37"/>
                    <a:pt x="287" y="37"/>
                    <a:pt x="287" y="37"/>
                  </a:cubicBezTo>
                  <a:cubicBezTo>
                    <a:pt x="291" y="31"/>
                    <a:pt x="291" y="31"/>
                    <a:pt x="291" y="31"/>
                  </a:cubicBezTo>
                  <a:cubicBezTo>
                    <a:pt x="294" y="31"/>
                    <a:pt x="294" y="31"/>
                    <a:pt x="294" y="31"/>
                  </a:cubicBezTo>
                  <a:cubicBezTo>
                    <a:pt x="297" y="35"/>
                    <a:pt x="297" y="35"/>
                    <a:pt x="297" y="35"/>
                  </a:cubicBezTo>
                  <a:cubicBezTo>
                    <a:pt x="301" y="31"/>
                    <a:pt x="301" y="31"/>
                    <a:pt x="301" y="31"/>
                  </a:cubicBezTo>
                  <a:cubicBezTo>
                    <a:pt x="306" y="25"/>
                    <a:pt x="306" y="25"/>
                    <a:pt x="306" y="25"/>
                  </a:cubicBezTo>
                  <a:cubicBezTo>
                    <a:pt x="317" y="23"/>
                    <a:pt x="317" y="23"/>
                    <a:pt x="317" y="23"/>
                  </a:cubicBezTo>
                  <a:cubicBezTo>
                    <a:pt x="318" y="19"/>
                    <a:pt x="318" y="19"/>
                    <a:pt x="318" y="19"/>
                  </a:cubicBezTo>
                  <a:cubicBezTo>
                    <a:pt x="321" y="14"/>
                    <a:pt x="321" y="14"/>
                    <a:pt x="321" y="14"/>
                  </a:cubicBezTo>
                  <a:cubicBezTo>
                    <a:pt x="325" y="12"/>
                    <a:pt x="325" y="12"/>
                    <a:pt x="325" y="12"/>
                  </a:cubicBezTo>
                  <a:cubicBezTo>
                    <a:pt x="326" y="12"/>
                    <a:pt x="326" y="12"/>
                    <a:pt x="326" y="12"/>
                  </a:cubicBezTo>
                  <a:cubicBezTo>
                    <a:pt x="326" y="0"/>
                    <a:pt x="326" y="0"/>
                    <a:pt x="326" y="0"/>
                  </a:cubicBezTo>
                  <a:lnTo>
                    <a:pt x="193" y="14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227" name="Freeform 37">
              <a:extLst>
                <a:ext uri="{FF2B5EF4-FFF2-40B4-BE49-F238E27FC236}">
                  <a16:creationId xmlns:a16="http://schemas.microsoft.com/office/drawing/2014/main" id="{EE077BFC-8D0E-C64D-A33B-6E876A88E27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1113" y="8210637"/>
              <a:ext cx="1817509" cy="803599"/>
            </a:xfrm>
            <a:custGeom>
              <a:avLst/>
              <a:gdLst>
                <a:gd name="T0" fmla="*/ 320 w 326"/>
                <a:gd name="T1" fmla="*/ 28 h 144"/>
                <a:gd name="T2" fmla="*/ 315 w 326"/>
                <a:gd name="T3" fmla="*/ 38 h 144"/>
                <a:gd name="T4" fmla="*/ 311 w 326"/>
                <a:gd name="T5" fmla="*/ 32 h 144"/>
                <a:gd name="T6" fmla="*/ 300 w 326"/>
                <a:gd name="T7" fmla="*/ 30 h 144"/>
                <a:gd name="T8" fmla="*/ 289 w 326"/>
                <a:gd name="T9" fmla="*/ 35 h 144"/>
                <a:gd name="T10" fmla="*/ 285 w 326"/>
                <a:gd name="T11" fmla="*/ 32 h 144"/>
                <a:gd name="T12" fmla="*/ 282 w 326"/>
                <a:gd name="T13" fmla="*/ 25 h 144"/>
                <a:gd name="T14" fmla="*/ 281 w 326"/>
                <a:gd name="T15" fmla="*/ 18 h 144"/>
                <a:gd name="T16" fmla="*/ 284 w 326"/>
                <a:gd name="T17" fmla="*/ 20 h 144"/>
                <a:gd name="T18" fmla="*/ 290 w 326"/>
                <a:gd name="T19" fmla="*/ 29 h 144"/>
                <a:gd name="T20" fmla="*/ 295 w 326"/>
                <a:gd name="T21" fmla="*/ 26 h 144"/>
                <a:gd name="T22" fmla="*/ 305 w 326"/>
                <a:gd name="T23" fmla="*/ 22 h 144"/>
                <a:gd name="T24" fmla="*/ 306 w 326"/>
                <a:gd name="T25" fmla="*/ 16 h 144"/>
                <a:gd name="T26" fmla="*/ 303 w 326"/>
                <a:gd name="T27" fmla="*/ 12 h 144"/>
                <a:gd name="T28" fmla="*/ 312 w 326"/>
                <a:gd name="T29" fmla="*/ 14 h 144"/>
                <a:gd name="T30" fmla="*/ 308 w 326"/>
                <a:gd name="T31" fmla="*/ 4 h 144"/>
                <a:gd name="T32" fmla="*/ 155 w 326"/>
                <a:gd name="T33" fmla="*/ 28 h 144"/>
                <a:gd name="T34" fmla="*/ 93 w 326"/>
                <a:gd name="T35" fmla="*/ 47 h 144"/>
                <a:gd name="T36" fmla="*/ 85 w 326"/>
                <a:gd name="T37" fmla="*/ 58 h 144"/>
                <a:gd name="T38" fmla="*/ 65 w 326"/>
                <a:gd name="T39" fmla="*/ 70 h 144"/>
                <a:gd name="T40" fmla="*/ 55 w 326"/>
                <a:gd name="T41" fmla="*/ 72 h 144"/>
                <a:gd name="T42" fmla="*/ 14 w 326"/>
                <a:gd name="T43" fmla="*/ 99 h 144"/>
                <a:gd name="T44" fmla="*/ 8 w 326"/>
                <a:gd name="T45" fmla="*/ 110 h 144"/>
                <a:gd name="T46" fmla="*/ 1 w 326"/>
                <a:gd name="T47" fmla="*/ 117 h 144"/>
                <a:gd name="T48" fmla="*/ 0 w 326"/>
                <a:gd name="T49" fmla="*/ 124 h 144"/>
                <a:gd name="T50" fmla="*/ 83 w 326"/>
                <a:gd name="T51" fmla="*/ 104 h 144"/>
                <a:gd name="T52" fmla="*/ 108 w 326"/>
                <a:gd name="T53" fmla="*/ 105 h 144"/>
                <a:gd name="T54" fmla="*/ 123 w 326"/>
                <a:gd name="T55" fmla="*/ 100 h 144"/>
                <a:gd name="T56" fmla="*/ 142 w 326"/>
                <a:gd name="T57" fmla="*/ 114 h 144"/>
                <a:gd name="T58" fmla="*/ 243 w 326"/>
                <a:gd name="T59" fmla="*/ 140 h 144"/>
                <a:gd name="T60" fmla="*/ 256 w 326"/>
                <a:gd name="T61" fmla="*/ 136 h 144"/>
                <a:gd name="T62" fmla="*/ 263 w 326"/>
                <a:gd name="T63" fmla="*/ 117 h 144"/>
                <a:gd name="T64" fmla="*/ 271 w 326"/>
                <a:gd name="T65" fmla="*/ 106 h 144"/>
                <a:gd name="T66" fmla="*/ 270 w 326"/>
                <a:gd name="T67" fmla="*/ 100 h 144"/>
                <a:gd name="T68" fmla="*/ 272 w 326"/>
                <a:gd name="T69" fmla="*/ 97 h 144"/>
                <a:gd name="T70" fmla="*/ 278 w 326"/>
                <a:gd name="T71" fmla="*/ 100 h 144"/>
                <a:gd name="T72" fmla="*/ 281 w 326"/>
                <a:gd name="T73" fmla="*/ 95 h 144"/>
                <a:gd name="T74" fmla="*/ 285 w 326"/>
                <a:gd name="T75" fmla="*/ 95 h 144"/>
                <a:gd name="T76" fmla="*/ 296 w 326"/>
                <a:gd name="T77" fmla="*/ 91 h 144"/>
                <a:gd name="T78" fmla="*/ 301 w 326"/>
                <a:gd name="T79" fmla="*/ 87 h 144"/>
                <a:gd name="T80" fmla="*/ 308 w 326"/>
                <a:gd name="T81" fmla="*/ 81 h 144"/>
                <a:gd name="T82" fmla="*/ 308 w 326"/>
                <a:gd name="T83" fmla="*/ 75 h 144"/>
                <a:gd name="T84" fmla="*/ 301 w 326"/>
                <a:gd name="T85" fmla="*/ 78 h 144"/>
                <a:gd name="T86" fmla="*/ 291 w 326"/>
                <a:gd name="T87" fmla="*/ 83 h 144"/>
                <a:gd name="T88" fmla="*/ 283 w 326"/>
                <a:gd name="T89" fmla="*/ 77 h 144"/>
                <a:gd name="T90" fmla="*/ 288 w 326"/>
                <a:gd name="T91" fmla="*/ 77 h 144"/>
                <a:gd name="T92" fmla="*/ 296 w 326"/>
                <a:gd name="T93" fmla="*/ 73 h 144"/>
                <a:gd name="T94" fmla="*/ 297 w 326"/>
                <a:gd name="T95" fmla="*/ 68 h 144"/>
                <a:gd name="T96" fmla="*/ 296 w 326"/>
                <a:gd name="T97" fmla="*/ 64 h 144"/>
                <a:gd name="T98" fmla="*/ 280 w 326"/>
                <a:gd name="T99" fmla="*/ 58 h 144"/>
                <a:gd name="T100" fmla="*/ 290 w 326"/>
                <a:gd name="T101" fmla="*/ 57 h 144"/>
                <a:gd name="T102" fmla="*/ 294 w 326"/>
                <a:gd name="T103" fmla="*/ 55 h 144"/>
                <a:gd name="T104" fmla="*/ 294 w 326"/>
                <a:gd name="T105" fmla="*/ 51 h 144"/>
                <a:gd name="T106" fmla="*/ 300 w 326"/>
                <a:gd name="T107" fmla="*/ 58 h 144"/>
                <a:gd name="T108" fmla="*/ 306 w 326"/>
                <a:gd name="T109" fmla="*/ 58 h 144"/>
                <a:gd name="T110" fmla="*/ 317 w 326"/>
                <a:gd name="T111" fmla="*/ 57 h 144"/>
                <a:gd name="T112" fmla="*/ 319 w 326"/>
                <a:gd name="T113" fmla="*/ 48 h 144"/>
                <a:gd name="T114" fmla="*/ 322 w 326"/>
                <a:gd name="T115" fmla="*/ 42 h 144"/>
                <a:gd name="T116" fmla="*/ 325 w 326"/>
                <a:gd name="T117" fmla="*/ 3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6" h="144">
                  <a:moveTo>
                    <a:pt x="324" y="34"/>
                  </a:moveTo>
                  <a:cubicBezTo>
                    <a:pt x="322" y="31"/>
                    <a:pt x="322" y="31"/>
                    <a:pt x="322" y="31"/>
                  </a:cubicBezTo>
                  <a:cubicBezTo>
                    <a:pt x="320" y="28"/>
                    <a:pt x="320" y="28"/>
                    <a:pt x="320" y="28"/>
                  </a:cubicBezTo>
                  <a:cubicBezTo>
                    <a:pt x="317" y="28"/>
                    <a:pt x="317" y="28"/>
                    <a:pt x="317" y="28"/>
                  </a:cubicBezTo>
                  <a:cubicBezTo>
                    <a:pt x="316" y="29"/>
                    <a:pt x="316" y="29"/>
                    <a:pt x="316" y="29"/>
                  </a:cubicBezTo>
                  <a:cubicBezTo>
                    <a:pt x="315" y="38"/>
                    <a:pt x="315" y="38"/>
                    <a:pt x="315" y="38"/>
                  </a:cubicBezTo>
                  <a:cubicBezTo>
                    <a:pt x="315" y="40"/>
                    <a:pt x="315" y="40"/>
                    <a:pt x="315" y="40"/>
                  </a:cubicBezTo>
                  <a:cubicBezTo>
                    <a:pt x="312" y="38"/>
                    <a:pt x="312" y="38"/>
                    <a:pt x="312" y="38"/>
                  </a:cubicBezTo>
                  <a:cubicBezTo>
                    <a:pt x="311" y="32"/>
                    <a:pt x="311" y="32"/>
                    <a:pt x="311" y="32"/>
                  </a:cubicBezTo>
                  <a:cubicBezTo>
                    <a:pt x="309" y="28"/>
                    <a:pt x="309" y="28"/>
                    <a:pt x="309" y="28"/>
                  </a:cubicBezTo>
                  <a:cubicBezTo>
                    <a:pt x="306" y="27"/>
                    <a:pt x="306" y="27"/>
                    <a:pt x="306" y="27"/>
                  </a:cubicBezTo>
                  <a:cubicBezTo>
                    <a:pt x="300" y="30"/>
                    <a:pt x="300" y="30"/>
                    <a:pt x="300" y="30"/>
                  </a:cubicBezTo>
                  <a:cubicBezTo>
                    <a:pt x="298" y="30"/>
                    <a:pt x="298" y="30"/>
                    <a:pt x="298" y="30"/>
                  </a:cubicBezTo>
                  <a:cubicBezTo>
                    <a:pt x="292" y="32"/>
                    <a:pt x="292" y="32"/>
                    <a:pt x="292" y="32"/>
                  </a:cubicBezTo>
                  <a:cubicBezTo>
                    <a:pt x="289" y="35"/>
                    <a:pt x="289" y="35"/>
                    <a:pt x="289" y="35"/>
                  </a:cubicBezTo>
                  <a:cubicBezTo>
                    <a:pt x="286" y="39"/>
                    <a:pt x="286" y="39"/>
                    <a:pt x="286" y="3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85" y="32"/>
                    <a:pt x="285" y="32"/>
                    <a:pt x="285" y="32"/>
                  </a:cubicBezTo>
                  <a:cubicBezTo>
                    <a:pt x="285" y="30"/>
                    <a:pt x="285" y="30"/>
                    <a:pt x="285" y="30"/>
                  </a:cubicBezTo>
                  <a:cubicBezTo>
                    <a:pt x="283" y="27"/>
                    <a:pt x="283" y="27"/>
                    <a:pt x="283" y="27"/>
                  </a:cubicBezTo>
                  <a:cubicBezTo>
                    <a:pt x="282" y="25"/>
                    <a:pt x="282" y="25"/>
                    <a:pt x="282" y="25"/>
                  </a:cubicBezTo>
                  <a:cubicBezTo>
                    <a:pt x="281" y="23"/>
                    <a:pt x="281" y="23"/>
                    <a:pt x="281" y="23"/>
                  </a:cubicBezTo>
                  <a:cubicBezTo>
                    <a:pt x="281" y="20"/>
                    <a:pt x="281" y="20"/>
                    <a:pt x="281" y="20"/>
                  </a:cubicBezTo>
                  <a:cubicBezTo>
                    <a:pt x="281" y="18"/>
                    <a:pt x="281" y="18"/>
                    <a:pt x="281" y="18"/>
                  </a:cubicBezTo>
                  <a:cubicBezTo>
                    <a:pt x="283" y="16"/>
                    <a:pt x="283" y="16"/>
                    <a:pt x="283" y="16"/>
                  </a:cubicBezTo>
                  <a:cubicBezTo>
                    <a:pt x="283" y="16"/>
                    <a:pt x="283" y="16"/>
                    <a:pt x="283" y="16"/>
                  </a:cubicBezTo>
                  <a:cubicBezTo>
                    <a:pt x="284" y="20"/>
                    <a:pt x="284" y="20"/>
                    <a:pt x="284" y="20"/>
                  </a:cubicBezTo>
                  <a:cubicBezTo>
                    <a:pt x="285" y="26"/>
                    <a:pt x="285" y="26"/>
                    <a:pt x="285" y="26"/>
                  </a:cubicBezTo>
                  <a:cubicBezTo>
                    <a:pt x="287" y="31"/>
                    <a:pt x="287" y="31"/>
                    <a:pt x="287" y="31"/>
                  </a:cubicBezTo>
                  <a:cubicBezTo>
                    <a:pt x="290" y="29"/>
                    <a:pt x="290" y="29"/>
                    <a:pt x="290" y="29"/>
                  </a:cubicBezTo>
                  <a:cubicBezTo>
                    <a:pt x="291" y="28"/>
                    <a:pt x="291" y="28"/>
                    <a:pt x="291" y="28"/>
                  </a:cubicBezTo>
                  <a:cubicBezTo>
                    <a:pt x="294" y="26"/>
                    <a:pt x="294" y="26"/>
                    <a:pt x="294" y="26"/>
                  </a:cubicBezTo>
                  <a:cubicBezTo>
                    <a:pt x="295" y="26"/>
                    <a:pt x="295" y="26"/>
                    <a:pt x="295" y="26"/>
                  </a:cubicBezTo>
                  <a:cubicBezTo>
                    <a:pt x="299" y="24"/>
                    <a:pt x="299" y="24"/>
                    <a:pt x="299" y="24"/>
                  </a:cubicBezTo>
                  <a:cubicBezTo>
                    <a:pt x="300" y="22"/>
                    <a:pt x="300" y="22"/>
                    <a:pt x="300" y="22"/>
                  </a:cubicBezTo>
                  <a:cubicBezTo>
                    <a:pt x="305" y="22"/>
                    <a:pt x="305" y="22"/>
                    <a:pt x="305" y="22"/>
                  </a:cubicBezTo>
                  <a:cubicBezTo>
                    <a:pt x="306" y="19"/>
                    <a:pt x="306" y="19"/>
                    <a:pt x="306" y="19"/>
                  </a:cubicBezTo>
                  <a:cubicBezTo>
                    <a:pt x="307" y="18"/>
                    <a:pt x="307" y="18"/>
                    <a:pt x="307" y="18"/>
                  </a:cubicBezTo>
                  <a:cubicBezTo>
                    <a:pt x="307" y="18"/>
                    <a:pt x="306" y="17"/>
                    <a:pt x="306" y="16"/>
                  </a:cubicBezTo>
                  <a:cubicBezTo>
                    <a:pt x="305" y="16"/>
                    <a:pt x="305" y="16"/>
                    <a:pt x="305" y="16"/>
                  </a:cubicBezTo>
                  <a:cubicBezTo>
                    <a:pt x="303" y="13"/>
                    <a:pt x="303" y="13"/>
                    <a:pt x="303" y="13"/>
                  </a:cubicBezTo>
                  <a:cubicBezTo>
                    <a:pt x="303" y="12"/>
                    <a:pt x="303" y="12"/>
                    <a:pt x="303" y="12"/>
                  </a:cubicBezTo>
                  <a:cubicBezTo>
                    <a:pt x="304" y="12"/>
                    <a:pt x="304" y="12"/>
                    <a:pt x="304" y="12"/>
                  </a:cubicBezTo>
                  <a:cubicBezTo>
                    <a:pt x="309" y="14"/>
                    <a:pt x="309" y="14"/>
                    <a:pt x="309" y="14"/>
                  </a:cubicBezTo>
                  <a:cubicBezTo>
                    <a:pt x="312" y="14"/>
                    <a:pt x="312" y="14"/>
                    <a:pt x="312" y="14"/>
                  </a:cubicBezTo>
                  <a:cubicBezTo>
                    <a:pt x="312" y="11"/>
                    <a:pt x="312" y="11"/>
                    <a:pt x="312" y="11"/>
                  </a:cubicBezTo>
                  <a:cubicBezTo>
                    <a:pt x="309" y="7"/>
                    <a:pt x="309" y="7"/>
                    <a:pt x="309" y="7"/>
                  </a:cubicBezTo>
                  <a:cubicBezTo>
                    <a:pt x="308" y="4"/>
                    <a:pt x="308" y="4"/>
                    <a:pt x="308" y="4"/>
                  </a:cubicBezTo>
                  <a:cubicBezTo>
                    <a:pt x="305" y="0"/>
                    <a:pt x="305" y="0"/>
                    <a:pt x="305" y="0"/>
                  </a:cubicBezTo>
                  <a:cubicBezTo>
                    <a:pt x="218" y="18"/>
                    <a:pt x="218" y="18"/>
                    <a:pt x="218" y="18"/>
                  </a:cubicBezTo>
                  <a:cubicBezTo>
                    <a:pt x="155" y="28"/>
                    <a:pt x="155" y="28"/>
                    <a:pt x="155" y="28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3" y="47"/>
                    <a:pt x="93" y="47"/>
                    <a:pt x="93" y="47"/>
                  </a:cubicBezTo>
                  <a:cubicBezTo>
                    <a:pt x="89" y="49"/>
                    <a:pt x="89" y="49"/>
                    <a:pt x="89" y="49"/>
                  </a:cubicBezTo>
                  <a:cubicBezTo>
                    <a:pt x="86" y="54"/>
                    <a:pt x="86" y="54"/>
                    <a:pt x="86" y="54"/>
                  </a:cubicBezTo>
                  <a:cubicBezTo>
                    <a:pt x="85" y="58"/>
                    <a:pt x="85" y="58"/>
                    <a:pt x="85" y="58"/>
                  </a:cubicBezTo>
                  <a:cubicBezTo>
                    <a:pt x="74" y="60"/>
                    <a:pt x="74" y="60"/>
                    <a:pt x="74" y="60"/>
                  </a:cubicBezTo>
                  <a:cubicBezTo>
                    <a:pt x="69" y="66"/>
                    <a:pt x="69" y="66"/>
                    <a:pt x="69" y="66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62" y="66"/>
                    <a:pt x="62" y="66"/>
                    <a:pt x="62" y="66"/>
                  </a:cubicBezTo>
                  <a:cubicBezTo>
                    <a:pt x="59" y="66"/>
                    <a:pt x="59" y="66"/>
                    <a:pt x="59" y="66"/>
                  </a:cubicBezTo>
                  <a:cubicBezTo>
                    <a:pt x="55" y="72"/>
                    <a:pt x="55" y="72"/>
                    <a:pt x="55" y="72"/>
                  </a:cubicBezTo>
                  <a:cubicBezTo>
                    <a:pt x="53" y="76"/>
                    <a:pt x="53" y="76"/>
                    <a:pt x="53" y="76"/>
                  </a:cubicBezTo>
                  <a:cubicBezTo>
                    <a:pt x="48" y="79"/>
                    <a:pt x="48" y="79"/>
                    <a:pt x="48" y="79"/>
                  </a:cubicBezTo>
                  <a:cubicBezTo>
                    <a:pt x="14" y="99"/>
                    <a:pt x="14" y="99"/>
                    <a:pt x="14" y="99"/>
                  </a:cubicBezTo>
                  <a:cubicBezTo>
                    <a:pt x="11" y="103"/>
                    <a:pt x="11" y="103"/>
                    <a:pt x="11" y="103"/>
                  </a:cubicBezTo>
                  <a:cubicBezTo>
                    <a:pt x="12" y="107"/>
                    <a:pt x="12" y="107"/>
                    <a:pt x="12" y="107"/>
                  </a:cubicBezTo>
                  <a:cubicBezTo>
                    <a:pt x="8" y="110"/>
                    <a:pt x="8" y="110"/>
                    <a:pt x="8" y="110"/>
                  </a:cubicBezTo>
                  <a:cubicBezTo>
                    <a:pt x="5" y="110"/>
                    <a:pt x="5" y="110"/>
                    <a:pt x="5" y="110"/>
                  </a:cubicBezTo>
                  <a:cubicBezTo>
                    <a:pt x="1" y="114"/>
                    <a:pt x="1" y="114"/>
                    <a:pt x="1" y="114"/>
                  </a:cubicBezTo>
                  <a:cubicBezTo>
                    <a:pt x="1" y="117"/>
                    <a:pt x="1" y="117"/>
                    <a:pt x="1" y="117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56" y="118"/>
                    <a:pt x="56" y="118"/>
                    <a:pt x="56" y="118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83" y="104"/>
                    <a:pt x="83" y="104"/>
                    <a:pt x="83" y="104"/>
                  </a:cubicBezTo>
                  <a:cubicBezTo>
                    <a:pt x="90" y="104"/>
                    <a:pt x="90" y="104"/>
                    <a:pt x="90" y="104"/>
                  </a:cubicBezTo>
                  <a:cubicBezTo>
                    <a:pt x="102" y="106"/>
                    <a:pt x="102" y="106"/>
                    <a:pt x="102" y="106"/>
                  </a:cubicBezTo>
                  <a:cubicBezTo>
                    <a:pt x="108" y="105"/>
                    <a:pt x="108" y="105"/>
                    <a:pt x="108" y="105"/>
                  </a:cubicBezTo>
                  <a:cubicBezTo>
                    <a:pt x="111" y="104"/>
                    <a:pt x="111" y="104"/>
                    <a:pt x="111" y="104"/>
                  </a:cubicBezTo>
                  <a:cubicBezTo>
                    <a:pt x="116" y="101"/>
                    <a:pt x="116" y="101"/>
                    <a:pt x="116" y="101"/>
                  </a:cubicBezTo>
                  <a:cubicBezTo>
                    <a:pt x="123" y="100"/>
                    <a:pt x="123" y="100"/>
                    <a:pt x="123" y="100"/>
                  </a:cubicBezTo>
                  <a:cubicBezTo>
                    <a:pt x="132" y="101"/>
                    <a:pt x="132" y="101"/>
                    <a:pt x="132" y="101"/>
                  </a:cubicBezTo>
                  <a:cubicBezTo>
                    <a:pt x="138" y="104"/>
                    <a:pt x="138" y="104"/>
                    <a:pt x="138" y="104"/>
                  </a:cubicBezTo>
                  <a:cubicBezTo>
                    <a:pt x="142" y="114"/>
                    <a:pt x="142" y="114"/>
                    <a:pt x="142" y="114"/>
                  </a:cubicBezTo>
                  <a:cubicBezTo>
                    <a:pt x="182" y="106"/>
                    <a:pt x="182" y="106"/>
                    <a:pt x="182" y="106"/>
                  </a:cubicBezTo>
                  <a:cubicBezTo>
                    <a:pt x="234" y="144"/>
                    <a:pt x="234" y="144"/>
                    <a:pt x="234" y="144"/>
                  </a:cubicBezTo>
                  <a:cubicBezTo>
                    <a:pt x="243" y="140"/>
                    <a:pt x="243" y="140"/>
                    <a:pt x="243" y="140"/>
                  </a:cubicBezTo>
                  <a:cubicBezTo>
                    <a:pt x="245" y="140"/>
                    <a:pt x="245" y="140"/>
                    <a:pt x="245" y="140"/>
                  </a:cubicBezTo>
                  <a:cubicBezTo>
                    <a:pt x="254" y="139"/>
                    <a:pt x="254" y="139"/>
                    <a:pt x="254" y="139"/>
                  </a:cubicBezTo>
                  <a:cubicBezTo>
                    <a:pt x="256" y="136"/>
                    <a:pt x="256" y="136"/>
                    <a:pt x="256" y="136"/>
                  </a:cubicBezTo>
                  <a:cubicBezTo>
                    <a:pt x="259" y="133"/>
                    <a:pt x="259" y="133"/>
                    <a:pt x="259" y="133"/>
                  </a:cubicBezTo>
                  <a:cubicBezTo>
                    <a:pt x="260" y="124"/>
                    <a:pt x="260" y="124"/>
                    <a:pt x="260" y="124"/>
                  </a:cubicBezTo>
                  <a:cubicBezTo>
                    <a:pt x="263" y="117"/>
                    <a:pt x="263" y="117"/>
                    <a:pt x="263" y="117"/>
                  </a:cubicBezTo>
                  <a:cubicBezTo>
                    <a:pt x="267" y="111"/>
                    <a:pt x="267" y="111"/>
                    <a:pt x="267" y="111"/>
                  </a:cubicBezTo>
                  <a:cubicBezTo>
                    <a:pt x="271" y="108"/>
                    <a:pt x="271" y="108"/>
                    <a:pt x="271" y="108"/>
                  </a:cubicBezTo>
                  <a:cubicBezTo>
                    <a:pt x="271" y="106"/>
                    <a:pt x="271" y="106"/>
                    <a:pt x="271" y="106"/>
                  </a:cubicBezTo>
                  <a:cubicBezTo>
                    <a:pt x="270" y="103"/>
                    <a:pt x="270" y="103"/>
                    <a:pt x="270" y="103"/>
                  </a:cubicBezTo>
                  <a:cubicBezTo>
                    <a:pt x="269" y="101"/>
                    <a:pt x="269" y="101"/>
                    <a:pt x="269" y="101"/>
                  </a:cubicBezTo>
                  <a:cubicBezTo>
                    <a:pt x="270" y="100"/>
                    <a:pt x="270" y="100"/>
                    <a:pt x="270" y="100"/>
                  </a:cubicBezTo>
                  <a:cubicBezTo>
                    <a:pt x="270" y="98"/>
                    <a:pt x="270" y="98"/>
                    <a:pt x="270" y="98"/>
                  </a:cubicBezTo>
                  <a:cubicBezTo>
                    <a:pt x="271" y="97"/>
                    <a:pt x="271" y="97"/>
                    <a:pt x="271" y="97"/>
                  </a:cubicBezTo>
                  <a:cubicBezTo>
                    <a:pt x="272" y="97"/>
                    <a:pt x="272" y="97"/>
                    <a:pt x="272" y="97"/>
                  </a:cubicBezTo>
                  <a:cubicBezTo>
                    <a:pt x="273" y="98"/>
                    <a:pt x="273" y="98"/>
                    <a:pt x="273" y="98"/>
                  </a:cubicBezTo>
                  <a:cubicBezTo>
                    <a:pt x="274" y="102"/>
                    <a:pt x="274" y="102"/>
                    <a:pt x="274" y="102"/>
                  </a:cubicBezTo>
                  <a:cubicBezTo>
                    <a:pt x="278" y="100"/>
                    <a:pt x="278" y="100"/>
                    <a:pt x="278" y="100"/>
                  </a:cubicBezTo>
                  <a:cubicBezTo>
                    <a:pt x="281" y="99"/>
                    <a:pt x="281" y="99"/>
                    <a:pt x="281" y="99"/>
                  </a:cubicBezTo>
                  <a:cubicBezTo>
                    <a:pt x="281" y="97"/>
                    <a:pt x="281" y="97"/>
                    <a:pt x="281" y="97"/>
                  </a:cubicBezTo>
                  <a:cubicBezTo>
                    <a:pt x="281" y="95"/>
                    <a:pt x="281" y="95"/>
                    <a:pt x="281" y="95"/>
                  </a:cubicBezTo>
                  <a:cubicBezTo>
                    <a:pt x="283" y="94"/>
                    <a:pt x="283" y="94"/>
                    <a:pt x="283" y="94"/>
                  </a:cubicBezTo>
                  <a:cubicBezTo>
                    <a:pt x="283" y="93"/>
                    <a:pt x="283" y="93"/>
                    <a:pt x="283" y="93"/>
                  </a:cubicBezTo>
                  <a:cubicBezTo>
                    <a:pt x="285" y="95"/>
                    <a:pt x="285" y="95"/>
                    <a:pt x="285" y="95"/>
                  </a:cubicBezTo>
                  <a:cubicBezTo>
                    <a:pt x="290" y="93"/>
                    <a:pt x="290" y="93"/>
                    <a:pt x="290" y="93"/>
                  </a:cubicBezTo>
                  <a:cubicBezTo>
                    <a:pt x="294" y="91"/>
                    <a:pt x="294" y="91"/>
                    <a:pt x="294" y="91"/>
                  </a:cubicBezTo>
                  <a:cubicBezTo>
                    <a:pt x="296" y="91"/>
                    <a:pt x="296" y="91"/>
                    <a:pt x="296" y="91"/>
                  </a:cubicBezTo>
                  <a:cubicBezTo>
                    <a:pt x="299" y="89"/>
                    <a:pt x="299" y="89"/>
                    <a:pt x="299" y="89"/>
                  </a:cubicBezTo>
                  <a:cubicBezTo>
                    <a:pt x="301" y="88"/>
                    <a:pt x="301" y="88"/>
                    <a:pt x="301" y="88"/>
                  </a:cubicBezTo>
                  <a:cubicBezTo>
                    <a:pt x="301" y="87"/>
                    <a:pt x="301" y="87"/>
                    <a:pt x="301" y="87"/>
                  </a:cubicBezTo>
                  <a:cubicBezTo>
                    <a:pt x="305" y="90"/>
                    <a:pt x="305" y="90"/>
                    <a:pt x="305" y="90"/>
                  </a:cubicBezTo>
                  <a:cubicBezTo>
                    <a:pt x="307" y="86"/>
                    <a:pt x="307" y="86"/>
                    <a:pt x="307" y="86"/>
                  </a:cubicBezTo>
                  <a:cubicBezTo>
                    <a:pt x="308" y="81"/>
                    <a:pt x="308" y="81"/>
                    <a:pt x="308" y="81"/>
                  </a:cubicBezTo>
                  <a:cubicBezTo>
                    <a:pt x="309" y="79"/>
                    <a:pt x="309" y="79"/>
                    <a:pt x="309" y="79"/>
                  </a:cubicBezTo>
                  <a:cubicBezTo>
                    <a:pt x="310" y="77"/>
                    <a:pt x="310" y="77"/>
                    <a:pt x="310" y="77"/>
                  </a:cubicBezTo>
                  <a:cubicBezTo>
                    <a:pt x="310" y="77"/>
                    <a:pt x="309" y="74"/>
                    <a:pt x="308" y="75"/>
                  </a:cubicBezTo>
                  <a:cubicBezTo>
                    <a:pt x="307" y="75"/>
                    <a:pt x="304" y="76"/>
                    <a:pt x="304" y="76"/>
                  </a:cubicBezTo>
                  <a:cubicBezTo>
                    <a:pt x="303" y="78"/>
                    <a:pt x="303" y="78"/>
                    <a:pt x="303" y="78"/>
                  </a:cubicBezTo>
                  <a:cubicBezTo>
                    <a:pt x="301" y="78"/>
                    <a:pt x="301" y="78"/>
                    <a:pt x="301" y="78"/>
                  </a:cubicBezTo>
                  <a:cubicBezTo>
                    <a:pt x="299" y="80"/>
                    <a:pt x="299" y="80"/>
                    <a:pt x="299" y="80"/>
                  </a:cubicBezTo>
                  <a:cubicBezTo>
                    <a:pt x="294" y="83"/>
                    <a:pt x="294" y="83"/>
                    <a:pt x="294" y="83"/>
                  </a:cubicBezTo>
                  <a:cubicBezTo>
                    <a:pt x="291" y="83"/>
                    <a:pt x="291" y="83"/>
                    <a:pt x="291" y="83"/>
                  </a:cubicBezTo>
                  <a:cubicBezTo>
                    <a:pt x="283" y="81"/>
                    <a:pt x="283" y="81"/>
                    <a:pt x="283" y="81"/>
                  </a:cubicBezTo>
                  <a:cubicBezTo>
                    <a:pt x="283" y="79"/>
                    <a:pt x="283" y="79"/>
                    <a:pt x="283" y="79"/>
                  </a:cubicBezTo>
                  <a:cubicBezTo>
                    <a:pt x="283" y="77"/>
                    <a:pt x="283" y="77"/>
                    <a:pt x="283" y="77"/>
                  </a:cubicBezTo>
                  <a:cubicBezTo>
                    <a:pt x="284" y="76"/>
                    <a:pt x="284" y="76"/>
                    <a:pt x="284" y="76"/>
                  </a:cubicBezTo>
                  <a:cubicBezTo>
                    <a:pt x="286" y="76"/>
                    <a:pt x="286" y="76"/>
                    <a:pt x="286" y="76"/>
                  </a:cubicBezTo>
                  <a:cubicBezTo>
                    <a:pt x="288" y="77"/>
                    <a:pt x="288" y="77"/>
                    <a:pt x="288" y="77"/>
                  </a:cubicBezTo>
                  <a:cubicBezTo>
                    <a:pt x="293" y="77"/>
                    <a:pt x="293" y="77"/>
                    <a:pt x="293" y="77"/>
                  </a:cubicBezTo>
                  <a:cubicBezTo>
                    <a:pt x="296" y="75"/>
                    <a:pt x="296" y="75"/>
                    <a:pt x="296" y="75"/>
                  </a:cubicBezTo>
                  <a:cubicBezTo>
                    <a:pt x="296" y="73"/>
                    <a:pt x="296" y="73"/>
                    <a:pt x="296" y="73"/>
                  </a:cubicBezTo>
                  <a:cubicBezTo>
                    <a:pt x="295" y="71"/>
                    <a:pt x="295" y="71"/>
                    <a:pt x="295" y="71"/>
                  </a:cubicBezTo>
                  <a:cubicBezTo>
                    <a:pt x="296" y="68"/>
                    <a:pt x="296" y="68"/>
                    <a:pt x="296" y="68"/>
                  </a:cubicBezTo>
                  <a:cubicBezTo>
                    <a:pt x="297" y="68"/>
                    <a:pt x="297" y="68"/>
                    <a:pt x="297" y="68"/>
                  </a:cubicBezTo>
                  <a:cubicBezTo>
                    <a:pt x="299" y="66"/>
                    <a:pt x="299" y="66"/>
                    <a:pt x="299" y="66"/>
                  </a:cubicBezTo>
                  <a:cubicBezTo>
                    <a:pt x="299" y="64"/>
                    <a:pt x="299" y="64"/>
                    <a:pt x="299" y="64"/>
                  </a:cubicBezTo>
                  <a:cubicBezTo>
                    <a:pt x="296" y="64"/>
                    <a:pt x="296" y="64"/>
                    <a:pt x="296" y="64"/>
                  </a:cubicBezTo>
                  <a:cubicBezTo>
                    <a:pt x="290" y="61"/>
                    <a:pt x="290" y="61"/>
                    <a:pt x="290" y="61"/>
                  </a:cubicBezTo>
                  <a:cubicBezTo>
                    <a:pt x="283" y="60"/>
                    <a:pt x="283" y="60"/>
                    <a:pt x="283" y="60"/>
                  </a:cubicBezTo>
                  <a:cubicBezTo>
                    <a:pt x="280" y="58"/>
                    <a:pt x="280" y="58"/>
                    <a:pt x="280" y="58"/>
                  </a:cubicBezTo>
                  <a:cubicBezTo>
                    <a:pt x="280" y="57"/>
                    <a:pt x="280" y="57"/>
                    <a:pt x="280" y="57"/>
                  </a:cubicBezTo>
                  <a:cubicBezTo>
                    <a:pt x="284" y="57"/>
                    <a:pt x="284" y="57"/>
                    <a:pt x="284" y="57"/>
                  </a:cubicBezTo>
                  <a:cubicBezTo>
                    <a:pt x="290" y="57"/>
                    <a:pt x="290" y="57"/>
                    <a:pt x="290" y="57"/>
                  </a:cubicBezTo>
                  <a:cubicBezTo>
                    <a:pt x="294" y="59"/>
                    <a:pt x="294" y="59"/>
                    <a:pt x="294" y="59"/>
                  </a:cubicBezTo>
                  <a:cubicBezTo>
                    <a:pt x="295" y="57"/>
                    <a:pt x="295" y="57"/>
                    <a:pt x="295" y="57"/>
                  </a:cubicBezTo>
                  <a:cubicBezTo>
                    <a:pt x="294" y="55"/>
                    <a:pt x="294" y="55"/>
                    <a:pt x="294" y="55"/>
                  </a:cubicBezTo>
                  <a:cubicBezTo>
                    <a:pt x="293" y="54"/>
                    <a:pt x="293" y="54"/>
                    <a:pt x="293" y="54"/>
                  </a:cubicBezTo>
                  <a:cubicBezTo>
                    <a:pt x="292" y="52"/>
                    <a:pt x="292" y="52"/>
                    <a:pt x="292" y="52"/>
                  </a:cubicBezTo>
                  <a:cubicBezTo>
                    <a:pt x="294" y="51"/>
                    <a:pt x="294" y="51"/>
                    <a:pt x="294" y="51"/>
                  </a:cubicBezTo>
                  <a:cubicBezTo>
                    <a:pt x="297" y="51"/>
                    <a:pt x="297" y="51"/>
                    <a:pt x="297" y="51"/>
                  </a:cubicBezTo>
                  <a:cubicBezTo>
                    <a:pt x="298" y="56"/>
                    <a:pt x="298" y="56"/>
                    <a:pt x="298" y="56"/>
                  </a:cubicBezTo>
                  <a:cubicBezTo>
                    <a:pt x="300" y="58"/>
                    <a:pt x="300" y="58"/>
                    <a:pt x="300" y="58"/>
                  </a:cubicBezTo>
                  <a:cubicBezTo>
                    <a:pt x="303" y="58"/>
                    <a:pt x="303" y="58"/>
                    <a:pt x="303" y="58"/>
                  </a:cubicBezTo>
                  <a:cubicBezTo>
                    <a:pt x="304" y="57"/>
                    <a:pt x="304" y="57"/>
                    <a:pt x="304" y="57"/>
                  </a:cubicBezTo>
                  <a:cubicBezTo>
                    <a:pt x="306" y="58"/>
                    <a:pt x="306" y="58"/>
                    <a:pt x="306" y="58"/>
                  </a:cubicBezTo>
                  <a:cubicBezTo>
                    <a:pt x="310" y="58"/>
                    <a:pt x="310" y="58"/>
                    <a:pt x="310" y="58"/>
                  </a:cubicBezTo>
                  <a:cubicBezTo>
                    <a:pt x="316" y="58"/>
                    <a:pt x="316" y="58"/>
                    <a:pt x="316" y="58"/>
                  </a:cubicBezTo>
                  <a:cubicBezTo>
                    <a:pt x="317" y="57"/>
                    <a:pt x="317" y="57"/>
                    <a:pt x="317" y="57"/>
                  </a:cubicBezTo>
                  <a:cubicBezTo>
                    <a:pt x="317" y="53"/>
                    <a:pt x="317" y="53"/>
                    <a:pt x="317" y="53"/>
                  </a:cubicBezTo>
                  <a:cubicBezTo>
                    <a:pt x="318" y="51"/>
                    <a:pt x="318" y="51"/>
                    <a:pt x="318" y="51"/>
                  </a:cubicBezTo>
                  <a:cubicBezTo>
                    <a:pt x="319" y="48"/>
                    <a:pt x="319" y="48"/>
                    <a:pt x="319" y="48"/>
                  </a:cubicBezTo>
                  <a:cubicBezTo>
                    <a:pt x="319" y="46"/>
                    <a:pt x="319" y="46"/>
                    <a:pt x="319" y="46"/>
                  </a:cubicBezTo>
                  <a:cubicBezTo>
                    <a:pt x="320" y="42"/>
                    <a:pt x="320" y="42"/>
                    <a:pt x="320" y="42"/>
                  </a:cubicBezTo>
                  <a:cubicBezTo>
                    <a:pt x="322" y="42"/>
                    <a:pt x="322" y="42"/>
                    <a:pt x="322" y="42"/>
                  </a:cubicBezTo>
                  <a:cubicBezTo>
                    <a:pt x="323" y="44"/>
                    <a:pt x="323" y="44"/>
                    <a:pt x="323" y="44"/>
                  </a:cubicBezTo>
                  <a:cubicBezTo>
                    <a:pt x="325" y="42"/>
                    <a:pt x="325" y="42"/>
                    <a:pt x="325" y="42"/>
                  </a:cubicBezTo>
                  <a:cubicBezTo>
                    <a:pt x="325" y="39"/>
                    <a:pt x="325" y="39"/>
                    <a:pt x="325" y="39"/>
                  </a:cubicBezTo>
                  <a:cubicBezTo>
                    <a:pt x="326" y="37"/>
                    <a:pt x="326" y="37"/>
                    <a:pt x="326" y="37"/>
                  </a:cubicBezTo>
                  <a:lnTo>
                    <a:pt x="324" y="34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228" name="Freeform 38">
              <a:extLst>
                <a:ext uri="{FF2B5EF4-FFF2-40B4-BE49-F238E27FC236}">
                  <a16:creationId xmlns:a16="http://schemas.microsoft.com/office/drawing/2014/main" id="{036A247D-C947-E54C-909D-8D0E1231B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47705" y="8869328"/>
              <a:ext cx="1119480" cy="1205403"/>
            </a:xfrm>
            <a:custGeom>
              <a:avLst/>
              <a:gdLst>
                <a:gd name="T0" fmla="*/ 196 w 201"/>
                <a:gd name="T1" fmla="*/ 127 h 216"/>
                <a:gd name="T2" fmla="*/ 195 w 201"/>
                <a:gd name="T3" fmla="*/ 120 h 216"/>
                <a:gd name="T4" fmla="*/ 191 w 201"/>
                <a:gd name="T5" fmla="*/ 115 h 216"/>
                <a:gd name="T6" fmla="*/ 190 w 201"/>
                <a:gd name="T7" fmla="*/ 110 h 216"/>
                <a:gd name="T8" fmla="*/ 187 w 201"/>
                <a:gd name="T9" fmla="*/ 107 h 216"/>
                <a:gd name="T10" fmla="*/ 183 w 201"/>
                <a:gd name="T11" fmla="*/ 106 h 216"/>
                <a:gd name="T12" fmla="*/ 181 w 201"/>
                <a:gd name="T13" fmla="*/ 101 h 216"/>
                <a:gd name="T14" fmla="*/ 179 w 201"/>
                <a:gd name="T15" fmla="*/ 96 h 216"/>
                <a:gd name="T16" fmla="*/ 174 w 201"/>
                <a:gd name="T17" fmla="*/ 89 h 216"/>
                <a:gd name="T18" fmla="*/ 168 w 201"/>
                <a:gd name="T19" fmla="*/ 84 h 216"/>
                <a:gd name="T20" fmla="*/ 158 w 201"/>
                <a:gd name="T21" fmla="*/ 78 h 216"/>
                <a:gd name="T22" fmla="*/ 147 w 201"/>
                <a:gd name="T23" fmla="*/ 63 h 216"/>
                <a:gd name="T24" fmla="*/ 126 w 201"/>
                <a:gd name="T25" fmla="*/ 46 h 216"/>
                <a:gd name="T26" fmla="*/ 116 w 201"/>
                <a:gd name="T27" fmla="*/ 35 h 216"/>
                <a:gd name="T28" fmla="*/ 111 w 201"/>
                <a:gd name="T29" fmla="*/ 27 h 216"/>
                <a:gd name="T30" fmla="*/ 96 w 201"/>
                <a:gd name="T31" fmla="*/ 19 h 216"/>
                <a:gd name="T32" fmla="*/ 92 w 201"/>
                <a:gd name="T33" fmla="*/ 14 h 216"/>
                <a:gd name="T34" fmla="*/ 97 w 201"/>
                <a:gd name="T35" fmla="*/ 8 h 216"/>
                <a:gd name="T36" fmla="*/ 103 w 201"/>
                <a:gd name="T37" fmla="*/ 4 h 216"/>
                <a:gd name="T38" fmla="*/ 104 w 201"/>
                <a:gd name="T39" fmla="*/ 0 h 216"/>
                <a:gd name="T40" fmla="*/ 48 w 201"/>
                <a:gd name="T41" fmla="*/ 6 h 216"/>
                <a:gd name="T42" fmla="*/ 0 w 201"/>
                <a:gd name="T43" fmla="*/ 10 h 216"/>
                <a:gd name="T44" fmla="*/ 11 w 201"/>
                <a:gd name="T45" fmla="*/ 58 h 216"/>
                <a:gd name="T46" fmla="*/ 25 w 201"/>
                <a:gd name="T47" fmla="*/ 107 h 216"/>
                <a:gd name="T48" fmla="*/ 38 w 201"/>
                <a:gd name="T49" fmla="*/ 128 h 216"/>
                <a:gd name="T50" fmla="*/ 39 w 201"/>
                <a:gd name="T51" fmla="*/ 137 h 216"/>
                <a:gd name="T52" fmla="*/ 40 w 201"/>
                <a:gd name="T53" fmla="*/ 144 h 216"/>
                <a:gd name="T54" fmla="*/ 39 w 201"/>
                <a:gd name="T55" fmla="*/ 150 h 216"/>
                <a:gd name="T56" fmla="*/ 35 w 201"/>
                <a:gd name="T57" fmla="*/ 157 h 216"/>
                <a:gd name="T58" fmla="*/ 37 w 201"/>
                <a:gd name="T59" fmla="*/ 172 h 216"/>
                <a:gd name="T60" fmla="*/ 40 w 201"/>
                <a:gd name="T61" fmla="*/ 182 h 216"/>
                <a:gd name="T62" fmla="*/ 37 w 201"/>
                <a:gd name="T63" fmla="*/ 186 h 216"/>
                <a:gd name="T64" fmla="*/ 41 w 201"/>
                <a:gd name="T65" fmla="*/ 193 h 216"/>
                <a:gd name="T66" fmla="*/ 46 w 201"/>
                <a:gd name="T67" fmla="*/ 201 h 216"/>
                <a:gd name="T68" fmla="*/ 160 w 201"/>
                <a:gd name="T69" fmla="*/ 207 h 216"/>
                <a:gd name="T70" fmla="*/ 169 w 201"/>
                <a:gd name="T71" fmla="*/ 216 h 216"/>
                <a:gd name="T72" fmla="*/ 166 w 201"/>
                <a:gd name="T73" fmla="*/ 193 h 216"/>
                <a:gd name="T74" fmla="*/ 183 w 201"/>
                <a:gd name="T75" fmla="*/ 196 h 216"/>
                <a:gd name="T76" fmla="*/ 185 w 201"/>
                <a:gd name="T77" fmla="*/ 189 h 216"/>
                <a:gd name="T78" fmla="*/ 182 w 201"/>
                <a:gd name="T79" fmla="*/ 187 h 216"/>
                <a:gd name="T80" fmla="*/ 180 w 201"/>
                <a:gd name="T81" fmla="*/ 183 h 216"/>
                <a:gd name="T82" fmla="*/ 185 w 201"/>
                <a:gd name="T83" fmla="*/ 183 h 216"/>
                <a:gd name="T84" fmla="*/ 183 w 201"/>
                <a:gd name="T85" fmla="*/ 177 h 216"/>
                <a:gd name="T86" fmla="*/ 188 w 201"/>
                <a:gd name="T87" fmla="*/ 174 h 216"/>
                <a:gd name="T88" fmla="*/ 187 w 201"/>
                <a:gd name="T89" fmla="*/ 168 h 216"/>
                <a:gd name="T90" fmla="*/ 188 w 201"/>
                <a:gd name="T91" fmla="*/ 165 h 216"/>
                <a:gd name="T92" fmla="*/ 189 w 201"/>
                <a:gd name="T93" fmla="*/ 161 h 216"/>
                <a:gd name="T94" fmla="*/ 189 w 201"/>
                <a:gd name="T95" fmla="*/ 151 h 216"/>
                <a:gd name="T96" fmla="*/ 194 w 201"/>
                <a:gd name="T97" fmla="*/ 152 h 216"/>
                <a:gd name="T98" fmla="*/ 193 w 201"/>
                <a:gd name="T99" fmla="*/ 149 h 216"/>
                <a:gd name="T100" fmla="*/ 189 w 201"/>
                <a:gd name="T101" fmla="*/ 144 h 216"/>
                <a:gd name="T102" fmla="*/ 196 w 201"/>
                <a:gd name="T103" fmla="*/ 144 h 216"/>
                <a:gd name="T104" fmla="*/ 193 w 201"/>
                <a:gd name="T105" fmla="*/ 141 h 216"/>
                <a:gd name="T106" fmla="*/ 192 w 201"/>
                <a:gd name="T107" fmla="*/ 137 h 216"/>
                <a:gd name="T108" fmla="*/ 197 w 201"/>
                <a:gd name="T109" fmla="*/ 138 h 216"/>
                <a:gd name="T110" fmla="*/ 199 w 201"/>
                <a:gd name="T111" fmla="*/ 134 h 216"/>
                <a:gd name="T112" fmla="*/ 201 w 201"/>
                <a:gd name="T113" fmla="*/ 130 h 216"/>
                <a:gd name="T114" fmla="*/ 198 w 201"/>
                <a:gd name="T115" fmla="*/ 128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01" h="216">
                  <a:moveTo>
                    <a:pt x="198" y="128"/>
                  </a:moveTo>
                  <a:cubicBezTo>
                    <a:pt x="196" y="127"/>
                    <a:pt x="196" y="127"/>
                    <a:pt x="196" y="127"/>
                  </a:cubicBezTo>
                  <a:cubicBezTo>
                    <a:pt x="195" y="124"/>
                    <a:pt x="195" y="124"/>
                    <a:pt x="195" y="124"/>
                  </a:cubicBezTo>
                  <a:cubicBezTo>
                    <a:pt x="195" y="120"/>
                    <a:pt x="195" y="120"/>
                    <a:pt x="195" y="120"/>
                  </a:cubicBezTo>
                  <a:cubicBezTo>
                    <a:pt x="195" y="119"/>
                    <a:pt x="195" y="119"/>
                    <a:pt x="195" y="119"/>
                  </a:cubicBezTo>
                  <a:cubicBezTo>
                    <a:pt x="191" y="115"/>
                    <a:pt x="191" y="115"/>
                    <a:pt x="191" y="115"/>
                  </a:cubicBezTo>
                  <a:cubicBezTo>
                    <a:pt x="190" y="112"/>
                    <a:pt x="190" y="112"/>
                    <a:pt x="190" y="112"/>
                  </a:cubicBezTo>
                  <a:cubicBezTo>
                    <a:pt x="190" y="110"/>
                    <a:pt x="190" y="110"/>
                    <a:pt x="190" y="110"/>
                  </a:cubicBezTo>
                  <a:cubicBezTo>
                    <a:pt x="190" y="109"/>
                    <a:pt x="190" y="109"/>
                    <a:pt x="190" y="109"/>
                  </a:cubicBezTo>
                  <a:cubicBezTo>
                    <a:pt x="187" y="107"/>
                    <a:pt x="187" y="107"/>
                    <a:pt x="187" y="107"/>
                  </a:cubicBezTo>
                  <a:cubicBezTo>
                    <a:pt x="184" y="106"/>
                    <a:pt x="184" y="106"/>
                    <a:pt x="184" y="106"/>
                  </a:cubicBezTo>
                  <a:cubicBezTo>
                    <a:pt x="183" y="106"/>
                    <a:pt x="183" y="106"/>
                    <a:pt x="183" y="106"/>
                  </a:cubicBezTo>
                  <a:cubicBezTo>
                    <a:pt x="182" y="104"/>
                    <a:pt x="182" y="104"/>
                    <a:pt x="182" y="104"/>
                  </a:cubicBezTo>
                  <a:cubicBezTo>
                    <a:pt x="181" y="101"/>
                    <a:pt x="181" y="101"/>
                    <a:pt x="181" y="101"/>
                  </a:cubicBezTo>
                  <a:cubicBezTo>
                    <a:pt x="181" y="99"/>
                    <a:pt x="181" y="99"/>
                    <a:pt x="181" y="99"/>
                  </a:cubicBezTo>
                  <a:cubicBezTo>
                    <a:pt x="179" y="96"/>
                    <a:pt x="179" y="96"/>
                    <a:pt x="179" y="96"/>
                  </a:cubicBezTo>
                  <a:cubicBezTo>
                    <a:pt x="176" y="91"/>
                    <a:pt x="176" y="91"/>
                    <a:pt x="176" y="91"/>
                  </a:cubicBezTo>
                  <a:cubicBezTo>
                    <a:pt x="174" y="89"/>
                    <a:pt x="174" y="89"/>
                    <a:pt x="174" y="89"/>
                  </a:cubicBezTo>
                  <a:cubicBezTo>
                    <a:pt x="171" y="87"/>
                    <a:pt x="171" y="87"/>
                    <a:pt x="171" y="87"/>
                  </a:cubicBezTo>
                  <a:cubicBezTo>
                    <a:pt x="168" y="84"/>
                    <a:pt x="168" y="84"/>
                    <a:pt x="168" y="84"/>
                  </a:cubicBezTo>
                  <a:cubicBezTo>
                    <a:pt x="165" y="81"/>
                    <a:pt x="165" y="81"/>
                    <a:pt x="165" y="81"/>
                  </a:cubicBezTo>
                  <a:cubicBezTo>
                    <a:pt x="158" y="78"/>
                    <a:pt x="158" y="78"/>
                    <a:pt x="158" y="78"/>
                  </a:cubicBezTo>
                  <a:cubicBezTo>
                    <a:pt x="153" y="71"/>
                    <a:pt x="153" y="71"/>
                    <a:pt x="153" y="71"/>
                  </a:cubicBezTo>
                  <a:cubicBezTo>
                    <a:pt x="147" y="63"/>
                    <a:pt x="147" y="63"/>
                    <a:pt x="147" y="63"/>
                  </a:cubicBezTo>
                  <a:cubicBezTo>
                    <a:pt x="142" y="59"/>
                    <a:pt x="142" y="59"/>
                    <a:pt x="142" y="59"/>
                  </a:cubicBezTo>
                  <a:cubicBezTo>
                    <a:pt x="126" y="46"/>
                    <a:pt x="126" y="46"/>
                    <a:pt x="126" y="46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16" y="35"/>
                    <a:pt x="116" y="35"/>
                    <a:pt x="116" y="35"/>
                  </a:cubicBezTo>
                  <a:cubicBezTo>
                    <a:pt x="114" y="31"/>
                    <a:pt x="114" y="31"/>
                    <a:pt x="114" y="31"/>
                  </a:cubicBezTo>
                  <a:cubicBezTo>
                    <a:pt x="111" y="27"/>
                    <a:pt x="111" y="27"/>
                    <a:pt x="111" y="27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96" y="19"/>
                    <a:pt x="96" y="19"/>
                    <a:pt x="96" y="19"/>
                  </a:cubicBezTo>
                  <a:cubicBezTo>
                    <a:pt x="94" y="16"/>
                    <a:pt x="94" y="16"/>
                    <a:pt x="94" y="16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1"/>
                    <a:pt x="92" y="11"/>
                    <a:pt x="92" y="11"/>
                  </a:cubicBezTo>
                  <a:cubicBezTo>
                    <a:pt x="97" y="8"/>
                    <a:pt x="97" y="8"/>
                    <a:pt x="97" y="8"/>
                  </a:cubicBezTo>
                  <a:cubicBezTo>
                    <a:pt x="101" y="5"/>
                    <a:pt x="101" y="5"/>
                    <a:pt x="101" y="5"/>
                  </a:cubicBezTo>
                  <a:cubicBezTo>
                    <a:pt x="103" y="4"/>
                    <a:pt x="103" y="4"/>
                    <a:pt x="103" y="4"/>
                  </a:cubicBezTo>
                  <a:cubicBezTo>
                    <a:pt x="103" y="2"/>
                    <a:pt x="103" y="2"/>
                    <a:pt x="103" y="2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23" y="98"/>
                    <a:pt x="23" y="98"/>
                    <a:pt x="23" y="98"/>
                  </a:cubicBezTo>
                  <a:cubicBezTo>
                    <a:pt x="25" y="107"/>
                    <a:pt x="25" y="107"/>
                    <a:pt x="25" y="107"/>
                  </a:cubicBezTo>
                  <a:cubicBezTo>
                    <a:pt x="33" y="122"/>
                    <a:pt x="33" y="122"/>
                    <a:pt x="33" y="122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9" y="137"/>
                    <a:pt x="39" y="137"/>
                    <a:pt x="39" y="137"/>
                  </a:cubicBezTo>
                  <a:cubicBezTo>
                    <a:pt x="42" y="139"/>
                    <a:pt x="42" y="139"/>
                    <a:pt x="42" y="139"/>
                  </a:cubicBezTo>
                  <a:cubicBezTo>
                    <a:pt x="40" y="144"/>
                    <a:pt x="40" y="144"/>
                    <a:pt x="40" y="144"/>
                  </a:cubicBezTo>
                  <a:cubicBezTo>
                    <a:pt x="35" y="147"/>
                    <a:pt x="35" y="147"/>
                    <a:pt x="35" y="147"/>
                  </a:cubicBezTo>
                  <a:cubicBezTo>
                    <a:pt x="39" y="150"/>
                    <a:pt x="39" y="150"/>
                    <a:pt x="39" y="150"/>
                  </a:cubicBezTo>
                  <a:cubicBezTo>
                    <a:pt x="38" y="155"/>
                    <a:pt x="38" y="155"/>
                    <a:pt x="38" y="155"/>
                  </a:cubicBezTo>
                  <a:cubicBezTo>
                    <a:pt x="35" y="157"/>
                    <a:pt x="35" y="157"/>
                    <a:pt x="35" y="157"/>
                  </a:cubicBezTo>
                  <a:cubicBezTo>
                    <a:pt x="35" y="163"/>
                    <a:pt x="35" y="163"/>
                    <a:pt x="35" y="163"/>
                  </a:cubicBezTo>
                  <a:cubicBezTo>
                    <a:pt x="37" y="172"/>
                    <a:pt x="37" y="172"/>
                    <a:pt x="37" y="172"/>
                  </a:cubicBezTo>
                  <a:cubicBezTo>
                    <a:pt x="39" y="176"/>
                    <a:pt x="39" y="176"/>
                    <a:pt x="39" y="176"/>
                  </a:cubicBezTo>
                  <a:cubicBezTo>
                    <a:pt x="40" y="182"/>
                    <a:pt x="40" y="182"/>
                    <a:pt x="40" y="182"/>
                  </a:cubicBezTo>
                  <a:cubicBezTo>
                    <a:pt x="38" y="184"/>
                    <a:pt x="38" y="184"/>
                    <a:pt x="38" y="184"/>
                  </a:cubicBezTo>
                  <a:cubicBezTo>
                    <a:pt x="37" y="186"/>
                    <a:pt x="37" y="186"/>
                    <a:pt x="37" y="186"/>
                  </a:cubicBezTo>
                  <a:cubicBezTo>
                    <a:pt x="39" y="190"/>
                    <a:pt x="39" y="190"/>
                    <a:pt x="39" y="190"/>
                  </a:cubicBezTo>
                  <a:cubicBezTo>
                    <a:pt x="41" y="193"/>
                    <a:pt x="41" y="193"/>
                    <a:pt x="41" y="193"/>
                  </a:cubicBezTo>
                  <a:cubicBezTo>
                    <a:pt x="45" y="199"/>
                    <a:pt x="45" y="199"/>
                    <a:pt x="45" y="199"/>
                  </a:cubicBezTo>
                  <a:cubicBezTo>
                    <a:pt x="46" y="201"/>
                    <a:pt x="46" y="201"/>
                    <a:pt x="46" y="201"/>
                  </a:cubicBezTo>
                  <a:cubicBezTo>
                    <a:pt x="52" y="213"/>
                    <a:pt x="52" y="213"/>
                    <a:pt x="52" y="213"/>
                  </a:cubicBezTo>
                  <a:cubicBezTo>
                    <a:pt x="160" y="207"/>
                    <a:pt x="160" y="207"/>
                    <a:pt x="160" y="207"/>
                  </a:cubicBezTo>
                  <a:cubicBezTo>
                    <a:pt x="161" y="216"/>
                    <a:pt x="161" y="216"/>
                    <a:pt x="161" y="216"/>
                  </a:cubicBezTo>
                  <a:cubicBezTo>
                    <a:pt x="169" y="216"/>
                    <a:pt x="169" y="216"/>
                    <a:pt x="169" y="216"/>
                  </a:cubicBezTo>
                  <a:cubicBezTo>
                    <a:pt x="166" y="193"/>
                    <a:pt x="166" y="193"/>
                    <a:pt x="166" y="193"/>
                  </a:cubicBezTo>
                  <a:cubicBezTo>
                    <a:pt x="166" y="193"/>
                    <a:pt x="166" y="193"/>
                    <a:pt x="166" y="193"/>
                  </a:cubicBezTo>
                  <a:cubicBezTo>
                    <a:pt x="173" y="194"/>
                    <a:pt x="173" y="194"/>
                    <a:pt x="173" y="194"/>
                  </a:cubicBezTo>
                  <a:cubicBezTo>
                    <a:pt x="183" y="196"/>
                    <a:pt x="183" y="196"/>
                    <a:pt x="183" y="196"/>
                  </a:cubicBezTo>
                  <a:cubicBezTo>
                    <a:pt x="184" y="193"/>
                    <a:pt x="184" y="193"/>
                    <a:pt x="184" y="193"/>
                  </a:cubicBezTo>
                  <a:cubicBezTo>
                    <a:pt x="184" y="193"/>
                    <a:pt x="185" y="189"/>
                    <a:pt x="185" y="189"/>
                  </a:cubicBezTo>
                  <a:cubicBezTo>
                    <a:pt x="185" y="188"/>
                    <a:pt x="184" y="188"/>
                    <a:pt x="184" y="188"/>
                  </a:cubicBezTo>
                  <a:cubicBezTo>
                    <a:pt x="184" y="188"/>
                    <a:pt x="183" y="187"/>
                    <a:pt x="182" y="187"/>
                  </a:cubicBezTo>
                  <a:cubicBezTo>
                    <a:pt x="181" y="186"/>
                    <a:pt x="181" y="185"/>
                    <a:pt x="180" y="184"/>
                  </a:cubicBezTo>
                  <a:cubicBezTo>
                    <a:pt x="179" y="183"/>
                    <a:pt x="180" y="183"/>
                    <a:pt x="180" y="183"/>
                  </a:cubicBezTo>
                  <a:cubicBezTo>
                    <a:pt x="182" y="183"/>
                    <a:pt x="182" y="183"/>
                    <a:pt x="182" y="183"/>
                  </a:cubicBezTo>
                  <a:cubicBezTo>
                    <a:pt x="185" y="183"/>
                    <a:pt x="185" y="183"/>
                    <a:pt x="185" y="183"/>
                  </a:cubicBezTo>
                  <a:cubicBezTo>
                    <a:pt x="185" y="183"/>
                    <a:pt x="184" y="181"/>
                    <a:pt x="184" y="179"/>
                  </a:cubicBezTo>
                  <a:cubicBezTo>
                    <a:pt x="183" y="177"/>
                    <a:pt x="183" y="177"/>
                    <a:pt x="183" y="177"/>
                  </a:cubicBezTo>
                  <a:cubicBezTo>
                    <a:pt x="186" y="176"/>
                    <a:pt x="186" y="176"/>
                    <a:pt x="186" y="176"/>
                  </a:cubicBezTo>
                  <a:cubicBezTo>
                    <a:pt x="188" y="174"/>
                    <a:pt x="188" y="174"/>
                    <a:pt x="188" y="174"/>
                  </a:cubicBezTo>
                  <a:cubicBezTo>
                    <a:pt x="190" y="169"/>
                    <a:pt x="190" y="169"/>
                    <a:pt x="190" y="169"/>
                  </a:cubicBezTo>
                  <a:cubicBezTo>
                    <a:pt x="187" y="168"/>
                    <a:pt x="187" y="168"/>
                    <a:pt x="187" y="168"/>
                  </a:cubicBezTo>
                  <a:cubicBezTo>
                    <a:pt x="187" y="168"/>
                    <a:pt x="187" y="167"/>
                    <a:pt x="187" y="167"/>
                  </a:cubicBezTo>
                  <a:cubicBezTo>
                    <a:pt x="187" y="166"/>
                    <a:pt x="188" y="166"/>
                    <a:pt x="188" y="165"/>
                  </a:cubicBezTo>
                  <a:cubicBezTo>
                    <a:pt x="188" y="165"/>
                    <a:pt x="189" y="164"/>
                    <a:pt x="189" y="164"/>
                  </a:cubicBezTo>
                  <a:cubicBezTo>
                    <a:pt x="189" y="161"/>
                    <a:pt x="189" y="161"/>
                    <a:pt x="189" y="161"/>
                  </a:cubicBezTo>
                  <a:cubicBezTo>
                    <a:pt x="189" y="154"/>
                    <a:pt x="189" y="154"/>
                    <a:pt x="189" y="154"/>
                  </a:cubicBezTo>
                  <a:cubicBezTo>
                    <a:pt x="189" y="151"/>
                    <a:pt x="189" y="151"/>
                    <a:pt x="189" y="151"/>
                  </a:cubicBezTo>
                  <a:cubicBezTo>
                    <a:pt x="189" y="151"/>
                    <a:pt x="191" y="151"/>
                    <a:pt x="192" y="151"/>
                  </a:cubicBezTo>
                  <a:cubicBezTo>
                    <a:pt x="192" y="151"/>
                    <a:pt x="194" y="152"/>
                    <a:pt x="194" y="152"/>
                  </a:cubicBezTo>
                  <a:cubicBezTo>
                    <a:pt x="194" y="152"/>
                    <a:pt x="195" y="151"/>
                    <a:pt x="195" y="150"/>
                  </a:cubicBezTo>
                  <a:cubicBezTo>
                    <a:pt x="195" y="150"/>
                    <a:pt x="195" y="150"/>
                    <a:pt x="193" y="149"/>
                  </a:cubicBezTo>
                  <a:cubicBezTo>
                    <a:pt x="192" y="148"/>
                    <a:pt x="190" y="147"/>
                    <a:pt x="190" y="147"/>
                  </a:cubicBezTo>
                  <a:cubicBezTo>
                    <a:pt x="190" y="146"/>
                    <a:pt x="189" y="144"/>
                    <a:pt x="189" y="144"/>
                  </a:cubicBezTo>
                  <a:cubicBezTo>
                    <a:pt x="191" y="144"/>
                    <a:pt x="191" y="144"/>
                    <a:pt x="191" y="144"/>
                  </a:cubicBezTo>
                  <a:cubicBezTo>
                    <a:pt x="196" y="144"/>
                    <a:pt x="196" y="144"/>
                    <a:pt x="196" y="144"/>
                  </a:cubicBezTo>
                  <a:cubicBezTo>
                    <a:pt x="197" y="141"/>
                    <a:pt x="197" y="141"/>
                    <a:pt x="197" y="141"/>
                  </a:cubicBezTo>
                  <a:cubicBezTo>
                    <a:pt x="197" y="141"/>
                    <a:pt x="193" y="141"/>
                    <a:pt x="193" y="141"/>
                  </a:cubicBezTo>
                  <a:cubicBezTo>
                    <a:pt x="193" y="141"/>
                    <a:pt x="191" y="139"/>
                    <a:pt x="191" y="139"/>
                  </a:cubicBezTo>
                  <a:cubicBezTo>
                    <a:pt x="192" y="137"/>
                    <a:pt x="192" y="137"/>
                    <a:pt x="192" y="137"/>
                  </a:cubicBezTo>
                  <a:cubicBezTo>
                    <a:pt x="193" y="138"/>
                    <a:pt x="193" y="138"/>
                    <a:pt x="193" y="138"/>
                  </a:cubicBezTo>
                  <a:cubicBezTo>
                    <a:pt x="197" y="138"/>
                    <a:pt x="197" y="138"/>
                    <a:pt x="197" y="138"/>
                  </a:cubicBezTo>
                  <a:cubicBezTo>
                    <a:pt x="199" y="137"/>
                    <a:pt x="199" y="137"/>
                    <a:pt x="199" y="137"/>
                  </a:cubicBezTo>
                  <a:cubicBezTo>
                    <a:pt x="199" y="134"/>
                    <a:pt x="199" y="134"/>
                    <a:pt x="199" y="134"/>
                  </a:cubicBezTo>
                  <a:cubicBezTo>
                    <a:pt x="199" y="132"/>
                    <a:pt x="199" y="132"/>
                    <a:pt x="199" y="132"/>
                  </a:cubicBezTo>
                  <a:cubicBezTo>
                    <a:pt x="201" y="130"/>
                    <a:pt x="201" y="130"/>
                    <a:pt x="201" y="130"/>
                  </a:cubicBezTo>
                  <a:cubicBezTo>
                    <a:pt x="200" y="129"/>
                    <a:pt x="200" y="129"/>
                    <a:pt x="200" y="129"/>
                  </a:cubicBezTo>
                  <a:lnTo>
                    <a:pt x="198" y="128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accent6"/>
                </a:solidFill>
                <a:latin typeface="Montserrat" charset="0"/>
              </a:endParaRPr>
            </a:p>
          </p:txBody>
        </p:sp>
        <p:sp>
          <p:nvSpPr>
            <p:cNvPr id="229" name="Freeform 39">
              <a:extLst>
                <a:ext uri="{FF2B5EF4-FFF2-40B4-BE49-F238E27FC236}">
                  <a16:creationId xmlns:a16="http://schemas.microsoft.com/office/drawing/2014/main" id="{CBA8F69D-5584-CA4E-809E-EF57426441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6476" y="7532191"/>
              <a:ext cx="1633126" cy="915578"/>
            </a:xfrm>
            <a:custGeom>
              <a:avLst/>
              <a:gdLst>
                <a:gd name="T0" fmla="*/ 169 w 248"/>
                <a:gd name="T1" fmla="*/ 118 h 139"/>
                <a:gd name="T2" fmla="*/ 248 w 248"/>
                <a:gd name="T3" fmla="*/ 101 h 139"/>
                <a:gd name="T4" fmla="*/ 246 w 248"/>
                <a:gd name="T5" fmla="*/ 93 h 139"/>
                <a:gd name="T6" fmla="*/ 239 w 248"/>
                <a:gd name="T7" fmla="*/ 86 h 139"/>
                <a:gd name="T8" fmla="*/ 232 w 248"/>
                <a:gd name="T9" fmla="*/ 83 h 139"/>
                <a:gd name="T10" fmla="*/ 228 w 248"/>
                <a:gd name="T11" fmla="*/ 78 h 139"/>
                <a:gd name="T12" fmla="*/ 224 w 248"/>
                <a:gd name="T13" fmla="*/ 72 h 139"/>
                <a:gd name="T14" fmla="*/ 226 w 248"/>
                <a:gd name="T15" fmla="*/ 68 h 139"/>
                <a:gd name="T16" fmla="*/ 228 w 248"/>
                <a:gd name="T17" fmla="*/ 67 h 139"/>
                <a:gd name="T18" fmla="*/ 224 w 248"/>
                <a:gd name="T19" fmla="*/ 63 h 139"/>
                <a:gd name="T20" fmla="*/ 211 w 248"/>
                <a:gd name="T21" fmla="*/ 54 h 139"/>
                <a:gd name="T22" fmla="*/ 215 w 248"/>
                <a:gd name="T23" fmla="*/ 55 h 139"/>
                <a:gd name="T24" fmla="*/ 221 w 248"/>
                <a:gd name="T25" fmla="*/ 59 h 139"/>
                <a:gd name="T26" fmla="*/ 225 w 248"/>
                <a:gd name="T27" fmla="*/ 56 h 139"/>
                <a:gd name="T28" fmla="*/ 225 w 248"/>
                <a:gd name="T29" fmla="*/ 48 h 139"/>
                <a:gd name="T30" fmla="*/ 215 w 248"/>
                <a:gd name="T31" fmla="*/ 45 h 139"/>
                <a:gd name="T32" fmla="*/ 211 w 248"/>
                <a:gd name="T33" fmla="*/ 41 h 139"/>
                <a:gd name="T34" fmla="*/ 207 w 248"/>
                <a:gd name="T35" fmla="*/ 43 h 139"/>
                <a:gd name="T36" fmla="*/ 199 w 248"/>
                <a:gd name="T37" fmla="*/ 37 h 139"/>
                <a:gd name="T38" fmla="*/ 193 w 248"/>
                <a:gd name="T39" fmla="*/ 37 h 139"/>
                <a:gd name="T40" fmla="*/ 188 w 248"/>
                <a:gd name="T41" fmla="*/ 36 h 139"/>
                <a:gd name="T42" fmla="*/ 191 w 248"/>
                <a:gd name="T43" fmla="*/ 24 h 139"/>
                <a:gd name="T44" fmla="*/ 192 w 248"/>
                <a:gd name="T45" fmla="*/ 17 h 139"/>
                <a:gd name="T46" fmla="*/ 183 w 248"/>
                <a:gd name="T47" fmla="*/ 10 h 139"/>
                <a:gd name="T48" fmla="*/ 171 w 248"/>
                <a:gd name="T49" fmla="*/ 5 h 139"/>
                <a:gd name="T50" fmla="*/ 166 w 248"/>
                <a:gd name="T51" fmla="*/ 8 h 139"/>
                <a:gd name="T52" fmla="*/ 151 w 248"/>
                <a:gd name="T53" fmla="*/ 0 h 139"/>
                <a:gd name="T54" fmla="*/ 149 w 248"/>
                <a:gd name="T55" fmla="*/ 15 h 139"/>
                <a:gd name="T56" fmla="*/ 144 w 248"/>
                <a:gd name="T57" fmla="*/ 21 h 139"/>
                <a:gd name="T58" fmla="*/ 138 w 248"/>
                <a:gd name="T59" fmla="*/ 28 h 139"/>
                <a:gd name="T60" fmla="*/ 134 w 248"/>
                <a:gd name="T61" fmla="*/ 28 h 139"/>
                <a:gd name="T62" fmla="*/ 131 w 248"/>
                <a:gd name="T63" fmla="*/ 36 h 139"/>
                <a:gd name="T64" fmla="*/ 127 w 248"/>
                <a:gd name="T65" fmla="*/ 46 h 139"/>
                <a:gd name="T66" fmla="*/ 120 w 248"/>
                <a:gd name="T67" fmla="*/ 43 h 139"/>
                <a:gd name="T68" fmla="*/ 115 w 248"/>
                <a:gd name="T69" fmla="*/ 48 h 139"/>
                <a:gd name="T70" fmla="*/ 109 w 248"/>
                <a:gd name="T71" fmla="*/ 68 h 139"/>
                <a:gd name="T72" fmla="*/ 103 w 248"/>
                <a:gd name="T73" fmla="*/ 78 h 139"/>
                <a:gd name="T74" fmla="*/ 100 w 248"/>
                <a:gd name="T75" fmla="*/ 89 h 139"/>
                <a:gd name="T76" fmla="*/ 82 w 248"/>
                <a:gd name="T77" fmla="*/ 101 h 139"/>
                <a:gd name="T78" fmla="*/ 69 w 248"/>
                <a:gd name="T79" fmla="*/ 100 h 139"/>
                <a:gd name="T80" fmla="*/ 61 w 248"/>
                <a:gd name="T81" fmla="*/ 107 h 139"/>
                <a:gd name="T82" fmla="*/ 50 w 248"/>
                <a:gd name="T83" fmla="*/ 100 h 139"/>
                <a:gd name="T84" fmla="*/ 46 w 248"/>
                <a:gd name="T85" fmla="*/ 97 h 139"/>
                <a:gd name="T86" fmla="*/ 43 w 248"/>
                <a:gd name="T87" fmla="*/ 103 h 139"/>
                <a:gd name="T88" fmla="*/ 28 w 248"/>
                <a:gd name="T89" fmla="*/ 113 h 139"/>
                <a:gd name="T90" fmla="*/ 22 w 248"/>
                <a:gd name="T91" fmla="*/ 127 h 139"/>
                <a:gd name="T92" fmla="*/ 15 w 248"/>
                <a:gd name="T93" fmla="*/ 130 h 139"/>
                <a:gd name="T94" fmla="*/ 6 w 248"/>
                <a:gd name="T95" fmla="*/ 136 h 139"/>
                <a:gd name="T96" fmla="*/ 64 w 248"/>
                <a:gd name="T97" fmla="*/ 133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8" h="139">
                  <a:moveTo>
                    <a:pt x="116" y="127"/>
                  </a:moveTo>
                  <a:lnTo>
                    <a:pt x="169" y="118"/>
                  </a:lnTo>
                  <a:lnTo>
                    <a:pt x="243" y="103"/>
                  </a:lnTo>
                  <a:lnTo>
                    <a:pt x="248" y="101"/>
                  </a:lnTo>
                  <a:lnTo>
                    <a:pt x="248" y="98"/>
                  </a:lnTo>
                  <a:lnTo>
                    <a:pt x="246" y="93"/>
                  </a:lnTo>
                  <a:lnTo>
                    <a:pt x="243" y="89"/>
                  </a:lnTo>
                  <a:lnTo>
                    <a:pt x="239" y="86"/>
                  </a:lnTo>
                  <a:lnTo>
                    <a:pt x="237" y="86"/>
                  </a:lnTo>
                  <a:lnTo>
                    <a:pt x="232" y="83"/>
                  </a:lnTo>
                  <a:lnTo>
                    <a:pt x="231" y="80"/>
                  </a:lnTo>
                  <a:lnTo>
                    <a:pt x="228" y="78"/>
                  </a:lnTo>
                  <a:lnTo>
                    <a:pt x="226" y="74"/>
                  </a:lnTo>
                  <a:lnTo>
                    <a:pt x="224" y="72"/>
                  </a:lnTo>
                  <a:lnTo>
                    <a:pt x="224" y="70"/>
                  </a:lnTo>
                  <a:lnTo>
                    <a:pt x="226" y="68"/>
                  </a:lnTo>
                  <a:lnTo>
                    <a:pt x="230" y="70"/>
                  </a:lnTo>
                  <a:lnTo>
                    <a:pt x="228" y="67"/>
                  </a:lnTo>
                  <a:lnTo>
                    <a:pt x="226" y="64"/>
                  </a:lnTo>
                  <a:lnTo>
                    <a:pt x="224" y="63"/>
                  </a:lnTo>
                  <a:lnTo>
                    <a:pt x="215" y="60"/>
                  </a:lnTo>
                  <a:lnTo>
                    <a:pt x="211" y="54"/>
                  </a:lnTo>
                  <a:lnTo>
                    <a:pt x="211" y="53"/>
                  </a:lnTo>
                  <a:lnTo>
                    <a:pt x="215" y="55"/>
                  </a:lnTo>
                  <a:lnTo>
                    <a:pt x="220" y="56"/>
                  </a:lnTo>
                  <a:lnTo>
                    <a:pt x="221" y="59"/>
                  </a:lnTo>
                  <a:lnTo>
                    <a:pt x="227" y="60"/>
                  </a:lnTo>
                  <a:lnTo>
                    <a:pt x="225" y="56"/>
                  </a:lnTo>
                  <a:lnTo>
                    <a:pt x="225" y="51"/>
                  </a:lnTo>
                  <a:lnTo>
                    <a:pt x="225" y="48"/>
                  </a:lnTo>
                  <a:lnTo>
                    <a:pt x="221" y="49"/>
                  </a:lnTo>
                  <a:lnTo>
                    <a:pt x="215" y="45"/>
                  </a:lnTo>
                  <a:lnTo>
                    <a:pt x="212" y="41"/>
                  </a:lnTo>
                  <a:lnTo>
                    <a:pt x="211" y="41"/>
                  </a:lnTo>
                  <a:lnTo>
                    <a:pt x="210" y="43"/>
                  </a:lnTo>
                  <a:lnTo>
                    <a:pt x="207" y="43"/>
                  </a:lnTo>
                  <a:lnTo>
                    <a:pt x="203" y="39"/>
                  </a:lnTo>
                  <a:lnTo>
                    <a:pt x="199" y="37"/>
                  </a:lnTo>
                  <a:lnTo>
                    <a:pt x="195" y="36"/>
                  </a:lnTo>
                  <a:lnTo>
                    <a:pt x="193" y="37"/>
                  </a:lnTo>
                  <a:lnTo>
                    <a:pt x="190" y="38"/>
                  </a:lnTo>
                  <a:lnTo>
                    <a:pt x="188" y="36"/>
                  </a:lnTo>
                  <a:lnTo>
                    <a:pt x="188" y="25"/>
                  </a:lnTo>
                  <a:lnTo>
                    <a:pt x="191" y="24"/>
                  </a:lnTo>
                  <a:lnTo>
                    <a:pt x="193" y="21"/>
                  </a:lnTo>
                  <a:lnTo>
                    <a:pt x="192" y="17"/>
                  </a:lnTo>
                  <a:lnTo>
                    <a:pt x="188" y="14"/>
                  </a:lnTo>
                  <a:lnTo>
                    <a:pt x="183" y="10"/>
                  </a:lnTo>
                  <a:lnTo>
                    <a:pt x="173" y="4"/>
                  </a:lnTo>
                  <a:lnTo>
                    <a:pt x="171" y="5"/>
                  </a:lnTo>
                  <a:lnTo>
                    <a:pt x="168" y="8"/>
                  </a:lnTo>
                  <a:lnTo>
                    <a:pt x="166" y="8"/>
                  </a:lnTo>
                  <a:lnTo>
                    <a:pt x="160" y="5"/>
                  </a:lnTo>
                  <a:lnTo>
                    <a:pt x="151" y="0"/>
                  </a:lnTo>
                  <a:lnTo>
                    <a:pt x="151" y="8"/>
                  </a:lnTo>
                  <a:lnTo>
                    <a:pt x="149" y="15"/>
                  </a:lnTo>
                  <a:lnTo>
                    <a:pt x="147" y="18"/>
                  </a:lnTo>
                  <a:lnTo>
                    <a:pt x="144" y="21"/>
                  </a:lnTo>
                  <a:lnTo>
                    <a:pt x="139" y="30"/>
                  </a:lnTo>
                  <a:lnTo>
                    <a:pt x="138" y="28"/>
                  </a:lnTo>
                  <a:lnTo>
                    <a:pt x="135" y="28"/>
                  </a:lnTo>
                  <a:lnTo>
                    <a:pt x="134" y="28"/>
                  </a:lnTo>
                  <a:lnTo>
                    <a:pt x="133" y="32"/>
                  </a:lnTo>
                  <a:lnTo>
                    <a:pt x="131" y="36"/>
                  </a:lnTo>
                  <a:lnTo>
                    <a:pt x="128" y="44"/>
                  </a:lnTo>
                  <a:lnTo>
                    <a:pt x="127" y="46"/>
                  </a:lnTo>
                  <a:lnTo>
                    <a:pt x="125" y="45"/>
                  </a:lnTo>
                  <a:lnTo>
                    <a:pt x="120" y="43"/>
                  </a:lnTo>
                  <a:lnTo>
                    <a:pt x="116" y="41"/>
                  </a:lnTo>
                  <a:lnTo>
                    <a:pt x="115" y="48"/>
                  </a:lnTo>
                  <a:lnTo>
                    <a:pt x="112" y="60"/>
                  </a:lnTo>
                  <a:lnTo>
                    <a:pt x="109" y="68"/>
                  </a:lnTo>
                  <a:lnTo>
                    <a:pt x="104" y="73"/>
                  </a:lnTo>
                  <a:lnTo>
                    <a:pt x="103" y="78"/>
                  </a:lnTo>
                  <a:lnTo>
                    <a:pt x="104" y="86"/>
                  </a:lnTo>
                  <a:lnTo>
                    <a:pt x="100" y="89"/>
                  </a:lnTo>
                  <a:lnTo>
                    <a:pt x="89" y="95"/>
                  </a:lnTo>
                  <a:lnTo>
                    <a:pt x="82" y="101"/>
                  </a:lnTo>
                  <a:lnTo>
                    <a:pt x="73" y="103"/>
                  </a:lnTo>
                  <a:lnTo>
                    <a:pt x="69" y="100"/>
                  </a:lnTo>
                  <a:lnTo>
                    <a:pt x="63" y="107"/>
                  </a:lnTo>
                  <a:lnTo>
                    <a:pt x="61" y="107"/>
                  </a:lnTo>
                  <a:lnTo>
                    <a:pt x="56" y="105"/>
                  </a:lnTo>
                  <a:lnTo>
                    <a:pt x="50" y="100"/>
                  </a:lnTo>
                  <a:lnTo>
                    <a:pt x="49" y="97"/>
                  </a:lnTo>
                  <a:lnTo>
                    <a:pt x="46" y="97"/>
                  </a:lnTo>
                  <a:lnTo>
                    <a:pt x="45" y="99"/>
                  </a:lnTo>
                  <a:lnTo>
                    <a:pt x="43" y="103"/>
                  </a:lnTo>
                  <a:lnTo>
                    <a:pt x="39" y="109"/>
                  </a:lnTo>
                  <a:lnTo>
                    <a:pt x="28" y="113"/>
                  </a:lnTo>
                  <a:lnTo>
                    <a:pt x="25" y="118"/>
                  </a:lnTo>
                  <a:lnTo>
                    <a:pt x="22" y="127"/>
                  </a:lnTo>
                  <a:lnTo>
                    <a:pt x="18" y="128"/>
                  </a:lnTo>
                  <a:lnTo>
                    <a:pt x="15" y="130"/>
                  </a:lnTo>
                  <a:lnTo>
                    <a:pt x="10" y="133"/>
                  </a:lnTo>
                  <a:lnTo>
                    <a:pt x="6" y="136"/>
                  </a:lnTo>
                  <a:lnTo>
                    <a:pt x="0" y="139"/>
                  </a:lnTo>
                  <a:lnTo>
                    <a:pt x="64" y="133"/>
                  </a:lnTo>
                  <a:lnTo>
                    <a:pt x="116" y="127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230" name="Freeform 40">
              <a:extLst>
                <a:ext uri="{FF2B5EF4-FFF2-40B4-BE49-F238E27FC236}">
                  <a16:creationId xmlns:a16="http://schemas.microsoft.com/office/drawing/2014/main" id="{255CF814-3D01-1344-8517-7C1A1ACA7D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61347" y="8770523"/>
              <a:ext cx="1053630" cy="816773"/>
            </a:xfrm>
            <a:custGeom>
              <a:avLst/>
              <a:gdLst>
                <a:gd name="T0" fmla="*/ 94 w 189"/>
                <a:gd name="T1" fmla="*/ 4 h 147"/>
                <a:gd name="T2" fmla="*/ 79 w 189"/>
                <a:gd name="T3" fmla="*/ 0 h 147"/>
                <a:gd name="T4" fmla="*/ 67 w 189"/>
                <a:gd name="T5" fmla="*/ 4 h 147"/>
                <a:gd name="T6" fmla="*/ 58 w 189"/>
                <a:gd name="T7" fmla="*/ 6 h 147"/>
                <a:gd name="T8" fmla="*/ 39 w 189"/>
                <a:gd name="T9" fmla="*/ 4 h 147"/>
                <a:gd name="T10" fmla="*/ 26 w 189"/>
                <a:gd name="T11" fmla="*/ 7 h 147"/>
                <a:gd name="T12" fmla="*/ 12 w 189"/>
                <a:gd name="T13" fmla="*/ 18 h 147"/>
                <a:gd name="T14" fmla="*/ 11 w 189"/>
                <a:gd name="T15" fmla="*/ 22 h 147"/>
                <a:gd name="T16" fmla="*/ 5 w 189"/>
                <a:gd name="T17" fmla="*/ 26 h 147"/>
                <a:gd name="T18" fmla="*/ 0 w 189"/>
                <a:gd name="T19" fmla="*/ 32 h 147"/>
                <a:gd name="T20" fmla="*/ 4 w 189"/>
                <a:gd name="T21" fmla="*/ 37 h 147"/>
                <a:gd name="T22" fmla="*/ 19 w 189"/>
                <a:gd name="T23" fmla="*/ 45 h 147"/>
                <a:gd name="T24" fmla="*/ 24 w 189"/>
                <a:gd name="T25" fmla="*/ 53 h 147"/>
                <a:gd name="T26" fmla="*/ 34 w 189"/>
                <a:gd name="T27" fmla="*/ 64 h 147"/>
                <a:gd name="T28" fmla="*/ 55 w 189"/>
                <a:gd name="T29" fmla="*/ 81 h 147"/>
                <a:gd name="T30" fmla="*/ 66 w 189"/>
                <a:gd name="T31" fmla="*/ 96 h 147"/>
                <a:gd name="T32" fmla="*/ 76 w 189"/>
                <a:gd name="T33" fmla="*/ 102 h 147"/>
                <a:gd name="T34" fmla="*/ 82 w 189"/>
                <a:gd name="T35" fmla="*/ 107 h 147"/>
                <a:gd name="T36" fmla="*/ 87 w 189"/>
                <a:gd name="T37" fmla="*/ 114 h 147"/>
                <a:gd name="T38" fmla="*/ 89 w 189"/>
                <a:gd name="T39" fmla="*/ 119 h 147"/>
                <a:gd name="T40" fmla="*/ 91 w 189"/>
                <a:gd name="T41" fmla="*/ 124 h 147"/>
                <a:gd name="T42" fmla="*/ 95 w 189"/>
                <a:gd name="T43" fmla="*/ 125 h 147"/>
                <a:gd name="T44" fmla="*/ 98 w 189"/>
                <a:gd name="T45" fmla="*/ 128 h 147"/>
                <a:gd name="T46" fmla="*/ 99 w 189"/>
                <a:gd name="T47" fmla="*/ 133 h 147"/>
                <a:gd name="T48" fmla="*/ 103 w 189"/>
                <a:gd name="T49" fmla="*/ 138 h 147"/>
                <a:gd name="T50" fmla="*/ 104 w 189"/>
                <a:gd name="T51" fmla="*/ 145 h 147"/>
                <a:gd name="T52" fmla="*/ 108 w 189"/>
                <a:gd name="T53" fmla="*/ 147 h 147"/>
                <a:gd name="T54" fmla="*/ 110 w 189"/>
                <a:gd name="T55" fmla="*/ 140 h 147"/>
                <a:gd name="T56" fmla="*/ 116 w 189"/>
                <a:gd name="T57" fmla="*/ 140 h 147"/>
                <a:gd name="T58" fmla="*/ 117 w 189"/>
                <a:gd name="T59" fmla="*/ 137 h 147"/>
                <a:gd name="T60" fmla="*/ 112 w 189"/>
                <a:gd name="T61" fmla="*/ 136 h 147"/>
                <a:gd name="T62" fmla="*/ 110 w 189"/>
                <a:gd name="T63" fmla="*/ 133 h 147"/>
                <a:gd name="T64" fmla="*/ 115 w 189"/>
                <a:gd name="T65" fmla="*/ 132 h 147"/>
                <a:gd name="T66" fmla="*/ 119 w 189"/>
                <a:gd name="T67" fmla="*/ 135 h 147"/>
                <a:gd name="T68" fmla="*/ 124 w 189"/>
                <a:gd name="T69" fmla="*/ 128 h 147"/>
                <a:gd name="T70" fmla="*/ 123 w 189"/>
                <a:gd name="T71" fmla="*/ 123 h 147"/>
                <a:gd name="T72" fmla="*/ 130 w 189"/>
                <a:gd name="T73" fmla="*/ 123 h 147"/>
                <a:gd name="T74" fmla="*/ 135 w 189"/>
                <a:gd name="T75" fmla="*/ 119 h 147"/>
                <a:gd name="T76" fmla="*/ 131 w 189"/>
                <a:gd name="T77" fmla="*/ 118 h 147"/>
                <a:gd name="T78" fmla="*/ 129 w 189"/>
                <a:gd name="T79" fmla="*/ 115 h 147"/>
                <a:gd name="T80" fmla="*/ 133 w 189"/>
                <a:gd name="T81" fmla="*/ 115 h 147"/>
                <a:gd name="T82" fmla="*/ 138 w 189"/>
                <a:gd name="T83" fmla="*/ 117 h 147"/>
                <a:gd name="T84" fmla="*/ 145 w 189"/>
                <a:gd name="T85" fmla="*/ 110 h 147"/>
                <a:gd name="T86" fmla="*/ 141 w 189"/>
                <a:gd name="T87" fmla="*/ 105 h 147"/>
                <a:gd name="T88" fmla="*/ 143 w 189"/>
                <a:gd name="T89" fmla="*/ 103 h 147"/>
                <a:gd name="T90" fmla="*/ 149 w 189"/>
                <a:gd name="T91" fmla="*/ 103 h 147"/>
                <a:gd name="T92" fmla="*/ 155 w 189"/>
                <a:gd name="T93" fmla="*/ 93 h 147"/>
                <a:gd name="T94" fmla="*/ 164 w 189"/>
                <a:gd name="T95" fmla="*/ 89 h 147"/>
                <a:gd name="T96" fmla="*/ 169 w 189"/>
                <a:gd name="T97" fmla="*/ 81 h 147"/>
                <a:gd name="T98" fmla="*/ 165 w 189"/>
                <a:gd name="T99" fmla="*/ 75 h 147"/>
                <a:gd name="T100" fmla="*/ 169 w 189"/>
                <a:gd name="T101" fmla="*/ 75 h 147"/>
                <a:gd name="T102" fmla="*/ 170 w 189"/>
                <a:gd name="T103" fmla="*/ 70 h 147"/>
                <a:gd name="T104" fmla="*/ 175 w 189"/>
                <a:gd name="T105" fmla="*/ 60 h 147"/>
                <a:gd name="T106" fmla="*/ 178 w 189"/>
                <a:gd name="T107" fmla="*/ 54 h 147"/>
                <a:gd name="T108" fmla="*/ 187 w 189"/>
                <a:gd name="T109" fmla="*/ 46 h 147"/>
                <a:gd name="T110" fmla="*/ 138 w 189"/>
                <a:gd name="T111" fmla="*/ 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89" h="147">
                  <a:moveTo>
                    <a:pt x="98" y="14"/>
                  </a:moveTo>
                  <a:cubicBezTo>
                    <a:pt x="94" y="4"/>
                    <a:pt x="94" y="4"/>
                    <a:pt x="94" y="4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2" y="1"/>
                    <a:pt x="72" y="1"/>
                    <a:pt x="72" y="1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58" y="6"/>
                    <a:pt x="58" y="6"/>
                    <a:pt x="58" y="6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34" y="64"/>
                    <a:pt x="34" y="64"/>
                    <a:pt x="34" y="64"/>
                  </a:cubicBezTo>
                  <a:cubicBezTo>
                    <a:pt x="50" y="77"/>
                    <a:pt x="50" y="77"/>
                    <a:pt x="50" y="77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61" y="89"/>
                    <a:pt x="61" y="89"/>
                    <a:pt x="61" y="89"/>
                  </a:cubicBezTo>
                  <a:cubicBezTo>
                    <a:pt x="66" y="96"/>
                    <a:pt x="66" y="96"/>
                    <a:pt x="66" y="96"/>
                  </a:cubicBezTo>
                  <a:cubicBezTo>
                    <a:pt x="73" y="99"/>
                    <a:pt x="73" y="99"/>
                    <a:pt x="73" y="99"/>
                  </a:cubicBezTo>
                  <a:cubicBezTo>
                    <a:pt x="76" y="102"/>
                    <a:pt x="76" y="102"/>
                    <a:pt x="76" y="102"/>
                  </a:cubicBezTo>
                  <a:cubicBezTo>
                    <a:pt x="79" y="105"/>
                    <a:pt x="79" y="105"/>
                    <a:pt x="79" y="105"/>
                  </a:cubicBezTo>
                  <a:cubicBezTo>
                    <a:pt x="82" y="107"/>
                    <a:pt x="82" y="107"/>
                    <a:pt x="82" y="107"/>
                  </a:cubicBezTo>
                  <a:cubicBezTo>
                    <a:pt x="84" y="109"/>
                    <a:pt x="84" y="109"/>
                    <a:pt x="84" y="109"/>
                  </a:cubicBezTo>
                  <a:cubicBezTo>
                    <a:pt x="87" y="114"/>
                    <a:pt x="87" y="114"/>
                    <a:pt x="87" y="114"/>
                  </a:cubicBezTo>
                  <a:cubicBezTo>
                    <a:pt x="89" y="117"/>
                    <a:pt x="89" y="117"/>
                    <a:pt x="89" y="117"/>
                  </a:cubicBezTo>
                  <a:cubicBezTo>
                    <a:pt x="89" y="119"/>
                    <a:pt x="89" y="119"/>
                    <a:pt x="89" y="119"/>
                  </a:cubicBezTo>
                  <a:cubicBezTo>
                    <a:pt x="90" y="122"/>
                    <a:pt x="90" y="122"/>
                    <a:pt x="90" y="122"/>
                  </a:cubicBezTo>
                  <a:cubicBezTo>
                    <a:pt x="91" y="124"/>
                    <a:pt x="91" y="124"/>
                    <a:pt x="91" y="124"/>
                  </a:cubicBezTo>
                  <a:cubicBezTo>
                    <a:pt x="92" y="124"/>
                    <a:pt x="92" y="124"/>
                    <a:pt x="92" y="124"/>
                  </a:cubicBezTo>
                  <a:cubicBezTo>
                    <a:pt x="95" y="125"/>
                    <a:pt x="95" y="125"/>
                    <a:pt x="95" y="125"/>
                  </a:cubicBezTo>
                  <a:cubicBezTo>
                    <a:pt x="98" y="127"/>
                    <a:pt x="98" y="127"/>
                    <a:pt x="98" y="127"/>
                  </a:cubicBezTo>
                  <a:cubicBezTo>
                    <a:pt x="98" y="128"/>
                    <a:pt x="98" y="128"/>
                    <a:pt x="98" y="128"/>
                  </a:cubicBezTo>
                  <a:cubicBezTo>
                    <a:pt x="98" y="130"/>
                    <a:pt x="98" y="130"/>
                    <a:pt x="98" y="130"/>
                  </a:cubicBezTo>
                  <a:cubicBezTo>
                    <a:pt x="99" y="133"/>
                    <a:pt x="99" y="133"/>
                    <a:pt x="99" y="133"/>
                  </a:cubicBezTo>
                  <a:cubicBezTo>
                    <a:pt x="103" y="137"/>
                    <a:pt x="103" y="137"/>
                    <a:pt x="103" y="137"/>
                  </a:cubicBezTo>
                  <a:cubicBezTo>
                    <a:pt x="103" y="138"/>
                    <a:pt x="103" y="138"/>
                    <a:pt x="103" y="138"/>
                  </a:cubicBezTo>
                  <a:cubicBezTo>
                    <a:pt x="103" y="142"/>
                    <a:pt x="103" y="142"/>
                    <a:pt x="103" y="142"/>
                  </a:cubicBezTo>
                  <a:cubicBezTo>
                    <a:pt x="104" y="145"/>
                    <a:pt x="104" y="145"/>
                    <a:pt x="104" y="145"/>
                  </a:cubicBezTo>
                  <a:cubicBezTo>
                    <a:pt x="106" y="146"/>
                    <a:pt x="106" y="146"/>
                    <a:pt x="106" y="146"/>
                  </a:cubicBezTo>
                  <a:cubicBezTo>
                    <a:pt x="108" y="147"/>
                    <a:pt x="108" y="147"/>
                    <a:pt x="108" y="147"/>
                  </a:cubicBezTo>
                  <a:cubicBezTo>
                    <a:pt x="108" y="141"/>
                    <a:pt x="108" y="141"/>
                    <a:pt x="108" y="141"/>
                  </a:cubicBezTo>
                  <a:cubicBezTo>
                    <a:pt x="110" y="140"/>
                    <a:pt x="110" y="140"/>
                    <a:pt x="110" y="140"/>
                  </a:cubicBezTo>
                  <a:cubicBezTo>
                    <a:pt x="115" y="140"/>
                    <a:pt x="115" y="140"/>
                    <a:pt x="115" y="140"/>
                  </a:cubicBezTo>
                  <a:cubicBezTo>
                    <a:pt x="116" y="140"/>
                    <a:pt x="116" y="140"/>
                    <a:pt x="116" y="140"/>
                  </a:cubicBezTo>
                  <a:cubicBezTo>
                    <a:pt x="116" y="140"/>
                    <a:pt x="118" y="139"/>
                    <a:pt x="118" y="139"/>
                  </a:cubicBezTo>
                  <a:cubicBezTo>
                    <a:pt x="118" y="138"/>
                    <a:pt x="117" y="137"/>
                    <a:pt x="117" y="137"/>
                  </a:cubicBezTo>
                  <a:cubicBezTo>
                    <a:pt x="116" y="137"/>
                    <a:pt x="116" y="137"/>
                    <a:pt x="116" y="137"/>
                  </a:cubicBezTo>
                  <a:cubicBezTo>
                    <a:pt x="116" y="137"/>
                    <a:pt x="112" y="136"/>
                    <a:pt x="112" y="136"/>
                  </a:cubicBezTo>
                  <a:cubicBezTo>
                    <a:pt x="111" y="136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11" y="129"/>
                    <a:pt x="111" y="129"/>
                    <a:pt x="111" y="129"/>
                  </a:cubicBezTo>
                  <a:cubicBezTo>
                    <a:pt x="115" y="132"/>
                    <a:pt x="115" y="132"/>
                    <a:pt x="115" y="132"/>
                  </a:cubicBezTo>
                  <a:cubicBezTo>
                    <a:pt x="116" y="133"/>
                    <a:pt x="116" y="133"/>
                    <a:pt x="116" y="133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23" y="134"/>
                    <a:pt x="123" y="134"/>
                    <a:pt x="123" y="134"/>
                  </a:cubicBezTo>
                  <a:cubicBezTo>
                    <a:pt x="124" y="128"/>
                    <a:pt x="124" y="128"/>
                    <a:pt x="124" y="128"/>
                  </a:cubicBezTo>
                  <a:cubicBezTo>
                    <a:pt x="124" y="127"/>
                    <a:pt x="124" y="127"/>
                    <a:pt x="124" y="127"/>
                  </a:cubicBezTo>
                  <a:cubicBezTo>
                    <a:pt x="123" y="123"/>
                    <a:pt x="123" y="123"/>
                    <a:pt x="123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30" y="123"/>
                    <a:pt x="130" y="123"/>
                    <a:pt x="130" y="123"/>
                  </a:cubicBezTo>
                  <a:cubicBezTo>
                    <a:pt x="135" y="120"/>
                    <a:pt x="135" y="120"/>
                    <a:pt x="135" y="120"/>
                  </a:cubicBezTo>
                  <a:cubicBezTo>
                    <a:pt x="135" y="119"/>
                    <a:pt x="135" y="119"/>
                    <a:pt x="135" y="119"/>
                  </a:cubicBezTo>
                  <a:cubicBezTo>
                    <a:pt x="133" y="118"/>
                    <a:pt x="133" y="118"/>
                    <a:pt x="133" y="118"/>
                  </a:cubicBezTo>
                  <a:cubicBezTo>
                    <a:pt x="131" y="118"/>
                    <a:pt x="131" y="118"/>
                    <a:pt x="131" y="118"/>
                  </a:cubicBezTo>
                  <a:cubicBezTo>
                    <a:pt x="129" y="117"/>
                    <a:pt x="129" y="117"/>
                    <a:pt x="129" y="117"/>
                  </a:cubicBezTo>
                  <a:cubicBezTo>
                    <a:pt x="129" y="115"/>
                    <a:pt x="129" y="115"/>
                    <a:pt x="129" y="115"/>
                  </a:cubicBezTo>
                  <a:cubicBezTo>
                    <a:pt x="132" y="114"/>
                    <a:pt x="132" y="114"/>
                    <a:pt x="132" y="114"/>
                  </a:cubicBezTo>
                  <a:cubicBezTo>
                    <a:pt x="133" y="115"/>
                    <a:pt x="133" y="115"/>
                    <a:pt x="133" y="115"/>
                  </a:cubicBezTo>
                  <a:cubicBezTo>
                    <a:pt x="136" y="117"/>
                    <a:pt x="136" y="117"/>
                    <a:pt x="136" y="117"/>
                  </a:cubicBezTo>
                  <a:cubicBezTo>
                    <a:pt x="138" y="117"/>
                    <a:pt x="138" y="117"/>
                    <a:pt x="138" y="117"/>
                  </a:cubicBezTo>
                  <a:cubicBezTo>
                    <a:pt x="142" y="114"/>
                    <a:pt x="142" y="114"/>
                    <a:pt x="142" y="114"/>
                  </a:cubicBezTo>
                  <a:cubicBezTo>
                    <a:pt x="145" y="110"/>
                    <a:pt x="145" y="110"/>
                    <a:pt x="145" y="110"/>
                  </a:cubicBezTo>
                  <a:cubicBezTo>
                    <a:pt x="144" y="107"/>
                    <a:pt x="144" y="107"/>
                    <a:pt x="144" y="107"/>
                  </a:cubicBezTo>
                  <a:cubicBezTo>
                    <a:pt x="141" y="105"/>
                    <a:pt x="141" y="105"/>
                    <a:pt x="141" y="105"/>
                  </a:cubicBezTo>
                  <a:cubicBezTo>
                    <a:pt x="141" y="104"/>
                    <a:pt x="141" y="104"/>
                    <a:pt x="141" y="104"/>
                  </a:cubicBezTo>
                  <a:cubicBezTo>
                    <a:pt x="143" y="103"/>
                    <a:pt x="143" y="103"/>
                    <a:pt x="143" y="103"/>
                  </a:cubicBezTo>
                  <a:cubicBezTo>
                    <a:pt x="147" y="105"/>
                    <a:pt x="147" y="105"/>
                    <a:pt x="147" y="105"/>
                  </a:cubicBezTo>
                  <a:cubicBezTo>
                    <a:pt x="149" y="103"/>
                    <a:pt x="149" y="103"/>
                    <a:pt x="149" y="103"/>
                  </a:cubicBezTo>
                  <a:cubicBezTo>
                    <a:pt x="151" y="100"/>
                    <a:pt x="151" y="100"/>
                    <a:pt x="151" y="100"/>
                  </a:cubicBezTo>
                  <a:cubicBezTo>
                    <a:pt x="155" y="93"/>
                    <a:pt x="155" y="93"/>
                    <a:pt x="155" y="93"/>
                  </a:cubicBezTo>
                  <a:cubicBezTo>
                    <a:pt x="159" y="90"/>
                    <a:pt x="159" y="90"/>
                    <a:pt x="159" y="90"/>
                  </a:cubicBezTo>
                  <a:cubicBezTo>
                    <a:pt x="164" y="89"/>
                    <a:pt x="164" y="89"/>
                    <a:pt x="164" y="89"/>
                  </a:cubicBezTo>
                  <a:cubicBezTo>
                    <a:pt x="167" y="84"/>
                    <a:pt x="167" y="84"/>
                    <a:pt x="167" y="84"/>
                  </a:cubicBezTo>
                  <a:cubicBezTo>
                    <a:pt x="169" y="81"/>
                    <a:pt x="169" y="81"/>
                    <a:pt x="169" y="81"/>
                  </a:cubicBezTo>
                  <a:cubicBezTo>
                    <a:pt x="167" y="79"/>
                    <a:pt x="167" y="79"/>
                    <a:pt x="167" y="79"/>
                  </a:cubicBezTo>
                  <a:cubicBezTo>
                    <a:pt x="165" y="75"/>
                    <a:pt x="165" y="75"/>
                    <a:pt x="165" y="75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9" y="75"/>
                    <a:pt x="169" y="75"/>
                    <a:pt x="169" y="75"/>
                  </a:cubicBezTo>
                  <a:cubicBezTo>
                    <a:pt x="169" y="72"/>
                    <a:pt x="169" y="72"/>
                    <a:pt x="169" y="72"/>
                  </a:cubicBezTo>
                  <a:cubicBezTo>
                    <a:pt x="170" y="70"/>
                    <a:pt x="170" y="70"/>
                    <a:pt x="170" y="70"/>
                  </a:cubicBezTo>
                  <a:cubicBezTo>
                    <a:pt x="173" y="66"/>
                    <a:pt x="173" y="66"/>
                    <a:pt x="173" y="66"/>
                  </a:cubicBezTo>
                  <a:cubicBezTo>
                    <a:pt x="175" y="60"/>
                    <a:pt x="175" y="60"/>
                    <a:pt x="175" y="60"/>
                  </a:cubicBezTo>
                  <a:cubicBezTo>
                    <a:pt x="177" y="56"/>
                    <a:pt x="177" y="56"/>
                    <a:pt x="177" y="56"/>
                  </a:cubicBezTo>
                  <a:cubicBezTo>
                    <a:pt x="178" y="54"/>
                    <a:pt x="178" y="54"/>
                    <a:pt x="178" y="54"/>
                  </a:cubicBezTo>
                  <a:cubicBezTo>
                    <a:pt x="180" y="52"/>
                    <a:pt x="180" y="52"/>
                    <a:pt x="180" y="52"/>
                  </a:cubicBezTo>
                  <a:cubicBezTo>
                    <a:pt x="187" y="46"/>
                    <a:pt x="187" y="46"/>
                    <a:pt x="187" y="46"/>
                  </a:cubicBezTo>
                  <a:cubicBezTo>
                    <a:pt x="189" y="44"/>
                    <a:pt x="189" y="44"/>
                    <a:pt x="189" y="44"/>
                  </a:cubicBezTo>
                  <a:cubicBezTo>
                    <a:pt x="138" y="6"/>
                    <a:pt x="138" y="6"/>
                    <a:pt x="138" y="6"/>
                  </a:cubicBezTo>
                  <a:lnTo>
                    <a:pt x="98" y="14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231" name="Freeform 41">
              <a:extLst>
                <a:ext uri="{FF2B5EF4-FFF2-40B4-BE49-F238E27FC236}">
                  <a16:creationId xmlns:a16="http://schemas.microsoft.com/office/drawing/2014/main" id="{9A17BF05-E361-224C-8AAA-D94D50A72C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074792" y="8922021"/>
              <a:ext cx="829734" cy="1330548"/>
            </a:xfrm>
            <a:custGeom>
              <a:avLst/>
              <a:gdLst>
                <a:gd name="T0" fmla="*/ 39 w 126"/>
                <a:gd name="T1" fmla="*/ 183 h 202"/>
                <a:gd name="T2" fmla="*/ 33 w 126"/>
                <a:gd name="T3" fmla="*/ 176 h 202"/>
                <a:gd name="T4" fmla="*/ 36 w 126"/>
                <a:gd name="T5" fmla="*/ 172 h 202"/>
                <a:gd name="T6" fmla="*/ 51 w 126"/>
                <a:gd name="T7" fmla="*/ 168 h 202"/>
                <a:gd name="T8" fmla="*/ 125 w 126"/>
                <a:gd name="T9" fmla="*/ 161 h 202"/>
                <a:gd name="T10" fmla="*/ 120 w 126"/>
                <a:gd name="T11" fmla="*/ 153 h 202"/>
                <a:gd name="T12" fmla="*/ 119 w 126"/>
                <a:gd name="T13" fmla="*/ 148 h 202"/>
                <a:gd name="T14" fmla="*/ 120 w 126"/>
                <a:gd name="T15" fmla="*/ 141 h 202"/>
                <a:gd name="T16" fmla="*/ 116 w 126"/>
                <a:gd name="T17" fmla="*/ 130 h 202"/>
                <a:gd name="T18" fmla="*/ 119 w 126"/>
                <a:gd name="T19" fmla="*/ 123 h 202"/>
                <a:gd name="T20" fmla="*/ 116 w 126"/>
                <a:gd name="T21" fmla="*/ 117 h 202"/>
                <a:gd name="T22" fmla="*/ 122 w 126"/>
                <a:gd name="T23" fmla="*/ 110 h 202"/>
                <a:gd name="T24" fmla="*/ 119 w 126"/>
                <a:gd name="T25" fmla="*/ 104 h 202"/>
                <a:gd name="T26" fmla="*/ 115 w 126"/>
                <a:gd name="T27" fmla="*/ 95 h 202"/>
                <a:gd name="T28" fmla="*/ 106 w 126"/>
                <a:gd name="T29" fmla="*/ 75 h 202"/>
                <a:gd name="T30" fmla="*/ 89 w 126"/>
                <a:gd name="T31" fmla="*/ 12 h 202"/>
                <a:gd name="T32" fmla="*/ 94 w 126"/>
                <a:gd name="T33" fmla="*/ 0 h 202"/>
                <a:gd name="T34" fmla="*/ 1 w 126"/>
                <a:gd name="T35" fmla="*/ 7 h 202"/>
                <a:gd name="T36" fmla="*/ 0 w 126"/>
                <a:gd name="T37" fmla="*/ 106 h 202"/>
                <a:gd name="T38" fmla="*/ 6 w 126"/>
                <a:gd name="T39" fmla="*/ 196 h 202"/>
                <a:gd name="T40" fmla="*/ 11 w 126"/>
                <a:gd name="T41" fmla="*/ 197 h 202"/>
                <a:gd name="T42" fmla="*/ 16 w 126"/>
                <a:gd name="T43" fmla="*/ 195 h 202"/>
                <a:gd name="T44" fmla="*/ 16 w 126"/>
                <a:gd name="T45" fmla="*/ 187 h 202"/>
                <a:gd name="T46" fmla="*/ 21 w 126"/>
                <a:gd name="T47" fmla="*/ 184 h 202"/>
                <a:gd name="T48" fmla="*/ 22 w 126"/>
                <a:gd name="T49" fmla="*/ 189 h 202"/>
                <a:gd name="T50" fmla="*/ 22 w 126"/>
                <a:gd name="T51" fmla="*/ 193 h 202"/>
                <a:gd name="T52" fmla="*/ 25 w 126"/>
                <a:gd name="T53" fmla="*/ 195 h 202"/>
                <a:gd name="T54" fmla="*/ 27 w 126"/>
                <a:gd name="T55" fmla="*/ 199 h 202"/>
                <a:gd name="T56" fmla="*/ 25 w 126"/>
                <a:gd name="T57" fmla="*/ 202 h 202"/>
                <a:gd name="T58" fmla="*/ 31 w 126"/>
                <a:gd name="T59" fmla="*/ 200 h 202"/>
                <a:gd name="T60" fmla="*/ 38 w 126"/>
                <a:gd name="T61" fmla="*/ 197 h 202"/>
                <a:gd name="T62" fmla="*/ 43 w 126"/>
                <a:gd name="T63" fmla="*/ 196 h 202"/>
                <a:gd name="T64" fmla="*/ 44 w 126"/>
                <a:gd name="T65" fmla="*/ 195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6" h="202">
                  <a:moveTo>
                    <a:pt x="40" y="188"/>
                  </a:moveTo>
                  <a:lnTo>
                    <a:pt x="39" y="183"/>
                  </a:lnTo>
                  <a:lnTo>
                    <a:pt x="35" y="178"/>
                  </a:lnTo>
                  <a:lnTo>
                    <a:pt x="33" y="176"/>
                  </a:lnTo>
                  <a:lnTo>
                    <a:pt x="33" y="173"/>
                  </a:lnTo>
                  <a:lnTo>
                    <a:pt x="36" y="172"/>
                  </a:lnTo>
                  <a:lnTo>
                    <a:pt x="43" y="170"/>
                  </a:lnTo>
                  <a:lnTo>
                    <a:pt x="51" y="168"/>
                  </a:lnTo>
                  <a:lnTo>
                    <a:pt x="126" y="162"/>
                  </a:lnTo>
                  <a:lnTo>
                    <a:pt x="125" y="161"/>
                  </a:lnTo>
                  <a:lnTo>
                    <a:pt x="121" y="156"/>
                  </a:lnTo>
                  <a:lnTo>
                    <a:pt x="120" y="153"/>
                  </a:lnTo>
                  <a:lnTo>
                    <a:pt x="118" y="150"/>
                  </a:lnTo>
                  <a:lnTo>
                    <a:pt x="119" y="148"/>
                  </a:lnTo>
                  <a:lnTo>
                    <a:pt x="121" y="146"/>
                  </a:lnTo>
                  <a:lnTo>
                    <a:pt x="120" y="141"/>
                  </a:lnTo>
                  <a:lnTo>
                    <a:pt x="118" y="138"/>
                  </a:lnTo>
                  <a:lnTo>
                    <a:pt x="116" y="130"/>
                  </a:lnTo>
                  <a:lnTo>
                    <a:pt x="116" y="125"/>
                  </a:lnTo>
                  <a:lnTo>
                    <a:pt x="119" y="123"/>
                  </a:lnTo>
                  <a:lnTo>
                    <a:pt x="120" y="119"/>
                  </a:lnTo>
                  <a:lnTo>
                    <a:pt x="116" y="117"/>
                  </a:lnTo>
                  <a:lnTo>
                    <a:pt x="121" y="114"/>
                  </a:lnTo>
                  <a:lnTo>
                    <a:pt x="122" y="110"/>
                  </a:lnTo>
                  <a:lnTo>
                    <a:pt x="120" y="108"/>
                  </a:lnTo>
                  <a:lnTo>
                    <a:pt x="119" y="104"/>
                  </a:lnTo>
                  <a:lnTo>
                    <a:pt x="119" y="100"/>
                  </a:lnTo>
                  <a:lnTo>
                    <a:pt x="115" y="95"/>
                  </a:lnTo>
                  <a:lnTo>
                    <a:pt x="108" y="83"/>
                  </a:lnTo>
                  <a:lnTo>
                    <a:pt x="106" y="75"/>
                  </a:lnTo>
                  <a:lnTo>
                    <a:pt x="96" y="41"/>
                  </a:lnTo>
                  <a:lnTo>
                    <a:pt x="89" y="12"/>
                  </a:lnTo>
                  <a:lnTo>
                    <a:pt x="87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1" y="7"/>
                  </a:lnTo>
                  <a:lnTo>
                    <a:pt x="1" y="14"/>
                  </a:lnTo>
                  <a:lnTo>
                    <a:pt x="0" y="106"/>
                  </a:lnTo>
                  <a:lnTo>
                    <a:pt x="0" y="155"/>
                  </a:lnTo>
                  <a:lnTo>
                    <a:pt x="6" y="196"/>
                  </a:lnTo>
                  <a:lnTo>
                    <a:pt x="8" y="196"/>
                  </a:lnTo>
                  <a:lnTo>
                    <a:pt x="11" y="197"/>
                  </a:lnTo>
                  <a:lnTo>
                    <a:pt x="15" y="198"/>
                  </a:lnTo>
                  <a:lnTo>
                    <a:pt x="16" y="195"/>
                  </a:lnTo>
                  <a:lnTo>
                    <a:pt x="15" y="191"/>
                  </a:lnTo>
                  <a:lnTo>
                    <a:pt x="16" y="187"/>
                  </a:lnTo>
                  <a:lnTo>
                    <a:pt x="18" y="185"/>
                  </a:lnTo>
                  <a:lnTo>
                    <a:pt x="21" y="184"/>
                  </a:lnTo>
                  <a:lnTo>
                    <a:pt x="22" y="186"/>
                  </a:lnTo>
                  <a:lnTo>
                    <a:pt x="22" y="189"/>
                  </a:lnTo>
                  <a:lnTo>
                    <a:pt x="21" y="191"/>
                  </a:lnTo>
                  <a:lnTo>
                    <a:pt x="22" y="193"/>
                  </a:lnTo>
                  <a:lnTo>
                    <a:pt x="23" y="194"/>
                  </a:lnTo>
                  <a:lnTo>
                    <a:pt x="25" y="195"/>
                  </a:lnTo>
                  <a:lnTo>
                    <a:pt x="27" y="197"/>
                  </a:lnTo>
                  <a:lnTo>
                    <a:pt x="27" y="199"/>
                  </a:lnTo>
                  <a:lnTo>
                    <a:pt x="27" y="200"/>
                  </a:lnTo>
                  <a:lnTo>
                    <a:pt x="25" y="202"/>
                  </a:lnTo>
                  <a:lnTo>
                    <a:pt x="27" y="201"/>
                  </a:lnTo>
                  <a:lnTo>
                    <a:pt x="31" y="200"/>
                  </a:lnTo>
                  <a:lnTo>
                    <a:pt x="36" y="199"/>
                  </a:lnTo>
                  <a:lnTo>
                    <a:pt x="38" y="197"/>
                  </a:lnTo>
                  <a:lnTo>
                    <a:pt x="39" y="197"/>
                  </a:lnTo>
                  <a:lnTo>
                    <a:pt x="43" y="196"/>
                  </a:lnTo>
                  <a:lnTo>
                    <a:pt x="44" y="195"/>
                  </a:lnTo>
                  <a:lnTo>
                    <a:pt x="44" y="195"/>
                  </a:lnTo>
                  <a:lnTo>
                    <a:pt x="40" y="188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232" name="Freeform 42">
              <a:extLst>
                <a:ext uri="{FF2B5EF4-FFF2-40B4-BE49-F238E27FC236}">
                  <a16:creationId xmlns:a16="http://schemas.microsoft.com/office/drawing/2014/main" id="{328A04B4-F58D-5548-B2B3-34C2A322DE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0421" y="8968129"/>
              <a:ext cx="763883" cy="1337137"/>
            </a:xfrm>
            <a:custGeom>
              <a:avLst/>
              <a:gdLst>
                <a:gd name="T0" fmla="*/ 110 w 116"/>
                <a:gd name="T1" fmla="*/ 99 h 203"/>
                <a:gd name="T2" fmla="*/ 111 w 116"/>
                <a:gd name="T3" fmla="*/ 0 h 203"/>
                <a:gd name="T4" fmla="*/ 41 w 116"/>
                <a:gd name="T5" fmla="*/ 5 h 203"/>
                <a:gd name="T6" fmla="*/ 38 w 116"/>
                <a:gd name="T7" fmla="*/ 10 h 203"/>
                <a:gd name="T8" fmla="*/ 35 w 116"/>
                <a:gd name="T9" fmla="*/ 15 h 203"/>
                <a:gd name="T10" fmla="*/ 32 w 116"/>
                <a:gd name="T11" fmla="*/ 17 h 203"/>
                <a:gd name="T12" fmla="*/ 30 w 116"/>
                <a:gd name="T13" fmla="*/ 26 h 203"/>
                <a:gd name="T14" fmla="*/ 22 w 116"/>
                <a:gd name="T15" fmla="*/ 37 h 203"/>
                <a:gd name="T16" fmla="*/ 18 w 116"/>
                <a:gd name="T17" fmla="*/ 44 h 203"/>
                <a:gd name="T18" fmla="*/ 18 w 116"/>
                <a:gd name="T19" fmla="*/ 48 h 203"/>
                <a:gd name="T20" fmla="*/ 17 w 116"/>
                <a:gd name="T21" fmla="*/ 54 h 203"/>
                <a:gd name="T22" fmla="*/ 13 w 116"/>
                <a:gd name="T23" fmla="*/ 58 h 203"/>
                <a:gd name="T24" fmla="*/ 12 w 116"/>
                <a:gd name="T25" fmla="*/ 62 h 203"/>
                <a:gd name="T26" fmla="*/ 11 w 116"/>
                <a:gd name="T27" fmla="*/ 66 h 203"/>
                <a:gd name="T28" fmla="*/ 14 w 116"/>
                <a:gd name="T29" fmla="*/ 70 h 203"/>
                <a:gd name="T30" fmla="*/ 14 w 116"/>
                <a:gd name="T31" fmla="*/ 78 h 203"/>
                <a:gd name="T32" fmla="*/ 14 w 116"/>
                <a:gd name="T33" fmla="*/ 84 h 203"/>
                <a:gd name="T34" fmla="*/ 11 w 116"/>
                <a:gd name="T35" fmla="*/ 89 h 203"/>
                <a:gd name="T36" fmla="*/ 15 w 116"/>
                <a:gd name="T37" fmla="*/ 94 h 203"/>
                <a:gd name="T38" fmla="*/ 11 w 116"/>
                <a:gd name="T39" fmla="*/ 98 h 203"/>
                <a:gd name="T40" fmla="*/ 15 w 116"/>
                <a:gd name="T41" fmla="*/ 102 h 203"/>
                <a:gd name="T42" fmla="*/ 16 w 116"/>
                <a:gd name="T43" fmla="*/ 108 h 203"/>
                <a:gd name="T44" fmla="*/ 19 w 116"/>
                <a:gd name="T45" fmla="*/ 112 h 203"/>
                <a:gd name="T46" fmla="*/ 19 w 116"/>
                <a:gd name="T47" fmla="*/ 123 h 203"/>
                <a:gd name="T48" fmla="*/ 15 w 116"/>
                <a:gd name="T49" fmla="*/ 126 h 203"/>
                <a:gd name="T50" fmla="*/ 14 w 116"/>
                <a:gd name="T51" fmla="*/ 132 h 203"/>
                <a:gd name="T52" fmla="*/ 8 w 116"/>
                <a:gd name="T53" fmla="*/ 140 h 203"/>
                <a:gd name="T54" fmla="*/ 6 w 116"/>
                <a:gd name="T55" fmla="*/ 149 h 203"/>
                <a:gd name="T56" fmla="*/ 4 w 116"/>
                <a:gd name="T57" fmla="*/ 153 h 203"/>
                <a:gd name="T58" fmla="*/ 4 w 116"/>
                <a:gd name="T59" fmla="*/ 160 h 203"/>
                <a:gd name="T60" fmla="*/ 0 w 116"/>
                <a:gd name="T61" fmla="*/ 164 h 203"/>
                <a:gd name="T62" fmla="*/ 1 w 116"/>
                <a:gd name="T63" fmla="*/ 171 h 203"/>
                <a:gd name="T64" fmla="*/ 65 w 116"/>
                <a:gd name="T65" fmla="*/ 184 h 203"/>
                <a:gd name="T66" fmla="*/ 70 w 116"/>
                <a:gd name="T67" fmla="*/ 192 h 203"/>
                <a:gd name="T68" fmla="*/ 71 w 116"/>
                <a:gd name="T69" fmla="*/ 203 h 203"/>
                <a:gd name="T70" fmla="*/ 72 w 116"/>
                <a:gd name="T71" fmla="*/ 203 h 203"/>
                <a:gd name="T72" fmla="*/ 79 w 116"/>
                <a:gd name="T73" fmla="*/ 199 h 203"/>
                <a:gd name="T74" fmla="*/ 82 w 116"/>
                <a:gd name="T75" fmla="*/ 193 h 203"/>
                <a:gd name="T76" fmla="*/ 89 w 116"/>
                <a:gd name="T77" fmla="*/ 193 h 203"/>
                <a:gd name="T78" fmla="*/ 98 w 116"/>
                <a:gd name="T79" fmla="*/ 190 h 203"/>
                <a:gd name="T80" fmla="*/ 104 w 116"/>
                <a:gd name="T81" fmla="*/ 190 h 203"/>
                <a:gd name="T82" fmla="*/ 109 w 116"/>
                <a:gd name="T83" fmla="*/ 190 h 203"/>
                <a:gd name="T84" fmla="*/ 115 w 116"/>
                <a:gd name="T85" fmla="*/ 190 h 203"/>
                <a:gd name="T86" fmla="*/ 116 w 116"/>
                <a:gd name="T87" fmla="*/ 189 h 203"/>
                <a:gd name="T88" fmla="*/ 110 w 116"/>
                <a:gd name="T89" fmla="*/ 148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6" h="203">
                  <a:moveTo>
                    <a:pt x="110" y="148"/>
                  </a:moveTo>
                  <a:lnTo>
                    <a:pt x="110" y="99"/>
                  </a:lnTo>
                  <a:lnTo>
                    <a:pt x="111" y="7"/>
                  </a:lnTo>
                  <a:lnTo>
                    <a:pt x="111" y="0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2" y="8"/>
                  </a:lnTo>
                  <a:lnTo>
                    <a:pt x="38" y="10"/>
                  </a:lnTo>
                  <a:lnTo>
                    <a:pt x="36" y="12"/>
                  </a:lnTo>
                  <a:lnTo>
                    <a:pt x="35" y="15"/>
                  </a:lnTo>
                  <a:lnTo>
                    <a:pt x="33" y="17"/>
                  </a:lnTo>
                  <a:lnTo>
                    <a:pt x="32" y="17"/>
                  </a:lnTo>
                  <a:lnTo>
                    <a:pt x="30" y="22"/>
                  </a:lnTo>
                  <a:lnTo>
                    <a:pt x="30" y="26"/>
                  </a:lnTo>
                  <a:lnTo>
                    <a:pt x="27" y="31"/>
                  </a:lnTo>
                  <a:lnTo>
                    <a:pt x="22" y="37"/>
                  </a:lnTo>
                  <a:lnTo>
                    <a:pt x="19" y="40"/>
                  </a:lnTo>
                  <a:lnTo>
                    <a:pt x="18" y="44"/>
                  </a:lnTo>
                  <a:lnTo>
                    <a:pt x="20" y="45"/>
                  </a:lnTo>
                  <a:lnTo>
                    <a:pt x="18" y="48"/>
                  </a:lnTo>
                  <a:lnTo>
                    <a:pt x="16" y="52"/>
                  </a:lnTo>
                  <a:lnTo>
                    <a:pt x="17" y="54"/>
                  </a:lnTo>
                  <a:lnTo>
                    <a:pt x="16" y="54"/>
                  </a:lnTo>
                  <a:lnTo>
                    <a:pt x="13" y="58"/>
                  </a:lnTo>
                  <a:lnTo>
                    <a:pt x="11" y="61"/>
                  </a:lnTo>
                  <a:lnTo>
                    <a:pt x="12" y="62"/>
                  </a:lnTo>
                  <a:lnTo>
                    <a:pt x="11" y="64"/>
                  </a:lnTo>
                  <a:lnTo>
                    <a:pt x="11" y="66"/>
                  </a:lnTo>
                  <a:lnTo>
                    <a:pt x="12" y="67"/>
                  </a:lnTo>
                  <a:lnTo>
                    <a:pt x="14" y="70"/>
                  </a:lnTo>
                  <a:lnTo>
                    <a:pt x="14" y="72"/>
                  </a:lnTo>
                  <a:lnTo>
                    <a:pt x="14" y="78"/>
                  </a:lnTo>
                  <a:lnTo>
                    <a:pt x="15" y="81"/>
                  </a:lnTo>
                  <a:lnTo>
                    <a:pt x="14" y="84"/>
                  </a:lnTo>
                  <a:lnTo>
                    <a:pt x="12" y="89"/>
                  </a:lnTo>
                  <a:lnTo>
                    <a:pt x="11" y="89"/>
                  </a:lnTo>
                  <a:lnTo>
                    <a:pt x="14" y="91"/>
                  </a:lnTo>
                  <a:lnTo>
                    <a:pt x="15" y="94"/>
                  </a:lnTo>
                  <a:lnTo>
                    <a:pt x="15" y="96"/>
                  </a:lnTo>
                  <a:lnTo>
                    <a:pt x="11" y="98"/>
                  </a:lnTo>
                  <a:lnTo>
                    <a:pt x="14" y="100"/>
                  </a:lnTo>
                  <a:lnTo>
                    <a:pt x="15" y="102"/>
                  </a:lnTo>
                  <a:lnTo>
                    <a:pt x="15" y="103"/>
                  </a:lnTo>
                  <a:lnTo>
                    <a:pt x="16" y="108"/>
                  </a:lnTo>
                  <a:lnTo>
                    <a:pt x="16" y="110"/>
                  </a:lnTo>
                  <a:lnTo>
                    <a:pt x="19" y="112"/>
                  </a:lnTo>
                  <a:lnTo>
                    <a:pt x="20" y="115"/>
                  </a:lnTo>
                  <a:lnTo>
                    <a:pt x="19" y="123"/>
                  </a:lnTo>
                  <a:lnTo>
                    <a:pt x="16" y="126"/>
                  </a:lnTo>
                  <a:lnTo>
                    <a:pt x="15" y="126"/>
                  </a:lnTo>
                  <a:lnTo>
                    <a:pt x="15" y="130"/>
                  </a:lnTo>
                  <a:lnTo>
                    <a:pt x="14" y="132"/>
                  </a:lnTo>
                  <a:lnTo>
                    <a:pt x="10" y="138"/>
                  </a:lnTo>
                  <a:lnTo>
                    <a:pt x="8" y="140"/>
                  </a:lnTo>
                  <a:lnTo>
                    <a:pt x="7" y="147"/>
                  </a:lnTo>
                  <a:lnTo>
                    <a:pt x="6" y="149"/>
                  </a:lnTo>
                  <a:lnTo>
                    <a:pt x="5" y="150"/>
                  </a:lnTo>
                  <a:lnTo>
                    <a:pt x="4" y="153"/>
                  </a:lnTo>
                  <a:lnTo>
                    <a:pt x="4" y="155"/>
                  </a:lnTo>
                  <a:lnTo>
                    <a:pt x="4" y="160"/>
                  </a:lnTo>
                  <a:lnTo>
                    <a:pt x="1" y="162"/>
                  </a:lnTo>
                  <a:lnTo>
                    <a:pt x="0" y="164"/>
                  </a:lnTo>
                  <a:lnTo>
                    <a:pt x="0" y="167"/>
                  </a:lnTo>
                  <a:lnTo>
                    <a:pt x="1" y="171"/>
                  </a:lnTo>
                  <a:lnTo>
                    <a:pt x="66" y="168"/>
                  </a:lnTo>
                  <a:lnTo>
                    <a:pt x="65" y="184"/>
                  </a:lnTo>
                  <a:lnTo>
                    <a:pt x="67" y="188"/>
                  </a:lnTo>
                  <a:lnTo>
                    <a:pt x="70" y="192"/>
                  </a:lnTo>
                  <a:lnTo>
                    <a:pt x="71" y="199"/>
                  </a:lnTo>
                  <a:lnTo>
                    <a:pt x="71" y="203"/>
                  </a:lnTo>
                  <a:lnTo>
                    <a:pt x="71" y="203"/>
                  </a:lnTo>
                  <a:lnTo>
                    <a:pt x="72" y="203"/>
                  </a:lnTo>
                  <a:lnTo>
                    <a:pt x="77" y="200"/>
                  </a:lnTo>
                  <a:lnTo>
                    <a:pt x="79" y="199"/>
                  </a:lnTo>
                  <a:lnTo>
                    <a:pt x="82" y="197"/>
                  </a:lnTo>
                  <a:lnTo>
                    <a:pt x="82" y="193"/>
                  </a:lnTo>
                  <a:lnTo>
                    <a:pt x="86" y="193"/>
                  </a:lnTo>
                  <a:lnTo>
                    <a:pt x="89" y="193"/>
                  </a:lnTo>
                  <a:lnTo>
                    <a:pt x="93" y="192"/>
                  </a:lnTo>
                  <a:lnTo>
                    <a:pt x="98" y="190"/>
                  </a:lnTo>
                  <a:lnTo>
                    <a:pt x="102" y="190"/>
                  </a:lnTo>
                  <a:lnTo>
                    <a:pt x="104" y="190"/>
                  </a:lnTo>
                  <a:lnTo>
                    <a:pt x="107" y="190"/>
                  </a:lnTo>
                  <a:lnTo>
                    <a:pt x="109" y="190"/>
                  </a:lnTo>
                  <a:lnTo>
                    <a:pt x="113" y="192"/>
                  </a:lnTo>
                  <a:lnTo>
                    <a:pt x="115" y="190"/>
                  </a:lnTo>
                  <a:lnTo>
                    <a:pt x="116" y="189"/>
                  </a:lnTo>
                  <a:lnTo>
                    <a:pt x="116" y="189"/>
                  </a:lnTo>
                  <a:lnTo>
                    <a:pt x="116" y="189"/>
                  </a:lnTo>
                  <a:lnTo>
                    <a:pt x="110" y="148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233" name="Freeform 43">
              <a:extLst>
                <a:ext uri="{FF2B5EF4-FFF2-40B4-BE49-F238E27FC236}">
                  <a16:creationId xmlns:a16="http://schemas.microsoft.com/office/drawing/2014/main" id="{CB3D0BC0-888F-5846-AC52-463587FB44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60605" y="7354345"/>
              <a:ext cx="948267" cy="691624"/>
            </a:xfrm>
            <a:custGeom>
              <a:avLst/>
              <a:gdLst>
                <a:gd name="T0" fmla="*/ 0 w 170"/>
                <a:gd name="T1" fmla="*/ 24 h 123"/>
                <a:gd name="T2" fmla="*/ 3 w 170"/>
                <a:gd name="T3" fmla="*/ 44 h 123"/>
                <a:gd name="T4" fmla="*/ 16 w 170"/>
                <a:gd name="T5" fmla="*/ 33 h 123"/>
                <a:gd name="T6" fmla="*/ 28 w 170"/>
                <a:gd name="T7" fmla="*/ 25 h 123"/>
                <a:gd name="T8" fmla="*/ 31 w 170"/>
                <a:gd name="T9" fmla="*/ 27 h 123"/>
                <a:gd name="T10" fmla="*/ 41 w 170"/>
                <a:gd name="T11" fmla="*/ 22 h 123"/>
                <a:gd name="T12" fmla="*/ 63 w 170"/>
                <a:gd name="T13" fmla="*/ 22 h 123"/>
                <a:gd name="T14" fmla="*/ 70 w 170"/>
                <a:gd name="T15" fmla="*/ 36 h 123"/>
                <a:gd name="T16" fmla="*/ 83 w 170"/>
                <a:gd name="T17" fmla="*/ 43 h 123"/>
                <a:gd name="T18" fmla="*/ 93 w 170"/>
                <a:gd name="T19" fmla="*/ 51 h 123"/>
                <a:gd name="T20" fmla="*/ 92 w 170"/>
                <a:gd name="T21" fmla="*/ 60 h 123"/>
                <a:gd name="T22" fmla="*/ 89 w 170"/>
                <a:gd name="T23" fmla="*/ 74 h 123"/>
                <a:gd name="T24" fmla="*/ 94 w 170"/>
                <a:gd name="T25" fmla="*/ 75 h 123"/>
                <a:gd name="T26" fmla="*/ 101 w 170"/>
                <a:gd name="T27" fmla="*/ 75 h 123"/>
                <a:gd name="T28" fmla="*/ 106 w 170"/>
                <a:gd name="T29" fmla="*/ 75 h 123"/>
                <a:gd name="T30" fmla="*/ 122 w 170"/>
                <a:gd name="T31" fmla="*/ 78 h 123"/>
                <a:gd name="T32" fmla="*/ 129 w 170"/>
                <a:gd name="T33" fmla="*/ 79 h 123"/>
                <a:gd name="T34" fmla="*/ 124 w 170"/>
                <a:gd name="T35" fmla="*/ 72 h 123"/>
                <a:gd name="T36" fmla="*/ 124 w 170"/>
                <a:gd name="T37" fmla="*/ 68 h 123"/>
                <a:gd name="T38" fmla="*/ 116 w 170"/>
                <a:gd name="T39" fmla="*/ 57 h 123"/>
                <a:gd name="T40" fmla="*/ 115 w 170"/>
                <a:gd name="T41" fmla="*/ 43 h 123"/>
                <a:gd name="T42" fmla="*/ 113 w 170"/>
                <a:gd name="T43" fmla="*/ 31 h 123"/>
                <a:gd name="T44" fmla="*/ 115 w 170"/>
                <a:gd name="T45" fmla="*/ 28 h 123"/>
                <a:gd name="T46" fmla="*/ 124 w 170"/>
                <a:gd name="T47" fmla="*/ 18 h 123"/>
                <a:gd name="T48" fmla="*/ 129 w 170"/>
                <a:gd name="T49" fmla="*/ 13 h 123"/>
                <a:gd name="T50" fmla="*/ 125 w 170"/>
                <a:gd name="T51" fmla="*/ 21 h 123"/>
                <a:gd name="T52" fmla="*/ 123 w 170"/>
                <a:gd name="T53" fmla="*/ 31 h 123"/>
                <a:gd name="T54" fmla="*/ 122 w 170"/>
                <a:gd name="T55" fmla="*/ 36 h 123"/>
                <a:gd name="T56" fmla="*/ 126 w 170"/>
                <a:gd name="T57" fmla="*/ 41 h 123"/>
                <a:gd name="T58" fmla="*/ 131 w 170"/>
                <a:gd name="T59" fmla="*/ 46 h 123"/>
                <a:gd name="T60" fmla="*/ 134 w 170"/>
                <a:gd name="T61" fmla="*/ 51 h 123"/>
                <a:gd name="T62" fmla="*/ 130 w 170"/>
                <a:gd name="T63" fmla="*/ 57 h 123"/>
                <a:gd name="T64" fmla="*/ 128 w 170"/>
                <a:gd name="T65" fmla="*/ 61 h 123"/>
                <a:gd name="T66" fmla="*/ 129 w 170"/>
                <a:gd name="T67" fmla="*/ 65 h 123"/>
                <a:gd name="T68" fmla="*/ 139 w 170"/>
                <a:gd name="T69" fmla="*/ 66 h 123"/>
                <a:gd name="T70" fmla="*/ 146 w 170"/>
                <a:gd name="T71" fmla="*/ 75 h 123"/>
                <a:gd name="T72" fmla="*/ 147 w 170"/>
                <a:gd name="T73" fmla="*/ 81 h 123"/>
                <a:gd name="T74" fmla="*/ 152 w 170"/>
                <a:gd name="T75" fmla="*/ 89 h 123"/>
                <a:gd name="T76" fmla="*/ 148 w 170"/>
                <a:gd name="T77" fmla="*/ 104 h 123"/>
                <a:gd name="T78" fmla="*/ 149 w 170"/>
                <a:gd name="T79" fmla="*/ 120 h 123"/>
                <a:gd name="T80" fmla="*/ 153 w 170"/>
                <a:gd name="T81" fmla="*/ 116 h 123"/>
                <a:gd name="T82" fmla="*/ 157 w 170"/>
                <a:gd name="T83" fmla="*/ 102 h 123"/>
                <a:gd name="T84" fmla="*/ 157 w 170"/>
                <a:gd name="T85" fmla="*/ 97 h 123"/>
                <a:gd name="T86" fmla="*/ 163 w 170"/>
                <a:gd name="T87" fmla="*/ 91 h 123"/>
                <a:gd name="T88" fmla="*/ 163 w 170"/>
                <a:gd name="T89" fmla="*/ 79 h 123"/>
                <a:gd name="T90" fmla="*/ 167 w 170"/>
                <a:gd name="T91" fmla="*/ 71 h 123"/>
                <a:gd name="T92" fmla="*/ 167 w 170"/>
                <a:gd name="T93" fmla="*/ 77 h 123"/>
                <a:gd name="T94" fmla="*/ 168 w 170"/>
                <a:gd name="T95" fmla="*/ 82 h 123"/>
                <a:gd name="T96" fmla="*/ 170 w 170"/>
                <a:gd name="T97" fmla="*/ 68 h 123"/>
                <a:gd name="T98" fmla="*/ 169 w 170"/>
                <a:gd name="T99" fmla="*/ 54 h 123"/>
                <a:gd name="T100" fmla="*/ 134 w 170"/>
                <a:gd name="T101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0" h="123">
                  <a:moveTo>
                    <a:pt x="134" y="0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70" y="36"/>
                    <a:pt x="70" y="36"/>
                    <a:pt x="70" y="36"/>
                  </a:cubicBezTo>
                  <a:cubicBezTo>
                    <a:pt x="71" y="36"/>
                    <a:pt x="71" y="36"/>
                    <a:pt x="71" y="36"/>
                  </a:cubicBezTo>
                  <a:cubicBezTo>
                    <a:pt x="83" y="43"/>
                    <a:pt x="83" y="43"/>
                    <a:pt x="83" y="43"/>
                  </a:cubicBezTo>
                  <a:cubicBezTo>
                    <a:pt x="88" y="48"/>
                    <a:pt x="88" y="48"/>
                    <a:pt x="88" y="48"/>
                  </a:cubicBezTo>
                  <a:cubicBezTo>
                    <a:pt x="93" y="51"/>
                    <a:pt x="93" y="51"/>
                    <a:pt x="93" y="51"/>
                  </a:cubicBezTo>
                  <a:cubicBezTo>
                    <a:pt x="94" y="56"/>
                    <a:pt x="94" y="56"/>
                    <a:pt x="94" y="56"/>
                  </a:cubicBezTo>
                  <a:cubicBezTo>
                    <a:pt x="92" y="60"/>
                    <a:pt x="92" y="60"/>
                    <a:pt x="92" y="60"/>
                  </a:cubicBezTo>
                  <a:cubicBezTo>
                    <a:pt x="88" y="61"/>
                    <a:pt x="88" y="61"/>
                    <a:pt x="88" y="61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4" y="75"/>
                    <a:pt x="94" y="75"/>
                    <a:pt x="94" y="75"/>
                  </a:cubicBezTo>
                  <a:cubicBezTo>
                    <a:pt x="97" y="74"/>
                    <a:pt x="97" y="74"/>
                    <a:pt x="97" y="74"/>
                  </a:cubicBezTo>
                  <a:cubicBezTo>
                    <a:pt x="101" y="75"/>
                    <a:pt x="101" y="75"/>
                    <a:pt x="101" y="75"/>
                  </a:cubicBezTo>
                  <a:cubicBezTo>
                    <a:pt x="102" y="76"/>
                    <a:pt x="102" y="76"/>
                    <a:pt x="102" y="76"/>
                  </a:cubicBezTo>
                  <a:cubicBezTo>
                    <a:pt x="106" y="75"/>
                    <a:pt x="106" y="75"/>
                    <a:pt x="106" y="75"/>
                  </a:cubicBezTo>
                  <a:cubicBezTo>
                    <a:pt x="119" y="76"/>
                    <a:pt x="119" y="76"/>
                    <a:pt x="119" y="76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6" y="80"/>
                    <a:pt x="126" y="80"/>
                    <a:pt x="126" y="80"/>
                  </a:cubicBezTo>
                  <a:cubicBezTo>
                    <a:pt x="129" y="79"/>
                    <a:pt x="129" y="79"/>
                    <a:pt x="129" y="79"/>
                  </a:cubicBezTo>
                  <a:cubicBezTo>
                    <a:pt x="127" y="75"/>
                    <a:pt x="127" y="75"/>
                    <a:pt x="127" y="75"/>
                  </a:cubicBezTo>
                  <a:cubicBezTo>
                    <a:pt x="124" y="72"/>
                    <a:pt x="124" y="72"/>
                    <a:pt x="124" y="72"/>
                  </a:cubicBezTo>
                  <a:cubicBezTo>
                    <a:pt x="124" y="69"/>
                    <a:pt x="124" y="69"/>
                    <a:pt x="124" y="69"/>
                  </a:cubicBezTo>
                  <a:cubicBezTo>
                    <a:pt x="124" y="68"/>
                    <a:pt x="124" y="68"/>
                    <a:pt x="124" y="68"/>
                  </a:cubicBezTo>
                  <a:cubicBezTo>
                    <a:pt x="118" y="60"/>
                    <a:pt x="118" y="60"/>
                    <a:pt x="118" y="60"/>
                  </a:cubicBezTo>
                  <a:cubicBezTo>
                    <a:pt x="116" y="57"/>
                    <a:pt x="116" y="57"/>
                    <a:pt x="116" y="57"/>
                  </a:cubicBezTo>
                  <a:cubicBezTo>
                    <a:pt x="116" y="50"/>
                    <a:pt x="116" y="50"/>
                    <a:pt x="116" y="50"/>
                  </a:cubicBezTo>
                  <a:cubicBezTo>
                    <a:pt x="115" y="43"/>
                    <a:pt x="115" y="43"/>
                    <a:pt x="115" y="43"/>
                  </a:cubicBezTo>
                  <a:cubicBezTo>
                    <a:pt x="116" y="36"/>
                    <a:pt x="116" y="36"/>
                    <a:pt x="116" y="36"/>
                  </a:cubicBezTo>
                  <a:cubicBezTo>
                    <a:pt x="113" y="31"/>
                    <a:pt x="113" y="31"/>
                    <a:pt x="113" y="31"/>
                  </a:cubicBezTo>
                  <a:cubicBezTo>
                    <a:pt x="111" y="28"/>
                    <a:pt x="111" y="28"/>
                    <a:pt x="111" y="28"/>
                  </a:cubicBezTo>
                  <a:cubicBezTo>
                    <a:pt x="115" y="28"/>
                    <a:pt x="115" y="28"/>
                    <a:pt x="115" y="28"/>
                  </a:cubicBezTo>
                  <a:cubicBezTo>
                    <a:pt x="118" y="22"/>
                    <a:pt x="118" y="22"/>
                    <a:pt x="118" y="22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7" y="12"/>
                    <a:pt x="127" y="12"/>
                    <a:pt x="127" y="12"/>
                  </a:cubicBezTo>
                  <a:cubicBezTo>
                    <a:pt x="129" y="13"/>
                    <a:pt x="129" y="13"/>
                    <a:pt x="129" y="13"/>
                  </a:cubicBezTo>
                  <a:cubicBezTo>
                    <a:pt x="128" y="20"/>
                    <a:pt x="128" y="20"/>
                    <a:pt x="128" y="20"/>
                  </a:cubicBezTo>
                  <a:cubicBezTo>
                    <a:pt x="125" y="21"/>
                    <a:pt x="125" y="21"/>
                    <a:pt x="125" y="21"/>
                  </a:cubicBezTo>
                  <a:cubicBezTo>
                    <a:pt x="123" y="27"/>
                    <a:pt x="123" y="27"/>
                    <a:pt x="123" y="27"/>
                  </a:cubicBezTo>
                  <a:cubicBezTo>
                    <a:pt x="123" y="31"/>
                    <a:pt x="123" y="31"/>
                    <a:pt x="123" y="31"/>
                  </a:cubicBezTo>
                  <a:cubicBezTo>
                    <a:pt x="127" y="31"/>
                    <a:pt x="127" y="31"/>
                    <a:pt x="127" y="31"/>
                  </a:cubicBezTo>
                  <a:cubicBezTo>
                    <a:pt x="122" y="36"/>
                    <a:pt x="122" y="36"/>
                    <a:pt x="122" y="36"/>
                  </a:cubicBezTo>
                  <a:cubicBezTo>
                    <a:pt x="120" y="39"/>
                    <a:pt x="120" y="39"/>
                    <a:pt x="120" y="39"/>
                  </a:cubicBezTo>
                  <a:cubicBezTo>
                    <a:pt x="126" y="41"/>
                    <a:pt x="126" y="41"/>
                    <a:pt x="126" y="41"/>
                  </a:cubicBezTo>
                  <a:cubicBezTo>
                    <a:pt x="128" y="42"/>
                    <a:pt x="128" y="42"/>
                    <a:pt x="128" y="42"/>
                  </a:cubicBezTo>
                  <a:cubicBezTo>
                    <a:pt x="131" y="46"/>
                    <a:pt x="131" y="46"/>
                    <a:pt x="131" y="46"/>
                  </a:cubicBezTo>
                  <a:cubicBezTo>
                    <a:pt x="130" y="47"/>
                    <a:pt x="130" y="47"/>
                    <a:pt x="130" y="47"/>
                  </a:cubicBezTo>
                  <a:cubicBezTo>
                    <a:pt x="134" y="51"/>
                    <a:pt x="134" y="51"/>
                    <a:pt x="134" y="51"/>
                  </a:cubicBezTo>
                  <a:cubicBezTo>
                    <a:pt x="134" y="53"/>
                    <a:pt x="134" y="53"/>
                    <a:pt x="134" y="53"/>
                  </a:cubicBezTo>
                  <a:cubicBezTo>
                    <a:pt x="130" y="57"/>
                    <a:pt x="130" y="57"/>
                    <a:pt x="130" y="57"/>
                  </a:cubicBezTo>
                  <a:cubicBezTo>
                    <a:pt x="127" y="57"/>
                    <a:pt x="127" y="57"/>
                    <a:pt x="127" y="57"/>
                  </a:cubicBezTo>
                  <a:cubicBezTo>
                    <a:pt x="128" y="61"/>
                    <a:pt x="128" y="61"/>
                    <a:pt x="128" y="61"/>
                  </a:cubicBezTo>
                  <a:cubicBezTo>
                    <a:pt x="127" y="63"/>
                    <a:pt x="127" y="63"/>
                    <a:pt x="127" y="63"/>
                  </a:cubicBezTo>
                  <a:cubicBezTo>
                    <a:pt x="129" y="65"/>
                    <a:pt x="129" y="65"/>
                    <a:pt x="129" y="65"/>
                  </a:cubicBezTo>
                  <a:cubicBezTo>
                    <a:pt x="133" y="66"/>
                    <a:pt x="133" y="66"/>
                    <a:pt x="133" y="66"/>
                  </a:cubicBezTo>
                  <a:cubicBezTo>
                    <a:pt x="139" y="66"/>
                    <a:pt x="139" y="66"/>
                    <a:pt x="139" y="66"/>
                  </a:cubicBezTo>
                  <a:cubicBezTo>
                    <a:pt x="143" y="69"/>
                    <a:pt x="143" y="69"/>
                    <a:pt x="143" y="69"/>
                  </a:cubicBezTo>
                  <a:cubicBezTo>
                    <a:pt x="146" y="75"/>
                    <a:pt x="146" y="75"/>
                    <a:pt x="146" y="75"/>
                  </a:cubicBezTo>
                  <a:cubicBezTo>
                    <a:pt x="148" y="80"/>
                    <a:pt x="148" y="80"/>
                    <a:pt x="148" y="80"/>
                  </a:cubicBezTo>
                  <a:cubicBezTo>
                    <a:pt x="147" y="81"/>
                    <a:pt x="147" y="81"/>
                    <a:pt x="147" y="81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2" y="89"/>
                    <a:pt x="152" y="89"/>
                    <a:pt x="152" y="89"/>
                  </a:cubicBezTo>
                  <a:cubicBezTo>
                    <a:pt x="149" y="98"/>
                    <a:pt x="149" y="98"/>
                    <a:pt x="149" y="98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114"/>
                    <a:pt x="148" y="114"/>
                    <a:pt x="148" y="114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1" y="123"/>
                    <a:pt x="151" y="123"/>
                    <a:pt x="151" y="123"/>
                  </a:cubicBezTo>
                  <a:cubicBezTo>
                    <a:pt x="153" y="116"/>
                    <a:pt x="153" y="116"/>
                    <a:pt x="153" y="116"/>
                  </a:cubicBezTo>
                  <a:cubicBezTo>
                    <a:pt x="154" y="105"/>
                    <a:pt x="154" y="105"/>
                    <a:pt x="154" y="105"/>
                  </a:cubicBezTo>
                  <a:cubicBezTo>
                    <a:pt x="157" y="102"/>
                    <a:pt x="157" y="102"/>
                    <a:pt x="157" y="102"/>
                  </a:cubicBezTo>
                  <a:cubicBezTo>
                    <a:pt x="157" y="99"/>
                    <a:pt x="157" y="99"/>
                    <a:pt x="157" y="99"/>
                  </a:cubicBezTo>
                  <a:cubicBezTo>
                    <a:pt x="157" y="97"/>
                    <a:pt x="157" y="97"/>
                    <a:pt x="157" y="97"/>
                  </a:cubicBezTo>
                  <a:cubicBezTo>
                    <a:pt x="160" y="95"/>
                    <a:pt x="160" y="95"/>
                    <a:pt x="160" y="95"/>
                  </a:cubicBezTo>
                  <a:cubicBezTo>
                    <a:pt x="163" y="91"/>
                    <a:pt x="163" y="91"/>
                    <a:pt x="163" y="91"/>
                  </a:cubicBezTo>
                  <a:cubicBezTo>
                    <a:pt x="163" y="82"/>
                    <a:pt x="163" y="82"/>
                    <a:pt x="163" y="82"/>
                  </a:cubicBezTo>
                  <a:cubicBezTo>
                    <a:pt x="163" y="79"/>
                    <a:pt x="163" y="79"/>
                    <a:pt x="163" y="79"/>
                  </a:cubicBezTo>
                  <a:cubicBezTo>
                    <a:pt x="163" y="75"/>
                    <a:pt x="163" y="75"/>
                    <a:pt x="163" y="75"/>
                  </a:cubicBezTo>
                  <a:cubicBezTo>
                    <a:pt x="167" y="71"/>
                    <a:pt x="167" y="71"/>
                    <a:pt x="167" y="71"/>
                  </a:cubicBezTo>
                  <a:cubicBezTo>
                    <a:pt x="168" y="74"/>
                    <a:pt x="168" y="74"/>
                    <a:pt x="168" y="74"/>
                  </a:cubicBezTo>
                  <a:cubicBezTo>
                    <a:pt x="167" y="77"/>
                    <a:pt x="167" y="77"/>
                    <a:pt x="167" y="77"/>
                  </a:cubicBezTo>
                  <a:cubicBezTo>
                    <a:pt x="167" y="77"/>
                    <a:pt x="165" y="80"/>
                    <a:pt x="165" y="80"/>
                  </a:cubicBezTo>
                  <a:cubicBezTo>
                    <a:pt x="166" y="81"/>
                    <a:pt x="168" y="82"/>
                    <a:pt x="168" y="82"/>
                  </a:cubicBezTo>
                  <a:cubicBezTo>
                    <a:pt x="170" y="77"/>
                    <a:pt x="170" y="77"/>
                    <a:pt x="170" y="77"/>
                  </a:cubicBezTo>
                  <a:cubicBezTo>
                    <a:pt x="170" y="68"/>
                    <a:pt x="170" y="68"/>
                    <a:pt x="170" y="68"/>
                  </a:cubicBezTo>
                  <a:cubicBezTo>
                    <a:pt x="169" y="54"/>
                    <a:pt x="169" y="54"/>
                    <a:pt x="169" y="54"/>
                  </a:cubicBezTo>
                  <a:cubicBezTo>
                    <a:pt x="169" y="54"/>
                    <a:pt x="169" y="54"/>
                    <a:pt x="169" y="54"/>
                  </a:cubicBezTo>
                  <a:cubicBezTo>
                    <a:pt x="148" y="57"/>
                    <a:pt x="148" y="57"/>
                    <a:pt x="148" y="57"/>
                  </a:cubicBezTo>
                  <a:lnTo>
                    <a:pt x="134" y="0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234" name="Freeform 44">
              <a:extLst>
                <a:ext uri="{FF2B5EF4-FFF2-40B4-BE49-F238E27FC236}">
                  <a16:creationId xmlns:a16="http://schemas.microsoft.com/office/drawing/2014/main" id="{AD621660-149A-9049-A228-D7E4810492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1105" y="7275304"/>
              <a:ext cx="974609" cy="961686"/>
            </a:xfrm>
            <a:custGeom>
              <a:avLst/>
              <a:gdLst>
                <a:gd name="T0" fmla="*/ 24 w 148"/>
                <a:gd name="T1" fmla="*/ 136 h 146"/>
                <a:gd name="T2" fmla="*/ 31 w 148"/>
                <a:gd name="T3" fmla="*/ 144 h 146"/>
                <a:gd name="T4" fmla="*/ 38 w 148"/>
                <a:gd name="T5" fmla="*/ 146 h 146"/>
                <a:gd name="T6" fmla="*/ 48 w 148"/>
                <a:gd name="T7" fmla="*/ 142 h 146"/>
                <a:gd name="T8" fmla="*/ 64 w 148"/>
                <a:gd name="T9" fmla="*/ 134 h 146"/>
                <a:gd name="T10" fmla="*/ 79 w 148"/>
                <a:gd name="T11" fmla="*/ 125 h 146"/>
                <a:gd name="T12" fmla="*/ 79 w 148"/>
                <a:gd name="T13" fmla="*/ 112 h 146"/>
                <a:gd name="T14" fmla="*/ 87 w 148"/>
                <a:gd name="T15" fmla="*/ 99 h 146"/>
                <a:gd name="T16" fmla="*/ 91 w 148"/>
                <a:gd name="T17" fmla="*/ 80 h 146"/>
                <a:gd name="T18" fmla="*/ 100 w 148"/>
                <a:gd name="T19" fmla="*/ 84 h 146"/>
                <a:gd name="T20" fmla="*/ 103 w 148"/>
                <a:gd name="T21" fmla="*/ 83 h 146"/>
                <a:gd name="T22" fmla="*/ 108 w 148"/>
                <a:gd name="T23" fmla="*/ 71 h 146"/>
                <a:gd name="T24" fmla="*/ 110 w 148"/>
                <a:gd name="T25" fmla="*/ 67 h 146"/>
                <a:gd name="T26" fmla="*/ 114 w 148"/>
                <a:gd name="T27" fmla="*/ 69 h 146"/>
                <a:gd name="T28" fmla="*/ 122 w 148"/>
                <a:gd name="T29" fmla="*/ 57 h 146"/>
                <a:gd name="T30" fmla="*/ 126 w 148"/>
                <a:gd name="T31" fmla="*/ 47 h 146"/>
                <a:gd name="T32" fmla="*/ 135 w 148"/>
                <a:gd name="T33" fmla="*/ 44 h 146"/>
                <a:gd name="T34" fmla="*/ 143 w 148"/>
                <a:gd name="T35" fmla="*/ 47 h 146"/>
                <a:gd name="T36" fmla="*/ 148 w 148"/>
                <a:gd name="T37" fmla="*/ 43 h 146"/>
                <a:gd name="T38" fmla="*/ 145 w 148"/>
                <a:gd name="T39" fmla="*/ 36 h 146"/>
                <a:gd name="T40" fmla="*/ 130 w 148"/>
                <a:gd name="T41" fmla="*/ 28 h 146"/>
                <a:gd name="T42" fmla="*/ 120 w 148"/>
                <a:gd name="T43" fmla="*/ 31 h 146"/>
                <a:gd name="T44" fmla="*/ 113 w 148"/>
                <a:gd name="T45" fmla="*/ 34 h 146"/>
                <a:gd name="T46" fmla="*/ 107 w 148"/>
                <a:gd name="T47" fmla="*/ 40 h 146"/>
                <a:gd name="T48" fmla="*/ 94 w 148"/>
                <a:gd name="T49" fmla="*/ 50 h 146"/>
                <a:gd name="T50" fmla="*/ 88 w 148"/>
                <a:gd name="T51" fmla="*/ 33 h 146"/>
                <a:gd name="T52" fmla="*/ 51 w 148"/>
                <a:gd name="T53" fmla="*/ 0 h 146"/>
                <a:gd name="T54" fmla="*/ 47 w 148"/>
                <a:gd name="T55" fmla="*/ 3 h 146"/>
                <a:gd name="T56" fmla="*/ 48 w 148"/>
                <a:gd name="T57" fmla="*/ 7 h 146"/>
                <a:gd name="T58" fmla="*/ 48 w 148"/>
                <a:gd name="T59" fmla="*/ 19 h 146"/>
                <a:gd name="T60" fmla="*/ 47 w 148"/>
                <a:gd name="T61" fmla="*/ 28 h 146"/>
                <a:gd name="T62" fmla="*/ 46 w 148"/>
                <a:gd name="T63" fmla="*/ 39 h 146"/>
                <a:gd name="T64" fmla="*/ 36 w 148"/>
                <a:gd name="T65" fmla="*/ 51 h 146"/>
                <a:gd name="T66" fmla="*/ 28 w 148"/>
                <a:gd name="T67" fmla="*/ 55 h 146"/>
                <a:gd name="T68" fmla="*/ 21 w 148"/>
                <a:gd name="T69" fmla="*/ 65 h 146"/>
                <a:gd name="T70" fmla="*/ 19 w 148"/>
                <a:gd name="T71" fmla="*/ 76 h 146"/>
                <a:gd name="T72" fmla="*/ 12 w 148"/>
                <a:gd name="T73" fmla="*/ 76 h 146"/>
                <a:gd name="T74" fmla="*/ 9 w 148"/>
                <a:gd name="T75" fmla="*/ 91 h 146"/>
                <a:gd name="T76" fmla="*/ 3 w 148"/>
                <a:gd name="T77" fmla="*/ 98 h 146"/>
                <a:gd name="T78" fmla="*/ 3 w 148"/>
                <a:gd name="T79" fmla="*/ 114 h 146"/>
                <a:gd name="T80" fmla="*/ 10 w 148"/>
                <a:gd name="T81" fmla="*/ 127 h 146"/>
                <a:gd name="T82" fmla="*/ 19 w 148"/>
                <a:gd name="T83" fmla="*/ 138 h 146"/>
                <a:gd name="T84" fmla="*/ 21 w 148"/>
                <a:gd name="T85" fmla="*/ 13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8" h="146">
                  <a:moveTo>
                    <a:pt x="21" y="136"/>
                  </a:moveTo>
                  <a:lnTo>
                    <a:pt x="24" y="136"/>
                  </a:lnTo>
                  <a:lnTo>
                    <a:pt x="25" y="139"/>
                  </a:lnTo>
                  <a:lnTo>
                    <a:pt x="31" y="144"/>
                  </a:lnTo>
                  <a:lnTo>
                    <a:pt x="36" y="146"/>
                  </a:lnTo>
                  <a:lnTo>
                    <a:pt x="38" y="146"/>
                  </a:lnTo>
                  <a:lnTo>
                    <a:pt x="44" y="139"/>
                  </a:lnTo>
                  <a:lnTo>
                    <a:pt x="48" y="142"/>
                  </a:lnTo>
                  <a:lnTo>
                    <a:pt x="57" y="140"/>
                  </a:lnTo>
                  <a:lnTo>
                    <a:pt x="64" y="134"/>
                  </a:lnTo>
                  <a:lnTo>
                    <a:pt x="75" y="128"/>
                  </a:lnTo>
                  <a:lnTo>
                    <a:pt x="79" y="125"/>
                  </a:lnTo>
                  <a:lnTo>
                    <a:pt x="78" y="117"/>
                  </a:lnTo>
                  <a:lnTo>
                    <a:pt x="79" y="112"/>
                  </a:lnTo>
                  <a:lnTo>
                    <a:pt x="84" y="107"/>
                  </a:lnTo>
                  <a:lnTo>
                    <a:pt x="87" y="99"/>
                  </a:lnTo>
                  <a:lnTo>
                    <a:pt x="90" y="87"/>
                  </a:lnTo>
                  <a:lnTo>
                    <a:pt x="91" y="80"/>
                  </a:lnTo>
                  <a:lnTo>
                    <a:pt x="95" y="82"/>
                  </a:lnTo>
                  <a:lnTo>
                    <a:pt x="100" y="84"/>
                  </a:lnTo>
                  <a:lnTo>
                    <a:pt x="102" y="85"/>
                  </a:lnTo>
                  <a:lnTo>
                    <a:pt x="103" y="83"/>
                  </a:lnTo>
                  <a:lnTo>
                    <a:pt x="106" y="75"/>
                  </a:lnTo>
                  <a:lnTo>
                    <a:pt x="108" y="71"/>
                  </a:lnTo>
                  <a:lnTo>
                    <a:pt x="109" y="67"/>
                  </a:lnTo>
                  <a:lnTo>
                    <a:pt x="110" y="67"/>
                  </a:lnTo>
                  <a:lnTo>
                    <a:pt x="113" y="67"/>
                  </a:lnTo>
                  <a:lnTo>
                    <a:pt x="114" y="69"/>
                  </a:lnTo>
                  <a:lnTo>
                    <a:pt x="119" y="60"/>
                  </a:lnTo>
                  <a:lnTo>
                    <a:pt x="122" y="57"/>
                  </a:lnTo>
                  <a:lnTo>
                    <a:pt x="124" y="54"/>
                  </a:lnTo>
                  <a:lnTo>
                    <a:pt x="126" y="47"/>
                  </a:lnTo>
                  <a:lnTo>
                    <a:pt x="126" y="39"/>
                  </a:lnTo>
                  <a:lnTo>
                    <a:pt x="135" y="44"/>
                  </a:lnTo>
                  <a:lnTo>
                    <a:pt x="141" y="47"/>
                  </a:lnTo>
                  <a:lnTo>
                    <a:pt x="143" y="47"/>
                  </a:lnTo>
                  <a:lnTo>
                    <a:pt x="146" y="44"/>
                  </a:lnTo>
                  <a:lnTo>
                    <a:pt x="148" y="43"/>
                  </a:lnTo>
                  <a:lnTo>
                    <a:pt x="147" y="43"/>
                  </a:lnTo>
                  <a:lnTo>
                    <a:pt x="145" y="36"/>
                  </a:lnTo>
                  <a:lnTo>
                    <a:pt x="141" y="31"/>
                  </a:lnTo>
                  <a:lnTo>
                    <a:pt x="130" y="28"/>
                  </a:lnTo>
                  <a:lnTo>
                    <a:pt x="123" y="31"/>
                  </a:lnTo>
                  <a:lnTo>
                    <a:pt x="120" y="31"/>
                  </a:lnTo>
                  <a:lnTo>
                    <a:pt x="114" y="35"/>
                  </a:lnTo>
                  <a:lnTo>
                    <a:pt x="113" y="34"/>
                  </a:lnTo>
                  <a:lnTo>
                    <a:pt x="112" y="34"/>
                  </a:lnTo>
                  <a:lnTo>
                    <a:pt x="107" y="40"/>
                  </a:lnTo>
                  <a:lnTo>
                    <a:pt x="102" y="40"/>
                  </a:lnTo>
                  <a:lnTo>
                    <a:pt x="94" y="50"/>
                  </a:lnTo>
                  <a:lnTo>
                    <a:pt x="91" y="50"/>
                  </a:lnTo>
                  <a:lnTo>
                    <a:pt x="88" y="33"/>
                  </a:lnTo>
                  <a:lnTo>
                    <a:pt x="57" y="39"/>
                  </a:lnTo>
                  <a:lnTo>
                    <a:pt x="51" y="0"/>
                  </a:lnTo>
                  <a:lnTo>
                    <a:pt x="48" y="0"/>
                  </a:lnTo>
                  <a:lnTo>
                    <a:pt x="47" y="3"/>
                  </a:lnTo>
                  <a:lnTo>
                    <a:pt x="48" y="6"/>
                  </a:lnTo>
                  <a:lnTo>
                    <a:pt x="48" y="7"/>
                  </a:lnTo>
                  <a:lnTo>
                    <a:pt x="48" y="15"/>
                  </a:lnTo>
                  <a:lnTo>
                    <a:pt x="48" y="19"/>
                  </a:lnTo>
                  <a:lnTo>
                    <a:pt x="47" y="22"/>
                  </a:lnTo>
                  <a:lnTo>
                    <a:pt x="47" y="28"/>
                  </a:lnTo>
                  <a:lnTo>
                    <a:pt x="46" y="36"/>
                  </a:lnTo>
                  <a:lnTo>
                    <a:pt x="46" y="39"/>
                  </a:lnTo>
                  <a:lnTo>
                    <a:pt x="44" y="44"/>
                  </a:lnTo>
                  <a:lnTo>
                    <a:pt x="36" y="51"/>
                  </a:lnTo>
                  <a:lnTo>
                    <a:pt x="33" y="55"/>
                  </a:lnTo>
                  <a:lnTo>
                    <a:pt x="28" y="55"/>
                  </a:lnTo>
                  <a:lnTo>
                    <a:pt x="24" y="61"/>
                  </a:lnTo>
                  <a:lnTo>
                    <a:pt x="21" y="65"/>
                  </a:lnTo>
                  <a:lnTo>
                    <a:pt x="20" y="75"/>
                  </a:lnTo>
                  <a:lnTo>
                    <a:pt x="19" y="76"/>
                  </a:lnTo>
                  <a:lnTo>
                    <a:pt x="15" y="73"/>
                  </a:lnTo>
                  <a:lnTo>
                    <a:pt x="12" y="76"/>
                  </a:lnTo>
                  <a:lnTo>
                    <a:pt x="9" y="87"/>
                  </a:lnTo>
                  <a:lnTo>
                    <a:pt x="9" y="91"/>
                  </a:lnTo>
                  <a:lnTo>
                    <a:pt x="7" y="94"/>
                  </a:lnTo>
                  <a:lnTo>
                    <a:pt x="3" y="98"/>
                  </a:lnTo>
                  <a:lnTo>
                    <a:pt x="0" y="101"/>
                  </a:lnTo>
                  <a:lnTo>
                    <a:pt x="3" y="114"/>
                  </a:lnTo>
                  <a:lnTo>
                    <a:pt x="5" y="120"/>
                  </a:lnTo>
                  <a:lnTo>
                    <a:pt x="10" y="127"/>
                  </a:lnTo>
                  <a:lnTo>
                    <a:pt x="15" y="132"/>
                  </a:lnTo>
                  <a:lnTo>
                    <a:pt x="19" y="138"/>
                  </a:lnTo>
                  <a:lnTo>
                    <a:pt x="20" y="138"/>
                  </a:lnTo>
                  <a:lnTo>
                    <a:pt x="21" y="136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235" name="Freeform 45">
              <a:extLst>
                <a:ext uri="{FF2B5EF4-FFF2-40B4-BE49-F238E27FC236}">
                  <a16:creationId xmlns:a16="http://schemas.microsoft.com/office/drawing/2014/main" id="{FB6CDE6A-1F9F-F844-9EFF-F10037BDC448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2125" y="7789078"/>
              <a:ext cx="1554101" cy="803599"/>
            </a:xfrm>
            <a:custGeom>
              <a:avLst/>
              <a:gdLst>
                <a:gd name="T0" fmla="*/ 207 w 236"/>
                <a:gd name="T1" fmla="*/ 91 h 122"/>
                <a:gd name="T2" fmla="*/ 214 w 236"/>
                <a:gd name="T3" fmla="*/ 88 h 122"/>
                <a:gd name="T4" fmla="*/ 220 w 236"/>
                <a:gd name="T5" fmla="*/ 74 h 122"/>
                <a:gd name="T6" fmla="*/ 235 w 236"/>
                <a:gd name="T7" fmla="*/ 64 h 122"/>
                <a:gd name="T8" fmla="*/ 232 w 236"/>
                <a:gd name="T9" fmla="*/ 54 h 122"/>
                <a:gd name="T10" fmla="*/ 222 w 236"/>
                <a:gd name="T11" fmla="*/ 42 h 122"/>
                <a:gd name="T12" fmla="*/ 217 w 236"/>
                <a:gd name="T13" fmla="*/ 23 h 122"/>
                <a:gd name="T14" fmla="*/ 215 w 236"/>
                <a:gd name="T15" fmla="*/ 22 h 122"/>
                <a:gd name="T16" fmla="*/ 207 w 236"/>
                <a:gd name="T17" fmla="*/ 13 h 122"/>
                <a:gd name="T18" fmla="*/ 203 w 236"/>
                <a:gd name="T19" fmla="*/ 11 h 122"/>
                <a:gd name="T20" fmla="*/ 199 w 236"/>
                <a:gd name="T21" fmla="*/ 15 h 122"/>
                <a:gd name="T22" fmla="*/ 192 w 236"/>
                <a:gd name="T23" fmla="*/ 17 h 122"/>
                <a:gd name="T24" fmla="*/ 184 w 236"/>
                <a:gd name="T25" fmla="*/ 13 h 122"/>
                <a:gd name="T26" fmla="*/ 181 w 236"/>
                <a:gd name="T27" fmla="*/ 16 h 122"/>
                <a:gd name="T28" fmla="*/ 178 w 236"/>
                <a:gd name="T29" fmla="*/ 18 h 122"/>
                <a:gd name="T30" fmla="*/ 174 w 236"/>
                <a:gd name="T31" fmla="*/ 15 h 122"/>
                <a:gd name="T32" fmla="*/ 166 w 236"/>
                <a:gd name="T33" fmla="*/ 13 h 122"/>
                <a:gd name="T34" fmla="*/ 163 w 236"/>
                <a:gd name="T35" fmla="*/ 7 h 122"/>
                <a:gd name="T36" fmla="*/ 154 w 236"/>
                <a:gd name="T37" fmla="*/ 0 h 122"/>
                <a:gd name="T38" fmla="*/ 148 w 236"/>
                <a:gd name="T39" fmla="*/ 3 h 122"/>
                <a:gd name="T40" fmla="*/ 141 w 236"/>
                <a:gd name="T41" fmla="*/ 2 h 122"/>
                <a:gd name="T42" fmla="*/ 144 w 236"/>
                <a:gd name="T43" fmla="*/ 7 h 122"/>
                <a:gd name="T44" fmla="*/ 144 w 236"/>
                <a:gd name="T45" fmla="*/ 15 h 122"/>
                <a:gd name="T46" fmla="*/ 138 w 236"/>
                <a:gd name="T47" fmla="*/ 17 h 122"/>
                <a:gd name="T48" fmla="*/ 126 w 236"/>
                <a:gd name="T49" fmla="*/ 20 h 122"/>
                <a:gd name="T50" fmla="*/ 125 w 236"/>
                <a:gd name="T51" fmla="*/ 23 h 122"/>
                <a:gd name="T52" fmla="*/ 124 w 236"/>
                <a:gd name="T53" fmla="*/ 29 h 122"/>
                <a:gd name="T54" fmla="*/ 120 w 236"/>
                <a:gd name="T55" fmla="*/ 37 h 122"/>
                <a:gd name="T56" fmla="*/ 115 w 236"/>
                <a:gd name="T57" fmla="*/ 39 h 122"/>
                <a:gd name="T58" fmla="*/ 112 w 236"/>
                <a:gd name="T59" fmla="*/ 47 h 122"/>
                <a:gd name="T60" fmla="*/ 104 w 236"/>
                <a:gd name="T61" fmla="*/ 52 h 122"/>
                <a:gd name="T62" fmla="*/ 100 w 236"/>
                <a:gd name="T63" fmla="*/ 48 h 122"/>
                <a:gd name="T64" fmla="*/ 97 w 236"/>
                <a:gd name="T65" fmla="*/ 44 h 122"/>
                <a:gd name="T66" fmla="*/ 93 w 236"/>
                <a:gd name="T67" fmla="*/ 51 h 122"/>
                <a:gd name="T68" fmla="*/ 92 w 236"/>
                <a:gd name="T69" fmla="*/ 58 h 122"/>
                <a:gd name="T70" fmla="*/ 86 w 236"/>
                <a:gd name="T71" fmla="*/ 55 h 122"/>
                <a:gd name="T72" fmla="*/ 80 w 236"/>
                <a:gd name="T73" fmla="*/ 56 h 122"/>
                <a:gd name="T74" fmla="*/ 76 w 236"/>
                <a:gd name="T75" fmla="*/ 61 h 122"/>
                <a:gd name="T76" fmla="*/ 71 w 236"/>
                <a:gd name="T77" fmla="*/ 60 h 122"/>
                <a:gd name="T78" fmla="*/ 63 w 236"/>
                <a:gd name="T79" fmla="*/ 57 h 122"/>
                <a:gd name="T80" fmla="*/ 57 w 236"/>
                <a:gd name="T81" fmla="*/ 61 h 122"/>
                <a:gd name="T82" fmla="*/ 49 w 236"/>
                <a:gd name="T83" fmla="*/ 66 h 122"/>
                <a:gd name="T84" fmla="*/ 43 w 236"/>
                <a:gd name="T85" fmla="*/ 67 h 122"/>
                <a:gd name="T86" fmla="*/ 43 w 236"/>
                <a:gd name="T87" fmla="*/ 72 h 122"/>
                <a:gd name="T88" fmla="*/ 44 w 236"/>
                <a:gd name="T89" fmla="*/ 78 h 122"/>
                <a:gd name="T90" fmla="*/ 36 w 236"/>
                <a:gd name="T91" fmla="*/ 81 h 122"/>
                <a:gd name="T92" fmla="*/ 33 w 236"/>
                <a:gd name="T93" fmla="*/ 88 h 122"/>
                <a:gd name="T94" fmla="*/ 33 w 236"/>
                <a:gd name="T95" fmla="*/ 94 h 122"/>
                <a:gd name="T96" fmla="*/ 27 w 236"/>
                <a:gd name="T97" fmla="*/ 94 h 122"/>
                <a:gd name="T98" fmla="*/ 19 w 236"/>
                <a:gd name="T99" fmla="*/ 89 h 122"/>
                <a:gd name="T100" fmla="*/ 14 w 236"/>
                <a:gd name="T101" fmla="*/ 93 h 122"/>
                <a:gd name="T102" fmla="*/ 10 w 236"/>
                <a:gd name="T103" fmla="*/ 97 h 122"/>
                <a:gd name="T104" fmla="*/ 14 w 236"/>
                <a:gd name="T105" fmla="*/ 102 h 122"/>
                <a:gd name="T106" fmla="*/ 14 w 236"/>
                <a:gd name="T107" fmla="*/ 107 h 122"/>
                <a:gd name="T108" fmla="*/ 12 w 236"/>
                <a:gd name="T109" fmla="*/ 115 h 122"/>
                <a:gd name="T110" fmla="*/ 7 w 236"/>
                <a:gd name="T111" fmla="*/ 116 h 122"/>
                <a:gd name="T112" fmla="*/ 5 w 236"/>
                <a:gd name="T113" fmla="*/ 117 h 122"/>
                <a:gd name="T114" fmla="*/ 0 w 236"/>
                <a:gd name="T115" fmla="*/ 117 h 122"/>
                <a:gd name="T116" fmla="*/ 0 w 236"/>
                <a:gd name="T117" fmla="*/ 121 h 122"/>
                <a:gd name="T118" fmla="*/ 2 w 236"/>
                <a:gd name="T119" fmla="*/ 121 h 122"/>
                <a:gd name="T120" fmla="*/ 50 w 236"/>
                <a:gd name="T121" fmla="*/ 111 h 122"/>
                <a:gd name="T122" fmla="*/ 192 w 236"/>
                <a:gd name="T123" fmla="*/ 100 h 122"/>
                <a:gd name="T124" fmla="*/ 202 w 236"/>
                <a:gd name="T125" fmla="*/ 9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6" h="122">
                  <a:moveTo>
                    <a:pt x="202" y="94"/>
                  </a:moveTo>
                  <a:lnTo>
                    <a:pt x="207" y="91"/>
                  </a:lnTo>
                  <a:lnTo>
                    <a:pt x="210" y="89"/>
                  </a:lnTo>
                  <a:lnTo>
                    <a:pt x="214" y="88"/>
                  </a:lnTo>
                  <a:lnTo>
                    <a:pt x="217" y="79"/>
                  </a:lnTo>
                  <a:lnTo>
                    <a:pt x="220" y="74"/>
                  </a:lnTo>
                  <a:lnTo>
                    <a:pt x="231" y="70"/>
                  </a:lnTo>
                  <a:lnTo>
                    <a:pt x="235" y="64"/>
                  </a:lnTo>
                  <a:lnTo>
                    <a:pt x="236" y="60"/>
                  </a:lnTo>
                  <a:lnTo>
                    <a:pt x="232" y="54"/>
                  </a:lnTo>
                  <a:lnTo>
                    <a:pt x="227" y="49"/>
                  </a:lnTo>
                  <a:lnTo>
                    <a:pt x="222" y="42"/>
                  </a:lnTo>
                  <a:lnTo>
                    <a:pt x="220" y="36"/>
                  </a:lnTo>
                  <a:lnTo>
                    <a:pt x="217" y="23"/>
                  </a:lnTo>
                  <a:lnTo>
                    <a:pt x="218" y="22"/>
                  </a:lnTo>
                  <a:lnTo>
                    <a:pt x="215" y="22"/>
                  </a:lnTo>
                  <a:lnTo>
                    <a:pt x="211" y="18"/>
                  </a:lnTo>
                  <a:lnTo>
                    <a:pt x="207" y="13"/>
                  </a:lnTo>
                  <a:lnTo>
                    <a:pt x="204" y="10"/>
                  </a:lnTo>
                  <a:lnTo>
                    <a:pt x="203" y="11"/>
                  </a:lnTo>
                  <a:lnTo>
                    <a:pt x="201" y="12"/>
                  </a:lnTo>
                  <a:lnTo>
                    <a:pt x="199" y="15"/>
                  </a:lnTo>
                  <a:lnTo>
                    <a:pt x="198" y="16"/>
                  </a:lnTo>
                  <a:lnTo>
                    <a:pt x="192" y="17"/>
                  </a:lnTo>
                  <a:lnTo>
                    <a:pt x="187" y="15"/>
                  </a:lnTo>
                  <a:lnTo>
                    <a:pt x="184" y="13"/>
                  </a:lnTo>
                  <a:lnTo>
                    <a:pt x="183" y="14"/>
                  </a:lnTo>
                  <a:lnTo>
                    <a:pt x="181" y="16"/>
                  </a:lnTo>
                  <a:lnTo>
                    <a:pt x="181" y="17"/>
                  </a:lnTo>
                  <a:lnTo>
                    <a:pt x="178" y="18"/>
                  </a:lnTo>
                  <a:lnTo>
                    <a:pt x="176" y="16"/>
                  </a:lnTo>
                  <a:lnTo>
                    <a:pt x="174" y="15"/>
                  </a:lnTo>
                  <a:lnTo>
                    <a:pt x="171" y="14"/>
                  </a:lnTo>
                  <a:lnTo>
                    <a:pt x="166" y="13"/>
                  </a:lnTo>
                  <a:lnTo>
                    <a:pt x="165" y="11"/>
                  </a:lnTo>
                  <a:lnTo>
                    <a:pt x="163" y="7"/>
                  </a:lnTo>
                  <a:lnTo>
                    <a:pt x="159" y="4"/>
                  </a:lnTo>
                  <a:lnTo>
                    <a:pt x="154" y="0"/>
                  </a:lnTo>
                  <a:lnTo>
                    <a:pt x="153" y="1"/>
                  </a:lnTo>
                  <a:lnTo>
                    <a:pt x="148" y="3"/>
                  </a:lnTo>
                  <a:lnTo>
                    <a:pt x="143" y="1"/>
                  </a:lnTo>
                  <a:lnTo>
                    <a:pt x="141" y="2"/>
                  </a:lnTo>
                  <a:lnTo>
                    <a:pt x="142" y="6"/>
                  </a:lnTo>
                  <a:lnTo>
                    <a:pt x="144" y="7"/>
                  </a:lnTo>
                  <a:lnTo>
                    <a:pt x="143" y="9"/>
                  </a:lnTo>
                  <a:lnTo>
                    <a:pt x="144" y="15"/>
                  </a:lnTo>
                  <a:lnTo>
                    <a:pt x="142" y="17"/>
                  </a:lnTo>
                  <a:lnTo>
                    <a:pt x="138" y="17"/>
                  </a:lnTo>
                  <a:lnTo>
                    <a:pt x="134" y="19"/>
                  </a:lnTo>
                  <a:lnTo>
                    <a:pt x="126" y="20"/>
                  </a:lnTo>
                  <a:lnTo>
                    <a:pt x="125" y="21"/>
                  </a:lnTo>
                  <a:lnTo>
                    <a:pt x="125" y="23"/>
                  </a:lnTo>
                  <a:lnTo>
                    <a:pt x="124" y="25"/>
                  </a:lnTo>
                  <a:lnTo>
                    <a:pt x="124" y="29"/>
                  </a:lnTo>
                  <a:lnTo>
                    <a:pt x="122" y="33"/>
                  </a:lnTo>
                  <a:lnTo>
                    <a:pt x="120" y="37"/>
                  </a:lnTo>
                  <a:lnTo>
                    <a:pt x="118" y="39"/>
                  </a:lnTo>
                  <a:lnTo>
                    <a:pt x="115" y="39"/>
                  </a:lnTo>
                  <a:lnTo>
                    <a:pt x="112" y="44"/>
                  </a:lnTo>
                  <a:lnTo>
                    <a:pt x="112" y="47"/>
                  </a:lnTo>
                  <a:lnTo>
                    <a:pt x="110" y="51"/>
                  </a:lnTo>
                  <a:lnTo>
                    <a:pt x="104" y="52"/>
                  </a:lnTo>
                  <a:lnTo>
                    <a:pt x="103" y="51"/>
                  </a:lnTo>
                  <a:lnTo>
                    <a:pt x="100" y="48"/>
                  </a:lnTo>
                  <a:lnTo>
                    <a:pt x="99" y="44"/>
                  </a:lnTo>
                  <a:lnTo>
                    <a:pt x="97" y="44"/>
                  </a:lnTo>
                  <a:lnTo>
                    <a:pt x="96" y="48"/>
                  </a:lnTo>
                  <a:lnTo>
                    <a:pt x="93" y="51"/>
                  </a:lnTo>
                  <a:lnTo>
                    <a:pt x="93" y="55"/>
                  </a:lnTo>
                  <a:lnTo>
                    <a:pt x="92" y="58"/>
                  </a:lnTo>
                  <a:lnTo>
                    <a:pt x="88" y="57"/>
                  </a:lnTo>
                  <a:lnTo>
                    <a:pt x="86" y="55"/>
                  </a:lnTo>
                  <a:lnTo>
                    <a:pt x="82" y="55"/>
                  </a:lnTo>
                  <a:lnTo>
                    <a:pt x="80" y="56"/>
                  </a:lnTo>
                  <a:lnTo>
                    <a:pt x="76" y="57"/>
                  </a:lnTo>
                  <a:lnTo>
                    <a:pt x="76" y="61"/>
                  </a:lnTo>
                  <a:lnTo>
                    <a:pt x="75" y="62"/>
                  </a:lnTo>
                  <a:lnTo>
                    <a:pt x="71" y="60"/>
                  </a:lnTo>
                  <a:lnTo>
                    <a:pt x="68" y="57"/>
                  </a:lnTo>
                  <a:lnTo>
                    <a:pt x="63" y="57"/>
                  </a:lnTo>
                  <a:lnTo>
                    <a:pt x="60" y="57"/>
                  </a:lnTo>
                  <a:lnTo>
                    <a:pt x="57" y="61"/>
                  </a:lnTo>
                  <a:lnTo>
                    <a:pt x="49" y="61"/>
                  </a:lnTo>
                  <a:lnTo>
                    <a:pt x="49" y="66"/>
                  </a:lnTo>
                  <a:lnTo>
                    <a:pt x="46" y="66"/>
                  </a:lnTo>
                  <a:lnTo>
                    <a:pt x="43" y="67"/>
                  </a:lnTo>
                  <a:lnTo>
                    <a:pt x="43" y="71"/>
                  </a:lnTo>
                  <a:lnTo>
                    <a:pt x="43" y="72"/>
                  </a:lnTo>
                  <a:lnTo>
                    <a:pt x="43" y="75"/>
                  </a:lnTo>
                  <a:lnTo>
                    <a:pt x="44" y="78"/>
                  </a:lnTo>
                  <a:lnTo>
                    <a:pt x="42" y="79"/>
                  </a:lnTo>
                  <a:lnTo>
                    <a:pt x="36" y="81"/>
                  </a:lnTo>
                  <a:lnTo>
                    <a:pt x="33" y="83"/>
                  </a:lnTo>
                  <a:lnTo>
                    <a:pt x="33" y="88"/>
                  </a:lnTo>
                  <a:lnTo>
                    <a:pt x="35" y="93"/>
                  </a:lnTo>
                  <a:lnTo>
                    <a:pt x="33" y="94"/>
                  </a:lnTo>
                  <a:lnTo>
                    <a:pt x="30" y="94"/>
                  </a:lnTo>
                  <a:lnTo>
                    <a:pt x="27" y="94"/>
                  </a:lnTo>
                  <a:lnTo>
                    <a:pt x="23" y="91"/>
                  </a:lnTo>
                  <a:lnTo>
                    <a:pt x="19" y="89"/>
                  </a:lnTo>
                  <a:lnTo>
                    <a:pt x="17" y="90"/>
                  </a:lnTo>
                  <a:lnTo>
                    <a:pt x="14" y="93"/>
                  </a:lnTo>
                  <a:lnTo>
                    <a:pt x="11" y="94"/>
                  </a:lnTo>
                  <a:lnTo>
                    <a:pt x="10" y="97"/>
                  </a:lnTo>
                  <a:lnTo>
                    <a:pt x="10" y="100"/>
                  </a:lnTo>
                  <a:lnTo>
                    <a:pt x="14" y="102"/>
                  </a:lnTo>
                  <a:lnTo>
                    <a:pt x="14" y="104"/>
                  </a:lnTo>
                  <a:lnTo>
                    <a:pt x="14" y="107"/>
                  </a:lnTo>
                  <a:lnTo>
                    <a:pt x="14" y="112"/>
                  </a:lnTo>
                  <a:lnTo>
                    <a:pt x="12" y="115"/>
                  </a:lnTo>
                  <a:lnTo>
                    <a:pt x="10" y="116"/>
                  </a:lnTo>
                  <a:lnTo>
                    <a:pt x="7" y="116"/>
                  </a:lnTo>
                  <a:lnTo>
                    <a:pt x="5" y="117"/>
                  </a:lnTo>
                  <a:lnTo>
                    <a:pt x="5" y="117"/>
                  </a:lnTo>
                  <a:lnTo>
                    <a:pt x="4" y="117"/>
                  </a:lnTo>
                  <a:lnTo>
                    <a:pt x="0" y="117"/>
                  </a:lnTo>
                  <a:lnTo>
                    <a:pt x="0" y="118"/>
                  </a:lnTo>
                  <a:lnTo>
                    <a:pt x="0" y="121"/>
                  </a:lnTo>
                  <a:lnTo>
                    <a:pt x="0" y="122"/>
                  </a:lnTo>
                  <a:lnTo>
                    <a:pt x="2" y="121"/>
                  </a:lnTo>
                  <a:lnTo>
                    <a:pt x="52" y="120"/>
                  </a:lnTo>
                  <a:lnTo>
                    <a:pt x="50" y="111"/>
                  </a:lnTo>
                  <a:lnTo>
                    <a:pt x="143" y="105"/>
                  </a:lnTo>
                  <a:lnTo>
                    <a:pt x="192" y="100"/>
                  </a:lnTo>
                  <a:lnTo>
                    <a:pt x="198" y="97"/>
                  </a:lnTo>
                  <a:lnTo>
                    <a:pt x="202" y="94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236" name="Freeform 46">
              <a:extLst>
                <a:ext uri="{FF2B5EF4-FFF2-40B4-BE49-F238E27FC236}">
                  <a16:creationId xmlns:a16="http://schemas.microsoft.com/office/drawing/2014/main" id="{5FE4E1D8-BD55-394D-AC77-B07BAF85ED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8499" y="7505843"/>
              <a:ext cx="1415813" cy="1231747"/>
            </a:xfrm>
            <a:custGeom>
              <a:avLst/>
              <a:gdLst>
                <a:gd name="T0" fmla="*/ 238 w 254"/>
                <a:gd name="T1" fmla="*/ 190 h 221"/>
                <a:gd name="T2" fmla="*/ 242 w 254"/>
                <a:gd name="T3" fmla="*/ 189 h 221"/>
                <a:gd name="T4" fmla="*/ 244 w 254"/>
                <a:gd name="T5" fmla="*/ 188 h 221"/>
                <a:gd name="T6" fmla="*/ 249 w 254"/>
                <a:gd name="T7" fmla="*/ 187 h 221"/>
                <a:gd name="T8" fmla="*/ 254 w 254"/>
                <a:gd name="T9" fmla="*/ 183 h 221"/>
                <a:gd name="T10" fmla="*/ 254 w 254"/>
                <a:gd name="T11" fmla="*/ 173 h 221"/>
                <a:gd name="T12" fmla="*/ 250 w 254"/>
                <a:gd name="T13" fmla="*/ 168 h 221"/>
                <a:gd name="T14" fmla="*/ 251 w 254"/>
                <a:gd name="T15" fmla="*/ 161 h 221"/>
                <a:gd name="T16" fmla="*/ 243 w 254"/>
                <a:gd name="T17" fmla="*/ 166 h 221"/>
                <a:gd name="T18" fmla="*/ 238 w 254"/>
                <a:gd name="T19" fmla="*/ 156 h 221"/>
                <a:gd name="T20" fmla="*/ 240 w 254"/>
                <a:gd name="T21" fmla="*/ 146 h 221"/>
                <a:gd name="T22" fmla="*/ 232 w 254"/>
                <a:gd name="T23" fmla="*/ 131 h 221"/>
                <a:gd name="T24" fmla="*/ 216 w 254"/>
                <a:gd name="T25" fmla="*/ 124 h 221"/>
                <a:gd name="T26" fmla="*/ 202 w 254"/>
                <a:gd name="T27" fmla="*/ 112 h 221"/>
                <a:gd name="T28" fmla="*/ 204 w 254"/>
                <a:gd name="T29" fmla="*/ 100 h 221"/>
                <a:gd name="T30" fmla="*/ 206 w 254"/>
                <a:gd name="T31" fmla="*/ 91 h 221"/>
                <a:gd name="T32" fmla="*/ 206 w 254"/>
                <a:gd name="T33" fmla="*/ 80 h 221"/>
                <a:gd name="T34" fmla="*/ 196 w 254"/>
                <a:gd name="T35" fmla="*/ 76 h 221"/>
                <a:gd name="T36" fmla="*/ 191 w 254"/>
                <a:gd name="T37" fmla="*/ 81 h 221"/>
                <a:gd name="T38" fmla="*/ 186 w 254"/>
                <a:gd name="T39" fmla="*/ 67 h 221"/>
                <a:gd name="T40" fmla="*/ 163 w 254"/>
                <a:gd name="T41" fmla="*/ 45 h 221"/>
                <a:gd name="T42" fmla="*/ 156 w 254"/>
                <a:gd name="T43" fmla="*/ 22 h 221"/>
                <a:gd name="T44" fmla="*/ 158 w 254"/>
                <a:gd name="T45" fmla="*/ 10 h 221"/>
                <a:gd name="T46" fmla="*/ 0 w 254"/>
                <a:gd name="T47" fmla="*/ 2 h 221"/>
                <a:gd name="T48" fmla="*/ 4 w 254"/>
                <a:gd name="T49" fmla="*/ 6 h 221"/>
                <a:gd name="T50" fmla="*/ 3 w 254"/>
                <a:gd name="T51" fmla="*/ 13 h 221"/>
                <a:gd name="T52" fmla="*/ 5 w 254"/>
                <a:gd name="T53" fmla="*/ 17 h 221"/>
                <a:gd name="T54" fmla="*/ 12 w 254"/>
                <a:gd name="T55" fmla="*/ 25 h 221"/>
                <a:gd name="T56" fmla="*/ 14 w 254"/>
                <a:gd name="T57" fmla="*/ 29 h 221"/>
                <a:gd name="T58" fmla="*/ 20 w 254"/>
                <a:gd name="T59" fmla="*/ 39 h 221"/>
                <a:gd name="T60" fmla="*/ 31 w 254"/>
                <a:gd name="T61" fmla="*/ 39 h 221"/>
                <a:gd name="T62" fmla="*/ 28 w 254"/>
                <a:gd name="T63" fmla="*/ 50 h 221"/>
                <a:gd name="T64" fmla="*/ 31 w 254"/>
                <a:gd name="T65" fmla="*/ 61 h 221"/>
                <a:gd name="T66" fmla="*/ 36 w 254"/>
                <a:gd name="T67" fmla="*/ 69 h 221"/>
                <a:gd name="T68" fmla="*/ 42 w 254"/>
                <a:gd name="T69" fmla="*/ 176 h 221"/>
                <a:gd name="T70" fmla="*/ 215 w 254"/>
                <a:gd name="T71" fmla="*/ 197 h 221"/>
                <a:gd name="T72" fmla="*/ 205 w 254"/>
                <a:gd name="T73" fmla="*/ 221 h 221"/>
                <a:gd name="T74" fmla="*/ 234 w 254"/>
                <a:gd name="T75" fmla="*/ 216 h 221"/>
                <a:gd name="T76" fmla="*/ 237 w 254"/>
                <a:gd name="T77" fmla="*/ 211 h 221"/>
                <a:gd name="T78" fmla="*/ 234 w 254"/>
                <a:gd name="T79" fmla="*/ 206 h 221"/>
                <a:gd name="T80" fmla="*/ 237 w 254"/>
                <a:gd name="T81" fmla="*/ 203 h 221"/>
                <a:gd name="T82" fmla="*/ 238 w 254"/>
                <a:gd name="T83" fmla="*/ 197 h 221"/>
                <a:gd name="T84" fmla="*/ 238 w 254"/>
                <a:gd name="T85" fmla="*/ 193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54" h="221">
                  <a:moveTo>
                    <a:pt x="238" y="193"/>
                  </a:moveTo>
                  <a:cubicBezTo>
                    <a:pt x="238" y="190"/>
                    <a:pt x="238" y="190"/>
                    <a:pt x="238" y="190"/>
                  </a:cubicBezTo>
                  <a:cubicBezTo>
                    <a:pt x="238" y="189"/>
                    <a:pt x="238" y="189"/>
                    <a:pt x="238" y="189"/>
                  </a:cubicBezTo>
                  <a:cubicBezTo>
                    <a:pt x="242" y="189"/>
                    <a:pt x="242" y="189"/>
                    <a:pt x="242" y="189"/>
                  </a:cubicBezTo>
                  <a:cubicBezTo>
                    <a:pt x="243" y="189"/>
                    <a:pt x="243" y="189"/>
                    <a:pt x="243" y="189"/>
                  </a:cubicBezTo>
                  <a:cubicBezTo>
                    <a:pt x="244" y="188"/>
                    <a:pt x="244" y="188"/>
                    <a:pt x="244" y="188"/>
                  </a:cubicBezTo>
                  <a:cubicBezTo>
                    <a:pt x="246" y="187"/>
                    <a:pt x="246" y="187"/>
                    <a:pt x="246" y="187"/>
                  </a:cubicBezTo>
                  <a:cubicBezTo>
                    <a:pt x="249" y="187"/>
                    <a:pt x="249" y="187"/>
                    <a:pt x="249" y="187"/>
                  </a:cubicBezTo>
                  <a:cubicBezTo>
                    <a:pt x="252" y="186"/>
                    <a:pt x="252" y="186"/>
                    <a:pt x="252" y="186"/>
                  </a:cubicBezTo>
                  <a:cubicBezTo>
                    <a:pt x="254" y="183"/>
                    <a:pt x="254" y="183"/>
                    <a:pt x="254" y="183"/>
                  </a:cubicBezTo>
                  <a:cubicBezTo>
                    <a:pt x="254" y="177"/>
                    <a:pt x="254" y="177"/>
                    <a:pt x="254" y="177"/>
                  </a:cubicBezTo>
                  <a:cubicBezTo>
                    <a:pt x="254" y="173"/>
                    <a:pt x="254" y="173"/>
                    <a:pt x="254" y="173"/>
                  </a:cubicBezTo>
                  <a:cubicBezTo>
                    <a:pt x="254" y="171"/>
                    <a:pt x="254" y="171"/>
                    <a:pt x="254" y="171"/>
                  </a:cubicBezTo>
                  <a:cubicBezTo>
                    <a:pt x="250" y="168"/>
                    <a:pt x="250" y="168"/>
                    <a:pt x="250" y="168"/>
                  </a:cubicBezTo>
                  <a:cubicBezTo>
                    <a:pt x="250" y="165"/>
                    <a:pt x="250" y="165"/>
                    <a:pt x="250" y="165"/>
                  </a:cubicBezTo>
                  <a:cubicBezTo>
                    <a:pt x="251" y="161"/>
                    <a:pt x="251" y="161"/>
                    <a:pt x="251" y="161"/>
                  </a:cubicBezTo>
                  <a:cubicBezTo>
                    <a:pt x="246" y="161"/>
                    <a:pt x="246" y="161"/>
                    <a:pt x="246" y="161"/>
                  </a:cubicBezTo>
                  <a:cubicBezTo>
                    <a:pt x="243" y="166"/>
                    <a:pt x="243" y="166"/>
                    <a:pt x="243" y="166"/>
                  </a:cubicBezTo>
                  <a:cubicBezTo>
                    <a:pt x="243" y="161"/>
                    <a:pt x="243" y="161"/>
                    <a:pt x="243" y="161"/>
                  </a:cubicBezTo>
                  <a:cubicBezTo>
                    <a:pt x="238" y="156"/>
                    <a:pt x="238" y="156"/>
                    <a:pt x="238" y="156"/>
                  </a:cubicBezTo>
                  <a:cubicBezTo>
                    <a:pt x="239" y="152"/>
                    <a:pt x="239" y="152"/>
                    <a:pt x="239" y="152"/>
                  </a:cubicBezTo>
                  <a:cubicBezTo>
                    <a:pt x="240" y="146"/>
                    <a:pt x="240" y="146"/>
                    <a:pt x="240" y="146"/>
                  </a:cubicBezTo>
                  <a:cubicBezTo>
                    <a:pt x="236" y="135"/>
                    <a:pt x="236" y="135"/>
                    <a:pt x="236" y="135"/>
                  </a:cubicBezTo>
                  <a:cubicBezTo>
                    <a:pt x="232" y="131"/>
                    <a:pt x="232" y="131"/>
                    <a:pt x="232" y="131"/>
                  </a:cubicBezTo>
                  <a:cubicBezTo>
                    <a:pt x="219" y="122"/>
                    <a:pt x="219" y="122"/>
                    <a:pt x="219" y="122"/>
                  </a:cubicBezTo>
                  <a:cubicBezTo>
                    <a:pt x="216" y="124"/>
                    <a:pt x="216" y="124"/>
                    <a:pt x="216" y="124"/>
                  </a:cubicBezTo>
                  <a:cubicBezTo>
                    <a:pt x="208" y="118"/>
                    <a:pt x="208" y="118"/>
                    <a:pt x="208" y="118"/>
                  </a:cubicBezTo>
                  <a:cubicBezTo>
                    <a:pt x="202" y="112"/>
                    <a:pt x="202" y="112"/>
                    <a:pt x="202" y="112"/>
                  </a:cubicBezTo>
                  <a:cubicBezTo>
                    <a:pt x="202" y="106"/>
                    <a:pt x="202" y="106"/>
                    <a:pt x="202" y="106"/>
                  </a:cubicBezTo>
                  <a:cubicBezTo>
                    <a:pt x="204" y="100"/>
                    <a:pt x="204" y="100"/>
                    <a:pt x="204" y="100"/>
                  </a:cubicBezTo>
                  <a:cubicBezTo>
                    <a:pt x="205" y="96"/>
                    <a:pt x="205" y="96"/>
                    <a:pt x="205" y="96"/>
                  </a:cubicBezTo>
                  <a:cubicBezTo>
                    <a:pt x="206" y="91"/>
                    <a:pt x="206" y="91"/>
                    <a:pt x="206" y="91"/>
                  </a:cubicBezTo>
                  <a:cubicBezTo>
                    <a:pt x="209" y="84"/>
                    <a:pt x="209" y="84"/>
                    <a:pt x="209" y="84"/>
                  </a:cubicBezTo>
                  <a:cubicBezTo>
                    <a:pt x="206" y="80"/>
                    <a:pt x="206" y="80"/>
                    <a:pt x="206" y="80"/>
                  </a:cubicBezTo>
                  <a:cubicBezTo>
                    <a:pt x="202" y="76"/>
                    <a:pt x="202" y="76"/>
                    <a:pt x="202" y="76"/>
                  </a:cubicBezTo>
                  <a:cubicBezTo>
                    <a:pt x="196" y="76"/>
                    <a:pt x="196" y="76"/>
                    <a:pt x="196" y="76"/>
                  </a:cubicBezTo>
                  <a:cubicBezTo>
                    <a:pt x="193" y="78"/>
                    <a:pt x="193" y="78"/>
                    <a:pt x="193" y="78"/>
                  </a:cubicBezTo>
                  <a:cubicBezTo>
                    <a:pt x="191" y="81"/>
                    <a:pt x="191" y="81"/>
                    <a:pt x="191" y="81"/>
                  </a:cubicBezTo>
                  <a:cubicBezTo>
                    <a:pt x="186" y="76"/>
                    <a:pt x="186" y="76"/>
                    <a:pt x="186" y="76"/>
                  </a:cubicBezTo>
                  <a:cubicBezTo>
                    <a:pt x="186" y="67"/>
                    <a:pt x="186" y="67"/>
                    <a:pt x="186" y="67"/>
                  </a:cubicBezTo>
                  <a:cubicBezTo>
                    <a:pt x="181" y="60"/>
                    <a:pt x="181" y="60"/>
                    <a:pt x="181" y="60"/>
                  </a:cubicBezTo>
                  <a:cubicBezTo>
                    <a:pt x="163" y="45"/>
                    <a:pt x="163" y="45"/>
                    <a:pt x="163" y="45"/>
                  </a:cubicBezTo>
                  <a:cubicBezTo>
                    <a:pt x="156" y="33"/>
                    <a:pt x="156" y="33"/>
                    <a:pt x="156" y="33"/>
                  </a:cubicBezTo>
                  <a:cubicBezTo>
                    <a:pt x="156" y="22"/>
                    <a:pt x="156" y="22"/>
                    <a:pt x="156" y="22"/>
                  </a:cubicBezTo>
                  <a:cubicBezTo>
                    <a:pt x="156" y="11"/>
                    <a:pt x="156" y="11"/>
                    <a:pt x="156" y="11"/>
                  </a:cubicBezTo>
                  <a:cubicBezTo>
                    <a:pt x="158" y="10"/>
                    <a:pt x="158" y="10"/>
                    <a:pt x="158" y="1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4" y="16"/>
                    <a:pt x="5" y="17"/>
                  </a:cubicBezTo>
                  <a:cubicBezTo>
                    <a:pt x="6" y="18"/>
                    <a:pt x="11" y="19"/>
                    <a:pt x="11" y="19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5" y="55"/>
                    <a:pt x="25" y="55"/>
                    <a:pt x="25" y="55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42" y="72"/>
                    <a:pt x="42" y="72"/>
                    <a:pt x="42" y="72"/>
                  </a:cubicBezTo>
                  <a:cubicBezTo>
                    <a:pt x="42" y="176"/>
                    <a:pt x="42" y="176"/>
                    <a:pt x="42" y="176"/>
                  </a:cubicBezTo>
                  <a:cubicBezTo>
                    <a:pt x="42" y="201"/>
                    <a:pt x="42" y="201"/>
                    <a:pt x="42" y="201"/>
                  </a:cubicBezTo>
                  <a:cubicBezTo>
                    <a:pt x="215" y="197"/>
                    <a:pt x="215" y="197"/>
                    <a:pt x="215" y="197"/>
                  </a:cubicBezTo>
                  <a:cubicBezTo>
                    <a:pt x="216" y="203"/>
                    <a:pt x="216" y="203"/>
                    <a:pt x="216" y="203"/>
                  </a:cubicBezTo>
                  <a:cubicBezTo>
                    <a:pt x="205" y="221"/>
                    <a:pt x="205" y="221"/>
                    <a:pt x="205" y="221"/>
                  </a:cubicBezTo>
                  <a:cubicBezTo>
                    <a:pt x="233" y="219"/>
                    <a:pt x="233" y="219"/>
                    <a:pt x="233" y="219"/>
                  </a:cubicBezTo>
                  <a:cubicBezTo>
                    <a:pt x="234" y="216"/>
                    <a:pt x="234" y="216"/>
                    <a:pt x="234" y="216"/>
                  </a:cubicBezTo>
                  <a:cubicBezTo>
                    <a:pt x="236" y="213"/>
                    <a:pt x="236" y="213"/>
                    <a:pt x="236" y="213"/>
                  </a:cubicBezTo>
                  <a:cubicBezTo>
                    <a:pt x="236" y="213"/>
                    <a:pt x="238" y="212"/>
                    <a:pt x="237" y="211"/>
                  </a:cubicBezTo>
                  <a:cubicBezTo>
                    <a:pt x="237" y="210"/>
                    <a:pt x="235" y="207"/>
                    <a:pt x="235" y="207"/>
                  </a:cubicBezTo>
                  <a:cubicBezTo>
                    <a:pt x="234" y="206"/>
                    <a:pt x="234" y="206"/>
                    <a:pt x="234" y="206"/>
                  </a:cubicBezTo>
                  <a:cubicBezTo>
                    <a:pt x="235" y="204"/>
                    <a:pt x="235" y="204"/>
                    <a:pt x="235" y="204"/>
                  </a:cubicBezTo>
                  <a:cubicBezTo>
                    <a:pt x="237" y="203"/>
                    <a:pt x="237" y="203"/>
                    <a:pt x="237" y="203"/>
                  </a:cubicBezTo>
                  <a:cubicBezTo>
                    <a:pt x="238" y="200"/>
                    <a:pt x="238" y="200"/>
                    <a:pt x="238" y="200"/>
                  </a:cubicBezTo>
                  <a:cubicBezTo>
                    <a:pt x="238" y="197"/>
                    <a:pt x="238" y="197"/>
                    <a:pt x="238" y="197"/>
                  </a:cubicBezTo>
                  <a:cubicBezTo>
                    <a:pt x="238" y="194"/>
                    <a:pt x="238" y="194"/>
                    <a:pt x="238" y="194"/>
                  </a:cubicBezTo>
                  <a:lnTo>
                    <a:pt x="238" y="193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237" name="Freeform 47">
              <a:extLst>
                <a:ext uri="{FF2B5EF4-FFF2-40B4-BE49-F238E27FC236}">
                  <a16:creationId xmlns:a16="http://schemas.microsoft.com/office/drawing/2014/main" id="{E8F1A49A-D83E-3E4B-AEBC-EF1C14259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8258" y="5141149"/>
              <a:ext cx="1369717" cy="1594024"/>
            </a:xfrm>
            <a:custGeom>
              <a:avLst/>
              <a:gdLst>
                <a:gd name="T0" fmla="*/ 139 w 208"/>
                <a:gd name="T1" fmla="*/ 135 h 242"/>
                <a:gd name="T2" fmla="*/ 144 w 208"/>
                <a:gd name="T3" fmla="*/ 107 h 242"/>
                <a:gd name="T4" fmla="*/ 169 w 208"/>
                <a:gd name="T5" fmla="*/ 80 h 242"/>
                <a:gd name="T6" fmla="*/ 208 w 208"/>
                <a:gd name="T7" fmla="*/ 55 h 242"/>
                <a:gd name="T8" fmla="*/ 183 w 208"/>
                <a:gd name="T9" fmla="*/ 52 h 242"/>
                <a:gd name="T10" fmla="*/ 166 w 208"/>
                <a:gd name="T11" fmla="*/ 52 h 242"/>
                <a:gd name="T12" fmla="*/ 154 w 208"/>
                <a:gd name="T13" fmla="*/ 55 h 242"/>
                <a:gd name="T14" fmla="*/ 147 w 208"/>
                <a:gd name="T15" fmla="*/ 48 h 242"/>
                <a:gd name="T16" fmla="*/ 133 w 208"/>
                <a:gd name="T17" fmla="*/ 45 h 242"/>
                <a:gd name="T18" fmla="*/ 128 w 208"/>
                <a:gd name="T19" fmla="*/ 42 h 242"/>
                <a:gd name="T20" fmla="*/ 114 w 208"/>
                <a:gd name="T21" fmla="*/ 36 h 242"/>
                <a:gd name="T22" fmla="*/ 123 w 208"/>
                <a:gd name="T23" fmla="*/ 36 h 242"/>
                <a:gd name="T24" fmla="*/ 114 w 208"/>
                <a:gd name="T25" fmla="*/ 35 h 242"/>
                <a:gd name="T26" fmla="*/ 105 w 208"/>
                <a:gd name="T27" fmla="*/ 35 h 242"/>
                <a:gd name="T28" fmla="*/ 97 w 208"/>
                <a:gd name="T29" fmla="*/ 39 h 242"/>
                <a:gd name="T30" fmla="*/ 87 w 208"/>
                <a:gd name="T31" fmla="*/ 34 h 242"/>
                <a:gd name="T32" fmla="*/ 80 w 208"/>
                <a:gd name="T33" fmla="*/ 34 h 242"/>
                <a:gd name="T34" fmla="*/ 68 w 208"/>
                <a:gd name="T35" fmla="*/ 24 h 242"/>
                <a:gd name="T36" fmla="*/ 66 w 208"/>
                <a:gd name="T37" fmla="*/ 20 h 242"/>
                <a:gd name="T38" fmla="*/ 58 w 208"/>
                <a:gd name="T39" fmla="*/ 20 h 242"/>
                <a:gd name="T40" fmla="*/ 54 w 208"/>
                <a:gd name="T41" fmla="*/ 16 h 242"/>
                <a:gd name="T42" fmla="*/ 58 w 208"/>
                <a:gd name="T43" fmla="*/ 8 h 242"/>
                <a:gd name="T44" fmla="*/ 60 w 208"/>
                <a:gd name="T45" fmla="*/ 2 h 242"/>
                <a:gd name="T46" fmla="*/ 56 w 208"/>
                <a:gd name="T47" fmla="*/ 0 h 242"/>
                <a:gd name="T48" fmla="*/ 54 w 208"/>
                <a:gd name="T49" fmla="*/ 12 h 242"/>
                <a:gd name="T50" fmla="*/ 0 w 208"/>
                <a:gd name="T51" fmla="*/ 16 h 242"/>
                <a:gd name="T52" fmla="*/ 1 w 208"/>
                <a:gd name="T53" fmla="*/ 23 h 242"/>
                <a:gd name="T54" fmla="*/ 4 w 208"/>
                <a:gd name="T55" fmla="*/ 26 h 242"/>
                <a:gd name="T56" fmla="*/ 3 w 208"/>
                <a:gd name="T57" fmla="*/ 31 h 242"/>
                <a:gd name="T58" fmla="*/ 1 w 208"/>
                <a:gd name="T59" fmla="*/ 34 h 242"/>
                <a:gd name="T60" fmla="*/ 2 w 208"/>
                <a:gd name="T61" fmla="*/ 40 h 242"/>
                <a:gd name="T62" fmla="*/ 1 w 208"/>
                <a:gd name="T63" fmla="*/ 51 h 242"/>
                <a:gd name="T64" fmla="*/ 6 w 208"/>
                <a:gd name="T65" fmla="*/ 64 h 242"/>
                <a:gd name="T66" fmla="*/ 9 w 208"/>
                <a:gd name="T67" fmla="*/ 78 h 242"/>
                <a:gd name="T68" fmla="*/ 10 w 208"/>
                <a:gd name="T69" fmla="*/ 104 h 242"/>
                <a:gd name="T70" fmla="*/ 12 w 208"/>
                <a:gd name="T71" fmla="*/ 114 h 242"/>
                <a:gd name="T72" fmla="*/ 12 w 208"/>
                <a:gd name="T73" fmla="*/ 122 h 242"/>
                <a:gd name="T74" fmla="*/ 17 w 208"/>
                <a:gd name="T75" fmla="*/ 127 h 242"/>
                <a:gd name="T76" fmla="*/ 18 w 208"/>
                <a:gd name="T77" fmla="*/ 136 h 242"/>
                <a:gd name="T78" fmla="*/ 16 w 208"/>
                <a:gd name="T79" fmla="*/ 142 h 242"/>
                <a:gd name="T80" fmla="*/ 17 w 208"/>
                <a:gd name="T81" fmla="*/ 144 h 242"/>
                <a:gd name="T82" fmla="*/ 11 w 208"/>
                <a:gd name="T83" fmla="*/ 150 h 242"/>
                <a:gd name="T84" fmla="*/ 8 w 208"/>
                <a:gd name="T85" fmla="*/ 154 h 242"/>
                <a:gd name="T86" fmla="*/ 9 w 208"/>
                <a:gd name="T87" fmla="*/ 158 h 242"/>
                <a:gd name="T88" fmla="*/ 12 w 208"/>
                <a:gd name="T89" fmla="*/ 163 h 242"/>
                <a:gd name="T90" fmla="*/ 18 w 208"/>
                <a:gd name="T91" fmla="*/ 167 h 242"/>
                <a:gd name="T92" fmla="*/ 18 w 208"/>
                <a:gd name="T93" fmla="*/ 242 h 242"/>
                <a:gd name="T94" fmla="*/ 173 w 208"/>
                <a:gd name="T95" fmla="*/ 233 h 242"/>
                <a:gd name="T96" fmla="*/ 166 w 208"/>
                <a:gd name="T97" fmla="*/ 220 h 242"/>
                <a:gd name="T98" fmla="*/ 157 w 208"/>
                <a:gd name="T99" fmla="*/ 213 h 242"/>
                <a:gd name="T100" fmla="*/ 138 w 208"/>
                <a:gd name="T101" fmla="*/ 197 h 242"/>
                <a:gd name="T102" fmla="*/ 125 w 208"/>
                <a:gd name="T103" fmla="*/ 189 h 242"/>
                <a:gd name="T104" fmla="*/ 128 w 208"/>
                <a:gd name="T105" fmla="*/ 159 h 242"/>
                <a:gd name="T106" fmla="*/ 122 w 208"/>
                <a:gd name="T107" fmla="*/ 154 h 242"/>
                <a:gd name="T108" fmla="*/ 128 w 208"/>
                <a:gd name="T109" fmla="*/ 141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8" h="242">
                  <a:moveTo>
                    <a:pt x="128" y="141"/>
                  </a:moveTo>
                  <a:lnTo>
                    <a:pt x="139" y="135"/>
                  </a:lnTo>
                  <a:lnTo>
                    <a:pt x="139" y="111"/>
                  </a:lnTo>
                  <a:lnTo>
                    <a:pt x="144" y="107"/>
                  </a:lnTo>
                  <a:lnTo>
                    <a:pt x="161" y="91"/>
                  </a:lnTo>
                  <a:lnTo>
                    <a:pt x="169" y="80"/>
                  </a:lnTo>
                  <a:lnTo>
                    <a:pt x="185" y="69"/>
                  </a:lnTo>
                  <a:lnTo>
                    <a:pt x="208" y="55"/>
                  </a:lnTo>
                  <a:lnTo>
                    <a:pt x="200" y="53"/>
                  </a:lnTo>
                  <a:lnTo>
                    <a:pt x="183" y="52"/>
                  </a:lnTo>
                  <a:lnTo>
                    <a:pt x="169" y="49"/>
                  </a:lnTo>
                  <a:lnTo>
                    <a:pt x="166" y="52"/>
                  </a:lnTo>
                  <a:lnTo>
                    <a:pt x="162" y="55"/>
                  </a:lnTo>
                  <a:lnTo>
                    <a:pt x="154" y="55"/>
                  </a:lnTo>
                  <a:lnTo>
                    <a:pt x="151" y="51"/>
                  </a:lnTo>
                  <a:lnTo>
                    <a:pt x="147" y="48"/>
                  </a:lnTo>
                  <a:lnTo>
                    <a:pt x="136" y="45"/>
                  </a:lnTo>
                  <a:lnTo>
                    <a:pt x="133" y="45"/>
                  </a:lnTo>
                  <a:lnTo>
                    <a:pt x="129" y="43"/>
                  </a:lnTo>
                  <a:lnTo>
                    <a:pt x="128" y="42"/>
                  </a:lnTo>
                  <a:lnTo>
                    <a:pt x="119" y="41"/>
                  </a:lnTo>
                  <a:lnTo>
                    <a:pt x="114" y="36"/>
                  </a:lnTo>
                  <a:lnTo>
                    <a:pt x="120" y="39"/>
                  </a:lnTo>
                  <a:lnTo>
                    <a:pt x="123" y="36"/>
                  </a:lnTo>
                  <a:lnTo>
                    <a:pt x="119" y="35"/>
                  </a:lnTo>
                  <a:lnTo>
                    <a:pt x="114" y="35"/>
                  </a:lnTo>
                  <a:lnTo>
                    <a:pt x="109" y="35"/>
                  </a:lnTo>
                  <a:lnTo>
                    <a:pt x="105" y="35"/>
                  </a:lnTo>
                  <a:lnTo>
                    <a:pt x="100" y="35"/>
                  </a:lnTo>
                  <a:lnTo>
                    <a:pt x="97" y="39"/>
                  </a:lnTo>
                  <a:lnTo>
                    <a:pt x="93" y="39"/>
                  </a:lnTo>
                  <a:lnTo>
                    <a:pt x="87" y="34"/>
                  </a:lnTo>
                  <a:lnTo>
                    <a:pt x="84" y="34"/>
                  </a:lnTo>
                  <a:lnTo>
                    <a:pt x="80" y="34"/>
                  </a:lnTo>
                  <a:lnTo>
                    <a:pt x="73" y="32"/>
                  </a:lnTo>
                  <a:lnTo>
                    <a:pt x="68" y="24"/>
                  </a:lnTo>
                  <a:lnTo>
                    <a:pt x="68" y="24"/>
                  </a:lnTo>
                  <a:lnTo>
                    <a:pt x="66" y="20"/>
                  </a:lnTo>
                  <a:lnTo>
                    <a:pt x="62" y="20"/>
                  </a:lnTo>
                  <a:lnTo>
                    <a:pt x="58" y="20"/>
                  </a:lnTo>
                  <a:lnTo>
                    <a:pt x="55" y="20"/>
                  </a:lnTo>
                  <a:lnTo>
                    <a:pt x="54" y="16"/>
                  </a:lnTo>
                  <a:lnTo>
                    <a:pt x="57" y="12"/>
                  </a:lnTo>
                  <a:lnTo>
                    <a:pt x="58" y="8"/>
                  </a:lnTo>
                  <a:lnTo>
                    <a:pt x="62" y="5"/>
                  </a:lnTo>
                  <a:lnTo>
                    <a:pt x="60" y="2"/>
                  </a:lnTo>
                  <a:lnTo>
                    <a:pt x="60" y="2"/>
                  </a:lnTo>
                  <a:lnTo>
                    <a:pt x="56" y="0"/>
                  </a:lnTo>
                  <a:lnTo>
                    <a:pt x="56" y="10"/>
                  </a:lnTo>
                  <a:lnTo>
                    <a:pt x="54" y="12"/>
                  </a:lnTo>
                  <a:lnTo>
                    <a:pt x="52" y="16"/>
                  </a:lnTo>
                  <a:lnTo>
                    <a:pt x="0" y="16"/>
                  </a:lnTo>
                  <a:lnTo>
                    <a:pt x="1" y="20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4" y="26"/>
                  </a:lnTo>
                  <a:lnTo>
                    <a:pt x="4" y="30"/>
                  </a:lnTo>
                  <a:lnTo>
                    <a:pt x="3" y="31"/>
                  </a:lnTo>
                  <a:lnTo>
                    <a:pt x="1" y="33"/>
                  </a:lnTo>
                  <a:lnTo>
                    <a:pt x="1" y="34"/>
                  </a:lnTo>
                  <a:lnTo>
                    <a:pt x="1" y="38"/>
                  </a:lnTo>
                  <a:lnTo>
                    <a:pt x="2" y="40"/>
                  </a:lnTo>
                  <a:lnTo>
                    <a:pt x="3" y="45"/>
                  </a:lnTo>
                  <a:lnTo>
                    <a:pt x="1" y="51"/>
                  </a:lnTo>
                  <a:lnTo>
                    <a:pt x="3" y="56"/>
                  </a:lnTo>
                  <a:lnTo>
                    <a:pt x="6" y="64"/>
                  </a:lnTo>
                  <a:lnTo>
                    <a:pt x="9" y="70"/>
                  </a:lnTo>
                  <a:lnTo>
                    <a:pt x="9" y="78"/>
                  </a:lnTo>
                  <a:lnTo>
                    <a:pt x="10" y="92"/>
                  </a:lnTo>
                  <a:lnTo>
                    <a:pt x="10" y="104"/>
                  </a:lnTo>
                  <a:lnTo>
                    <a:pt x="10" y="112"/>
                  </a:lnTo>
                  <a:lnTo>
                    <a:pt x="12" y="114"/>
                  </a:lnTo>
                  <a:lnTo>
                    <a:pt x="12" y="116"/>
                  </a:lnTo>
                  <a:lnTo>
                    <a:pt x="12" y="122"/>
                  </a:lnTo>
                  <a:lnTo>
                    <a:pt x="15" y="124"/>
                  </a:lnTo>
                  <a:lnTo>
                    <a:pt x="17" y="127"/>
                  </a:lnTo>
                  <a:lnTo>
                    <a:pt x="18" y="132"/>
                  </a:lnTo>
                  <a:lnTo>
                    <a:pt x="18" y="136"/>
                  </a:lnTo>
                  <a:lnTo>
                    <a:pt x="18" y="141"/>
                  </a:lnTo>
                  <a:lnTo>
                    <a:pt x="16" y="142"/>
                  </a:lnTo>
                  <a:lnTo>
                    <a:pt x="16" y="142"/>
                  </a:lnTo>
                  <a:lnTo>
                    <a:pt x="17" y="144"/>
                  </a:lnTo>
                  <a:lnTo>
                    <a:pt x="13" y="147"/>
                  </a:lnTo>
                  <a:lnTo>
                    <a:pt x="11" y="150"/>
                  </a:lnTo>
                  <a:lnTo>
                    <a:pt x="8" y="152"/>
                  </a:lnTo>
                  <a:lnTo>
                    <a:pt x="8" y="154"/>
                  </a:lnTo>
                  <a:lnTo>
                    <a:pt x="8" y="156"/>
                  </a:lnTo>
                  <a:lnTo>
                    <a:pt x="9" y="158"/>
                  </a:lnTo>
                  <a:lnTo>
                    <a:pt x="12" y="160"/>
                  </a:lnTo>
                  <a:lnTo>
                    <a:pt x="12" y="163"/>
                  </a:lnTo>
                  <a:lnTo>
                    <a:pt x="17" y="164"/>
                  </a:lnTo>
                  <a:lnTo>
                    <a:pt x="18" y="167"/>
                  </a:lnTo>
                  <a:lnTo>
                    <a:pt x="21" y="169"/>
                  </a:lnTo>
                  <a:lnTo>
                    <a:pt x="18" y="242"/>
                  </a:lnTo>
                  <a:lnTo>
                    <a:pt x="172" y="239"/>
                  </a:lnTo>
                  <a:lnTo>
                    <a:pt x="173" y="233"/>
                  </a:lnTo>
                  <a:lnTo>
                    <a:pt x="172" y="227"/>
                  </a:lnTo>
                  <a:lnTo>
                    <a:pt x="166" y="220"/>
                  </a:lnTo>
                  <a:lnTo>
                    <a:pt x="160" y="216"/>
                  </a:lnTo>
                  <a:lnTo>
                    <a:pt x="157" y="213"/>
                  </a:lnTo>
                  <a:lnTo>
                    <a:pt x="150" y="204"/>
                  </a:lnTo>
                  <a:lnTo>
                    <a:pt x="138" y="197"/>
                  </a:lnTo>
                  <a:lnTo>
                    <a:pt x="130" y="193"/>
                  </a:lnTo>
                  <a:lnTo>
                    <a:pt x="125" y="189"/>
                  </a:lnTo>
                  <a:lnTo>
                    <a:pt x="126" y="174"/>
                  </a:lnTo>
                  <a:lnTo>
                    <a:pt x="128" y="159"/>
                  </a:lnTo>
                  <a:lnTo>
                    <a:pt x="126" y="159"/>
                  </a:lnTo>
                  <a:lnTo>
                    <a:pt x="122" y="154"/>
                  </a:lnTo>
                  <a:lnTo>
                    <a:pt x="126" y="145"/>
                  </a:lnTo>
                  <a:lnTo>
                    <a:pt x="128" y="141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238" name="Line 48">
              <a:extLst>
                <a:ext uri="{FF2B5EF4-FFF2-40B4-BE49-F238E27FC236}">
                  <a16:creationId xmlns:a16="http://schemas.microsoft.com/office/drawing/2014/main" id="{D5B64269-E412-4346-8175-C3CADE896E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13362" y="5898644"/>
              <a:ext cx="0" cy="0"/>
            </a:xfrm>
            <a:prstGeom prst="line">
              <a:avLst/>
            </a:prstGeom>
            <a:grp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239" name="Line 49">
              <a:extLst>
                <a:ext uri="{FF2B5EF4-FFF2-40B4-BE49-F238E27FC236}">
                  <a16:creationId xmlns:a16="http://schemas.microsoft.com/office/drawing/2014/main" id="{CDBCB462-6092-664E-9FB4-AA57D5E0D4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13362" y="5898644"/>
              <a:ext cx="0" cy="0"/>
            </a:xfrm>
            <a:prstGeom prst="line">
              <a:avLst/>
            </a:pr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240" name="Freeform 50">
              <a:extLst>
                <a:ext uri="{FF2B5EF4-FFF2-40B4-BE49-F238E27FC236}">
                  <a16:creationId xmlns:a16="http://schemas.microsoft.com/office/drawing/2014/main" id="{9B9B545F-97F3-4041-8FC3-7D8D6B483E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6037" y="5608820"/>
              <a:ext cx="1600197" cy="1508398"/>
            </a:xfrm>
            <a:custGeom>
              <a:avLst/>
              <a:gdLst>
                <a:gd name="T0" fmla="*/ 12 w 287"/>
                <a:gd name="T1" fmla="*/ 44 h 270"/>
                <a:gd name="T2" fmla="*/ 29 w 287"/>
                <a:gd name="T3" fmla="*/ 36 h 270"/>
                <a:gd name="T4" fmla="*/ 52 w 287"/>
                <a:gd name="T5" fmla="*/ 17 h 270"/>
                <a:gd name="T6" fmla="*/ 77 w 287"/>
                <a:gd name="T7" fmla="*/ 0 h 270"/>
                <a:gd name="T8" fmla="*/ 75 w 287"/>
                <a:gd name="T9" fmla="*/ 6 h 270"/>
                <a:gd name="T10" fmla="*/ 65 w 287"/>
                <a:gd name="T11" fmla="*/ 19 h 270"/>
                <a:gd name="T12" fmla="*/ 67 w 287"/>
                <a:gd name="T13" fmla="*/ 29 h 270"/>
                <a:gd name="T14" fmla="*/ 77 w 287"/>
                <a:gd name="T15" fmla="*/ 28 h 270"/>
                <a:gd name="T16" fmla="*/ 111 w 287"/>
                <a:gd name="T17" fmla="*/ 45 h 270"/>
                <a:gd name="T18" fmla="*/ 135 w 287"/>
                <a:gd name="T19" fmla="*/ 39 h 270"/>
                <a:gd name="T20" fmla="*/ 169 w 287"/>
                <a:gd name="T21" fmla="*/ 28 h 270"/>
                <a:gd name="T22" fmla="*/ 198 w 287"/>
                <a:gd name="T23" fmla="*/ 38 h 270"/>
                <a:gd name="T24" fmla="*/ 217 w 287"/>
                <a:gd name="T25" fmla="*/ 55 h 270"/>
                <a:gd name="T26" fmla="*/ 232 w 287"/>
                <a:gd name="T27" fmla="*/ 56 h 270"/>
                <a:gd name="T28" fmla="*/ 219 w 287"/>
                <a:gd name="T29" fmla="*/ 62 h 270"/>
                <a:gd name="T30" fmla="*/ 193 w 287"/>
                <a:gd name="T31" fmla="*/ 64 h 270"/>
                <a:gd name="T32" fmla="*/ 201 w 287"/>
                <a:gd name="T33" fmla="*/ 74 h 270"/>
                <a:gd name="T34" fmla="*/ 204 w 287"/>
                <a:gd name="T35" fmla="*/ 75 h 270"/>
                <a:gd name="T36" fmla="*/ 234 w 287"/>
                <a:gd name="T37" fmla="*/ 88 h 270"/>
                <a:gd name="T38" fmla="*/ 246 w 287"/>
                <a:gd name="T39" fmla="*/ 109 h 270"/>
                <a:gd name="T40" fmla="*/ 245 w 287"/>
                <a:gd name="T41" fmla="*/ 141 h 270"/>
                <a:gd name="T42" fmla="*/ 233 w 287"/>
                <a:gd name="T43" fmla="*/ 168 h 270"/>
                <a:gd name="T44" fmla="*/ 246 w 287"/>
                <a:gd name="T45" fmla="*/ 166 h 270"/>
                <a:gd name="T46" fmla="*/ 255 w 287"/>
                <a:gd name="T47" fmla="*/ 153 h 270"/>
                <a:gd name="T48" fmla="*/ 275 w 287"/>
                <a:gd name="T49" fmla="*/ 154 h 270"/>
                <a:gd name="T50" fmla="*/ 287 w 287"/>
                <a:gd name="T51" fmla="*/ 197 h 270"/>
                <a:gd name="T52" fmla="*/ 275 w 287"/>
                <a:gd name="T53" fmla="*/ 220 h 270"/>
                <a:gd name="T54" fmla="*/ 266 w 287"/>
                <a:gd name="T55" fmla="*/ 249 h 270"/>
                <a:gd name="T56" fmla="*/ 141 w 287"/>
                <a:gd name="T57" fmla="*/ 270 h 270"/>
                <a:gd name="T58" fmla="*/ 158 w 287"/>
                <a:gd name="T59" fmla="*/ 235 h 270"/>
                <a:gd name="T60" fmla="*/ 145 w 287"/>
                <a:gd name="T61" fmla="*/ 191 h 270"/>
                <a:gd name="T62" fmla="*/ 144 w 287"/>
                <a:gd name="T63" fmla="*/ 165 h 270"/>
                <a:gd name="T64" fmla="*/ 148 w 287"/>
                <a:gd name="T65" fmla="*/ 147 h 270"/>
                <a:gd name="T66" fmla="*/ 153 w 287"/>
                <a:gd name="T67" fmla="*/ 122 h 270"/>
                <a:gd name="T68" fmla="*/ 166 w 287"/>
                <a:gd name="T69" fmla="*/ 106 h 270"/>
                <a:gd name="T70" fmla="*/ 169 w 287"/>
                <a:gd name="T71" fmla="*/ 122 h 270"/>
                <a:gd name="T72" fmla="*/ 175 w 287"/>
                <a:gd name="T73" fmla="*/ 111 h 270"/>
                <a:gd name="T74" fmla="*/ 180 w 287"/>
                <a:gd name="T75" fmla="*/ 94 h 270"/>
                <a:gd name="T76" fmla="*/ 184 w 287"/>
                <a:gd name="T77" fmla="*/ 81 h 270"/>
                <a:gd name="T78" fmla="*/ 189 w 287"/>
                <a:gd name="T79" fmla="*/ 74 h 270"/>
                <a:gd name="T80" fmla="*/ 187 w 287"/>
                <a:gd name="T81" fmla="*/ 65 h 270"/>
                <a:gd name="T82" fmla="*/ 159 w 287"/>
                <a:gd name="T83" fmla="*/ 68 h 270"/>
                <a:gd name="T84" fmla="*/ 129 w 287"/>
                <a:gd name="T85" fmla="*/ 85 h 270"/>
                <a:gd name="T86" fmla="*/ 127 w 287"/>
                <a:gd name="T87" fmla="*/ 76 h 270"/>
                <a:gd name="T88" fmla="*/ 118 w 287"/>
                <a:gd name="T89" fmla="*/ 75 h 270"/>
                <a:gd name="T90" fmla="*/ 107 w 287"/>
                <a:gd name="T91" fmla="*/ 101 h 270"/>
                <a:gd name="T92" fmla="*/ 95 w 287"/>
                <a:gd name="T93" fmla="*/ 100 h 270"/>
                <a:gd name="T94" fmla="*/ 84 w 287"/>
                <a:gd name="T95" fmla="*/ 81 h 270"/>
                <a:gd name="T96" fmla="*/ 58 w 287"/>
                <a:gd name="T97" fmla="*/ 74 h 270"/>
                <a:gd name="T98" fmla="*/ 29 w 287"/>
                <a:gd name="T99" fmla="*/ 65 h 270"/>
                <a:gd name="T100" fmla="*/ 9 w 287"/>
                <a:gd name="T101" fmla="*/ 57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87" h="270">
                  <a:moveTo>
                    <a:pt x="0" y="51"/>
                  </a:moveTo>
                  <a:cubicBezTo>
                    <a:pt x="2" y="49"/>
                    <a:pt x="2" y="49"/>
                    <a:pt x="2" y="49"/>
                  </a:cubicBezTo>
                  <a:cubicBezTo>
                    <a:pt x="6" y="49"/>
                    <a:pt x="6" y="49"/>
                    <a:pt x="6" y="49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6" y="14"/>
                    <a:pt x="56" y="14"/>
                    <a:pt x="56" y="14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70" y="1"/>
                    <a:pt x="70" y="1"/>
                    <a:pt x="70" y="1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3" y="3"/>
                    <a:pt x="83" y="3"/>
                    <a:pt x="83" y="3"/>
                  </a:cubicBezTo>
                  <a:cubicBezTo>
                    <a:pt x="79" y="5"/>
                    <a:pt x="79" y="5"/>
                    <a:pt x="79" y="5"/>
                  </a:cubicBezTo>
                  <a:cubicBezTo>
                    <a:pt x="75" y="6"/>
                    <a:pt x="75" y="6"/>
                    <a:pt x="75" y="6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0" y="14"/>
                    <a:pt x="70" y="14"/>
                    <a:pt x="70" y="14"/>
                  </a:cubicBezTo>
                  <a:cubicBezTo>
                    <a:pt x="70" y="14"/>
                    <a:pt x="68" y="14"/>
                    <a:pt x="68" y="15"/>
                  </a:cubicBezTo>
                  <a:cubicBezTo>
                    <a:pt x="68" y="16"/>
                    <a:pt x="65" y="23"/>
                    <a:pt x="65" y="23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67" y="29"/>
                    <a:pt x="67" y="29"/>
                    <a:pt x="67" y="29"/>
                  </a:cubicBezTo>
                  <a:cubicBezTo>
                    <a:pt x="68" y="29"/>
                    <a:pt x="68" y="29"/>
                    <a:pt x="68" y="29"/>
                  </a:cubicBezTo>
                  <a:cubicBezTo>
                    <a:pt x="69" y="31"/>
                    <a:pt x="69" y="31"/>
                    <a:pt x="69" y="31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77" y="28"/>
                    <a:pt x="77" y="28"/>
                    <a:pt x="77" y="28"/>
                  </a:cubicBezTo>
                  <a:cubicBezTo>
                    <a:pt x="82" y="29"/>
                    <a:pt x="82" y="29"/>
                    <a:pt x="82" y="29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98" y="41"/>
                    <a:pt x="98" y="41"/>
                    <a:pt x="98" y="41"/>
                  </a:cubicBezTo>
                  <a:cubicBezTo>
                    <a:pt x="102" y="44"/>
                    <a:pt x="102" y="44"/>
                    <a:pt x="102" y="44"/>
                  </a:cubicBezTo>
                  <a:cubicBezTo>
                    <a:pt x="111" y="45"/>
                    <a:pt x="111" y="45"/>
                    <a:pt x="111" y="45"/>
                  </a:cubicBezTo>
                  <a:cubicBezTo>
                    <a:pt x="114" y="44"/>
                    <a:pt x="114" y="44"/>
                    <a:pt x="114" y="44"/>
                  </a:cubicBezTo>
                  <a:cubicBezTo>
                    <a:pt x="121" y="46"/>
                    <a:pt x="121" y="46"/>
                    <a:pt x="121" y="46"/>
                  </a:cubicBezTo>
                  <a:cubicBezTo>
                    <a:pt x="127" y="48"/>
                    <a:pt x="127" y="48"/>
                    <a:pt x="127" y="48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5" y="39"/>
                    <a:pt x="135" y="39"/>
                    <a:pt x="135" y="39"/>
                  </a:cubicBezTo>
                  <a:cubicBezTo>
                    <a:pt x="139" y="35"/>
                    <a:pt x="139" y="35"/>
                    <a:pt x="139" y="35"/>
                  </a:cubicBezTo>
                  <a:cubicBezTo>
                    <a:pt x="148" y="33"/>
                    <a:pt x="148" y="33"/>
                    <a:pt x="148" y="33"/>
                  </a:cubicBezTo>
                  <a:cubicBezTo>
                    <a:pt x="154" y="31"/>
                    <a:pt x="154" y="31"/>
                    <a:pt x="154" y="31"/>
                  </a:cubicBezTo>
                  <a:cubicBezTo>
                    <a:pt x="160" y="31"/>
                    <a:pt x="160" y="31"/>
                    <a:pt x="160" y="31"/>
                  </a:cubicBezTo>
                  <a:cubicBezTo>
                    <a:pt x="169" y="28"/>
                    <a:pt x="169" y="28"/>
                    <a:pt x="169" y="28"/>
                  </a:cubicBezTo>
                  <a:cubicBezTo>
                    <a:pt x="175" y="26"/>
                    <a:pt x="175" y="26"/>
                    <a:pt x="175" y="26"/>
                  </a:cubicBezTo>
                  <a:cubicBezTo>
                    <a:pt x="178" y="28"/>
                    <a:pt x="178" y="28"/>
                    <a:pt x="178" y="28"/>
                  </a:cubicBezTo>
                  <a:cubicBezTo>
                    <a:pt x="180" y="36"/>
                    <a:pt x="180" y="36"/>
                    <a:pt x="180" y="36"/>
                  </a:cubicBezTo>
                  <a:cubicBezTo>
                    <a:pt x="191" y="38"/>
                    <a:pt x="191" y="38"/>
                    <a:pt x="191" y="38"/>
                  </a:cubicBezTo>
                  <a:cubicBezTo>
                    <a:pt x="198" y="38"/>
                    <a:pt x="198" y="38"/>
                    <a:pt x="198" y="38"/>
                  </a:cubicBezTo>
                  <a:cubicBezTo>
                    <a:pt x="203" y="39"/>
                    <a:pt x="203" y="39"/>
                    <a:pt x="203" y="39"/>
                  </a:cubicBezTo>
                  <a:cubicBezTo>
                    <a:pt x="207" y="44"/>
                    <a:pt x="207" y="44"/>
                    <a:pt x="207" y="44"/>
                  </a:cubicBezTo>
                  <a:cubicBezTo>
                    <a:pt x="213" y="51"/>
                    <a:pt x="213" y="51"/>
                    <a:pt x="213" y="51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215" y="53"/>
                    <a:pt x="216" y="54"/>
                    <a:pt x="217" y="55"/>
                  </a:cubicBezTo>
                  <a:cubicBezTo>
                    <a:pt x="218" y="56"/>
                    <a:pt x="219" y="58"/>
                    <a:pt x="219" y="58"/>
                  </a:cubicBezTo>
                  <a:cubicBezTo>
                    <a:pt x="224" y="59"/>
                    <a:pt x="224" y="59"/>
                    <a:pt x="224" y="59"/>
                  </a:cubicBezTo>
                  <a:cubicBezTo>
                    <a:pt x="224" y="59"/>
                    <a:pt x="226" y="57"/>
                    <a:pt x="226" y="57"/>
                  </a:cubicBezTo>
                  <a:cubicBezTo>
                    <a:pt x="226" y="56"/>
                    <a:pt x="230" y="54"/>
                    <a:pt x="230" y="54"/>
                  </a:cubicBezTo>
                  <a:cubicBezTo>
                    <a:pt x="232" y="56"/>
                    <a:pt x="232" y="56"/>
                    <a:pt x="232" y="56"/>
                  </a:cubicBezTo>
                  <a:cubicBezTo>
                    <a:pt x="232" y="56"/>
                    <a:pt x="234" y="57"/>
                    <a:pt x="232" y="58"/>
                  </a:cubicBezTo>
                  <a:cubicBezTo>
                    <a:pt x="231" y="58"/>
                    <a:pt x="230" y="60"/>
                    <a:pt x="229" y="60"/>
                  </a:cubicBezTo>
                  <a:cubicBezTo>
                    <a:pt x="227" y="60"/>
                    <a:pt x="225" y="60"/>
                    <a:pt x="225" y="60"/>
                  </a:cubicBezTo>
                  <a:cubicBezTo>
                    <a:pt x="221" y="60"/>
                    <a:pt x="221" y="60"/>
                    <a:pt x="221" y="60"/>
                  </a:cubicBezTo>
                  <a:cubicBezTo>
                    <a:pt x="219" y="62"/>
                    <a:pt x="219" y="62"/>
                    <a:pt x="219" y="62"/>
                  </a:cubicBezTo>
                  <a:cubicBezTo>
                    <a:pt x="208" y="62"/>
                    <a:pt x="208" y="62"/>
                    <a:pt x="208" y="62"/>
                  </a:cubicBezTo>
                  <a:cubicBezTo>
                    <a:pt x="205" y="63"/>
                    <a:pt x="205" y="63"/>
                    <a:pt x="205" y="63"/>
                  </a:cubicBezTo>
                  <a:cubicBezTo>
                    <a:pt x="201" y="61"/>
                    <a:pt x="201" y="61"/>
                    <a:pt x="201" y="61"/>
                  </a:cubicBezTo>
                  <a:cubicBezTo>
                    <a:pt x="197" y="59"/>
                    <a:pt x="197" y="59"/>
                    <a:pt x="197" y="59"/>
                  </a:cubicBezTo>
                  <a:cubicBezTo>
                    <a:pt x="193" y="64"/>
                    <a:pt x="193" y="64"/>
                    <a:pt x="193" y="64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69"/>
                    <a:pt x="194" y="69"/>
                    <a:pt x="194" y="69"/>
                  </a:cubicBezTo>
                  <a:cubicBezTo>
                    <a:pt x="194" y="69"/>
                    <a:pt x="194" y="71"/>
                    <a:pt x="195" y="71"/>
                  </a:cubicBezTo>
                  <a:cubicBezTo>
                    <a:pt x="195" y="71"/>
                    <a:pt x="196" y="72"/>
                    <a:pt x="196" y="72"/>
                  </a:cubicBezTo>
                  <a:cubicBezTo>
                    <a:pt x="201" y="74"/>
                    <a:pt x="201" y="74"/>
                    <a:pt x="201" y="74"/>
                  </a:cubicBezTo>
                  <a:cubicBezTo>
                    <a:pt x="203" y="72"/>
                    <a:pt x="203" y="72"/>
                    <a:pt x="203" y="72"/>
                  </a:cubicBezTo>
                  <a:cubicBezTo>
                    <a:pt x="203" y="72"/>
                    <a:pt x="200" y="70"/>
                    <a:pt x="201" y="70"/>
                  </a:cubicBezTo>
                  <a:cubicBezTo>
                    <a:pt x="202" y="70"/>
                    <a:pt x="206" y="72"/>
                    <a:pt x="206" y="72"/>
                  </a:cubicBezTo>
                  <a:cubicBezTo>
                    <a:pt x="206" y="72"/>
                    <a:pt x="205" y="74"/>
                    <a:pt x="205" y="74"/>
                  </a:cubicBezTo>
                  <a:cubicBezTo>
                    <a:pt x="204" y="75"/>
                    <a:pt x="204" y="75"/>
                    <a:pt x="204" y="75"/>
                  </a:cubicBezTo>
                  <a:cubicBezTo>
                    <a:pt x="205" y="76"/>
                    <a:pt x="210" y="77"/>
                    <a:pt x="210" y="77"/>
                  </a:cubicBezTo>
                  <a:cubicBezTo>
                    <a:pt x="211" y="77"/>
                    <a:pt x="214" y="79"/>
                    <a:pt x="214" y="79"/>
                  </a:cubicBezTo>
                  <a:cubicBezTo>
                    <a:pt x="219" y="82"/>
                    <a:pt x="219" y="82"/>
                    <a:pt x="219" y="82"/>
                  </a:cubicBezTo>
                  <a:cubicBezTo>
                    <a:pt x="226" y="85"/>
                    <a:pt x="226" y="85"/>
                    <a:pt x="226" y="85"/>
                  </a:cubicBezTo>
                  <a:cubicBezTo>
                    <a:pt x="234" y="88"/>
                    <a:pt x="234" y="88"/>
                    <a:pt x="234" y="88"/>
                  </a:cubicBezTo>
                  <a:cubicBezTo>
                    <a:pt x="242" y="96"/>
                    <a:pt x="242" y="96"/>
                    <a:pt x="242" y="96"/>
                  </a:cubicBezTo>
                  <a:cubicBezTo>
                    <a:pt x="246" y="101"/>
                    <a:pt x="246" y="101"/>
                    <a:pt x="246" y="101"/>
                  </a:cubicBezTo>
                  <a:cubicBezTo>
                    <a:pt x="244" y="103"/>
                    <a:pt x="244" y="103"/>
                    <a:pt x="244" y="103"/>
                  </a:cubicBezTo>
                  <a:cubicBezTo>
                    <a:pt x="244" y="103"/>
                    <a:pt x="243" y="103"/>
                    <a:pt x="243" y="104"/>
                  </a:cubicBezTo>
                  <a:cubicBezTo>
                    <a:pt x="244" y="105"/>
                    <a:pt x="246" y="109"/>
                    <a:pt x="246" y="109"/>
                  </a:cubicBezTo>
                  <a:cubicBezTo>
                    <a:pt x="245" y="110"/>
                    <a:pt x="247" y="113"/>
                    <a:pt x="247" y="113"/>
                  </a:cubicBezTo>
                  <a:cubicBezTo>
                    <a:pt x="249" y="124"/>
                    <a:pt x="249" y="124"/>
                    <a:pt x="249" y="124"/>
                  </a:cubicBezTo>
                  <a:cubicBezTo>
                    <a:pt x="250" y="130"/>
                    <a:pt x="250" y="130"/>
                    <a:pt x="250" y="130"/>
                  </a:cubicBezTo>
                  <a:cubicBezTo>
                    <a:pt x="249" y="136"/>
                    <a:pt x="249" y="136"/>
                    <a:pt x="249" y="136"/>
                  </a:cubicBezTo>
                  <a:cubicBezTo>
                    <a:pt x="245" y="141"/>
                    <a:pt x="245" y="141"/>
                    <a:pt x="245" y="141"/>
                  </a:cubicBezTo>
                  <a:cubicBezTo>
                    <a:pt x="242" y="147"/>
                    <a:pt x="242" y="147"/>
                    <a:pt x="242" y="147"/>
                  </a:cubicBezTo>
                  <a:cubicBezTo>
                    <a:pt x="242" y="147"/>
                    <a:pt x="240" y="151"/>
                    <a:pt x="239" y="152"/>
                  </a:cubicBezTo>
                  <a:cubicBezTo>
                    <a:pt x="239" y="152"/>
                    <a:pt x="235" y="155"/>
                    <a:pt x="235" y="156"/>
                  </a:cubicBezTo>
                  <a:cubicBezTo>
                    <a:pt x="235" y="156"/>
                    <a:pt x="233" y="160"/>
                    <a:pt x="233" y="160"/>
                  </a:cubicBezTo>
                  <a:cubicBezTo>
                    <a:pt x="233" y="168"/>
                    <a:pt x="233" y="168"/>
                    <a:pt x="233" y="168"/>
                  </a:cubicBezTo>
                  <a:cubicBezTo>
                    <a:pt x="235" y="170"/>
                    <a:pt x="235" y="170"/>
                    <a:pt x="235" y="170"/>
                  </a:cubicBezTo>
                  <a:cubicBezTo>
                    <a:pt x="240" y="172"/>
                    <a:pt x="240" y="172"/>
                    <a:pt x="240" y="172"/>
                  </a:cubicBezTo>
                  <a:cubicBezTo>
                    <a:pt x="242" y="170"/>
                    <a:pt x="242" y="170"/>
                    <a:pt x="242" y="170"/>
                  </a:cubicBezTo>
                  <a:cubicBezTo>
                    <a:pt x="242" y="170"/>
                    <a:pt x="244" y="169"/>
                    <a:pt x="244" y="168"/>
                  </a:cubicBezTo>
                  <a:cubicBezTo>
                    <a:pt x="245" y="168"/>
                    <a:pt x="246" y="166"/>
                    <a:pt x="246" y="166"/>
                  </a:cubicBezTo>
                  <a:cubicBezTo>
                    <a:pt x="246" y="166"/>
                    <a:pt x="249" y="164"/>
                    <a:pt x="249" y="164"/>
                  </a:cubicBezTo>
                  <a:cubicBezTo>
                    <a:pt x="249" y="164"/>
                    <a:pt x="249" y="161"/>
                    <a:pt x="249" y="161"/>
                  </a:cubicBezTo>
                  <a:cubicBezTo>
                    <a:pt x="249" y="161"/>
                    <a:pt x="250" y="157"/>
                    <a:pt x="250" y="157"/>
                  </a:cubicBezTo>
                  <a:cubicBezTo>
                    <a:pt x="250" y="157"/>
                    <a:pt x="252" y="156"/>
                    <a:pt x="252" y="156"/>
                  </a:cubicBezTo>
                  <a:cubicBezTo>
                    <a:pt x="252" y="155"/>
                    <a:pt x="255" y="153"/>
                    <a:pt x="255" y="153"/>
                  </a:cubicBezTo>
                  <a:cubicBezTo>
                    <a:pt x="255" y="153"/>
                    <a:pt x="259" y="150"/>
                    <a:pt x="259" y="150"/>
                  </a:cubicBezTo>
                  <a:cubicBezTo>
                    <a:pt x="260" y="150"/>
                    <a:pt x="262" y="147"/>
                    <a:pt x="262" y="147"/>
                  </a:cubicBezTo>
                  <a:cubicBezTo>
                    <a:pt x="265" y="147"/>
                    <a:pt x="265" y="147"/>
                    <a:pt x="265" y="147"/>
                  </a:cubicBezTo>
                  <a:cubicBezTo>
                    <a:pt x="269" y="148"/>
                    <a:pt x="269" y="148"/>
                    <a:pt x="269" y="148"/>
                  </a:cubicBezTo>
                  <a:cubicBezTo>
                    <a:pt x="275" y="154"/>
                    <a:pt x="275" y="154"/>
                    <a:pt x="275" y="154"/>
                  </a:cubicBezTo>
                  <a:cubicBezTo>
                    <a:pt x="279" y="162"/>
                    <a:pt x="279" y="162"/>
                    <a:pt x="279" y="162"/>
                  </a:cubicBezTo>
                  <a:cubicBezTo>
                    <a:pt x="283" y="184"/>
                    <a:pt x="283" y="184"/>
                    <a:pt x="283" y="184"/>
                  </a:cubicBezTo>
                  <a:cubicBezTo>
                    <a:pt x="286" y="189"/>
                    <a:pt x="286" y="189"/>
                    <a:pt x="286" y="189"/>
                  </a:cubicBezTo>
                  <a:cubicBezTo>
                    <a:pt x="286" y="193"/>
                    <a:pt x="286" y="193"/>
                    <a:pt x="286" y="193"/>
                  </a:cubicBezTo>
                  <a:cubicBezTo>
                    <a:pt x="286" y="193"/>
                    <a:pt x="287" y="196"/>
                    <a:pt x="287" y="197"/>
                  </a:cubicBezTo>
                  <a:cubicBezTo>
                    <a:pt x="287" y="198"/>
                    <a:pt x="287" y="213"/>
                    <a:pt x="287" y="213"/>
                  </a:cubicBezTo>
                  <a:cubicBezTo>
                    <a:pt x="280" y="213"/>
                    <a:pt x="280" y="213"/>
                    <a:pt x="280" y="213"/>
                  </a:cubicBezTo>
                  <a:cubicBezTo>
                    <a:pt x="278" y="213"/>
                    <a:pt x="278" y="213"/>
                    <a:pt x="278" y="213"/>
                  </a:cubicBezTo>
                  <a:cubicBezTo>
                    <a:pt x="278" y="216"/>
                    <a:pt x="278" y="216"/>
                    <a:pt x="278" y="216"/>
                  </a:cubicBezTo>
                  <a:cubicBezTo>
                    <a:pt x="275" y="220"/>
                    <a:pt x="275" y="220"/>
                    <a:pt x="275" y="220"/>
                  </a:cubicBezTo>
                  <a:cubicBezTo>
                    <a:pt x="274" y="225"/>
                    <a:pt x="274" y="225"/>
                    <a:pt x="274" y="225"/>
                  </a:cubicBezTo>
                  <a:cubicBezTo>
                    <a:pt x="272" y="229"/>
                    <a:pt x="272" y="229"/>
                    <a:pt x="272" y="229"/>
                  </a:cubicBezTo>
                  <a:cubicBezTo>
                    <a:pt x="269" y="233"/>
                    <a:pt x="269" y="233"/>
                    <a:pt x="269" y="233"/>
                  </a:cubicBezTo>
                  <a:cubicBezTo>
                    <a:pt x="266" y="243"/>
                    <a:pt x="266" y="243"/>
                    <a:pt x="266" y="243"/>
                  </a:cubicBezTo>
                  <a:cubicBezTo>
                    <a:pt x="266" y="249"/>
                    <a:pt x="266" y="249"/>
                    <a:pt x="266" y="249"/>
                  </a:cubicBezTo>
                  <a:cubicBezTo>
                    <a:pt x="262" y="254"/>
                    <a:pt x="262" y="254"/>
                    <a:pt x="262" y="254"/>
                  </a:cubicBezTo>
                  <a:cubicBezTo>
                    <a:pt x="259" y="259"/>
                    <a:pt x="259" y="259"/>
                    <a:pt x="259" y="259"/>
                  </a:cubicBezTo>
                  <a:cubicBezTo>
                    <a:pt x="213" y="267"/>
                    <a:pt x="213" y="267"/>
                    <a:pt x="213" y="267"/>
                  </a:cubicBezTo>
                  <a:cubicBezTo>
                    <a:pt x="212" y="265"/>
                    <a:pt x="212" y="265"/>
                    <a:pt x="212" y="265"/>
                  </a:cubicBezTo>
                  <a:cubicBezTo>
                    <a:pt x="141" y="270"/>
                    <a:pt x="141" y="270"/>
                    <a:pt x="141" y="270"/>
                  </a:cubicBezTo>
                  <a:cubicBezTo>
                    <a:pt x="146" y="265"/>
                    <a:pt x="146" y="265"/>
                    <a:pt x="146" y="265"/>
                  </a:cubicBezTo>
                  <a:cubicBezTo>
                    <a:pt x="148" y="261"/>
                    <a:pt x="148" y="261"/>
                    <a:pt x="148" y="261"/>
                  </a:cubicBezTo>
                  <a:cubicBezTo>
                    <a:pt x="152" y="254"/>
                    <a:pt x="152" y="254"/>
                    <a:pt x="152" y="254"/>
                  </a:cubicBezTo>
                  <a:cubicBezTo>
                    <a:pt x="156" y="245"/>
                    <a:pt x="156" y="245"/>
                    <a:pt x="156" y="245"/>
                  </a:cubicBezTo>
                  <a:cubicBezTo>
                    <a:pt x="158" y="235"/>
                    <a:pt x="158" y="235"/>
                    <a:pt x="158" y="235"/>
                  </a:cubicBezTo>
                  <a:cubicBezTo>
                    <a:pt x="157" y="217"/>
                    <a:pt x="157" y="217"/>
                    <a:pt x="157" y="217"/>
                  </a:cubicBezTo>
                  <a:cubicBezTo>
                    <a:pt x="157" y="209"/>
                    <a:pt x="157" y="209"/>
                    <a:pt x="157" y="209"/>
                  </a:cubicBezTo>
                  <a:cubicBezTo>
                    <a:pt x="153" y="203"/>
                    <a:pt x="153" y="203"/>
                    <a:pt x="153" y="203"/>
                  </a:cubicBezTo>
                  <a:cubicBezTo>
                    <a:pt x="149" y="195"/>
                    <a:pt x="149" y="195"/>
                    <a:pt x="149" y="195"/>
                  </a:cubicBezTo>
                  <a:cubicBezTo>
                    <a:pt x="145" y="191"/>
                    <a:pt x="145" y="191"/>
                    <a:pt x="145" y="191"/>
                  </a:cubicBezTo>
                  <a:cubicBezTo>
                    <a:pt x="142" y="184"/>
                    <a:pt x="142" y="184"/>
                    <a:pt x="142" y="184"/>
                  </a:cubicBezTo>
                  <a:cubicBezTo>
                    <a:pt x="144" y="179"/>
                    <a:pt x="144" y="179"/>
                    <a:pt x="144" y="179"/>
                  </a:cubicBezTo>
                  <a:cubicBezTo>
                    <a:pt x="146" y="177"/>
                    <a:pt x="146" y="177"/>
                    <a:pt x="146" y="177"/>
                  </a:cubicBezTo>
                  <a:cubicBezTo>
                    <a:pt x="146" y="173"/>
                    <a:pt x="146" y="173"/>
                    <a:pt x="146" y="173"/>
                  </a:cubicBezTo>
                  <a:cubicBezTo>
                    <a:pt x="144" y="165"/>
                    <a:pt x="144" y="165"/>
                    <a:pt x="144" y="165"/>
                  </a:cubicBezTo>
                  <a:cubicBezTo>
                    <a:pt x="141" y="162"/>
                    <a:pt x="141" y="162"/>
                    <a:pt x="141" y="162"/>
                  </a:cubicBezTo>
                  <a:cubicBezTo>
                    <a:pt x="144" y="160"/>
                    <a:pt x="144" y="160"/>
                    <a:pt x="144" y="160"/>
                  </a:cubicBezTo>
                  <a:cubicBezTo>
                    <a:pt x="145" y="155"/>
                    <a:pt x="145" y="155"/>
                    <a:pt x="145" y="155"/>
                  </a:cubicBezTo>
                  <a:cubicBezTo>
                    <a:pt x="146" y="150"/>
                    <a:pt x="146" y="150"/>
                    <a:pt x="146" y="150"/>
                  </a:cubicBezTo>
                  <a:cubicBezTo>
                    <a:pt x="148" y="147"/>
                    <a:pt x="148" y="147"/>
                    <a:pt x="148" y="147"/>
                  </a:cubicBezTo>
                  <a:cubicBezTo>
                    <a:pt x="148" y="139"/>
                    <a:pt x="148" y="139"/>
                    <a:pt x="148" y="139"/>
                  </a:cubicBezTo>
                  <a:cubicBezTo>
                    <a:pt x="147" y="135"/>
                    <a:pt x="147" y="135"/>
                    <a:pt x="147" y="135"/>
                  </a:cubicBezTo>
                  <a:cubicBezTo>
                    <a:pt x="148" y="130"/>
                    <a:pt x="148" y="130"/>
                    <a:pt x="148" y="130"/>
                  </a:cubicBezTo>
                  <a:cubicBezTo>
                    <a:pt x="151" y="126"/>
                    <a:pt x="151" y="126"/>
                    <a:pt x="151" y="126"/>
                  </a:cubicBezTo>
                  <a:cubicBezTo>
                    <a:pt x="153" y="122"/>
                    <a:pt x="153" y="122"/>
                    <a:pt x="153" y="122"/>
                  </a:cubicBezTo>
                  <a:cubicBezTo>
                    <a:pt x="153" y="117"/>
                    <a:pt x="153" y="117"/>
                    <a:pt x="153" y="117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63" y="116"/>
                    <a:pt x="163" y="116"/>
                    <a:pt x="163" y="116"/>
                  </a:cubicBezTo>
                  <a:cubicBezTo>
                    <a:pt x="165" y="108"/>
                    <a:pt x="165" y="108"/>
                    <a:pt x="165" y="108"/>
                  </a:cubicBezTo>
                  <a:cubicBezTo>
                    <a:pt x="166" y="106"/>
                    <a:pt x="166" y="106"/>
                    <a:pt x="166" y="106"/>
                  </a:cubicBezTo>
                  <a:cubicBezTo>
                    <a:pt x="168" y="105"/>
                    <a:pt x="168" y="105"/>
                    <a:pt x="168" y="105"/>
                  </a:cubicBezTo>
                  <a:cubicBezTo>
                    <a:pt x="171" y="114"/>
                    <a:pt x="171" y="114"/>
                    <a:pt x="171" y="114"/>
                  </a:cubicBezTo>
                  <a:cubicBezTo>
                    <a:pt x="167" y="119"/>
                    <a:pt x="167" y="119"/>
                    <a:pt x="167" y="119"/>
                  </a:cubicBezTo>
                  <a:cubicBezTo>
                    <a:pt x="167" y="121"/>
                    <a:pt x="167" y="121"/>
                    <a:pt x="167" y="121"/>
                  </a:cubicBezTo>
                  <a:cubicBezTo>
                    <a:pt x="167" y="121"/>
                    <a:pt x="168" y="122"/>
                    <a:pt x="169" y="122"/>
                  </a:cubicBezTo>
                  <a:cubicBezTo>
                    <a:pt x="170" y="122"/>
                    <a:pt x="170" y="122"/>
                    <a:pt x="170" y="122"/>
                  </a:cubicBezTo>
                  <a:cubicBezTo>
                    <a:pt x="170" y="122"/>
                    <a:pt x="172" y="121"/>
                    <a:pt x="172" y="121"/>
                  </a:cubicBezTo>
                  <a:cubicBezTo>
                    <a:pt x="172" y="120"/>
                    <a:pt x="173" y="117"/>
                    <a:pt x="173" y="117"/>
                  </a:cubicBezTo>
                  <a:cubicBezTo>
                    <a:pt x="174" y="116"/>
                    <a:pt x="174" y="116"/>
                    <a:pt x="174" y="116"/>
                  </a:cubicBezTo>
                  <a:cubicBezTo>
                    <a:pt x="175" y="111"/>
                    <a:pt x="175" y="111"/>
                    <a:pt x="175" y="111"/>
                  </a:cubicBezTo>
                  <a:cubicBezTo>
                    <a:pt x="175" y="108"/>
                    <a:pt x="175" y="108"/>
                    <a:pt x="175" y="108"/>
                  </a:cubicBezTo>
                  <a:cubicBezTo>
                    <a:pt x="175" y="104"/>
                    <a:pt x="175" y="104"/>
                    <a:pt x="175" y="104"/>
                  </a:cubicBezTo>
                  <a:cubicBezTo>
                    <a:pt x="175" y="100"/>
                    <a:pt x="175" y="100"/>
                    <a:pt x="175" y="100"/>
                  </a:cubicBezTo>
                  <a:cubicBezTo>
                    <a:pt x="178" y="96"/>
                    <a:pt x="178" y="96"/>
                    <a:pt x="178" y="96"/>
                  </a:cubicBezTo>
                  <a:cubicBezTo>
                    <a:pt x="180" y="94"/>
                    <a:pt x="180" y="94"/>
                    <a:pt x="180" y="94"/>
                  </a:cubicBezTo>
                  <a:cubicBezTo>
                    <a:pt x="185" y="93"/>
                    <a:pt x="185" y="93"/>
                    <a:pt x="185" y="93"/>
                  </a:cubicBezTo>
                  <a:cubicBezTo>
                    <a:pt x="187" y="91"/>
                    <a:pt x="187" y="91"/>
                    <a:pt x="187" y="91"/>
                  </a:cubicBezTo>
                  <a:cubicBezTo>
                    <a:pt x="183" y="87"/>
                    <a:pt x="183" y="87"/>
                    <a:pt x="183" y="87"/>
                  </a:cubicBezTo>
                  <a:cubicBezTo>
                    <a:pt x="182" y="84"/>
                    <a:pt x="182" y="84"/>
                    <a:pt x="182" y="84"/>
                  </a:cubicBezTo>
                  <a:cubicBezTo>
                    <a:pt x="184" y="81"/>
                    <a:pt x="184" y="81"/>
                    <a:pt x="184" y="81"/>
                  </a:cubicBezTo>
                  <a:cubicBezTo>
                    <a:pt x="186" y="78"/>
                    <a:pt x="186" y="78"/>
                    <a:pt x="186" y="78"/>
                  </a:cubicBezTo>
                  <a:cubicBezTo>
                    <a:pt x="187" y="77"/>
                    <a:pt x="187" y="77"/>
                    <a:pt x="187" y="77"/>
                  </a:cubicBezTo>
                  <a:cubicBezTo>
                    <a:pt x="187" y="75"/>
                    <a:pt x="187" y="75"/>
                    <a:pt x="187" y="75"/>
                  </a:cubicBezTo>
                  <a:cubicBezTo>
                    <a:pt x="188" y="74"/>
                    <a:pt x="188" y="74"/>
                    <a:pt x="188" y="74"/>
                  </a:cubicBezTo>
                  <a:cubicBezTo>
                    <a:pt x="188" y="74"/>
                    <a:pt x="188" y="74"/>
                    <a:pt x="189" y="74"/>
                  </a:cubicBezTo>
                  <a:cubicBezTo>
                    <a:pt x="189" y="74"/>
                    <a:pt x="193" y="73"/>
                    <a:pt x="193" y="73"/>
                  </a:cubicBezTo>
                  <a:cubicBezTo>
                    <a:pt x="195" y="73"/>
                    <a:pt x="195" y="73"/>
                    <a:pt x="195" y="73"/>
                  </a:cubicBezTo>
                  <a:cubicBezTo>
                    <a:pt x="193" y="70"/>
                    <a:pt x="193" y="70"/>
                    <a:pt x="193" y="70"/>
                  </a:cubicBezTo>
                  <a:cubicBezTo>
                    <a:pt x="189" y="67"/>
                    <a:pt x="189" y="67"/>
                    <a:pt x="189" y="67"/>
                  </a:cubicBezTo>
                  <a:cubicBezTo>
                    <a:pt x="187" y="65"/>
                    <a:pt x="187" y="65"/>
                    <a:pt x="187" y="65"/>
                  </a:cubicBezTo>
                  <a:cubicBezTo>
                    <a:pt x="184" y="63"/>
                    <a:pt x="184" y="63"/>
                    <a:pt x="184" y="63"/>
                  </a:cubicBezTo>
                  <a:cubicBezTo>
                    <a:pt x="179" y="61"/>
                    <a:pt x="179" y="61"/>
                    <a:pt x="179" y="61"/>
                  </a:cubicBezTo>
                  <a:cubicBezTo>
                    <a:pt x="170" y="60"/>
                    <a:pt x="170" y="60"/>
                    <a:pt x="170" y="60"/>
                  </a:cubicBezTo>
                  <a:cubicBezTo>
                    <a:pt x="163" y="64"/>
                    <a:pt x="163" y="64"/>
                    <a:pt x="163" y="64"/>
                  </a:cubicBezTo>
                  <a:cubicBezTo>
                    <a:pt x="159" y="68"/>
                    <a:pt x="159" y="68"/>
                    <a:pt x="159" y="68"/>
                  </a:cubicBezTo>
                  <a:cubicBezTo>
                    <a:pt x="152" y="69"/>
                    <a:pt x="152" y="69"/>
                    <a:pt x="152" y="69"/>
                  </a:cubicBezTo>
                  <a:cubicBezTo>
                    <a:pt x="144" y="69"/>
                    <a:pt x="144" y="69"/>
                    <a:pt x="144" y="69"/>
                  </a:cubicBezTo>
                  <a:cubicBezTo>
                    <a:pt x="140" y="72"/>
                    <a:pt x="140" y="72"/>
                    <a:pt x="140" y="72"/>
                  </a:cubicBezTo>
                  <a:cubicBezTo>
                    <a:pt x="135" y="81"/>
                    <a:pt x="135" y="81"/>
                    <a:pt x="135" y="81"/>
                  </a:cubicBezTo>
                  <a:cubicBezTo>
                    <a:pt x="129" y="85"/>
                    <a:pt x="129" y="85"/>
                    <a:pt x="129" y="85"/>
                  </a:cubicBezTo>
                  <a:cubicBezTo>
                    <a:pt x="128" y="84"/>
                    <a:pt x="128" y="84"/>
                    <a:pt x="128" y="84"/>
                  </a:cubicBezTo>
                  <a:cubicBezTo>
                    <a:pt x="130" y="80"/>
                    <a:pt x="130" y="80"/>
                    <a:pt x="130" y="80"/>
                  </a:cubicBezTo>
                  <a:cubicBezTo>
                    <a:pt x="133" y="77"/>
                    <a:pt x="133" y="77"/>
                    <a:pt x="133" y="77"/>
                  </a:cubicBezTo>
                  <a:cubicBezTo>
                    <a:pt x="131" y="74"/>
                    <a:pt x="131" y="74"/>
                    <a:pt x="131" y="74"/>
                  </a:cubicBezTo>
                  <a:cubicBezTo>
                    <a:pt x="127" y="76"/>
                    <a:pt x="127" y="76"/>
                    <a:pt x="127" y="76"/>
                  </a:cubicBezTo>
                  <a:cubicBezTo>
                    <a:pt x="125" y="77"/>
                    <a:pt x="125" y="77"/>
                    <a:pt x="125" y="77"/>
                  </a:cubicBezTo>
                  <a:cubicBezTo>
                    <a:pt x="123" y="81"/>
                    <a:pt x="123" y="81"/>
                    <a:pt x="123" y="81"/>
                  </a:cubicBezTo>
                  <a:cubicBezTo>
                    <a:pt x="121" y="82"/>
                    <a:pt x="121" y="82"/>
                    <a:pt x="121" y="82"/>
                  </a:cubicBezTo>
                  <a:cubicBezTo>
                    <a:pt x="120" y="82"/>
                    <a:pt x="120" y="82"/>
                    <a:pt x="120" y="82"/>
                  </a:cubicBezTo>
                  <a:cubicBezTo>
                    <a:pt x="118" y="75"/>
                    <a:pt x="118" y="75"/>
                    <a:pt x="118" y="75"/>
                  </a:cubicBezTo>
                  <a:cubicBezTo>
                    <a:pt x="117" y="75"/>
                    <a:pt x="117" y="75"/>
                    <a:pt x="117" y="75"/>
                  </a:cubicBezTo>
                  <a:cubicBezTo>
                    <a:pt x="115" y="81"/>
                    <a:pt x="115" y="81"/>
                    <a:pt x="115" y="81"/>
                  </a:cubicBezTo>
                  <a:cubicBezTo>
                    <a:pt x="114" y="85"/>
                    <a:pt x="114" y="85"/>
                    <a:pt x="114" y="85"/>
                  </a:cubicBezTo>
                  <a:cubicBezTo>
                    <a:pt x="110" y="90"/>
                    <a:pt x="110" y="90"/>
                    <a:pt x="110" y="90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5" y="107"/>
                    <a:pt x="105" y="107"/>
                    <a:pt x="105" y="107"/>
                  </a:cubicBezTo>
                  <a:cubicBezTo>
                    <a:pt x="99" y="112"/>
                    <a:pt x="99" y="112"/>
                    <a:pt x="99" y="112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6" y="101"/>
                    <a:pt x="96" y="101"/>
                    <a:pt x="96" y="101"/>
                  </a:cubicBezTo>
                  <a:cubicBezTo>
                    <a:pt x="95" y="100"/>
                    <a:pt x="95" y="100"/>
                    <a:pt x="95" y="100"/>
                  </a:cubicBezTo>
                  <a:cubicBezTo>
                    <a:pt x="93" y="97"/>
                    <a:pt x="93" y="97"/>
                    <a:pt x="93" y="97"/>
                  </a:cubicBezTo>
                  <a:cubicBezTo>
                    <a:pt x="94" y="94"/>
                    <a:pt x="94" y="94"/>
                    <a:pt x="94" y="94"/>
                  </a:cubicBezTo>
                  <a:cubicBezTo>
                    <a:pt x="93" y="88"/>
                    <a:pt x="93" y="88"/>
                    <a:pt x="93" y="88"/>
                  </a:cubicBezTo>
                  <a:cubicBezTo>
                    <a:pt x="90" y="85"/>
                    <a:pt x="90" y="85"/>
                    <a:pt x="90" y="85"/>
                  </a:cubicBezTo>
                  <a:cubicBezTo>
                    <a:pt x="84" y="81"/>
                    <a:pt x="84" y="81"/>
                    <a:pt x="84" y="81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75" y="76"/>
                    <a:pt x="75" y="76"/>
                    <a:pt x="75" y="76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64" y="74"/>
                    <a:pt x="64" y="74"/>
                    <a:pt x="64" y="74"/>
                  </a:cubicBezTo>
                  <a:cubicBezTo>
                    <a:pt x="58" y="74"/>
                    <a:pt x="58" y="74"/>
                    <a:pt x="58" y="74"/>
                  </a:cubicBezTo>
                  <a:cubicBezTo>
                    <a:pt x="50" y="73"/>
                    <a:pt x="50" y="73"/>
                    <a:pt x="50" y="73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21" y="62"/>
                    <a:pt x="21" y="62"/>
                    <a:pt x="21" y="62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2"/>
                    <a:pt x="0" y="52"/>
                    <a:pt x="0" y="52"/>
                  </a:cubicBezTo>
                  <a:lnTo>
                    <a:pt x="0" y="51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241" name="Freeform 51">
              <a:extLst>
                <a:ext uri="{FF2B5EF4-FFF2-40B4-BE49-F238E27FC236}">
                  <a16:creationId xmlns:a16="http://schemas.microsoft.com/office/drawing/2014/main" id="{B804BB10-AAAC-0C4F-9922-1BA342752D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1658" y="5786666"/>
              <a:ext cx="1119480" cy="1192228"/>
            </a:xfrm>
            <a:custGeom>
              <a:avLst/>
              <a:gdLst>
                <a:gd name="T0" fmla="*/ 175 w 201"/>
                <a:gd name="T1" fmla="*/ 65 h 213"/>
                <a:gd name="T2" fmla="*/ 172 w 201"/>
                <a:gd name="T3" fmla="*/ 53 h 213"/>
                <a:gd name="T4" fmla="*/ 157 w 201"/>
                <a:gd name="T5" fmla="*/ 44 h 213"/>
                <a:gd name="T6" fmla="*/ 140 w 201"/>
                <a:gd name="T7" fmla="*/ 42 h 213"/>
                <a:gd name="T8" fmla="*/ 125 w 201"/>
                <a:gd name="T9" fmla="*/ 36 h 213"/>
                <a:gd name="T10" fmla="*/ 103 w 201"/>
                <a:gd name="T11" fmla="*/ 30 h 213"/>
                <a:gd name="T12" fmla="*/ 93 w 201"/>
                <a:gd name="T13" fmla="*/ 27 h 213"/>
                <a:gd name="T14" fmla="*/ 82 w 201"/>
                <a:gd name="T15" fmla="*/ 20 h 213"/>
                <a:gd name="T16" fmla="*/ 78 w 201"/>
                <a:gd name="T17" fmla="*/ 18 h 213"/>
                <a:gd name="T18" fmla="*/ 70 w 201"/>
                <a:gd name="T19" fmla="*/ 17 h 213"/>
                <a:gd name="T20" fmla="*/ 67 w 201"/>
                <a:gd name="T21" fmla="*/ 15 h 213"/>
                <a:gd name="T22" fmla="*/ 70 w 201"/>
                <a:gd name="T23" fmla="*/ 2 h 213"/>
                <a:gd name="T24" fmla="*/ 61 w 201"/>
                <a:gd name="T25" fmla="*/ 3 h 213"/>
                <a:gd name="T26" fmla="*/ 47 w 201"/>
                <a:gd name="T27" fmla="*/ 9 h 213"/>
                <a:gd name="T28" fmla="*/ 33 w 201"/>
                <a:gd name="T29" fmla="*/ 16 h 213"/>
                <a:gd name="T30" fmla="*/ 21 w 201"/>
                <a:gd name="T31" fmla="*/ 15 h 213"/>
                <a:gd name="T32" fmla="*/ 5 w 201"/>
                <a:gd name="T33" fmla="*/ 55 h 213"/>
                <a:gd name="T34" fmla="*/ 7 w 201"/>
                <a:gd name="T35" fmla="*/ 72 h 213"/>
                <a:gd name="T36" fmla="*/ 10 w 201"/>
                <a:gd name="T37" fmla="*/ 112 h 213"/>
                <a:gd name="T38" fmla="*/ 42 w 201"/>
                <a:gd name="T39" fmla="*/ 135 h 213"/>
                <a:gd name="T40" fmla="*/ 60 w 201"/>
                <a:gd name="T41" fmla="*/ 152 h 213"/>
                <a:gd name="T42" fmla="*/ 63 w 201"/>
                <a:gd name="T43" fmla="*/ 173 h 213"/>
                <a:gd name="T44" fmla="*/ 65 w 201"/>
                <a:gd name="T45" fmla="*/ 187 h 213"/>
                <a:gd name="T46" fmla="*/ 67 w 201"/>
                <a:gd name="T47" fmla="*/ 203 h 213"/>
                <a:gd name="T48" fmla="*/ 82 w 201"/>
                <a:gd name="T49" fmla="*/ 209 h 213"/>
                <a:gd name="T50" fmla="*/ 184 w 201"/>
                <a:gd name="T51" fmla="*/ 195 h 213"/>
                <a:gd name="T52" fmla="*/ 178 w 201"/>
                <a:gd name="T53" fmla="*/ 172 h 213"/>
                <a:gd name="T54" fmla="*/ 182 w 201"/>
                <a:gd name="T55" fmla="*/ 155 h 213"/>
                <a:gd name="T56" fmla="*/ 182 w 201"/>
                <a:gd name="T57" fmla="*/ 140 h 213"/>
                <a:gd name="T58" fmla="*/ 184 w 201"/>
                <a:gd name="T59" fmla="*/ 131 h 213"/>
                <a:gd name="T60" fmla="*/ 186 w 201"/>
                <a:gd name="T61" fmla="*/ 121 h 213"/>
                <a:gd name="T62" fmla="*/ 188 w 201"/>
                <a:gd name="T63" fmla="*/ 105 h 213"/>
                <a:gd name="T64" fmla="*/ 197 w 201"/>
                <a:gd name="T65" fmla="*/ 85 h 213"/>
                <a:gd name="T66" fmla="*/ 201 w 201"/>
                <a:gd name="T67" fmla="*/ 79 h 213"/>
                <a:gd name="T68" fmla="*/ 201 w 201"/>
                <a:gd name="T69" fmla="*/ 73 h 213"/>
                <a:gd name="T70" fmla="*/ 194 w 201"/>
                <a:gd name="T71" fmla="*/ 79 h 213"/>
                <a:gd name="T72" fmla="*/ 187 w 201"/>
                <a:gd name="T73" fmla="*/ 92 h 213"/>
                <a:gd name="T74" fmla="*/ 177 w 201"/>
                <a:gd name="T75" fmla="*/ 101 h 213"/>
                <a:gd name="T76" fmla="*/ 168 w 201"/>
                <a:gd name="T77" fmla="*/ 107 h 213"/>
                <a:gd name="T78" fmla="*/ 174 w 201"/>
                <a:gd name="T79" fmla="*/ 93 h 213"/>
                <a:gd name="T80" fmla="*/ 179 w 201"/>
                <a:gd name="T81" fmla="*/ 87 h 213"/>
                <a:gd name="T82" fmla="*/ 180 w 201"/>
                <a:gd name="T83" fmla="*/ 78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1" h="213">
                  <a:moveTo>
                    <a:pt x="178" y="69"/>
                  </a:moveTo>
                  <a:cubicBezTo>
                    <a:pt x="177" y="68"/>
                    <a:pt x="177" y="68"/>
                    <a:pt x="177" y="68"/>
                  </a:cubicBezTo>
                  <a:cubicBezTo>
                    <a:pt x="175" y="65"/>
                    <a:pt x="175" y="65"/>
                    <a:pt x="175" y="65"/>
                  </a:cubicBezTo>
                  <a:cubicBezTo>
                    <a:pt x="176" y="62"/>
                    <a:pt x="176" y="62"/>
                    <a:pt x="176" y="62"/>
                  </a:cubicBezTo>
                  <a:cubicBezTo>
                    <a:pt x="175" y="56"/>
                    <a:pt x="175" y="56"/>
                    <a:pt x="175" y="56"/>
                  </a:cubicBezTo>
                  <a:cubicBezTo>
                    <a:pt x="172" y="53"/>
                    <a:pt x="172" y="53"/>
                    <a:pt x="172" y="53"/>
                  </a:cubicBezTo>
                  <a:cubicBezTo>
                    <a:pt x="166" y="49"/>
                    <a:pt x="166" y="49"/>
                    <a:pt x="166" y="49"/>
                  </a:cubicBezTo>
                  <a:cubicBezTo>
                    <a:pt x="164" y="45"/>
                    <a:pt x="164" y="45"/>
                    <a:pt x="164" y="45"/>
                  </a:cubicBezTo>
                  <a:cubicBezTo>
                    <a:pt x="157" y="44"/>
                    <a:pt x="157" y="44"/>
                    <a:pt x="157" y="44"/>
                  </a:cubicBezTo>
                  <a:cubicBezTo>
                    <a:pt x="148" y="44"/>
                    <a:pt x="148" y="44"/>
                    <a:pt x="148" y="44"/>
                  </a:cubicBezTo>
                  <a:cubicBezTo>
                    <a:pt x="146" y="42"/>
                    <a:pt x="146" y="42"/>
                    <a:pt x="146" y="42"/>
                  </a:cubicBezTo>
                  <a:cubicBezTo>
                    <a:pt x="140" y="42"/>
                    <a:pt x="140" y="42"/>
                    <a:pt x="140" y="42"/>
                  </a:cubicBezTo>
                  <a:cubicBezTo>
                    <a:pt x="132" y="41"/>
                    <a:pt x="132" y="41"/>
                    <a:pt x="132" y="41"/>
                  </a:cubicBezTo>
                  <a:cubicBezTo>
                    <a:pt x="131" y="39"/>
                    <a:pt x="131" y="39"/>
                    <a:pt x="131" y="39"/>
                  </a:cubicBezTo>
                  <a:cubicBezTo>
                    <a:pt x="125" y="36"/>
                    <a:pt x="125" y="36"/>
                    <a:pt x="125" y="36"/>
                  </a:cubicBezTo>
                  <a:cubicBezTo>
                    <a:pt x="118" y="35"/>
                    <a:pt x="118" y="35"/>
                    <a:pt x="118" y="35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89" y="22"/>
                    <a:pt x="89" y="22"/>
                    <a:pt x="89" y="22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1" y="20"/>
                    <a:pt x="81" y="20"/>
                    <a:pt x="81" y="20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5" y="16"/>
                    <a:pt x="75" y="16"/>
                    <a:pt x="75" y="16"/>
                  </a:cubicBezTo>
                  <a:cubicBezTo>
                    <a:pt x="72" y="15"/>
                    <a:pt x="72" y="15"/>
                    <a:pt x="72" y="15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7" y="15"/>
                    <a:pt x="67" y="15"/>
                    <a:pt x="67" y="15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7"/>
                    <a:pt x="69" y="7"/>
                    <a:pt x="69" y="7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57" y="4"/>
                    <a:pt x="57" y="4"/>
                    <a:pt x="57" y="4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7" y="72"/>
                    <a:pt x="7" y="72"/>
                    <a:pt x="7" y="72"/>
                  </a:cubicBezTo>
                  <a:cubicBezTo>
                    <a:pt x="5" y="89"/>
                    <a:pt x="5" y="89"/>
                    <a:pt x="5" y="89"/>
                  </a:cubicBezTo>
                  <a:cubicBezTo>
                    <a:pt x="4" y="107"/>
                    <a:pt x="4" y="107"/>
                    <a:pt x="4" y="107"/>
                  </a:cubicBezTo>
                  <a:cubicBezTo>
                    <a:pt x="10" y="112"/>
                    <a:pt x="10" y="112"/>
                    <a:pt x="10" y="112"/>
                  </a:cubicBezTo>
                  <a:cubicBezTo>
                    <a:pt x="19" y="117"/>
                    <a:pt x="19" y="117"/>
                    <a:pt x="19" y="117"/>
                  </a:cubicBezTo>
                  <a:cubicBezTo>
                    <a:pt x="33" y="125"/>
                    <a:pt x="33" y="125"/>
                    <a:pt x="33" y="125"/>
                  </a:cubicBezTo>
                  <a:cubicBezTo>
                    <a:pt x="42" y="135"/>
                    <a:pt x="42" y="135"/>
                    <a:pt x="42" y="135"/>
                  </a:cubicBezTo>
                  <a:cubicBezTo>
                    <a:pt x="45" y="139"/>
                    <a:pt x="45" y="139"/>
                    <a:pt x="45" y="139"/>
                  </a:cubicBezTo>
                  <a:cubicBezTo>
                    <a:pt x="52" y="144"/>
                    <a:pt x="52" y="144"/>
                    <a:pt x="52" y="144"/>
                  </a:cubicBezTo>
                  <a:cubicBezTo>
                    <a:pt x="60" y="152"/>
                    <a:pt x="60" y="152"/>
                    <a:pt x="60" y="152"/>
                  </a:cubicBezTo>
                  <a:cubicBezTo>
                    <a:pt x="61" y="159"/>
                    <a:pt x="61" y="159"/>
                    <a:pt x="61" y="159"/>
                  </a:cubicBezTo>
                  <a:cubicBezTo>
                    <a:pt x="60" y="166"/>
                    <a:pt x="60" y="166"/>
                    <a:pt x="60" y="166"/>
                  </a:cubicBezTo>
                  <a:cubicBezTo>
                    <a:pt x="63" y="173"/>
                    <a:pt x="63" y="173"/>
                    <a:pt x="63" y="173"/>
                  </a:cubicBezTo>
                  <a:cubicBezTo>
                    <a:pt x="65" y="176"/>
                    <a:pt x="65" y="176"/>
                    <a:pt x="65" y="176"/>
                  </a:cubicBezTo>
                  <a:cubicBezTo>
                    <a:pt x="65" y="183"/>
                    <a:pt x="65" y="183"/>
                    <a:pt x="65" y="183"/>
                  </a:cubicBezTo>
                  <a:cubicBezTo>
                    <a:pt x="65" y="187"/>
                    <a:pt x="65" y="187"/>
                    <a:pt x="65" y="187"/>
                  </a:cubicBezTo>
                  <a:cubicBezTo>
                    <a:pt x="65" y="193"/>
                    <a:pt x="65" y="193"/>
                    <a:pt x="65" y="193"/>
                  </a:cubicBezTo>
                  <a:cubicBezTo>
                    <a:pt x="67" y="198"/>
                    <a:pt x="67" y="198"/>
                    <a:pt x="67" y="198"/>
                  </a:cubicBezTo>
                  <a:cubicBezTo>
                    <a:pt x="67" y="203"/>
                    <a:pt x="67" y="203"/>
                    <a:pt x="67" y="203"/>
                  </a:cubicBezTo>
                  <a:cubicBezTo>
                    <a:pt x="72" y="203"/>
                    <a:pt x="72" y="203"/>
                    <a:pt x="72" y="203"/>
                  </a:cubicBezTo>
                  <a:cubicBezTo>
                    <a:pt x="72" y="203"/>
                    <a:pt x="76" y="207"/>
                    <a:pt x="77" y="207"/>
                  </a:cubicBezTo>
                  <a:cubicBezTo>
                    <a:pt x="78" y="207"/>
                    <a:pt x="82" y="209"/>
                    <a:pt x="82" y="209"/>
                  </a:cubicBezTo>
                  <a:cubicBezTo>
                    <a:pt x="85" y="213"/>
                    <a:pt x="85" y="213"/>
                    <a:pt x="85" y="213"/>
                  </a:cubicBezTo>
                  <a:cubicBezTo>
                    <a:pt x="184" y="207"/>
                    <a:pt x="184" y="207"/>
                    <a:pt x="184" y="207"/>
                  </a:cubicBezTo>
                  <a:cubicBezTo>
                    <a:pt x="184" y="195"/>
                    <a:pt x="184" y="195"/>
                    <a:pt x="184" y="195"/>
                  </a:cubicBezTo>
                  <a:cubicBezTo>
                    <a:pt x="184" y="191"/>
                    <a:pt x="184" y="191"/>
                    <a:pt x="184" y="191"/>
                  </a:cubicBezTo>
                  <a:cubicBezTo>
                    <a:pt x="179" y="179"/>
                    <a:pt x="179" y="179"/>
                    <a:pt x="179" y="179"/>
                  </a:cubicBezTo>
                  <a:cubicBezTo>
                    <a:pt x="178" y="172"/>
                    <a:pt x="178" y="172"/>
                    <a:pt x="178" y="172"/>
                  </a:cubicBezTo>
                  <a:cubicBezTo>
                    <a:pt x="179" y="164"/>
                    <a:pt x="179" y="164"/>
                    <a:pt x="179" y="164"/>
                  </a:cubicBezTo>
                  <a:cubicBezTo>
                    <a:pt x="181" y="158"/>
                    <a:pt x="181" y="158"/>
                    <a:pt x="181" y="158"/>
                  </a:cubicBezTo>
                  <a:cubicBezTo>
                    <a:pt x="182" y="155"/>
                    <a:pt x="182" y="155"/>
                    <a:pt x="182" y="155"/>
                  </a:cubicBezTo>
                  <a:cubicBezTo>
                    <a:pt x="184" y="152"/>
                    <a:pt x="184" y="152"/>
                    <a:pt x="184" y="152"/>
                  </a:cubicBezTo>
                  <a:cubicBezTo>
                    <a:pt x="182" y="147"/>
                    <a:pt x="182" y="147"/>
                    <a:pt x="182" y="147"/>
                  </a:cubicBezTo>
                  <a:cubicBezTo>
                    <a:pt x="182" y="140"/>
                    <a:pt x="182" y="140"/>
                    <a:pt x="182" y="140"/>
                  </a:cubicBezTo>
                  <a:cubicBezTo>
                    <a:pt x="182" y="136"/>
                    <a:pt x="182" y="136"/>
                    <a:pt x="182" y="136"/>
                  </a:cubicBezTo>
                  <a:cubicBezTo>
                    <a:pt x="184" y="133"/>
                    <a:pt x="184" y="133"/>
                    <a:pt x="184" y="133"/>
                  </a:cubicBezTo>
                  <a:cubicBezTo>
                    <a:pt x="184" y="131"/>
                    <a:pt x="184" y="131"/>
                    <a:pt x="184" y="131"/>
                  </a:cubicBezTo>
                  <a:cubicBezTo>
                    <a:pt x="188" y="127"/>
                    <a:pt x="188" y="127"/>
                    <a:pt x="188" y="127"/>
                  </a:cubicBezTo>
                  <a:cubicBezTo>
                    <a:pt x="188" y="125"/>
                    <a:pt x="188" y="125"/>
                    <a:pt x="188" y="125"/>
                  </a:cubicBezTo>
                  <a:cubicBezTo>
                    <a:pt x="186" y="121"/>
                    <a:pt x="186" y="121"/>
                    <a:pt x="186" y="121"/>
                  </a:cubicBezTo>
                  <a:cubicBezTo>
                    <a:pt x="186" y="118"/>
                    <a:pt x="186" y="118"/>
                    <a:pt x="186" y="118"/>
                  </a:cubicBezTo>
                  <a:cubicBezTo>
                    <a:pt x="187" y="110"/>
                    <a:pt x="187" y="110"/>
                    <a:pt x="187" y="110"/>
                  </a:cubicBezTo>
                  <a:cubicBezTo>
                    <a:pt x="188" y="105"/>
                    <a:pt x="188" y="105"/>
                    <a:pt x="188" y="105"/>
                  </a:cubicBezTo>
                  <a:cubicBezTo>
                    <a:pt x="191" y="99"/>
                    <a:pt x="191" y="99"/>
                    <a:pt x="191" y="99"/>
                  </a:cubicBezTo>
                  <a:cubicBezTo>
                    <a:pt x="196" y="89"/>
                    <a:pt x="196" y="89"/>
                    <a:pt x="196" y="89"/>
                  </a:cubicBezTo>
                  <a:cubicBezTo>
                    <a:pt x="197" y="85"/>
                    <a:pt x="197" y="85"/>
                    <a:pt x="197" y="85"/>
                  </a:cubicBezTo>
                  <a:cubicBezTo>
                    <a:pt x="197" y="82"/>
                    <a:pt x="197" y="82"/>
                    <a:pt x="197" y="82"/>
                  </a:cubicBezTo>
                  <a:cubicBezTo>
                    <a:pt x="201" y="81"/>
                    <a:pt x="201" y="81"/>
                    <a:pt x="201" y="81"/>
                  </a:cubicBezTo>
                  <a:cubicBezTo>
                    <a:pt x="201" y="79"/>
                    <a:pt x="201" y="79"/>
                    <a:pt x="201" y="79"/>
                  </a:cubicBezTo>
                  <a:cubicBezTo>
                    <a:pt x="201" y="77"/>
                    <a:pt x="201" y="77"/>
                    <a:pt x="201" y="77"/>
                  </a:cubicBezTo>
                  <a:cubicBezTo>
                    <a:pt x="201" y="75"/>
                    <a:pt x="201" y="75"/>
                    <a:pt x="201" y="75"/>
                  </a:cubicBezTo>
                  <a:cubicBezTo>
                    <a:pt x="201" y="73"/>
                    <a:pt x="201" y="73"/>
                    <a:pt x="201" y="73"/>
                  </a:cubicBezTo>
                  <a:cubicBezTo>
                    <a:pt x="201" y="71"/>
                    <a:pt x="201" y="71"/>
                    <a:pt x="201" y="71"/>
                  </a:cubicBezTo>
                  <a:cubicBezTo>
                    <a:pt x="197" y="75"/>
                    <a:pt x="197" y="75"/>
                    <a:pt x="197" y="75"/>
                  </a:cubicBezTo>
                  <a:cubicBezTo>
                    <a:pt x="194" y="79"/>
                    <a:pt x="194" y="79"/>
                    <a:pt x="194" y="79"/>
                  </a:cubicBezTo>
                  <a:cubicBezTo>
                    <a:pt x="193" y="84"/>
                    <a:pt x="193" y="84"/>
                    <a:pt x="193" y="84"/>
                  </a:cubicBezTo>
                  <a:cubicBezTo>
                    <a:pt x="190" y="90"/>
                    <a:pt x="190" y="90"/>
                    <a:pt x="190" y="90"/>
                  </a:cubicBezTo>
                  <a:cubicBezTo>
                    <a:pt x="187" y="92"/>
                    <a:pt x="187" y="92"/>
                    <a:pt x="187" y="92"/>
                  </a:cubicBezTo>
                  <a:cubicBezTo>
                    <a:pt x="181" y="95"/>
                    <a:pt x="181" y="95"/>
                    <a:pt x="181" y="95"/>
                  </a:cubicBezTo>
                  <a:cubicBezTo>
                    <a:pt x="178" y="99"/>
                    <a:pt x="178" y="99"/>
                    <a:pt x="178" y="99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5" y="105"/>
                    <a:pt x="175" y="105"/>
                    <a:pt x="175" y="105"/>
                  </a:cubicBezTo>
                  <a:cubicBezTo>
                    <a:pt x="171" y="110"/>
                    <a:pt x="171" y="110"/>
                    <a:pt x="171" y="110"/>
                  </a:cubicBezTo>
                  <a:cubicBezTo>
                    <a:pt x="168" y="107"/>
                    <a:pt x="168" y="107"/>
                    <a:pt x="168" y="107"/>
                  </a:cubicBezTo>
                  <a:cubicBezTo>
                    <a:pt x="171" y="103"/>
                    <a:pt x="171" y="103"/>
                    <a:pt x="171" y="103"/>
                  </a:cubicBezTo>
                  <a:cubicBezTo>
                    <a:pt x="173" y="96"/>
                    <a:pt x="173" y="96"/>
                    <a:pt x="173" y="96"/>
                  </a:cubicBezTo>
                  <a:cubicBezTo>
                    <a:pt x="174" y="93"/>
                    <a:pt x="174" y="93"/>
                    <a:pt x="174" y="93"/>
                  </a:cubicBezTo>
                  <a:cubicBezTo>
                    <a:pt x="175" y="91"/>
                    <a:pt x="175" y="91"/>
                    <a:pt x="175" y="91"/>
                  </a:cubicBezTo>
                  <a:cubicBezTo>
                    <a:pt x="177" y="89"/>
                    <a:pt x="177" y="89"/>
                    <a:pt x="177" y="89"/>
                  </a:cubicBezTo>
                  <a:cubicBezTo>
                    <a:pt x="179" y="87"/>
                    <a:pt x="179" y="87"/>
                    <a:pt x="179" y="87"/>
                  </a:cubicBezTo>
                  <a:cubicBezTo>
                    <a:pt x="180" y="85"/>
                    <a:pt x="180" y="85"/>
                    <a:pt x="180" y="85"/>
                  </a:cubicBezTo>
                  <a:cubicBezTo>
                    <a:pt x="179" y="80"/>
                    <a:pt x="179" y="80"/>
                    <a:pt x="179" y="80"/>
                  </a:cubicBezTo>
                  <a:cubicBezTo>
                    <a:pt x="180" y="78"/>
                    <a:pt x="180" y="78"/>
                    <a:pt x="180" y="78"/>
                  </a:cubicBezTo>
                  <a:cubicBezTo>
                    <a:pt x="179" y="76"/>
                    <a:pt x="179" y="76"/>
                    <a:pt x="179" y="76"/>
                  </a:cubicBezTo>
                  <a:lnTo>
                    <a:pt x="178" y="69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242" name="Freeform 52">
              <a:extLst>
                <a:ext uri="{FF2B5EF4-FFF2-40B4-BE49-F238E27FC236}">
                  <a16:creationId xmlns:a16="http://schemas.microsoft.com/office/drawing/2014/main" id="{FC5E9664-9E08-DD4C-BF66-2322DEA972A5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1367" y="6913019"/>
              <a:ext cx="895588" cy="1027553"/>
            </a:xfrm>
            <a:custGeom>
              <a:avLst/>
              <a:gdLst>
                <a:gd name="T0" fmla="*/ 114 w 136"/>
                <a:gd name="T1" fmla="*/ 8 h 156"/>
                <a:gd name="T2" fmla="*/ 101 w 136"/>
                <a:gd name="T3" fmla="*/ 17 h 156"/>
                <a:gd name="T4" fmla="*/ 93 w 136"/>
                <a:gd name="T5" fmla="*/ 22 h 156"/>
                <a:gd name="T6" fmla="*/ 88 w 136"/>
                <a:gd name="T7" fmla="*/ 27 h 156"/>
                <a:gd name="T8" fmla="*/ 82 w 136"/>
                <a:gd name="T9" fmla="*/ 27 h 156"/>
                <a:gd name="T10" fmla="*/ 74 w 136"/>
                <a:gd name="T11" fmla="*/ 33 h 156"/>
                <a:gd name="T12" fmla="*/ 69 w 136"/>
                <a:gd name="T13" fmla="*/ 33 h 156"/>
                <a:gd name="T14" fmla="*/ 65 w 136"/>
                <a:gd name="T15" fmla="*/ 31 h 156"/>
                <a:gd name="T16" fmla="*/ 60 w 136"/>
                <a:gd name="T17" fmla="*/ 29 h 156"/>
                <a:gd name="T18" fmla="*/ 55 w 136"/>
                <a:gd name="T19" fmla="*/ 27 h 156"/>
                <a:gd name="T20" fmla="*/ 47 w 136"/>
                <a:gd name="T21" fmla="*/ 23 h 156"/>
                <a:gd name="T22" fmla="*/ 0 w 136"/>
                <a:gd name="T23" fmla="*/ 28 h 156"/>
                <a:gd name="T24" fmla="*/ 16 w 136"/>
                <a:gd name="T25" fmla="*/ 136 h 156"/>
                <a:gd name="T26" fmla="*/ 22 w 136"/>
                <a:gd name="T27" fmla="*/ 133 h 156"/>
                <a:gd name="T28" fmla="*/ 31 w 136"/>
                <a:gd name="T29" fmla="*/ 140 h 156"/>
                <a:gd name="T30" fmla="*/ 34 w 136"/>
                <a:gd name="T31" fmla="*/ 146 h 156"/>
                <a:gd name="T32" fmla="*/ 42 w 136"/>
                <a:gd name="T33" fmla="*/ 148 h 156"/>
                <a:gd name="T34" fmla="*/ 46 w 136"/>
                <a:gd name="T35" fmla="*/ 151 h 156"/>
                <a:gd name="T36" fmla="*/ 49 w 136"/>
                <a:gd name="T37" fmla="*/ 149 h 156"/>
                <a:gd name="T38" fmla="*/ 52 w 136"/>
                <a:gd name="T39" fmla="*/ 146 h 156"/>
                <a:gd name="T40" fmla="*/ 60 w 136"/>
                <a:gd name="T41" fmla="*/ 150 h 156"/>
                <a:gd name="T42" fmla="*/ 67 w 136"/>
                <a:gd name="T43" fmla="*/ 148 h 156"/>
                <a:gd name="T44" fmla="*/ 71 w 136"/>
                <a:gd name="T45" fmla="*/ 144 h 156"/>
                <a:gd name="T46" fmla="*/ 75 w 136"/>
                <a:gd name="T47" fmla="*/ 146 h 156"/>
                <a:gd name="T48" fmla="*/ 83 w 136"/>
                <a:gd name="T49" fmla="*/ 155 h 156"/>
                <a:gd name="T50" fmla="*/ 85 w 136"/>
                <a:gd name="T51" fmla="*/ 156 h 156"/>
                <a:gd name="T52" fmla="*/ 92 w 136"/>
                <a:gd name="T53" fmla="*/ 149 h 156"/>
                <a:gd name="T54" fmla="*/ 94 w 136"/>
                <a:gd name="T55" fmla="*/ 142 h 156"/>
                <a:gd name="T56" fmla="*/ 100 w 136"/>
                <a:gd name="T57" fmla="*/ 128 h 156"/>
                <a:gd name="T58" fmla="*/ 105 w 136"/>
                <a:gd name="T59" fmla="*/ 130 h 156"/>
                <a:gd name="T60" fmla="*/ 109 w 136"/>
                <a:gd name="T61" fmla="*/ 116 h 156"/>
                <a:gd name="T62" fmla="*/ 118 w 136"/>
                <a:gd name="T63" fmla="*/ 110 h 156"/>
                <a:gd name="T64" fmla="*/ 129 w 136"/>
                <a:gd name="T65" fmla="*/ 99 h 156"/>
                <a:gd name="T66" fmla="*/ 131 w 136"/>
                <a:gd name="T67" fmla="*/ 91 h 156"/>
                <a:gd name="T68" fmla="*/ 132 w 136"/>
                <a:gd name="T69" fmla="*/ 77 h 156"/>
                <a:gd name="T70" fmla="*/ 133 w 136"/>
                <a:gd name="T71" fmla="*/ 70 h 156"/>
                <a:gd name="T72" fmla="*/ 133 w 136"/>
                <a:gd name="T73" fmla="*/ 61 h 156"/>
                <a:gd name="T74" fmla="*/ 133 w 136"/>
                <a:gd name="T75" fmla="*/ 55 h 156"/>
                <a:gd name="T76" fmla="*/ 126 w 136"/>
                <a:gd name="T7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6" h="156">
                  <a:moveTo>
                    <a:pt x="121" y="5"/>
                  </a:moveTo>
                  <a:lnTo>
                    <a:pt x="114" y="8"/>
                  </a:lnTo>
                  <a:lnTo>
                    <a:pt x="108" y="13"/>
                  </a:lnTo>
                  <a:lnTo>
                    <a:pt x="101" y="17"/>
                  </a:lnTo>
                  <a:lnTo>
                    <a:pt x="96" y="21"/>
                  </a:lnTo>
                  <a:lnTo>
                    <a:pt x="93" y="22"/>
                  </a:lnTo>
                  <a:lnTo>
                    <a:pt x="91" y="24"/>
                  </a:lnTo>
                  <a:lnTo>
                    <a:pt x="88" y="27"/>
                  </a:lnTo>
                  <a:lnTo>
                    <a:pt x="85" y="27"/>
                  </a:lnTo>
                  <a:lnTo>
                    <a:pt x="82" y="27"/>
                  </a:lnTo>
                  <a:lnTo>
                    <a:pt x="78" y="29"/>
                  </a:lnTo>
                  <a:lnTo>
                    <a:pt x="74" y="33"/>
                  </a:lnTo>
                  <a:lnTo>
                    <a:pt x="71" y="33"/>
                  </a:lnTo>
                  <a:lnTo>
                    <a:pt x="69" y="33"/>
                  </a:lnTo>
                  <a:lnTo>
                    <a:pt x="68" y="33"/>
                  </a:lnTo>
                  <a:lnTo>
                    <a:pt x="65" y="31"/>
                  </a:lnTo>
                  <a:lnTo>
                    <a:pt x="62" y="28"/>
                  </a:lnTo>
                  <a:lnTo>
                    <a:pt x="60" y="29"/>
                  </a:lnTo>
                  <a:lnTo>
                    <a:pt x="56" y="28"/>
                  </a:lnTo>
                  <a:lnTo>
                    <a:pt x="55" y="27"/>
                  </a:lnTo>
                  <a:lnTo>
                    <a:pt x="51" y="24"/>
                  </a:lnTo>
                  <a:lnTo>
                    <a:pt x="47" y="23"/>
                  </a:lnTo>
                  <a:lnTo>
                    <a:pt x="39" y="22"/>
                  </a:lnTo>
                  <a:lnTo>
                    <a:pt x="0" y="28"/>
                  </a:lnTo>
                  <a:lnTo>
                    <a:pt x="11" y="134"/>
                  </a:lnTo>
                  <a:lnTo>
                    <a:pt x="16" y="136"/>
                  </a:lnTo>
                  <a:lnTo>
                    <a:pt x="21" y="134"/>
                  </a:lnTo>
                  <a:lnTo>
                    <a:pt x="22" y="133"/>
                  </a:lnTo>
                  <a:lnTo>
                    <a:pt x="27" y="137"/>
                  </a:lnTo>
                  <a:lnTo>
                    <a:pt x="31" y="140"/>
                  </a:lnTo>
                  <a:lnTo>
                    <a:pt x="33" y="144"/>
                  </a:lnTo>
                  <a:lnTo>
                    <a:pt x="34" y="146"/>
                  </a:lnTo>
                  <a:lnTo>
                    <a:pt x="39" y="147"/>
                  </a:lnTo>
                  <a:lnTo>
                    <a:pt x="42" y="148"/>
                  </a:lnTo>
                  <a:lnTo>
                    <a:pt x="44" y="149"/>
                  </a:lnTo>
                  <a:lnTo>
                    <a:pt x="46" y="151"/>
                  </a:lnTo>
                  <a:lnTo>
                    <a:pt x="49" y="150"/>
                  </a:lnTo>
                  <a:lnTo>
                    <a:pt x="49" y="149"/>
                  </a:lnTo>
                  <a:lnTo>
                    <a:pt x="51" y="147"/>
                  </a:lnTo>
                  <a:lnTo>
                    <a:pt x="52" y="146"/>
                  </a:lnTo>
                  <a:lnTo>
                    <a:pt x="55" y="148"/>
                  </a:lnTo>
                  <a:lnTo>
                    <a:pt x="60" y="150"/>
                  </a:lnTo>
                  <a:lnTo>
                    <a:pt x="66" y="149"/>
                  </a:lnTo>
                  <a:lnTo>
                    <a:pt x="67" y="148"/>
                  </a:lnTo>
                  <a:lnTo>
                    <a:pt x="69" y="145"/>
                  </a:lnTo>
                  <a:lnTo>
                    <a:pt x="71" y="144"/>
                  </a:lnTo>
                  <a:lnTo>
                    <a:pt x="72" y="143"/>
                  </a:lnTo>
                  <a:lnTo>
                    <a:pt x="75" y="146"/>
                  </a:lnTo>
                  <a:lnTo>
                    <a:pt x="79" y="151"/>
                  </a:lnTo>
                  <a:lnTo>
                    <a:pt x="83" y="155"/>
                  </a:lnTo>
                  <a:lnTo>
                    <a:pt x="86" y="155"/>
                  </a:lnTo>
                  <a:lnTo>
                    <a:pt x="85" y="156"/>
                  </a:lnTo>
                  <a:lnTo>
                    <a:pt x="88" y="153"/>
                  </a:lnTo>
                  <a:lnTo>
                    <a:pt x="92" y="149"/>
                  </a:lnTo>
                  <a:lnTo>
                    <a:pt x="94" y="146"/>
                  </a:lnTo>
                  <a:lnTo>
                    <a:pt x="94" y="142"/>
                  </a:lnTo>
                  <a:lnTo>
                    <a:pt x="97" y="131"/>
                  </a:lnTo>
                  <a:lnTo>
                    <a:pt x="100" y="128"/>
                  </a:lnTo>
                  <a:lnTo>
                    <a:pt x="104" y="131"/>
                  </a:lnTo>
                  <a:lnTo>
                    <a:pt x="105" y="130"/>
                  </a:lnTo>
                  <a:lnTo>
                    <a:pt x="106" y="120"/>
                  </a:lnTo>
                  <a:lnTo>
                    <a:pt x="109" y="116"/>
                  </a:lnTo>
                  <a:lnTo>
                    <a:pt x="113" y="110"/>
                  </a:lnTo>
                  <a:lnTo>
                    <a:pt x="118" y="110"/>
                  </a:lnTo>
                  <a:lnTo>
                    <a:pt x="121" y="106"/>
                  </a:lnTo>
                  <a:lnTo>
                    <a:pt x="129" y="99"/>
                  </a:lnTo>
                  <a:lnTo>
                    <a:pt x="131" y="94"/>
                  </a:lnTo>
                  <a:lnTo>
                    <a:pt x="131" y="91"/>
                  </a:lnTo>
                  <a:lnTo>
                    <a:pt x="132" y="83"/>
                  </a:lnTo>
                  <a:lnTo>
                    <a:pt x="132" y="77"/>
                  </a:lnTo>
                  <a:lnTo>
                    <a:pt x="133" y="74"/>
                  </a:lnTo>
                  <a:lnTo>
                    <a:pt x="133" y="70"/>
                  </a:lnTo>
                  <a:lnTo>
                    <a:pt x="133" y="62"/>
                  </a:lnTo>
                  <a:lnTo>
                    <a:pt x="133" y="61"/>
                  </a:lnTo>
                  <a:lnTo>
                    <a:pt x="132" y="58"/>
                  </a:lnTo>
                  <a:lnTo>
                    <a:pt x="133" y="55"/>
                  </a:lnTo>
                  <a:lnTo>
                    <a:pt x="136" y="55"/>
                  </a:lnTo>
                  <a:lnTo>
                    <a:pt x="126" y="0"/>
                  </a:lnTo>
                  <a:lnTo>
                    <a:pt x="121" y="5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243" name="Freeform 53">
              <a:extLst>
                <a:ext uri="{FF2B5EF4-FFF2-40B4-BE49-F238E27FC236}">
                  <a16:creationId xmlns:a16="http://schemas.microsoft.com/office/drawing/2014/main" id="{602C2CB7-9E6E-B34C-93B8-9D097EEAC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9041871" y="7090869"/>
              <a:ext cx="658517" cy="1132943"/>
            </a:xfrm>
            <a:custGeom>
              <a:avLst/>
              <a:gdLst>
                <a:gd name="T0" fmla="*/ 5 w 100"/>
                <a:gd name="T1" fmla="*/ 167 h 172"/>
                <a:gd name="T2" fmla="*/ 16 w 100"/>
                <a:gd name="T3" fmla="*/ 163 h 172"/>
                <a:gd name="T4" fmla="*/ 24 w 100"/>
                <a:gd name="T5" fmla="*/ 163 h 172"/>
                <a:gd name="T6" fmla="*/ 31 w 100"/>
                <a:gd name="T7" fmla="*/ 168 h 172"/>
                <a:gd name="T8" fmla="*/ 32 w 100"/>
                <a:gd name="T9" fmla="*/ 163 h 172"/>
                <a:gd name="T10" fmla="*/ 38 w 100"/>
                <a:gd name="T11" fmla="*/ 161 h 172"/>
                <a:gd name="T12" fmla="*/ 44 w 100"/>
                <a:gd name="T13" fmla="*/ 163 h 172"/>
                <a:gd name="T14" fmla="*/ 49 w 100"/>
                <a:gd name="T15" fmla="*/ 161 h 172"/>
                <a:gd name="T16" fmla="*/ 52 w 100"/>
                <a:gd name="T17" fmla="*/ 154 h 172"/>
                <a:gd name="T18" fmla="*/ 55 w 100"/>
                <a:gd name="T19" fmla="*/ 150 h 172"/>
                <a:gd name="T20" fmla="*/ 59 w 100"/>
                <a:gd name="T21" fmla="*/ 157 h 172"/>
                <a:gd name="T22" fmla="*/ 66 w 100"/>
                <a:gd name="T23" fmla="*/ 157 h 172"/>
                <a:gd name="T24" fmla="*/ 68 w 100"/>
                <a:gd name="T25" fmla="*/ 150 h 172"/>
                <a:gd name="T26" fmla="*/ 74 w 100"/>
                <a:gd name="T27" fmla="*/ 145 h 172"/>
                <a:gd name="T28" fmla="*/ 78 w 100"/>
                <a:gd name="T29" fmla="*/ 139 h 172"/>
                <a:gd name="T30" fmla="*/ 80 w 100"/>
                <a:gd name="T31" fmla="*/ 131 h 172"/>
                <a:gd name="T32" fmla="*/ 81 w 100"/>
                <a:gd name="T33" fmla="*/ 127 h 172"/>
                <a:gd name="T34" fmla="*/ 90 w 100"/>
                <a:gd name="T35" fmla="*/ 125 h 172"/>
                <a:gd name="T36" fmla="*/ 98 w 100"/>
                <a:gd name="T37" fmla="*/ 123 h 172"/>
                <a:gd name="T38" fmla="*/ 99 w 100"/>
                <a:gd name="T39" fmla="*/ 115 h 172"/>
                <a:gd name="T40" fmla="*/ 98 w 100"/>
                <a:gd name="T41" fmla="*/ 112 h 172"/>
                <a:gd name="T42" fmla="*/ 99 w 100"/>
                <a:gd name="T43" fmla="*/ 107 h 172"/>
                <a:gd name="T44" fmla="*/ 88 w 100"/>
                <a:gd name="T45" fmla="*/ 0 h 172"/>
                <a:gd name="T46" fmla="*/ 27 w 100"/>
                <a:gd name="T47" fmla="*/ 5 h 172"/>
                <a:gd name="T48" fmla="*/ 16 w 100"/>
                <a:gd name="T49" fmla="*/ 12 h 172"/>
                <a:gd name="T50" fmla="*/ 8 w 100"/>
                <a:gd name="T51" fmla="*/ 12 h 172"/>
                <a:gd name="T52" fmla="*/ 10 w 100"/>
                <a:gd name="T53" fmla="*/ 106 h 172"/>
                <a:gd name="T54" fmla="*/ 10 w 100"/>
                <a:gd name="T55" fmla="*/ 113 h 172"/>
                <a:gd name="T56" fmla="*/ 15 w 100"/>
                <a:gd name="T57" fmla="*/ 124 h 172"/>
                <a:gd name="T58" fmla="*/ 16 w 100"/>
                <a:gd name="T59" fmla="*/ 134 h 172"/>
                <a:gd name="T60" fmla="*/ 11 w 100"/>
                <a:gd name="T61" fmla="*/ 140 h 172"/>
                <a:gd name="T62" fmla="*/ 8 w 100"/>
                <a:gd name="T63" fmla="*/ 147 h 172"/>
                <a:gd name="T64" fmla="*/ 4 w 100"/>
                <a:gd name="T65" fmla="*/ 156 h 172"/>
                <a:gd name="T66" fmla="*/ 0 w 100"/>
                <a:gd name="T67" fmla="*/ 161 h 172"/>
                <a:gd name="T68" fmla="*/ 1 w 100"/>
                <a:gd name="T69" fmla="*/ 171 h 172"/>
                <a:gd name="T70" fmla="*/ 2 w 100"/>
                <a:gd name="T71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0" h="172">
                  <a:moveTo>
                    <a:pt x="5" y="172"/>
                  </a:moveTo>
                  <a:lnTo>
                    <a:pt x="5" y="167"/>
                  </a:lnTo>
                  <a:lnTo>
                    <a:pt x="13" y="167"/>
                  </a:lnTo>
                  <a:lnTo>
                    <a:pt x="16" y="163"/>
                  </a:lnTo>
                  <a:lnTo>
                    <a:pt x="19" y="163"/>
                  </a:lnTo>
                  <a:lnTo>
                    <a:pt x="24" y="163"/>
                  </a:lnTo>
                  <a:lnTo>
                    <a:pt x="27" y="166"/>
                  </a:lnTo>
                  <a:lnTo>
                    <a:pt x="31" y="168"/>
                  </a:lnTo>
                  <a:lnTo>
                    <a:pt x="32" y="167"/>
                  </a:lnTo>
                  <a:lnTo>
                    <a:pt x="32" y="163"/>
                  </a:lnTo>
                  <a:lnTo>
                    <a:pt x="36" y="162"/>
                  </a:lnTo>
                  <a:lnTo>
                    <a:pt x="38" y="161"/>
                  </a:lnTo>
                  <a:lnTo>
                    <a:pt x="42" y="161"/>
                  </a:lnTo>
                  <a:lnTo>
                    <a:pt x="44" y="163"/>
                  </a:lnTo>
                  <a:lnTo>
                    <a:pt x="48" y="164"/>
                  </a:lnTo>
                  <a:lnTo>
                    <a:pt x="49" y="161"/>
                  </a:lnTo>
                  <a:lnTo>
                    <a:pt x="49" y="157"/>
                  </a:lnTo>
                  <a:lnTo>
                    <a:pt x="52" y="154"/>
                  </a:lnTo>
                  <a:lnTo>
                    <a:pt x="53" y="150"/>
                  </a:lnTo>
                  <a:lnTo>
                    <a:pt x="55" y="150"/>
                  </a:lnTo>
                  <a:lnTo>
                    <a:pt x="56" y="154"/>
                  </a:lnTo>
                  <a:lnTo>
                    <a:pt x="59" y="157"/>
                  </a:lnTo>
                  <a:lnTo>
                    <a:pt x="60" y="158"/>
                  </a:lnTo>
                  <a:lnTo>
                    <a:pt x="66" y="157"/>
                  </a:lnTo>
                  <a:lnTo>
                    <a:pt x="68" y="153"/>
                  </a:lnTo>
                  <a:lnTo>
                    <a:pt x="68" y="150"/>
                  </a:lnTo>
                  <a:lnTo>
                    <a:pt x="71" y="145"/>
                  </a:lnTo>
                  <a:lnTo>
                    <a:pt x="74" y="145"/>
                  </a:lnTo>
                  <a:lnTo>
                    <a:pt x="76" y="143"/>
                  </a:lnTo>
                  <a:lnTo>
                    <a:pt x="78" y="139"/>
                  </a:lnTo>
                  <a:lnTo>
                    <a:pt x="80" y="135"/>
                  </a:lnTo>
                  <a:lnTo>
                    <a:pt x="80" y="131"/>
                  </a:lnTo>
                  <a:lnTo>
                    <a:pt x="81" y="129"/>
                  </a:lnTo>
                  <a:lnTo>
                    <a:pt x="81" y="127"/>
                  </a:lnTo>
                  <a:lnTo>
                    <a:pt x="82" y="126"/>
                  </a:lnTo>
                  <a:lnTo>
                    <a:pt x="90" y="125"/>
                  </a:lnTo>
                  <a:lnTo>
                    <a:pt x="94" y="123"/>
                  </a:lnTo>
                  <a:lnTo>
                    <a:pt x="98" y="123"/>
                  </a:lnTo>
                  <a:lnTo>
                    <a:pt x="100" y="121"/>
                  </a:lnTo>
                  <a:lnTo>
                    <a:pt x="99" y="115"/>
                  </a:lnTo>
                  <a:lnTo>
                    <a:pt x="100" y="113"/>
                  </a:lnTo>
                  <a:lnTo>
                    <a:pt x="98" y="112"/>
                  </a:lnTo>
                  <a:lnTo>
                    <a:pt x="97" y="108"/>
                  </a:lnTo>
                  <a:lnTo>
                    <a:pt x="99" y="107"/>
                  </a:lnTo>
                  <a:lnTo>
                    <a:pt x="88" y="1"/>
                  </a:lnTo>
                  <a:lnTo>
                    <a:pt x="88" y="0"/>
                  </a:lnTo>
                  <a:lnTo>
                    <a:pt x="27" y="4"/>
                  </a:lnTo>
                  <a:lnTo>
                    <a:pt x="27" y="5"/>
                  </a:lnTo>
                  <a:lnTo>
                    <a:pt x="20" y="9"/>
                  </a:lnTo>
                  <a:lnTo>
                    <a:pt x="16" y="12"/>
                  </a:lnTo>
                  <a:lnTo>
                    <a:pt x="13" y="13"/>
                  </a:lnTo>
                  <a:lnTo>
                    <a:pt x="8" y="12"/>
                  </a:lnTo>
                  <a:lnTo>
                    <a:pt x="11" y="103"/>
                  </a:lnTo>
                  <a:lnTo>
                    <a:pt x="10" y="106"/>
                  </a:lnTo>
                  <a:lnTo>
                    <a:pt x="10" y="109"/>
                  </a:lnTo>
                  <a:lnTo>
                    <a:pt x="10" y="113"/>
                  </a:lnTo>
                  <a:lnTo>
                    <a:pt x="11" y="117"/>
                  </a:lnTo>
                  <a:lnTo>
                    <a:pt x="15" y="124"/>
                  </a:lnTo>
                  <a:lnTo>
                    <a:pt x="16" y="130"/>
                  </a:lnTo>
                  <a:lnTo>
                    <a:pt x="16" y="134"/>
                  </a:lnTo>
                  <a:lnTo>
                    <a:pt x="13" y="136"/>
                  </a:lnTo>
                  <a:lnTo>
                    <a:pt x="11" y="140"/>
                  </a:lnTo>
                  <a:lnTo>
                    <a:pt x="10" y="145"/>
                  </a:lnTo>
                  <a:lnTo>
                    <a:pt x="8" y="147"/>
                  </a:lnTo>
                  <a:lnTo>
                    <a:pt x="5" y="150"/>
                  </a:lnTo>
                  <a:lnTo>
                    <a:pt x="4" y="156"/>
                  </a:lnTo>
                  <a:lnTo>
                    <a:pt x="2" y="157"/>
                  </a:lnTo>
                  <a:lnTo>
                    <a:pt x="0" y="161"/>
                  </a:lnTo>
                  <a:lnTo>
                    <a:pt x="0" y="167"/>
                  </a:lnTo>
                  <a:lnTo>
                    <a:pt x="1" y="171"/>
                  </a:lnTo>
                  <a:lnTo>
                    <a:pt x="2" y="172"/>
                  </a:lnTo>
                  <a:lnTo>
                    <a:pt x="2" y="172"/>
                  </a:lnTo>
                  <a:lnTo>
                    <a:pt x="5" y="172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244" name="Freeform 54">
              <a:extLst>
                <a:ext uri="{FF2B5EF4-FFF2-40B4-BE49-F238E27FC236}">
                  <a16:creationId xmlns:a16="http://schemas.microsoft.com/office/drawing/2014/main" id="{62472E2E-4AE6-554F-87A2-33C9CAB3981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97746" y="6945960"/>
              <a:ext cx="849488" cy="1488634"/>
            </a:xfrm>
            <a:custGeom>
              <a:avLst/>
              <a:gdLst>
                <a:gd name="T0" fmla="*/ 88 w 129"/>
                <a:gd name="T1" fmla="*/ 217 h 226"/>
                <a:gd name="T2" fmla="*/ 96 w 129"/>
                <a:gd name="T3" fmla="*/ 222 h 226"/>
                <a:gd name="T4" fmla="*/ 102 w 129"/>
                <a:gd name="T5" fmla="*/ 222 h 226"/>
                <a:gd name="T6" fmla="*/ 102 w 129"/>
                <a:gd name="T7" fmla="*/ 216 h 226"/>
                <a:gd name="T8" fmla="*/ 105 w 129"/>
                <a:gd name="T9" fmla="*/ 209 h 226"/>
                <a:gd name="T10" fmla="*/ 113 w 129"/>
                <a:gd name="T11" fmla="*/ 206 h 226"/>
                <a:gd name="T12" fmla="*/ 112 w 129"/>
                <a:gd name="T13" fmla="*/ 200 h 226"/>
                <a:gd name="T14" fmla="*/ 112 w 129"/>
                <a:gd name="T15" fmla="*/ 195 h 226"/>
                <a:gd name="T16" fmla="*/ 115 w 129"/>
                <a:gd name="T17" fmla="*/ 194 h 226"/>
                <a:gd name="T18" fmla="*/ 113 w 129"/>
                <a:gd name="T19" fmla="*/ 189 h 226"/>
                <a:gd name="T20" fmla="*/ 115 w 129"/>
                <a:gd name="T21" fmla="*/ 179 h 226"/>
                <a:gd name="T22" fmla="*/ 118 w 129"/>
                <a:gd name="T23" fmla="*/ 172 h 226"/>
                <a:gd name="T24" fmla="*/ 123 w 129"/>
                <a:gd name="T25" fmla="*/ 167 h 226"/>
                <a:gd name="T26" fmla="*/ 126 w 129"/>
                <a:gd name="T27" fmla="*/ 158 h 226"/>
                <a:gd name="T28" fmla="*/ 129 w 129"/>
                <a:gd name="T29" fmla="*/ 152 h 226"/>
                <a:gd name="T30" fmla="*/ 124 w 129"/>
                <a:gd name="T31" fmla="*/ 139 h 226"/>
                <a:gd name="T32" fmla="*/ 123 w 129"/>
                <a:gd name="T33" fmla="*/ 131 h 226"/>
                <a:gd name="T34" fmla="*/ 124 w 129"/>
                <a:gd name="T35" fmla="*/ 125 h 226"/>
                <a:gd name="T36" fmla="*/ 122 w 129"/>
                <a:gd name="T37" fmla="*/ 34 h 226"/>
                <a:gd name="T38" fmla="*/ 116 w 129"/>
                <a:gd name="T39" fmla="*/ 26 h 226"/>
                <a:gd name="T40" fmla="*/ 113 w 129"/>
                <a:gd name="T41" fmla="*/ 17 h 226"/>
                <a:gd name="T42" fmla="*/ 107 w 129"/>
                <a:gd name="T43" fmla="*/ 3 h 226"/>
                <a:gd name="T44" fmla="*/ 24 w 129"/>
                <a:gd name="T45" fmla="*/ 5 h 226"/>
                <a:gd name="T46" fmla="*/ 22 w 129"/>
                <a:gd name="T47" fmla="*/ 3 h 226"/>
                <a:gd name="T48" fmla="*/ 21 w 129"/>
                <a:gd name="T49" fmla="*/ 8 h 226"/>
                <a:gd name="T50" fmla="*/ 28 w 129"/>
                <a:gd name="T51" fmla="*/ 14 h 226"/>
                <a:gd name="T52" fmla="*/ 38 w 129"/>
                <a:gd name="T53" fmla="*/ 23 h 226"/>
                <a:gd name="T54" fmla="*/ 36 w 129"/>
                <a:gd name="T55" fmla="*/ 32 h 226"/>
                <a:gd name="T56" fmla="*/ 31 w 129"/>
                <a:gd name="T57" fmla="*/ 43 h 226"/>
                <a:gd name="T58" fmla="*/ 27 w 129"/>
                <a:gd name="T59" fmla="*/ 47 h 226"/>
                <a:gd name="T60" fmla="*/ 15 w 129"/>
                <a:gd name="T61" fmla="*/ 50 h 226"/>
                <a:gd name="T62" fmla="*/ 12 w 129"/>
                <a:gd name="T63" fmla="*/ 55 h 226"/>
                <a:gd name="T64" fmla="*/ 15 w 129"/>
                <a:gd name="T65" fmla="*/ 65 h 226"/>
                <a:gd name="T66" fmla="*/ 13 w 129"/>
                <a:gd name="T67" fmla="*/ 70 h 226"/>
                <a:gd name="T68" fmla="*/ 11 w 129"/>
                <a:gd name="T69" fmla="*/ 77 h 226"/>
                <a:gd name="T70" fmla="*/ 2 w 129"/>
                <a:gd name="T71" fmla="*/ 86 h 226"/>
                <a:gd name="T72" fmla="*/ 0 w 129"/>
                <a:gd name="T73" fmla="*/ 95 h 226"/>
                <a:gd name="T74" fmla="*/ 0 w 129"/>
                <a:gd name="T75" fmla="*/ 113 h 226"/>
                <a:gd name="T76" fmla="*/ 21 w 129"/>
                <a:gd name="T77" fmla="*/ 136 h 226"/>
                <a:gd name="T78" fmla="*/ 25 w 129"/>
                <a:gd name="T79" fmla="*/ 150 h 226"/>
                <a:gd name="T80" fmla="*/ 31 w 129"/>
                <a:gd name="T81" fmla="*/ 151 h 226"/>
                <a:gd name="T82" fmla="*/ 39 w 129"/>
                <a:gd name="T83" fmla="*/ 150 h 226"/>
                <a:gd name="T84" fmla="*/ 45 w 129"/>
                <a:gd name="T85" fmla="*/ 156 h 226"/>
                <a:gd name="T86" fmla="*/ 41 w 129"/>
                <a:gd name="T87" fmla="*/ 167 h 226"/>
                <a:gd name="T88" fmla="*/ 39 w 129"/>
                <a:gd name="T89" fmla="*/ 175 h 226"/>
                <a:gd name="T90" fmla="*/ 44 w 129"/>
                <a:gd name="T91" fmla="*/ 185 h 226"/>
                <a:gd name="T92" fmla="*/ 53 w 129"/>
                <a:gd name="T93" fmla="*/ 189 h 226"/>
                <a:gd name="T94" fmla="*/ 68 w 129"/>
                <a:gd name="T95" fmla="*/ 200 h 226"/>
                <a:gd name="T96" fmla="*/ 70 w 129"/>
                <a:gd name="T97" fmla="*/ 214 h 226"/>
                <a:gd name="T98" fmla="*/ 74 w 129"/>
                <a:gd name="T99" fmla="*/ 222 h 226"/>
                <a:gd name="T100" fmla="*/ 76 w 129"/>
                <a:gd name="T101" fmla="*/ 222 h 226"/>
                <a:gd name="T102" fmla="*/ 83 w 129"/>
                <a:gd name="T103" fmla="*/ 221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29" h="226">
                  <a:moveTo>
                    <a:pt x="86" y="218"/>
                  </a:moveTo>
                  <a:lnTo>
                    <a:pt x="88" y="217"/>
                  </a:lnTo>
                  <a:lnTo>
                    <a:pt x="92" y="219"/>
                  </a:lnTo>
                  <a:lnTo>
                    <a:pt x="96" y="222"/>
                  </a:lnTo>
                  <a:lnTo>
                    <a:pt x="99" y="222"/>
                  </a:lnTo>
                  <a:lnTo>
                    <a:pt x="102" y="222"/>
                  </a:lnTo>
                  <a:lnTo>
                    <a:pt x="104" y="221"/>
                  </a:lnTo>
                  <a:lnTo>
                    <a:pt x="102" y="216"/>
                  </a:lnTo>
                  <a:lnTo>
                    <a:pt x="102" y="211"/>
                  </a:lnTo>
                  <a:lnTo>
                    <a:pt x="105" y="209"/>
                  </a:lnTo>
                  <a:lnTo>
                    <a:pt x="111" y="207"/>
                  </a:lnTo>
                  <a:lnTo>
                    <a:pt x="113" y="206"/>
                  </a:lnTo>
                  <a:lnTo>
                    <a:pt x="112" y="203"/>
                  </a:lnTo>
                  <a:lnTo>
                    <a:pt x="112" y="200"/>
                  </a:lnTo>
                  <a:lnTo>
                    <a:pt x="112" y="199"/>
                  </a:lnTo>
                  <a:lnTo>
                    <a:pt x="112" y="195"/>
                  </a:lnTo>
                  <a:lnTo>
                    <a:pt x="115" y="194"/>
                  </a:lnTo>
                  <a:lnTo>
                    <a:pt x="115" y="194"/>
                  </a:lnTo>
                  <a:lnTo>
                    <a:pt x="114" y="193"/>
                  </a:lnTo>
                  <a:lnTo>
                    <a:pt x="113" y="189"/>
                  </a:lnTo>
                  <a:lnTo>
                    <a:pt x="113" y="183"/>
                  </a:lnTo>
                  <a:lnTo>
                    <a:pt x="115" y="179"/>
                  </a:lnTo>
                  <a:lnTo>
                    <a:pt x="117" y="178"/>
                  </a:lnTo>
                  <a:lnTo>
                    <a:pt x="118" y="172"/>
                  </a:lnTo>
                  <a:lnTo>
                    <a:pt x="121" y="169"/>
                  </a:lnTo>
                  <a:lnTo>
                    <a:pt x="123" y="167"/>
                  </a:lnTo>
                  <a:lnTo>
                    <a:pt x="124" y="162"/>
                  </a:lnTo>
                  <a:lnTo>
                    <a:pt x="126" y="158"/>
                  </a:lnTo>
                  <a:lnTo>
                    <a:pt x="129" y="156"/>
                  </a:lnTo>
                  <a:lnTo>
                    <a:pt x="129" y="152"/>
                  </a:lnTo>
                  <a:lnTo>
                    <a:pt x="128" y="146"/>
                  </a:lnTo>
                  <a:lnTo>
                    <a:pt x="124" y="139"/>
                  </a:lnTo>
                  <a:lnTo>
                    <a:pt x="123" y="135"/>
                  </a:lnTo>
                  <a:lnTo>
                    <a:pt x="123" y="131"/>
                  </a:lnTo>
                  <a:lnTo>
                    <a:pt x="123" y="128"/>
                  </a:lnTo>
                  <a:lnTo>
                    <a:pt x="124" y="125"/>
                  </a:lnTo>
                  <a:lnTo>
                    <a:pt x="121" y="34"/>
                  </a:lnTo>
                  <a:lnTo>
                    <a:pt x="122" y="34"/>
                  </a:lnTo>
                  <a:lnTo>
                    <a:pt x="118" y="31"/>
                  </a:lnTo>
                  <a:lnTo>
                    <a:pt x="116" y="26"/>
                  </a:lnTo>
                  <a:lnTo>
                    <a:pt x="114" y="23"/>
                  </a:lnTo>
                  <a:lnTo>
                    <a:pt x="113" y="17"/>
                  </a:lnTo>
                  <a:lnTo>
                    <a:pt x="109" y="13"/>
                  </a:lnTo>
                  <a:lnTo>
                    <a:pt x="107" y="3"/>
                  </a:lnTo>
                  <a:lnTo>
                    <a:pt x="107" y="0"/>
                  </a:lnTo>
                  <a:lnTo>
                    <a:pt x="24" y="5"/>
                  </a:lnTo>
                  <a:lnTo>
                    <a:pt x="22" y="3"/>
                  </a:lnTo>
                  <a:lnTo>
                    <a:pt x="22" y="3"/>
                  </a:lnTo>
                  <a:lnTo>
                    <a:pt x="21" y="6"/>
                  </a:lnTo>
                  <a:lnTo>
                    <a:pt x="21" y="8"/>
                  </a:lnTo>
                  <a:lnTo>
                    <a:pt x="24" y="11"/>
                  </a:lnTo>
                  <a:lnTo>
                    <a:pt x="28" y="14"/>
                  </a:lnTo>
                  <a:lnTo>
                    <a:pt x="33" y="18"/>
                  </a:lnTo>
                  <a:lnTo>
                    <a:pt x="38" y="23"/>
                  </a:lnTo>
                  <a:lnTo>
                    <a:pt x="38" y="26"/>
                  </a:lnTo>
                  <a:lnTo>
                    <a:pt x="36" y="32"/>
                  </a:lnTo>
                  <a:lnTo>
                    <a:pt x="34" y="35"/>
                  </a:lnTo>
                  <a:lnTo>
                    <a:pt x="31" y="43"/>
                  </a:lnTo>
                  <a:lnTo>
                    <a:pt x="29" y="45"/>
                  </a:lnTo>
                  <a:lnTo>
                    <a:pt x="27" y="47"/>
                  </a:lnTo>
                  <a:lnTo>
                    <a:pt x="21" y="50"/>
                  </a:lnTo>
                  <a:lnTo>
                    <a:pt x="15" y="50"/>
                  </a:lnTo>
                  <a:lnTo>
                    <a:pt x="12" y="51"/>
                  </a:lnTo>
                  <a:lnTo>
                    <a:pt x="12" y="55"/>
                  </a:lnTo>
                  <a:lnTo>
                    <a:pt x="12" y="58"/>
                  </a:lnTo>
                  <a:lnTo>
                    <a:pt x="15" y="65"/>
                  </a:lnTo>
                  <a:lnTo>
                    <a:pt x="17" y="67"/>
                  </a:lnTo>
                  <a:lnTo>
                    <a:pt x="13" y="70"/>
                  </a:lnTo>
                  <a:lnTo>
                    <a:pt x="13" y="77"/>
                  </a:lnTo>
                  <a:lnTo>
                    <a:pt x="11" y="77"/>
                  </a:lnTo>
                  <a:lnTo>
                    <a:pt x="8" y="80"/>
                  </a:lnTo>
                  <a:lnTo>
                    <a:pt x="2" y="86"/>
                  </a:lnTo>
                  <a:lnTo>
                    <a:pt x="3" y="92"/>
                  </a:lnTo>
                  <a:lnTo>
                    <a:pt x="0" y="95"/>
                  </a:lnTo>
                  <a:lnTo>
                    <a:pt x="0" y="104"/>
                  </a:lnTo>
                  <a:lnTo>
                    <a:pt x="0" y="113"/>
                  </a:lnTo>
                  <a:lnTo>
                    <a:pt x="6" y="123"/>
                  </a:lnTo>
                  <a:lnTo>
                    <a:pt x="21" y="136"/>
                  </a:lnTo>
                  <a:lnTo>
                    <a:pt x="25" y="142"/>
                  </a:lnTo>
                  <a:lnTo>
                    <a:pt x="25" y="150"/>
                  </a:lnTo>
                  <a:lnTo>
                    <a:pt x="30" y="154"/>
                  </a:lnTo>
                  <a:lnTo>
                    <a:pt x="31" y="151"/>
                  </a:lnTo>
                  <a:lnTo>
                    <a:pt x="34" y="150"/>
                  </a:lnTo>
                  <a:lnTo>
                    <a:pt x="39" y="150"/>
                  </a:lnTo>
                  <a:lnTo>
                    <a:pt x="42" y="153"/>
                  </a:lnTo>
                  <a:lnTo>
                    <a:pt x="45" y="156"/>
                  </a:lnTo>
                  <a:lnTo>
                    <a:pt x="42" y="162"/>
                  </a:lnTo>
                  <a:lnTo>
                    <a:pt x="41" y="167"/>
                  </a:lnTo>
                  <a:lnTo>
                    <a:pt x="41" y="170"/>
                  </a:lnTo>
                  <a:lnTo>
                    <a:pt x="39" y="175"/>
                  </a:lnTo>
                  <a:lnTo>
                    <a:pt x="39" y="180"/>
                  </a:lnTo>
                  <a:lnTo>
                    <a:pt x="44" y="185"/>
                  </a:lnTo>
                  <a:lnTo>
                    <a:pt x="51" y="190"/>
                  </a:lnTo>
                  <a:lnTo>
                    <a:pt x="53" y="189"/>
                  </a:lnTo>
                  <a:lnTo>
                    <a:pt x="64" y="196"/>
                  </a:lnTo>
                  <a:lnTo>
                    <a:pt x="68" y="200"/>
                  </a:lnTo>
                  <a:lnTo>
                    <a:pt x="71" y="209"/>
                  </a:lnTo>
                  <a:lnTo>
                    <a:pt x="70" y="214"/>
                  </a:lnTo>
                  <a:lnTo>
                    <a:pt x="69" y="217"/>
                  </a:lnTo>
                  <a:lnTo>
                    <a:pt x="74" y="222"/>
                  </a:lnTo>
                  <a:lnTo>
                    <a:pt x="74" y="226"/>
                  </a:lnTo>
                  <a:lnTo>
                    <a:pt x="76" y="222"/>
                  </a:lnTo>
                  <a:lnTo>
                    <a:pt x="80" y="222"/>
                  </a:lnTo>
                  <a:lnTo>
                    <a:pt x="83" y="221"/>
                  </a:lnTo>
                  <a:lnTo>
                    <a:pt x="86" y="218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245" name="Freeform 55">
              <a:extLst>
                <a:ext uri="{FF2B5EF4-FFF2-40B4-BE49-F238E27FC236}">
                  <a16:creationId xmlns:a16="http://schemas.microsoft.com/office/drawing/2014/main" id="{59C951E9-7FA8-1546-932F-6C79FC6E2B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7287" y="6616609"/>
              <a:ext cx="1290696" cy="948512"/>
            </a:xfrm>
            <a:custGeom>
              <a:avLst/>
              <a:gdLst>
                <a:gd name="T0" fmla="*/ 196 w 231"/>
                <a:gd name="T1" fmla="*/ 154 h 170"/>
                <a:gd name="T2" fmla="*/ 201 w 231"/>
                <a:gd name="T3" fmla="*/ 150 h 170"/>
                <a:gd name="T4" fmla="*/ 206 w 231"/>
                <a:gd name="T5" fmla="*/ 139 h 170"/>
                <a:gd name="T6" fmla="*/ 200 w 231"/>
                <a:gd name="T7" fmla="*/ 128 h 170"/>
                <a:gd name="T8" fmla="*/ 200 w 231"/>
                <a:gd name="T9" fmla="*/ 120 h 170"/>
                <a:gd name="T10" fmla="*/ 211 w 231"/>
                <a:gd name="T11" fmla="*/ 118 h 170"/>
                <a:gd name="T12" fmla="*/ 220 w 231"/>
                <a:gd name="T13" fmla="*/ 113 h 170"/>
                <a:gd name="T14" fmla="*/ 226 w 231"/>
                <a:gd name="T15" fmla="*/ 101 h 170"/>
                <a:gd name="T16" fmla="*/ 231 w 231"/>
                <a:gd name="T17" fmla="*/ 90 h 170"/>
                <a:gd name="T18" fmla="*/ 225 w 231"/>
                <a:gd name="T19" fmla="*/ 81 h 170"/>
                <a:gd name="T20" fmla="*/ 215 w 231"/>
                <a:gd name="T21" fmla="*/ 72 h 170"/>
                <a:gd name="T22" fmla="*/ 211 w 231"/>
                <a:gd name="T23" fmla="*/ 66 h 170"/>
                <a:gd name="T24" fmla="*/ 214 w 231"/>
                <a:gd name="T25" fmla="*/ 65 h 170"/>
                <a:gd name="T26" fmla="*/ 206 w 231"/>
                <a:gd name="T27" fmla="*/ 59 h 170"/>
                <a:gd name="T28" fmla="*/ 196 w 231"/>
                <a:gd name="T29" fmla="*/ 55 h 170"/>
                <a:gd name="T30" fmla="*/ 194 w 231"/>
                <a:gd name="T31" fmla="*/ 45 h 170"/>
                <a:gd name="T32" fmla="*/ 194 w 231"/>
                <a:gd name="T33" fmla="*/ 35 h 170"/>
                <a:gd name="T34" fmla="*/ 192 w 231"/>
                <a:gd name="T35" fmla="*/ 25 h 170"/>
                <a:gd name="T36" fmla="*/ 7 w 231"/>
                <a:gd name="T37" fmla="*/ 22 h 170"/>
                <a:gd name="T38" fmla="*/ 8 w 231"/>
                <a:gd name="T39" fmla="*/ 0 h 170"/>
                <a:gd name="T40" fmla="*/ 4 w 231"/>
                <a:gd name="T41" fmla="*/ 23 h 170"/>
                <a:gd name="T42" fmla="*/ 3 w 231"/>
                <a:gd name="T43" fmla="*/ 31 h 170"/>
                <a:gd name="T44" fmla="*/ 7 w 231"/>
                <a:gd name="T45" fmla="*/ 37 h 170"/>
                <a:gd name="T46" fmla="*/ 5 w 231"/>
                <a:gd name="T47" fmla="*/ 42 h 170"/>
                <a:gd name="T48" fmla="*/ 4 w 231"/>
                <a:gd name="T49" fmla="*/ 52 h 170"/>
                <a:gd name="T50" fmla="*/ 0 w 231"/>
                <a:gd name="T51" fmla="*/ 56 h 170"/>
                <a:gd name="T52" fmla="*/ 4 w 231"/>
                <a:gd name="T53" fmla="*/ 62 h 170"/>
                <a:gd name="T54" fmla="*/ 4 w 231"/>
                <a:gd name="T55" fmla="*/ 69 h 170"/>
                <a:gd name="T56" fmla="*/ 6 w 231"/>
                <a:gd name="T57" fmla="*/ 71 h 170"/>
                <a:gd name="T58" fmla="*/ 12 w 231"/>
                <a:gd name="T59" fmla="*/ 85 h 170"/>
                <a:gd name="T60" fmla="*/ 16 w 231"/>
                <a:gd name="T61" fmla="*/ 96 h 170"/>
                <a:gd name="T62" fmla="*/ 19 w 231"/>
                <a:gd name="T63" fmla="*/ 102 h 170"/>
                <a:gd name="T64" fmla="*/ 20 w 231"/>
                <a:gd name="T65" fmla="*/ 104 h 170"/>
                <a:gd name="T66" fmla="*/ 18 w 231"/>
                <a:gd name="T67" fmla="*/ 109 h 170"/>
                <a:gd name="T68" fmla="*/ 20 w 231"/>
                <a:gd name="T69" fmla="*/ 116 h 170"/>
                <a:gd name="T70" fmla="*/ 24 w 231"/>
                <a:gd name="T71" fmla="*/ 118 h 170"/>
                <a:gd name="T72" fmla="*/ 26 w 231"/>
                <a:gd name="T73" fmla="*/ 135 h 170"/>
                <a:gd name="T74" fmla="*/ 27 w 231"/>
                <a:gd name="T75" fmla="*/ 142 h 170"/>
                <a:gd name="T76" fmla="*/ 28 w 231"/>
                <a:gd name="T77" fmla="*/ 154 h 170"/>
                <a:gd name="T78" fmla="*/ 30 w 231"/>
                <a:gd name="T79" fmla="*/ 162 h 170"/>
                <a:gd name="T80" fmla="*/ 188 w 231"/>
                <a:gd name="T81" fmla="*/ 170 h 170"/>
                <a:gd name="T82" fmla="*/ 189 w 231"/>
                <a:gd name="T83" fmla="*/ 161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1" h="170">
                  <a:moveTo>
                    <a:pt x="189" y="161"/>
                  </a:moveTo>
                  <a:cubicBezTo>
                    <a:pt x="196" y="154"/>
                    <a:pt x="196" y="154"/>
                    <a:pt x="196" y="154"/>
                  </a:cubicBezTo>
                  <a:cubicBezTo>
                    <a:pt x="199" y="150"/>
                    <a:pt x="199" y="150"/>
                    <a:pt x="199" y="150"/>
                  </a:cubicBezTo>
                  <a:cubicBezTo>
                    <a:pt x="201" y="150"/>
                    <a:pt x="201" y="150"/>
                    <a:pt x="201" y="150"/>
                  </a:cubicBezTo>
                  <a:cubicBezTo>
                    <a:pt x="202" y="142"/>
                    <a:pt x="202" y="142"/>
                    <a:pt x="202" y="142"/>
                  </a:cubicBezTo>
                  <a:cubicBezTo>
                    <a:pt x="206" y="139"/>
                    <a:pt x="206" y="139"/>
                    <a:pt x="206" y="139"/>
                  </a:cubicBezTo>
                  <a:cubicBezTo>
                    <a:pt x="204" y="136"/>
                    <a:pt x="204" y="136"/>
                    <a:pt x="204" y="136"/>
                  </a:cubicBezTo>
                  <a:cubicBezTo>
                    <a:pt x="200" y="128"/>
                    <a:pt x="200" y="128"/>
                    <a:pt x="200" y="128"/>
                  </a:cubicBezTo>
                  <a:cubicBezTo>
                    <a:pt x="200" y="124"/>
                    <a:pt x="200" y="124"/>
                    <a:pt x="200" y="124"/>
                  </a:cubicBezTo>
                  <a:cubicBezTo>
                    <a:pt x="200" y="120"/>
                    <a:pt x="200" y="120"/>
                    <a:pt x="200" y="120"/>
                  </a:cubicBezTo>
                  <a:cubicBezTo>
                    <a:pt x="204" y="118"/>
                    <a:pt x="204" y="118"/>
                    <a:pt x="204" y="118"/>
                  </a:cubicBezTo>
                  <a:cubicBezTo>
                    <a:pt x="211" y="118"/>
                    <a:pt x="211" y="118"/>
                    <a:pt x="211" y="118"/>
                  </a:cubicBezTo>
                  <a:cubicBezTo>
                    <a:pt x="218" y="115"/>
                    <a:pt x="218" y="115"/>
                    <a:pt x="218" y="115"/>
                  </a:cubicBezTo>
                  <a:cubicBezTo>
                    <a:pt x="220" y="113"/>
                    <a:pt x="220" y="113"/>
                    <a:pt x="220" y="113"/>
                  </a:cubicBezTo>
                  <a:cubicBezTo>
                    <a:pt x="223" y="110"/>
                    <a:pt x="223" y="110"/>
                    <a:pt x="223" y="110"/>
                  </a:cubicBezTo>
                  <a:cubicBezTo>
                    <a:pt x="226" y="101"/>
                    <a:pt x="226" y="101"/>
                    <a:pt x="226" y="101"/>
                  </a:cubicBezTo>
                  <a:cubicBezTo>
                    <a:pt x="229" y="97"/>
                    <a:pt x="229" y="97"/>
                    <a:pt x="229" y="97"/>
                  </a:cubicBezTo>
                  <a:cubicBezTo>
                    <a:pt x="231" y="90"/>
                    <a:pt x="231" y="90"/>
                    <a:pt x="231" y="90"/>
                  </a:cubicBezTo>
                  <a:cubicBezTo>
                    <a:pt x="231" y="87"/>
                    <a:pt x="231" y="87"/>
                    <a:pt x="231" y="87"/>
                  </a:cubicBezTo>
                  <a:cubicBezTo>
                    <a:pt x="225" y="81"/>
                    <a:pt x="225" y="81"/>
                    <a:pt x="225" y="81"/>
                  </a:cubicBezTo>
                  <a:cubicBezTo>
                    <a:pt x="219" y="76"/>
                    <a:pt x="219" y="76"/>
                    <a:pt x="219" y="76"/>
                  </a:cubicBezTo>
                  <a:cubicBezTo>
                    <a:pt x="215" y="72"/>
                    <a:pt x="215" y="72"/>
                    <a:pt x="215" y="72"/>
                  </a:cubicBezTo>
                  <a:cubicBezTo>
                    <a:pt x="211" y="69"/>
                    <a:pt x="211" y="69"/>
                    <a:pt x="211" y="69"/>
                  </a:cubicBezTo>
                  <a:cubicBezTo>
                    <a:pt x="211" y="66"/>
                    <a:pt x="211" y="66"/>
                    <a:pt x="211" y="66"/>
                  </a:cubicBezTo>
                  <a:cubicBezTo>
                    <a:pt x="212" y="63"/>
                    <a:pt x="212" y="63"/>
                    <a:pt x="212" y="63"/>
                  </a:cubicBezTo>
                  <a:cubicBezTo>
                    <a:pt x="214" y="65"/>
                    <a:pt x="214" y="65"/>
                    <a:pt x="214" y="65"/>
                  </a:cubicBezTo>
                  <a:cubicBezTo>
                    <a:pt x="211" y="61"/>
                    <a:pt x="211" y="61"/>
                    <a:pt x="211" y="61"/>
                  </a:cubicBezTo>
                  <a:cubicBezTo>
                    <a:pt x="211" y="61"/>
                    <a:pt x="207" y="59"/>
                    <a:pt x="206" y="59"/>
                  </a:cubicBezTo>
                  <a:cubicBezTo>
                    <a:pt x="205" y="59"/>
                    <a:pt x="201" y="55"/>
                    <a:pt x="201" y="55"/>
                  </a:cubicBezTo>
                  <a:cubicBezTo>
                    <a:pt x="196" y="55"/>
                    <a:pt x="196" y="55"/>
                    <a:pt x="196" y="55"/>
                  </a:cubicBezTo>
                  <a:cubicBezTo>
                    <a:pt x="196" y="50"/>
                    <a:pt x="196" y="50"/>
                    <a:pt x="196" y="50"/>
                  </a:cubicBezTo>
                  <a:cubicBezTo>
                    <a:pt x="194" y="45"/>
                    <a:pt x="194" y="45"/>
                    <a:pt x="194" y="45"/>
                  </a:cubicBezTo>
                  <a:cubicBezTo>
                    <a:pt x="194" y="39"/>
                    <a:pt x="194" y="39"/>
                    <a:pt x="194" y="39"/>
                  </a:cubicBezTo>
                  <a:cubicBezTo>
                    <a:pt x="194" y="35"/>
                    <a:pt x="194" y="35"/>
                    <a:pt x="194" y="35"/>
                  </a:cubicBezTo>
                  <a:cubicBezTo>
                    <a:pt x="194" y="28"/>
                    <a:pt x="194" y="28"/>
                    <a:pt x="194" y="28"/>
                  </a:cubicBezTo>
                  <a:cubicBezTo>
                    <a:pt x="192" y="25"/>
                    <a:pt x="192" y="25"/>
                    <a:pt x="192" y="25"/>
                  </a:cubicBezTo>
                  <a:cubicBezTo>
                    <a:pt x="189" y="18"/>
                    <a:pt x="189" y="18"/>
                    <a:pt x="189" y="18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4" y="62"/>
                    <a:pt x="4" y="62"/>
                    <a:pt x="4" y="62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9" y="80"/>
                    <a:pt x="9" y="80"/>
                    <a:pt x="9" y="80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14" y="91"/>
                    <a:pt x="14" y="91"/>
                    <a:pt x="14" y="91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18" y="99"/>
                    <a:pt x="18" y="99"/>
                    <a:pt x="18" y="99"/>
                  </a:cubicBezTo>
                  <a:cubicBezTo>
                    <a:pt x="19" y="102"/>
                    <a:pt x="19" y="102"/>
                    <a:pt x="19" y="102"/>
                  </a:cubicBezTo>
                  <a:cubicBezTo>
                    <a:pt x="20" y="103"/>
                    <a:pt x="20" y="103"/>
                    <a:pt x="20" y="103"/>
                  </a:cubicBezTo>
                  <a:cubicBezTo>
                    <a:pt x="20" y="104"/>
                    <a:pt x="20" y="104"/>
                    <a:pt x="20" y="104"/>
                  </a:cubicBezTo>
                  <a:cubicBezTo>
                    <a:pt x="17" y="105"/>
                    <a:pt x="17" y="105"/>
                    <a:pt x="17" y="105"/>
                  </a:cubicBezTo>
                  <a:cubicBezTo>
                    <a:pt x="18" y="109"/>
                    <a:pt x="18" y="109"/>
                    <a:pt x="18" y="109"/>
                  </a:cubicBezTo>
                  <a:cubicBezTo>
                    <a:pt x="19" y="114"/>
                    <a:pt x="19" y="114"/>
                    <a:pt x="19" y="114"/>
                  </a:cubicBezTo>
                  <a:cubicBezTo>
                    <a:pt x="20" y="116"/>
                    <a:pt x="20" y="116"/>
                    <a:pt x="20" y="116"/>
                  </a:cubicBezTo>
                  <a:cubicBezTo>
                    <a:pt x="22" y="116"/>
                    <a:pt x="22" y="116"/>
                    <a:pt x="22" y="116"/>
                  </a:cubicBezTo>
                  <a:cubicBezTo>
                    <a:pt x="24" y="118"/>
                    <a:pt x="24" y="118"/>
                    <a:pt x="24" y="118"/>
                  </a:cubicBezTo>
                  <a:cubicBezTo>
                    <a:pt x="26" y="125"/>
                    <a:pt x="26" y="125"/>
                    <a:pt x="26" y="125"/>
                  </a:cubicBezTo>
                  <a:cubicBezTo>
                    <a:pt x="26" y="135"/>
                    <a:pt x="26" y="135"/>
                    <a:pt x="26" y="135"/>
                  </a:cubicBezTo>
                  <a:cubicBezTo>
                    <a:pt x="25" y="139"/>
                    <a:pt x="25" y="139"/>
                    <a:pt x="25" y="139"/>
                  </a:cubicBezTo>
                  <a:cubicBezTo>
                    <a:pt x="27" y="142"/>
                    <a:pt x="27" y="142"/>
                    <a:pt x="27" y="142"/>
                  </a:cubicBezTo>
                  <a:cubicBezTo>
                    <a:pt x="28" y="144"/>
                    <a:pt x="28" y="144"/>
                    <a:pt x="28" y="14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30" y="161"/>
                    <a:pt x="30" y="161"/>
                    <a:pt x="30" y="161"/>
                  </a:cubicBezTo>
                  <a:cubicBezTo>
                    <a:pt x="30" y="162"/>
                    <a:pt x="30" y="162"/>
                    <a:pt x="30" y="162"/>
                  </a:cubicBezTo>
                  <a:cubicBezTo>
                    <a:pt x="176" y="160"/>
                    <a:pt x="176" y="160"/>
                    <a:pt x="176" y="160"/>
                  </a:cubicBezTo>
                  <a:cubicBezTo>
                    <a:pt x="188" y="170"/>
                    <a:pt x="188" y="170"/>
                    <a:pt x="188" y="170"/>
                  </a:cubicBezTo>
                  <a:cubicBezTo>
                    <a:pt x="190" y="168"/>
                    <a:pt x="190" y="168"/>
                    <a:pt x="190" y="168"/>
                  </a:cubicBezTo>
                  <a:lnTo>
                    <a:pt x="189" y="161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246" name="Freeform 245">
              <a:extLst>
                <a:ext uri="{FF2B5EF4-FFF2-40B4-BE49-F238E27FC236}">
                  <a16:creationId xmlns:a16="http://schemas.microsoft.com/office/drawing/2014/main" id="{22B16F9D-0087-EE4A-A6F2-597E9732E8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2243" y="9798072"/>
              <a:ext cx="2872197" cy="2232952"/>
            </a:xfrm>
            <a:custGeom>
              <a:avLst/>
              <a:gdLst>
                <a:gd name="connsiteX0" fmla="*/ 302516 w 770887"/>
                <a:gd name="connsiteY0" fmla="*/ 482511 h 599162"/>
                <a:gd name="connsiteX1" fmla="*/ 307819 w 770887"/>
                <a:gd name="connsiteY1" fmla="*/ 487813 h 599162"/>
                <a:gd name="connsiteX2" fmla="*/ 318423 w 770887"/>
                <a:gd name="connsiteY2" fmla="*/ 494883 h 599162"/>
                <a:gd name="connsiteX3" fmla="*/ 311354 w 770887"/>
                <a:gd name="connsiteY3" fmla="*/ 496651 h 599162"/>
                <a:gd name="connsiteX4" fmla="*/ 307819 w 770887"/>
                <a:gd name="connsiteY4" fmla="*/ 496651 h 599162"/>
                <a:gd name="connsiteX5" fmla="*/ 300749 w 770887"/>
                <a:gd name="connsiteY5" fmla="*/ 501953 h 599162"/>
                <a:gd name="connsiteX6" fmla="*/ 300749 w 770887"/>
                <a:gd name="connsiteY6" fmla="*/ 503720 h 599162"/>
                <a:gd name="connsiteX7" fmla="*/ 300749 w 770887"/>
                <a:gd name="connsiteY7" fmla="*/ 509023 h 599162"/>
                <a:gd name="connsiteX8" fmla="*/ 304284 w 770887"/>
                <a:gd name="connsiteY8" fmla="*/ 509023 h 599162"/>
                <a:gd name="connsiteX9" fmla="*/ 311354 w 770887"/>
                <a:gd name="connsiteY9" fmla="*/ 517860 h 599162"/>
                <a:gd name="connsiteX10" fmla="*/ 311354 w 770887"/>
                <a:gd name="connsiteY10" fmla="*/ 521395 h 599162"/>
                <a:gd name="connsiteX11" fmla="*/ 306051 w 770887"/>
                <a:gd name="connsiteY11" fmla="*/ 523162 h 599162"/>
                <a:gd name="connsiteX12" fmla="*/ 302516 w 770887"/>
                <a:gd name="connsiteY12" fmla="*/ 523162 h 599162"/>
                <a:gd name="connsiteX13" fmla="*/ 298982 w 770887"/>
                <a:gd name="connsiteY13" fmla="*/ 524930 h 599162"/>
                <a:gd name="connsiteX14" fmla="*/ 297214 w 770887"/>
                <a:gd name="connsiteY14" fmla="*/ 524930 h 599162"/>
                <a:gd name="connsiteX15" fmla="*/ 291912 w 770887"/>
                <a:gd name="connsiteY15" fmla="*/ 528465 h 599162"/>
                <a:gd name="connsiteX16" fmla="*/ 291912 w 770887"/>
                <a:gd name="connsiteY16" fmla="*/ 533767 h 599162"/>
                <a:gd name="connsiteX17" fmla="*/ 291912 w 770887"/>
                <a:gd name="connsiteY17" fmla="*/ 535534 h 599162"/>
                <a:gd name="connsiteX18" fmla="*/ 288377 w 770887"/>
                <a:gd name="connsiteY18" fmla="*/ 540837 h 599162"/>
                <a:gd name="connsiteX19" fmla="*/ 283075 w 770887"/>
                <a:gd name="connsiteY19" fmla="*/ 531999 h 599162"/>
                <a:gd name="connsiteX20" fmla="*/ 283075 w 770887"/>
                <a:gd name="connsiteY20" fmla="*/ 533767 h 599162"/>
                <a:gd name="connsiteX21" fmla="*/ 281307 w 770887"/>
                <a:gd name="connsiteY21" fmla="*/ 537302 h 599162"/>
                <a:gd name="connsiteX22" fmla="*/ 276005 w 770887"/>
                <a:gd name="connsiteY22" fmla="*/ 542604 h 599162"/>
                <a:gd name="connsiteX23" fmla="*/ 272470 w 770887"/>
                <a:gd name="connsiteY23" fmla="*/ 549674 h 599162"/>
                <a:gd name="connsiteX24" fmla="*/ 272470 w 770887"/>
                <a:gd name="connsiteY24" fmla="*/ 551441 h 599162"/>
                <a:gd name="connsiteX25" fmla="*/ 272470 w 770887"/>
                <a:gd name="connsiteY25" fmla="*/ 558511 h 599162"/>
                <a:gd name="connsiteX26" fmla="*/ 256563 w 770887"/>
                <a:gd name="connsiteY26" fmla="*/ 558511 h 599162"/>
                <a:gd name="connsiteX27" fmla="*/ 268935 w 770887"/>
                <a:gd name="connsiteY27" fmla="*/ 554976 h 599162"/>
                <a:gd name="connsiteX28" fmla="*/ 270703 w 770887"/>
                <a:gd name="connsiteY28" fmla="*/ 551441 h 599162"/>
                <a:gd name="connsiteX29" fmla="*/ 272470 w 770887"/>
                <a:gd name="connsiteY29" fmla="*/ 547906 h 599162"/>
                <a:gd name="connsiteX30" fmla="*/ 270703 w 770887"/>
                <a:gd name="connsiteY30" fmla="*/ 542604 h 599162"/>
                <a:gd name="connsiteX31" fmla="*/ 267168 w 770887"/>
                <a:gd name="connsiteY31" fmla="*/ 540837 h 599162"/>
                <a:gd name="connsiteX32" fmla="*/ 265400 w 770887"/>
                <a:gd name="connsiteY32" fmla="*/ 540837 h 599162"/>
                <a:gd name="connsiteX33" fmla="*/ 261866 w 770887"/>
                <a:gd name="connsiteY33" fmla="*/ 537302 h 599162"/>
                <a:gd name="connsiteX34" fmla="*/ 261866 w 770887"/>
                <a:gd name="connsiteY34" fmla="*/ 535534 h 599162"/>
                <a:gd name="connsiteX35" fmla="*/ 260098 w 770887"/>
                <a:gd name="connsiteY35" fmla="*/ 524930 h 599162"/>
                <a:gd name="connsiteX36" fmla="*/ 263633 w 770887"/>
                <a:gd name="connsiteY36" fmla="*/ 521395 h 599162"/>
                <a:gd name="connsiteX37" fmla="*/ 265400 w 770887"/>
                <a:gd name="connsiteY37" fmla="*/ 517860 h 599162"/>
                <a:gd name="connsiteX38" fmla="*/ 270703 w 770887"/>
                <a:gd name="connsiteY38" fmla="*/ 514325 h 599162"/>
                <a:gd name="connsiteX39" fmla="*/ 272470 w 770887"/>
                <a:gd name="connsiteY39" fmla="*/ 516093 h 599162"/>
                <a:gd name="connsiteX40" fmla="*/ 277772 w 770887"/>
                <a:gd name="connsiteY40" fmla="*/ 521395 h 599162"/>
                <a:gd name="connsiteX41" fmla="*/ 281307 w 770887"/>
                <a:gd name="connsiteY41" fmla="*/ 528465 h 599162"/>
                <a:gd name="connsiteX42" fmla="*/ 281307 w 770887"/>
                <a:gd name="connsiteY42" fmla="*/ 521395 h 599162"/>
                <a:gd name="connsiteX43" fmla="*/ 279540 w 770887"/>
                <a:gd name="connsiteY43" fmla="*/ 514325 h 599162"/>
                <a:gd name="connsiteX44" fmla="*/ 276005 w 770887"/>
                <a:gd name="connsiteY44" fmla="*/ 509023 h 599162"/>
                <a:gd name="connsiteX45" fmla="*/ 281307 w 770887"/>
                <a:gd name="connsiteY45" fmla="*/ 507255 h 599162"/>
                <a:gd name="connsiteX46" fmla="*/ 288377 w 770887"/>
                <a:gd name="connsiteY46" fmla="*/ 510790 h 599162"/>
                <a:gd name="connsiteX47" fmla="*/ 291912 w 770887"/>
                <a:gd name="connsiteY47" fmla="*/ 510790 h 599162"/>
                <a:gd name="connsiteX48" fmla="*/ 291912 w 770887"/>
                <a:gd name="connsiteY48" fmla="*/ 507255 h 599162"/>
                <a:gd name="connsiteX49" fmla="*/ 291912 w 770887"/>
                <a:gd name="connsiteY49" fmla="*/ 505488 h 599162"/>
                <a:gd name="connsiteX50" fmla="*/ 291912 w 770887"/>
                <a:gd name="connsiteY50" fmla="*/ 501953 h 599162"/>
                <a:gd name="connsiteX51" fmla="*/ 291912 w 770887"/>
                <a:gd name="connsiteY51" fmla="*/ 496651 h 599162"/>
                <a:gd name="connsiteX52" fmla="*/ 290144 w 770887"/>
                <a:gd name="connsiteY52" fmla="*/ 493116 h 599162"/>
                <a:gd name="connsiteX53" fmla="*/ 297214 w 770887"/>
                <a:gd name="connsiteY53" fmla="*/ 487813 h 599162"/>
                <a:gd name="connsiteX54" fmla="*/ 55075 w 770887"/>
                <a:gd name="connsiteY54" fmla="*/ 374697 h 599162"/>
                <a:gd name="connsiteX55" fmla="*/ 58610 w 770887"/>
                <a:gd name="connsiteY55" fmla="*/ 374697 h 599162"/>
                <a:gd name="connsiteX56" fmla="*/ 63912 w 770887"/>
                <a:gd name="connsiteY56" fmla="*/ 385302 h 599162"/>
                <a:gd name="connsiteX57" fmla="*/ 63912 w 770887"/>
                <a:gd name="connsiteY57" fmla="*/ 390604 h 599162"/>
                <a:gd name="connsiteX58" fmla="*/ 60377 w 770887"/>
                <a:gd name="connsiteY58" fmla="*/ 395906 h 599162"/>
                <a:gd name="connsiteX59" fmla="*/ 56842 w 770887"/>
                <a:gd name="connsiteY59" fmla="*/ 395906 h 599162"/>
                <a:gd name="connsiteX60" fmla="*/ 51540 w 770887"/>
                <a:gd name="connsiteY60" fmla="*/ 395906 h 599162"/>
                <a:gd name="connsiteX61" fmla="*/ 44470 w 770887"/>
                <a:gd name="connsiteY61" fmla="*/ 390604 h 599162"/>
                <a:gd name="connsiteX62" fmla="*/ 35633 w 770887"/>
                <a:gd name="connsiteY62" fmla="*/ 383534 h 599162"/>
                <a:gd name="connsiteX63" fmla="*/ 44470 w 770887"/>
                <a:gd name="connsiteY63" fmla="*/ 378232 h 599162"/>
                <a:gd name="connsiteX64" fmla="*/ 49773 w 770887"/>
                <a:gd name="connsiteY64" fmla="*/ 378232 h 599162"/>
                <a:gd name="connsiteX65" fmla="*/ 4447 w 770887"/>
                <a:gd name="connsiteY65" fmla="*/ 224465 h 599162"/>
                <a:gd name="connsiteX66" fmla="*/ 5929 w 770887"/>
                <a:gd name="connsiteY66" fmla="*/ 230488 h 599162"/>
                <a:gd name="connsiteX67" fmla="*/ 8894 w 770887"/>
                <a:gd name="connsiteY67" fmla="*/ 233499 h 599162"/>
                <a:gd name="connsiteX68" fmla="*/ 16306 w 770887"/>
                <a:gd name="connsiteY68" fmla="*/ 235005 h 599162"/>
                <a:gd name="connsiteX69" fmla="*/ 23717 w 770887"/>
                <a:gd name="connsiteY69" fmla="*/ 235005 h 599162"/>
                <a:gd name="connsiteX70" fmla="*/ 28164 w 770887"/>
                <a:gd name="connsiteY70" fmla="*/ 238016 h 599162"/>
                <a:gd name="connsiteX71" fmla="*/ 28164 w 770887"/>
                <a:gd name="connsiteY71" fmla="*/ 242533 h 599162"/>
                <a:gd name="connsiteX72" fmla="*/ 31129 w 770887"/>
                <a:gd name="connsiteY72" fmla="*/ 245544 h 599162"/>
                <a:gd name="connsiteX73" fmla="*/ 37058 w 770887"/>
                <a:gd name="connsiteY73" fmla="*/ 251566 h 599162"/>
                <a:gd name="connsiteX74" fmla="*/ 44470 w 770887"/>
                <a:gd name="connsiteY74" fmla="*/ 262106 h 599162"/>
                <a:gd name="connsiteX75" fmla="*/ 40023 w 770887"/>
                <a:gd name="connsiteY75" fmla="*/ 262106 h 599162"/>
                <a:gd name="connsiteX76" fmla="*/ 31129 w 770887"/>
                <a:gd name="connsiteY76" fmla="*/ 262106 h 599162"/>
                <a:gd name="connsiteX77" fmla="*/ 29647 w 770887"/>
                <a:gd name="connsiteY77" fmla="*/ 265117 h 599162"/>
                <a:gd name="connsiteX78" fmla="*/ 23717 w 770887"/>
                <a:gd name="connsiteY78" fmla="*/ 259095 h 599162"/>
                <a:gd name="connsiteX79" fmla="*/ 20753 w 770887"/>
                <a:gd name="connsiteY79" fmla="*/ 250061 h 599162"/>
                <a:gd name="connsiteX80" fmla="*/ 19270 w 770887"/>
                <a:gd name="connsiteY80" fmla="*/ 247050 h 599162"/>
                <a:gd name="connsiteX81" fmla="*/ 16306 w 770887"/>
                <a:gd name="connsiteY81" fmla="*/ 244038 h 599162"/>
                <a:gd name="connsiteX82" fmla="*/ 14823 w 770887"/>
                <a:gd name="connsiteY82" fmla="*/ 244038 h 599162"/>
                <a:gd name="connsiteX83" fmla="*/ 13341 w 770887"/>
                <a:gd name="connsiteY83" fmla="*/ 244038 h 599162"/>
                <a:gd name="connsiteX84" fmla="*/ 10376 w 770887"/>
                <a:gd name="connsiteY84" fmla="*/ 244038 h 599162"/>
                <a:gd name="connsiteX85" fmla="*/ 8894 w 770887"/>
                <a:gd name="connsiteY85" fmla="*/ 244038 h 599162"/>
                <a:gd name="connsiteX86" fmla="*/ 4447 w 770887"/>
                <a:gd name="connsiteY86" fmla="*/ 244038 h 599162"/>
                <a:gd name="connsiteX87" fmla="*/ 2964 w 770887"/>
                <a:gd name="connsiteY87" fmla="*/ 242533 h 599162"/>
                <a:gd name="connsiteX88" fmla="*/ 1482 w 770887"/>
                <a:gd name="connsiteY88" fmla="*/ 239521 h 599162"/>
                <a:gd name="connsiteX89" fmla="*/ 0 w 770887"/>
                <a:gd name="connsiteY89" fmla="*/ 235005 h 599162"/>
                <a:gd name="connsiteX90" fmla="*/ 0 w 770887"/>
                <a:gd name="connsiteY90" fmla="*/ 230488 h 599162"/>
                <a:gd name="connsiteX91" fmla="*/ 4447 w 770887"/>
                <a:gd name="connsiteY91" fmla="*/ 224465 h 599162"/>
                <a:gd name="connsiteX92" fmla="*/ 277183 w 770887"/>
                <a:gd name="connsiteY92" fmla="*/ 0 h 599162"/>
                <a:gd name="connsiteX93" fmla="*/ 283168 w 770887"/>
                <a:gd name="connsiteY93" fmla="*/ 5977 h 599162"/>
                <a:gd name="connsiteX94" fmla="*/ 286160 w 770887"/>
                <a:gd name="connsiteY94" fmla="*/ 10459 h 599162"/>
                <a:gd name="connsiteX95" fmla="*/ 283168 w 770887"/>
                <a:gd name="connsiteY95" fmla="*/ 10459 h 599162"/>
                <a:gd name="connsiteX96" fmla="*/ 283168 w 770887"/>
                <a:gd name="connsiteY96" fmla="*/ 14942 h 599162"/>
                <a:gd name="connsiteX97" fmla="*/ 287656 w 770887"/>
                <a:gd name="connsiteY97" fmla="*/ 17930 h 599162"/>
                <a:gd name="connsiteX98" fmla="*/ 293640 w 770887"/>
                <a:gd name="connsiteY98" fmla="*/ 17930 h 599162"/>
                <a:gd name="connsiteX99" fmla="*/ 293640 w 770887"/>
                <a:gd name="connsiteY99" fmla="*/ 13447 h 599162"/>
                <a:gd name="connsiteX100" fmla="*/ 296632 w 770887"/>
                <a:gd name="connsiteY100" fmla="*/ 10459 h 599162"/>
                <a:gd name="connsiteX101" fmla="*/ 299624 w 770887"/>
                <a:gd name="connsiteY101" fmla="*/ 13447 h 599162"/>
                <a:gd name="connsiteX102" fmla="*/ 304113 w 770887"/>
                <a:gd name="connsiteY102" fmla="*/ 19424 h 599162"/>
                <a:gd name="connsiteX103" fmla="*/ 313089 w 770887"/>
                <a:gd name="connsiteY103" fmla="*/ 17930 h 599162"/>
                <a:gd name="connsiteX104" fmla="*/ 325058 w 770887"/>
                <a:gd name="connsiteY104" fmla="*/ 20918 h 599162"/>
                <a:gd name="connsiteX105" fmla="*/ 325058 w 770887"/>
                <a:gd name="connsiteY105" fmla="*/ 25401 h 599162"/>
                <a:gd name="connsiteX106" fmla="*/ 328050 w 770887"/>
                <a:gd name="connsiteY106" fmla="*/ 31377 h 599162"/>
                <a:gd name="connsiteX107" fmla="*/ 335530 w 770887"/>
                <a:gd name="connsiteY107" fmla="*/ 37354 h 599162"/>
                <a:gd name="connsiteX108" fmla="*/ 351987 w 770887"/>
                <a:gd name="connsiteY108" fmla="*/ 37354 h 599162"/>
                <a:gd name="connsiteX109" fmla="*/ 356475 w 770887"/>
                <a:gd name="connsiteY109" fmla="*/ 37354 h 599162"/>
                <a:gd name="connsiteX110" fmla="*/ 360963 w 770887"/>
                <a:gd name="connsiteY110" fmla="*/ 34366 h 599162"/>
                <a:gd name="connsiteX111" fmla="*/ 366948 w 770887"/>
                <a:gd name="connsiteY111" fmla="*/ 34366 h 599162"/>
                <a:gd name="connsiteX112" fmla="*/ 374428 w 770887"/>
                <a:gd name="connsiteY112" fmla="*/ 38848 h 599162"/>
                <a:gd name="connsiteX113" fmla="*/ 375924 w 770887"/>
                <a:gd name="connsiteY113" fmla="*/ 43331 h 599162"/>
                <a:gd name="connsiteX114" fmla="*/ 375924 w 770887"/>
                <a:gd name="connsiteY114" fmla="*/ 47813 h 599162"/>
                <a:gd name="connsiteX115" fmla="*/ 375924 w 770887"/>
                <a:gd name="connsiteY115" fmla="*/ 48560 h 599162"/>
                <a:gd name="connsiteX116" fmla="*/ 375924 w 770887"/>
                <a:gd name="connsiteY116" fmla="*/ 50802 h 599162"/>
                <a:gd name="connsiteX117" fmla="*/ 383404 w 770887"/>
                <a:gd name="connsiteY117" fmla="*/ 46319 h 599162"/>
                <a:gd name="connsiteX118" fmla="*/ 392381 w 770887"/>
                <a:gd name="connsiteY118" fmla="*/ 43331 h 599162"/>
                <a:gd name="connsiteX119" fmla="*/ 398365 w 770887"/>
                <a:gd name="connsiteY119" fmla="*/ 43331 h 599162"/>
                <a:gd name="connsiteX120" fmla="*/ 410334 w 770887"/>
                <a:gd name="connsiteY120" fmla="*/ 47813 h 599162"/>
                <a:gd name="connsiteX121" fmla="*/ 420806 w 770887"/>
                <a:gd name="connsiteY121" fmla="*/ 50802 h 599162"/>
                <a:gd name="connsiteX122" fmla="*/ 432775 w 770887"/>
                <a:gd name="connsiteY122" fmla="*/ 47813 h 599162"/>
                <a:gd name="connsiteX123" fmla="*/ 438759 w 770887"/>
                <a:gd name="connsiteY123" fmla="*/ 43331 h 599162"/>
                <a:gd name="connsiteX124" fmla="*/ 444743 w 770887"/>
                <a:gd name="connsiteY124" fmla="*/ 43331 h 599162"/>
                <a:gd name="connsiteX125" fmla="*/ 447736 w 770887"/>
                <a:gd name="connsiteY125" fmla="*/ 43331 h 599162"/>
                <a:gd name="connsiteX126" fmla="*/ 455216 w 770887"/>
                <a:gd name="connsiteY126" fmla="*/ 50802 h 599162"/>
                <a:gd name="connsiteX127" fmla="*/ 462696 w 770887"/>
                <a:gd name="connsiteY127" fmla="*/ 56778 h 599162"/>
                <a:gd name="connsiteX128" fmla="*/ 476161 w 770887"/>
                <a:gd name="connsiteY128" fmla="*/ 58272 h 599162"/>
                <a:gd name="connsiteX129" fmla="*/ 482145 w 770887"/>
                <a:gd name="connsiteY129" fmla="*/ 110568 h 599162"/>
                <a:gd name="connsiteX130" fmla="*/ 500098 w 770887"/>
                <a:gd name="connsiteY130" fmla="*/ 242056 h 599162"/>
                <a:gd name="connsiteX131" fmla="*/ 521043 w 770887"/>
                <a:gd name="connsiteY131" fmla="*/ 400438 h 599162"/>
                <a:gd name="connsiteX132" fmla="*/ 525531 w 770887"/>
                <a:gd name="connsiteY132" fmla="*/ 409403 h 599162"/>
                <a:gd name="connsiteX133" fmla="*/ 540492 w 770887"/>
                <a:gd name="connsiteY133" fmla="*/ 409403 h 599162"/>
                <a:gd name="connsiteX134" fmla="*/ 543484 w 770887"/>
                <a:gd name="connsiteY134" fmla="*/ 400438 h 599162"/>
                <a:gd name="connsiteX135" fmla="*/ 555453 w 770887"/>
                <a:gd name="connsiteY135" fmla="*/ 400438 h 599162"/>
                <a:gd name="connsiteX136" fmla="*/ 555453 w 770887"/>
                <a:gd name="connsiteY136" fmla="*/ 404920 h 599162"/>
                <a:gd name="connsiteX137" fmla="*/ 559941 w 770887"/>
                <a:gd name="connsiteY137" fmla="*/ 410897 h 599162"/>
                <a:gd name="connsiteX138" fmla="*/ 579390 w 770887"/>
                <a:gd name="connsiteY138" fmla="*/ 424344 h 599162"/>
                <a:gd name="connsiteX139" fmla="*/ 595847 w 770887"/>
                <a:gd name="connsiteY139" fmla="*/ 442274 h 599162"/>
                <a:gd name="connsiteX140" fmla="*/ 604823 w 770887"/>
                <a:gd name="connsiteY140" fmla="*/ 434803 h 599162"/>
                <a:gd name="connsiteX141" fmla="*/ 610807 w 770887"/>
                <a:gd name="connsiteY141" fmla="*/ 419862 h 599162"/>
                <a:gd name="connsiteX142" fmla="*/ 618288 w 770887"/>
                <a:gd name="connsiteY142" fmla="*/ 412391 h 599162"/>
                <a:gd name="connsiteX143" fmla="*/ 625768 w 770887"/>
                <a:gd name="connsiteY143" fmla="*/ 407908 h 599162"/>
                <a:gd name="connsiteX144" fmla="*/ 639233 w 770887"/>
                <a:gd name="connsiteY144" fmla="*/ 413885 h 599162"/>
                <a:gd name="connsiteX145" fmla="*/ 655690 w 770887"/>
                <a:gd name="connsiteY145" fmla="*/ 425838 h 599162"/>
                <a:gd name="connsiteX146" fmla="*/ 672146 w 770887"/>
                <a:gd name="connsiteY146" fmla="*/ 442274 h 599162"/>
                <a:gd name="connsiteX147" fmla="*/ 684115 w 770887"/>
                <a:gd name="connsiteY147" fmla="*/ 455722 h 599162"/>
                <a:gd name="connsiteX148" fmla="*/ 708052 w 770887"/>
                <a:gd name="connsiteY148" fmla="*/ 479629 h 599162"/>
                <a:gd name="connsiteX149" fmla="*/ 723013 w 770887"/>
                <a:gd name="connsiteY149" fmla="*/ 500547 h 599162"/>
                <a:gd name="connsiteX150" fmla="*/ 731989 w 770887"/>
                <a:gd name="connsiteY150" fmla="*/ 502041 h 599162"/>
                <a:gd name="connsiteX151" fmla="*/ 742462 w 770887"/>
                <a:gd name="connsiteY151" fmla="*/ 503535 h 599162"/>
                <a:gd name="connsiteX152" fmla="*/ 760415 w 770887"/>
                <a:gd name="connsiteY152" fmla="*/ 509512 h 599162"/>
                <a:gd name="connsiteX153" fmla="*/ 767895 w 770887"/>
                <a:gd name="connsiteY153" fmla="*/ 513994 h 599162"/>
                <a:gd name="connsiteX154" fmla="*/ 767895 w 770887"/>
                <a:gd name="connsiteY154" fmla="*/ 519971 h 599162"/>
                <a:gd name="connsiteX155" fmla="*/ 770887 w 770887"/>
                <a:gd name="connsiteY155" fmla="*/ 533419 h 599162"/>
                <a:gd name="connsiteX156" fmla="*/ 770887 w 770887"/>
                <a:gd name="connsiteY156" fmla="*/ 539395 h 599162"/>
                <a:gd name="connsiteX157" fmla="*/ 770887 w 770887"/>
                <a:gd name="connsiteY157" fmla="*/ 545372 h 599162"/>
                <a:gd name="connsiteX158" fmla="*/ 770887 w 770887"/>
                <a:gd name="connsiteY158" fmla="*/ 558820 h 599162"/>
                <a:gd name="connsiteX159" fmla="*/ 764903 w 770887"/>
                <a:gd name="connsiteY159" fmla="*/ 563302 h 599162"/>
                <a:gd name="connsiteX160" fmla="*/ 760415 w 770887"/>
                <a:gd name="connsiteY160" fmla="*/ 557325 h 599162"/>
                <a:gd name="connsiteX161" fmla="*/ 755926 w 770887"/>
                <a:gd name="connsiteY161" fmla="*/ 549855 h 599162"/>
                <a:gd name="connsiteX162" fmla="*/ 751438 w 770887"/>
                <a:gd name="connsiteY162" fmla="*/ 552843 h 599162"/>
                <a:gd name="connsiteX163" fmla="*/ 755926 w 770887"/>
                <a:gd name="connsiteY163" fmla="*/ 560314 h 599162"/>
                <a:gd name="connsiteX164" fmla="*/ 752934 w 770887"/>
                <a:gd name="connsiteY164" fmla="*/ 561808 h 599162"/>
                <a:gd name="connsiteX165" fmla="*/ 748446 w 770887"/>
                <a:gd name="connsiteY165" fmla="*/ 558820 h 599162"/>
                <a:gd name="connsiteX166" fmla="*/ 739470 w 770887"/>
                <a:gd name="connsiteY166" fmla="*/ 555831 h 599162"/>
                <a:gd name="connsiteX167" fmla="*/ 739470 w 770887"/>
                <a:gd name="connsiteY167" fmla="*/ 549855 h 599162"/>
                <a:gd name="connsiteX168" fmla="*/ 736478 w 770887"/>
                <a:gd name="connsiteY168" fmla="*/ 542384 h 599162"/>
                <a:gd name="connsiteX169" fmla="*/ 731989 w 770887"/>
                <a:gd name="connsiteY169" fmla="*/ 539395 h 599162"/>
                <a:gd name="connsiteX170" fmla="*/ 728997 w 770887"/>
                <a:gd name="connsiteY170" fmla="*/ 533419 h 599162"/>
                <a:gd name="connsiteX171" fmla="*/ 717029 w 770887"/>
                <a:gd name="connsiteY171" fmla="*/ 524454 h 599162"/>
                <a:gd name="connsiteX172" fmla="*/ 706556 w 770887"/>
                <a:gd name="connsiteY172" fmla="*/ 525948 h 599162"/>
                <a:gd name="connsiteX173" fmla="*/ 709548 w 770887"/>
                <a:gd name="connsiteY173" fmla="*/ 530430 h 599162"/>
                <a:gd name="connsiteX174" fmla="*/ 712540 w 770887"/>
                <a:gd name="connsiteY174" fmla="*/ 533419 h 599162"/>
                <a:gd name="connsiteX175" fmla="*/ 723013 w 770887"/>
                <a:gd name="connsiteY175" fmla="*/ 539395 h 599162"/>
                <a:gd name="connsiteX176" fmla="*/ 728997 w 770887"/>
                <a:gd name="connsiteY176" fmla="*/ 545372 h 599162"/>
                <a:gd name="connsiteX177" fmla="*/ 728997 w 770887"/>
                <a:gd name="connsiteY177" fmla="*/ 549855 h 599162"/>
                <a:gd name="connsiteX178" fmla="*/ 733485 w 770887"/>
                <a:gd name="connsiteY178" fmla="*/ 554337 h 599162"/>
                <a:gd name="connsiteX179" fmla="*/ 736478 w 770887"/>
                <a:gd name="connsiteY179" fmla="*/ 558820 h 599162"/>
                <a:gd name="connsiteX180" fmla="*/ 739470 w 770887"/>
                <a:gd name="connsiteY180" fmla="*/ 569279 h 599162"/>
                <a:gd name="connsiteX181" fmla="*/ 739470 w 770887"/>
                <a:gd name="connsiteY181" fmla="*/ 572267 h 599162"/>
                <a:gd name="connsiteX182" fmla="*/ 734981 w 770887"/>
                <a:gd name="connsiteY182" fmla="*/ 573761 h 599162"/>
                <a:gd name="connsiteX183" fmla="*/ 731989 w 770887"/>
                <a:gd name="connsiteY183" fmla="*/ 566290 h 599162"/>
                <a:gd name="connsiteX184" fmla="*/ 731989 w 770887"/>
                <a:gd name="connsiteY184" fmla="*/ 573761 h 599162"/>
                <a:gd name="connsiteX185" fmla="*/ 728997 w 770887"/>
                <a:gd name="connsiteY185" fmla="*/ 579738 h 599162"/>
                <a:gd name="connsiteX186" fmla="*/ 724509 w 770887"/>
                <a:gd name="connsiteY186" fmla="*/ 578244 h 599162"/>
                <a:gd name="connsiteX187" fmla="*/ 717029 w 770887"/>
                <a:gd name="connsiteY187" fmla="*/ 570773 h 599162"/>
                <a:gd name="connsiteX188" fmla="*/ 709548 w 770887"/>
                <a:gd name="connsiteY188" fmla="*/ 561808 h 599162"/>
                <a:gd name="connsiteX189" fmla="*/ 703564 w 770887"/>
                <a:gd name="connsiteY189" fmla="*/ 564796 h 599162"/>
                <a:gd name="connsiteX190" fmla="*/ 699076 w 770887"/>
                <a:gd name="connsiteY190" fmla="*/ 564796 h 599162"/>
                <a:gd name="connsiteX191" fmla="*/ 702068 w 770887"/>
                <a:gd name="connsiteY191" fmla="*/ 555831 h 599162"/>
                <a:gd name="connsiteX192" fmla="*/ 709548 w 770887"/>
                <a:gd name="connsiteY192" fmla="*/ 554337 h 599162"/>
                <a:gd name="connsiteX193" fmla="*/ 706556 w 770887"/>
                <a:gd name="connsiteY193" fmla="*/ 545372 h 599162"/>
                <a:gd name="connsiteX194" fmla="*/ 697580 w 770887"/>
                <a:gd name="connsiteY194" fmla="*/ 549855 h 599162"/>
                <a:gd name="connsiteX195" fmla="*/ 700572 w 770887"/>
                <a:gd name="connsiteY195" fmla="*/ 540890 h 599162"/>
                <a:gd name="connsiteX196" fmla="*/ 696084 w 770887"/>
                <a:gd name="connsiteY196" fmla="*/ 534913 h 599162"/>
                <a:gd name="connsiteX197" fmla="*/ 694588 w 770887"/>
                <a:gd name="connsiteY197" fmla="*/ 530430 h 599162"/>
                <a:gd name="connsiteX198" fmla="*/ 694588 w 770887"/>
                <a:gd name="connsiteY198" fmla="*/ 525948 h 599162"/>
                <a:gd name="connsiteX199" fmla="*/ 700572 w 770887"/>
                <a:gd name="connsiteY199" fmla="*/ 516983 h 599162"/>
                <a:gd name="connsiteX200" fmla="*/ 693091 w 770887"/>
                <a:gd name="connsiteY200" fmla="*/ 516983 h 599162"/>
                <a:gd name="connsiteX201" fmla="*/ 690099 w 770887"/>
                <a:gd name="connsiteY201" fmla="*/ 519971 h 599162"/>
                <a:gd name="connsiteX202" fmla="*/ 690099 w 770887"/>
                <a:gd name="connsiteY202" fmla="*/ 522959 h 599162"/>
                <a:gd name="connsiteX203" fmla="*/ 690099 w 770887"/>
                <a:gd name="connsiteY203" fmla="*/ 531925 h 599162"/>
                <a:gd name="connsiteX204" fmla="*/ 685611 w 770887"/>
                <a:gd name="connsiteY204" fmla="*/ 534913 h 599162"/>
                <a:gd name="connsiteX205" fmla="*/ 682619 w 770887"/>
                <a:gd name="connsiteY205" fmla="*/ 537901 h 599162"/>
                <a:gd name="connsiteX206" fmla="*/ 682619 w 770887"/>
                <a:gd name="connsiteY206" fmla="*/ 533419 h 599162"/>
                <a:gd name="connsiteX207" fmla="*/ 681123 w 770887"/>
                <a:gd name="connsiteY207" fmla="*/ 527442 h 599162"/>
                <a:gd name="connsiteX208" fmla="*/ 679627 w 770887"/>
                <a:gd name="connsiteY208" fmla="*/ 519971 h 599162"/>
                <a:gd name="connsiteX209" fmla="*/ 678131 w 770887"/>
                <a:gd name="connsiteY209" fmla="*/ 515489 h 599162"/>
                <a:gd name="connsiteX210" fmla="*/ 676635 w 770887"/>
                <a:gd name="connsiteY210" fmla="*/ 511006 h 599162"/>
                <a:gd name="connsiteX211" fmla="*/ 676635 w 770887"/>
                <a:gd name="connsiteY211" fmla="*/ 506524 h 599162"/>
                <a:gd name="connsiteX212" fmla="*/ 681123 w 770887"/>
                <a:gd name="connsiteY212" fmla="*/ 503535 h 599162"/>
                <a:gd name="connsiteX213" fmla="*/ 684115 w 770887"/>
                <a:gd name="connsiteY213" fmla="*/ 499053 h 599162"/>
                <a:gd name="connsiteX214" fmla="*/ 690099 w 770887"/>
                <a:gd name="connsiteY214" fmla="*/ 493076 h 599162"/>
                <a:gd name="connsiteX215" fmla="*/ 684115 w 770887"/>
                <a:gd name="connsiteY215" fmla="*/ 482617 h 599162"/>
                <a:gd name="connsiteX216" fmla="*/ 681123 w 770887"/>
                <a:gd name="connsiteY216" fmla="*/ 484111 h 599162"/>
                <a:gd name="connsiteX217" fmla="*/ 678131 w 770887"/>
                <a:gd name="connsiteY217" fmla="*/ 491582 h 599162"/>
                <a:gd name="connsiteX218" fmla="*/ 672146 w 770887"/>
                <a:gd name="connsiteY218" fmla="*/ 499053 h 599162"/>
                <a:gd name="connsiteX219" fmla="*/ 667658 w 770887"/>
                <a:gd name="connsiteY219" fmla="*/ 502041 h 599162"/>
                <a:gd name="connsiteX220" fmla="*/ 666162 w 770887"/>
                <a:gd name="connsiteY220" fmla="*/ 505029 h 599162"/>
                <a:gd name="connsiteX221" fmla="*/ 669154 w 770887"/>
                <a:gd name="connsiteY221" fmla="*/ 516983 h 599162"/>
                <a:gd name="connsiteX222" fmla="*/ 675139 w 770887"/>
                <a:gd name="connsiteY222" fmla="*/ 533419 h 599162"/>
                <a:gd name="connsiteX223" fmla="*/ 669154 w 770887"/>
                <a:gd name="connsiteY223" fmla="*/ 531925 h 599162"/>
                <a:gd name="connsiteX224" fmla="*/ 660178 w 770887"/>
                <a:gd name="connsiteY224" fmla="*/ 513994 h 599162"/>
                <a:gd name="connsiteX225" fmla="*/ 649705 w 770887"/>
                <a:gd name="connsiteY225" fmla="*/ 499053 h 599162"/>
                <a:gd name="connsiteX226" fmla="*/ 646713 w 770887"/>
                <a:gd name="connsiteY226" fmla="*/ 508018 h 599162"/>
                <a:gd name="connsiteX227" fmla="*/ 643721 w 770887"/>
                <a:gd name="connsiteY227" fmla="*/ 506524 h 599162"/>
                <a:gd name="connsiteX228" fmla="*/ 639233 w 770887"/>
                <a:gd name="connsiteY228" fmla="*/ 496064 h 599162"/>
                <a:gd name="connsiteX229" fmla="*/ 633249 w 770887"/>
                <a:gd name="connsiteY229" fmla="*/ 491582 h 599162"/>
                <a:gd name="connsiteX230" fmla="*/ 618288 w 770887"/>
                <a:gd name="connsiteY230" fmla="*/ 475146 h 599162"/>
                <a:gd name="connsiteX231" fmla="*/ 618288 w 770887"/>
                <a:gd name="connsiteY231" fmla="*/ 464687 h 599162"/>
                <a:gd name="connsiteX232" fmla="*/ 615296 w 770887"/>
                <a:gd name="connsiteY232" fmla="*/ 470664 h 599162"/>
                <a:gd name="connsiteX233" fmla="*/ 607815 w 770887"/>
                <a:gd name="connsiteY233" fmla="*/ 467675 h 599162"/>
                <a:gd name="connsiteX234" fmla="*/ 591358 w 770887"/>
                <a:gd name="connsiteY234" fmla="*/ 452734 h 599162"/>
                <a:gd name="connsiteX235" fmla="*/ 580886 w 770887"/>
                <a:gd name="connsiteY235" fmla="*/ 440780 h 599162"/>
                <a:gd name="connsiteX236" fmla="*/ 574902 w 770887"/>
                <a:gd name="connsiteY236" fmla="*/ 442274 h 599162"/>
                <a:gd name="connsiteX237" fmla="*/ 561437 w 770887"/>
                <a:gd name="connsiteY237" fmla="*/ 439286 h 599162"/>
                <a:gd name="connsiteX238" fmla="*/ 552461 w 770887"/>
                <a:gd name="connsiteY238" fmla="*/ 430321 h 599162"/>
                <a:gd name="connsiteX239" fmla="*/ 552461 w 770887"/>
                <a:gd name="connsiteY239" fmla="*/ 419862 h 599162"/>
                <a:gd name="connsiteX240" fmla="*/ 547972 w 770887"/>
                <a:gd name="connsiteY240" fmla="*/ 422850 h 599162"/>
                <a:gd name="connsiteX241" fmla="*/ 530020 w 770887"/>
                <a:gd name="connsiteY241" fmla="*/ 422850 h 599162"/>
                <a:gd name="connsiteX242" fmla="*/ 521043 w 770887"/>
                <a:gd name="connsiteY242" fmla="*/ 421356 h 599162"/>
                <a:gd name="connsiteX243" fmla="*/ 510571 w 770887"/>
                <a:gd name="connsiteY243" fmla="*/ 418368 h 599162"/>
                <a:gd name="connsiteX244" fmla="*/ 491122 w 770887"/>
                <a:gd name="connsiteY244" fmla="*/ 416873 h 599162"/>
                <a:gd name="connsiteX245" fmla="*/ 471673 w 770887"/>
                <a:gd name="connsiteY245" fmla="*/ 421356 h 599162"/>
                <a:gd name="connsiteX246" fmla="*/ 458208 w 770887"/>
                <a:gd name="connsiteY246" fmla="*/ 424344 h 599162"/>
                <a:gd name="connsiteX247" fmla="*/ 461200 w 770887"/>
                <a:gd name="connsiteY247" fmla="*/ 412391 h 599162"/>
                <a:gd name="connsiteX248" fmla="*/ 456712 w 770887"/>
                <a:gd name="connsiteY248" fmla="*/ 415379 h 599162"/>
                <a:gd name="connsiteX249" fmla="*/ 449232 w 770887"/>
                <a:gd name="connsiteY249" fmla="*/ 410897 h 599162"/>
                <a:gd name="connsiteX250" fmla="*/ 443247 w 770887"/>
                <a:gd name="connsiteY250" fmla="*/ 407908 h 599162"/>
                <a:gd name="connsiteX251" fmla="*/ 437263 w 770887"/>
                <a:gd name="connsiteY251" fmla="*/ 407908 h 599162"/>
                <a:gd name="connsiteX252" fmla="*/ 432775 w 770887"/>
                <a:gd name="connsiteY252" fmla="*/ 407908 h 599162"/>
                <a:gd name="connsiteX253" fmla="*/ 425294 w 770887"/>
                <a:gd name="connsiteY253" fmla="*/ 412391 h 599162"/>
                <a:gd name="connsiteX254" fmla="*/ 419310 w 770887"/>
                <a:gd name="connsiteY254" fmla="*/ 415379 h 599162"/>
                <a:gd name="connsiteX255" fmla="*/ 413326 w 770887"/>
                <a:gd name="connsiteY255" fmla="*/ 422850 h 599162"/>
                <a:gd name="connsiteX256" fmla="*/ 410334 w 770887"/>
                <a:gd name="connsiteY256" fmla="*/ 425838 h 599162"/>
                <a:gd name="connsiteX257" fmla="*/ 402853 w 770887"/>
                <a:gd name="connsiteY257" fmla="*/ 424344 h 599162"/>
                <a:gd name="connsiteX258" fmla="*/ 410334 w 770887"/>
                <a:gd name="connsiteY258" fmla="*/ 418368 h 599162"/>
                <a:gd name="connsiteX259" fmla="*/ 419310 w 770887"/>
                <a:gd name="connsiteY259" fmla="*/ 409403 h 599162"/>
                <a:gd name="connsiteX260" fmla="*/ 425294 w 770887"/>
                <a:gd name="connsiteY260" fmla="*/ 403426 h 599162"/>
                <a:gd name="connsiteX261" fmla="*/ 429783 w 770887"/>
                <a:gd name="connsiteY261" fmla="*/ 397449 h 599162"/>
                <a:gd name="connsiteX262" fmla="*/ 426791 w 770887"/>
                <a:gd name="connsiteY262" fmla="*/ 397449 h 599162"/>
                <a:gd name="connsiteX263" fmla="*/ 420806 w 770887"/>
                <a:gd name="connsiteY263" fmla="*/ 394461 h 599162"/>
                <a:gd name="connsiteX264" fmla="*/ 420806 w 770887"/>
                <a:gd name="connsiteY264" fmla="*/ 384002 h 599162"/>
                <a:gd name="connsiteX265" fmla="*/ 414822 w 770887"/>
                <a:gd name="connsiteY265" fmla="*/ 388484 h 599162"/>
                <a:gd name="connsiteX266" fmla="*/ 413326 w 770887"/>
                <a:gd name="connsiteY266" fmla="*/ 389978 h 599162"/>
                <a:gd name="connsiteX267" fmla="*/ 402853 w 770887"/>
                <a:gd name="connsiteY267" fmla="*/ 389978 h 599162"/>
                <a:gd name="connsiteX268" fmla="*/ 393877 w 770887"/>
                <a:gd name="connsiteY268" fmla="*/ 388484 h 599162"/>
                <a:gd name="connsiteX269" fmla="*/ 389389 w 770887"/>
                <a:gd name="connsiteY269" fmla="*/ 392967 h 599162"/>
                <a:gd name="connsiteX270" fmla="*/ 386397 w 770887"/>
                <a:gd name="connsiteY270" fmla="*/ 401932 h 599162"/>
                <a:gd name="connsiteX271" fmla="*/ 392381 w 770887"/>
                <a:gd name="connsiteY271" fmla="*/ 409403 h 599162"/>
                <a:gd name="connsiteX272" fmla="*/ 389389 w 770887"/>
                <a:gd name="connsiteY272" fmla="*/ 421356 h 599162"/>
                <a:gd name="connsiteX273" fmla="*/ 381908 w 770887"/>
                <a:gd name="connsiteY273" fmla="*/ 428827 h 599162"/>
                <a:gd name="connsiteX274" fmla="*/ 374428 w 770887"/>
                <a:gd name="connsiteY274" fmla="*/ 428827 h 599162"/>
                <a:gd name="connsiteX275" fmla="*/ 365452 w 770887"/>
                <a:gd name="connsiteY275" fmla="*/ 428827 h 599162"/>
                <a:gd name="connsiteX276" fmla="*/ 362459 w 770887"/>
                <a:gd name="connsiteY276" fmla="*/ 439286 h 599162"/>
                <a:gd name="connsiteX277" fmla="*/ 350491 w 770887"/>
                <a:gd name="connsiteY277" fmla="*/ 443769 h 599162"/>
                <a:gd name="connsiteX278" fmla="*/ 348995 w 770887"/>
                <a:gd name="connsiteY278" fmla="*/ 446757 h 599162"/>
                <a:gd name="connsiteX279" fmla="*/ 338522 w 770887"/>
                <a:gd name="connsiteY279" fmla="*/ 454228 h 599162"/>
                <a:gd name="connsiteX280" fmla="*/ 328050 w 770887"/>
                <a:gd name="connsiteY280" fmla="*/ 457216 h 599162"/>
                <a:gd name="connsiteX281" fmla="*/ 322065 w 770887"/>
                <a:gd name="connsiteY281" fmla="*/ 458710 h 599162"/>
                <a:gd name="connsiteX282" fmla="*/ 319073 w 770887"/>
                <a:gd name="connsiteY282" fmla="*/ 454228 h 599162"/>
                <a:gd name="connsiteX283" fmla="*/ 317577 w 770887"/>
                <a:gd name="connsiteY283" fmla="*/ 451239 h 599162"/>
                <a:gd name="connsiteX284" fmla="*/ 325058 w 770887"/>
                <a:gd name="connsiteY284" fmla="*/ 448251 h 599162"/>
                <a:gd name="connsiteX285" fmla="*/ 331042 w 770887"/>
                <a:gd name="connsiteY285" fmla="*/ 440780 h 599162"/>
                <a:gd name="connsiteX286" fmla="*/ 323561 w 770887"/>
                <a:gd name="connsiteY286" fmla="*/ 440780 h 599162"/>
                <a:gd name="connsiteX287" fmla="*/ 320569 w 770887"/>
                <a:gd name="connsiteY287" fmla="*/ 436298 h 599162"/>
                <a:gd name="connsiteX288" fmla="*/ 328050 w 770887"/>
                <a:gd name="connsiteY288" fmla="*/ 425838 h 599162"/>
                <a:gd name="connsiteX289" fmla="*/ 331042 w 770887"/>
                <a:gd name="connsiteY289" fmla="*/ 415379 h 599162"/>
                <a:gd name="connsiteX290" fmla="*/ 335530 w 770887"/>
                <a:gd name="connsiteY290" fmla="*/ 400438 h 599162"/>
                <a:gd name="connsiteX291" fmla="*/ 343010 w 770887"/>
                <a:gd name="connsiteY291" fmla="*/ 391473 h 599162"/>
                <a:gd name="connsiteX292" fmla="*/ 369940 w 770887"/>
                <a:gd name="connsiteY292" fmla="*/ 394461 h 599162"/>
                <a:gd name="connsiteX293" fmla="*/ 365452 w 770887"/>
                <a:gd name="connsiteY293" fmla="*/ 388484 h 599162"/>
                <a:gd name="connsiteX294" fmla="*/ 357971 w 770887"/>
                <a:gd name="connsiteY294" fmla="*/ 386990 h 599162"/>
                <a:gd name="connsiteX295" fmla="*/ 344507 w 770887"/>
                <a:gd name="connsiteY295" fmla="*/ 381013 h 599162"/>
                <a:gd name="connsiteX296" fmla="*/ 334034 w 770887"/>
                <a:gd name="connsiteY296" fmla="*/ 385496 h 599162"/>
                <a:gd name="connsiteX297" fmla="*/ 325058 w 770887"/>
                <a:gd name="connsiteY297" fmla="*/ 392967 h 599162"/>
                <a:gd name="connsiteX298" fmla="*/ 316081 w 770887"/>
                <a:gd name="connsiteY298" fmla="*/ 400438 h 599162"/>
                <a:gd name="connsiteX299" fmla="*/ 311593 w 770887"/>
                <a:gd name="connsiteY299" fmla="*/ 409403 h 599162"/>
                <a:gd name="connsiteX300" fmla="*/ 310097 w 770887"/>
                <a:gd name="connsiteY300" fmla="*/ 416873 h 599162"/>
                <a:gd name="connsiteX301" fmla="*/ 304113 w 770887"/>
                <a:gd name="connsiteY301" fmla="*/ 416873 h 599162"/>
                <a:gd name="connsiteX302" fmla="*/ 304113 w 770887"/>
                <a:gd name="connsiteY302" fmla="*/ 419862 h 599162"/>
                <a:gd name="connsiteX303" fmla="*/ 307105 w 770887"/>
                <a:gd name="connsiteY303" fmla="*/ 425838 h 599162"/>
                <a:gd name="connsiteX304" fmla="*/ 305609 w 770887"/>
                <a:gd name="connsiteY304" fmla="*/ 430321 h 599162"/>
                <a:gd name="connsiteX305" fmla="*/ 301120 w 770887"/>
                <a:gd name="connsiteY305" fmla="*/ 434803 h 599162"/>
                <a:gd name="connsiteX306" fmla="*/ 290648 w 770887"/>
                <a:gd name="connsiteY306" fmla="*/ 440780 h 599162"/>
                <a:gd name="connsiteX307" fmla="*/ 284664 w 770887"/>
                <a:gd name="connsiteY307" fmla="*/ 445263 h 599162"/>
                <a:gd name="connsiteX308" fmla="*/ 277183 w 770887"/>
                <a:gd name="connsiteY308" fmla="*/ 452734 h 599162"/>
                <a:gd name="connsiteX309" fmla="*/ 275687 w 770887"/>
                <a:gd name="connsiteY309" fmla="*/ 460204 h 599162"/>
                <a:gd name="connsiteX310" fmla="*/ 286160 w 770887"/>
                <a:gd name="connsiteY310" fmla="*/ 463193 h 599162"/>
                <a:gd name="connsiteX311" fmla="*/ 287656 w 770887"/>
                <a:gd name="connsiteY311" fmla="*/ 473652 h 599162"/>
                <a:gd name="connsiteX312" fmla="*/ 283168 w 770887"/>
                <a:gd name="connsiteY312" fmla="*/ 479629 h 599162"/>
                <a:gd name="connsiteX313" fmla="*/ 275687 w 770887"/>
                <a:gd name="connsiteY313" fmla="*/ 484111 h 599162"/>
                <a:gd name="connsiteX314" fmla="*/ 266711 w 770887"/>
                <a:gd name="connsiteY314" fmla="*/ 496064 h 599162"/>
                <a:gd name="connsiteX315" fmla="*/ 253246 w 770887"/>
                <a:gd name="connsiteY315" fmla="*/ 505029 h 599162"/>
                <a:gd name="connsiteX316" fmla="*/ 226317 w 770887"/>
                <a:gd name="connsiteY316" fmla="*/ 518477 h 599162"/>
                <a:gd name="connsiteX317" fmla="*/ 224821 w 770887"/>
                <a:gd name="connsiteY317" fmla="*/ 530430 h 599162"/>
                <a:gd name="connsiteX318" fmla="*/ 214348 w 770887"/>
                <a:gd name="connsiteY318" fmla="*/ 534913 h 599162"/>
                <a:gd name="connsiteX319" fmla="*/ 203876 w 770887"/>
                <a:gd name="connsiteY319" fmla="*/ 540890 h 599162"/>
                <a:gd name="connsiteX320" fmla="*/ 190411 w 770887"/>
                <a:gd name="connsiteY320" fmla="*/ 545372 h 599162"/>
                <a:gd name="connsiteX321" fmla="*/ 185923 w 770887"/>
                <a:gd name="connsiteY321" fmla="*/ 548360 h 599162"/>
                <a:gd name="connsiteX322" fmla="*/ 179939 w 770887"/>
                <a:gd name="connsiteY322" fmla="*/ 552843 h 599162"/>
                <a:gd name="connsiteX323" fmla="*/ 175450 w 770887"/>
                <a:gd name="connsiteY323" fmla="*/ 557325 h 599162"/>
                <a:gd name="connsiteX324" fmla="*/ 172458 w 770887"/>
                <a:gd name="connsiteY324" fmla="*/ 566290 h 599162"/>
                <a:gd name="connsiteX325" fmla="*/ 164978 w 770887"/>
                <a:gd name="connsiteY325" fmla="*/ 567785 h 599162"/>
                <a:gd name="connsiteX326" fmla="*/ 154505 w 770887"/>
                <a:gd name="connsiteY326" fmla="*/ 570773 h 599162"/>
                <a:gd name="connsiteX327" fmla="*/ 147025 w 770887"/>
                <a:gd name="connsiteY327" fmla="*/ 570773 h 599162"/>
                <a:gd name="connsiteX328" fmla="*/ 139545 w 770887"/>
                <a:gd name="connsiteY328" fmla="*/ 573761 h 599162"/>
                <a:gd name="connsiteX329" fmla="*/ 129072 w 770887"/>
                <a:gd name="connsiteY329" fmla="*/ 579738 h 599162"/>
                <a:gd name="connsiteX330" fmla="*/ 132064 w 770887"/>
                <a:gd name="connsiteY330" fmla="*/ 587209 h 599162"/>
                <a:gd name="connsiteX331" fmla="*/ 129072 w 770887"/>
                <a:gd name="connsiteY331" fmla="*/ 588703 h 599162"/>
                <a:gd name="connsiteX332" fmla="*/ 121592 w 770887"/>
                <a:gd name="connsiteY332" fmla="*/ 584220 h 599162"/>
                <a:gd name="connsiteX333" fmla="*/ 114111 w 770887"/>
                <a:gd name="connsiteY333" fmla="*/ 581232 h 599162"/>
                <a:gd name="connsiteX334" fmla="*/ 108127 w 770887"/>
                <a:gd name="connsiteY334" fmla="*/ 572267 h 599162"/>
                <a:gd name="connsiteX335" fmla="*/ 106631 w 770887"/>
                <a:gd name="connsiteY335" fmla="*/ 575255 h 599162"/>
                <a:gd name="connsiteX336" fmla="*/ 106631 w 770887"/>
                <a:gd name="connsiteY336" fmla="*/ 587209 h 599162"/>
                <a:gd name="connsiteX337" fmla="*/ 97655 w 770887"/>
                <a:gd name="connsiteY337" fmla="*/ 587209 h 599162"/>
                <a:gd name="connsiteX338" fmla="*/ 97655 w 770887"/>
                <a:gd name="connsiteY338" fmla="*/ 591691 h 599162"/>
                <a:gd name="connsiteX339" fmla="*/ 88678 w 770887"/>
                <a:gd name="connsiteY339" fmla="*/ 591691 h 599162"/>
                <a:gd name="connsiteX340" fmla="*/ 88678 w 770887"/>
                <a:gd name="connsiteY340" fmla="*/ 590197 h 599162"/>
                <a:gd name="connsiteX341" fmla="*/ 84190 w 770887"/>
                <a:gd name="connsiteY341" fmla="*/ 588703 h 599162"/>
                <a:gd name="connsiteX342" fmla="*/ 78206 w 770887"/>
                <a:gd name="connsiteY342" fmla="*/ 588703 h 599162"/>
                <a:gd name="connsiteX343" fmla="*/ 70725 w 770887"/>
                <a:gd name="connsiteY343" fmla="*/ 590197 h 599162"/>
                <a:gd name="connsiteX344" fmla="*/ 61749 w 770887"/>
                <a:gd name="connsiteY344" fmla="*/ 599162 h 599162"/>
                <a:gd name="connsiteX345" fmla="*/ 45292 w 770887"/>
                <a:gd name="connsiteY345" fmla="*/ 599162 h 599162"/>
                <a:gd name="connsiteX346" fmla="*/ 30331 w 770887"/>
                <a:gd name="connsiteY346" fmla="*/ 599162 h 599162"/>
                <a:gd name="connsiteX347" fmla="*/ 30331 w 770887"/>
                <a:gd name="connsiteY347" fmla="*/ 593185 h 599162"/>
                <a:gd name="connsiteX348" fmla="*/ 40804 w 770887"/>
                <a:gd name="connsiteY348" fmla="*/ 581232 h 599162"/>
                <a:gd name="connsiteX349" fmla="*/ 58757 w 770887"/>
                <a:gd name="connsiteY349" fmla="*/ 581232 h 599162"/>
                <a:gd name="connsiteX350" fmla="*/ 66237 w 770887"/>
                <a:gd name="connsiteY350" fmla="*/ 581232 h 599162"/>
                <a:gd name="connsiteX351" fmla="*/ 73717 w 770887"/>
                <a:gd name="connsiteY351" fmla="*/ 576750 h 599162"/>
                <a:gd name="connsiteX352" fmla="*/ 84190 w 770887"/>
                <a:gd name="connsiteY352" fmla="*/ 573761 h 599162"/>
                <a:gd name="connsiteX353" fmla="*/ 88678 w 770887"/>
                <a:gd name="connsiteY353" fmla="*/ 570773 h 599162"/>
                <a:gd name="connsiteX354" fmla="*/ 93166 w 770887"/>
                <a:gd name="connsiteY354" fmla="*/ 563302 h 599162"/>
                <a:gd name="connsiteX355" fmla="*/ 102143 w 770887"/>
                <a:gd name="connsiteY355" fmla="*/ 558820 h 599162"/>
                <a:gd name="connsiteX356" fmla="*/ 115607 w 770887"/>
                <a:gd name="connsiteY356" fmla="*/ 557325 h 599162"/>
                <a:gd name="connsiteX357" fmla="*/ 123088 w 770887"/>
                <a:gd name="connsiteY357" fmla="*/ 557325 h 599162"/>
                <a:gd name="connsiteX358" fmla="*/ 129072 w 770887"/>
                <a:gd name="connsiteY358" fmla="*/ 563302 h 599162"/>
                <a:gd name="connsiteX359" fmla="*/ 135056 w 770887"/>
                <a:gd name="connsiteY359" fmla="*/ 558820 h 599162"/>
                <a:gd name="connsiteX360" fmla="*/ 141041 w 770887"/>
                <a:gd name="connsiteY360" fmla="*/ 549855 h 599162"/>
                <a:gd name="connsiteX361" fmla="*/ 148521 w 770887"/>
                <a:gd name="connsiteY361" fmla="*/ 542384 h 599162"/>
                <a:gd name="connsiteX362" fmla="*/ 156001 w 770887"/>
                <a:gd name="connsiteY362" fmla="*/ 537901 h 599162"/>
                <a:gd name="connsiteX363" fmla="*/ 170962 w 770887"/>
                <a:gd name="connsiteY363" fmla="*/ 534913 h 599162"/>
                <a:gd name="connsiteX364" fmla="*/ 176946 w 770887"/>
                <a:gd name="connsiteY364" fmla="*/ 528936 h 599162"/>
                <a:gd name="connsiteX365" fmla="*/ 184427 w 770887"/>
                <a:gd name="connsiteY365" fmla="*/ 521465 h 599162"/>
                <a:gd name="connsiteX366" fmla="*/ 193403 w 770887"/>
                <a:gd name="connsiteY366" fmla="*/ 513994 h 599162"/>
                <a:gd name="connsiteX367" fmla="*/ 200884 w 770887"/>
                <a:gd name="connsiteY367" fmla="*/ 509512 h 599162"/>
                <a:gd name="connsiteX368" fmla="*/ 203876 w 770887"/>
                <a:gd name="connsiteY368" fmla="*/ 500547 h 599162"/>
                <a:gd name="connsiteX369" fmla="*/ 205372 w 770887"/>
                <a:gd name="connsiteY369" fmla="*/ 487099 h 599162"/>
                <a:gd name="connsiteX370" fmla="*/ 208364 w 770887"/>
                <a:gd name="connsiteY370" fmla="*/ 478134 h 599162"/>
                <a:gd name="connsiteX371" fmla="*/ 209860 w 770887"/>
                <a:gd name="connsiteY371" fmla="*/ 475146 h 599162"/>
                <a:gd name="connsiteX372" fmla="*/ 217340 w 770887"/>
                <a:gd name="connsiteY372" fmla="*/ 464687 h 599162"/>
                <a:gd name="connsiteX373" fmla="*/ 212852 w 770887"/>
                <a:gd name="connsiteY373" fmla="*/ 464687 h 599162"/>
                <a:gd name="connsiteX374" fmla="*/ 205372 w 770887"/>
                <a:gd name="connsiteY374" fmla="*/ 466181 h 599162"/>
                <a:gd name="connsiteX375" fmla="*/ 200884 w 770887"/>
                <a:gd name="connsiteY375" fmla="*/ 466181 h 599162"/>
                <a:gd name="connsiteX376" fmla="*/ 193403 w 770887"/>
                <a:gd name="connsiteY376" fmla="*/ 464687 h 599162"/>
                <a:gd name="connsiteX377" fmla="*/ 190411 w 770887"/>
                <a:gd name="connsiteY377" fmla="*/ 461699 h 599162"/>
                <a:gd name="connsiteX378" fmla="*/ 197891 w 770887"/>
                <a:gd name="connsiteY378" fmla="*/ 454228 h 599162"/>
                <a:gd name="connsiteX379" fmla="*/ 190411 w 770887"/>
                <a:gd name="connsiteY379" fmla="*/ 455722 h 599162"/>
                <a:gd name="connsiteX380" fmla="*/ 185923 w 770887"/>
                <a:gd name="connsiteY380" fmla="*/ 460204 h 599162"/>
                <a:gd name="connsiteX381" fmla="*/ 182931 w 770887"/>
                <a:gd name="connsiteY381" fmla="*/ 470664 h 599162"/>
                <a:gd name="connsiteX382" fmla="*/ 178442 w 770887"/>
                <a:gd name="connsiteY382" fmla="*/ 475146 h 599162"/>
                <a:gd name="connsiteX383" fmla="*/ 176946 w 770887"/>
                <a:gd name="connsiteY383" fmla="*/ 470664 h 599162"/>
                <a:gd name="connsiteX384" fmla="*/ 172458 w 770887"/>
                <a:gd name="connsiteY384" fmla="*/ 464687 h 599162"/>
                <a:gd name="connsiteX385" fmla="*/ 164978 w 770887"/>
                <a:gd name="connsiteY385" fmla="*/ 457216 h 599162"/>
                <a:gd name="connsiteX386" fmla="*/ 153009 w 770887"/>
                <a:gd name="connsiteY386" fmla="*/ 449745 h 599162"/>
                <a:gd name="connsiteX387" fmla="*/ 150017 w 770887"/>
                <a:gd name="connsiteY387" fmla="*/ 449745 h 599162"/>
                <a:gd name="connsiteX388" fmla="*/ 139545 w 770887"/>
                <a:gd name="connsiteY388" fmla="*/ 457216 h 599162"/>
                <a:gd name="connsiteX389" fmla="*/ 133560 w 770887"/>
                <a:gd name="connsiteY389" fmla="*/ 457216 h 599162"/>
                <a:gd name="connsiteX390" fmla="*/ 124584 w 770887"/>
                <a:gd name="connsiteY390" fmla="*/ 457216 h 599162"/>
                <a:gd name="connsiteX391" fmla="*/ 126080 w 770887"/>
                <a:gd name="connsiteY391" fmla="*/ 437792 h 599162"/>
                <a:gd name="connsiteX392" fmla="*/ 127576 w 770887"/>
                <a:gd name="connsiteY392" fmla="*/ 431815 h 599162"/>
                <a:gd name="connsiteX393" fmla="*/ 132064 w 770887"/>
                <a:gd name="connsiteY393" fmla="*/ 425838 h 599162"/>
                <a:gd name="connsiteX394" fmla="*/ 132064 w 770887"/>
                <a:gd name="connsiteY394" fmla="*/ 418368 h 599162"/>
                <a:gd name="connsiteX395" fmla="*/ 130568 w 770887"/>
                <a:gd name="connsiteY395" fmla="*/ 406414 h 599162"/>
                <a:gd name="connsiteX396" fmla="*/ 127576 w 770887"/>
                <a:gd name="connsiteY396" fmla="*/ 394461 h 599162"/>
                <a:gd name="connsiteX397" fmla="*/ 124584 w 770887"/>
                <a:gd name="connsiteY397" fmla="*/ 397449 h 599162"/>
                <a:gd name="connsiteX398" fmla="*/ 118600 w 770887"/>
                <a:gd name="connsiteY398" fmla="*/ 403426 h 599162"/>
                <a:gd name="connsiteX399" fmla="*/ 114111 w 770887"/>
                <a:gd name="connsiteY399" fmla="*/ 406414 h 599162"/>
                <a:gd name="connsiteX400" fmla="*/ 109623 w 770887"/>
                <a:gd name="connsiteY400" fmla="*/ 406414 h 599162"/>
                <a:gd name="connsiteX401" fmla="*/ 105135 w 770887"/>
                <a:gd name="connsiteY401" fmla="*/ 401932 h 599162"/>
                <a:gd name="connsiteX402" fmla="*/ 102143 w 770887"/>
                <a:gd name="connsiteY402" fmla="*/ 401932 h 599162"/>
                <a:gd name="connsiteX403" fmla="*/ 96158 w 770887"/>
                <a:gd name="connsiteY403" fmla="*/ 398943 h 599162"/>
                <a:gd name="connsiteX404" fmla="*/ 91670 w 770887"/>
                <a:gd name="connsiteY404" fmla="*/ 394461 h 599162"/>
                <a:gd name="connsiteX405" fmla="*/ 87182 w 770887"/>
                <a:gd name="connsiteY405" fmla="*/ 391473 h 599162"/>
                <a:gd name="connsiteX406" fmla="*/ 82694 w 770887"/>
                <a:gd name="connsiteY406" fmla="*/ 386990 h 599162"/>
                <a:gd name="connsiteX407" fmla="*/ 81198 w 770887"/>
                <a:gd name="connsiteY407" fmla="*/ 382508 h 599162"/>
                <a:gd name="connsiteX408" fmla="*/ 79702 w 770887"/>
                <a:gd name="connsiteY408" fmla="*/ 372048 h 599162"/>
                <a:gd name="connsiteX409" fmla="*/ 85686 w 770887"/>
                <a:gd name="connsiteY409" fmla="*/ 367566 h 599162"/>
                <a:gd name="connsiteX410" fmla="*/ 91670 w 770887"/>
                <a:gd name="connsiteY410" fmla="*/ 367566 h 599162"/>
                <a:gd name="connsiteX411" fmla="*/ 99151 w 770887"/>
                <a:gd name="connsiteY411" fmla="*/ 367566 h 599162"/>
                <a:gd name="connsiteX412" fmla="*/ 106631 w 770887"/>
                <a:gd name="connsiteY412" fmla="*/ 372048 h 599162"/>
                <a:gd name="connsiteX413" fmla="*/ 109623 w 770887"/>
                <a:gd name="connsiteY413" fmla="*/ 364578 h 599162"/>
                <a:gd name="connsiteX414" fmla="*/ 105135 w 770887"/>
                <a:gd name="connsiteY414" fmla="*/ 360095 h 599162"/>
                <a:gd name="connsiteX415" fmla="*/ 103639 w 770887"/>
                <a:gd name="connsiteY415" fmla="*/ 360095 h 599162"/>
                <a:gd name="connsiteX416" fmla="*/ 96158 w 770887"/>
                <a:gd name="connsiteY416" fmla="*/ 360095 h 599162"/>
                <a:gd name="connsiteX417" fmla="*/ 91670 w 770887"/>
                <a:gd name="connsiteY417" fmla="*/ 360095 h 599162"/>
                <a:gd name="connsiteX418" fmla="*/ 82694 w 770887"/>
                <a:gd name="connsiteY418" fmla="*/ 354118 h 599162"/>
                <a:gd name="connsiteX419" fmla="*/ 79702 w 770887"/>
                <a:gd name="connsiteY419" fmla="*/ 348142 h 599162"/>
                <a:gd name="connsiteX420" fmla="*/ 76710 w 770887"/>
                <a:gd name="connsiteY420" fmla="*/ 340671 h 599162"/>
                <a:gd name="connsiteX421" fmla="*/ 73717 w 770887"/>
                <a:gd name="connsiteY421" fmla="*/ 333200 h 599162"/>
                <a:gd name="connsiteX422" fmla="*/ 73717 w 770887"/>
                <a:gd name="connsiteY422" fmla="*/ 330212 h 599162"/>
                <a:gd name="connsiteX423" fmla="*/ 76710 w 770887"/>
                <a:gd name="connsiteY423" fmla="*/ 327223 h 599162"/>
                <a:gd name="connsiteX424" fmla="*/ 81198 w 770887"/>
                <a:gd name="connsiteY424" fmla="*/ 319752 h 599162"/>
                <a:gd name="connsiteX425" fmla="*/ 88678 w 770887"/>
                <a:gd name="connsiteY425" fmla="*/ 310787 h 599162"/>
                <a:gd name="connsiteX426" fmla="*/ 97655 w 770887"/>
                <a:gd name="connsiteY426" fmla="*/ 304811 h 599162"/>
                <a:gd name="connsiteX427" fmla="*/ 103639 w 770887"/>
                <a:gd name="connsiteY427" fmla="*/ 297340 h 599162"/>
                <a:gd name="connsiteX428" fmla="*/ 105135 w 770887"/>
                <a:gd name="connsiteY428" fmla="*/ 289869 h 599162"/>
                <a:gd name="connsiteX429" fmla="*/ 112615 w 770887"/>
                <a:gd name="connsiteY429" fmla="*/ 282398 h 599162"/>
                <a:gd name="connsiteX430" fmla="*/ 118600 w 770887"/>
                <a:gd name="connsiteY430" fmla="*/ 280904 h 599162"/>
                <a:gd name="connsiteX431" fmla="*/ 123088 w 770887"/>
                <a:gd name="connsiteY431" fmla="*/ 283892 h 599162"/>
                <a:gd name="connsiteX432" fmla="*/ 127576 w 770887"/>
                <a:gd name="connsiteY432" fmla="*/ 289869 h 599162"/>
                <a:gd name="connsiteX433" fmla="*/ 130568 w 770887"/>
                <a:gd name="connsiteY433" fmla="*/ 289869 h 599162"/>
                <a:gd name="connsiteX434" fmla="*/ 136552 w 770887"/>
                <a:gd name="connsiteY434" fmla="*/ 289869 h 599162"/>
                <a:gd name="connsiteX435" fmla="*/ 139545 w 770887"/>
                <a:gd name="connsiteY435" fmla="*/ 289869 h 599162"/>
                <a:gd name="connsiteX436" fmla="*/ 144033 w 770887"/>
                <a:gd name="connsiteY436" fmla="*/ 283892 h 599162"/>
                <a:gd name="connsiteX437" fmla="*/ 148521 w 770887"/>
                <a:gd name="connsiteY437" fmla="*/ 283892 h 599162"/>
                <a:gd name="connsiteX438" fmla="*/ 150017 w 770887"/>
                <a:gd name="connsiteY438" fmla="*/ 280904 h 599162"/>
                <a:gd name="connsiteX439" fmla="*/ 153009 w 770887"/>
                <a:gd name="connsiteY439" fmla="*/ 276422 h 599162"/>
                <a:gd name="connsiteX440" fmla="*/ 154505 w 770887"/>
                <a:gd name="connsiteY440" fmla="*/ 280904 h 599162"/>
                <a:gd name="connsiteX441" fmla="*/ 158994 w 770887"/>
                <a:gd name="connsiteY441" fmla="*/ 280904 h 599162"/>
                <a:gd name="connsiteX442" fmla="*/ 161986 w 770887"/>
                <a:gd name="connsiteY442" fmla="*/ 280904 h 599162"/>
                <a:gd name="connsiteX443" fmla="*/ 167970 w 770887"/>
                <a:gd name="connsiteY443" fmla="*/ 280904 h 599162"/>
                <a:gd name="connsiteX444" fmla="*/ 172458 w 770887"/>
                <a:gd name="connsiteY444" fmla="*/ 276422 h 599162"/>
                <a:gd name="connsiteX445" fmla="*/ 176946 w 770887"/>
                <a:gd name="connsiteY445" fmla="*/ 276422 h 599162"/>
                <a:gd name="connsiteX446" fmla="*/ 178442 w 770887"/>
                <a:gd name="connsiteY446" fmla="*/ 265962 h 599162"/>
                <a:gd name="connsiteX447" fmla="*/ 175450 w 770887"/>
                <a:gd name="connsiteY447" fmla="*/ 258491 h 599162"/>
                <a:gd name="connsiteX448" fmla="*/ 172458 w 770887"/>
                <a:gd name="connsiteY448" fmla="*/ 246538 h 599162"/>
                <a:gd name="connsiteX449" fmla="*/ 178442 w 770887"/>
                <a:gd name="connsiteY449" fmla="*/ 246538 h 599162"/>
                <a:gd name="connsiteX450" fmla="*/ 184427 w 770887"/>
                <a:gd name="connsiteY450" fmla="*/ 240561 h 599162"/>
                <a:gd name="connsiteX451" fmla="*/ 182931 w 770887"/>
                <a:gd name="connsiteY451" fmla="*/ 231596 h 599162"/>
                <a:gd name="connsiteX452" fmla="*/ 173954 w 770887"/>
                <a:gd name="connsiteY452" fmla="*/ 230102 h 599162"/>
                <a:gd name="connsiteX453" fmla="*/ 169466 w 770887"/>
                <a:gd name="connsiteY453" fmla="*/ 230102 h 599162"/>
                <a:gd name="connsiteX454" fmla="*/ 164978 w 770887"/>
                <a:gd name="connsiteY454" fmla="*/ 231596 h 599162"/>
                <a:gd name="connsiteX455" fmla="*/ 160490 w 770887"/>
                <a:gd name="connsiteY455" fmla="*/ 234585 h 599162"/>
                <a:gd name="connsiteX456" fmla="*/ 157497 w 770887"/>
                <a:gd name="connsiteY456" fmla="*/ 240561 h 599162"/>
                <a:gd name="connsiteX457" fmla="*/ 153009 w 770887"/>
                <a:gd name="connsiteY457" fmla="*/ 240561 h 599162"/>
                <a:gd name="connsiteX458" fmla="*/ 148521 w 770887"/>
                <a:gd name="connsiteY458" fmla="*/ 231596 h 599162"/>
                <a:gd name="connsiteX459" fmla="*/ 136552 w 770887"/>
                <a:gd name="connsiteY459" fmla="*/ 231596 h 599162"/>
                <a:gd name="connsiteX460" fmla="*/ 123088 w 770887"/>
                <a:gd name="connsiteY460" fmla="*/ 231596 h 599162"/>
                <a:gd name="connsiteX461" fmla="*/ 112615 w 770887"/>
                <a:gd name="connsiteY461" fmla="*/ 228608 h 599162"/>
                <a:gd name="connsiteX462" fmla="*/ 102143 w 770887"/>
                <a:gd name="connsiteY462" fmla="*/ 224125 h 599162"/>
                <a:gd name="connsiteX463" fmla="*/ 96158 w 770887"/>
                <a:gd name="connsiteY463" fmla="*/ 216654 h 599162"/>
                <a:gd name="connsiteX464" fmla="*/ 94662 w 770887"/>
                <a:gd name="connsiteY464" fmla="*/ 201713 h 599162"/>
                <a:gd name="connsiteX465" fmla="*/ 102143 w 770887"/>
                <a:gd name="connsiteY465" fmla="*/ 198724 h 599162"/>
                <a:gd name="connsiteX466" fmla="*/ 106631 w 770887"/>
                <a:gd name="connsiteY466" fmla="*/ 195736 h 599162"/>
                <a:gd name="connsiteX467" fmla="*/ 96158 w 770887"/>
                <a:gd name="connsiteY467" fmla="*/ 191254 h 599162"/>
                <a:gd name="connsiteX468" fmla="*/ 90174 w 770887"/>
                <a:gd name="connsiteY468" fmla="*/ 186771 h 599162"/>
                <a:gd name="connsiteX469" fmla="*/ 82694 w 770887"/>
                <a:gd name="connsiteY469" fmla="*/ 180794 h 599162"/>
                <a:gd name="connsiteX470" fmla="*/ 81198 w 770887"/>
                <a:gd name="connsiteY470" fmla="*/ 177806 h 599162"/>
                <a:gd name="connsiteX471" fmla="*/ 87182 w 770887"/>
                <a:gd name="connsiteY471" fmla="*/ 173324 h 599162"/>
                <a:gd name="connsiteX472" fmla="*/ 91670 w 770887"/>
                <a:gd name="connsiteY472" fmla="*/ 173324 h 599162"/>
                <a:gd name="connsiteX473" fmla="*/ 100647 w 770887"/>
                <a:gd name="connsiteY473" fmla="*/ 171829 h 599162"/>
                <a:gd name="connsiteX474" fmla="*/ 112615 w 770887"/>
                <a:gd name="connsiteY474" fmla="*/ 164359 h 599162"/>
                <a:gd name="connsiteX475" fmla="*/ 114111 w 770887"/>
                <a:gd name="connsiteY475" fmla="*/ 167347 h 599162"/>
                <a:gd name="connsiteX476" fmla="*/ 121592 w 770887"/>
                <a:gd name="connsiteY476" fmla="*/ 164359 h 599162"/>
                <a:gd name="connsiteX477" fmla="*/ 121592 w 770887"/>
                <a:gd name="connsiteY477" fmla="*/ 162864 h 599162"/>
                <a:gd name="connsiteX478" fmla="*/ 126080 w 770887"/>
                <a:gd name="connsiteY478" fmla="*/ 161370 h 599162"/>
                <a:gd name="connsiteX479" fmla="*/ 135056 w 770887"/>
                <a:gd name="connsiteY479" fmla="*/ 159876 h 599162"/>
                <a:gd name="connsiteX480" fmla="*/ 145529 w 770887"/>
                <a:gd name="connsiteY480" fmla="*/ 159876 h 599162"/>
                <a:gd name="connsiteX481" fmla="*/ 150017 w 770887"/>
                <a:gd name="connsiteY481" fmla="*/ 162864 h 599162"/>
                <a:gd name="connsiteX482" fmla="*/ 147025 w 770887"/>
                <a:gd name="connsiteY482" fmla="*/ 170335 h 599162"/>
                <a:gd name="connsiteX483" fmla="*/ 147025 w 770887"/>
                <a:gd name="connsiteY483" fmla="*/ 173324 h 599162"/>
                <a:gd name="connsiteX484" fmla="*/ 151513 w 770887"/>
                <a:gd name="connsiteY484" fmla="*/ 176312 h 599162"/>
                <a:gd name="connsiteX485" fmla="*/ 156001 w 770887"/>
                <a:gd name="connsiteY485" fmla="*/ 180794 h 599162"/>
                <a:gd name="connsiteX486" fmla="*/ 164978 w 770887"/>
                <a:gd name="connsiteY486" fmla="*/ 180794 h 599162"/>
                <a:gd name="connsiteX487" fmla="*/ 176946 w 770887"/>
                <a:gd name="connsiteY487" fmla="*/ 183783 h 599162"/>
                <a:gd name="connsiteX488" fmla="*/ 185923 w 770887"/>
                <a:gd name="connsiteY488" fmla="*/ 179300 h 599162"/>
                <a:gd name="connsiteX489" fmla="*/ 191907 w 770887"/>
                <a:gd name="connsiteY489" fmla="*/ 173324 h 599162"/>
                <a:gd name="connsiteX490" fmla="*/ 199387 w 770887"/>
                <a:gd name="connsiteY490" fmla="*/ 168841 h 599162"/>
                <a:gd name="connsiteX491" fmla="*/ 191907 w 770887"/>
                <a:gd name="connsiteY491" fmla="*/ 165853 h 599162"/>
                <a:gd name="connsiteX492" fmla="*/ 185923 w 770887"/>
                <a:gd name="connsiteY492" fmla="*/ 162864 h 599162"/>
                <a:gd name="connsiteX493" fmla="*/ 181435 w 770887"/>
                <a:gd name="connsiteY493" fmla="*/ 159876 h 599162"/>
                <a:gd name="connsiteX494" fmla="*/ 181435 w 770887"/>
                <a:gd name="connsiteY494" fmla="*/ 153899 h 599162"/>
                <a:gd name="connsiteX495" fmla="*/ 179939 w 770887"/>
                <a:gd name="connsiteY495" fmla="*/ 146428 h 599162"/>
                <a:gd name="connsiteX496" fmla="*/ 157497 w 770887"/>
                <a:gd name="connsiteY496" fmla="*/ 140452 h 599162"/>
                <a:gd name="connsiteX497" fmla="*/ 157497 w 770887"/>
                <a:gd name="connsiteY497" fmla="*/ 118039 h 599162"/>
                <a:gd name="connsiteX498" fmla="*/ 147025 w 770887"/>
                <a:gd name="connsiteY498" fmla="*/ 107580 h 599162"/>
                <a:gd name="connsiteX499" fmla="*/ 126080 w 770887"/>
                <a:gd name="connsiteY499" fmla="*/ 85168 h 599162"/>
                <a:gd name="connsiteX500" fmla="*/ 129072 w 770887"/>
                <a:gd name="connsiteY500" fmla="*/ 85168 h 599162"/>
                <a:gd name="connsiteX501" fmla="*/ 129072 w 770887"/>
                <a:gd name="connsiteY501" fmla="*/ 80685 h 599162"/>
                <a:gd name="connsiteX502" fmla="*/ 136552 w 770887"/>
                <a:gd name="connsiteY502" fmla="*/ 80685 h 599162"/>
                <a:gd name="connsiteX503" fmla="*/ 136552 w 770887"/>
                <a:gd name="connsiteY503" fmla="*/ 74708 h 599162"/>
                <a:gd name="connsiteX504" fmla="*/ 138048 w 770887"/>
                <a:gd name="connsiteY504" fmla="*/ 67238 h 599162"/>
                <a:gd name="connsiteX505" fmla="*/ 142537 w 770887"/>
                <a:gd name="connsiteY505" fmla="*/ 67238 h 599162"/>
                <a:gd name="connsiteX506" fmla="*/ 147025 w 770887"/>
                <a:gd name="connsiteY506" fmla="*/ 70226 h 599162"/>
                <a:gd name="connsiteX507" fmla="*/ 154505 w 770887"/>
                <a:gd name="connsiteY507" fmla="*/ 70226 h 599162"/>
                <a:gd name="connsiteX508" fmla="*/ 157497 w 770887"/>
                <a:gd name="connsiteY508" fmla="*/ 70226 h 599162"/>
                <a:gd name="connsiteX509" fmla="*/ 164978 w 770887"/>
                <a:gd name="connsiteY509" fmla="*/ 70226 h 599162"/>
                <a:gd name="connsiteX510" fmla="*/ 178442 w 770887"/>
                <a:gd name="connsiteY510" fmla="*/ 65743 h 599162"/>
                <a:gd name="connsiteX511" fmla="*/ 182931 w 770887"/>
                <a:gd name="connsiteY511" fmla="*/ 61261 h 599162"/>
                <a:gd name="connsiteX512" fmla="*/ 187419 w 770887"/>
                <a:gd name="connsiteY512" fmla="*/ 53790 h 599162"/>
                <a:gd name="connsiteX513" fmla="*/ 187419 w 770887"/>
                <a:gd name="connsiteY513" fmla="*/ 41837 h 599162"/>
                <a:gd name="connsiteX514" fmla="*/ 191907 w 770887"/>
                <a:gd name="connsiteY514" fmla="*/ 41837 h 599162"/>
                <a:gd name="connsiteX515" fmla="*/ 196395 w 770887"/>
                <a:gd name="connsiteY515" fmla="*/ 37354 h 599162"/>
                <a:gd name="connsiteX516" fmla="*/ 205372 w 770887"/>
                <a:gd name="connsiteY516" fmla="*/ 29883 h 599162"/>
                <a:gd name="connsiteX517" fmla="*/ 221829 w 770887"/>
                <a:gd name="connsiteY517" fmla="*/ 26895 h 599162"/>
                <a:gd name="connsiteX518" fmla="*/ 227813 w 770887"/>
                <a:gd name="connsiteY518" fmla="*/ 19424 h 599162"/>
                <a:gd name="connsiteX519" fmla="*/ 233797 w 770887"/>
                <a:gd name="connsiteY519" fmla="*/ 16436 h 599162"/>
                <a:gd name="connsiteX520" fmla="*/ 238285 w 770887"/>
                <a:gd name="connsiteY520" fmla="*/ 11953 h 599162"/>
                <a:gd name="connsiteX521" fmla="*/ 262223 w 770887"/>
                <a:gd name="connsiteY521" fmla="*/ 13447 h 599162"/>
                <a:gd name="connsiteX522" fmla="*/ 265215 w 770887"/>
                <a:gd name="connsiteY522" fmla="*/ 5977 h 599162"/>
                <a:gd name="connsiteX523" fmla="*/ 277183 w 770887"/>
                <a:gd name="connsiteY523" fmla="*/ 0 h 599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</a:cxnLst>
              <a:rect l="l" t="t" r="r" b="b"/>
              <a:pathLst>
                <a:path w="770887" h="599162">
                  <a:moveTo>
                    <a:pt x="302516" y="482511"/>
                  </a:moveTo>
                  <a:lnTo>
                    <a:pt x="307819" y="487813"/>
                  </a:lnTo>
                  <a:lnTo>
                    <a:pt x="318423" y="494883"/>
                  </a:lnTo>
                  <a:lnTo>
                    <a:pt x="311354" y="496651"/>
                  </a:lnTo>
                  <a:lnTo>
                    <a:pt x="307819" y="496651"/>
                  </a:lnTo>
                  <a:lnTo>
                    <a:pt x="300749" y="501953"/>
                  </a:lnTo>
                  <a:lnTo>
                    <a:pt x="300749" y="503720"/>
                  </a:lnTo>
                  <a:lnTo>
                    <a:pt x="300749" y="509023"/>
                  </a:lnTo>
                  <a:lnTo>
                    <a:pt x="304284" y="509023"/>
                  </a:lnTo>
                  <a:lnTo>
                    <a:pt x="311354" y="517860"/>
                  </a:lnTo>
                  <a:lnTo>
                    <a:pt x="311354" y="521395"/>
                  </a:lnTo>
                  <a:lnTo>
                    <a:pt x="306051" y="523162"/>
                  </a:lnTo>
                  <a:lnTo>
                    <a:pt x="302516" y="523162"/>
                  </a:lnTo>
                  <a:lnTo>
                    <a:pt x="298982" y="524930"/>
                  </a:lnTo>
                  <a:lnTo>
                    <a:pt x="297214" y="524930"/>
                  </a:lnTo>
                  <a:lnTo>
                    <a:pt x="291912" y="528465"/>
                  </a:lnTo>
                  <a:lnTo>
                    <a:pt x="291912" y="533767"/>
                  </a:lnTo>
                  <a:lnTo>
                    <a:pt x="291912" y="535534"/>
                  </a:lnTo>
                  <a:lnTo>
                    <a:pt x="288377" y="540837"/>
                  </a:lnTo>
                  <a:lnTo>
                    <a:pt x="283075" y="531999"/>
                  </a:lnTo>
                  <a:lnTo>
                    <a:pt x="283075" y="533767"/>
                  </a:lnTo>
                  <a:lnTo>
                    <a:pt x="281307" y="537302"/>
                  </a:lnTo>
                  <a:lnTo>
                    <a:pt x="276005" y="542604"/>
                  </a:lnTo>
                  <a:lnTo>
                    <a:pt x="272470" y="549674"/>
                  </a:lnTo>
                  <a:lnTo>
                    <a:pt x="272470" y="551441"/>
                  </a:lnTo>
                  <a:lnTo>
                    <a:pt x="272470" y="558511"/>
                  </a:lnTo>
                  <a:lnTo>
                    <a:pt x="256563" y="558511"/>
                  </a:lnTo>
                  <a:lnTo>
                    <a:pt x="268935" y="554976"/>
                  </a:lnTo>
                  <a:lnTo>
                    <a:pt x="270703" y="551441"/>
                  </a:lnTo>
                  <a:lnTo>
                    <a:pt x="272470" y="547906"/>
                  </a:lnTo>
                  <a:lnTo>
                    <a:pt x="270703" y="542604"/>
                  </a:lnTo>
                  <a:lnTo>
                    <a:pt x="267168" y="540837"/>
                  </a:lnTo>
                  <a:lnTo>
                    <a:pt x="265400" y="540837"/>
                  </a:lnTo>
                  <a:lnTo>
                    <a:pt x="261866" y="537302"/>
                  </a:lnTo>
                  <a:lnTo>
                    <a:pt x="261866" y="535534"/>
                  </a:lnTo>
                  <a:lnTo>
                    <a:pt x="260098" y="524930"/>
                  </a:lnTo>
                  <a:lnTo>
                    <a:pt x="263633" y="521395"/>
                  </a:lnTo>
                  <a:lnTo>
                    <a:pt x="265400" y="517860"/>
                  </a:lnTo>
                  <a:lnTo>
                    <a:pt x="270703" y="514325"/>
                  </a:lnTo>
                  <a:lnTo>
                    <a:pt x="272470" y="516093"/>
                  </a:lnTo>
                  <a:lnTo>
                    <a:pt x="277772" y="521395"/>
                  </a:lnTo>
                  <a:lnTo>
                    <a:pt x="281307" y="528465"/>
                  </a:lnTo>
                  <a:lnTo>
                    <a:pt x="281307" y="521395"/>
                  </a:lnTo>
                  <a:lnTo>
                    <a:pt x="279540" y="514325"/>
                  </a:lnTo>
                  <a:lnTo>
                    <a:pt x="276005" y="509023"/>
                  </a:lnTo>
                  <a:lnTo>
                    <a:pt x="281307" y="507255"/>
                  </a:lnTo>
                  <a:lnTo>
                    <a:pt x="288377" y="510790"/>
                  </a:lnTo>
                  <a:lnTo>
                    <a:pt x="291912" y="510790"/>
                  </a:lnTo>
                  <a:lnTo>
                    <a:pt x="291912" y="507255"/>
                  </a:lnTo>
                  <a:lnTo>
                    <a:pt x="291912" y="505488"/>
                  </a:lnTo>
                  <a:lnTo>
                    <a:pt x="291912" y="501953"/>
                  </a:lnTo>
                  <a:lnTo>
                    <a:pt x="291912" y="496651"/>
                  </a:lnTo>
                  <a:lnTo>
                    <a:pt x="290144" y="493116"/>
                  </a:lnTo>
                  <a:lnTo>
                    <a:pt x="297214" y="487813"/>
                  </a:lnTo>
                  <a:close/>
                  <a:moveTo>
                    <a:pt x="55075" y="374697"/>
                  </a:moveTo>
                  <a:lnTo>
                    <a:pt x="58610" y="374697"/>
                  </a:lnTo>
                  <a:lnTo>
                    <a:pt x="63912" y="385302"/>
                  </a:lnTo>
                  <a:lnTo>
                    <a:pt x="63912" y="390604"/>
                  </a:lnTo>
                  <a:lnTo>
                    <a:pt x="60377" y="395906"/>
                  </a:lnTo>
                  <a:lnTo>
                    <a:pt x="56842" y="395906"/>
                  </a:lnTo>
                  <a:lnTo>
                    <a:pt x="51540" y="395906"/>
                  </a:lnTo>
                  <a:lnTo>
                    <a:pt x="44470" y="390604"/>
                  </a:lnTo>
                  <a:lnTo>
                    <a:pt x="35633" y="383534"/>
                  </a:lnTo>
                  <a:lnTo>
                    <a:pt x="44470" y="378232"/>
                  </a:lnTo>
                  <a:lnTo>
                    <a:pt x="49773" y="378232"/>
                  </a:lnTo>
                  <a:close/>
                  <a:moveTo>
                    <a:pt x="4447" y="224465"/>
                  </a:moveTo>
                  <a:cubicBezTo>
                    <a:pt x="4447" y="224465"/>
                    <a:pt x="4447" y="224465"/>
                    <a:pt x="5929" y="230488"/>
                  </a:cubicBezTo>
                  <a:cubicBezTo>
                    <a:pt x="5929" y="230488"/>
                    <a:pt x="5929" y="230488"/>
                    <a:pt x="8894" y="233499"/>
                  </a:cubicBezTo>
                  <a:cubicBezTo>
                    <a:pt x="8894" y="233499"/>
                    <a:pt x="8894" y="233499"/>
                    <a:pt x="16306" y="235005"/>
                  </a:cubicBezTo>
                  <a:cubicBezTo>
                    <a:pt x="16306" y="235005"/>
                    <a:pt x="16306" y="235005"/>
                    <a:pt x="23717" y="235005"/>
                  </a:cubicBezTo>
                  <a:cubicBezTo>
                    <a:pt x="23717" y="235005"/>
                    <a:pt x="23717" y="235005"/>
                    <a:pt x="28164" y="238016"/>
                  </a:cubicBezTo>
                  <a:cubicBezTo>
                    <a:pt x="28164" y="238016"/>
                    <a:pt x="28164" y="238016"/>
                    <a:pt x="28164" y="242533"/>
                  </a:cubicBezTo>
                  <a:cubicBezTo>
                    <a:pt x="28164" y="242533"/>
                    <a:pt x="28164" y="242533"/>
                    <a:pt x="31129" y="245544"/>
                  </a:cubicBezTo>
                  <a:cubicBezTo>
                    <a:pt x="31129" y="245544"/>
                    <a:pt x="31129" y="245544"/>
                    <a:pt x="37058" y="251566"/>
                  </a:cubicBezTo>
                  <a:cubicBezTo>
                    <a:pt x="37058" y="251566"/>
                    <a:pt x="37058" y="251566"/>
                    <a:pt x="44470" y="262106"/>
                  </a:cubicBezTo>
                  <a:cubicBezTo>
                    <a:pt x="44470" y="262106"/>
                    <a:pt x="44470" y="262106"/>
                    <a:pt x="40023" y="262106"/>
                  </a:cubicBezTo>
                  <a:cubicBezTo>
                    <a:pt x="40023" y="262106"/>
                    <a:pt x="40023" y="262106"/>
                    <a:pt x="31129" y="262106"/>
                  </a:cubicBezTo>
                  <a:lnTo>
                    <a:pt x="29647" y="265117"/>
                  </a:lnTo>
                  <a:cubicBezTo>
                    <a:pt x="29647" y="265117"/>
                    <a:pt x="29647" y="265117"/>
                    <a:pt x="23717" y="259095"/>
                  </a:cubicBezTo>
                  <a:cubicBezTo>
                    <a:pt x="23717" y="259095"/>
                    <a:pt x="23717" y="259095"/>
                    <a:pt x="20753" y="250061"/>
                  </a:cubicBezTo>
                  <a:cubicBezTo>
                    <a:pt x="20753" y="250061"/>
                    <a:pt x="20753" y="250061"/>
                    <a:pt x="19270" y="247050"/>
                  </a:cubicBezTo>
                  <a:cubicBezTo>
                    <a:pt x="19270" y="247050"/>
                    <a:pt x="19270" y="247050"/>
                    <a:pt x="16306" y="244038"/>
                  </a:cubicBezTo>
                  <a:cubicBezTo>
                    <a:pt x="16306" y="244038"/>
                    <a:pt x="16306" y="244038"/>
                    <a:pt x="14823" y="244038"/>
                  </a:cubicBezTo>
                  <a:cubicBezTo>
                    <a:pt x="14823" y="244038"/>
                    <a:pt x="14823" y="244038"/>
                    <a:pt x="13341" y="244038"/>
                  </a:cubicBezTo>
                  <a:cubicBezTo>
                    <a:pt x="13341" y="244038"/>
                    <a:pt x="10376" y="244038"/>
                    <a:pt x="10376" y="244038"/>
                  </a:cubicBezTo>
                  <a:cubicBezTo>
                    <a:pt x="8894" y="242533"/>
                    <a:pt x="8894" y="244038"/>
                    <a:pt x="8894" y="244038"/>
                  </a:cubicBezTo>
                  <a:cubicBezTo>
                    <a:pt x="8894" y="244038"/>
                    <a:pt x="8894" y="244038"/>
                    <a:pt x="4447" y="244038"/>
                  </a:cubicBezTo>
                  <a:cubicBezTo>
                    <a:pt x="-1483" y="242533"/>
                    <a:pt x="2964" y="242533"/>
                    <a:pt x="2964" y="242533"/>
                  </a:cubicBezTo>
                  <a:cubicBezTo>
                    <a:pt x="1482" y="241027"/>
                    <a:pt x="1482" y="241027"/>
                    <a:pt x="1482" y="239521"/>
                  </a:cubicBezTo>
                  <a:cubicBezTo>
                    <a:pt x="1482" y="239521"/>
                    <a:pt x="0" y="236510"/>
                    <a:pt x="0" y="235005"/>
                  </a:cubicBezTo>
                  <a:cubicBezTo>
                    <a:pt x="0" y="235005"/>
                    <a:pt x="0" y="230488"/>
                    <a:pt x="0" y="230488"/>
                  </a:cubicBezTo>
                  <a:cubicBezTo>
                    <a:pt x="0" y="230488"/>
                    <a:pt x="0" y="230488"/>
                    <a:pt x="4447" y="224465"/>
                  </a:cubicBezTo>
                  <a:close/>
                  <a:moveTo>
                    <a:pt x="277183" y="0"/>
                  </a:moveTo>
                  <a:cubicBezTo>
                    <a:pt x="277183" y="0"/>
                    <a:pt x="277183" y="0"/>
                    <a:pt x="283168" y="5977"/>
                  </a:cubicBezTo>
                  <a:cubicBezTo>
                    <a:pt x="283168" y="5977"/>
                    <a:pt x="283168" y="5977"/>
                    <a:pt x="286160" y="10459"/>
                  </a:cubicBezTo>
                  <a:cubicBezTo>
                    <a:pt x="286160" y="10459"/>
                    <a:pt x="286160" y="10459"/>
                    <a:pt x="283168" y="10459"/>
                  </a:cubicBezTo>
                  <a:cubicBezTo>
                    <a:pt x="283168" y="10459"/>
                    <a:pt x="283168" y="10459"/>
                    <a:pt x="283168" y="14942"/>
                  </a:cubicBezTo>
                  <a:cubicBezTo>
                    <a:pt x="283168" y="14942"/>
                    <a:pt x="283168" y="14942"/>
                    <a:pt x="287656" y="17930"/>
                  </a:cubicBezTo>
                  <a:cubicBezTo>
                    <a:pt x="287656" y="17930"/>
                    <a:pt x="287656" y="17930"/>
                    <a:pt x="293640" y="17930"/>
                  </a:cubicBezTo>
                  <a:cubicBezTo>
                    <a:pt x="293640" y="17930"/>
                    <a:pt x="293640" y="17930"/>
                    <a:pt x="293640" y="13447"/>
                  </a:cubicBezTo>
                  <a:cubicBezTo>
                    <a:pt x="293640" y="13447"/>
                    <a:pt x="293640" y="13447"/>
                    <a:pt x="296632" y="10459"/>
                  </a:cubicBezTo>
                  <a:cubicBezTo>
                    <a:pt x="296632" y="10459"/>
                    <a:pt x="296632" y="10459"/>
                    <a:pt x="299624" y="13447"/>
                  </a:cubicBezTo>
                  <a:cubicBezTo>
                    <a:pt x="299624" y="13447"/>
                    <a:pt x="299624" y="13447"/>
                    <a:pt x="304113" y="19424"/>
                  </a:cubicBezTo>
                  <a:cubicBezTo>
                    <a:pt x="304113" y="19424"/>
                    <a:pt x="304113" y="19424"/>
                    <a:pt x="313089" y="17930"/>
                  </a:cubicBezTo>
                  <a:cubicBezTo>
                    <a:pt x="313089" y="17930"/>
                    <a:pt x="313089" y="17930"/>
                    <a:pt x="325058" y="20918"/>
                  </a:cubicBezTo>
                  <a:cubicBezTo>
                    <a:pt x="325058" y="20918"/>
                    <a:pt x="325058" y="20918"/>
                    <a:pt x="325058" y="25401"/>
                  </a:cubicBezTo>
                  <a:cubicBezTo>
                    <a:pt x="325058" y="25401"/>
                    <a:pt x="325058" y="25401"/>
                    <a:pt x="328050" y="31377"/>
                  </a:cubicBezTo>
                  <a:cubicBezTo>
                    <a:pt x="328050" y="31377"/>
                    <a:pt x="328050" y="31377"/>
                    <a:pt x="335530" y="37354"/>
                  </a:cubicBezTo>
                  <a:cubicBezTo>
                    <a:pt x="335530" y="37354"/>
                    <a:pt x="335530" y="37354"/>
                    <a:pt x="351987" y="37354"/>
                  </a:cubicBezTo>
                  <a:cubicBezTo>
                    <a:pt x="351987" y="37354"/>
                    <a:pt x="351987" y="37354"/>
                    <a:pt x="356475" y="37354"/>
                  </a:cubicBezTo>
                  <a:cubicBezTo>
                    <a:pt x="356475" y="37354"/>
                    <a:pt x="356475" y="37354"/>
                    <a:pt x="360963" y="34366"/>
                  </a:cubicBezTo>
                  <a:cubicBezTo>
                    <a:pt x="360963" y="34366"/>
                    <a:pt x="360963" y="34366"/>
                    <a:pt x="366948" y="34366"/>
                  </a:cubicBezTo>
                  <a:cubicBezTo>
                    <a:pt x="366948" y="34366"/>
                    <a:pt x="366948" y="34366"/>
                    <a:pt x="374428" y="38848"/>
                  </a:cubicBezTo>
                  <a:cubicBezTo>
                    <a:pt x="374428" y="38848"/>
                    <a:pt x="374428" y="38848"/>
                    <a:pt x="375924" y="43331"/>
                  </a:cubicBezTo>
                  <a:cubicBezTo>
                    <a:pt x="375924" y="43331"/>
                    <a:pt x="375924" y="43331"/>
                    <a:pt x="375924" y="47813"/>
                  </a:cubicBezTo>
                  <a:cubicBezTo>
                    <a:pt x="375924" y="47813"/>
                    <a:pt x="375924" y="47813"/>
                    <a:pt x="375924" y="48560"/>
                  </a:cubicBezTo>
                  <a:lnTo>
                    <a:pt x="375924" y="50802"/>
                  </a:lnTo>
                  <a:cubicBezTo>
                    <a:pt x="375924" y="50802"/>
                    <a:pt x="375924" y="50802"/>
                    <a:pt x="383404" y="46319"/>
                  </a:cubicBezTo>
                  <a:cubicBezTo>
                    <a:pt x="383404" y="46319"/>
                    <a:pt x="383404" y="46319"/>
                    <a:pt x="392381" y="43331"/>
                  </a:cubicBezTo>
                  <a:cubicBezTo>
                    <a:pt x="392381" y="43331"/>
                    <a:pt x="392381" y="43331"/>
                    <a:pt x="398365" y="43331"/>
                  </a:cubicBezTo>
                  <a:cubicBezTo>
                    <a:pt x="398365" y="43331"/>
                    <a:pt x="398365" y="43331"/>
                    <a:pt x="410334" y="47813"/>
                  </a:cubicBezTo>
                  <a:cubicBezTo>
                    <a:pt x="410334" y="47813"/>
                    <a:pt x="410334" y="47813"/>
                    <a:pt x="420806" y="50802"/>
                  </a:cubicBezTo>
                  <a:cubicBezTo>
                    <a:pt x="420806" y="50802"/>
                    <a:pt x="420806" y="50802"/>
                    <a:pt x="432775" y="47813"/>
                  </a:cubicBezTo>
                  <a:cubicBezTo>
                    <a:pt x="432775" y="47813"/>
                    <a:pt x="432775" y="47813"/>
                    <a:pt x="438759" y="43331"/>
                  </a:cubicBezTo>
                  <a:cubicBezTo>
                    <a:pt x="438759" y="43331"/>
                    <a:pt x="438759" y="43331"/>
                    <a:pt x="444743" y="43331"/>
                  </a:cubicBezTo>
                  <a:cubicBezTo>
                    <a:pt x="444743" y="43331"/>
                    <a:pt x="444743" y="43331"/>
                    <a:pt x="447736" y="43331"/>
                  </a:cubicBezTo>
                  <a:cubicBezTo>
                    <a:pt x="447736" y="43331"/>
                    <a:pt x="447736" y="43331"/>
                    <a:pt x="455216" y="50802"/>
                  </a:cubicBezTo>
                  <a:cubicBezTo>
                    <a:pt x="455216" y="50802"/>
                    <a:pt x="455216" y="50802"/>
                    <a:pt x="462696" y="56778"/>
                  </a:cubicBezTo>
                  <a:cubicBezTo>
                    <a:pt x="462696" y="56778"/>
                    <a:pt x="462696" y="56778"/>
                    <a:pt x="476161" y="58272"/>
                  </a:cubicBezTo>
                  <a:lnTo>
                    <a:pt x="482145" y="110568"/>
                  </a:lnTo>
                  <a:cubicBezTo>
                    <a:pt x="482145" y="110568"/>
                    <a:pt x="482145" y="110568"/>
                    <a:pt x="500098" y="242056"/>
                  </a:cubicBezTo>
                  <a:cubicBezTo>
                    <a:pt x="500098" y="242056"/>
                    <a:pt x="500098" y="242056"/>
                    <a:pt x="521043" y="400438"/>
                  </a:cubicBezTo>
                  <a:cubicBezTo>
                    <a:pt x="521043" y="400438"/>
                    <a:pt x="521043" y="400438"/>
                    <a:pt x="525531" y="409403"/>
                  </a:cubicBezTo>
                  <a:cubicBezTo>
                    <a:pt x="525531" y="409403"/>
                    <a:pt x="525531" y="409403"/>
                    <a:pt x="540492" y="409403"/>
                  </a:cubicBezTo>
                  <a:cubicBezTo>
                    <a:pt x="540492" y="409403"/>
                    <a:pt x="540492" y="409403"/>
                    <a:pt x="543484" y="400438"/>
                  </a:cubicBezTo>
                  <a:cubicBezTo>
                    <a:pt x="543484" y="400438"/>
                    <a:pt x="543484" y="400438"/>
                    <a:pt x="555453" y="400438"/>
                  </a:cubicBezTo>
                  <a:cubicBezTo>
                    <a:pt x="555453" y="400438"/>
                    <a:pt x="555453" y="400438"/>
                    <a:pt x="555453" y="404920"/>
                  </a:cubicBezTo>
                  <a:cubicBezTo>
                    <a:pt x="555453" y="404920"/>
                    <a:pt x="555453" y="404920"/>
                    <a:pt x="559941" y="410897"/>
                  </a:cubicBezTo>
                  <a:cubicBezTo>
                    <a:pt x="559941" y="410897"/>
                    <a:pt x="559941" y="410897"/>
                    <a:pt x="579390" y="424344"/>
                  </a:cubicBezTo>
                  <a:cubicBezTo>
                    <a:pt x="579390" y="424344"/>
                    <a:pt x="579390" y="424344"/>
                    <a:pt x="595847" y="442274"/>
                  </a:cubicBezTo>
                  <a:cubicBezTo>
                    <a:pt x="595847" y="442274"/>
                    <a:pt x="595847" y="442274"/>
                    <a:pt x="604823" y="434803"/>
                  </a:cubicBezTo>
                  <a:cubicBezTo>
                    <a:pt x="604823" y="434803"/>
                    <a:pt x="604823" y="434803"/>
                    <a:pt x="610807" y="419862"/>
                  </a:cubicBezTo>
                  <a:cubicBezTo>
                    <a:pt x="610807" y="419862"/>
                    <a:pt x="610807" y="419862"/>
                    <a:pt x="618288" y="412391"/>
                  </a:cubicBezTo>
                  <a:cubicBezTo>
                    <a:pt x="618288" y="412391"/>
                    <a:pt x="618288" y="412391"/>
                    <a:pt x="625768" y="407908"/>
                  </a:cubicBezTo>
                  <a:cubicBezTo>
                    <a:pt x="625768" y="407908"/>
                    <a:pt x="625768" y="407908"/>
                    <a:pt x="639233" y="413885"/>
                  </a:cubicBezTo>
                  <a:cubicBezTo>
                    <a:pt x="639233" y="413885"/>
                    <a:pt x="639233" y="413885"/>
                    <a:pt x="655690" y="425838"/>
                  </a:cubicBezTo>
                  <a:cubicBezTo>
                    <a:pt x="655690" y="425838"/>
                    <a:pt x="655690" y="425838"/>
                    <a:pt x="672146" y="442274"/>
                  </a:cubicBezTo>
                  <a:cubicBezTo>
                    <a:pt x="672146" y="442274"/>
                    <a:pt x="672146" y="442274"/>
                    <a:pt x="684115" y="455722"/>
                  </a:cubicBezTo>
                  <a:cubicBezTo>
                    <a:pt x="684115" y="455722"/>
                    <a:pt x="684115" y="455722"/>
                    <a:pt x="708052" y="479629"/>
                  </a:cubicBezTo>
                  <a:cubicBezTo>
                    <a:pt x="708052" y="479629"/>
                    <a:pt x="708052" y="479629"/>
                    <a:pt x="723013" y="500547"/>
                  </a:cubicBezTo>
                  <a:cubicBezTo>
                    <a:pt x="723013" y="500547"/>
                    <a:pt x="723013" y="500547"/>
                    <a:pt x="731989" y="502041"/>
                  </a:cubicBezTo>
                  <a:cubicBezTo>
                    <a:pt x="731989" y="502041"/>
                    <a:pt x="731989" y="502041"/>
                    <a:pt x="742462" y="503535"/>
                  </a:cubicBezTo>
                  <a:cubicBezTo>
                    <a:pt x="742462" y="503535"/>
                    <a:pt x="742462" y="503535"/>
                    <a:pt x="760415" y="509512"/>
                  </a:cubicBezTo>
                  <a:cubicBezTo>
                    <a:pt x="760415" y="509512"/>
                    <a:pt x="760415" y="509512"/>
                    <a:pt x="767895" y="513994"/>
                  </a:cubicBezTo>
                  <a:cubicBezTo>
                    <a:pt x="767895" y="513994"/>
                    <a:pt x="767895" y="513994"/>
                    <a:pt x="767895" y="519971"/>
                  </a:cubicBezTo>
                  <a:cubicBezTo>
                    <a:pt x="767895" y="519971"/>
                    <a:pt x="767895" y="519971"/>
                    <a:pt x="770887" y="533419"/>
                  </a:cubicBezTo>
                  <a:cubicBezTo>
                    <a:pt x="770887" y="533419"/>
                    <a:pt x="770887" y="533419"/>
                    <a:pt x="770887" y="539395"/>
                  </a:cubicBezTo>
                  <a:cubicBezTo>
                    <a:pt x="770887" y="539395"/>
                    <a:pt x="770887" y="539395"/>
                    <a:pt x="770887" y="545372"/>
                  </a:cubicBezTo>
                  <a:cubicBezTo>
                    <a:pt x="770887" y="545372"/>
                    <a:pt x="770887" y="545372"/>
                    <a:pt x="770887" y="558820"/>
                  </a:cubicBezTo>
                  <a:cubicBezTo>
                    <a:pt x="770887" y="558820"/>
                    <a:pt x="770887" y="558820"/>
                    <a:pt x="764903" y="563302"/>
                  </a:cubicBezTo>
                  <a:cubicBezTo>
                    <a:pt x="764903" y="563302"/>
                    <a:pt x="764903" y="563302"/>
                    <a:pt x="760415" y="557325"/>
                  </a:cubicBezTo>
                  <a:cubicBezTo>
                    <a:pt x="760415" y="557325"/>
                    <a:pt x="760415" y="557325"/>
                    <a:pt x="755926" y="549855"/>
                  </a:cubicBezTo>
                  <a:cubicBezTo>
                    <a:pt x="755926" y="549855"/>
                    <a:pt x="755926" y="549855"/>
                    <a:pt x="751438" y="552843"/>
                  </a:cubicBezTo>
                  <a:cubicBezTo>
                    <a:pt x="751438" y="552843"/>
                    <a:pt x="751438" y="552843"/>
                    <a:pt x="755926" y="560314"/>
                  </a:cubicBezTo>
                  <a:cubicBezTo>
                    <a:pt x="755926" y="560314"/>
                    <a:pt x="755926" y="560314"/>
                    <a:pt x="752934" y="561808"/>
                  </a:cubicBezTo>
                  <a:cubicBezTo>
                    <a:pt x="752934" y="561808"/>
                    <a:pt x="752934" y="561808"/>
                    <a:pt x="748446" y="558820"/>
                  </a:cubicBezTo>
                  <a:cubicBezTo>
                    <a:pt x="748446" y="558820"/>
                    <a:pt x="748446" y="558820"/>
                    <a:pt x="739470" y="555831"/>
                  </a:cubicBezTo>
                  <a:cubicBezTo>
                    <a:pt x="739470" y="555831"/>
                    <a:pt x="739470" y="555831"/>
                    <a:pt x="739470" y="549855"/>
                  </a:cubicBezTo>
                  <a:cubicBezTo>
                    <a:pt x="739470" y="549855"/>
                    <a:pt x="739470" y="549855"/>
                    <a:pt x="736478" y="542384"/>
                  </a:cubicBezTo>
                  <a:cubicBezTo>
                    <a:pt x="736478" y="542384"/>
                    <a:pt x="736478" y="542384"/>
                    <a:pt x="731989" y="539395"/>
                  </a:cubicBezTo>
                  <a:cubicBezTo>
                    <a:pt x="731989" y="539395"/>
                    <a:pt x="731989" y="539395"/>
                    <a:pt x="728997" y="533419"/>
                  </a:cubicBezTo>
                  <a:cubicBezTo>
                    <a:pt x="728997" y="533419"/>
                    <a:pt x="728997" y="533419"/>
                    <a:pt x="717029" y="524454"/>
                  </a:cubicBezTo>
                  <a:cubicBezTo>
                    <a:pt x="717029" y="524454"/>
                    <a:pt x="717029" y="524454"/>
                    <a:pt x="706556" y="525948"/>
                  </a:cubicBezTo>
                  <a:cubicBezTo>
                    <a:pt x="706556" y="525948"/>
                    <a:pt x="706556" y="525948"/>
                    <a:pt x="709548" y="530430"/>
                  </a:cubicBezTo>
                  <a:cubicBezTo>
                    <a:pt x="709548" y="530430"/>
                    <a:pt x="709548" y="530430"/>
                    <a:pt x="712540" y="533419"/>
                  </a:cubicBezTo>
                  <a:cubicBezTo>
                    <a:pt x="712540" y="533419"/>
                    <a:pt x="712540" y="533419"/>
                    <a:pt x="723013" y="539395"/>
                  </a:cubicBezTo>
                  <a:cubicBezTo>
                    <a:pt x="723013" y="539395"/>
                    <a:pt x="723013" y="539395"/>
                    <a:pt x="728997" y="545372"/>
                  </a:cubicBezTo>
                  <a:cubicBezTo>
                    <a:pt x="728997" y="545372"/>
                    <a:pt x="728997" y="545372"/>
                    <a:pt x="728997" y="549855"/>
                  </a:cubicBezTo>
                  <a:cubicBezTo>
                    <a:pt x="728997" y="549855"/>
                    <a:pt x="728997" y="549855"/>
                    <a:pt x="733485" y="554337"/>
                  </a:cubicBezTo>
                  <a:cubicBezTo>
                    <a:pt x="733485" y="554337"/>
                    <a:pt x="733485" y="554337"/>
                    <a:pt x="736478" y="558820"/>
                  </a:cubicBezTo>
                  <a:cubicBezTo>
                    <a:pt x="736478" y="558820"/>
                    <a:pt x="736478" y="558820"/>
                    <a:pt x="739470" y="569279"/>
                  </a:cubicBezTo>
                  <a:cubicBezTo>
                    <a:pt x="739470" y="569279"/>
                    <a:pt x="739470" y="569279"/>
                    <a:pt x="739470" y="572267"/>
                  </a:cubicBezTo>
                  <a:cubicBezTo>
                    <a:pt x="739470" y="572267"/>
                    <a:pt x="739470" y="572267"/>
                    <a:pt x="734981" y="573761"/>
                  </a:cubicBezTo>
                  <a:cubicBezTo>
                    <a:pt x="734981" y="573761"/>
                    <a:pt x="734981" y="573761"/>
                    <a:pt x="731989" y="566290"/>
                  </a:cubicBezTo>
                  <a:cubicBezTo>
                    <a:pt x="731989" y="566290"/>
                    <a:pt x="731989" y="566290"/>
                    <a:pt x="731989" y="573761"/>
                  </a:cubicBezTo>
                  <a:cubicBezTo>
                    <a:pt x="731989" y="573761"/>
                    <a:pt x="731989" y="573761"/>
                    <a:pt x="728997" y="579738"/>
                  </a:cubicBezTo>
                  <a:cubicBezTo>
                    <a:pt x="728997" y="579738"/>
                    <a:pt x="728997" y="579738"/>
                    <a:pt x="724509" y="578244"/>
                  </a:cubicBezTo>
                  <a:cubicBezTo>
                    <a:pt x="724509" y="578244"/>
                    <a:pt x="724509" y="578244"/>
                    <a:pt x="717029" y="570773"/>
                  </a:cubicBezTo>
                  <a:cubicBezTo>
                    <a:pt x="717029" y="570773"/>
                    <a:pt x="717029" y="570773"/>
                    <a:pt x="709548" y="561808"/>
                  </a:cubicBezTo>
                  <a:cubicBezTo>
                    <a:pt x="709548" y="561808"/>
                    <a:pt x="709548" y="561808"/>
                    <a:pt x="703564" y="564796"/>
                  </a:cubicBezTo>
                  <a:cubicBezTo>
                    <a:pt x="703564" y="564796"/>
                    <a:pt x="703564" y="564796"/>
                    <a:pt x="699076" y="564796"/>
                  </a:cubicBezTo>
                  <a:cubicBezTo>
                    <a:pt x="699076" y="564796"/>
                    <a:pt x="699076" y="564796"/>
                    <a:pt x="702068" y="555831"/>
                  </a:cubicBezTo>
                  <a:cubicBezTo>
                    <a:pt x="702068" y="555831"/>
                    <a:pt x="702068" y="555831"/>
                    <a:pt x="709548" y="554337"/>
                  </a:cubicBezTo>
                  <a:cubicBezTo>
                    <a:pt x="709548" y="554337"/>
                    <a:pt x="709548" y="554337"/>
                    <a:pt x="706556" y="545372"/>
                  </a:cubicBezTo>
                  <a:cubicBezTo>
                    <a:pt x="706556" y="545372"/>
                    <a:pt x="706556" y="545372"/>
                    <a:pt x="697580" y="549855"/>
                  </a:cubicBezTo>
                  <a:cubicBezTo>
                    <a:pt x="697580" y="549855"/>
                    <a:pt x="697580" y="549855"/>
                    <a:pt x="700572" y="540890"/>
                  </a:cubicBezTo>
                  <a:cubicBezTo>
                    <a:pt x="700572" y="540890"/>
                    <a:pt x="700572" y="540890"/>
                    <a:pt x="696084" y="534913"/>
                  </a:cubicBezTo>
                  <a:cubicBezTo>
                    <a:pt x="696084" y="534913"/>
                    <a:pt x="696084" y="534913"/>
                    <a:pt x="694588" y="530430"/>
                  </a:cubicBezTo>
                  <a:cubicBezTo>
                    <a:pt x="694588" y="530430"/>
                    <a:pt x="694588" y="530430"/>
                    <a:pt x="694588" y="525948"/>
                  </a:cubicBezTo>
                  <a:cubicBezTo>
                    <a:pt x="694588" y="525948"/>
                    <a:pt x="694588" y="525948"/>
                    <a:pt x="700572" y="516983"/>
                  </a:cubicBezTo>
                  <a:cubicBezTo>
                    <a:pt x="700572" y="516983"/>
                    <a:pt x="700572" y="516983"/>
                    <a:pt x="693091" y="516983"/>
                  </a:cubicBezTo>
                  <a:cubicBezTo>
                    <a:pt x="693091" y="516983"/>
                    <a:pt x="693091" y="516983"/>
                    <a:pt x="690099" y="519971"/>
                  </a:cubicBezTo>
                  <a:cubicBezTo>
                    <a:pt x="690099" y="519971"/>
                    <a:pt x="690099" y="519971"/>
                    <a:pt x="690099" y="522959"/>
                  </a:cubicBezTo>
                  <a:cubicBezTo>
                    <a:pt x="690099" y="522959"/>
                    <a:pt x="690099" y="522959"/>
                    <a:pt x="690099" y="531925"/>
                  </a:cubicBezTo>
                  <a:cubicBezTo>
                    <a:pt x="690099" y="531925"/>
                    <a:pt x="690099" y="531925"/>
                    <a:pt x="685611" y="534913"/>
                  </a:cubicBezTo>
                  <a:cubicBezTo>
                    <a:pt x="685611" y="534913"/>
                    <a:pt x="685611" y="534913"/>
                    <a:pt x="682619" y="537901"/>
                  </a:cubicBezTo>
                  <a:cubicBezTo>
                    <a:pt x="682619" y="537901"/>
                    <a:pt x="682619" y="534913"/>
                    <a:pt x="682619" y="533419"/>
                  </a:cubicBezTo>
                  <a:cubicBezTo>
                    <a:pt x="682619" y="531925"/>
                    <a:pt x="681123" y="527442"/>
                    <a:pt x="681123" y="527442"/>
                  </a:cubicBezTo>
                  <a:cubicBezTo>
                    <a:pt x="681123" y="527442"/>
                    <a:pt x="679627" y="522959"/>
                    <a:pt x="679627" y="519971"/>
                  </a:cubicBezTo>
                  <a:cubicBezTo>
                    <a:pt x="679627" y="518477"/>
                    <a:pt x="678131" y="515489"/>
                    <a:pt x="678131" y="515489"/>
                  </a:cubicBezTo>
                  <a:cubicBezTo>
                    <a:pt x="678131" y="515489"/>
                    <a:pt x="676635" y="512500"/>
                    <a:pt x="676635" y="511006"/>
                  </a:cubicBezTo>
                  <a:cubicBezTo>
                    <a:pt x="676635" y="508018"/>
                    <a:pt x="676635" y="506524"/>
                    <a:pt x="676635" y="506524"/>
                  </a:cubicBezTo>
                  <a:cubicBezTo>
                    <a:pt x="676635" y="506524"/>
                    <a:pt x="678131" y="503535"/>
                    <a:pt x="681123" y="503535"/>
                  </a:cubicBezTo>
                  <a:cubicBezTo>
                    <a:pt x="682619" y="502041"/>
                    <a:pt x="684115" y="499053"/>
                    <a:pt x="684115" y="499053"/>
                  </a:cubicBezTo>
                  <a:cubicBezTo>
                    <a:pt x="684115" y="499053"/>
                    <a:pt x="684115" y="499053"/>
                    <a:pt x="690099" y="493076"/>
                  </a:cubicBezTo>
                  <a:cubicBezTo>
                    <a:pt x="690099" y="493076"/>
                    <a:pt x="690099" y="493076"/>
                    <a:pt x="684115" y="482617"/>
                  </a:cubicBezTo>
                  <a:cubicBezTo>
                    <a:pt x="684115" y="482617"/>
                    <a:pt x="684115" y="482617"/>
                    <a:pt x="681123" y="484111"/>
                  </a:cubicBezTo>
                  <a:cubicBezTo>
                    <a:pt x="681123" y="484111"/>
                    <a:pt x="681123" y="484111"/>
                    <a:pt x="678131" y="491582"/>
                  </a:cubicBezTo>
                  <a:cubicBezTo>
                    <a:pt x="678131" y="491582"/>
                    <a:pt x="678131" y="491582"/>
                    <a:pt x="672146" y="499053"/>
                  </a:cubicBezTo>
                  <a:cubicBezTo>
                    <a:pt x="672146" y="499053"/>
                    <a:pt x="672146" y="499053"/>
                    <a:pt x="667658" y="502041"/>
                  </a:cubicBezTo>
                  <a:cubicBezTo>
                    <a:pt x="667658" y="502041"/>
                    <a:pt x="667658" y="502041"/>
                    <a:pt x="666162" y="505029"/>
                  </a:cubicBezTo>
                  <a:cubicBezTo>
                    <a:pt x="666162" y="505029"/>
                    <a:pt x="666162" y="505029"/>
                    <a:pt x="669154" y="516983"/>
                  </a:cubicBezTo>
                  <a:cubicBezTo>
                    <a:pt x="669154" y="516983"/>
                    <a:pt x="669154" y="516983"/>
                    <a:pt x="675139" y="533419"/>
                  </a:cubicBezTo>
                  <a:cubicBezTo>
                    <a:pt x="675139" y="533419"/>
                    <a:pt x="675139" y="533419"/>
                    <a:pt x="669154" y="531925"/>
                  </a:cubicBezTo>
                  <a:cubicBezTo>
                    <a:pt x="669154" y="531925"/>
                    <a:pt x="669154" y="531925"/>
                    <a:pt x="660178" y="513994"/>
                  </a:cubicBezTo>
                  <a:cubicBezTo>
                    <a:pt x="660178" y="513994"/>
                    <a:pt x="660178" y="513994"/>
                    <a:pt x="649705" y="499053"/>
                  </a:cubicBezTo>
                  <a:cubicBezTo>
                    <a:pt x="649705" y="499053"/>
                    <a:pt x="649705" y="499053"/>
                    <a:pt x="646713" y="508018"/>
                  </a:cubicBezTo>
                  <a:cubicBezTo>
                    <a:pt x="646713" y="508018"/>
                    <a:pt x="646713" y="508018"/>
                    <a:pt x="643721" y="506524"/>
                  </a:cubicBezTo>
                  <a:cubicBezTo>
                    <a:pt x="643721" y="506524"/>
                    <a:pt x="643721" y="506524"/>
                    <a:pt x="639233" y="496064"/>
                  </a:cubicBezTo>
                  <a:cubicBezTo>
                    <a:pt x="639233" y="496064"/>
                    <a:pt x="639233" y="496064"/>
                    <a:pt x="633249" y="491582"/>
                  </a:cubicBezTo>
                  <a:cubicBezTo>
                    <a:pt x="633249" y="491582"/>
                    <a:pt x="633249" y="491582"/>
                    <a:pt x="618288" y="475146"/>
                  </a:cubicBezTo>
                  <a:cubicBezTo>
                    <a:pt x="618288" y="475146"/>
                    <a:pt x="618288" y="475146"/>
                    <a:pt x="618288" y="464687"/>
                  </a:cubicBezTo>
                  <a:cubicBezTo>
                    <a:pt x="618288" y="464687"/>
                    <a:pt x="618288" y="464687"/>
                    <a:pt x="615296" y="470664"/>
                  </a:cubicBezTo>
                  <a:cubicBezTo>
                    <a:pt x="615296" y="470664"/>
                    <a:pt x="615296" y="470664"/>
                    <a:pt x="607815" y="467675"/>
                  </a:cubicBezTo>
                  <a:cubicBezTo>
                    <a:pt x="607815" y="467675"/>
                    <a:pt x="607815" y="467675"/>
                    <a:pt x="591358" y="452734"/>
                  </a:cubicBezTo>
                  <a:cubicBezTo>
                    <a:pt x="591358" y="452734"/>
                    <a:pt x="591358" y="452734"/>
                    <a:pt x="580886" y="440780"/>
                  </a:cubicBezTo>
                  <a:cubicBezTo>
                    <a:pt x="580886" y="440780"/>
                    <a:pt x="580886" y="440780"/>
                    <a:pt x="574902" y="442274"/>
                  </a:cubicBezTo>
                  <a:cubicBezTo>
                    <a:pt x="574902" y="442274"/>
                    <a:pt x="574902" y="442274"/>
                    <a:pt x="561437" y="439286"/>
                  </a:cubicBezTo>
                  <a:cubicBezTo>
                    <a:pt x="561437" y="439286"/>
                    <a:pt x="561437" y="439286"/>
                    <a:pt x="552461" y="430321"/>
                  </a:cubicBezTo>
                  <a:cubicBezTo>
                    <a:pt x="552461" y="430321"/>
                    <a:pt x="552461" y="430321"/>
                    <a:pt x="552461" y="419862"/>
                  </a:cubicBezTo>
                  <a:cubicBezTo>
                    <a:pt x="552461" y="419862"/>
                    <a:pt x="552461" y="419862"/>
                    <a:pt x="547972" y="422850"/>
                  </a:cubicBezTo>
                  <a:cubicBezTo>
                    <a:pt x="547972" y="422850"/>
                    <a:pt x="547972" y="422850"/>
                    <a:pt x="530020" y="422850"/>
                  </a:cubicBezTo>
                  <a:cubicBezTo>
                    <a:pt x="530020" y="422850"/>
                    <a:pt x="530020" y="422850"/>
                    <a:pt x="521043" y="421356"/>
                  </a:cubicBezTo>
                  <a:cubicBezTo>
                    <a:pt x="521043" y="421356"/>
                    <a:pt x="521043" y="421356"/>
                    <a:pt x="510571" y="418368"/>
                  </a:cubicBezTo>
                  <a:cubicBezTo>
                    <a:pt x="510571" y="418368"/>
                    <a:pt x="510571" y="418368"/>
                    <a:pt x="491122" y="416873"/>
                  </a:cubicBezTo>
                  <a:cubicBezTo>
                    <a:pt x="491122" y="416873"/>
                    <a:pt x="491122" y="416873"/>
                    <a:pt x="471673" y="421356"/>
                  </a:cubicBezTo>
                  <a:cubicBezTo>
                    <a:pt x="471673" y="421356"/>
                    <a:pt x="471673" y="421356"/>
                    <a:pt x="458208" y="424344"/>
                  </a:cubicBezTo>
                  <a:cubicBezTo>
                    <a:pt x="458208" y="424344"/>
                    <a:pt x="458208" y="424344"/>
                    <a:pt x="461200" y="412391"/>
                  </a:cubicBezTo>
                  <a:cubicBezTo>
                    <a:pt x="461200" y="412391"/>
                    <a:pt x="461200" y="412391"/>
                    <a:pt x="456712" y="415379"/>
                  </a:cubicBezTo>
                  <a:cubicBezTo>
                    <a:pt x="456712" y="415379"/>
                    <a:pt x="456712" y="415379"/>
                    <a:pt x="449232" y="410897"/>
                  </a:cubicBezTo>
                  <a:cubicBezTo>
                    <a:pt x="449232" y="410897"/>
                    <a:pt x="449232" y="410897"/>
                    <a:pt x="443247" y="407908"/>
                  </a:cubicBezTo>
                  <a:cubicBezTo>
                    <a:pt x="443247" y="407908"/>
                    <a:pt x="443247" y="407908"/>
                    <a:pt x="437263" y="407908"/>
                  </a:cubicBezTo>
                  <a:cubicBezTo>
                    <a:pt x="437263" y="407908"/>
                    <a:pt x="437263" y="407908"/>
                    <a:pt x="432775" y="407908"/>
                  </a:cubicBezTo>
                  <a:cubicBezTo>
                    <a:pt x="432775" y="407908"/>
                    <a:pt x="432775" y="407908"/>
                    <a:pt x="425294" y="412391"/>
                  </a:cubicBezTo>
                  <a:cubicBezTo>
                    <a:pt x="425294" y="412391"/>
                    <a:pt x="425294" y="412391"/>
                    <a:pt x="419310" y="415379"/>
                  </a:cubicBezTo>
                  <a:cubicBezTo>
                    <a:pt x="419310" y="415379"/>
                    <a:pt x="419310" y="415379"/>
                    <a:pt x="413326" y="422850"/>
                  </a:cubicBezTo>
                  <a:cubicBezTo>
                    <a:pt x="413326" y="422850"/>
                    <a:pt x="413326" y="422850"/>
                    <a:pt x="410334" y="425838"/>
                  </a:cubicBezTo>
                  <a:cubicBezTo>
                    <a:pt x="410334" y="425838"/>
                    <a:pt x="410334" y="425838"/>
                    <a:pt x="402853" y="424344"/>
                  </a:cubicBezTo>
                  <a:cubicBezTo>
                    <a:pt x="402853" y="424344"/>
                    <a:pt x="402853" y="424344"/>
                    <a:pt x="410334" y="418368"/>
                  </a:cubicBezTo>
                  <a:cubicBezTo>
                    <a:pt x="410334" y="418368"/>
                    <a:pt x="410334" y="418368"/>
                    <a:pt x="419310" y="409403"/>
                  </a:cubicBezTo>
                  <a:cubicBezTo>
                    <a:pt x="419310" y="409403"/>
                    <a:pt x="419310" y="409403"/>
                    <a:pt x="425294" y="403426"/>
                  </a:cubicBezTo>
                  <a:cubicBezTo>
                    <a:pt x="425294" y="403426"/>
                    <a:pt x="425294" y="403426"/>
                    <a:pt x="429783" y="397449"/>
                  </a:cubicBezTo>
                  <a:cubicBezTo>
                    <a:pt x="429783" y="397449"/>
                    <a:pt x="429783" y="397449"/>
                    <a:pt x="426791" y="397449"/>
                  </a:cubicBezTo>
                  <a:cubicBezTo>
                    <a:pt x="426791" y="397449"/>
                    <a:pt x="426791" y="397449"/>
                    <a:pt x="420806" y="394461"/>
                  </a:cubicBezTo>
                  <a:cubicBezTo>
                    <a:pt x="420806" y="394461"/>
                    <a:pt x="420806" y="394461"/>
                    <a:pt x="420806" y="384002"/>
                  </a:cubicBezTo>
                  <a:cubicBezTo>
                    <a:pt x="420806" y="384002"/>
                    <a:pt x="420806" y="384002"/>
                    <a:pt x="414822" y="388484"/>
                  </a:cubicBezTo>
                  <a:cubicBezTo>
                    <a:pt x="414822" y="388484"/>
                    <a:pt x="414822" y="388484"/>
                    <a:pt x="413326" y="389978"/>
                  </a:cubicBezTo>
                  <a:cubicBezTo>
                    <a:pt x="413326" y="389978"/>
                    <a:pt x="413326" y="389978"/>
                    <a:pt x="402853" y="389978"/>
                  </a:cubicBezTo>
                  <a:cubicBezTo>
                    <a:pt x="402853" y="389978"/>
                    <a:pt x="402853" y="389978"/>
                    <a:pt x="393877" y="388484"/>
                  </a:cubicBezTo>
                  <a:cubicBezTo>
                    <a:pt x="393877" y="388484"/>
                    <a:pt x="393877" y="388484"/>
                    <a:pt x="389389" y="392967"/>
                  </a:cubicBezTo>
                  <a:cubicBezTo>
                    <a:pt x="389389" y="392967"/>
                    <a:pt x="389389" y="392967"/>
                    <a:pt x="386397" y="401932"/>
                  </a:cubicBezTo>
                  <a:cubicBezTo>
                    <a:pt x="386397" y="401932"/>
                    <a:pt x="386397" y="401932"/>
                    <a:pt x="392381" y="409403"/>
                  </a:cubicBezTo>
                  <a:cubicBezTo>
                    <a:pt x="392381" y="409403"/>
                    <a:pt x="392381" y="409403"/>
                    <a:pt x="389389" y="421356"/>
                  </a:cubicBezTo>
                  <a:cubicBezTo>
                    <a:pt x="389389" y="421356"/>
                    <a:pt x="389389" y="421356"/>
                    <a:pt x="381908" y="428827"/>
                  </a:cubicBezTo>
                  <a:cubicBezTo>
                    <a:pt x="381908" y="428827"/>
                    <a:pt x="381908" y="428827"/>
                    <a:pt x="374428" y="428827"/>
                  </a:cubicBezTo>
                  <a:cubicBezTo>
                    <a:pt x="374428" y="428827"/>
                    <a:pt x="374428" y="428827"/>
                    <a:pt x="365452" y="428827"/>
                  </a:cubicBezTo>
                  <a:cubicBezTo>
                    <a:pt x="365452" y="428827"/>
                    <a:pt x="365452" y="428827"/>
                    <a:pt x="362459" y="439286"/>
                  </a:cubicBezTo>
                  <a:cubicBezTo>
                    <a:pt x="362459" y="439286"/>
                    <a:pt x="362459" y="439286"/>
                    <a:pt x="350491" y="443769"/>
                  </a:cubicBezTo>
                  <a:cubicBezTo>
                    <a:pt x="350491" y="443769"/>
                    <a:pt x="350491" y="443769"/>
                    <a:pt x="348995" y="446757"/>
                  </a:cubicBezTo>
                  <a:cubicBezTo>
                    <a:pt x="348995" y="446757"/>
                    <a:pt x="348995" y="446757"/>
                    <a:pt x="338522" y="454228"/>
                  </a:cubicBezTo>
                  <a:cubicBezTo>
                    <a:pt x="338522" y="454228"/>
                    <a:pt x="338522" y="454228"/>
                    <a:pt x="328050" y="457216"/>
                  </a:cubicBezTo>
                  <a:cubicBezTo>
                    <a:pt x="328050" y="457216"/>
                    <a:pt x="328050" y="457216"/>
                    <a:pt x="322065" y="458710"/>
                  </a:cubicBezTo>
                  <a:cubicBezTo>
                    <a:pt x="322065" y="458710"/>
                    <a:pt x="322065" y="458710"/>
                    <a:pt x="319073" y="454228"/>
                  </a:cubicBezTo>
                  <a:cubicBezTo>
                    <a:pt x="319073" y="454228"/>
                    <a:pt x="319073" y="454228"/>
                    <a:pt x="317577" y="451239"/>
                  </a:cubicBezTo>
                  <a:cubicBezTo>
                    <a:pt x="317577" y="451239"/>
                    <a:pt x="317577" y="451239"/>
                    <a:pt x="325058" y="448251"/>
                  </a:cubicBezTo>
                  <a:cubicBezTo>
                    <a:pt x="325058" y="448251"/>
                    <a:pt x="325058" y="448251"/>
                    <a:pt x="331042" y="440780"/>
                  </a:cubicBezTo>
                  <a:cubicBezTo>
                    <a:pt x="331042" y="440780"/>
                    <a:pt x="331042" y="440780"/>
                    <a:pt x="323561" y="440780"/>
                  </a:cubicBezTo>
                  <a:cubicBezTo>
                    <a:pt x="323561" y="440780"/>
                    <a:pt x="323561" y="440780"/>
                    <a:pt x="320569" y="436298"/>
                  </a:cubicBezTo>
                  <a:cubicBezTo>
                    <a:pt x="320569" y="436298"/>
                    <a:pt x="320569" y="436298"/>
                    <a:pt x="328050" y="425838"/>
                  </a:cubicBezTo>
                  <a:cubicBezTo>
                    <a:pt x="328050" y="425838"/>
                    <a:pt x="328050" y="425838"/>
                    <a:pt x="331042" y="415379"/>
                  </a:cubicBezTo>
                  <a:cubicBezTo>
                    <a:pt x="331042" y="415379"/>
                    <a:pt x="331042" y="415379"/>
                    <a:pt x="335530" y="400438"/>
                  </a:cubicBezTo>
                  <a:cubicBezTo>
                    <a:pt x="335530" y="400438"/>
                    <a:pt x="335530" y="400438"/>
                    <a:pt x="343010" y="391473"/>
                  </a:cubicBezTo>
                  <a:cubicBezTo>
                    <a:pt x="343010" y="391473"/>
                    <a:pt x="343010" y="391473"/>
                    <a:pt x="369940" y="394461"/>
                  </a:cubicBezTo>
                  <a:cubicBezTo>
                    <a:pt x="369940" y="394461"/>
                    <a:pt x="369940" y="394461"/>
                    <a:pt x="365452" y="388484"/>
                  </a:cubicBezTo>
                  <a:cubicBezTo>
                    <a:pt x="365452" y="388484"/>
                    <a:pt x="365452" y="388484"/>
                    <a:pt x="357971" y="386990"/>
                  </a:cubicBezTo>
                  <a:cubicBezTo>
                    <a:pt x="357971" y="386990"/>
                    <a:pt x="357971" y="386990"/>
                    <a:pt x="344507" y="381013"/>
                  </a:cubicBezTo>
                  <a:cubicBezTo>
                    <a:pt x="344507" y="381013"/>
                    <a:pt x="344507" y="381013"/>
                    <a:pt x="334034" y="385496"/>
                  </a:cubicBezTo>
                  <a:cubicBezTo>
                    <a:pt x="334034" y="385496"/>
                    <a:pt x="334034" y="385496"/>
                    <a:pt x="325058" y="392967"/>
                  </a:cubicBezTo>
                  <a:cubicBezTo>
                    <a:pt x="325058" y="392967"/>
                    <a:pt x="325058" y="392967"/>
                    <a:pt x="316081" y="400438"/>
                  </a:cubicBezTo>
                  <a:cubicBezTo>
                    <a:pt x="316081" y="400438"/>
                    <a:pt x="316081" y="400438"/>
                    <a:pt x="311593" y="409403"/>
                  </a:cubicBezTo>
                  <a:cubicBezTo>
                    <a:pt x="311593" y="409403"/>
                    <a:pt x="311593" y="409403"/>
                    <a:pt x="310097" y="416873"/>
                  </a:cubicBezTo>
                  <a:cubicBezTo>
                    <a:pt x="310097" y="416873"/>
                    <a:pt x="310097" y="416873"/>
                    <a:pt x="304113" y="416873"/>
                  </a:cubicBezTo>
                  <a:cubicBezTo>
                    <a:pt x="304113" y="416873"/>
                    <a:pt x="304113" y="416873"/>
                    <a:pt x="304113" y="419862"/>
                  </a:cubicBezTo>
                  <a:cubicBezTo>
                    <a:pt x="304113" y="419862"/>
                    <a:pt x="304113" y="419862"/>
                    <a:pt x="307105" y="425838"/>
                  </a:cubicBezTo>
                  <a:cubicBezTo>
                    <a:pt x="307105" y="425838"/>
                    <a:pt x="307105" y="425838"/>
                    <a:pt x="305609" y="430321"/>
                  </a:cubicBezTo>
                  <a:cubicBezTo>
                    <a:pt x="305609" y="430321"/>
                    <a:pt x="305609" y="430321"/>
                    <a:pt x="301120" y="434803"/>
                  </a:cubicBezTo>
                  <a:cubicBezTo>
                    <a:pt x="301120" y="434803"/>
                    <a:pt x="301120" y="434803"/>
                    <a:pt x="290648" y="440780"/>
                  </a:cubicBezTo>
                  <a:cubicBezTo>
                    <a:pt x="290648" y="440780"/>
                    <a:pt x="290648" y="440780"/>
                    <a:pt x="284664" y="445263"/>
                  </a:cubicBezTo>
                  <a:cubicBezTo>
                    <a:pt x="284664" y="445263"/>
                    <a:pt x="284664" y="445263"/>
                    <a:pt x="277183" y="452734"/>
                  </a:cubicBezTo>
                  <a:cubicBezTo>
                    <a:pt x="277183" y="452734"/>
                    <a:pt x="277183" y="452734"/>
                    <a:pt x="275687" y="460204"/>
                  </a:cubicBezTo>
                  <a:cubicBezTo>
                    <a:pt x="275687" y="460204"/>
                    <a:pt x="275687" y="460204"/>
                    <a:pt x="286160" y="463193"/>
                  </a:cubicBezTo>
                  <a:cubicBezTo>
                    <a:pt x="286160" y="463193"/>
                    <a:pt x="286160" y="463193"/>
                    <a:pt x="287656" y="473652"/>
                  </a:cubicBezTo>
                  <a:cubicBezTo>
                    <a:pt x="287656" y="473652"/>
                    <a:pt x="287656" y="473652"/>
                    <a:pt x="283168" y="479629"/>
                  </a:cubicBezTo>
                  <a:cubicBezTo>
                    <a:pt x="283168" y="479629"/>
                    <a:pt x="283168" y="479629"/>
                    <a:pt x="275687" y="484111"/>
                  </a:cubicBezTo>
                  <a:cubicBezTo>
                    <a:pt x="275687" y="484111"/>
                    <a:pt x="275687" y="484111"/>
                    <a:pt x="266711" y="496064"/>
                  </a:cubicBezTo>
                  <a:cubicBezTo>
                    <a:pt x="266711" y="496064"/>
                    <a:pt x="266711" y="496064"/>
                    <a:pt x="253246" y="505029"/>
                  </a:cubicBezTo>
                  <a:cubicBezTo>
                    <a:pt x="253246" y="505029"/>
                    <a:pt x="253246" y="505029"/>
                    <a:pt x="226317" y="518477"/>
                  </a:cubicBezTo>
                  <a:cubicBezTo>
                    <a:pt x="226317" y="518477"/>
                    <a:pt x="226317" y="518477"/>
                    <a:pt x="224821" y="530430"/>
                  </a:cubicBezTo>
                  <a:cubicBezTo>
                    <a:pt x="224821" y="530430"/>
                    <a:pt x="224821" y="530430"/>
                    <a:pt x="214348" y="534913"/>
                  </a:cubicBezTo>
                  <a:cubicBezTo>
                    <a:pt x="214348" y="534913"/>
                    <a:pt x="214348" y="534913"/>
                    <a:pt x="203876" y="540890"/>
                  </a:cubicBezTo>
                  <a:cubicBezTo>
                    <a:pt x="203876" y="540890"/>
                    <a:pt x="203876" y="540890"/>
                    <a:pt x="190411" y="545372"/>
                  </a:cubicBezTo>
                  <a:cubicBezTo>
                    <a:pt x="190411" y="545372"/>
                    <a:pt x="190411" y="545372"/>
                    <a:pt x="185923" y="548360"/>
                  </a:cubicBezTo>
                  <a:cubicBezTo>
                    <a:pt x="185923" y="548360"/>
                    <a:pt x="185923" y="548360"/>
                    <a:pt x="179939" y="552843"/>
                  </a:cubicBezTo>
                  <a:cubicBezTo>
                    <a:pt x="179939" y="552843"/>
                    <a:pt x="179939" y="552843"/>
                    <a:pt x="175450" y="557325"/>
                  </a:cubicBezTo>
                  <a:cubicBezTo>
                    <a:pt x="175450" y="557325"/>
                    <a:pt x="175450" y="557325"/>
                    <a:pt x="172458" y="566290"/>
                  </a:cubicBezTo>
                  <a:cubicBezTo>
                    <a:pt x="172458" y="566290"/>
                    <a:pt x="172458" y="566290"/>
                    <a:pt x="164978" y="567785"/>
                  </a:cubicBezTo>
                  <a:cubicBezTo>
                    <a:pt x="164978" y="567785"/>
                    <a:pt x="164978" y="567785"/>
                    <a:pt x="154505" y="570773"/>
                  </a:cubicBezTo>
                  <a:cubicBezTo>
                    <a:pt x="154505" y="570773"/>
                    <a:pt x="154505" y="570773"/>
                    <a:pt x="147025" y="570773"/>
                  </a:cubicBezTo>
                  <a:cubicBezTo>
                    <a:pt x="147025" y="570773"/>
                    <a:pt x="147025" y="570773"/>
                    <a:pt x="139545" y="573761"/>
                  </a:cubicBezTo>
                  <a:cubicBezTo>
                    <a:pt x="139545" y="573761"/>
                    <a:pt x="139545" y="573761"/>
                    <a:pt x="129072" y="579738"/>
                  </a:cubicBezTo>
                  <a:cubicBezTo>
                    <a:pt x="129072" y="579738"/>
                    <a:pt x="129072" y="579738"/>
                    <a:pt x="132064" y="587209"/>
                  </a:cubicBezTo>
                  <a:cubicBezTo>
                    <a:pt x="132064" y="587209"/>
                    <a:pt x="132064" y="587209"/>
                    <a:pt x="129072" y="588703"/>
                  </a:cubicBezTo>
                  <a:cubicBezTo>
                    <a:pt x="129072" y="588703"/>
                    <a:pt x="129072" y="588703"/>
                    <a:pt x="121592" y="584220"/>
                  </a:cubicBezTo>
                  <a:cubicBezTo>
                    <a:pt x="121592" y="584220"/>
                    <a:pt x="121592" y="584220"/>
                    <a:pt x="114111" y="581232"/>
                  </a:cubicBezTo>
                  <a:cubicBezTo>
                    <a:pt x="114111" y="581232"/>
                    <a:pt x="114111" y="581232"/>
                    <a:pt x="108127" y="572267"/>
                  </a:cubicBezTo>
                  <a:cubicBezTo>
                    <a:pt x="108127" y="572267"/>
                    <a:pt x="108127" y="572267"/>
                    <a:pt x="106631" y="575255"/>
                  </a:cubicBezTo>
                  <a:cubicBezTo>
                    <a:pt x="106631" y="575255"/>
                    <a:pt x="106631" y="575255"/>
                    <a:pt x="106631" y="587209"/>
                  </a:cubicBezTo>
                  <a:cubicBezTo>
                    <a:pt x="106631" y="587209"/>
                    <a:pt x="106631" y="587209"/>
                    <a:pt x="97655" y="587209"/>
                  </a:cubicBezTo>
                  <a:cubicBezTo>
                    <a:pt x="97655" y="587209"/>
                    <a:pt x="97655" y="587209"/>
                    <a:pt x="97655" y="591691"/>
                  </a:cubicBezTo>
                  <a:cubicBezTo>
                    <a:pt x="97655" y="591691"/>
                    <a:pt x="97655" y="591691"/>
                    <a:pt x="88678" y="591691"/>
                  </a:cubicBezTo>
                  <a:cubicBezTo>
                    <a:pt x="88678" y="591691"/>
                    <a:pt x="88678" y="591691"/>
                    <a:pt x="88678" y="590197"/>
                  </a:cubicBezTo>
                  <a:cubicBezTo>
                    <a:pt x="88678" y="588703"/>
                    <a:pt x="84190" y="588703"/>
                    <a:pt x="84190" y="588703"/>
                  </a:cubicBezTo>
                  <a:cubicBezTo>
                    <a:pt x="84190" y="588703"/>
                    <a:pt x="84190" y="588703"/>
                    <a:pt x="78206" y="588703"/>
                  </a:cubicBezTo>
                  <a:cubicBezTo>
                    <a:pt x="78206" y="588703"/>
                    <a:pt x="78206" y="588703"/>
                    <a:pt x="70725" y="590197"/>
                  </a:cubicBezTo>
                  <a:cubicBezTo>
                    <a:pt x="70725" y="590197"/>
                    <a:pt x="70725" y="590197"/>
                    <a:pt x="61749" y="599162"/>
                  </a:cubicBezTo>
                  <a:cubicBezTo>
                    <a:pt x="61749" y="599162"/>
                    <a:pt x="61749" y="599162"/>
                    <a:pt x="45292" y="599162"/>
                  </a:cubicBezTo>
                  <a:cubicBezTo>
                    <a:pt x="45292" y="599162"/>
                    <a:pt x="45292" y="599162"/>
                    <a:pt x="30331" y="599162"/>
                  </a:cubicBezTo>
                  <a:cubicBezTo>
                    <a:pt x="30331" y="599162"/>
                    <a:pt x="30331" y="599162"/>
                    <a:pt x="30331" y="593185"/>
                  </a:cubicBezTo>
                  <a:cubicBezTo>
                    <a:pt x="30331" y="593185"/>
                    <a:pt x="30331" y="593185"/>
                    <a:pt x="40804" y="581232"/>
                  </a:cubicBezTo>
                  <a:cubicBezTo>
                    <a:pt x="40804" y="581232"/>
                    <a:pt x="40804" y="581232"/>
                    <a:pt x="58757" y="581232"/>
                  </a:cubicBezTo>
                  <a:cubicBezTo>
                    <a:pt x="58757" y="581232"/>
                    <a:pt x="58757" y="581232"/>
                    <a:pt x="66237" y="581232"/>
                  </a:cubicBezTo>
                  <a:cubicBezTo>
                    <a:pt x="66237" y="581232"/>
                    <a:pt x="66237" y="581232"/>
                    <a:pt x="73717" y="576750"/>
                  </a:cubicBezTo>
                  <a:cubicBezTo>
                    <a:pt x="73717" y="576750"/>
                    <a:pt x="73717" y="576750"/>
                    <a:pt x="84190" y="573761"/>
                  </a:cubicBezTo>
                  <a:cubicBezTo>
                    <a:pt x="84190" y="573761"/>
                    <a:pt x="84190" y="573761"/>
                    <a:pt x="88678" y="570773"/>
                  </a:cubicBezTo>
                  <a:cubicBezTo>
                    <a:pt x="88678" y="570773"/>
                    <a:pt x="88678" y="570773"/>
                    <a:pt x="93166" y="563302"/>
                  </a:cubicBezTo>
                  <a:cubicBezTo>
                    <a:pt x="93166" y="563302"/>
                    <a:pt x="93166" y="563302"/>
                    <a:pt x="102143" y="558820"/>
                  </a:cubicBezTo>
                  <a:cubicBezTo>
                    <a:pt x="102143" y="558820"/>
                    <a:pt x="102143" y="558820"/>
                    <a:pt x="115607" y="557325"/>
                  </a:cubicBezTo>
                  <a:cubicBezTo>
                    <a:pt x="115607" y="557325"/>
                    <a:pt x="115607" y="557325"/>
                    <a:pt x="123088" y="557325"/>
                  </a:cubicBezTo>
                  <a:cubicBezTo>
                    <a:pt x="123088" y="557325"/>
                    <a:pt x="123088" y="557325"/>
                    <a:pt x="129072" y="563302"/>
                  </a:cubicBezTo>
                  <a:cubicBezTo>
                    <a:pt x="129072" y="563302"/>
                    <a:pt x="129072" y="563302"/>
                    <a:pt x="135056" y="558820"/>
                  </a:cubicBezTo>
                  <a:cubicBezTo>
                    <a:pt x="135056" y="558820"/>
                    <a:pt x="135056" y="558820"/>
                    <a:pt x="141041" y="549855"/>
                  </a:cubicBezTo>
                  <a:cubicBezTo>
                    <a:pt x="141041" y="549855"/>
                    <a:pt x="141041" y="549855"/>
                    <a:pt x="148521" y="542384"/>
                  </a:cubicBezTo>
                  <a:cubicBezTo>
                    <a:pt x="148521" y="542384"/>
                    <a:pt x="148521" y="542384"/>
                    <a:pt x="156001" y="537901"/>
                  </a:cubicBezTo>
                  <a:cubicBezTo>
                    <a:pt x="156001" y="537901"/>
                    <a:pt x="156001" y="537901"/>
                    <a:pt x="170962" y="534913"/>
                  </a:cubicBezTo>
                  <a:cubicBezTo>
                    <a:pt x="170962" y="534913"/>
                    <a:pt x="170962" y="534913"/>
                    <a:pt x="176946" y="528936"/>
                  </a:cubicBezTo>
                  <a:cubicBezTo>
                    <a:pt x="176946" y="528936"/>
                    <a:pt x="176946" y="528936"/>
                    <a:pt x="184427" y="521465"/>
                  </a:cubicBezTo>
                  <a:cubicBezTo>
                    <a:pt x="184427" y="521465"/>
                    <a:pt x="184427" y="521465"/>
                    <a:pt x="193403" y="513994"/>
                  </a:cubicBezTo>
                  <a:cubicBezTo>
                    <a:pt x="193403" y="513994"/>
                    <a:pt x="193403" y="513994"/>
                    <a:pt x="200884" y="509512"/>
                  </a:cubicBezTo>
                  <a:cubicBezTo>
                    <a:pt x="200884" y="509512"/>
                    <a:pt x="200884" y="509512"/>
                    <a:pt x="203876" y="500547"/>
                  </a:cubicBezTo>
                  <a:cubicBezTo>
                    <a:pt x="203876" y="500547"/>
                    <a:pt x="203876" y="500547"/>
                    <a:pt x="205372" y="487099"/>
                  </a:cubicBezTo>
                  <a:cubicBezTo>
                    <a:pt x="205372" y="487099"/>
                    <a:pt x="205372" y="487099"/>
                    <a:pt x="208364" y="478134"/>
                  </a:cubicBezTo>
                  <a:cubicBezTo>
                    <a:pt x="208364" y="478134"/>
                    <a:pt x="208364" y="478134"/>
                    <a:pt x="209860" y="475146"/>
                  </a:cubicBezTo>
                  <a:cubicBezTo>
                    <a:pt x="209860" y="475146"/>
                    <a:pt x="209860" y="475146"/>
                    <a:pt x="217340" y="464687"/>
                  </a:cubicBezTo>
                  <a:cubicBezTo>
                    <a:pt x="217340" y="464687"/>
                    <a:pt x="217340" y="464687"/>
                    <a:pt x="212852" y="464687"/>
                  </a:cubicBezTo>
                  <a:cubicBezTo>
                    <a:pt x="212852" y="464687"/>
                    <a:pt x="212852" y="464687"/>
                    <a:pt x="205372" y="466181"/>
                  </a:cubicBezTo>
                  <a:cubicBezTo>
                    <a:pt x="205372" y="466181"/>
                    <a:pt x="205372" y="466181"/>
                    <a:pt x="200884" y="466181"/>
                  </a:cubicBezTo>
                  <a:cubicBezTo>
                    <a:pt x="200884" y="466181"/>
                    <a:pt x="200884" y="466181"/>
                    <a:pt x="193403" y="464687"/>
                  </a:cubicBezTo>
                  <a:cubicBezTo>
                    <a:pt x="193403" y="464687"/>
                    <a:pt x="193403" y="464687"/>
                    <a:pt x="190411" y="461699"/>
                  </a:cubicBezTo>
                  <a:cubicBezTo>
                    <a:pt x="190411" y="461699"/>
                    <a:pt x="190411" y="461699"/>
                    <a:pt x="197891" y="454228"/>
                  </a:cubicBezTo>
                  <a:cubicBezTo>
                    <a:pt x="197891" y="454228"/>
                    <a:pt x="197891" y="454228"/>
                    <a:pt x="190411" y="455722"/>
                  </a:cubicBezTo>
                  <a:cubicBezTo>
                    <a:pt x="190411" y="455722"/>
                    <a:pt x="190411" y="455722"/>
                    <a:pt x="185923" y="460204"/>
                  </a:cubicBezTo>
                  <a:cubicBezTo>
                    <a:pt x="185923" y="460204"/>
                    <a:pt x="185923" y="460204"/>
                    <a:pt x="182931" y="470664"/>
                  </a:cubicBezTo>
                  <a:cubicBezTo>
                    <a:pt x="182931" y="470664"/>
                    <a:pt x="182931" y="470664"/>
                    <a:pt x="178442" y="475146"/>
                  </a:cubicBezTo>
                  <a:cubicBezTo>
                    <a:pt x="178442" y="475146"/>
                    <a:pt x="178442" y="475146"/>
                    <a:pt x="176946" y="470664"/>
                  </a:cubicBezTo>
                  <a:cubicBezTo>
                    <a:pt x="176946" y="470664"/>
                    <a:pt x="176946" y="470664"/>
                    <a:pt x="172458" y="464687"/>
                  </a:cubicBezTo>
                  <a:cubicBezTo>
                    <a:pt x="172458" y="464687"/>
                    <a:pt x="172458" y="464687"/>
                    <a:pt x="164978" y="457216"/>
                  </a:cubicBezTo>
                  <a:cubicBezTo>
                    <a:pt x="164978" y="457216"/>
                    <a:pt x="164978" y="457216"/>
                    <a:pt x="153009" y="449745"/>
                  </a:cubicBezTo>
                  <a:cubicBezTo>
                    <a:pt x="153009" y="449745"/>
                    <a:pt x="153009" y="449745"/>
                    <a:pt x="150017" y="449745"/>
                  </a:cubicBezTo>
                  <a:cubicBezTo>
                    <a:pt x="150017" y="449745"/>
                    <a:pt x="150017" y="449745"/>
                    <a:pt x="139545" y="457216"/>
                  </a:cubicBezTo>
                  <a:cubicBezTo>
                    <a:pt x="139545" y="457216"/>
                    <a:pt x="139545" y="457216"/>
                    <a:pt x="133560" y="457216"/>
                  </a:cubicBezTo>
                  <a:cubicBezTo>
                    <a:pt x="133560" y="457216"/>
                    <a:pt x="133560" y="457216"/>
                    <a:pt x="124584" y="457216"/>
                  </a:cubicBezTo>
                  <a:cubicBezTo>
                    <a:pt x="124584" y="457216"/>
                    <a:pt x="124584" y="457216"/>
                    <a:pt x="126080" y="437792"/>
                  </a:cubicBezTo>
                  <a:cubicBezTo>
                    <a:pt x="126080" y="437792"/>
                    <a:pt x="126080" y="437792"/>
                    <a:pt x="127576" y="431815"/>
                  </a:cubicBezTo>
                  <a:cubicBezTo>
                    <a:pt x="127576" y="431815"/>
                    <a:pt x="127576" y="431815"/>
                    <a:pt x="132064" y="425838"/>
                  </a:cubicBezTo>
                  <a:cubicBezTo>
                    <a:pt x="132064" y="425838"/>
                    <a:pt x="132064" y="425838"/>
                    <a:pt x="132064" y="418368"/>
                  </a:cubicBezTo>
                  <a:cubicBezTo>
                    <a:pt x="132064" y="418368"/>
                    <a:pt x="132064" y="418368"/>
                    <a:pt x="130568" y="406414"/>
                  </a:cubicBezTo>
                  <a:cubicBezTo>
                    <a:pt x="130568" y="406414"/>
                    <a:pt x="130568" y="406414"/>
                    <a:pt x="127576" y="394461"/>
                  </a:cubicBezTo>
                  <a:cubicBezTo>
                    <a:pt x="127576" y="394461"/>
                    <a:pt x="127576" y="394461"/>
                    <a:pt x="124584" y="397449"/>
                  </a:cubicBezTo>
                  <a:cubicBezTo>
                    <a:pt x="124584" y="397449"/>
                    <a:pt x="124584" y="397449"/>
                    <a:pt x="118600" y="403426"/>
                  </a:cubicBezTo>
                  <a:cubicBezTo>
                    <a:pt x="118600" y="403426"/>
                    <a:pt x="118600" y="403426"/>
                    <a:pt x="114111" y="406414"/>
                  </a:cubicBezTo>
                  <a:cubicBezTo>
                    <a:pt x="114111" y="406414"/>
                    <a:pt x="114111" y="406414"/>
                    <a:pt x="109623" y="406414"/>
                  </a:cubicBezTo>
                  <a:cubicBezTo>
                    <a:pt x="109623" y="406414"/>
                    <a:pt x="109623" y="406414"/>
                    <a:pt x="105135" y="401932"/>
                  </a:cubicBezTo>
                  <a:cubicBezTo>
                    <a:pt x="105135" y="401932"/>
                    <a:pt x="105135" y="401932"/>
                    <a:pt x="102143" y="401932"/>
                  </a:cubicBezTo>
                  <a:cubicBezTo>
                    <a:pt x="102143" y="401932"/>
                    <a:pt x="102143" y="401932"/>
                    <a:pt x="96158" y="398943"/>
                  </a:cubicBezTo>
                  <a:cubicBezTo>
                    <a:pt x="96158" y="398943"/>
                    <a:pt x="96158" y="398943"/>
                    <a:pt x="91670" y="394461"/>
                  </a:cubicBezTo>
                  <a:cubicBezTo>
                    <a:pt x="91670" y="394461"/>
                    <a:pt x="91670" y="394461"/>
                    <a:pt x="87182" y="391473"/>
                  </a:cubicBezTo>
                  <a:cubicBezTo>
                    <a:pt x="87182" y="391473"/>
                    <a:pt x="87182" y="391473"/>
                    <a:pt x="82694" y="386990"/>
                  </a:cubicBezTo>
                  <a:cubicBezTo>
                    <a:pt x="82694" y="386990"/>
                    <a:pt x="82694" y="386990"/>
                    <a:pt x="81198" y="382508"/>
                  </a:cubicBezTo>
                  <a:cubicBezTo>
                    <a:pt x="81198" y="382508"/>
                    <a:pt x="81198" y="382508"/>
                    <a:pt x="79702" y="372048"/>
                  </a:cubicBezTo>
                  <a:cubicBezTo>
                    <a:pt x="79702" y="372048"/>
                    <a:pt x="79702" y="372048"/>
                    <a:pt x="85686" y="367566"/>
                  </a:cubicBezTo>
                  <a:cubicBezTo>
                    <a:pt x="85686" y="367566"/>
                    <a:pt x="85686" y="367566"/>
                    <a:pt x="91670" y="367566"/>
                  </a:cubicBezTo>
                  <a:cubicBezTo>
                    <a:pt x="91670" y="367566"/>
                    <a:pt x="91670" y="367566"/>
                    <a:pt x="99151" y="367566"/>
                  </a:cubicBezTo>
                  <a:cubicBezTo>
                    <a:pt x="99151" y="367566"/>
                    <a:pt x="99151" y="367566"/>
                    <a:pt x="106631" y="372048"/>
                  </a:cubicBezTo>
                  <a:cubicBezTo>
                    <a:pt x="106631" y="372048"/>
                    <a:pt x="106631" y="372048"/>
                    <a:pt x="109623" y="364578"/>
                  </a:cubicBezTo>
                  <a:cubicBezTo>
                    <a:pt x="109623" y="364578"/>
                    <a:pt x="109623" y="364578"/>
                    <a:pt x="105135" y="360095"/>
                  </a:cubicBezTo>
                  <a:cubicBezTo>
                    <a:pt x="105135" y="360095"/>
                    <a:pt x="105135" y="360095"/>
                    <a:pt x="103639" y="360095"/>
                  </a:cubicBezTo>
                  <a:cubicBezTo>
                    <a:pt x="103639" y="360095"/>
                    <a:pt x="103639" y="360095"/>
                    <a:pt x="96158" y="360095"/>
                  </a:cubicBezTo>
                  <a:cubicBezTo>
                    <a:pt x="96158" y="360095"/>
                    <a:pt x="96158" y="360095"/>
                    <a:pt x="91670" y="360095"/>
                  </a:cubicBezTo>
                  <a:cubicBezTo>
                    <a:pt x="91670" y="360095"/>
                    <a:pt x="91670" y="360095"/>
                    <a:pt x="82694" y="354118"/>
                  </a:cubicBezTo>
                  <a:cubicBezTo>
                    <a:pt x="82694" y="354118"/>
                    <a:pt x="82694" y="354118"/>
                    <a:pt x="79702" y="348142"/>
                  </a:cubicBezTo>
                  <a:cubicBezTo>
                    <a:pt x="79702" y="348142"/>
                    <a:pt x="79702" y="348142"/>
                    <a:pt x="76710" y="340671"/>
                  </a:cubicBezTo>
                  <a:cubicBezTo>
                    <a:pt x="76710" y="340671"/>
                    <a:pt x="76710" y="340671"/>
                    <a:pt x="73717" y="333200"/>
                  </a:cubicBezTo>
                  <a:cubicBezTo>
                    <a:pt x="73717" y="333200"/>
                    <a:pt x="73717" y="333200"/>
                    <a:pt x="73717" y="330212"/>
                  </a:cubicBezTo>
                  <a:cubicBezTo>
                    <a:pt x="73717" y="330212"/>
                    <a:pt x="73717" y="330212"/>
                    <a:pt x="76710" y="327223"/>
                  </a:cubicBezTo>
                  <a:cubicBezTo>
                    <a:pt x="76710" y="327223"/>
                    <a:pt x="76710" y="327223"/>
                    <a:pt x="81198" y="319752"/>
                  </a:cubicBezTo>
                  <a:cubicBezTo>
                    <a:pt x="81198" y="319752"/>
                    <a:pt x="81198" y="319752"/>
                    <a:pt x="88678" y="310787"/>
                  </a:cubicBezTo>
                  <a:cubicBezTo>
                    <a:pt x="88678" y="310787"/>
                    <a:pt x="88678" y="310787"/>
                    <a:pt x="97655" y="304811"/>
                  </a:cubicBezTo>
                  <a:cubicBezTo>
                    <a:pt x="97655" y="304811"/>
                    <a:pt x="97655" y="304811"/>
                    <a:pt x="103639" y="297340"/>
                  </a:cubicBezTo>
                  <a:cubicBezTo>
                    <a:pt x="103639" y="297340"/>
                    <a:pt x="103639" y="297340"/>
                    <a:pt x="105135" y="289869"/>
                  </a:cubicBezTo>
                  <a:cubicBezTo>
                    <a:pt x="105135" y="289869"/>
                    <a:pt x="105135" y="289869"/>
                    <a:pt x="112615" y="282398"/>
                  </a:cubicBezTo>
                  <a:cubicBezTo>
                    <a:pt x="112615" y="282398"/>
                    <a:pt x="112615" y="282398"/>
                    <a:pt x="118600" y="280904"/>
                  </a:cubicBezTo>
                  <a:cubicBezTo>
                    <a:pt x="118600" y="280904"/>
                    <a:pt x="118600" y="280904"/>
                    <a:pt x="123088" y="283892"/>
                  </a:cubicBezTo>
                  <a:cubicBezTo>
                    <a:pt x="123088" y="283892"/>
                    <a:pt x="123088" y="283892"/>
                    <a:pt x="127576" y="289869"/>
                  </a:cubicBezTo>
                  <a:cubicBezTo>
                    <a:pt x="127576" y="289869"/>
                    <a:pt x="127576" y="289869"/>
                    <a:pt x="130568" y="289869"/>
                  </a:cubicBezTo>
                  <a:cubicBezTo>
                    <a:pt x="130568" y="289869"/>
                    <a:pt x="130568" y="289869"/>
                    <a:pt x="136552" y="289869"/>
                  </a:cubicBezTo>
                  <a:cubicBezTo>
                    <a:pt x="136552" y="289869"/>
                    <a:pt x="136552" y="289869"/>
                    <a:pt x="139545" y="289869"/>
                  </a:cubicBezTo>
                  <a:cubicBezTo>
                    <a:pt x="139545" y="289869"/>
                    <a:pt x="139545" y="289869"/>
                    <a:pt x="144033" y="283892"/>
                  </a:cubicBezTo>
                  <a:cubicBezTo>
                    <a:pt x="144033" y="283892"/>
                    <a:pt x="144033" y="283892"/>
                    <a:pt x="148521" y="283892"/>
                  </a:cubicBezTo>
                  <a:cubicBezTo>
                    <a:pt x="148521" y="283892"/>
                    <a:pt x="148521" y="283892"/>
                    <a:pt x="150017" y="280904"/>
                  </a:cubicBezTo>
                  <a:cubicBezTo>
                    <a:pt x="150017" y="280904"/>
                    <a:pt x="150017" y="280904"/>
                    <a:pt x="153009" y="276422"/>
                  </a:cubicBezTo>
                  <a:cubicBezTo>
                    <a:pt x="153009" y="276422"/>
                    <a:pt x="153009" y="276422"/>
                    <a:pt x="154505" y="280904"/>
                  </a:cubicBezTo>
                  <a:cubicBezTo>
                    <a:pt x="154505" y="280904"/>
                    <a:pt x="154505" y="280904"/>
                    <a:pt x="158994" y="280904"/>
                  </a:cubicBezTo>
                  <a:cubicBezTo>
                    <a:pt x="158994" y="280904"/>
                    <a:pt x="158994" y="280904"/>
                    <a:pt x="161986" y="280904"/>
                  </a:cubicBezTo>
                  <a:cubicBezTo>
                    <a:pt x="161986" y="280904"/>
                    <a:pt x="161986" y="280904"/>
                    <a:pt x="167970" y="280904"/>
                  </a:cubicBezTo>
                  <a:cubicBezTo>
                    <a:pt x="167970" y="280904"/>
                    <a:pt x="167970" y="280904"/>
                    <a:pt x="172458" y="276422"/>
                  </a:cubicBezTo>
                  <a:cubicBezTo>
                    <a:pt x="172458" y="276422"/>
                    <a:pt x="172458" y="276422"/>
                    <a:pt x="176946" y="276422"/>
                  </a:cubicBezTo>
                  <a:cubicBezTo>
                    <a:pt x="176946" y="276422"/>
                    <a:pt x="176946" y="276422"/>
                    <a:pt x="178442" y="265962"/>
                  </a:cubicBezTo>
                  <a:cubicBezTo>
                    <a:pt x="178442" y="265962"/>
                    <a:pt x="178442" y="265962"/>
                    <a:pt x="175450" y="258491"/>
                  </a:cubicBezTo>
                  <a:cubicBezTo>
                    <a:pt x="175450" y="258491"/>
                    <a:pt x="175450" y="258491"/>
                    <a:pt x="172458" y="246538"/>
                  </a:cubicBezTo>
                  <a:cubicBezTo>
                    <a:pt x="172458" y="246538"/>
                    <a:pt x="172458" y="246538"/>
                    <a:pt x="178442" y="246538"/>
                  </a:cubicBezTo>
                  <a:cubicBezTo>
                    <a:pt x="178442" y="246538"/>
                    <a:pt x="178442" y="246538"/>
                    <a:pt x="184427" y="240561"/>
                  </a:cubicBezTo>
                  <a:cubicBezTo>
                    <a:pt x="184427" y="240561"/>
                    <a:pt x="184427" y="240561"/>
                    <a:pt x="182931" y="231596"/>
                  </a:cubicBezTo>
                  <a:cubicBezTo>
                    <a:pt x="182931" y="231596"/>
                    <a:pt x="182931" y="231596"/>
                    <a:pt x="173954" y="230102"/>
                  </a:cubicBezTo>
                  <a:cubicBezTo>
                    <a:pt x="173954" y="230102"/>
                    <a:pt x="173954" y="230102"/>
                    <a:pt x="169466" y="230102"/>
                  </a:cubicBezTo>
                  <a:cubicBezTo>
                    <a:pt x="169466" y="230102"/>
                    <a:pt x="169466" y="230102"/>
                    <a:pt x="164978" y="231596"/>
                  </a:cubicBezTo>
                  <a:cubicBezTo>
                    <a:pt x="164978" y="231596"/>
                    <a:pt x="164978" y="231596"/>
                    <a:pt x="160490" y="234585"/>
                  </a:cubicBezTo>
                  <a:cubicBezTo>
                    <a:pt x="160490" y="234585"/>
                    <a:pt x="160490" y="234585"/>
                    <a:pt x="157497" y="240561"/>
                  </a:cubicBezTo>
                  <a:cubicBezTo>
                    <a:pt x="157497" y="240561"/>
                    <a:pt x="157497" y="240561"/>
                    <a:pt x="153009" y="240561"/>
                  </a:cubicBezTo>
                  <a:cubicBezTo>
                    <a:pt x="153009" y="240561"/>
                    <a:pt x="153009" y="240561"/>
                    <a:pt x="148521" y="231596"/>
                  </a:cubicBezTo>
                  <a:cubicBezTo>
                    <a:pt x="148521" y="231596"/>
                    <a:pt x="148521" y="231596"/>
                    <a:pt x="136552" y="231596"/>
                  </a:cubicBezTo>
                  <a:cubicBezTo>
                    <a:pt x="136552" y="231596"/>
                    <a:pt x="136552" y="231596"/>
                    <a:pt x="123088" y="231596"/>
                  </a:cubicBezTo>
                  <a:cubicBezTo>
                    <a:pt x="123088" y="231596"/>
                    <a:pt x="123088" y="231596"/>
                    <a:pt x="112615" y="228608"/>
                  </a:cubicBezTo>
                  <a:cubicBezTo>
                    <a:pt x="112615" y="228608"/>
                    <a:pt x="112615" y="228608"/>
                    <a:pt x="102143" y="224125"/>
                  </a:cubicBezTo>
                  <a:cubicBezTo>
                    <a:pt x="102143" y="224125"/>
                    <a:pt x="102143" y="224125"/>
                    <a:pt x="96158" y="216654"/>
                  </a:cubicBezTo>
                  <a:cubicBezTo>
                    <a:pt x="96158" y="216654"/>
                    <a:pt x="96158" y="216654"/>
                    <a:pt x="94662" y="201713"/>
                  </a:cubicBezTo>
                  <a:cubicBezTo>
                    <a:pt x="94662" y="201713"/>
                    <a:pt x="94662" y="201713"/>
                    <a:pt x="102143" y="198724"/>
                  </a:cubicBezTo>
                  <a:cubicBezTo>
                    <a:pt x="102143" y="198724"/>
                    <a:pt x="102143" y="198724"/>
                    <a:pt x="106631" y="195736"/>
                  </a:cubicBezTo>
                  <a:cubicBezTo>
                    <a:pt x="106631" y="195736"/>
                    <a:pt x="106631" y="195736"/>
                    <a:pt x="96158" y="191254"/>
                  </a:cubicBezTo>
                  <a:cubicBezTo>
                    <a:pt x="96158" y="191254"/>
                    <a:pt x="96158" y="191254"/>
                    <a:pt x="90174" y="186771"/>
                  </a:cubicBezTo>
                  <a:cubicBezTo>
                    <a:pt x="90174" y="186771"/>
                    <a:pt x="90174" y="186771"/>
                    <a:pt x="82694" y="180794"/>
                  </a:cubicBezTo>
                  <a:cubicBezTo>
                    <a:pt x="82694" y="180794"/>
                    <a:pt x="82694" y="180794"/>
                    <a:pt x="81198" y="177806"/>
                  </a:cubicBezTo>
                  <a:cubicBezTo>
                    <a:pt x="81198" y="177806"/>
                    <a:pt x="81198" y="177806"/>
                    <a:pt x="87182" y="173324"/>
                  </a:cubicBezTo>
                  <a:cubicBezTo>
                    <a:pt x="87182" y="173324"/>
                    <a:pt x="87182" y="173324"/>
                    <a:pt x="91670" y="173324"/>
                  </a:cubicBezTo>
                  <a:cubicBezTo>
                    <a:pt x="91670" y="173324"/>
                    <a:pt x="91670" y="173324"/>
                    <a:pt x="100647" y="171829"/>
                  </a:cubicBezTo>
                  <a:cubicBezTo>
                    <a:pt x="100647" y="171829"/>
                    <a:pt x="100647" y="171829"/>
                    <a:pt x="112615" y="164359"/>
                  </a:cubicBezTo>
                  <a:cubicBezTo>
                    <a:pt x="112615" y="164359"/>
                    <a:pt x="112615" y="164359"/>
                    <a:pt x="114111" y="167347"/>
                  </a:cubicBezTo>
                  <a:cubicBezTo>
                    <a:pt x="114111" y="167347"/>
                    <a:pt x="114111" y="167347"/>
                    <a:pt x="121592" y="164359"/>
                  </a:cubicBezTo>
                  <a:cubicBezTo>
                    <a:pt x="121592" y="164359"/>
                    <a:pt x="121592" y="164359"/>
                    <a:pt x="121592" y="162864"/>
                  </a:cubicBezTo>
                  <a:cubicBezTo>
                    <a:pt x="121592" y="162864"/>
                    <a:pt x="121592" y="162864"/>
                    <a:pt x="126080" y="161370"/>
                  </a:cubicBezTo>
                  <a:cubicBezTo>
                    <a:pt x="126080" y="161370"/>
                    <a:pt x="126080" y="161370"/>
                    <a:pt x="135056" y="159876"/>
                  </a:cubicBezTo>
                  <a:cubicBezTo>
                    <a:pt x="135056" y="159876"/>
                    <a:pt x="135056" y="159876"/>
                    <a:pt x="145529" y="159876"/>
                  </a:cubicBezTo>
                  <a:cubicBezTo>
                    <a:pt x="145529" y="159876"/>
                    <a:pt x="145529" y="159876"/>
                    <a:pt x="150017" y="162864"/>
                  </a:cubicBezTo>
                  <a:cubicBezTo>
                    <a:pt x="150017" y="162864"/>
                    <a:pt x="150017" y="162864"/>
                    <a:pt x="147025" y="170335"/>
                  </a:cubicBezTo>
                  <a:cubicBezTo>
                    <a:pt x="147025" y="170335"/>
                    <a:pt x="147025" y="170335"/>
                    <a:pt x="147025" y="173324"/>
                  </a:cubicBezTo>
                  <a:cubicBezTo>
                    <a:pt x="147025" y="173324"/>
                    <a:pt x="147025" y="173324"/>
                    <a:pt x="151513" y="176312"/>
                  </a:cubicBezTo>
                  <a:cubicBezTo>
                    <a:pt x="151513" y="176312"/>
                    <a:pt x="151513" y="176312"/>
                    <a:pt x="156001" y="180794"/>
                  </a:cubicBezTo>
                  <a:cubicBezTo>
                    <a:pt x="156001" y="180794"/>
                    <a:pt x="156001" y="180794"/>
                    <a:pt x="164978" y="180794"/>
                  </a:cubicBezTo>
                  <a:cubicBezTo>
                    <a:pt x="164978" y="180794"/>
                    <a:pt x="164978" y="180794"/>
                    <a:pt x="176946" y="183783"/>
                  </a:cubicBezTo>
                  <a:cubicBezTo>
                    <a:pt x="176946" y="183783"/>
                    <a:pt x="176946" y="183783"/>
                    <a:pt x="185923" y="179300"/>
                  </a:cubicBezTo>
                  <a:cubicBezTo>
                    <a:pt x="185923" y="179300"/>
                    <a:pt x="185923" y="179300"/>
                    <a:pt x="191907" y="173324"/>
                  </a:cubicBezTo>
                  <a:cubicBezTo>
                    <a:pt x="191907" y="173324"/>
                    <a:pt x="191907" y="173324"/>
                    <a:pt x="199387" y="168841"/>
                  </a:cubicBezTo>
                  <a:cubicBezTo>
                    <a:pt x="199387" y="168841"/>
                    <a:pt x="193403" y="165853"/>
                    <a:pt x="191907" y="165853"/>
                  </a:cubicBezTo>
                  <a:cubicBezTo>
                    <a:pt x="188915" y="165853"/>
                    <a:pt x="185923" y="162864"/>
                    <a:pt x="185923" y="162864"/>
                  </a:cubicBezTo>
                  <a:cubicBezTo>
                    <a:pt x="185923" y="162864"/>
                    <a:pt x="185923" y="162864"/>
                    <a:pt x="181435" y="159876"/>
                  </a:cubicBezTo>
                  <a:cubicBezTo>
                    <a:pt x="181435" y="159876"/>
                    <a:pt x="181435" y="159876"/>
                    <a:pt x="181435" y="153899"/>
                  </a:cubicBezTo>
                  <a:cubicBezTo>
                    <a:pt x="181435" y="153899"/>
                    <a:pt x="181435" y="153899"/>
                    <a:pt x="179939" y="146428"/>
                  </a:cubicBezTo>
                  <a:cubicBezTo>
                    <a:pt x="179939" y="146428"/>
                    <a:pt x="179939" y="146428"/>
                    <a:pt x="157497" y="140452"/>
                  </a:cubicBezTo>
                  <a:cubicBezTo>
                    <a:pt x="157497" y="140452"/>
                    <a:pt x="157497" y="140452"/>
                    <a:pt x="157497" y="118039"/>
                  </a:cubicBezTo>
                  <a:cubicBezTo>
                    <a:pt x="157497" y="118039"/>
                    <a:pt x="157497" y="118039"/>
                    <a:pt x="147025" y="107580"/>
                  </a:cubicBezTo>
                  <a:cubicBezTo>
                    <a:pt x="147025" y="107580"/>
                    <a:pt x="147025" y="107580"/>
                    <a:pt x="126080" y="85168"/>
                  </a:cubicBezTo>
                  <a:cubicBezTo>
                    <a:pt x="126080" y="85168"/>
                    <a:pt x="126080" y="85168"/>
                    <a:pt x="129072" y="85168"/>
                  </a:cubicBezTo>
                  <a:cubicBezTo>
                    <a:pt x="129072" y="85168"/>
                    <a:pt x="129072" y="85168"/>
                    <a:pt x="129072" y="80685"/>
                  </a:cubicBezTo>
                  <a:cubicBezTo>
                    <a:pt x="129072" y="80685"/>
                    <a:pt x="129072" y="80685"/>
                    <a:pt x="136552" y="80685"/>
                  </a:cubicBezTo>
                  <a:cubicBezTo>
                    <a:pt x="136552" y="80685"/>
                    <a:pt x="136552" y="80685"/>
                    <a:pt x="136552" y="74708"/>
                  </a:cubicBezTo>
                  <a:cubicBezTo>
                    <a:pt x="136552" y="74708"/>
                    <a:pt x="136552" y="74708"/>
                    <a:pt x="138048" y="67238"/>
                  </a:cubicBezTo>
                  <a:cubicBezTo>
                    <a:pt x="138048" y="67238"/>
                    <a:pt x="138048" y="67238"/>
                    <a:pt x="142537" y="67238"/>
                  </a:cubicBezTo>
                  <a:cubicBezTo>
                    <a:pt x="142537" y="67238"/>
                    <a:pt x="142537" y="67238"/>
                    <a:pt x="147025" y="70226"/>
                  </a:cubicBezTo>
                  <a:cubicBezTo>
                    <a:pt x="147025" y="70226"/>
                    <a:pt x="147025" y="70226"/>
                    <a:pt x="154505" y="70226"/>
                  </a:cubicBezTo>
                  <a:cubicBezTo>
                    <a:pt x="154505" y="70226"/>
                    <a:pt x="154505" y="70226"/>
                    <a:pt x="157497" y="70226"/>
                  </a:cubicBezTo>
                  <a:cubicBezTo>
                    <a:pt x="157497" y="70226"/>
                    <a:pt x="157497" y="70226"/>
                    <a:pt x="164978" y="70226"/>
                  </a:cubicBezTo>
                  <a:cubicBezTo>
                    <a:pt x="164978" y="70226"/>
                    <a:pt x="164978" y="70226"/>
                    <a:pt x="178442" y="65743"/>
                  </a:cubicBezTo>
                  <a:cubicBezTo>
                    <a:pt x="178442" y="65743"/>
                    <a:pt x="178442" y="65743"/>
                    <a:pt x="182931" y="61261"/>
                  </a:cubicBezTo>
                  <a:cubicBezTo>
                    <a:pt x="182931" y="61261"/>
                    <a:pt x="182931" y="61261"/>
                    <a:pt x="187419" y="53790"/>
                  </a:cubicBezTo>
                  <a:cubicBezTo>
                    <a:pt x="187419" y="53790"/>
                    <a:pt x="187419" y="53790"/>
                    <a:pt x="187419" y="41837"/>
                  </a:cubicBezTo>
                  <a:cubicBezTo>
                    <a:pt x="187419" y="41837"/>
                    <a:pt x="187419" y="41837"/>
                    <a:pt x="191907" y="41837"/>
                  </a:cubicBezTo>
                  <a:cubicBezTo>
                    <a:pt x="191907" y="41837"/>
                    <a:pt x="191907" y="41837"/>
                    <a:pt x="196395" y="37354"/>
                  </a:cubicBezTo>
                  <a:cubicBezTo>
                    <a:pt x="196395" y="37354"/>
                    <a:pt x="196395" y="37354"/>
                    <a:pt x="205372" y="29883"/>
                  </a:cubicBezTo>
                  <a:cubicBezTo>
                    <a:pt x="205372" y="29883"/>
                    <a:pt x="205372" y="29883"/>
                    <a:pt x="221829" y="26895"/>
                  </a:cubicBezTo>
                  <a:cubicBezTo>
                    <a:pt x="221829" y="26895"/>
                    <a:pt x="221829" y="26895"/>
                    <a:pt x="227813" y="19424"/>
                  </a:cubicBezTo>
                  <a:cubicBezTo>
                    <a:pt x="227813" y="19424"/>
                    <a:pt x="227813" y="19424"/>
                    <a:pt x="233797" y="16436"/>
                  </a:cubicBezTo>
                  <a:cubicBezTo>
                    <a:pt x="233797" y="16436"/>
                    <a:pt x="233797" y="16436"/>
                    <a:pt x="238285" y="11953"/>
                  </a:cubicBezTo>
                  <a:cubicBezTo>
                    <a:pt x="238285" y="11953"/>
                    <a:pt x="238285" y="11953"/>
                    <a:pt x="262223" y="13447"/>
                  </a:cubicBezTo>
                  <a:cubicBezTo>
                    <a:pt x="262223" y="13447"/>
                    <a:pt x="262223" y="13447"/>
                    <a:pt x="265215" y="5977"/>
                  </a:cubicBezTo>
                  <a:cubicBezTo>
                    <a:pt x="265215" y="5977"/>
                    <a:pt x="265215" y="5977"/>
                    <a:pt x="277183" y="0"/>
                  </a:cubicBez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  <p:sp>
          <p:nvSpPr>
            <p:cNvPr id="247" name="Freeform 246">
              <a:extLst>
                <a:ext uri="{FF2B5EF4-FFF2-40B4-BE49-F238E27FC236}">
                  <a16:creationId xmlns:a16="http://schemas.microsoft.com/office/drawing/2014/main" id="{143A82C5-AB1B-424A-B3C0-C130350FC99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4674" y="10851966"/>
              <a:ext cx="1751655" cy="1113187"/>
            </a:xfrm>
            <a:custGeom>
              <a:avLst/>
              <a:gdLst>
                <a:gd name="connsiteX0" fmla="*/ 373837 w 470138"/>
                <a:gd name="connsiteY0" fmla="*/ 178512 h 298698"/>
                <a:gd name="connsiteX1" fmla="*/ 376847 w 470138"/>
                <a:gd name="connsiteY1" fmla="*/ 178512 h 298698"/>
                <a:gd name="connsiteX2" fmla="*/ 382865 w 470138"/>
                <a:gd name="connsiteY2" fmla="*/ 178512 h 298698"/>
                <a:gd name="connsiteX3" fmla="*/ 391894 w 470138"/>
                <a:gd name="connsiteY3" fmla="*/ 184447 h 298698"/>
                <a:gd name="connsiteX4" fmla="*/ 399417 w 470138"/>
                <a:gd name="connsiteY4" fmla="*/ 191866 h 298698"/>
                <a:gd name="connsiteX5" fmla="*/ 405436 w 470138"/>
                <a:gd name="connsiteY5" fmla="*/ 193350 h 298698"/>
                <a:gd name="connsiteX6" fmla="*/ 409950 w 470138"/>
                <a:gd name="connsiteY6" fmla="*/ 193350 h 298698"/>
                <a:gd name="connsiteX7" fmla="*/ 417474 w 470138"/>
                <a:gd name="connsiteY7" fmla="*/ 193350 h 298698"/>
                <a:gd name="connsiteX8" fmla="*/ 432521 w 470138"/>
                <a:gd name="connsiteY8" fmla="*/ 199285 h 298698"/>
                <a:gd name="connsiteX9" fmla="*/ 441549 w 470138"/>
                <a:gd name="connsiteY9" fmla="*/ 206704 h 298698"/>
                <a:gd name="connsiteX10" fmla="*/ 441549 w 470138"/>
                <a:gd name="connsiteY10" fmla="*/ 212639 h 298698"/>
                <a:gd name="connsiteX11" fmla="*/ 444558 w 470138"/>
                <a:gd name="connsiteY11" fmla="*/ 225993 h 298698"/>
                <a:gd name="connsiteX12" fmla="*/ 449072 w 470138"/>
                <a:gd name="connsiteY12" fmla="*/ 225993 h 298698"/>
                <a:gd name="connsiteX13" fmla="*/ 452082 w 470138"/>
                <a:gd name="connsiteY13" fmla="*/ 225993 h 298698"/>
                <a:gd name="connsiteX14" fmla="*/ 452082 w 470138"/>
                <a:gd name="connsiteY14" fmla="*/ 234896 h 298698"/>
                <a:gd name="connsiteX15" fmla="*/ 456596 w 470138"/>
                <a:gd name="connsiteY15" fmla="*/ 234896 h 298698"/>
                <a:gd name="connsiteX16" fmla="*/ 462615 w 470138"/>
                <a:gd name="connsiteY16" fmla="*/ 240831 h 298698"/>
                <a:gd name="connsiteX17" fmla="*/ 470138 w 470138"/>
                <a:gd name="connsiteY17" fmla="*/ 240831 h 298698"/>
                <a:gd name="connsiteX18" fmla="*/ 462615 w 470138"/>
                <a:gd name="connsiteY18" fmla="*/ 251217 h 298698"/>
                <a:gd name="connsiteX19" fmla="*/ 456596 w 470138"/>
                <a:gd name="connsiteY19" fmla="*/ 254185 h 298698"/>
                <a:gd name="connsiteX20" fmla="*/ 449072 w 470138"/>
                <a:gd name="connsiteY20" fmla="*/ 267539 h 298698"/>
                <a:gd name="connsiteX21" fmla="*/ 440044 w 470138"/>
                <a:gd name="connsiteY21" fmla="*/ 270506 h 298698"/>
                <a:gd name="connsiteX22" fmla="*/ 421988 w 470138"/>
                <a:gd name="connsiteY22" fmla="*/ 270506 h 298698"/>
                <a:gd name="connsiteX23" fmla="*/ 418978 w 470138"/>
                <a:gd name="connsiteY23" fmla="*/ 274958 h 298698"/>
                <a:gd name="connsiteX24" fmla="*/ 406941 w 470138"/>
                <a:gd name="connsiteY24" fmla="*/ 274958 h 298698"/>
                <a:gd name="connsiteX25" fmla="*/ 403931 w 470138"/>
                <a:gd name="connsiteY25" fmla="*/ 285344 h 298698"/>
                <a:gd name="connsiteX26" fmla="*/ 402427 w 470138"/>
                <a:gd name="connsiteY26" fmla="*/ 292763 h 298698"/>
                <a:gd name="connsiteX27" fmla="*/ 399417 w 470138"/>
                <a:gd name="connsiteY27" fmla="*/ 295731 h 298698"/>
                <a:gd name="connsiteX28" fmla="*/ 396408 w 470138"/>
                <a:gd name="connsiteY28" fmla="*/ 298698 h 298698"/>
                <a:gd name="connsiteX29" fmla="*/ 391894 w 470138"/>
                <a:gd name="connsiteY29" fmla="*/ 298698 h 298698"/>
                <a:gd name="connsiteX30" fmla="*/ 387380 w 470138"/>
                <a:gd name="connsiteY30" fmla="*/ 291279 h 298698"/>
                <a:gd name="connsiteX31" fmla="*/ 376847 w 470138"/>
                <a:gd name="connsiteY31" fmla="*/ 286828 h 298698"/>
                <a:gd name="connsiteX32" fmla="*/ 370828 w 470138"/>
                <a:gd name="connsiteY32" fmla="*/ 280893 h 298698"/>
                <a:gd name="connsiteX33" fmla="*/ 370828 w 470138"/>
                <a:gd name="connsiteY33" fmla="*/ 277925 h 298698"/>
                <a:gd name="connsiteX34" fmla="*/ 370828 w 470138"/>
                <a:gd name="connsiteY34" fmla="*/ 273474 h 298698"/>
                <a:gd name="connsiteX35" fmla="*/ 370828 w 470138"/>
                <a:gd name="connsiteY35" fmla="*/ 267539 h 298698"/>
                <a:gd name="connsiteX36" fmla="*/ 370828 w 470138"/>
                <a:gd name="connsiteY36" fmla="*/ 264571 h 298698"/>
                <a:gd name="connsiteX37" fmla="*/ 370828 w 470138"/>
                <a:gd name="connsiteY37" fmla="*/ 252701 h 298698"/>
                <a:gd name="connsiteX38" fmla="*/ 370828 w 470138"/>
                <a:gd name="connsiteY38" fmla="*/ 249733 h 298698"/>
                <a:gd name="connsiteX39" fmla="*/ 370828 w 470138"/>
                <a:gd name="connsiteY39" fmla="*/ 242315 h 298698"/>
                <a:gd name="connsiteX40" fmla="*/ 363304 w 470138"/>
                <a:gd name="connsiteY40" fmla="*/ 231928 h 298698"/>
                <a:gd name="connsiteX41" fmla="*/ 358790 w 470138"/>
                <a:gd name="connsiteY41" fmla="*/ 227477 h 298698"/>
                <a:gd name="connsiteX42" fmla="*/ 358790 w 470138"/>
                <a:gd name="connsiteY42" fmla="*/ 223025 h 298698"/>
                <a:gd name="connsiteX43" fmla="*/ 358790 w 470138"/>
                <a:gd name="connsiteY43" fmla="*/ 220058 h 298698"/>
                <a:gd name="connsiteX44" fmla="*/ 363304 w 470138"/>
                <a:gd name="connsiteY44" fmla="*/ 214123 h 298698"/>
                <a:gd name="connsiteX45" fmla="*/ 370828 w 470138"/>
                <a:gd name="connsiteY45" fmla="*/ 212639 h 298698"/>
                <a:gd name="connsiteX46" fmla="*/ 376847 w 470138"/>
                <a:gd name="connsiteY46" fmla="*/ 206704 h 298698"/>
                <a:gd name="connsiteX47" fmla="*/ 376847 w 470138"/>
                <a:gd name="connsiteY47" fmla="*/ 199285 h 298698"/>
                <a:gd name="connsiteX48" fmla="*/ 373837 w 470138"/>
                <a:gd name="connsiteY48" fmla="*/ 185931 h 298698"/>
                <a:gd name="connsiteX49" fmla="*/ 373837 w 470138"/>
                <a:gd name="connsiteY49" fmla="*/ 182963 h 298698"/>
                <a:gd name="connsiteX50" fmla="*/ 373837 w 470138"/>
                <a:gd name="connsiteY50" fmla="*/ 178512 h 298698"/>
                <a:gd name="connsiteX51" fmla="*/ 275720 w 470138"/>
                <a:gd name="connsiteY51" fmla="*/ 116651 h 298698"/>
                <a:gd name="connsiteX52" fmla="*/ 281022 w 470138"/>
                <a:gd name="connsiteY52" fmla="*/ 116651 h 298698"/>
                <a:gd name="connsiteX53" fmla="*/ 284556 w 470138"/>
                <a:gd name="connsiteY53" fmla="*/ 116651 h 298698"/>
                <a:gd name="connsiteX54" fmla="*/ 288091 w 470138"/>
                <a:gd name="connsiteY54" fmla="*/ 120186 h 298698"/>
                <a:gd name="connsiteX55" fmla="*/ 291626 w 470138"/>
                <a:gd name="connsiteY55" fmla="*/ 125488 h 298698"/>
                <a:gd name="connsiteX56" fmla="*/ 291626 w 470138"/>
                <a:gd name="connsiteY56" fmla="*/ 130790 h 298698"/>
                <a:gd name="connsiteX57" fmla="*/ 284556 w 470138"/>
                <a:gd name="connsiteY57" fmla="*/ 134325 h 298698"/>
                <a:gd name="connsiteX58" fmla="*/ 281022 w 470138"/>
                <a:gd name="connsiteY58" fmla="*/ 130790 h 298698"/>
                <a:gd name="connsiteX59" fmla="*/ 281022 w 470138"/>
                <a:gd name="connsiteY59" fmla="*/ 125488 h 298698"/>
                <a:gd name="connsiteX60" fmla="*/ 275720 w 470138"/>
                <a:gd name="connsiteY60" fmla="*/ 121953 h 298698"/>
                <a:gd name="connsiteX61" fmla="*/ 275720 w 470138"/>
                <a:gd name="connsiteY61" fmla="*/ 120186 h 298698"/>
                <a:gd name="connsiteX62" fmla="*/ 309302 w 470138"/>
                <a:gd name="connsiteY62" fmla="*/ 107814 h 298698"/>
                <a:gd name="connsiteX63" fmla="*/ 314604 w 470138"/>
                <a:gd name="connsiteY63" fmla="*/ 107814 h 298698"/>
                <a:gd name="connsiteX64" fmla="*/ 319906 w 470138"/>
                <a:gd name="connsiteY64" fmla="*/ 113116 h 298698"/>
                <a:gd name="connsiteX65" fmla="*/ 323441 w 470138"/>
                <a:gd name="connsiteY65" fmla="*/ 116651 h 298698"/>
                <a:gd name="connsiteX66" fmla="*/ 330511 w 470138"/>
                <a:gd name="connsiteY66" fmla="*/ 120186 h 298698"/>
                <a:gd name="connsiteX67" fmla="*/ 330511 w 470138"/>
                <a:gd name="connsiteY67" fmla="*/ 116651 h 298698"/>
                <a:gd name="connsiteX68" fmla="*/ 339348 w 470138"/>
                <a:gd name="connsiteY68" fmla="*/ 116651 h 298698"/>
                <a:gd name="connsiteX69" fmla="*/ 344650 w 470138"/>
                <a:gd name="connsiteY69" fmla="*/ 116651 h 298698"/>
                <a:gd name="connsiteX70" fmla="*/ 351720 w 470138"/>
                <a:gd name="connsiteY70" fmla="*/ 121954 h 298698"/>
                <a:gd name="connsiteX71" fmla="*/ 364092 w 470138"/>
                <a:gd name="connsiteY71" fmla="*/ 130791 h 298698"/>
                <a:gd name="connsiteX72" fmla="*/ 364092 w 470138"/>
                <a:gd name="connsiteY72" fmla="*/ 139628 h 298698"/>
                <a:gd name="connsiteX73" fmla="*/ 358789 w 470138"/>
                <a:gd name="connsiteY73" fmla="*/ 144930 h 298698"/>
                <a:gd name="connsiteX74" fmla="*/ 353487 w 470138"/>
                <a:gd name="connsiteY74" fmla="*/ 144930 h 298698"/>
                <a:gd name="connsiteX75" fmla="*/ 348185 w 470138"/>
                <a:gd name="connsiteY75" fmla="*/ 144930 h 298698"/>
                <a:gd name="connsiteX76" fmla="*/ 348185 w 470138"/>
                <a:gd name="connsiteY76" fmla="*/ 146698 h 298698"/>
                <a:gd name="connsiteX77" fmla="*/ 335813 w 470138"/>
                <a:gd name="connsiteY77" fmla="*/ 146698 h 298698"/>
                <a:gd name="connsiteX78" fmla="*/ 330511 w 470138"/>
                <a:gd name="connsiteY78" fmla="*/ 146698 h 298698"/>
                <a:gd name="connsiteX79" fmla="*/ 328743 w 470138"/>
                <a:gd name="connsiteY79" fmla="*/ 146698 h 298698"/>
                <a:gd name="connsiteX80" fmla="*/ 325209 w 470138"/>
                <a:gd name="connsiteY80" fmla="*/ 141396 h 298698"/>
                <a:gd name="connsiteX81" fmla="*/ 323441 w 470138"/>
                <a:gd name="connsiteY81" fmla="*/ 134326 h 298698"/>
                <a:gd name="connsiteX82" fmla="*/ 325209 w 470138"/>
                <a:gd name="connsiteY82" fmla="*/ 127256 h 298698"/>
                <a:gd name="connsiteX83" fmla="*/ 316371 w 470138"/>
                <a:gd name="connsiteY83" fmla="*/ 127256 h 298698"/>
                <a:gd name="connsiteX84" fmla="*/ 309302 w 470138"/>
                <a:gd name="connsiteY84" fmla="*/ 125488 h 298698"/>
                <a:gd name="connsiteX85" fmla="*/ 309302 w 470138"/>
                <a:gd name="connsiteY85" fmla="*/ 120186 h 298698"/>
                <a:gd name="connsiteX86" fmla="*/ 309302 w 470138"/>
                <a:gd name="connsiteY86" fmla="*/ 116651 h 298698"/>
                <a:gd name="connsiteX87" fmla="*/ 309302 w 470138"/>
                <a:gd name="connsiteY87" fmla="*/ 111349 h 298698"/>
                <a:gd name="connsiteX88" fmla="*/ 258045 w 470138"/>
                <a:gd name="connsiteY88" fmla="*/ 93675 h 298698"/>
                <a:gd name="connsiteX89" fmla="*/ 261580 w 470138"/>
                <a:gd name="connsiteY89" fmla="*/ 93675 h 298698"/>
                <a:gd name="connsiteX90" fmla="*/ 272184 w 470138"/>
                <a:gd name="connsiteY90" fmla="*/ 93675 h 298698"/>
                <a:gd name="connsiteX91" fmla="*/ 281021 w 470138"/>
                <a:gd name="connsiteY91" fmla="*/ 93675 h 298698"/>
                <a:gd name="connsiteX92" fmla="*/ 282788 w 470138"/>
                <a:gd name="connsiteY92" fmla="*/ 100745 h 298698"/>
                <a:gd name="connsiteX93" fmla="*/ 302230 w 470138"/>
                <a:gd name="connsiteY93" fmla="*/ 100745 h 298698"/>
                <a:gd name="connsiteX94" fmla="*/ 293393 w 470138"/>
                <a:gd name="connsiteY94" fmla="*/ 106047 h 298698"/>
                <a:gd name="connsiteX95" fmla="*/ 291625 w 470138"/>
                <a:gd name="connsiteY95" fmla="*/ 107815 h 298698"/>
                <a:gd name="connsiteX96" fmla="*/ 291625 w 470138"/>
                <a:gd name="connsiteY96" fmla="*/ 104280 h 298698"/>
                <a:gd name="connsiteX97" fmla="*/ 286323 w 470138"/>
                <a:gd name="connsiteY97" fmla="*/ 104280 h 298698"/>
                <a:gd name="connsiteX98" fmla="*/ 282788 w 470138"/>
                <a:gd name="connsiteY98" fmla="*/ 104280 h 298698"/>
                <a:gd name="connsiteX99" fmla="*/ 277486 w 470138"/>
                <a:gd name="connsiteY99" fmla="*/ 104280 h 298698"/>
                <a:gd name="connsiteX100" fmla="*/ 273951 w 470138"/>
                <a:gd name="connsiteY100" fmla="*/ 104280 h 298698"/>
                <a:gd name="connsiteX101" fmla="*/ 270417 w 470138"/>
                <a:gd name="connsiteY101" fmla="*/ 104280 h 298698"/>
                <a:gd name="connsiteX102" fmla="*/ 265114 w 470138"/>
                <a:gd name="connsiteY102" fmla="*/ 104280 h 298698"/>
                <a:gd name="connsiteX103" fmla="*/ 258045 w 470138"/>
                <a:gd name="connsiteY103" fmla="*/ 102512 h 298698"/>
                <a:gd name="connsiteX104" fmla="*/ 258045 w 470138"/>
                <a:gd name="connsiteY104" fmla="*/ 100745 h 298698"/>
                <a:gd name="connsiteX105" fmla="*/ 258045 w 470138"/>
                <a:gd name="connsiteY105" fmla="*/ 97210 h 298698"/>
                <a:gd name="connsiteX106" fmla="*/ 187348 w 470138"/>
                <a:gd name="connsiteY106" fmla="*/ 51256 h 298698"/>
                <a:gd name="connsiteX107" fmla="*/ 194417 w 470138"/>
                <a:gd name="connsiteY107" fmla="*/ 51256 h 298698"/>
                <a:gd name="connsiteX108" fmla="*/ 197952 w 470138"/>
                <a:gd name="connsiteY108" fmla="*/ 51256 h 298698"/>
                <a:gd name="connsiteX109" fmla="*/ 201487 w 470138"/>
                <a:gd name="connsiteY109" fmla="*/ 53023 h 298698"/>
                <a:gd name="connsiteX110" fmla="*/ 203254 w 470138"/>
                <a:gd name="connsiteY110" fmla="*/ 56558 h 298698"/>
                <a:gd name="connsiteX111" fmla="*/ 208557 w 470138"/>
                <a:gd name="connsiteY111" fmla="*/ 65395 h 298698"/>
                <a:gd name="connsiteX112" fmla="*/ 213859 w 470138"/>
                <a:gd name="connsiteY112" fmla="*/ 65395 h 298698"/>
                <a:gd name="connsiteX113" fmla="*/ 217394 w 470138"/>
                <a:gd name="connsiteY113" fmla="*/ 74233 h 298698"/>
                <a:gd name="connsiteX114" fmla="*/ 217394 w 470138"/>
                <a:gd name="connsiteY114" fmla="*/ 81303 h 298698"/>
                <a:gd name="connsiteX115" fmla="*/ 217394 w 470138"/>
                <a:gd name="connsiteY115" fmla="*/ 86605 h 298698"/>
                <a:gd name="connsiteX116" fmla="*/ 212092 w 470138"/>
                <a:gd name="connsiteY116" fmla="*/ 86605 h 298698"/>
                <a:gd name="connsiteX117" fmla="*/ 206789 w 470138"/>
                <a:gd name="connsiteY117" fmla="*/ 81303 h 298698"/>
                <a:gd name="connsiteX118" fmla="*/ 203254 w 470138"/>
                <a:gd name="connsiteY118" fmla="*/ 77768 h 298698"/>
                <a:gd name="connsiteX119" fmla="*/ 194417 w 470138"/>
                <a:gd name="connsiteY119" fmla="*/ 81303 h 298698"/>
                <a:gd name="connsiteX120" fmla="*/ 187348 w 470138"/>
                <a:gd name="connsiteY120" fmla="*/ 83070 h 298698"/>
                <a:gd name="connsiteX121" fmla="*/ 182046 w 470138"/>
                <a:gd name="connsiteY121" fmla="*/ 79535 h 298698"/>
                <a:gd name="connsiteX122" fmla="*/ 178511 w 470138"/>
                <a:gd name="connsiteY122" fmla="*/ 74233 h 298698"/>
                <a:gd name="connsiteX123" fmla="*/ 169674 w 470138"/>
                <a:gd name="connsiteY123" fmla="*/ 68930 h 298698"/>
                <a:gd name="connsiteX124" fmla="*/ 169674 w 470138"/>
                <a:gd name="connsiteY124" fmla="*/ 63628 h 298698"/>
                <a:gd name="connsiteX125" fmla="*/ 169674 w 470138"/>
                <a:gd name="connsiteY125" fmla="*/ 56558 h 298698"/>
                <a:gd name="connsiteX126" fmla="*/ 174976 w 470138"/>
                <a:gd name="connsiteY126" fmla="*/ 56558 h 298698"/>
                <a:gd name="connsiteX127" fmla="*/ 180278 w 470138"/>
                <a:gd name="connsiteY127" fmla="*/ 56558 h 298698"/>
                <a:gd name="connsiteX128" fmla="*/ 180278 w 470138"/>
                <a:gd name="connsiteY128" fmla="*/ 53023 h 298698"/>
                <a:gd name="connsiteX129" fmla="*/ 12372 w 470138"/>
                <a:gd name="connsiteY129" fmla="*/ 15908 h 298698"/>
                <a:gd name="connsiteX130" fmla="*/ 12372 w 470138"/>
                <a:gd name="connsiteY130" fmla="*/ 21210 h 298698"/>
                <a:gd name="connsiteX131" fmla="*/ 12372 w 470138"/>
                <a:gd name="connsiteY131" fmla="*/ 24745 h 298698"/>
                <a:gd name="connsiteX132" fmla="*/ 8837 w 470138"/>
                <a:gd name="connsiteY132" fmla="*/ 28280 h 298698"/>
                <a:gd name="connsiteX133" fmla="*/ 7069 w 470138"/>
                <a:gd name="connsiteY133" fmla="*/ 31815 h 298698"/>
                <a:gd name="connsiteX134" fmla="*/ 7069 w 470138"/>
                <a:gd name="connsiteY134" fmla="*/ 38885 h 298698"/>
                <a:gd name="connsiteX135" fmla="*/ 0 w 470138"/>
                <a:gd name="connsiteY135" fmla="*/ 35350 h 298698"/>
                <a:gd name="connsiteX136" fmla="*/ 0 w 470138"/>
                <a:gd name="connsiteY136" fmla="*/ 31815 h 298698"/>
                <a:gd name="connsiteX137" fmla="*/ 0 w 470138"/>
                <a:gd name="connsiteY137" fmla="*/ 28280 h 298698"/>
                <a:gd name="connsiteX138" fmla="*/ 7069 w 470138"/>
                <a:gd name="connsiteY138" fmla="*/ 21210 h 298698"/>
                <a:gd name="connsiteX139" fmla="*/ 58325 w 470138"/>
                <a:gd name="connsiteY139" fmla="*/ 0 h 298698"/>
                <a:gd name="connsiteX140" fmla="*/ 63627 w 470138"/>
                <a:gd name="connsiteY140" fmla="*/ 0 h 298698"/>
                <a:gd name="connsiteX141" fmla="*/ 77767 w 470138"/>
                <a:gd name="connsiteY141" fmla="*/ 0 h 298698"/>
                <a:gd name="connsiteX142" fmla="*/ 83069 w 470138"/>
                <a:gd name="connsiteY142" fmla="*/ 0 h 298698"/>
                <a:gd name="connsiteX143" fmla="*/ 88372 w 470138"/>
                <a:gd name="connsiteY143" fmla="*/ 8837 h 298698"/>
                <a:gd name="connsiteX144" fmla="*/ 88372 w 470138"/>
                <a:gd name="connsiteY144" fmla="*/ 10604 h 298698"/>
                <a:gd name="connsiteX145" fmla="*/ 88372 w 470138"/>
                <a:gd name="connsiteY145" fmla="*/ 15907 h 298698"/>
                <a:gd name="connsiteX146" fmla="*/ 86604 w 470138"/>
                <a:gd name="connsiteY146" fmla="*/ 21209 h 298698"/>
                <a:gd name="connsiteX147" fmla="*/ 86604 w 470138"/>
                <a:gd name="connsiteY147" fmla="*/ 22977 h 298698"/>
                <a:gd name="connsiteX148" fmla="*/ 81302 w 470138"/>
                <a:gd name="connsiteY148" fmla="*/ 28279 h 298698"/>
                <a:gd name="connsiteX149" fmla="*/ 77767 w 470138"/>
                <a:gd name="connsiteY149" fmla="*/ 28279 h 298698"/>
                <a:gd name="connsiteX150" fmla="*/ 72465 w 470138"/>
                <a:gd name="connsiteY150" fmla="*/ 28279 h 298698"/>
                <a:gd name="connsiteX151" fmla="*/ 68930 w 470138"/>
                <a:gd name="connsiteY151" fmla="*/ 28279 h 298698"/>
                <a:gd name="connsiteX152" fmla="*/ 60092 w 470138"/>
                <a:gd name="connsiteY152" fmla="*/ 22977 h 298698"/>
                <a:gd name="connsiteX153" fmla="*/ 58325 w 470138"/>
                <a:gd name="connsiteY153" fmla="*/ 22977 h 298698"/>
                <a:gd name="connsiteX154" fmla="*/ 49488 w 470138"/>
                <a:gd name="connsiteY154" fmla="*/ 15907 h 298698"/>
                <a:gd name="connsiteX155" fmla="*/ 49488 w 470138"/>
                <a:gd name="connsiteY155" fmla="*/ 7070 h 298698"/>
                <a:gd name="connsiteX156" fmla="*/ 49488 w 470138"/>
                <a:gd name="connsiteY156" fmla="*/ 3535 h 298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</a:cxnLst>
              <a:rect l="l" t="t" r="r" b="b"/>
              <a:pathLst>
                <a:path w="470138" h="298698">
                  <a:moveTo>
                    <a:pt x="373837" y="178512"/>
                  </a:moveTo>
                  <a:cubicBezTo>
                    <a:pt x="376847" y="178512"/>
                    <a:pt x="376847" y="178512"/>
                    <a:pt x="376847" y="178512"/>
                  </a:cubicBezTo>
                  <a:cubicBezTo>
                    <a:pt x="382865" y="178512"/>
                    <a:pt x="382865" y="178512"/>
                    <a:pt x="382865" y="178512"/>
                  </a:cubicBezTo>
                  <a:cubicBezTo>
                    <a:pt x="391894" y="184447"/>
                    <a:pt x="391894" y="184447"/>
                    <a:pt x="391894" y="184447"/>
                  </a:cubicBezTo>
                  <a:cubicBezTo>
                    <a:pt x="399417" y="191866"/>
                    <a:pt x="399417" y="191866"/>
                    <a:pt x="399417" y="191866"/>
                  </a:cubicBezTo>
                  <a:cubicBezTo>
                    <a:pt x="399417" y="191866"/>
                    <a:pt x="403931" y="193350"/>
                    <a:pt x="405436" y="193350"/>
                  </a:cubicBezTo>
                  <a:cubicBezTo>
                    <a:pt x="406941" y="193350"/>
                    <a:pt x="408445" y="193350"/>
                    <a:pt x="409950" y="193350"/>
                  </a:cubicBezTo>
                  <a:cubicBezTo>
                    <a:pt x="411455" y="193350"/>
                    <a:pt x="417474" y="193350"/>
                    <a:pt x="417474" y="193350"/>
                  </a:cubicBezTo>
                  <a:cubicBezTo>
                    <a:pt x="432521" y="199285"/>
                    <a:pt x="432521" y="199285"/>
                    <a:pt x="432521" y="199285"/>
                  </a:cubicBezTo>
                  <a:cubicBezTo>
                    <a:pt x="441549" y="206704"/>
                    <a:pt x="441549" y="206704"/>
                    <a:pt x="441549" y="206704"/>
                  </a:cubicBezTo>
                  <a:cubicBezTo>
                    <a:pt x="441549" y="212639"/>
                    <a:pt x="441549" y="212639"/>
                    <a:pt x="441549" y="212639"/>
                  </a:cubicBezTo>
                  <a:cubicBezTo>
                    <a:pt x="444558" y="225993"/>
                    <a:pt x="444558" y="225993"/>
                    <a:pt x="444558" y="225993"/>
                  </a:cubicBezTo>
                  <a:cubicBezTo>
                    <a:pt x="449072" y="225993"/>
                    <a:pt x="449072" y="225993"/>
                    <a:pt x="449072" y="225993"/>
                  </a:cubicBezTo>
                  <a:cubicBezTo>
                    <a:pt x="452082" y="225993"/>
                    <a:pt x="452082" y="225993"/>
                    <a:pt x="452082" y="225993"/>
                  </a:cubicBezTo>
                  <a:cubicBezTo>
                    <a:pt x="452082" y="234896"/>
                    <a:pt x="452082" y="234896"/>
                    <a:pt x="452082" y="234896"/>
                  </a:cubicBezTo>
                  <a:cubicBezTo>
                    <a:pt x="456596" y="234896"/>
                    <a:pt x="456596" y="234896"/>
                    <a:pt x="456596" y="234896"/>
                  </a:cubicBezTo>
                  <a:cubicBezTo>
                    <a:pt x="462615" y="240831"/>
                    <a:pt x="462615" y="240831"/>
                    <a:pt x="462615" y="240831"/>
                  </a:cubicBezTo>
                  <a:cubicBezTo>
                    <a:pt x="470138" y="240831"/>
                    <a:pt x="470138" y="240831"/>
                    <a:pt x="470138" y="240831"/>
                  </a:cubicBezTo>
                  <a:cubicBezTo>
                    <a:pt x="462615" y="251217"/>
                    <a:pt x="462615" y="251217"/>
                    <a:pt x="462615" y="251217"/>
                  </a:cubicBezTo>
                  <a:cubicBezTo>
                    <a:pt x="456596" y="254185"/>
                    <a:pt x="456596" y="254185"/>
                    <a:pt x="456596" y="254185"/>
                  </a:cubicBezTo>
                  <a:cubicBezTo>
                    <a:pt x="449072" y="267539"/>
                    <a:pt x="449072" y="267539"/>
                    <a:pt x="449072" y="267539"/>
                  </a:cubicBezTo>
                  <a:cubicBezTo>
                    <a:pt x="440044" y="270506"/>
                    <a:pt x="440044" y="270506"/>
                    <a:pt x="440044" y="270506"/>
                  </a:cubicBezTo>
                  <a:cubicBezTo>
                    <a:pt x="421988" y="270506"/>
                    <a:pt x="421988" y="270506"/>
                    <a:pt x="421988" y="270506"/>
                  </a:cubicBezTo>
                  <a:cubicBezTo>
                    <a:pt x="418978" y="274958"/>
                    <a:pt x="418978" y="274958"/>
                    <a:pt x="418978" y="274958"/>
                  </a:cubicBezTo>
                  <a:cubicBezTo>
                    <a:pt x="406941" y="274958"/>
                    <a:pt x="406941" y="274958"/>
                    <a:pt x="406941" y="274958"/>
                  </a:cubicBezTo>
                  <a:cubicBezTo>
                    <a:pt x="403931" y="285344"/>
                    <a:pt x="403931" y="285344"/>
                    <a:pt x="403931" y="285344"/>
                  </a:cubicBezTo>
                  <a:cubicBezTo>
                    <a:pt x="402427" y="292763"/>
                    <a:pt x="402427" y="292763"/>
                    <a:pt x="402427" y="292763"/>
                  </a:cubicBezTo>
                  <a:cubicBezTo>
                    <a:pt x="399417" y="295731"/>
                    <a:pt x="399417" y="295731"/>
                    <a:pt x="399417" y="295731"/>
                  </a:cubicBezTo>
                  <a:cubicBezTo>
                    <a:pt x="396408" y="298698"/>
                    <a:pt x="396408" y="298698"/>
                    <a:pt x="396408" y="298698"/>
                  </a:cubicBezTo>
                  <a:cubicBezTo>
                    <a:pt x="391894" y="298698"/>
                    <a:pt x="391894" y="298698"/>
                    <a:pt x="391894" y="298698"/>
                  </a:cubicBezTo>
                  <a:cubicBezTo>
                    <a:pt x="387380" y="291279"/>
                    <a:pt x="387380" y="291279"/>
                    <a:pt x="387380" y="291279"/>
                  </a:cubicBezTo>
                  <a:cubicBezTo>
                    <a:pt x="376847" y="286828"/>
                    <a:pt x="376847" y="286828"/>
                    <a:pt x="376847" y="286828"/>
                  </a:cubicBezTo>
                  <a:cubicBezTo>
                    <a:pt x="370828" y="280893"/>
                    <a:pt x="370828" y="280893"/>
                    <a:pt x="370828" y="280893"/>
                  </a:cubicBezTo>
                  <a:cubicBezTo>
                    <a:pt x="370828" y="277925"/>
                    <a:pt x="370828" y="277925"/>
                    <a:pt x="370828" y="277925"/>
                  </a:cubicBezTo>
                  <a:cubicBezTo>
                    <a:pt x="370828" y="273474"/>
                    <a:pt x="370828" y="273474"/>
                    <a:pt x="370828" y="273474"/>
                  </a:cubicBezTo>
                  <a:cubicBezTo>
                    <a:pt x="370828" y="267539"/>
                    <a:pt x="370828" y="267539"/>
                    <a:pt x="370828" y="267539"/>
                  </a:cubicBezTo>
                  <a:cubicBezTo>
                    <a:pt x="370828" y="264571"/>
                    <a:pt x="370828" y="264571"/>
                    <a:pt x="370828" y="264571"/>
                  </a:cubicBezTo>
                  <a:cubicBezTo>
                    <a:pt x="370828" y="252701"/>
                    <a:pt x="370828" y="252701"/>
                    <a:pt x="370828" y="252701"/>
                  </a:cubicBezTo>
                  <a:cubicBezTo>
                    <a:pt x="370828" y="249733"/>
                    <a:pt x="370828" y="249733"/>
                    <a:pt x="370828" y="249733"/>
                  </a:cubicBezTo>
                  <a:cubicBezTo>
                    <a:pt x="370828" y="242315"/>
                    <a:pt x="370828" y="242315"/>
                    <a:pt x="370828" y="242315"/>
                  </a:cubicBezTo>
                  <a:cubicBezTo>
                    <a:pt x="363304" y="231928"/>
                    <a:pt x="363304" y="231928"/>
                    <a:pt x="363304" y="231928"/>
                  </a:cubicBezTo>
                  <a:cubicBezTo>
                    <a:pt x="358790" y="227477"/>
                    <a:pt x="358790" y="227477"/>
                    <a:pt x="358790" y="227477"/>
                  </a:cubicBezTo>
                  <a:cubicBezTo>
                    <a:pt x="358790" y="223025"/>
                    <a:pt x="358790" y="223025"/>
                    <a:pt x="358790" y="223025"/>
                  </a:cubicBezTo>
                  <a:cubicBezTo>
                    <a:pt x="358790" y="220058"/>
                    <a:pt x="358790" y="220058"/>
                    <a:pt x="358790" y="220058"/>
                  </a:cubicBezTo>
                  <a:cubicBezTo>
                    <a:pt x="363304" y="214123"/>
                    <a:pt x="363304" y="214123"/>
                    <a:pt x="363304" y="214123"/>
                  </a:cubicBezTo>
                  <a:cubicBezTo>
                    <a:pt x="370828" y="212639"/>
                    <a:pt x="370828" y="212639"/>
                    <a:pt x="370828" y="212639"/>
                  </a:cubicBezTo>
                  <a:cubicBezTo>
                    <a:pt x="376847" y="206704"/>
                    <a:pt x="376847" y="206704"/>
                    <a:pt x="376847" y="206704"/>
                  </a:cubicBezTo>
                  <a:lnTo>
                    <a:pt x="376847" y="199285"/>
                  </a:lnTo>
                  <a:cubicBezTo>
                    <a:pt x="373837" y="185931"/>
                    <a:pt x="373837" y="185931"/>
                    <a:pt x="373837" y="185931"/>
                  </a:cubicBezTo>
                  <a:cubicBezTo>
                    <a:pt x="373837" y="182963"/>
                    <a:pt x="373837" y="182963"/>
                    <a:pt x="373837" y="182963"/>
                  </a:cubicBezTo>
                  <a:cubicBezTo>
                    <a:pt x="373837" y="178512"/>
                    <a:pt x="373837" y="178512"/>
                    <a:pt x="373837" y="178512"/>
                  </a:cubicBezTo>
                  <a:close/>
                  <a:moveTo>
                    <a:pt x="275720" y="116651"/>
                  </a:moveTo>
                  <a:lnTo>
                    <a:pt x="281022" y="116651"/>
                  </a:lnTo>
                  <a:lnTo>
                    <a:pt x="284556" y="116651"/>
                  </a:lnTo>
                  <a:lnTo>
                    <a:pt x="288091" y="120186"/>
                  </a:lnTo>
                  <a:lnTo>
                    <a:pt x="291626" y="125488"/>
                  </a:lnTo>
                  <a:lnTo>
                    <a:pt x="291626" y="130790"/>
                  </a:lnTo>
                  <a:lnTo>
                    <a:pt x="284556" y="134325"/>
                  </a:lnTo>
                  <a:lnTo>
                    <a:pt x="281022" y="130790"/>
                  </a:lnTo>
                  <a:lnTo>
                    <a:pt x="281022" y="125488"/>
                  </a:lnTo>
                  <a:lnTo>
                    <a:pt x="275720" y="121953"/>
                  </a:lnTo>
                  <a:lnTo>
                    <a:pt x="275720" y="120186"/>
                  </a:lnTo>
                  <a:close/>
                  <a:moveTo>
                    <a:pt x="309302" y="107814"/>
                  </a:moveTo>
                  <a:lnTo>
                    <a:pt x="314604" y="107814"/>
                  </a:lnTo>
                  <a:lnTo>
                    <a:pt x="319906" y="113116"/>
                  </a:lnTo>
                  <a:lnTo>
                    <a:pt x="323441" y="116651"/>
                  </a:lnTo>
                  <a:lnTo>
                    <a:pt x="330511" y="120186"/>
                  </a:lnTo>
                  <a:lnTo>
                    <a:pt x="330511" y="116651"/>
                  </a:lnTo>
                  <a:lnTo>
                    <a:pt x="339348" y="116651"/>
                  </a:lnTo>
                  <a:lnTo>
                    <a:pt x="344650" y="116651"/>
                  </a:lnTo>
                  <a:lnTo>
                    <a:pt x="351720" y="121954"/>
                  </a:lnTo>
                  <a:lnTo>
                    <a:pt x="364092" y="130791"/>
                  </a:lnTo>
                  <a:lnTo>
                    <a:pt x="364092" y="139628"/>
                  </a:lnTo>
                  <a:lnTo>
                    <a:pt x="358789" y="144930"/>
                  </a:lnTo>
                  <a:lnTo>
                    <a:pt x="353487" y="144930"/>
                  </a:lnTo>
                  <a:lnTo>
                    <a:pt x="348185" y="144930"/>
                  </a:lnTo>
                  <a:lnTo>
                    <a:pt x="348185" y="146698"/>
                  </a:lnTo>
                  <a:lnTo>
                    <a:pt x="335813" y="146698"/>
                  </a:lnTo>
                  <a:lnTo>
                    <a:pt x="330511" y="146698"/>
                  </a:lnTo>
                  <a:lnTo>
                    <a:pt x="328743" y="146698"/>
                  </a:lnTo>
                  <a:lnTo>
                    <a:pt x="325209" y="141396"/>
                  </a:lnTo>
                  <a:lnTo>
                    <a:pt x="323441" y="134326"/>
                  </a:lnTo>
                  <a:lnTo>
                    <a:pt x="325209" y="127256"/>
                  </a:lnTo>
                  <a:lnTo>
                    <a:pt x="316371" y="127256"/>
                  </a:lnTo>
                  <a:lnTo>
                    <a:pt x="309302" y="125488"/>
                  </a:lnTo>
                  <a:lnTo>
                    <a:pt x="309302" y="120186"/>
                  </a:lnTo>
                  <a:lnTo>
                    <a:pt x="309302" y="116651"/>
                  </a:lnTo>
                  <a:lnTo>
                    <a:pt x="309302" y="111349"/>
                  </a:lnTo>
                  <a:close/>
                  <a:moveTo>
                    <a:pt x="258045" y="93675"/>
                  </a:moveTo>
                  <a:lnTo>
                    <a:pt x="261580" y="93675"/>
                  </a:lnTo>
                  <a:lnTo>
                    <a:pt x="272184" y="93675"/>
                  </a:lnTo>
                  <a:lnTo>
                    <a:pt x="281021" y="93675"/>
                  </a:lnTo>
                  <a:lnTo>
                    <a:pt x="282788" y="100745"/>
                  </a:lnTo>
                  <a:lnTo>
                    <a:pt x="302230" y="100745"/>
                  </a:lnTo>
                  <a:lnTo>
                    <a:pt x="293393" y="106047"/>
                  </a:lnTo>
                  <a:lnTo>
                    <a:pt x="291625" y="107815"/>
                  </a:lnTo>
                  <a:lnTo>
                    <a:pt x="291625" y="104280"/>
                  </a:lnTo>
                  <a:lnTo>
                    <a:pt x="286323" y="104280"/>
                  </a:lnTo>
                  <a:lnTo>
                    <a:pt x="282788" y="104280"/>
                  </a:lnTo>
                  <a:lnTo>
                    <a:pt x="277486" y="104280"/>
                  </a:lnTo>
                  <a:lnTo>
                    <a:pt x="273951" y="104280"/>
                  </a:lnTo>
                  <a:lnTo>
                    <a:pt x="270417" y="104280"/>
                  </a:lnTo>
                  <a:lnTo>
                    <a:pt x="265114" y="104280"/>
                  </a:lnTo>
                  <a:lnTo>
                    <a:pt x="258045" y="102512"/>
                  </a:lnTo>
                  <a:lnTo>
                    <a:pt x="258045" y="100745"/>
                  </a:lnTo>
                  <a:lnTo>
                    <a:pt x="258045" y="97210"/>
                  </a:lnTo>
                  <a:close/>
                  <a:moveTo>
                    <a:pt x="187348" y="51256"/>
                  </a:moveTo>
                  <a:lnTo>
                    <a:pt x="194417" y="51256"/>
                  </a:lnTo>
                  <a:lnTo>
                    <a:pt x="197952" y="51256"/>
                  </a:lnTo>
                  <a:lnTo>
                    <a:pt x="201487" y="53023"/>
                  </a:lnTo>
                  <a:lnTo>
                    <a:pt x="203254" y="56558"/>
                  </a:lnTo>
                  <a:lnTo>
                    <a:pt x="208557" y="65395"/>
                  </a:lnTo>
                  <a:lnTo>
                    <a:pt x="213859" y="65395"/>
                  </a:lnTo>
                  <a:lnTo>
                    <a:pt x="217394" y="74233"/>
                  </a:lnTo>
                  <a:lnTo>
                    <a:pt x="217394" y="81303"/>
                  </a:lnTo>
                  <a:lnTo>
                    <a:pt x="217394" y="86605"/>
                  </a:lnTo>
                  <a:lnTo>
                    <a:pt x="212092" y="86605"/>
                  </a:lnTo>
                  <a:lnTo>
                    <a:pt x="206789" y="81303"/>
                  </a:lnTo>
                  <a:lnTo>
                    <a:pt x="203254" y="77768"/>
                  </a:lnTo>
                  <a:lnTo>
                    <a:pt x="194417" y="81303"/>
                  </a:lnTo>
                  <a:lnTo>
                    <a:pt x="187348" y="83070"/>
                  </a:lnTo>
                  <a:lnTo>
                    <a:pt x="182046" y="79535"/>
                  </a:lnTo>
                  <a:lnTo>
                    <a:pt x="178511" y="74233"/>
                  </a:lnTo>
                  <a:lnTo>
                    <a:pt x="169674" y="68930"/>
                  </a:lnTo>
                  <a:lnTo>
                    <a:pt x="169674" y="63628"/>
                  </a:lnTo>
                  <a:lnTo>
                    <a:pt x="169674" y="56558"/>
                  </a:lnTo>
                  <a:lnTo>
                    <a:pt x="174976" y="56558"/>
                  </a:lnTo>
                  <a:lnTo>
                    <a:pt x="180278" y="56558"/>
                  </a:lnTo>
                  <a:lnTo>
                    <a:pt x="180278" y="53023"/>
                  </a:lnTo>
                  <a:close/>
                  <a:moveTo>
                    <a:pt x="12372" y="15908"/>
                  </a:moveTo>
                  <a:lnTo>
                    <a:pt x="12372" y="21210"/>
                  </a:lnTo>
                  <a:lnTo>
                    <a:pt x="12372" y="24745"/>
                  </a:lnTo>
                  <a:lnTo>
                    <a:pt x="8837" y="28280"/>
                  </a:lnTo>
                  <a:lnTo>
                    <a:pt x="7069" y="31815"/>
                  </a:lnTo>
                  <a:lnTo>
                    <a:pt x="7069" y="38885"/>
                  </a:lnTo>
                  <a:lnTo>
                    <a:pt x="0" y="35350"/>
                  </a:lnTo>
                  <a:lnTo>
                    <a:pt x="0" y="31815"/>
                  </a:lnTo>
                  <a:lnTo>
                    <a:pt x="0" y="28280"/>
                  </a:lnTo>
                  <a:lnTo>
                    <a:pt x="7069" y="21210"/>
                  </a:lnTo>
                  <a:close/>
                  <a:moveTo>
                    <a:pt x="58325" y="0"/>
                  </a:moveTo>
                  <a:lnTo>
                    <a:pt x="63627" y="0"/>
                  </a:lnTo>
                  <a:lnTo>
                    <a:pt x="77767" y="0"/>
                  </a:lnTo>
                  <a:lnTo>
                    <a:pt x="83069" y="0"/>
                  </a:lnTo>
                  <a:lnTo>
                    <a:pt x="88372" y="8837"/>
                  </a:lnTo>
                  <a:lnTo>
                    <a:pt x="88372" y="10604"/>
                  </a:lnTo>
                  <a:lnTo>
                    <a:pt x="88372" y="15907"/>
                  </a:lnTo>
                  <a:lnTo>
                    <a:pt x="86604" y="21209"/>
                  </a:lnTo>
                  <a:lnTo>
                    <a:pt x="86604" y="22977"/>
                  </a:lnTo>
                  <a:lnTo>
                    <a:pt x="81302" y="28279"/>
                  </a:lnTo>
                  <a:lnTo>
                    <a:pt x="77767" y="28279"/>
                  </a:lnTo>
                  <a:lnTo>
                    <a:pt x="72465" y="28279"/>
                  </a:lnTo>
                  <a:lnTo>
                    <a:pt x="68930" y="28279"/>
                  </a:lnTo>
                  <a:lnTo>
                    <a:pt x="60092" y="22977"/>
                  </a:lnTo>
                  <a:lnTo>
                    <a:pt x="58325" y="22977"/>
                  </a:lnTo>
                  <a:lnTo>
                    <a:pt x="49488" y="15907"/>
                  </a:lnTo>
                  <a:lnTo>
                    <a:pt x="49488" y="7070"/>
                  </a:lnTo>
                  <a:lnTo>
                    <a:pt x="49488" y="3535"/>
                  </a:ln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Montserrat" charset="0"/>
              </a:endParaRPr>
            </a:p>
          </p:txBody>
        </p:sp>
      </p:grpSp>
      <p:graphicFrame>
        <p:nvGraphicFramePr>
          <p:cNvPr id="248" name="Chart 247">
            <a:extLst>
              <a:ext uri="{FF2B5EF4-FFF2-40B4-BE49-F238E27FC236}">
                <a16:creationId xmlns:a16="http://schemas.microsoft.com/office/drawing/2014/main" id="{AF368432-524F-4944-9AF7-FB707DD668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13181164"/>
              </p:ext>
            </p:extLst>
          </p:nvPr>
        </p:nvGraphicFramePr>
        <p:xfrm>
          <a:off x="14567114" y="10638511"/>
          <a:ext cx="7926881" cy="21358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9" name="CuadroTexto 350">
            <a:extLst>
              <a:ext uri="{FF2B5EF4-FFF2-40B4-BE49-F238E27FC236}">
                <a16:creationId xmlns:a16="http://schemas.microsoft.com/office/drawing/2014/main" id="{9B6B229A-B904-9E4E-9BB7-75F2D173EE3E}"/>
              </a:ext>
            </a:extLst>
          </p:cNvPr>
          <p:cNvSpPr txBox="1"/>
          <p:nvPr/>
        </p:nvSpPr>
        <p:spPr>
          <a:xfrm>
            <a:off x="17500977" y="4100644"/>
            <a:ext cx="160813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5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 Medium" pitchFamily="2" charset="77"/>
              </a:rPr>
              <a:t>2019</a:t>
            </a:r>
          </a:p>
        </p:txBody>
      </p:sp>
      <p:cxnSp>
        <p:nvCxnSpPr>
          <p:cNvPr id="250" name="Straight Connector 249">
            <a:extLst>
              <a:ext uri="{FF2B5EF4-FFF2-40B4-BE49-F238E27FC236}">
                <a16:creationId xmlns:a16="http://schemas.microsoft.com/office/drawing/2014/main" id="{248DE303-5667-6345-ACCD-1A420C050A9E}"/>
              </a:ext>
            </a:extLst>
          </p:cNvPr>
          <p:cNvCxnSpPr>
            <a:cxnSpLocks/>
          </p:cNvCxnSpPr>
          <p:nvPr/>
        </p:nvCxnSpPr>
        <p:spPr>
          <a:xfrm>
            <a:off x="12256892" y="3979685"/>
            <a:ext cx="45968" cy="3248891"/>
          </a:xfrm>
          <a:prstGeom prst="line">
            <a:avLst/>
          </a:prstGeom>
          <a:ln w="1270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1" name="CuadroTexto 350">
            <a:extLst>
              <a:ext uri="{FF2B5EF4-FFF2-40B4-BE49-F238E27FC236}">
                <a16:creationId xmlns:a16="http://schemas.microsoft.com/office/drawing/2014/main" id="{9EFEB257-CA4F-1D48-9500-77DB787702EE}"/>
              </a:ext>
            </a:extLst>
          </p:cNvPr>
          <p:cNvSpPr txBox="1"/>
          <p:nvPr/>
        </p:nvSpPr>
        <p:spPr>
          <a:xfrm>
            <a:off x="11392190" y="7592672"/>
            <a:ext cx="1749197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0" b="1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VS</a:t>
            </a:r>
          </a:p>
        </p:txBody>
      </p:sp>
      <p:cxnSp>
        <p:nvCxnSpPr>
          <p:cNvPr id="252" name="Straight Connector 251">
            <a:extLst>
              <a:ext uri="{FF2B5EF4-FFF2-40B4-BE49-F238E27FC236}">
                <a16:creationId xmlns:a16="http://schemas.microsoft.com/office/drawing/2014/main" id="{93EEDABF-C6D3-7445-8E87-9FFA0734A5FD}"/>
              </a:ext>
            </a:extLst>
          </p:cNvPr>
          <p:cNvCxnSpPr>
            <a:cxnSpLocks/>
          </p:cNvCxnSpPr>
          <p:nvPr/>
        </p:nvCxnSpPr>
        <p:spPr>
          <a:xfrm>
            <a:off x="12299587" y="9159716"/>
            <a:ext cx="0" cy="3681773"/>
          </a:xfrm>
          <a:prstGeom prst="line">
            <a:avLst/>
          </a:prstGeom>
          <a:ln w="1270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CuadroTexto 350">
            <a:extLst>
              <a:ext uri="{FF2B5EF4-FFF2-40B4-BE49-F238E27FC236}">
                <a16:creationId xmlns:a16="http://schemas.microsoft.com/office/drawing/2014/main" id="{7B45A179-841B-664A-B1F1-06DE9E2E4446}"/>
              </a:ext>
            </a:extLst>
          </p:cNvPr>
          <p:cNvSpPr txBox="1"/>
          <p:nvPr/>
        </p:nvSpPr>
        <p:spPr>
          <a:xfrm>
            <a:off x="4090406" y="1071658"/>
            <a:ext cx="161970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Comparison Charts Infographics</a:t>
            </a:r>
          </a:p>
        </p:txBody>
      </p:sp>
      <p:sp>
        <p:nvSpPr>
          <p:cNvPr id="120" name="CuadroTexto 351">
            <a:extLst>
              <a:ext uri="{FF2B5EF4-FFF2-40B4-BE49-F238E27FC236}">
                <a16:creationId xmlns:a16="http://schemas.microsoft.com/office/drawing/2014/main" id="{42F1AD9B-C00D-1148-9FEC-F8B5C6F3C5A4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Is a great way to visualize information about users</a:t>
            </a:r>
          </a:p>
        </p:txBody>
      </p:sp>
      <p:sp>
        <p:nvSpPr>
          <p:cNvPr id="121" name="Rectangle 45">
            <a:extLst>
              <a:ext uri="{FF2B5EF4-FFF2-40B4-BE49-F238E27FC236}">
                <a16:creationId xmlns:a16="http://schemas.microsoft.com/office/drawing/2014/main" id="{D4BCF4FF-7970-424F-8E9C-7E6059B53916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257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390E356-7F1D-0346-A0B4-12AF10B6D9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9475652"/>
              </p:ext>
            </p:extLst>
          </p:nvPr>
        </p:nvGraphicFramePr>
        <p:xfrm>
          <a:off x="1291851" y="7269507"/>
          <a:ext cx="21861250" cy="52708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17678">
                  <a:extLst>
                    <a:ext uri="{9D8B030D-6E8A-4147-A177-3AD203B41FA5}">
                      <a16:colId xmlns:a16="http://schemas.microsoft.com/office/drawing/2014/main" val="4241520241"/>
                    </a:ext>
                  </a:extLst>
                </a:gridCol>
                <a:gridCol w="4625789">
                  <a:extLst>
                    <a:ext uri="{9D8B030D-6E8A-4147-A177-3AD203B41FA5}">
                      <a16:colId xmlns:a16="http://schemas.microsoft.com/office/drawing/2014/main" val="3385708125"/>
                    </a:ext>
                  </a:extLst>
                </a:gridCol>
                <a:gridCol w="4706470">
                  <a:extLst>
                    <a:ext uri="{9D8B030D-6E8A-4147-A177-3AD203B41FA5}">
                      <a16:colId xmlns:a16="http://schemas.microsoft.com/office/drawing/2014/main" val="344142005"/>
                    </a:ext>
                  </a:extLst>
                </a:gridCol>
                <a:gridCol w="4811313">
                  <a:extLst>
                    <a:ext uri="{9D8B030D-6E8A-4147-A177-3AD203B41FA5}">
                      <a16:colId xmlns:a16="http://schemas.microsoft.com/office/drawing/2014/main" val="29828621"/>
                    </a:ext>
                  </a:extLst>
                </a:gridCol>
              </a:tblGrid>
              <a:tr h="1756945">
                <a:tc>
                  <a:txBody>
                    <a:bodyPr/>
                    <a:lstStyle/>
                    <a:p>
                      <a:pPr algn="l"/>
                      <a:r>
                        <a:rPr lang="en-US" sz="3600" b="1" i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Lato Light" panose="020F0502020204030203" pitchFamily="34" charset="0"/>
                          <a:cs typeface="Poppins Medium" pitchFamily="2" charset="77"/>
                        </a:rPr>
                        <a:t>   In Stock</a:t>
                      </a: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Lato Light" panose="020F0502020204030203" pitchFamily="34" charset="0"/>
                          <a:cs typeface="Poppins Light" pitchFamily="2" charset="77"/>
                        </a:rPr>
                        <a:t>12</a:t>
                      </a: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Lato Light" panose="020F0502020204030203" pitchFamily="34" charset="0"/>
                          <a:cs typeface="Poppins Light" pitchFamily="2" charset="77"/>
                        </a:rPr>
                        <a:t>23</a:t>
                      </a: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Lato Light" panose="020F0502020204030203" pitchFamily="34" charset="0"/>
                          <a:cs typeface="Poppins Light" pitchFamily="2" charset="77"/>
                        </a:rPr>
                        <a:t> 20</a:t>
                      </a: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3736654"/>
                  </a:ext>
                </a:extLst>
              </a:tr>
              <a:tr h="1756945">
                <a:tc>
                  <a:txBody>
                    <a:bodyPr/>
                    <a:lstStyle/>
                    <a:p>
                      <a:pPr algn="l"/>
                      <a:r>
                        <a:rPr lang="en-US" sz="3600" b="1" i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Lato Light" panose="020F0502020204030203" pitchFamily="34" charset="0"/>
                          <a:cs typeface="Poppins Medium" pitchFamily="2" charset="77"/>
                        </a:rPr>
                        <a:t>   Purchased</a:t>
                      </a: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Lato Light" panose="020F0502020204030203" pitchFamily="34" charset="0"/>
                          <a:cs typeface="Poppins Light" pitchFamily="2" charset="77"/>
                        </a:rPr>
                        <a:t>15</a:t>
                      </a: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Lato Light" panose="020F0502020204030203" pitchFamily="34" charset="0"/>
                          <a:cs typeface="Poppins Light" pitchFamily="2" charset="77"/>
                        </a:rPr>
                        <a:t>34</a:t>
                      </a: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Lato Light" panose="020F0502020204030203" pitchFamily="34" charset="0"/>
                          <a:cs typeface="Poppins Light" pitchFamily="2" charset="77"/>
                        </a:rPr>
                        <a:t>67</a:t>
                      </a: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0659653"/>
                  </a:ext>
                </a:extLst>
              </a:tr>
              <a:tr h="1756945">
                <a:tc>
                  <a:txBody>
                    <a:bodyPr/>
                    <a:lstStyle/>
                    <a:p>
                      <a:pPr algn="l"/>
                      <a:r>
                        <a:rPr lang="en-US" sz="3600" b="1" i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Lato Light" panose="020F0502020204030203" pitchFamily="34" charset="0"/>
                          <a:cs typeface="Poppins Medium" pitchFamily="2" charset="77"/>
                        </a:rPr>
                        <a:t>   Sold</a:t>
                      </a: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Lato Light" panose="020F0502020204030203" pitchFamily="34" charset="0"/>
                          <a:cs typeface="Poppins Light" pitchFamily="2" charset="77"/>
                        </a:rPr>
                        <a:t>87</a:t>
                      </a: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Lato Light" panose="020F0502020204030203" pitchFamily="34" charset="0"/>
                          <a:cs typeface="Poppins Light" pitchFamily="2" charset="77"/>
                        </a:rPr>
                        <a:t>34</a:t>
                      </a: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Lato Light" panose="020F0502020204030203" pitchFamily="34" charset="0"/>
                          <a:cs typeface="Poppins Light" pitchFamily="2" charset="77"/>
                        </a:rPr>
                        <a:t>12</a:t>
                      </a: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3698171"/>
                  </a:ext>
                </a:extLst>
              </a:tr>
            </a:tbl>
          </a:graphicData>
        </a:graphic>
      </p:graphicFrame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AC549221-93FC-B94A-AD8A-A3D78C16BF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58578425"/>
              </p:ext>
            </p:extLst>
          </p:nvPr>
        </p:nvGraphicFramePr>
        <p:xfrm>
          <a:off x="8370992" y="1980887"/>
          <a:ext cx="5860494" cy="39069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47CFA402-BD49-4D47-8ECA-13AFAD311BDE}"/>
              </a:ext>
            </a:extLst>
          </p:cNvPr>
          <p:cNvSpPr txBox="1"/>
          <p:nvPr/>
        </p:nvSpPr>
        <p:spPr>
          <a:xfrm>
            <a:off x="10190226" y="3515521"/>
            <a:ext cx="222202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35%</a:t>
            </a:r>
          </a:p>
        </p:txBody>
      </p:sp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E7B54D75-C068-B143-BE1B-F270689DE5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1421056"/>
              </p:ext>
            </p:extLst>
          </p:nvPr>
        </p:nvGraphicFramePr>
        <p:xfrm>
          <a:off x="13039791" y="1980887"/>
          <a:ext cx="5860494" cy="39069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95139B91-61BD-6F4E-846C-BE5823A8C8C5}"/>
              </a:ext>
            </a:extLst>
          </p:cNvPr>
          <p:cNvSpPr txBox="1"/>
          <p:nvPr/>
        </p:nvSpPr>
        <p:spPr>
          <a:xfrm>
            <a:off x="14885919" y="3515521"/>
            <a:ext cx="222202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65%</a:t>
            </a:r>
          </a:p>
        </p:txBody>
      </p:sp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C77F2C35-5051-2B47-925E-CE64288666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92748063"/>
              </p:ext>
            </p:extLst>
          </p:nvPr>
        </p:nvGraphicFramePr>
        <p:xfrm>
          <a:off x="17782401" y="1980887"/>
          <a:ext cx="5860494" cy="39069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8183197F-746D-C944-83F1-1EA9DC67A9BC}"/>
              </a:ext>
            </a:extLst>
          </p:cNvPr>
          <p:cNvSpPr txBox="1"/>
          <p:nvPr/>
        </p:nvSpPr>
        <p:spPr>
          <a:xfrm>
            <a:off x="19601635" y="3515521"/>
            <a:ext cx="222202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45%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03DF906-A27B-3648-B3DE-A7AA3F560073}"/>
              </a:ext>
            </a:extLst>
          </p:cNvPr>
          <p:cNvSpPr txBox="1"/>
          <p:nvPr/>
        </p:nvSpPr>
        <p:spPr>
          <a:xfrm>
            <a:off x="10284858" y="6013549"/>
            <a:ext cx="21273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2015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6BE7147-3389-0B4C-9CA4-04E21AA7AB95}"/>
              </a:ext>
            </a:extLst>
          </p:cNvPr>
          <p:cNvSpPr txBox="1"/>
          <p:nvPr/>
        </p:nvSpPr>
        <p:spPr>
          <a:xfrm>
            <a:off x="14721971" y="6013549"/>
            <a:ext cx="2600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2016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33F4154-FC93-E843-9562-E058011DA1C7}"/>
              </a:ext>
            </a:extLst>
          </p:cNvPr>
          <p:cNvSpPr txBox="1"/>
          <p:nvPr/>
        </p:nvSpPr>
        <p:spPr>
          <a:xfrm>
            <a:off x="19601635" y="6013549"/>
            <a:ext cx="23970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2017</a:t>
            </a:r>
          </a:p>
        </p:txBody>
      </p:sp>
      <p:sp>
        <p:nvSpPr>
          <p:cNvPr id="22" name="CuadroTexto 350">
            <a:extLst>
              <a:ext uri="{FF2B5EF4-FFF2-40B4-BE49-F238E27FC236}">
                <a16:creationId xmlns:a16="http://schemas.microsoft.com/office/drawing/2014/main" id="{8ED32FE2-C42A-DE47-9A9C-7E7CB251DD6B}"/>
              </a:ext>
            </a:extLst>
          </p:cNvPr>
          <p:cNvSpPr txBox="1"/>
          <p:nvPr/>
        </p:nvSpPr>
        <p:spPr>
          <a:xfrm>
            <a:off x="1288231" y="1175658"/>
            <a:ext cx="6548588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Comparison </a:t>
            </a:r>
          </a:p>
          <a:p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Charts </a:t>
            </a:r>
          </a:p>
          <a:p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Infographics</a:t>
            </a:r>
          </a:p>
        </p:txBody>
      </p:sp>
      <p:sp>
        <p:nvSpPr>
          <p:cNvPr id="27" name="CuadroTexto 351">
            <a:extLst>
              <a:ext uri="{FF2B5EF4-FFF2-40B4-BE49-F238E27FC236}">
                <a16:creationId xmlns:a16="http://schemas.microsoft.com/office/drawing/2014/main" id="{5CEE376A-6CAE-FF4C-A953-5A51687000FB}"/>
              </a:ext>
            </a:extLst>
          </p:cNvPr>
          <p:cNvSpPr txBox="1"/>
          <p:nvPr/>
        </p:nvSpPr>
        <p:spPr>
          <a:xfrm>
            <a:off x="1288231" y="5072729"/>
            <a:ext cx="68490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Is a great way to visualize information</a:t>
            </a:r>
          </a:p>
          <a:p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about users</a:t>
            </a:r>
          </a:p>
        </p:txBody>
      </p:sp>
      <p:sp>
        <p:nvSpPr>
          <p:cNvPr id="30" name="Rectangle 45">
            <a:extLst>
              <a:ext uri="{FF2B5EF4-FFF2-40B4-BE49-F238E27FC236}">
                <a16:creationId xmlns:a16="http://schemas.microsoft.com/office/drawing/2014/main" id="{DF0AA6F6-0189-C54B-8228-91F3DD2A6612}"/>
              </a:ext>
            </a:extLst>
          </p:cNvPr>
          <p:cNvSpPr/>
          <p:nvPr/>
        </p:nvSpPr>
        <p:spPr>
          <a:xfrm>
            <a:off x="1345381" y="6304155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841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uadroTexto 350">
            <a:extLst>
              <a:ext uri="{FF2B5EF4-FFF2-40B4-BE49-F238E27FC236}">
                <a16:creationId xmlns:a16="http://schemas.microsoft.com/office/drawing/2014/main" id="{54FDFAA9-3833-FA46-A3CB-5E5F2EFE78B4}"/>
              </a:ext>
            </a:extLst>
          </p:cNvPr>
          <p:cNvSpPr txBox="1"/>
          <p:nvPr/>
        </p:nvSpPr>
        <p:spPr>
          <a:xfrm>
            <a:off x="4090406" y="1071658"/>
            <a:ext cx="161970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Comparison Charts Infographics</a:t>
            </a:r>
          </a:p>
        </p:txBody>
      </p:sp>
      <p:sp>
        <p:nvSpPr>
          <p:cNvPr id="33" name="CuadroTexto 351">
            <a:extLst>
              <a:ext uri="{FF2B5EF4-FFF2-40B4-BE49-F238E27FC236}">
                <a16:creationId xmlns:a16="http://schemas.microsoft.com/office/drawing/2014/main" id="{07F05371-BA20-D34A-9D46-A6DA6422ED0E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Is a great way to visualize information about users</a:t>
            </a:r>
          </a:p>
        </p:txBody>
      </p:sp>
      <p:sp>
        <p:nvSpPr>
          <p:cNvPr id="44" name="Rectangle 45">
            <a:extLst>
              <a:ext uri="{FF2B5EF4-FFF2-40B4-BE49-F238E27FC236}">
                <a16:creationId xmlns:a16="http://schemas.microsoft.com/office/drawing/2014/main" id="{D764011A-2F47-CF4A-B686-053212AAB818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Century Gothic" panose="020B0502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C80FCB5-9581-0646-A205-E7FC9354136F}"/>
              </a:ext>
            </a:extLst>
          </p:cNvPr>
          <p:cNvGrpSpPr/>
          <p:nvPr/>
        </p:nvGrpSpPr>
        <p:grpSpPr>
          <a:xfrm>
            <a:off x="2119450" y="4453536"/>
            <a:ext cx="20138751" cy="7919748"/>
            <a:chOff x="2895560" y="4224936"/>
            <a:chExt cx="20138751" cy="7919748"/>
          </a:xfrm>
        </p:grpSpPr>
        <p:graphicFrame>
          <p:nvGraphicFramePr>
            <p:cNvPr id="22" name="Chart 21">
              <a:extLst>
                <a:ext uri="{FF2B5EF4-FFF2-40B4-BE49-F238E27FC236}">
                  <a16:creationId xmlns:a16="http://schemas.microsoft.com/office/drawing/2014/main" id="{007CC56A-4E9F-EA41-88AC-6CC54A9526E9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275310114"/>
                </p:ext>
              </p:extLst>
            </p:nvPr>
          </p:nvGraphicFramePr>
          <p:xfrm>
            <a:off x="2895560" y="5188998"/>
            <a:ext cx="8871794" cy="591453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4" name="TextBox 38">
              <a:extLst>
                <a:ext uri="{FF2B5EF4-FFF2-40B4-BE49-F238E27FC236}">
                  <a16:creationId xmlns:a16="http://schemas.microsoft.com/office/drawing/2014/main" id="{899A6B13-B11E-714B-82E0-06CE18BEB39A}"/>
                </a:ext>
              </a:extLst>
            </p:cNvPr>
            <p:cNvSpPr txBox="1"/>
            <p:nvPr/>
          </p:nvSpPr>
          <p:spPr>
            <a:xfrm>
              <a:off x="6300393" y="5682282"/>
              <a:ext cx="11148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600" b="1" dirty="0">
                  <a:solidFill>
                    <a:schemeClr val="bg1"/>
                  </a:solidFill>
                  <a:latin typeface="Century Gothic" panose="020B0502020202020204" pitchFamily="34" charset="0"/>
                  <a:ea typeface="Lato" panose="020F0502020204030203" pitchFamily="34" charset="0"/>
                  <a:cs typeface="Poppins Medium" pitchFamily="2" charset="77"/>
                </a:rPr>
                <a:t>5%</a:t>
              </a:r>
            </a:p>
          </p:txBody>
        </p:sp>
        <p:sp>
          <p:nvSpPr>
            <p:cNvPr id="25" name="TextBox 38">
              <a:extLst>
                <a:ext uri="{FF2B5EF4-FFF2-40B4-BE49-F238E27FC236}">
                  <a16:creationId xmlns:a16="http://schemas.microsoft.com/office/drawing/2014/main" id="{5F64E1B7-A327-0647-A2B9-4FF21E219171}"/>
                </a:ext>
              </a:extLst>
            </p:cNvPr>
            <p:cNvSpPr txBox="1"/>
            <p:nvPr/>
          </p:nvSpPr>
          <p:spPr>
            <a:xfrm>
              <a:off x="8418877" y="8320101"/>
              <a:ext cx="11148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600" b="1" dirty="0">
                  <a:solidFill>
                    <a:schemeClr val="bg1"/>
                  </a:solidFill>
                  <a:latin typeface="Century Gothic" panose="020B0502020202020204" pitchFamily="34" charset="0"/>
                  <a:ea typeface="Lato" panose="020F0502020204030203" pitchFamily="34" charset="0"/>
                  <a:cs typeface="Poppins Medium" pitchFamily="2" charset="77"/>
                </a:rPr>
                <a:t>65%</a:t>
              </a:r>
            </a:p>
          </p:txBody>
        </p:sp>
        <p:sp>
          <p:nvSpPr>
            <p:cNvPr id="26" name="TextBox 38">
              <a:extLst>
                <a:ext uri="{FF2B5EF4-FFF2-40B4-BE49-F238E27FC236}">
                  <a16:creationId xmlns:a16="http://schemas.microsoft.com/office/drawing/2014/main" id="{39B3F745-30A0-174B-8D07-1262309AA0D7}"/>
                </a:ext>
              </a:extLst>
            </p:cNvPr>
            <p:cNvSpPr txBox="1"/>
            <p:nvPr/>
          </p:nvSpPr>
          <p:spPr>
            <a:xfrm>
              <a:off x="5070400" y="8366857"/>
              <a:ext cx="11148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600" b="1" dirty="0">
                  <a:solidFill>
                    <a:schemeClr val="bg1"/>
                  </a:solidFill>
                  <a:latin typeface="Century Gothic" panose="020B0502020202020204" pitchFamily="34" charset="0"/>
                  <a:ea typeface="Lato" panose="020F0502020204030203" pitchFamily="34" charset="0"/>
                  <a:cs typeface="Poppins Medium" pitchFamily="2" charset="77"/>
                </a:rPr>
                <a:t>25%</a:t>
              </a:r>
            </a:p>
          </p:txBody>
        </p:sp>
        <p:sp>
          <p:nvSpPr>
            <p:cNvPr id="27" name="TextBox 38">
              <a:extLst>
                <a:ext uri="{FF2B5EF4-FFF2-40B4-BE49-F238E27FC236}">
                  <a16:creationId xmlns:a16="http://schemas.microsoft.com/office/drawing/2014/main" id="{0BD1889F-09A4-E641-9052-E056D1C1BDCB}"/>
                </a:ext>
              </a:extLst>
            </p:cNvPr>
            <p:cNvSpPr txBox="1"/>
            <p:nvPr/>
          </p:nvSpPr>
          <p:spPr>
            <a:xfrm>
              <a:off x="5299811" y="6464544"/>
              <a:ext cx="11148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600" b="1" dirty="0">
                  <a:solidFill>
                    <a:schemeClr val="bg1"/>
                  </a:solidFill>
                  <a:latin typeface="Century Gothic" panose="020B0502020202020204" pitchFamily="34" charset="0"/>
                  <a:ea typeface="Lato" panose="020F0502020204030203" pitchFamily="34" charset="0"/>
                  <a:cs typeface="Poppins Medium" pitchFamily="2" charset="77"/>
                </a:rPr>
                <a:t>5%</a:t>
              </a:r>
            </a:p>
          </p:txBody>
        </p:sp>
        <p:graphicFrame>
          <p:nvGraphicFramePr>
            <p:cNvPr id="28" name="Chart 27">
              <a:extLst>
                <a:ext uri="{FF2B5EF4-FFF2-40B4-BE49-F238E27FC236}">
                  <a16:creationId xmlns:a16="http://schemas.microsoft.com/office/drawing/2014/main" id="{E5DB932E-D294-4944-A04A-15B48FF2E42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93595335"/>
                </p:ext>
              </p:extLst>
            </p:nvPr>
          </p:nvGraphicFramePr>
          <p:xfrm>
            <a:off x="12193587" y="5354954"/>
            <a:ext cx="10840724" cy="678973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C5D002E-894A-154A-960C-C005EABA949D}"/>
                </a:ext>
              </a:extLst>
            </p:cNvPr>
            <p:cNvSpPr txBox="1"/>
            <p:nvPr/>
          </p:nvSpPr>
          <p:spPr>
            <a:xfrm>
              <a:off x="5878873" y="4224936"/>
              <a:ext cx="29051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tx2"/>
                  </a:solidFill>
                  <a:latin typeface="Century Gothic" panose="020B0502020202020204" pitchFamily="34" charset="0"/>
                  <a:ea typeface="Lato" panose="020F0502020204030203" pitchFamily="34" charset="0"/>
                  <a:cs typeface="Poppins Medium" pitchFamily="2" charset="77"/>
                </a:rPr>
                <a:t>Store 1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9659D97-FEAF-5F4B-9DEA-2FC66914B1DB}"/>
                </a:ext>
              </a:extLst>
            </p:cNvPr>
            <p:cNvSpPr txBox="1"/>
            <p:nvPr/>
          </p:nvSpPr>
          <p:spPr>
            <a:xfrm>
              <a:off x="16161364" y="4224936"/>
              <a:ext cx="29051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tx2"/>
                  </a:solidFill>
                  <a:latin typeface="Century Gothic" panose="020B0502020202020204" pitchFamily="34" charset="0"/>
                  <a:ea typeface="Lato" panose="020F0502020204030203" pitchFamily="34" charset="0"/>
                  <a:cs typeface="Poppins Medium" pitchFamily="2" charset="77"/>
                </a:rPr>
                <a:t>Store 2</a:t>
              </a: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D53A764E-1290-A247-A323-B09338D8C109}"/>
                </a:ext>
              </a:extLst>
            </p:cNvPr>
            <p:cNvGrpSpPr/>
            <p:nvPr/>
          </p:nvGrpSpPr>
          <p:grpSpPr>
            <a:xfrm>
              <a:off x="3832118" y="11732426"/>
              <a:ext cx="6998678" cy="400110"/>
              <a:chOff x="6649968" y="10851290"/>
              <a:chExt cx="11675652" cy="667490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2EC99E51-2838-6F47-8A79-764BB54F8F43}"/>
                  </a:ext>
                </a:extLst>
              </p:cNvPr>
              <p:cNvSpPr/>
              <p:nvPr/>
            </p:nvSpPr>
            <p:spPr>
              <a:xfrm>
                <a:off x="6649968" y="10919521"/>
                <a:ext cx="523220" cy="52322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b="1">
                  <a:latin typeface="Century Gothic" panose="020B0502020202020204" pitchFamily="34" charset="0"/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AC7E6E9-7A1E-2542-9B75-D3AA237F7717}"/>
                  </a:ext>
                </a:extLst>
              </p:cNvPr>
              <p:cNvSpPr txBox="1"/>
              <p:nvPr/>
            </p:nvSpPr>
            <p:spPr>
              <a:xfrm>
                <a:off x="7238942" y="10851290"/>
                <a:ext cx="1833787" cy="6674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chemeClr val="tx2"/>
                    </a:solidFill>
                    <a:latin typeface="Century Gothic" panose="020B0502020202020204" pitchFamily="34" charset="0"/>
                    <a:ea typeface="Lato" panose="020F0502020204030203" pitchFamily="34" charset="0"/>
                    <a:cs typeface="Poppins Medium" pitchFamily="2" charset="77"/>
                  </a:rPr>
                  <a:t>Sells</a:t>
                </a:r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4307FD74-F505-4644-836E-7F0A4C637649}"/>
                  </a:ext>
                </a:extLst>
              </p:cNvPr>
              <p:cNvSpPr/>
              <p:nvPr/>
            </p:nvSpPr>
            <p:spPr>
              <a:xfrm>
                <a:off x="8919034" y="10919521"/>
                <a:ext cx="523220" cy="52322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b="1">
                  <a:latin typeface="Century Gothic" panose="020B0502020202020204" pitchFamily="34" charset="0"/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841485FE-0576-A046-8BE9-A60CA8E3B8CA}"/>
                  </a:ext>
                </a:extLst>
              </p:cNvPr>
              <p:cNvSpPr txBox="1"/>
              <p:nvPr/>
            </p:nvSpPr>
            <p:spPr>
              <a:xfrm>
                <a:off x="9508008" y="10851290"/>
                <a:ext cx="2538995" cy="6674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chemeClr val="tx2"/>
                    </a:solidFill>
                    <a:latin typeface="Century Gothic" panose="020B0502020202020204" pitchFamily="34" charset="0"/>
                    <a:ea typeface="Lato" panose="020F0502020204030203" pitchFamily="34" charset="0"/>
                    <a:cs typeface="Poppins Medium" pitchFamily="2" charset="77"/>
                  </a:rPr>
                  <a:t>Purchases</a:t>
                </a: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B6DA1AD2-2D1C-464F-B45C-76EC028489B8}"/>
                  </a:ext>
                </a:extLst>
              </p:cNvPr>
              <p:cNvSpPr/>
              <p:nvPr/>
            </p:nvSpPr>
            <p:spPr>
              <a:xfrm>
                <a:off x="12508901" y="10919521"/>
                <a:ext cx="523220" cy="52322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b="1">
                  <a:latin typeface="Century Gothic" panose="020B0502020202020204" pitchFamily="34" charset="0"/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F6D648E5-DEF8-D543-980E-870B8ABCF605}"/>
                  </a:ext>
                </a:extLst>
              </p:cNvPr>
              <p:cNvSpPr txBox="1"/>
              <p:nvPr/>
            </p:nvSpPr>
            <p:spPr>
              <a:xfrm>
                <a:off x="13097875" y="10851290"/>
                <a:ext cx="1850577" cy="6674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chemeClr val="tx2"/>
                    </a:solidFill>
                    <a:latin typeface="Century Gothic" panose="020B0502020202020204" pitchFamily="34" charset="0"/>
                    <a:ea typeface="Lato" panose="020F0502020204030203" pitchFamily="34" charset="0"/>
                    <a:cs typeface="Poppins Medium" pitchFamily="2" charset="77"/>
                  </a:rPr>
                  <a:t>Returns</a:t>
                </a:r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3A6E74F3-7BC2-BD41-8613-2309684BD473}"/>
                  </a:ext>
                </a:extLst>
              </p:cNvPr>
              <p:cNvSpPr/>
              <p:nvPr/>
            </p:nvSpPr>
            <p:spPr>
              <a:xfrm>
                <a:off x="15431005" y="10919521"/>
                <a:ext cx="523220" cy="52322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b="1">
                  <a:latin typeface="Century Gothic" panose="020B0502020202020204" pitchFamily="34" charset="0"/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D79BD66E-AF5F-8244-ADDD-52CBB8891FAB}"/>
                  </a:ext>
                </a:extLst>
              </p:cNvPr>
              <p:cNvSpPr txBox="1"/>
              <p:nvPr/>
            </p:nvSpPr>
            <p:spPr>
              <a:xfrm>
                <a:off x="16019979" y="10851290"/>
                <a:ext cx="2305641" cy="6674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chemeClr val="tx2"/>
                    </a:solidFill>
                    <a:latin typeface="Century Gothic" panose="020B0502020202020204" pitchFamily="34" charset="0"/>
                    <a:ea typeface="Lato" panose="020F0502020204030203" pitchFamily="34" charset="0"/>
                    <a:cs typeface="Poppins Medium" pitchFamily="2" charset="77"/>
                  </a:rPr>
                  <a:t>Expenses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54372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42F9A54D-6FB3-CF45-A498-6C84EC3B10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8847716"/>
              </p:ext>
            </p:extLst>
          </p:nvPr>
        </p:nvGraphicFramePr>
        <p:xfrm>
          <a:off x="1258201" y="3916707"/>
          <a:ext cx="21861250" cy="87847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3065">
                  <a:extLst>
                    <a:ext uri="{9D8B030D-6E8A-4147-A177-3AD203B41FA5}">
                      <a16:colId xmlns:a16="http://schemas.microsoft.com/office/drawing/2014/main" val="4241520241"/>
                    </a:ext>
                  </a:extLst>
                </a:gridCol>
                <a:gridCol w="5603065">
                  <a:extLst>
                    <a:ext uri="{9D8B030D-6E8A-4147-A177-3AD203B41FA5}">
                      <a16:colId xmlns:a16="http://schemas.microsoft.com/office/drawing/2014/main" val="3385708125"/>
                    </a:ext>
                  </a:extLst>
                </a:gridCol>
                <a:gridCol w="5603065">
                  <a:extLst>
                    <a:ext uri="{9D8B030D-6E8A-4147-A177-3AD203B41FA5}">
                      <a16:colId xmlns:a16="http://schemas.microsoft.com/office/drawing/2014/main" val="344142005"/>
                    </a:ext>
                  </a:extLst>
                </a:gridCol>
                <a:gridCol w="5052055">
                  <a:extLst>
                    <a:ext uri="{9D8B030D-6E8A-4147-A177-3AD203B41FA5}">
                      <a16:colId xmlns:a16="http://schemas.microsoft.com/office/drawing/2014/main" val="29828621"/>
                    </a:ext>
                  </a:extLst>
                </a:gridCol>
              </a:tblGrid>
              <a:tr h="1756945">
                <a:tc>
                  <a:txBody>
                    <a:bodyPr/>
                    <a:lstStyle/>
                    <a:p>
                      <a:pPr algn="l"/>
                      <a:endParaRPr lang="en-US" sz="3600" b="0" i="0" dirty="0">
                        <a:solidFill>
                          <a:schemeClr val="tx2"/>
                        </a:solidFill>
                        <a:latin typeface="Poppins Medium" pitchFamily="2" charset="77"/>
                        <a:ea typeface="Lato Light" panose="020F0502020204030203" pitchFamily="34" charset="0"/>
                        <a:cs typeface="Poppins Medium" pitchFamily="2" charset="77"/>
                      </a:endParaRP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Poppins Light" pitchFamily="2" charset="77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Poppins Light" pitchFamily="2" charset="77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Poppins Light" pitchFamily="2" charset="77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5674852"/>
                  </a:ext>
                </a:extLst>
              </a:tr>
              <a:tr h="1756945">
                <a:tc>
                  <a:txBody>
                    <a:bodyPr/>
                    <a:lstStyle/>
                    <a:p>
                      <a:pPr algn="ctr"/>
                      <a:r>
                        <a:rPr lang="en-US" sz="3600" b="1" i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Lato Light" panose="020F0502020204030203" pitchFamily="34" charset="0"/>
                          <a:cs typeface="Poppins Medium" pitchFamily="2" charset="77"/>
                        </a:rPr>
                        <a:t> Purchases</a:t>
                      </a: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Poppins Light" pitchFamily="2" charset="77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Poppins Light" pitchFamily="2" charset="77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Poppins Light" pitchFamily="2" charset="77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5817221"/>
                  </a:ext>
                </a:extLst>
              </a:tr>
              <a:tr h="1756945">
                <a:tc>
                  <a:txBody>
                    <a:bodyPr/>
                    <a:lstStyle/>
                    <a:p>
                      <a:pPr algn="ctr"/>
                      <a:r>
                        <a:rPr lang="en-US" sz="3600" b="1" i="0" dirty="0">
                          <a:solidFill>
                            <a:schemeClr val="tx2"/>
                          </a:solidFill>
                          <a:latin typeface="Century Gothic" panose="020B0502020202020204" pitchFamily="34" charset="0"/>
                          <a:ea typeface="Lato Light" panose="020F0502020204030203" pitchFamily="34" charset="0"/>
                          <a:cs typeface="Poppins Medium" pitchFamily="2" charset="77"/>
                        </a:rPr>
                        <a:t>  </a:t>
                      </a:r>
                      <a:r>
                        <a:rPr lang="en-US" sz="3600" b="1" i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Lato Light" panose="020F0502020204030203" pitchFamily="34" charset="0"/>
                          <a:cs typeface="Poppins Medium" pitchFamily="2" charset="77"/>
                        </a:rPr>
                        <a:t>Sell</a:t>
                      </a: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Poppins Light" pitchFamily="2" charset="77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Poppins Light" pitchFamily="2" charset="77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Poppins Light" pitchFamily="2" charset="77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3736654"/>
                  </a:ext>
                </a:extLst>
              </a:tr>
              <a:tr h="1756945">
                <a:tc>
                  <a:txBody>
                    <a:bodyPr/>
                    <a:lstStyle/>
                    <a:p>
                      <a:pPr algn="ctr"/>
                      <a:r>
                        <a:rPr lang="en-US" sz="3600" b="1" i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Lato Light" panose="020F0502020204030203" pitchFamily="34" charset="0"/>
                          <a:cs typeface="Poppins Medium" pitchFamily="2" charset="77"/>
                        </a:rPr>
                        <a:t>   Returns</a:t>
                      </a: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Poppins Light" pitchFamily="2" charset="77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Poppins Light" pitchFamily="2" charset="77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Poppins Light" pitchFamily="2" charset="77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0659653"/>
                  </a:ext>
                </a:extLst>
              </a:tr>
              <a:tr h="1756945">
                <a:tc>
                  <a:txBody>
                    <a:bodyPr/>
                    <a:lstStyle/>
                    <a:p>
                      <a:pPr algn="ctr"/>
                      <a:r>
                        <a:rPr lang="en-US" sz="3600" b="1" i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Lato Light" panose="020F0502020204030203" pitchFamily="34" charset="0"/>
                          <a:cs typeface="Poppins Medium" pitchFamily="2" charset="77"/>
                        </a:rPr>
                        <a:t>   Expenses</a:t>
                      </a: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Poppins Light" pitchFamily="2" charset="77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Poppins Light" pitchFamily="2" charset="77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Poppins Light" pitchFamily="2" charset="77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marL="78924" marR="78924" marT="39462" marB="39462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3698171"/>
                  </a:ext>
                </a:extLst>
              </a:tr>
            </a:tbl>
          </a:graphicData>
        </a:graphic>
      </p:graphicFrame>
      <p:graphicFrame>
        <p:nvGraphicFramePr>
          <p:cNvPr id="31" name="Chart 30">
            <a:extLst>
              <a:ext uri="{FF2B5EF4-FFF2-40B4-BE49-F238E27FC236}">
                <a16:creationId xmlns:a16="http://schemas.microsoft.com/office/drawing/2014/main" id="{22C980E2-94D2-674F-AF3C-EB0B87E26C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4407644"/>
              </p:ext>
            </p:extLst>
          </p:nvPr>
        </p:nvGraphicFramePr>
        <p:xfrm>
          <a:off x="7326234" y="5934931"/>
          <a:ext cx="4384153" cy="1564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2" name="Chart 31">
            <a:extLst>
              <a:ext uri="{FF2B5EF4-FFF2-40B4-BE49-F238E27FC236}">
                <a16:creationId xmlns:a16="http://schemas.microsoft.com/office/drawing/2014/main" id="{53A51C49-F06D-5F4F-B509-BF1622835F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50312974"/>
              </p:ext>
            </p:extLst>
          </p:nvPr>
        </p:nvGraphicFramePr>
        <p:xfrm>
          <a:off x="13024968" y="5934931"/>
          <a:ext cx="4297067" cy="1564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3" name="Chart 32">
            <a:extLst>
              <a:ext uri="{FF2B5EF4-FFF2-40B4-BE49-F238E27FC236}">
                <a16:creationId xmlns:a16="http://schemas.microsoft.com/office/drawing/2014/main" id="{06C3D8AE-8328-D748-91C6-059FA767D2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97171369"/>
              </p:ext>
            </p:extLst>
          </p:nvPr>
        </p:nvGraphicFramePr>
        <p:xfrm>
          <a:off x="18274228" y="5934931"/>
          <a:ext cx="4384153" cy="1564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5" name="Chart 34">
            <a:extLst>
              <a:ext uri="{FF2B5EF4-FFF2-40B4-BE49-F238E27FC236}">
                <a16:creationId xmlns:a16="http://schemas.microsoft.com/office/drawing/2014/main" id="{12CB309F-FF41-AF4D-8DE9-F5FE23115F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48162813"/>
              </p:ext>
            </p:extLst>
          </p:nvPr>
        </p:nvGraphicFramePr>
        <p:xfrm>
          <a:off x="7388514" y="7502474"/>
          <a:ext cx="4384153" cy="1564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6" name="Chart 35">
            <a:extLst>
              <a:ext uri="{FF2B5EF4-FFF2-40B4-BE49-F238E27FC236}">
                <a16:creationId xmlns:a16="http://schemas.microsoft.com/office/drawing/2014/main" id="{1CB3302C-B9D2-F541-B6DC-3B34AE6EA6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9140812"/>
              </p:ext>
            </p:extLst>
          </p:nvPr>
        </p:nvGraphicFramePr>
        <p:xfrm>
          <a:off x="18255492" y="7546017"/>
          <a:ext cx="4384153" cy="1564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41" name="Chart 40">
            <a:extLst>
              <a:ext uri="{FF2B5EF4-FFF2-40B4-BE49-F238E27FC236}">
                <a16:creationId xmlns:a16="http://schemas.microsoft.com/office/drawing/2014/main" id="{137B9E7E-5B62-7C46-BE11-30D37E2C5D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86278894"/>
              </p:ext>
            </p:extLst>
          </p:nvPr>
        </p:nvGraphicFramePr>
        <p:xfrm>
          <a:off x="13024968" y="7546016"/>
          <a:ext cx="4297067" cy="1564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42" name="Chart 41">
            <a:extLst>
              <a:ext uri="{FF2B5EF4-FFF2-40B4-BE49-F238E27FC236}">
                <a16:creationId xmlns:a16="http://schemas.microsoft.com/office/drawing/2014/main" id="{2B2174AB-0301-834C-ACFE-7EA9BB1E89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35661489"/>
              </p:ext>
            </p:extLst>
          </p:nvPr>
        </p:nvGraphicFramePr>
        <p:xfrm>
          <a:off x="7326234" y="9505445"/>
          <a:ext cx="4384153" cy="1564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43" name="Chart 42">
            <a:extLst>
              <a:ext uri="{FF2B5EF4-FFF2-40B4-BE49-F238E27FC236}">
                <a16:creationId xmlns:a16="http://schemas.microsoft.com/office/drawing/2014/main" id="{9A2669DB-E17F-9D46-B1F2-E64719D94A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26688806"/>
              </p:ext>
            </p:extLst>
          </p:nvPr>
        </p:nvGraphicFramePr>
        <p:xfrm>
          <a:off x="13024968" y="9505445"/>
          <a:ext cx="4297067" cy="1564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44" name="Chart 43">
            <a:extLst>
              <a:ext uri="{FF2B5EF4-FFF2-40B4-BE49-F238E27FC236}">
                <a16:creationId xmlns:a16="http://schemas.microsoft.com/office/drawing/2014/main" id="{4100C2F2-832D-F64A-80A7-5BEA08E0D7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9869516"/>
              </p:ext>
            </p:extLst>
          </p:nvPr>
        </p:nvGraphicFramePr>
        <p:xfrm>
          <a:off x="18274228" y="9505445"/>
          <a:ext cx="4384153" cy="1564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48" name="Chart 47">
            <a:extLst>
              <a:ext uri="{FF2B5EF4-FFF2-40B4-BE49-F238E27FC236}">
                <a16:creationId xmlns:a16="http://schemas.microsoft.com/office/drawing/2014/main" id="{F872EAE7-ABE9-FD49-933A-E04CFF5ABC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89100963"/>
              </p:ext>
            </p:extLst>
          </p:nvPr>
        </p:nvGraphicFramePr>
        <p:xfrm>
          <a:off x="7388514" y="11072988"/>
          <a:ext cx="4384153" cy="1564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49" name="Chart 48">
            <a:extLst>
              <a:ext uri="{FF2B5EF4-FFF2-40B4-BE49-F238E27FC236}">
                <a16:creationId xmlns:a16="http://schemas.microsoft.com/office/drawing/2014/main" id="{184FAD32-D88B-9D4E-B0C5-A9579CE480B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12655909"/>
              </p:ext>
            </p:extLst>
          </p:nvPr>
        </p:nvGraphicFramePr>
        <p:xfrm>
          <a:off x="18255492" y="11116531"/>
          <a:ext cx="4384153" cy="1564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52" name="Chart 51">
            <a:extLst>
              <a:ext uri="{FF2B5EF4-FFF2-40B4-BE49-F238E27FC236}">
                <a16:creationId xmlns:a16="http://schemas.microsoft.com/office/drawing/2014/main" id="{84A899F1-D398-B645-A1E0-637AAF9775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98413657"/>
              </p:ext>
            </p:extLst>
          </p:nvPr>
        </p:nvGraphicFramePr>
        <p:xfrm>
          <a:off x="13024968" y="11116530"/>
          <a:ext cx="4297067" cy="1564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sp>
        <p:nvSpPr>
          <p:cNvPr id="53" name="Forma libre 77">
            <a:extLst>
              <a:ext uri="{FF2B5EF4-FFF2-40B4-BE49-F238E27FC236}">
                <a16:creationId xmlns:a16="http://schemas.microsoft.com/office/drawing/2014/main" id="{5D9E4550-0C43-9146-A42C-623A4D6D006D}"/>
              </a:ext>
            </a:extLst>
          </p:cNvPr>
          <p:cNvSpPr/>
          <p:nvPr/>
        </p:nvSpPr>
        <p:spPr>
          <a:xfrm>
            <a:off x="14383905" y="4071758"/>
            <a:ext cx="1441044" cy="1391144"/>
          </a:xfrm>
          <a:custGeom>
            <a:avLst/>
            <a:gdLst>
              <a:gd name="connsiteX0" fmla="*/ 531103 w 533104"/>
              <a:gd name="connsiteY0" fmla="*/ 293835 h 514645"/>
              <a:gd name="connsiteX1" fmla="*/ 516631 w 533104"/>
              <a:gd name="connsiteY1" fmla="*/ 291915 h 514645"/>
              <a:gd name="connsiteX2" fmla="*/ 475503 w 533104"/>
              <a:gd name="connsiteY2" fmla="*/ 323444 h 514645"/>
              <a:gd name="connsiteX3" fmla="*/ 457413 w 533104"/>
              <a:gd name="connsiteY3" fmla="*/ 321081 h 514645"/>
              <a:gd name="connsiteX4" fmla="*/ 450915 w 533104"/>
              <a:gd name="connsiteY4" fmla="*/ 312590 h 514645"/>
              <a:gd name="connsiteX5" fmla="*/ 449217 w 533104"/>
              <a:gd name="connsiteY5" fmla="*/ 309784 h 514645"/>
              <a:gd name="connsiteX6" fmla="*/ 447519 w 533104"/>
              <a:gd name="connsiteY6" fmla="*/ 308160 h 514645"/>
              <a:gd name="connsiteX7" fmla="*/ 379146 w 533104"/>
              <a:gd name="connsiteY7" fmla="*/ 218817 h 514645"/>
              <a:gd name="connsiteX8" fmla="*/ 381508 w 533104"/>
              <a:gd name="connsiteY8" fmla="*/ 200653 h 514645"/>
              <a:gd name="connsiteX9" fmla="*/ 422636 w 533104"/>
              <a:gd name="connsiteY9" fmla="*/ 169124 h 514645"/>
              <a:gd name="connsiteX10" fmla="*/ 425663 w 533104"/>
              <a:gd name="connsiteY10" fmla="*/ 156498 h 514645"/>
              <a:gd name="connsiteX11" fmla="*/ 426328 w 533104"/>
              <a:gd name="connsiteY11" fmla="*/ 152880 h 514645"/>
              <a:gd name="connsiteX12" fmla="*/ 394725 w 533104"/>
              <a:gd name="connsiteY12" fmla="*/ 121130 h 514645"/>
              <a:gd name="connsiteX13" fmla="*/ 393322 w 533104"/>
              <a:gd name="connsiteY13" fmla="*/ 121130 h 514645"/>
              <a:gd name="connsiteX14" fmla="*/ 393101 w 533104"/>
              <a:gd name="connsiteY14" fmla="*/ 121130 h 514645"/>
              <a:gd name="connsiteX15" fmla="*/ 382764 w 533104"/>
              <a:gd name="connsiteY15" fmla="*/ 113968 h 514645"/>
              <a:gd name="connsiteX16" fmla="*/ 381287 w 533104"/>
              <a:gd name="connsiteY16" fmla="*/ 110276 h 514645"/>
              <a:gd name="connsiteX17" fmla="*/ 383576 w 533104"/>
              <a:gd name="connsiteY17" fmla="*/ 98240 h 514645"/>
              <a:gd name="connsiteX18" fmla="*/ 383797 w 533104"/>
              <a:gd name="connsiteY18" fmla="*/ 98019 h 514645"/>
              <a:gd name="connsiteX19" fmla="*/ 385569 w 533104"/>
              <a:gd name="connsiteY19" fmla="*/ 96099 h 514645"/>
              <a:gd name="connsiteX20" fmla="*/ 385348 w 533104"/>
              <a:gd name="connsiteY20" fmla="*/ 51428 h 514645"/>
              <a:gd name="connsiteX21" fmla="*/ 376044 w 533104"/>
              <a:gd name="connsiteY21" fmla="*/ 42124 h 514645"/>
              <a:gd name="connsiteX22" fmla="*/ 331299 w 533104"/>
              <a:gd name="connsiteY22" fmla="*/ 41977 h 514645"/>
              <a:gd name="connsiteX23" fmla="*/ 330782 w 533104"/>
              <a:gd name="connsiteY23" fmla="*/ 42420 h 514645"/>
              <a:gd name="connsiteX24" fmla="*/ 330561 w 533104"/>
              <a:gd name="connsiteY24" fmla="*/ 42641 h 514645"/>
              <a:gd name="connsiteX25" fmla="*/ 318156 w 533104"/>
              <a:gd name="connsiteY25" fmla="*/ 44782 h 514645"/>
              <a:gd name="connsiteX26" fmla="*/ 313431 w 533104"/>
              <a:gd name="connsiteY26" fmla="*/ 42789 h 514645"/>
              <a:gd name="connsiteX27" fmla="*/ 306342 w 533104"/>
              <a:gd name="connsiteY27" fmla="*/ 32525 h 514645"/>
              <a:gd name="connsiteX28" fmla="*/ 306268 w 533104"/>
              <a:gd name="connsiteY28" fmla="*/ 31196 h 514645"/>
              <a:gd name="connsiteX29" fmla="*/ 274518 w 533104"/>
              <a:gd name="connsiteY29" fmla="*/ 554 h 514645"/>
              <a:gd name="connsiteX30" fmla="*/ 261375 w 533104"/>
              <a:gd name="connsiteY30" fmla="*/ 554 h 514645"/>
              <a:gd name="connsiteX31" fmla="*/ 229625 w 533104"/>
              <a:gd name="connsiteY31" fmla="*/ 31935 h 514645"/>
              <a:gd name="connsiteX32" fmla="*/ 229625 w 533104"/>
              <a:gd name="connsiteY32" fmla="*/ 32009 h 514645"/>
              <a:gd name="connsiteX33" fmla="*/ 229625 w 533104"/>
              <a:gd name="connsiteY33" fmla="*/ 32673 h 514645"/>
              <a:gd name="connsiteX34" fmla="*/ 222611 w 533104"/>
              <a:gd name="connsiteY34" fmla="*/ 43010 h 514645"/>
              <a:gd name="connsiteX35" fmla="*/ 217885 w 533104"/>
              <a:gd name="connsiteY35" fmla="*/ 45077 h 514645"/>
              <a:gd name="connsiteX36" fmla="*/ 205407 w 533104"/>
              <a:gd name="connsiteY36" fmla="*/ 42936 h 514645"/>
              <a:gd name="connsiteX37" fmla="*/ 204225 w 533104"/>
              <a:gd name="connsiteY37" fmla="*/ 41903 h 514645"/>
              <a:gd name="connsiteX38" fmla="*/ 160514 w 533104"/>
              <a:gd name="connsiteY38" fmla="*/ 43084 h 514645"/>
              <a:gd name="connsiteX39" fmla="*/ 151210 w 533104"/>
              <a:gd name="connsiteY39" fmla="*/ 52388 h 514645"/>
              <a:gd name="connsiteX40" fmla="*/ 151136 w 533104"/>
              <a:gd name="connsiteY40" fmla="*/ 97207 h 514645"/>
              <a:gd name="connsiteX41" fmla="*/ 152465 w 533104"/>
              <a:gd name="connsiteY41" fmla="*/ 98536 h 514645"/>
              <a:gd name="connsiteX42" fmla="*/ 152539 w 533104"/>
              <a:gd name="connsiteY42" fmla="*/ 98609 h 514645"/>
              <a:gd name="connsiteX43" fmla="*/ 154828 w 533104"/>
              <a:gd name="connsiteY43" fmla="*/ 110571 h 514645"/>
              <a:gd name="connsiteX44" fmla="*/ 153425 w 533104"/>
              <a:gd name="connsiteY44" fmla="*/ 114337 h 514645"/>
              <a:gd name="connsiteX45" fmla="*/ 143088 w 533104"/>
              <a:gd name="connsiteY45" fmla="*/ 121499 h 514645"/>
              <a:gd name="connsiteX46" fmla="*/ 142202 w 533104"/>
              <a:gd name="connsiteY46" fmla="*/ 121573 h 514645"/>
              <a:gd name="connsiteX47" fmla="*/ 141685 w 533104"/>
              <a:gd name="connsiteY47" fmla="*/ 121647 h 514645"/>
              <a:gd name="connsiteX48" fmla="*/ 110747 w 533104"/>
              <a:gd name="connsiteY48" fmla="*/ 150517 h 514645"/>
              <a:gd name="connsiteX49" fmla="*/ 113701 w 533104"/>
              <a:gd name="connsiteY49" fmla="*/ 162848 h 514645"/>
              <a:gd name="connsiteX50" fmla="*/ 154237 w 533104"/>
              <a:gd name="connsiteY50" fmla="*/ 195115 h 514645"/>
              <a:gd name="connsiteX51" fmla="*/ 156305 w 533104"/>
              <a:gd name="connsiteY51" fmla="*/ 213279 h 514645"/>
              <a:gd name="connsiteX52" fmla="*/ 76192 w 533104"/>
              <a:gd name="connsiteY52" fmla="*/ 313993 h 514645"/>
              <a:gd name="connsiteX53" fmla="*/ 58028 w 533104"/>
              <a:gd name="connsiteY53" fmla="*/ 316060 h 514645"/>
              <a:gd name="connsiteX54" fmla="*/ 17343 w 533104"/>
              <a:gd name="connsiteY54" fmla="*/ 283867 h 514645"/>
              <a:gd name="connsiteX55" fmla="*/ 2797 w 533104"/>
              <a:gd name="connsiteY55" fmla="*/ 285492 h 514645"/>
              <a:gd name="connsiteX56" fmla="*/ 4422 w 533104"/>
              <a:gd name="connsiteY56" fmla="*/ 300038 h 514645"/>
              <a:gd name="connsiteX57" fmla="*/ 44958 w 533104"/>
              <a:gd name="connsiteY57" fmla="*/ 332304 h 514645"/>
              <a:gd name="connsiteX58" fmla="*/ 65854 w 533104"/>
              <a:gd name="connsiteY58" fmla="*/ 339614 h 514645"/>
              <a:gd name="connsiteX59" fmla="*/ 85052 w 533104"/>
              <a:gd name="connsiteY59" fmla="*/ 333634 h 514645"/>
              <a:gd name="connsiteX60" fmla="*/ 103659 w 533104"/>
              <a:gd name="connsiteY60" fmla="*/ 358960 h 514645"/>
              <a:gd name="connsiteX61" fmla="*/ 111338 w 533104"/>
              <a:gd name="connsiteY61" fmla="*/ 371217 h 514645"/>
              <a:gd name="connsiteX62" fmla="*/ 114218 w 533104"/>
              <a:gd name="connsiteY62" fmla="*/ 374539 h 514645"/>
              <a:gd name="connsiteX63" fmla="*/ 107794 w 533104"/>
              <a:gd name="connsiteY63" fmla="*/ 380520 h 514645"/>
              <a:gd name="connsiteX64" fmla="*/ 96866 w 533104"/>
              <a:gd name="connsiteY64" fmla="*/ 394180 h 514645"/>
              <a:gd name="connsiteX65" fmla="*/ 90442 w 533104"/>
              <a:gd name="connsiteY65" fmla="*/ 416405 h 514645"/>
              <a:gd name="connsiteX66" fmla="*/ 101592 w 533104"/>
              <a:gd name="connsiteY66" fmla="*/ 436710 h 514645"/>
              <a:gd name="connsiteX67" fmla="*/ 102404 w 533104"/>
              <a:gd name="connsiteY67" fmla="*/ 437375 h 514645"/>
              <a:gd name="connsiteX68" fmla="*/ 121232 w 533104"/>
              <a:gd name="connsiteY68" fmla="*/ 444020 h 514645"/>
              <a:gd name="connsiteX69" fmla="*/ 122783 w 533104"/>
              <a:gd name="connsiteY69" fmla="*/ 443946 h 514645"/>
              <a:gd name="connsiteX70" fmla="*/ 133637 w 533104"/>
              <a:gd name="connsiteY70" fmla="*/ 462406 h 514645"/>
              <a:gd name="connsiteX71" fmla="*/ 134449 w 533104"/>
              <a:gd name="connsiteY71" fmla="*/ 463070 h 514645"/>
              <a:gd name="connsiteX72" fmla="*/ 153351 w 533104"/>
              <a:gd name="connsiteY72" fmla="*/ 469716 h 514645"/>
              <a:gd name="connsiteX73" fmla="*/ 154828 w 533104"/>
              <a:gd name="connsiteY73" fmla="*/ 469641 h 514645"/>
              <a:gd name="connsiteX74" fmla="*/ 165682 w 533104"/>
              <a:gd name="connsiteY74" fmla="*/ 488027 h 514645"/>
              <a:gd name="connsiteX75" fmla="*/ 166494 w 533104"/>
              <a:gd name="connsiteY75" fmla="*/ 488691 h 514645"/>
              <a:gd name="connsiteX76" fmla="*/ 185323 w 533104"/>
              <a:gd name="connsiteY76" fmla="*/ 495337 h 514645"/>
              <a:gd name="connsiteX77" fmla="*/ 188719 w 533104"/>
              <a:gd name="connsiteY77" fmla="*/ 495115 h 514645"/>
              <a:gd name="connsiteX78" fmla="*/ 193371 w 533104"/>
              <a:gd name="connsiteY78" fmla="*/ 494229 h 514645"/>
              <a:gd name="connsiteX79" fmla="*/ 202749 w 533104"/>
              <a:gd name="connsiteY79" fmla="*/ 507225 h 514645"/>
              <a:gd name="connsiteX80" fmla="*/ 203561 w 533104"/>
              <a:gd name="connsiteY80" fmla="*/ 507889 h 514645"/>
              <a:gd name="connsiteX81" fmla="*/ 222463 w 533104"/>
              <a:gd name="connsiteY81" fmla="*/ 514534 h 514645"/>
              <a:gd name="connsiteX82" fmla="*/ 246091 w 533104"/>
              <a:gd name="connsiteY82" fmla="*/ 503237 h 514645"/>
              <a:gd name="connsiteX83" fmla="*/ 257019 w 533104"/>
              <a:gd name="connsiteY83" fmla="*/ 489577 h 514645"/>
              <a:gd name="connsiteX84" fmla="*/ 257905 w 533104"/>
              <a:gd name="connsiteY84" fmla="*/ 488396 h 514645"/>
              <a:gd name="connsiteX85" fmla="*/ 273706 w 533104"/>
              <a:gd name="connsiteY85" fmla="*/ 501022 h 514645"/>
              <a:gd name="connsiteX86" fmla="*/ 293790 w 533104"/>
              <a:gd name="connsiteY86" fmla="*/ 508332 h 514645"/>
              <a:gd name="connsiteX87" fmla="*/ 294233 w 533104"/>
              <a:gd name="connsiteY87" fmla="*/ 508332 h 514645"/>
              <a:gd name="connsiteX88" fmla="*/ 316753 w 533104"/>
              <a:gd name="connsiteY88" fmla="*/ 497552 h 514645"/>
              <a:gd name="connsiteX89" fmla="*/ 322512 w 533104"/>
              <a:gd name="connsiteY89" fmla="*/ 485812 h 514645"/>
              <a:gd name="connsiteX90" fmla="*/ 332481 w 533104"/>
              <a:gd name="connsiteY90" fmla="*/ 487584 h 514645"/>
              <a:gd name="connsiteX91" fmla="*/ 354632 w 533104"/>
              <a:gd name="connsiteY91" fmla="*/ 477394 h 514645"/>
              <a:gd name="connsiteX92" fmla="*/ 355518 w 533104"/>
              <a:gd name="connsiteY92" fmla="*/ 476361 h 514645"/>
              <a:gd name="connsiteX93" fmla="*/ 356330 w 533104"/>
              <a:gd name="connsiteY93" fmla="*/ 475327 h 514645"/>
              <a:gd name="connsiteX94" fmla="*/ 361646 w 533104"/>
              <a:gd name="connsiteY94" fmla="*/ 464325 h 514645"/>
              <a:gd name="connsiteX95" fmla="*/ 369990 w 533104"/>
              <a:gd name="connsiteY95" fmla="*/ 465580 h 514645"/>
              <a:gd name="connsiteX96" fmla="*/ 392363 w 533104"/>
              <a:gd name="connsiteY96" fmla="*/ 455095 h 514645"/>
              <a:gd name="connsiteX97" fmla="*/ 392732 w 533104"/>
              <a:gd name="connsiteY97" fmla="*/ 454653 h 514645"/>
              <a:gd name="connsiteX98" fmla="*/ 393101 w 533104"/>
              <a:gd name="connsiteY98" fmla="*/ 454210 h 514645"/>
              <a:gd name="connsiteX99" fmla="*/ 399156 w 533104"/>
              <a:gd name="connsiteY99" fmla="*/ 440993 h 514645"/>
              <a:gd name="connsiteX100" fmla="*/ 405432 w 533104"/>
              <a:gd name="connsiteY100" fmla="*/ 441657 h 514645"/>
              <a:gd name="connsiteX101" fmla="*/ 427952 w 533104"/>
              <a:gd name="connsiteY101" fmla="*/ 431394 h 514645"/>
              <a:gd name="connsiteX102" fmla="*/ 428764 w 533104"/>
              <a:gd name="connsiteY102" fmla="*/ 430360 h 514645"/>
              <a:gd name="connsiteX103" fmla="*/ 429207 w 533104"/>
              <a:gd name="connsiteY103" fmla="*/ 429843 h 514645"/>
              <a:gd name="connsiteX104" fmla="*/ 424113 w 533104"/>
              <a:gd name="connsiteY104" fmla="*/ 386501 h 514645"/>
              <a:gd name="connsiteX105" fmla="*/ 408902 w 533104"/>
              <a:gd name="connsiteY105" fmla="*/ 374318 h 514645"/>
              <a:gd name="connsiteX106" fmla="*/ 414809 w 533104"/>
              <a:gd name="connsiteY106" fmla="*/ 368263 h 514645"/>
              <a:gd name="connsiteX107" fmla="*/ 422414 w 533104"/>
              <a:gd name="connsiteY107" fmla="*/ 355932 h 514645"/>
              <a:gd name="connsiteX108" fmla="*/ 439471 w 533104"/>
              <a:gd name="connsiteY108" fmla="*/ 332083 h 514645"/>
              <a:gd name="connsiteX109" fmla="*/ 440726 w 533104"/>
              <a:gd name="connsiteY109" fmla="*/ 333707 h 514645"/>
              <a:gd name="connsiteX110" fmla="*/ 467455 w 533104"/>
              <a:gd name="connsiteY110" fmla="*/ 346850 h 514645"/>
              <a:gd name="connsiteX111" fmla="*/ 487834 w 533104"/>
              <a:gd name="connsiteY111" fmla="*/ 339910 h 514645"/>
              <a:gd name="connsiteX112" fmla="*/ 528961 w 533104"/>
              <a:gd name="connsiteY112" fmla="*/ 308381 h 514645"/>
              <a:gd name="connsiteX113" fmla="*/ 531103 w 533104"/>
              <a:gd name="connsiteY113" fmla="*/ 293835 h 514645"/>
              <a:gd name="connsiteX114" fmla="*/ 131496 w 533104"/>
              <a:gd name="connsiteY114" fmla="*/ 150739 h 514645"/>
              <a:gd name="connsiteX115" fmla="*/ 142202 w 533104"/>
              <a:gd name="connsiteY115" fmla="*/ 142321 h 514645"/>
              <a:gd name="connsiteX116" fmla="*/ 143088 w 533104"/>
              <a:gd name="connsiteY116" fmla="*/ 142247 h 514645"/>
              <a:gd name="connsiteX117" fmla="*/ 143605 w 533104"/>
              <a:gd name="connsiteY117" fmla="*/ 142173 h 514645"/>
              <a:gd name="connsiteX118" fmla="*/ 172697 w 533104"/>
              <a:gd name="connsiteY118" fmla="*/ 121425 h 514645"/>
              <a:gd name="connsiteX119" fmla="*/ 173878 w 533104"/>
              <a:gd name="connsiteY119" fmla="*/ 118324 h 514645"/>
              <a:gd name="connsiteX120" fmla="*/ 167085 w 533104"/>
              <a:gd name="connsiteY120" fmla="*/ 84064 h 514645"/>
              <a:gd name="connsiteX121" fmla="*/ 165756 w 533104"/>
              <a:gd name="connsiteY121" fmla="*/ 82734 h 514645"/>
              <a:gd name="connsiteX122" fmla="*/ 165682 w 533104"/>
              <a:gd name="connsiteY122" fmla="*/ 82661 h 514645"/>
              <a:gd name="connsiteX123" fmla="*/ 165682 w 533104"/>
              <a:gd name="connsiteY123" fmla="*/ 67007 h 514645"/>
              <a:gd name="connsiteX124" fmla="*/ 174986 w 533104"/>
              <a:gd name="connsiteY124" fmla="*/ 57704 h 514645"/>
              <a:gd name="connsiteX125" fmla="*/ 190639 w 533104"/>
              <a:gd name="connsiteY125" fmla="*/ 57630 h 514645"/>
              <a:gd name="connsiteX126" fmla="*/ 191821 w 533104"/>
              <a:gd name="connsiteY126" fmla="*/ 58664 h 514645"/>
              <a:gd name="connsiteX127" fmla="*/ 226229 w 533104"/>
              <a:gd name="connsiteY127" fmla="*/ 63832 h 514645"/>
              <a:gd name="connsiteX128" fmla="*/ 230142 w 533104"/>
              <a:gd name="connsiteY128" fmla="*/ 62134 h 514645"/>
              <a:gd name="connsiteX129" fmla="*/ 250152 w 533104"/>
              <a:gd name="connsiteY129" fmla="*/ 33042 h 514645"/>
              <a:gd name="connsiteX130" fmla="*/ 250152 w 533104"/>
              <a:gd name="connsiteY130" fmla="*/ 32968 h 514645"/>
              <a:gd name="connsiteX131" fmla="*/ 250152 w 533104"/>
              <a:gd name="connsiteY131" fmla="*/ 32304 h 514645"/>
              <a:gd name="connsiteX132" fmla="*/ 261228 w 533104"/>
              <a:gd name="connsiteY132" fmla="*/ 21228 h 514645"/>
              <a:gd name="connsiteX133" fmla="*/ 274371 w 533104"/>
              <a:gd name="connsiteY133" fmla="*/ 21228 h 514645"/>
              <a:gd name="connsiteX134" fmla="*/ 285446 w 533104"/>
              <a:gd name="connsiteY134" fmla="*/ 32304 h 514645"/>
              <a:gd name="connsiteX135" fmla="*/ 285520 w 533104"/>
              <a:gd name="connsiteY135" fmla="*/ 33633 h 514645"/>
              <a:gd name="connsiteX136" fmla="*/ 305604 w 533104"/>
              <a:gd name="connsiteY136" fmla="*/ 62060 h 514645"/>
              <a:gd name="connsiteX137" fmla="*/ 309517 w 533104"/>
              <a:gd name="connsiteY137" fmla="*/ 63759 h 514645"/>
              <a:gd name="connsiteX138" fmla="*/ 344885 w 533104"/>
              <a:gd name="connsiteY138" fmla="*/ 57482 h 514645"/>
              <a:gd name="connsiteX139" fmla="*/ 345402 w 533104"/>
              <a:gd name="connsiteY139" fmla="*/ 57039 h 514645"/>
              <a:gd name="connsiteX140" fmla="*/ 345624 w 533104"/>
              <a:gd name="connsiteY140" fmla="*/ 56818 h 514645"/>
              <a:gd name="connsiteX141" fmla="*/ 361277 w 533104"/>
              <a:gd name="connsiteY141" fmla="*/ 56818 h 514645"/>
              <a:gd name="connsiteX142" fmla="*/ 370581 w 533104"/>
              <a:gd name="connsiteY142" fmla="*/ 66121 h 514645"/>
              <a:gd name="connsiteX143" fmla="*/ 370654 w 533104"/>
              <a:gd name="connsiteY143" fmla="*/ 81775 h 514645"/>
              <a:gd name="connsiteX144" fmla="*/ 370433 w 533104"/>
              <a:gd name="connsiteY144" fmla="*/ 81996 h 514645"/>
              <a:gd name="connsiteX145" fmla="*/ 368661 w 533104"/>
              <a:gd name="connsiteY145" fmla="*/ 83916 h 514645"/>
              <a:gd name="connsiteX146" fmla="*/ 362015 w 533104"/>
              <a:gd name="connsiteY146" fmla="*/ 118176 h 514645"/>
              <a:gd name="connsiteX147" fmla="*/ 363197 w 533104"/>
              <a:gd name="connsiteY147" fmla="*/ 121278 h 514645"/>
              <a:gd name="connsiteX148" fmla="*/ 392806 w 533104"/>
              <a:gd name="connsiteY148" fmla="*/ 141878 h 514645"/>
              <a:gd name="connsiteX149" fmla="*/ 394135 w 533104"/>
              <a:gd name="connsiteY149" fmla="*/ 141878 h 514645"/>
              <a:gd name="connsiteX150" fmla="*/ 394356 w 533104"/>
              <a:gd name="connsiteY150" fmla="*/ 141878 h 514645"/>
              <a:gd name="connsiteX151" fmla="*/ 405432 w 533104"/>
              <a:gd name="connsiteY151" fmla="*/ 152954 h 514645"/>
              <a:gd name="connsiteX152" fmla="*/ 405875 w 533104"/>
              <a:gd name="connsiteY152" fmla="*/ 155833 h 514645"/>
              <a:gd name="connsiteX153" fmla="*/ 368735 w 533104"/>
              <a:gd name="connsiteY153" fmla="*/ 184261 h 514645"/>
              <a:gd name="connsiteX154" fmla="*/ 355592 w 533104"/>
              <a:gd name="connsiteY154" fmla="*/ 211802 h 514645"/>
              <a:gd name="connsiteX155" fmla="*/ 324580 w 533104"/>
              <a:gd name="connsiteY155" fmla="*/ 216528 h 514645"/>
              <a:gd name="connsiteX156" fmla="*/ 347026 w 533104"/>
              <a:gd name="connsiteY156" fmla="*/ 161002 h 514645"/>
              <a:gd name="connsiteX157" fmla="*/ 266913 w 533104"/>
              <a:gd name="connsiteY157" fmla="*/ 80889 h 514645"/>
              <a:gd name="connsiteX158" fmla="*/ 186800 w 533104"/>
              <a:gd name="connsiteY158" fmla="*/ 161002 h 514645"/>
              <a:gd name="connsiteX159" fmla="*/ 215375 w 533104"/>
              <a:gd name="connsiteY159" fmla="*/ 222287 h 514645"/>
              <a:gd name="connsiteX160" fmla="*/ 177127 w 533104"/>
              <a:gd name="connsiteY160" fmla="*/ 217709 h 514645"/>
              <a:gd name="connsiteX161" fmla="*/ 166864 w 533104"/>
              <a:gd name="connsiteY161" fmla="*/ 178945 h 514645"/>
              <a:gd name="connsiteX162" fmla="*/ 131496 w 533104"/>
              <a:gd name="connsiteY162" fmla="*/ 150739 h 514645"/>
              <a:gd name="connsiteX163" fmla="*/ 267061 w 533104"/>
              <a:gd name="connsiteY163" fmla="*/ 220441 h 514645"/>
              <a:gd name="connsiteX164" fmla="*/ 207622 w 533104"/>
              <a:gd name="connsiteY164" fmla="*/ 161002 h 514645"/>
              <a:gd name="connsiteX165" fmla="*/ 267061 w 533104"/>
              <a:gd name="connsiteY165" fmla="*/ 101563 h 514645"/>
              <a:gd name="connsiteX166" fmla="*/ 326500 w 533104"/>
              <a:gd name="connsiteY166" fmla="*/ 161002 h 514645"/>
              <a:gd name="connsiteX167" fmla="*/ 267061 w 533104"/>
              <a:gd name="connsiteY167" fmla="*/ 220441 h 514645"/>
              <a:gd name="connsiteX168" fmla="*/ 115399 w 533104"/>
              <a:gd name="connsiteY168" fmla="*/ 421205 h 514645"/>
              <a:gd name="connsiteX169" fmla="*/ 114587 w 533104"/>
              <a:gd name="connsiteY169" fmla="*/ 420540 h 514645"/>
              <a:gd name="connsiteX170" fmla="*/ 113110 w 533104"/>
              <a:gd name="connsiteY170" fmla="*/ 407102 h 514645"/>
              <a:gd name="connsiteX171" fmla="*/ 124038 w 533104"/>
              <a:gd name="connsiteY171" fmla="*/ 393442 h 514645"/>
              <a:gd name="connsiteX172" fmla="*/ 137476 w 533104"/>
              <a:gd name="connsiteY172" fmla="*/ 391965 h 514645"/>
              <a:gd name="connsiteX173" fmla="*/ 138289 w 533104"/>
              <a:gd name="connsiteY173" fmla="*/ 392629 h 514645"/>
              <a:gd name="connsiteX174" fmla="*/ 139765 w 533104"/>
              <a:gd name="connsiteY174" fmla="*/ 406068 h 514645"/>
              <a:gd name="connsiteX175" fmla="*/ 128837 w 533104"/>
              <a:gd name="connsiteY175" fmla="*/ 419728 h 514645"/>
              <a:gd name="connsiteX176" fmla="*/ 122414 w 533104"/>
              <a:gd name="connsiteY176" fmla="*/ 423198 h 514645"/>
              <a:gd name="connsiteX177" fmla="*/ 115399 w 533104"/>
              <a:gd name="connsiteY177" fmla="*/ 421205 h 514645"/>
              <a:gd name="connsiteX178" fmla="*/ 147444 w 533104"/>
              <a:gd name="connsiteY178" fmla="*/ 446900 h 514645"/>
              <a:gd name="connsiteX179" fmla="*/ 146632 w 533104"/>
              <a:gd name="connsiteY179" fmla="*/ 446235 h 514645"/>
              <a:gd name="connsiteX180" fmla="*/ 145156 w 533104"/>
              <a:gd name="connsiteY180" fmla="*/ 432797 h 514645"/>
              <a:gd name="connsiteX181" fmla="*/ 166347 w 533104"/>
              <a:gd name="connsiteY181" fmla="*/ 406289 h 514645"/>
              <a:gd name="connsiteX182" fmla="*/ 172771 w 533104"/>
              <a:gd name="connsiteY182" fmla="*/ 402819 h 514645"/>
              <a:gd name="connsiteX183" fmla="*/ 173878 w 533104"/>
              <a:gd name="connsiteY183" fmla="*/ 402745 h 514645"/>
              <a:gd name="connsiteX184" fmla="*/ 179785 w 533104"/>
              <a:gd name="connsiteY184" fmla="*/ 404813 h 514645"/>
              <a:gd name="connsiteX185" fmla="*/ 180597 w 533104"/>
              <a:gd name="connsiteY185" fmla="*/ 405477 h 514645"/>
              <a:gd name="connsiteX186" fmla="*/ 184068 w 533104"/>
              <a:gd name="connsiteY186" fmla="*/ 411901 h 514645"/>
              <a:gd name="connsiteX187" fmla="*/ 182074 w 533104"/>
              <a:gd name="connsiteY187" fmla="*/ 418915 h 514645"/>
              <a:gd name="connsiteX188" fmla="*/ 160883 w 533104"/>
              <a:gd name="connsiteY188" fmla="*/ 445423 h 514645"/>
              <a:gd name="connsiteX189" fmla="*/ 147444 w 533104"/>
              <a:gd name="connsiteY189" fmla="*/ 446900 h 514645"/>
              <a:gd name="connsiteX190" fmla="*/ 186504 w 533104"/>
              <a:gd name="connsiteY190" fmla="*/ 474589 h 514645"/>
              <a:gd name="connsiteX191" fmla="*/ 179490 w 533104"/>
              <a:gd name="connsiteY191" fmla="*/ 472595 h 514645"/>
              <a:gd name="connsiteX192" fmla="*/ 178678 w 533104"/>
              <a:gd name="connsiteY192" fmla="*/ 471931 h 514645"/>
              <a:gd name="connsiteX193" fmla="*/ 177201 w 533104"/>
              <a:gd name="connsiteY193" fmla="*/ 458492 h 514645"/>
              <a:gd name="connsiteX194" fmla="*/ 215744 w 533104"/>
              <a:gd name="connsiteY194" fmla="*/ 410350 h 514645"/>
              <a:gd name="connsiteX195" fmla="*/ 222168 w 533104"/>
              <a:gd name="connsiteY195" fmla="*/ 406880 h 514645"/>
              <a:gd name="connsiteX196" fmla="*/ 223275 w 533104"/>
              <a:gd name="connsiteY196" fmla="*/ 406806 h 514645"/>
              <a:gd name="connsiteX197" fmla="*/ 229182 w 533104"/>
              <a:gd name="connsiteY197" fmla="*/ 408874 h 514645"/>
              <a:gd name="connsiteX198" fmla="*/ 229994 w 533104"/>
              <a:gd name="connsiteY198" fmla="*/ 409538 h 514645"/>
              <a:gd name="connsiteX199" fmla="*/ 231471 w 533104"/>
              <a:gd name="connsiteY199" fmla="*/ 422977 h 514645"/>
              <a:gd name="connsiteX200" fmla="*/ 192928 w 533104"/>
              <a:gd name="connsiteY200" fmla="*/ 471118 h 514645"/>
              <a:gd name="connsiteX201" fmla="*/ 186504 w 533104"/>
              <a:gd name="connsiteY201" fmla="*/ 474589 h 514645"/>
              <a:gd name="connsiteX202" fmla="*/ 230068 w 533104"/>
              <a:gd name="connsiteY202" fmla="*/ 490316 h 514645"/>
              <a:gd name="connsiteX203" fmla="*/ 216630 w 533104"/>
              <a:gd name="connsiteY203" fmla="*/ 491793 h 514645"/>
              <a:gd name="connsiteX204" fmla="*/ 215818 w 533104"/>
              <a:gd name="connsiteY204" fmla="*/ 491129 h 514645"/>
              <a:gd name="connsiteX205" fmla="*/ 214341 w 533104"/>
              <a:gd name="connsiteY205" fmla="*/ 477690 h 514645"/>
              <a:gd name="connsiteX206" fmla="*/ 225269 w 533104"/>
              <a:gd name="connsiteY206" fmla="*/ 464030 h 514645"/>
              <a:gd name="connsiteX207" fmla="*/ 225269 w 533104"/>
              <a:gd name="connsiteY207" fmla="*/ 464030 h 514645"/>
              <a:gd name="connsiteX208" fmla="*/ 238707 w 533104"/>
              <a:gd name="connsiteY208" fmla="*/ 462553 h 514645"/>
              <a:gd name="connsiteX209" fmla="*/ 239519 w 533104"/>
              <a:gd name="connsiteY209" fmla="*/ 463217 h 514645"/>
              <a:gd name="connsiteX210" fmla="*/ 242990 w 533104"/>
              <a:gd name="connsiteY210" fmla="*/ 469494 h 514645"/>
              <a:gd name="connsiteX211" fmla="*/ 242916 w 533104"/>
              <a:gd name="connsiteY211" fmla="*/ 472521 h 514645"/>
              <a:gd name="connsiteX212" fmla="*/ 240996 w 533104"/>
              <a:gd name="connsiteY212" fmla="*/ 476656 h 514645"/>
              <a:gd name="connsiteX213" fmla="*/ 230068 w 533104"/>
              <a:gd name="connsiteY213" fmla="*/ 490316 h 514645"/>
              <a:gd name="connsiteX214" fmla="*/ 413111 w 533104"/>
              <a:gd name="connsiteY214" fmla="*/ 416922 h 514645"/>
              <a:gd name="connsiteX215" fmla="*/ 412889 w 533104"/>
              <a:gd name="connsiteY215" fmla="*/ 417217 h 514645"/>
              <a:gd name="connsiteX216" fmla="*/ 412446 w 533104"/>
              <a:gd name="connsiteY216" fmla="*/ 417808 h 514645"/>
              <a:gd name="connsiteX217" fmla="*/ 399894 w 533104"/>
              <a:gd name="connsiteY217" fmla="*/ 418842 h 514645"/>
              <a:gd name="connsiteX218" fmla="*/ 388744 w 533104"/>
              <a:gd name="connsiteY218" fmla="*/ 409907 h 514645"/>
              <a:gd name="connsiteX219" fmla="*/ 388080 w 533104"/>
              <a:gd name="connsiteY219" fmla="*/ 409317 h 514645"/>
              <a:gd name="connsiteX220" fmla="*/ 326574 w 533104"/>
              <a:gd name="connsiteY220" fmla="*/ 359846 h 514645"/>
              <a:gd name="connsiteX221" fmla="*/ 312028 w 533104"/>
              <a:gd name="connsiteY221" fmla="*/ 361396 h 514645"/>
              <a:gd name="connsiteX222" fmla="*/ 309813 w 533104"/>
              <a:gd name="connsiteY222" fmla="*/ 369149 h 514645"/>
              <a:gd name="connsiteX223" fmla="*/ 313652 w 533104"/>
              <a:gd name="connsiteY223" fmla="*/ 376237 h 514645"/>
              <a:gd name="connsiteX224" fmla="*/ 375454 w 533104"/>
              <a:gd name="connsiteY224" fmla="*/ 425782 h 514645"/>
              <a:gd name="connsiteX225" fmla="*/ 377004 w 533104"/>
              <a:gd name="connsiteY225" fmla="*/ 441436 h 514645"/>
              <a:gd name="connsiteX226" fmla="*/ 376635 w 533104"/>
              <a:gd name="connsiteY226" fmla="*/ 441952 h 514645"/>
              <a:gd name="connsiteX227" fmla="*/ 364969 w 533104"/>
              <a:gd name="connsiteY227" fmla="*/ 443134 h 514645"/>
              <a:gd name="connsiteX228" fmla="*/ 301100 w 533104"/>
              <a:gd name="connsiteY228" fmla="*/ 391743 h 514645"/>
              <a:gd name="connsiteX229" fmla="*/ 286554 w 533104"/>
              <a:gd name="connsiteY229" fmla="*/ 393294 h 514645"/>
              <a:gd name="connsiteX230" fmla="*/ 284339 w 533104"/>
              <a:gd name="connsiteY230" fmla="*/ 400973 h 514645"/>
              <a:gd name="connsiteX231" fmla="*/ 288178 w 533104"/>
              <a:gd name="connsiteY231" fmla="*/ 407987 h 514645"/>
              <a:gd name="connsiteX232" fmla="*/ 337797 w 533104"/>
              <a:gd name="connsiteY232" fmla="*/ 447859 h 514645"/>
              <a:gd name="connsiteX233" fmla="*/ 339938 w 533104"/>
              <a:gd name="connsiteY233" fmla="*/ 462996 h 514645"/>
              <a:gd name="connsiteX234" fmla="*/ 339569 w 533104"/>
              <a:gd name="connsiteY234" fmla="*/ 463513 h 514645"/>
              <a:gd name="connsiteX235" fmla="*/ 339126 w 533104"/>
              <a:gd name="connsiteY235" fmla="*/ 464030 h 514645"/>
              <a:gd name="connsiteX236" fmla="*/ 327017 w 533104"/>
              <a:gd name="connsiteY236" fmla="*/ 464916 h 514645"/>
              <a:gd name="connsiteX237" fmla="*/ 275626 w 533104"/>
              <a:gd name="connsiteY237" fmla="*/ 423641 h 514645"/>
              <a:gd name="connsiteX238" fmla="*/ 264107 w 533104"/>
              <a:gd name="connsiteY238" fmla="*/ 422681 h 514645"/>
              <a:gd name="connsiteX239" fmla="*/ 260932 w 533104"/>
              <a:gd name="connsiteY239" fmla="*/ 425339 h 514645"/>
              <a:gd name="connsiteX240" fmla="*/ 262557 w 533104"/>
              <a:gd name="connsiteY240" fmla="*/ 439885 h 514645"/>
              <a:gd name="connsiteX241" fmla="*/ 297999 w 533104"/>
              <a:gd name="connsiteY241" fmla="*/ 468165 h 514645"/>
              <a:gd name="connsiteX242" fmla="*/ 302576 w 533104"/>
              <a:gd name="connsiteY242" fmla="*/ 475696 h 514645"/>
              <a:gd name="connsiteX243" fmla="*/ 300804 w 533104"/>
              <a:gd name="connsiteY243" fmla="*/ 484705 h 514645"/>
              <a:gd name="connsiteX244" fmla="*/ 294233 w 533104"/>
              <a:gd name="connsiteY244" fmla="*/ 487732 h 514645"/>
              <a:gd name="connsiteX245" fmla="*/ 286775 w 533104"/>
              <a:gd name="connsiteY245" fmla="*/ 484926 h 514645"/>
              <a:gd name="connsiteX246" fmla="*/ 263517 w 533104"/>
              <a:gd name="connsiteY246" fmla="*/ 466393 h 514645"/>
              <a:gd name="connsiteX247" fmla="*/ 252515 w 533104"/>
              <a:gd name="connsiteY247" fmla="*/ 447195 h 514645"/>
              <a:gd name="connsiteX248" fmla="*/ 251703 w 533104"/>
              <a:gd name="connsiteY248" fmla="*/ 446531 h 514645"/>
              <a:gd name="connsiteX249" fmla="*/ 243137 w 533104"/>
              <a:gd name="connsiteY249" fmla="*/ 441731 h 514645"/>
              <a:gd name="connsiteX250" fmla="*/ 247715 w 533104"/>
              <a:gd name="connsiteY250" fmla="*/ 436046 h 514645"/>
              <a:gd name="connsiteX251" fmla="*/ 243064 w 533104"/>
              <a:gd name="connsiteY251" fmla="*/ 393516 h 514645"/>
              <a:gd name="connsiteX252" fmla="*/ 242251 w 533104"/>
              <a:gd name="connsiteY252" fmla="*/ 392851 h 514645"/>
              <a:gd name="connsiteX253" fmla="*/ 220026 w 533104"/>
              <a:gd name="connsiteY253" fmla="*/ 386427 h 514645"/>
              <a:gd name="connsiteX254" fmla="*/ 200312 w 533104"/>
              <a:gd name="connsiteY254" fmla="*/ 396912 h 514645"/>
              <a:gd name="connsiteX255" fmla="*/ 193740 w 533104"/>
              <a:gd name="connsiteY255" fmla="*/ 389528 h 514645"/>
              <a:gd name="connsiteX256" fmla="*/ 192928 w 533104"/>
              <a:gd name="connsiteY256" fmla="*/ 388864 h 514645"/>
              <a:gd name="connsiteX257" fmla="*/ 170703 w 533104"/>
              <a:gd name="connsiteY257" fmla="*/ 382440 h 514645"/>
              <a:gd name="connsiteX258" fmla="*/ 159185 w 533104"/>
              <a:gd name="connsiteY258" fmla="*/ 386132 h 514645"/>
              <a:gd name="connsiteX259" fmla="*/ 151358 w 533104"/>
              <a:gd name="connsiteY259" fmla="*/ 376680 h 514645"/>
              <a:gd name="connsiteX260" fmla="*/ 150546 w 533104"/>
              <a:gd name="connsiteY260" fmla="*/ 376016 h 514645"/>
              <a:gd name="connsiteX261" fmla="*/ 141981 w 533104"/>
              <a:gd name="connsiteY261" fmla="*/ 371217 h 514645"/>
              <a:gd name="connsiteX262" fmla="*/ 138362 w 533104"/>
              <a:gd name="connsiteY262" fmla="*/ 367082 h 514645"/>
              <a:gd name="connsiteX263" fmla="*/ 128468 w 533104"/>
              <a:gd name="connsiteY263" fmla="*/ 359624 h 514645"/>
              <a:gd name="connsiteX264" fmla="*/ 121601 w 533104"/>
              <a:gd name="connsiteY264" fmla="*/ 348622 h 514645"/>
              <a:gd name="connsiteX265" fmla="*/ 99229 w 533104"/>
              <a:gd name="connsiteY265" fmla="*/ 318644 h 514645"/>
              <a:gd name="connsiteX266" fmla="*/ 164132 w 533104"/>
              <a:gd name="connsiteY266" fmla="*/ 237423 h 514645"/>
              <a:gd name="connsiteX267" fmla="*/ 168636 w 533104"/>
              <a:gd name="connsiteY267" fmla="*/ 237867 h 514645"/>
              <a:gd name="connsiteX268" fmla="*/ 205776 w 533104"/>
              <a:gd name="connsiteY268" fmla="*/ 242001 h 514645"/>
              <a:gd name="connsiteX269" fmla="*/ 193224 w 533104"/>
              <a:gd name="connsiteY269" fmla="*/ 245989 h 514645"/>
              <a:gd name="connsiteX270" fmla="*/ 186209 w 533104"/>
              <a:gd name="connsiteY270" fmla="*/ 253742 h 514645"/>
              <a:gd name="connsiteX271" fmla="*/ 170999 w 533104"/>
              <a:gd name="connsiteY271" fmla="*/ 327579 h 514645"/>
              <a:gd name="connsiteX272" fmla="*/ 170777 w 533104"/>
              <a:gd name="connsiteY272" fmla="*/ 329720 h 514645"/>
              <a:gd name="connsiteX273" fmla="*/ 184363 w 533104"/>
              <a:gd name="connsiteY273" fmla="*/ 348770 h 514645"/>
              <a:gd name="connsiteX274" fmla="*/ 203118 w 533104"/>
              <a:gd name="connsiteY274" fmla="*/ 353053 h 514645"/>
              <a:gd name="connsiteX275" fmla="*/ 220617 w 533104"/>
              <a:gd name="connsiteY275" fmla="*/ 347958 h 514645"/>
              <a:gd name="connsiteX276" fmla="*/ 238781 w 533104"/>
              <a:gd name="connsiteY276" fmla="*/ 319014 h 514645"/>
              <a:gd name="connsiteX277" fmla="*/ 244983 w 533104"/>
              <a:gd name="connsiteY277" fmla="*/ 297010 h 514645"/>
              <a:gd name="connsiteX278" fmla="*/ 273485 w 533104"/>
              <a:gd name="connsiteY278" fmla="*/ 293835 h 514645"/>
              <a:gd name="connsiteX279" fmla="*/ 288178 w 533104"/>
              <a:gd name="connsiteY279" fmla="*/ 314583 h 514645"/>
              <a:gd name="connsiteX280" fmla="*/ 316901 w 533104"/>
              <a:gd name="connsiteY280" fmla="*/ 324699 h 514645"/>
              <a:gd name="connsiteX281" fmla="*/ 317565 w 533104"/>
              <a:gd name="connsiteY281" fmla="*/ 324699 h 514645"/>
              <a:gd name="connsiteX282" fmla="*/ 319116 w 533104"/>
              <a:gd name="connsiteY282" fmla="*/ 326397 h 514645"/>
              <a:gd name="connsiteX283" fmla="*/ 337723 w 533104"/>
              <a:gd name="connsiteY283" fmla="*/ 343158 h 514645"/>
              <a:gd name="connsiteX284" fmla="*/ 339126 w 533104"/>
              <a:gd name="connsiteY284" fmla="*/ 344487 h 514645"/>
              <a:gd name="connsiteX285" fmla="*/ 411486 w 533104"/>
              <a:gd name="connsiteY285" fmla="*/ 402523 h 514645"/>
              <a:gd name="connsiteX286" fmla="*/ 413111 w 533104"/>
              <a:gd name="connsiteY286" fmla="*/ 416922 h 514645"/>
              <a:gd name="connsiteX287" fmla="*/ 404841 w 533104"/>
              <a:gd name="connsiteY287" fmla="*/ 345300 h 514645"/>
              <a:gd name="connsiteX288" fmla="*/ 398048 w 533104"/>
              <a:gd name="connsiteY288" fmla="*/ 356301 h 514645"/>
              <a:gd name="connsiteX289" fmla="*/ 392510 w 533104"/>
              <a:gd name="connsiteY289" fmla="*/ 360805 h 514645"/>
              <a:gd name="connsiteX290" fmla="*/ 352860 w 533104"/>
              <a:gd name="connsiteY290" fmla="*/ 329055 h 514645"/>
              <a:gd name="connsiteX291" fmla="*/ 352564 w 533104"/>
              <a:gd name="connsiteY291" fmla="*/ 328686 h 514645"/>
              <a:gd name="connsiteX292" fmla="*/ 332776 w 533104"/>
              <a:gd name="connsiteY292" fmla="*/ 310818 h 514645"/>
              <a:gd name="connsiteX293" fmla="*/ 329896 w 533104"/>
              <a:gd name="connsiteY293" fmla="*/ 308972 h 514645"/>
              <a:gd name="connsiteX294" fmla="*/ 319707 w 533104"/>
              <a:gd name="connsiteY294" fmla="*/ 303729 h 514645"/>
              <a:gd name="connsiteX295" fmla="*/ 301026 w 533104"/>
              <a:gd name="connsiteY295" fmla="*/ 298266 h 514645"/>
              <a:gd name="connsiteX296" fmla="*/ 291649 w 533104"/>
              <a:gd name="connsiteY296" fmla="*/ 281209 h 514645"/>
              <a:gd name="connsiteX297" fmla="*/ 290393 w 533104"/>
              <a:gd name="connsiteY297" fmla="*/ 277296 h 514645"/>
              <a:gd name="connsiteX298" fmla="*/ 281459 w 533104"/>
              <a:gd name="connsiteY298" fmla="*/ 271979 h 514645"/>
              <a:gd name="connsiteX299" fmla="*/ 281311 w 533104"/>
              <a:gd name="connsiteY299" fmla="*/ 271979 h 514645"/>
              <a:gd name="connsiteX300" fmla="*/ 280278 w 533104"/>
              <a:gd name="connsiteY300" fmla="*/ 272053 h 514645"/>
              <a:gd name="connsiteX301" fmla="*/ 234056 w 533104"/>
              <a:gd name="connsiteY301" fmla="*/ 277148 h 514645"/>
              <a:gd name="connsiteX302" fmla="*/ 231619 w 533104"/>
              <a:gd name="connsiteY302" fmla="*/ 277739 h 514645"/>
              <a:gd name="connsiteX303" fmla="*/ 224826 w 533104"/>
              <a:gd name="connsiteY303" fmla="*/ 287485 h 514645"/>
              <a:gd name="connsiteX304" fmla="*/ 224900 w 533104"/>
              <a:gd name="connsiteY304" fmla="*/ 288519 h 514645"/>
              <a:gd name="connsiteX305" fmla="*/ 219510 w 533104"/>
              <a:gd name="connsiteY305" fmla="*/ 311261 h 514645"/>
              <a:gd name="connsiteX306" fmla="*/ 208286 w 533104"/>
              <a:gd name="connsiteY306" fmla="*/ 331049 h 514645"/>
              <a:gd name="connsiteX307" fmla="*/ 199131 w 533104"/>
              <a:gd name="connsiteY307" fmla="*/ 331714 h 514645"/>
              <a:gd name="connsiteX308" fmla="*/ 191747 w 533104"/>
              <a:gd name="connsiteY308" fmla="*/ 328834 h 514645"/>
              <a:gd name="connsiteX309" fmla="*/ 205185 w 533104"/>
              <a:gd name="connsiteY309" fmla="*/ 263488 h 514645"/>
              <a:gd name="connsiteX310" fmla="*/ 250669 w 533104"/>
              <a:gd name="connsiteY310" fmla="*/ 249164 h 514645"/>
              <a:gd name="connsiteX311" fmla="*/ 252515 w 533104"/>
              <a:gd name="connsiteY311" fmla="*/ 248352 h 514645"/>
              <a:gd name="connsiteX312" fmla="*/ 362901 w 533104"/>
              <a:gd name="connsiteY312" fmla="*/ 231664 h 514645"/>
              <a:gd name="connsiteX313" fmla="*/ 427066 w 533104"/>
              <a:gd name="connsiteY313" fmla="*/ 315396 h 514645"/>
              <a:gd name="connsiteX314" fmla="*/ 404841 w 533104"/>
              <a:gd name="connsiteY314" fmla="*/ 345300 h 514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</a:cxnLst>
            <a:rect l="l" t="t" r="r" b="b"/>
            <a:pathLst>
              <a:path w="533104" h="514645">
                <a:moveTo>
                  <a:pt x="531103" y="293835"/>
                </a:moveTo>
                <a:cubicBezTo>
                  <a:pt x="527632" y="289331"/>
                  <a:pt x="521135" y="288445"/>
                  <a:pt x="516631" y="291915"/>
                </a:cubicBezTo>
                <a:lnTo>
                  <a:pt x="475503" y="323444"/>
                </a:lnTo>
                <a:cubicBezTo>
                  <a:pt x="469818" y="327800"/>
                  <a:pt x="461696" y="326693"/>
                  <a:pt x="457413" y="321081"/>
                </a:cubicBezTo>
                <a:lnTo>
                  <a:pt x="450915" y="312590"/>
                </a:lnTo>
                <a:cubicBezTo>
                  <a:pt x="450546" y="311556"/>
                  <a:pt x="449956" y="310596"/>
                  <a:pt x="449217" y="309784"/>
                </a:cubicBezTo>
                <a:cubicBezTo>
                  <a:pt x="448700" y="309193"/>
                  <a:pt x="448110" y="308603"/>
                  <a:pt x="447519" y="308160"/>
                </a:cubicBezTo>
                <a:lnTo>
                  <a:pt x="379146" y="218817"/>
                </a:lnTo>
                <a:cubicBezTo>
                  <a:pt x="374789" y="213131"/>
                  <a:pt x="375897" y="205009"/>
                  <a:pt x="381508" y="200653"/>
                </a:cubicBezTo>
                <a:lnTo>
                  <a:pt x="422636" y="169124"/>
                </a:lnTo>
                <a:cubicBezTo>
                  <a:pt x="426549" y="166097"/>
                  <a:pt x="427731" y="160781"/>
                  <a:pt x="425663" y="156498"/>
                </a:cubicBezTo>
                <a:cubicBezTo>
                  <a:pt x="426106" y="155391"/>
                  <a:pt x="426328" y="154135"/>
                  <a:pt x="426328" y="152880"/>
                </a:cubicBezTo>
                <a:cubicBezTo>
                  <a:pt x="426328" y="135455"/>
                  <a:pt x="412151" y="121204"/>
                  <a:pt x="394725" y="121130"/>
                </a:cubicBezTo>
                <a:lnTo>
                  <a:pt x="393322" y="121130"/>
                </a:lnTo>
                <a:cubicBezTo>
                  <a:pt x="393249" y="121130"/>
                  <a:pt x="393175" y="121130"/>
                  <a:pt x="393101" y="121130"/>
                </a:cubicBezTo>
                <a:cubicBezTo>
                  <a:pt x="388523" y="121130"/>
                  <a:pt x="384314" y="118250"/>
                  <a:pt x="382764" y="113968"/>
                </a:cubicBezTo>
                <a:cubicBezTo>
                  <a:pt x="382321" y="112712"/>
                  <a:pt x="381804" y="111457"/>
                  <a:pt x="381287" y="110276"/>
                </a:cubicBezTo>
                <a:cubicBezTo>
                  <a:pt x="379589" y="106141"/>
                  <a:pt x="380475" y="101415"/>
                  <a:pt x="383576" y="98240"/>
                </a:cubicBezTo>
                <a:cubicBezTo>
                  <a:pt x="383650" y="98167"/>
                  <a:pt x="383724" y="98093"/>
                  <a:pt x="383797" y="98019"/>
                </a:cubicBezTo>
                <a:lnTo>
                  <a:pt x="385569" y="96099"/>
                </a:lnTo>
                <a:cubicBezTo>
                  <a:pt x="397679" y="83695"/>
                  <a:pt x="397605" y="63685"/>
                  <a:pt x="385348" y="51428"/>
                </a:cubicBezTo>
                <a:lnTo>
                  <a:pt x="376044" y="42124"/>
                </a:lnTo>
                <a:cubicBezTo>
                  <a:pt x="363714" y="29793"/>
                  <a:pt x="343630" y="29719"/>
                  <a:pt x="331299" y="41977"/>
                </a:cubicBezTo>
                <a:lnTo>
                  <a:pt x="330782" y="42420"/>
                </a:lnTo>
                <a:cubicBezTo>
                  <a:pt x="330708" y="42493"/>
                  <a:pt x="330635" y="42567"/>
                  <a:pt x="330561" y="42641"/>
                </a:cubicBezTo>
                <a:cubicBezTo>
                  <a:pt x="327312" y="45890"/>
                  <a:pt x="322439" y="46702"/>
                  <a:pt x="318156" y="44782"/>
                </a:cubicBezTo>
                <a:cubicBezTo>
                  <a:pt x="316606" y="44044"/>
                  <a:pt x="314981" y="43379"/>
                  <a:pt x="313431" y="42789"/>
                </a:cubicBezTo>
                <a:cubicBezTo>
                  <a:pt x="309148" y="41090"/>
                  <a:pt x="306342" y="37029"/>
                  <a:pt x="306342" y="32525"/>
                </a:cubicBezTo>
                <a:cubicBezTo>
                  <a:pt x="306342" y="32082"/>
                  <a:pt x="306342" y="31639"/>
                  <a:pt x="306268" y="31196"/>
                </a:cubicBezTo>
                <a:cubicBezTo>
                  <a:pt x="305678" y="14214"/>
                  <a:pt x="291649" y="554"/>
                  <a:pt x="274518" y="554"/>
                </a:cubicBezTo>
                <a:lnTo>
                  <a:pt x="261375" y="554"/>
                </a:lnTo>
                <a:cubicBezTo>
                  <a:pt x="244024" y="554"/>
                  <a:pt x="229847" y="14583"/>
                  <a:pt x="229625" y="31935"/>
                </a:cubicBezTo>
                <a:lnTo>
                  <a:pt x="229625" y="32009"/>
                </a:lnTo>
                <a:cubicBezTo>
                  <a:pt x="229625" y="32230"/>
                  <a:pt x="229625" y="32452"/>
                  <a:pt x="229625" y="32673"/>
                </a:cubicBezTo>
                <a:cubicBezTo>
                  <a:pt x="229625" y="37251"/>
                  <a:pt x="226819" y="41238"/>
                  <a:pt x="222611" y="43010"/>
                </a:cubicBezTo>
                <a:cubicBezTo>
                  <a:pt x="220986" y="43675"/>
                  <a:pt x="219436" y="44339"/>
                  <a:pt x="217885" y="45077"/>
                </a:cubicBezTo>
                <a:cubicBezTo>
                  <a:pt x="213603" y="46997"/>
                  <a:pt x="208729" y="46185"/>
                  <a:pt x="205407" y="42936"/>
                </a:cubicBezTo>
                <a:cubicBezTo>
                  <a:pt x="205038" y="42567"/>
                  <a:pt x="204668" y="42198"/>
                  <a:pt x="204225" y="41903"/>
                </a:cubicBezTo>
                <a:cubicBezTo>
                  <a:pt x="191747" y="30753"/>
                  <a:pt x="172475" y="31122"/>
                  <a:pt x="160514" y="43084"/>
                </a:cubicBezTo>
                <a:lnTo>
                  <a:pt x="151210" y="52388"/>
                </a:lnTo>
                <a:cubicBezTo>
                  <a:pt x="138879" y="64718"/>
                  <a:pt x="138806" y="84876"/>
                  <a:pt x="151136" y="97207"/>
                </a:cubicBezTo>
                <a:lnTo>
                  <a:pt x="152465" y="98536"/>
                </a:lnTo>
                <a:cubicBezTo>
                  <a:pt x="152465" y="98536"/>
                  <a:pt x="152539" y="98609"/>
                  <a:pt x="152539" y="98609"/>
                </a:cubicBezTo>
                <a:cubicBezTo>
                  <a:pt x="155640" y="101711"/>
                  <a:pt x="156526" y="106436"/>
                  <a:pt x="154828" y="110571"/>
                </a:cubicBezTo>
                <a:cubicBezTo>
                  <a:pt x="154311" y="111827"/>
                  <a:pt x="153868" y="113082"/>
                  <a:pt x="153425" y="114337"/>
                </a:cubicBezTo>
                <a:cubicBezTo>
                  <a:pt x="151875" y="118619"/>
                  <a:pt x="147740" y="121499"/>
                  <a:pt x="143088" y="121499"/>
                </a:cubicBezTo>
                <a:cubicBezTo>
                  <a:pt x="142793" y="121499"/>
                  <a:pt x="142497" y="121499"/>
                  <a:pt x="142202" y="121573"/>
                </a:cubicBezTo>
                <a:lnTo>
                  <a:pt x="141685" y="121647"/>
                </a:lnTo>
                <a:cubicBezTo>
                  <a:pt x="125441" y="122016"/>
                  <a:pt x="112150" y="134642"/>
                  <a:pt x="110747" y="150517"/>
                </a:cubicBezTo>
                <a:cubicBezTo>
                  <a:pt x="108828" y="154726"/>
                  <a:pt x="109935" y="159894"/>
                  <a:pt x="113701" y="162848"/>
                </a:cubicBezTo>
                <a:lnTo>
                  <a:pt x="154237" y="195115"/>
                </a:lnTo>
                <a:cubicBezTo>
                  <a:pt x="159849" y="199545"/>
                  <a:pt x="160735" y="207667"/>
                  <a:pt x="156305" y="213279"/>
                </a:cubicBezTo>
                <a:lnTo>
                  <a:pt x="76192" y="313993"/>
                </a:lnTo>
                <a:cubicBezTo>
                  <a:pt x="71761" y="319604"/>
                  <a:pt x="63639" y="320490"/>
                  <a:pt x="58028" y="316060"/>
                </a:cubicBezTo>
                <a:lnTo>
                  <a:pt x="17343" y="283867"/>
                </a:lnTo>
                <a:cubicBezTo>
                  <a:pt x="12913" y="280323"/>
                  <a:pt x="6342" y="281061"/>
                  <a:pt x="2797" y="285492"/>
                </a:cubicBezTo>
                <a:cubicBezTo>
                  <a:pt x="-747" y="289996"/>
                  <a:pt x="-8" y="296493"/>
                  <a:pt x="4422" y="300038"/>
                </a:cubicBezTo>
                <a:lnTo>
                  <a:pt x="44958" y="332304"/>
                </a:lnTo>
                <a:cubicBezTo>
                  <a:pt x="51161" y="337178"/>
                  <a:pt x="58544" y="339614"/>
                  <a:pt x="65854" y="339614"/>
                </a:cubicBezTo>
                <a:cubicBezTo>
                  <a:pt x="72647" y="339614"/>
                  <a:pt x="79367" y="337547"/>
                  <a:pt x="85052" y="333634"/>
                </a:cubicBezTo>
                <a:cubicBezTo>
                  <a:pt x="93839" y="342346"/>
                  <a:pt x="98638" y="350468"/>
                  <a:pt x="103659" y="358960"/>
                </a:cubicBezTo>
                <a:cubicBezTo>
                  <a:pt x="106022" y="362947"/>
                  <a:pt x="108458" y="367008"/>
                  <a:pt x="111338" y="371217"/>
                </a:cubicBezTo>
                <a:cubicBezTo>
                  <a:pt x="112076" y="372250"/>
                  <a:pt x="113036" y="373432"/>
                  <a:pt x="114218" y="374539"/>
                </a:cubicBezTo>
                <a:cubicBezTo>
                  <a:pt x="111855" y="376164"/>
                  <a:pt x="109714" y="378157"/>
                  <a:pt x="107794" y="380520"/>
                </a:cubicBezTo>
                <a:lnTo>
                  <a:pt x="96866" y="394180"/>
                </a:lnTo>
                <a:cubicBezTo>
                  <a:pt x="91845" y="400456"/>
                  <a:pt x="89556" y="408357"/>
                  <a:pt x="90442" y="416405"/>
                </a:cubicBezTo>
                <a:cubicBezTo>
                  <a:pt x="91328" y="424453"/>
                  <a:pt x="95315" y="431689"/>
                  <a:pt x="101592" y="436710"/>
                </a:cubicBezTo>
                <a:lnTo>
                  <a:pt x="102404" y="437375"/>
                </a:lnTo>
                <a:cubicBezTo>
                  <a:pt x="107794" y="441731"/>
                  <a:pt x="114365" y="444020"/>
                  <a:pt x="121232" y="444020"/>
                </a:cubicBezTo>
                <a:cubicBezTo>
                  <a:pt x="121749" y="444020"/>
                  <a:pt x="122266" y="444020"/>
                  <a:pt x="122783" y="443946"/>
                </a:cubicBezTo>
                <a:cubicBezTo>
                  <a:pt x="123964" y="450961"/>
                  <a:pt x="127656" y="457606"/>
                  <a:pt x="133637" y="462406"/>
                </a:cubicBezTo>
                <a:lnTo>
                  <a:pt x="134449" y="463070"/>
                </a:lnTo>
                <a:cubicBezTo>
                  <a:pt x="139987" y="467501"/>
                  <a:pt x="146706" y="469716"/>
                  <a:pt x="153351" y="469716"/>
                </a:cubicBezTo>
                <a:cubicBezTo>
                  <a:pt x="153868" y="469716"/>
                  <a:pt x="154311" y="469716"/>
                  <a:pt x="154828" y="469641"/>
                </a:cubicBezTo>
                <a:cubicBezTo>
                  <a:pt x="156010" y="476656"/>
                  <a:pt x="159701" y="483228"/>
                  <a:pt x="165682" y="488027"/>
                </a:cubicBezTo>
                <a:lnTo>
                  <a:pt x="166494" y="488691"/>
                </a:lnTo>
                <a:cubicBezTo>
                  <a:pt x="171885" y="493048"/>
                  <a:pt x="178456" y="495337"/>
                  <a:pt x="185323" y="495337"/>
                </a:cubicBezTo>
                <a:cubicBezTo>
                  <a:pt x="186431" y="495337"/>
                  <a:pt x="187612" y="495263"/>
                  <a:pt x="188719" y="495115"/>
                </a:cubicBezTo>
                <a:cubicBezTo>
                  <a:pt x="190344" y="494967"/>
                  <a:pt x="191894" y="494673"/>
                  <a:pt x="193371" y="494229"/>
                </a:cubicBezTo>
                <a:cubicBezTo>
                  <a:pt x="195217" y="499176"/>
                  <a:pt x="198392" y="503681"/>
                  <a:pt x="202749" y="507225"/>
                </a:cubicBezTo>
                <a:lnTo>
                  <a:pt x="203561" y="507889"/>
                </a:lnTo>
                <a:cubicBezTo>
                  <a:pt x="209099" y="512319"/>
                  <a:pt x="215818" y="514534"/>
                  <a:pt x="222463" y="514534"/>
                </a:cubicBezTo>
                <a:cubicBezTo>
                  <a:pt x="231324" y="514534"/>
                  <a:pt x="240110" y="510695"/>
                  <a:pt x="246091" y="503237"/>
                </a:cubicBezTo>
                <a:lnTo>
                  <a:pt x="257019" y="489577"/>
                </a:lnTo>
                <a:cubicBezTo>
                  <a:pt x="257314" y="489208"/>
                  <a:pt x="257610" y="488839"/>
                  <a:pt x="257905" y="488396"/>
                </a:cubicBezTo>
                <a:lnTo>
                  <a:pt x="273706" y="501022"/>
                </a:lnTo>
                <a:cubicBezTo>
                  <a:pt x="279539" y="505674"/>
                  <a:pt x="286628" y="508258"/>
                  <a:pt x="293790" y="508332"/>
                </a:cubicBezTo>
                <a:cubicBezTo>
                  <a:pt x="293938" y="508332"/>
                  <a:pt x="294085" y="508332"/>
                  <a:pt x="294233" y="508332"/>
                </a:cubicBezTo>
                <a:cubicBezTo>
                  <a:pt x="303315" y="508332"/>
                  <a:pt x="311068" y="504641"/>
                  <a:pt x="316753" y="497552"/>
                </a:cubicBezTo>
                <a:cubicBezTo>
                  <a:pt x="319559" y="494008"/>
                  <a:pt x="321479" y="490094"/>
                  <a:pt x="322512" y="485812"/>
                </a:cubicBezTo>
                <a:cubicBezTo>
                  <a:pt x="325761" y="486993"/>
                  <a:pt x="329158" y="487584"/>
                  <a:pt x="332481" y="487584"/>
                </a:cubicBezTo>
                <a:cubicBezTo>
                  <a:pt x="340750" y="487584"/>
                  <a:pt x="348872" y="484114"/>
                  <a:pt x="354632" y="477394"/>
                </a:cubicBezTo>
                <a:cubicBezTo>
                  <a:pt x="354927" y="477025"/>
                  <a:pt x="355222" y="476730"/>
                  <a:pt x="355518" y="476361"/>
                </a:cubicBezTo>
                <a:cubicBezTo>
                  <a:pt x="355813" y="475992"/>
                  <a:pt x="356035" y="475696"/>
                  <a:pt x="356330" y="475327"/>
                </a:cubicBezTo>
                <a:cubicBezTo>
                  <a:pt x="358914" y="471931"/>
                  <a:pt x="360613" y="468165"/>
                  <a:pt x="361646" y="464325"/>
                </a:cubicBezTo>
                <a:cubicBezTo>
                  <a:pt x="364378" y="465138"/>
                  <a:pt x="367184" y="465580"/>
                  <a:pt x="369990" y="465580"/>
                </a:cubicBezTo>
                <a:cubicBezTo>
                  <a:pt x="378407" y="465580"/>
                  <a:pt x="386677" y="461963"/>
                  <a:pt x="392363" y="455095"/>
                </a:cubicBezTo>
                <a:lnTo>
                  <a:pt x="392732" y="454653"/>
                </a:lnTo>
                <a:cubicBezTo>
                  <a:pt x="392879" y="454505"/>
                  <a:pt x="392953" y="454357"/>
                  <a:pt x="393101" y="454210"/>
                </a:cubicBezTo>
                <a:cubicBezTo>
                  <a:pt x="396202" y="450222"/>
                  <a:pt x="398269" y="445644"/>
                  <a:pt x="399156" y="440993"/>
                </a:cubicBezTo>
                <a:cubicBezTo>
                  <a:pt x="401223" y="441436"/>
                  <a:pt x="403364" y="441657"/>
                  <a:pt x="405432" y="441657"/>
                </a:cubicBezTo>
                <a:cubicBezTo>
                  <a:pt x="413849" y="441657"/>
                  <a:pt x="422193" y="438187"/>
                  <a:pt x="427952" y="431394"/>
                </a:cubicBezTo>
                <a:cubicBezTo>
                  <a:pt x="428247" y="431025"/>
                  <a:pt x="428543" y="430729"/>
                  <a:pt x="428764" y="430360"/>
                </a:cubicBezTo>
                <a:cubicBezTo>
                  <a:pt x="428912" y="430139"/>
                  <a:pt x="429060" y="429991"/>
                  <a:pt x="429207" y="429843"/>
                </a:cubicBezTo>
                <a:cubicBezTo>
                  <a:pt x="439618" y="416479"/>
                  <a:pt x="437329" y="397060"/>
                  <a:pt x="424113" y="386501"/>
                </a:cubicBezTo>
                <a:lnTo>
                  <a:pt x="408902" y="374318"/>
                </a:lnTo>
                <a:cubicBezTo>
                  <a:pt x="411413" y="372250"/>
                  <a:pt x="413554" y="370183"/>
                  <a:pt x="414809" y="368263"/>
                </a:cubicBezTo>
                <a:cubicBezTo>
                  <a:pt x="417689" y="364054"/>
                  <a:pt x="420051" y="359920"/>
                  <a:pt x="422414" y="355932"/>
                </a:cubicBezTo>
                <a:cubicBezTo>
                  <a:pt x="427140" y="347884"/>
                  <a:pt x="431644" y="340205"/>
                  <a:pt x="439471" y="332083"/>
                </a:cubicBezTo>
                <a:lnTo>
                  <a:pt x="440726" y="333707"/>
                </a:lnTo>
                <a:cubicBezTo>
                  <a:pt x="447297" y="342346"/>
                  <a:pt x="457339" y="346850"/>
                  <a:pt x="467455" y="346850"/>
                </a:cubicBezTo>
                <a:cubicBezTo>
                  <a:pt x="474617" y="346850"/>
                  <a:pt x="481779" y="344561"/>
                  <a:pt x="487834" y="339910"/>
                </a:cubicBezTo>
                <a:lnTo>
                  <a:pt x="528961" y="308381"/>
                </a:lnTo>
                <a:cubicBezTo>
                  <a:pt x="533761" y="304837"/>
                  <a:pt x="534647" y="298339"/>
                  <a:pt x="531103" y="293835"/>
                </a:cubicBezTo>
                <a:moveTo>
                  <a:pt x="131496" y="150739"/>
                </a:moveTo>
                <a:cubicBezTo>
                  <a:pt x="132677" y="145939"/>
                  <a:pt x="137033" y="142321"/>
                  <a:pt x="142202" y="142321"/>
                </a:cubicBezTo>
                <a:cubicBezTo>
                  <a:pt x="142497" y="142321"/>
                  <a:pt x="142793" y="142321"/>
                  <a:pt x="143088" y="142247"/>
                </a:cubicBezTo>
                <a:lnTo>
                  <a:pt x="143605" y="142173"/>
                </a:lnTo>
                <a:cubicBezTo>
                  <a:pt x="156600" y="141878"/>
                  <a:pt x="168267" y="133609"/>
                  <a:pt x="172697" y="121425"/>
                </a:cubicBezTo>
                <a:cubicBezTo>
                  <a:pt x="173066" y="120391"/>
                  <a:pt x="173509" y="119358"/>
                  <a:pt x="173878" y="118324"/>
                </a:cubicBezTo>
                <a:cubicBezTo>
                  <a:pt x="178678" y="106510"/>
                  <a:pt x="176019" y="93072"/>
                  <a:pt x="167085" y="84064"/>
                </a:cubicBezTo>
                <a:lnTo>
                  <a:pt x="165756" y="82734"/>
                </a:lnTo>
                <a:cubicBezTo>
                  <a:pt x="165756" y="82734"/>
                  <a:pt x="165682" y="82661"/>
                  <a:pt x="165682" y="82661"/>
                </a:cubicBezTo>
                <a:cubicBezTo>
                  <a:pt x="161400" y="78304"/>
                  <a:pt x="161400" y="71290"/>
                  <a:pt x="165682" y="67007"/>
                </a:cubicBezTo>
                <a:lnTo>
                  <a:pt x="174986" y="57704"/>
                </a:lnTo>
                <a:cubicBezTo>
                  <a:pt x="179268" y="53421"/>
                  <a:pt x="186283" y="53347"/>
                  <a:pt x="190639" y="57630"/>
                </a:cubicBezTo>
                <a:cubicBezTo>
                  <a:pt x="191008" y="57999"/>
                  <a:pt x="191378" y="58295"/>
                  <a:pt x="191821" y="58664"/>
                </a:cubicBezTo>
                <a:cubicBezTo>
                  <a:pt x="201198" y="67081"/>
                  <a:pt x="214489" y="69148"/>
                  <a:pt x="226229" y="63832"/>
                </a:cubicBezTo>
                <a:cubicBezTo>
                  <a:pt x="227484" y="63241"/>
                  <a:pt x="228813" y="62651"/>
                  <a:pt x="230142" y="62134"/>
                </a:cubicBezTo>
                <a:cubicBezTo>
                  <a:pt x="242178" y="57261"/>
                  <a:pt x="249931" y="45890"/>
                  <a:pt x="250152" y="33042"/>
                </a:cubicBezTo>
                <a:lnTo>
                  <a:pt x="250152" y="32968"/>
                </a:lnTo>
                <a:cubicBezTo>
                  <a:pt x="250152" y="32747"/>
                  <a:pt x="250152" y="32525"/>
                  <a:pt x="250152" y="32304"/>
                </a:cubicBezTo>
                <a:cubicBezTo>
                  <a:pt x="250152" y="26175"/>
                  <a:pt x="255173" y="21228"/>
                  <a:pt x="261228" y="21228"/>
                </a:cubicBezTo>
                <a:lnTo>
                  <a:pt x="274371" y="21228"/>
                </a:lnTo>
                <a:cubicBezTo>
                  <a:pt x="280425" y="21228"/>
                  <a:pt x="285446" y="26175"/>
                  <a:pt x="285446" y="32304"/>
                </a:cubicBezTo>
                <a:cubicBezTo>
                  <a:pt x="285446" y="32747"/>
                  <a:pt x="285446" y="33190"/>
                  <a:pt x="285520" y="33633"/>
                </a:cubicBezTo>
                <a:cubicBezTo>
                  <a:pt x="285963" y="46259"/>
                  <a:pt x="293790" y="57335"/>
                  <a:pt x="305604" y="62060"/>
                </a:cubicBezTo>
                <a:cubicBezTo>
                  <a:pt x="306933" y="62577"/>
                  <a:pt x="308262" y="63168"/>
                  <a:pt x="309517" y="63759"/>
                </a:cubicBezTo>
                <a:cubicBezTo>
                  <a:pt x="321626" y="69222"/>
                  <a:pt x="335508" y="66786"/>
                  <a:pt x="344885" y="57482"/>
                </a:cubicBezTo>
                <a:lnTo>
                  <a:pt x="345402" y="57039"/>
                </a:lnTo>
                <a:cubicBezTo>
                  <a:pt x="345476" y="56965"/>
                  <a:pt x="345550" y="56891"/>
                  <a:pt x="345624" y="56818"/>
                </a:cubicBezTo>
                <a:cubicBezTo>
                  <a:pt x="349980" y="52535"/>
                  <a:pt x="356994" y="52535"/>
                  <a:pt x="361277" y="56818"/>
                </a:cubicBezTo>
                <a:lnTo>
                  <a:pt x="370581" y="66121"/>
                </a:lnTo>
                <a:cubicBezTo>
                  <a:pt x="374863" y="70404"/>
                  <a:pt x="374937" y="77418"/>
                  <a:pt x="370654" y="81775"/>
                </a:cubicBezTo>
                <a:cubicBezTo>
                  <a:pt x="370581" y="81849"/>
                  <a:pt x="370507" y="81923"/>
                  <a:pt x="370433" y="81996"/>
                </a:cubicBezTo>
                <a:lnTo>
                  <a:pt x="368661" y="83916"/>
                </a:lnTo>
                <a:cubicBezTo>
                  <a:pt x="359800" y="92924"/>
                  <a:pt x="357216" y="106362"/>
                  <a:pt x="362015" y="118176"/>
                </a:cubicBezTo>
                <a:cubicBezTo>
                  <a:pt x="362458" y="119210"/>
                  <a:pt x="362828" y="120244"/>
                  <a:pt x="363197" y="121278"/>
                </a:cubicBezTo>
                <a:cubicBezTo>
                  <a:pt x="367775" y="133535"/>
                  <a:pt x="379589" y="141878"/>
                  <a:pt x="392806" y="141878"/>
                </a:cubicBezTo>
                <a:lnTo>
                  <a:pt x="394135" y="141878"/>
                </a:lnTo>
                <a:cubicBezTo>
                  <a:pt x="394208" y="141878"/>
                  <a:pt x="394282" y="141878"/>
                  <a:pt x="394356" y="141878"/>
                </a:cubicBezTo>
                <a:cubicBezTo>
                  <a:pt x="400485" y="141878"/>
                  <a:pt x="405432" y="146899"/>
                  <a:pt x="405432" y="152954"/>
                </a:cubicBezTo>
                <a:cubicBezTo>
                  <a:pt x="405432" y="153914"/>
                  <a:pt x="405579" y="154874"/>
                  <a:pt x="405875" y="155833"/>
                </a:cubicBezTo>
                <a:lnTo>
                  <a:pt x="368735" y="184261"/>
                </a:lnTo>
                <a:cubicBezTo>
                  <a:pt x="359874" y="191054"/>
                  <a:pt x="355370" y="201391"/>
                  <a:pt x="355592" y="211802"/>
                </a:cubicBezTo>
                <a:lnTo>
                  <a:pt x="324580" y="216528"/>
                </a:lnTo>
                <a:cubicBezTo>
                  <a:pt x="338461" y="202129"/>
                  <a:pt x="347026" y="182489"/>
                  <a:pt x="347026" y="161002"/>
                </a:cubicBezTo>
                <a:cubicBezTo>
                  <a:pt x="347026" y="116773"/>
                  <a:pt x="311068" y="80889"/>
                  <a:pt x="266913" y="80889"/>
                </a:cubicBezTo>
                <a:cubicBezTo>
                  <a:pt x="222685" y="80889"/>
                  <a:pt x="186800" y="116847"/>
                  <a:pt x="186800" y="161002"/>
                </a:cubicBezTo>
                <a:cubicBezTo>
                  <a:pt x="186800" y="185590"/>
                  <a:pt x="197949" y="207593"/>
                  <a:pt x="215375" y="222287"/>
                </a:cubicBezTo>
                <a:cubicBezTo>
                  <a:pt x="204225" y="220589"/>
                  <a:pt x="191156" y="219186"/>
                  <a:pt x="177127" y="217709"/>
                </a:cubicBezTo>
                <a:cubicBezTo>
                  <a:pt x="182443" y="204271"/>
                  <a:pt x="178678" y="188396"/>
                  <a:pt x="166864" y="178945"/>
                </a:cubicBezTo>
                <a:lnTo>
                  <a:pt x="131496" y="150739"/>
                </a:lnTo>
                <a:close/>
                <a:moveTo>
                  <a:pt x="267061" y="220441"/>
                </a:moveTo>
                <a:cubicBezTo>
                  <a:pt x="234277" y="220441"/>
                  <a:pt x="207622" y="193786"/>
                  <a:pt x="207622" y="161002"/>
                </a:cubicBezTo>
                <a:cubicBezTo>
                  <a:pt x="207622" y="128218"/>
                  <a:pt x="234277" y="101563"/>
                  <a:pt x="267061" y="101563"/>
                </a:cubicBezTo>
                <a:cubicBezTo>
                  <a:pt x="299844" y="101563"/>
                  <a:pt x="326500" y="128218"/>
                  <a:pt x="326500" y="161002"/>
                </a:cubicBezTo>
                <a:cubicBezTo>
                  <a:pt x="326500" y="193786"/>
                  <a:pt x="299918" y="220441"/>
                  <a:pt x="267061" y="220441"/>
                </a:cubicBezTo>
                <a:moveTo>
                  <a:pt x="115399" y="421205"/>
                </a:moveTo>
                <a:lnTo>
                  <a:pt x="114587" y="420540"/>
                </a:lnTo>
                <a:cubicBezTo>
                  <a:pt x="110452" y="417217"/>
                  <a:pt x="109787" y="411236"/>
                  <a:pt x="113110" y="407102"/>
                </a:cubicBezTo>
                <a:lnTo>
                  <a:pt x="124038" y="393442"/>
                </a:lnTo>
                <a:cubicBezTo>
                  <a:pt x="127361" y="389307"/>
                  <a:pt x="133342" y="388642"/>
                  <a:pt x="137476" y="391965"/>
                </a:cubicBezTo>
                <a:lnTo>
                  <a:pt x="138289" y="392629"/>
                </a:lnTo>
                <a:cubicBezTo>
                  <a:pt x="142424" y="395952"/>
                  <a:pt x="143088" y="401933"/>
                  <a:pt x="139765" y="406068"/>
                </a:cubicBezTo>
                <a:lnTo>
                  <a:pt x="128837" y="419728"/>
                </a:lnTo>
                <a:cubicBezTo>
                  <a:pt x="127287" y="421721"/>
                  <a:pt x="124998" y="422977"/>
                  <a:pt x="122414" y="423198"/>
                </a:cubicBezTo>
                <a:cubicBezTo>
                  <a:pt x="119829" y="423493"/>
                  <a:pt x="117319" y="422755"/>
                  <a:pt x="115399" y="421205"/>
                </a:cubicBezTo>
                <a:moveTo>
                  <a:pt x="147444" y="446900"/>
                </a:moveTo>
                <a:lnTo>
                  <a:pt x="146632" y="446235"/>
                </a:lnTo>
                <a:cubicBezTo>
                  <a:pt x="142497" y="442913"/>
                  <a:pt x="141833" y="436932"/>
                  <a:pt x="145156" y="432797"/>
                </a:cubicBezTo>
                <a:lnTo>
                  <a:pt x="166347" y="406289"/>
                </a:lnTo>
                <a:cubicBezTo>
                  <a:pt x="167897" y="404296"/>
                  <a:pt x="170186" y="403040"/>
                  <a:pt x="172771" y="402819"/>
                </a:cubicBezTo>
                <a:cubicBezTo>
                  <a:pt x="173140" y="402745"/>
                  <a:pt x="173509" y="402745"/>
                  <a:pt x="173878" y="402745"/>
                </a:cubicBezTo>
                <a:cubicBezTo>
                  <a:pt x="176019" y="402745"/>
                  <a:pt x="178087" y="403484"/>
                  <a:pt x="179785" y="404813"/>
                </a:cubicBezTo>
                <a:lnTo>
                  <a:pt x="180597" y="405477"/>
                </a:lnTo>
                <a:cubicBezTo>
                  <a:pt x="182591" y="407028"/>
                  <a:pt x="183846" y="409317"/>
                  <a:pt x="184068" y="411901"/>
                </a:cubicBezTo>
                <a:cubicBezTo>
                  <a:pt x="184363" y="414485"/>
                  <a:pt x="183625" y="416922"/>
                  <a:pt x="182074" y="418915"/>
                </a:cubicBezTo>
                <a:lnTo>
                  <a:pt x="160883" y="445423"/>
                </a:lnTo>
                <a:cubicBezTo>
                  <a:pt x="157634" y="449558"/>
                  <a:pt x="151579" y="450222"/>
                  <a:pt x="147444" y="446900"/>
                </a:cubicBezTo>
                <a:moveTo>
                  <a:pt x="186504" y="474589"/>
                </a:moveTo>
                <a:cubicBezTo>
                  <a:pt x="183920" y="474884"/>
                  <a:pt x="181483" y="474146"/>
                  <a:pt x="179490" y="472595"/>
                </a:cubicBezTo>
                <a:lnTo>
                  <a:pt x="178678" y="471931"/>
                </a:lnTo>
                <a:cubicBezTo>
                  <a:pt x="174543" y="468608"/>
                  <a:pt x="173878" y="462627"/>
                  <a:pt x="177201" y="458492"/>
                </a:cubicBezTo>
                <a:lnTo>
                  <a:pt x="215744" y="410350"/>
                </a:lnTo>
                <a:cubicBezTo>
                  <a:pt x="217294" y="408357"/>
                  <a:pt x="219583" y="407102"/>
                  <a:pt x="222168" y="406880"/>
                </a:cubicBezTo>
                <a:cubicBezTo>
                  <a:pt x="222537" y="406806"/>
                  <a:pt x="222906" y="406806"/>
                  <a:pt x="223275" y="406806"/>
                </a:cubicBezTo>
                <a:cubicBezTo>
                  <a:pt x="225417" y="406806"/>
                  <a:pt x="227484" y="407545"/>
                  <a:pt x="229182" y="408874"/>
                </a:cubicBezTo>
                <a:lnTo>
                  <a:pt x="229994" y="409538"/>
                </a:lnTo>
                <a:cubicBezTo>
                  <a:pt x="234129" y="412861"/>
                  <a:pt x="234794" y="418842"/>
                  <a:pt x="231471" y="422977"/>
                </a:cubicBezTo>
                <a:lnTo>
                  <a:pt x="192928" y="471118"/>
                </a:lnTo>
                <a:cubicBezTo>
                  <a:pt x="191378" y="473112"/>
                  <a:pt x="189089" y="474293"/>
                  <a:pt x="186504" y="474589"/>
                </a:cubicBezTo>
                <a:moveTo>
                  <a:pt x="230068" y="490316"/>
                </a:moveTo>
                <a:cubicBezTo>
                  <a:pt x="226746" y="494451"/>
                  <a:pt x="220765" y="495115"/>
                  <a:pt x="216630" y="491793"/>
                </a:cubicBezTo>
                <a:lnTo>
                  <a:pt x="215818" y="491129"/>
                </a:lnTo>
                <a:cubicBezTo>
                  <a:pt x="211683" y="487806"/>
                  <a:pt x="211018" y="481825"/>
                  <a:pt x="214341" y="477690"/>
                </a:cubicBezTo>
                <a:lnTo>
                  <a:pt x="225269" y="464030"/>
                </a:lnTo>
                <a:lnTo>
                  <a:pt x="225269" y="464030"/>
                </a:lnTo>
                <a:cubicBezTo>
                  <a:pt x="228592" y="459895"/>
                  <a:pt x="234572" y="459231"/>
                  <a:pt x="238707" y="462553"/>
                </a:cubicBezTo>
                <a:lnTo>
                  <a:pt x="239519" y="463217"/>
                </a:lnTo>
                <a:cubicBezTo>
                  <a:pt x="241513" y="464842"/>
                  <a:pt x="242694" y="467131"/>
                  <a:pt x="242990" y="469494"/>
                </a:cubicBezTo>
                <a:cubicBezTo>
                  <a:pt x="242842" y="470454"/>
                  <a:pt x="242768" y="471487"/>
                  <a:pt x="242916" y="472521"/>
                </a:cubicBezTo>
                <a:cubicBezTo>
                  <a:pt x="242621" y="473998"/>
                  <a:pt x="242030" y="475401"/>
                  <a:pt x="240996" y="476656"/>
                </a:cubicBezTo>
                <a:lnTo>
                  <a:pt x="230068" y="490316"/>
                </a:lnTo>
                <a:close/>
                <a:moveTo>
                  <a:pt x="413111" y="416922"/>
                </a:moveTo>
                <a:lnTo>
                  <a:pt x="412889" y="417217"/>
                </a:lnTo>
                <a:cubicBezTo>
                  <a:pt x="412742" y="417439"/>
                  <a:pt x="412594" y="417586"/>
                  <a:pt x="412446" y="417808"/>
                </a:cubicBezTo>
                <a:cubicBezTo>
                  <a:pt x="409345" y="421426"/>
                  <a:pt x="403733" y="421869"/>
                  <a:pt x="399894" y="418842"/>
                </a:cubicBezTo>
                <a:lnTo>
                  <a:pt x="388744" y="409907"/>
                </a:lnTo>
                <a:cubicBezTo>
                  <a:pt x="388523" y="409686"/>
                  <a:pt x="388301" y="409538"/>
                  <a:pt x="388080" y="409317"/>
                </a:cubicBezTo>
                <a:lnTo>
                  <a:pt x="326574" y="359846"/>
                </a:lnTo>
                <a:cubicBezTo>
                  <a:pt x="322143" y="356301"/>
                  <a:pt x="315646" y="356966"/>
                  <a:pt x="312028" y="361396"/>
                </a:cubicBezTo>
                <a:cubicBezTo>
                  <a:pt x="310182" y="363685"/>
                  <a:pt x="309517" y="366491"/>
                  <a:pt x="309813" y="369149"/>
                </a:cubicBezTo>
                <a:cubicBezTo>
                  <a:pt x="310108" y="371807"/>
                  <a:pt x="311363" y="374391"/>
                  <a:pt x="313652" y="376237"/>
                </a:cubicBezTo>
                <a:lnTo>
                  <a:pt x="375454" y="425782"/>
                </a:lnTo>
                <a:cubicBezTo>
                  <a:pt x="379958" y="429769"/>
                  <a:pt x="380696" y="436636"/>
                  <a:pt x="377004" y="441436"/>
                </a:cubicBezTo>
                <a:lnTo>
                  <a:pt x="376635" y="441952"/>
                </a:lnTo>
                <a:cubicBezTo>
                  <a:pt x="373756" y="445423"/>
                  <a:pt x="368513" y="445940"/>
                  <a:pt x="364969" y="443134"/>
                </a:cubicBezTo>
                <a:lnTo>
                  <a:pt x="301100" y="391743"/>
                </a:lnTo>
                <a:cubicBezTo>
                  <a:pt x="296669" y="388125"/>
                  <a:pt x="290172" y="388864"/>
                  <a:pt x="286554" y="393294"/>
                </a:cubicBezTo>
                <a:cubicBezTo>
                  <a:pt x="284708" y="395509"/>
                  <a:pt x="284043" y="398315"/>
                  <a:pt x="284339" y="400973"/>
                </a:cubicBezTo>
                <a:cubicBezTo>
                  <a:pt x="284634" y="403631"/>
                  <a:pt x="285889" y="406215"/>
                  <a:pt x="288178" y="407987"/>
                </a:cubicBezTo>
                <a:lnTo>
                  <a:pt x="337797" y="447859"/>
                </a:lnTo>
                <a:cubicBezTo>
                  <a:pt x="342449" y="451551"/>
                  <a:pt x="343408" y="458344"/>
                  <a:pt x="339938" y="462996"/>
                </a:cubicBezTo>
                <a:cubicBezTo>
                  <a:pt x="339790" y="463144"/>
                  <a:pt x="339643" y="463365"/>
                  <a:pt x="339569" y="463513"/>
                </a:cubicBezTo>
                <a:cubicBezTo>
                  <a:pt x="339421" y="463661"/>
                  <a:pt x="339274" y="463882"/>
                  <a:pt x="339126" y="464030"/>
                </a:cubicBezTo>
                <a:cubicBezTo>
                  <a:pt x="336172" y="467501"/>
                  <a:pt x="330708" y="467943"/>
                  <a:pt x="327017" y="464916"/>
                </a:cubicBezTo>
                <a:lnTo>
                  <a:pt x="275626" y="423641"/>
                </a:lnTo>
                <a:cubicBezTo>
                  <a:pt x="272229" y="420909"/>
                  <a:pt x="267651" y="420688"/>
                  <a:pt x="264107" y="422681"/>
                </a:cubicBezTo>
                <a:cubicBezTo>
                  <a:pt x="262926" y="423346"/>
                  <a:pt x="261818" y="424232"/>
                  <a:pt x="260932" y="425339"/>
                </a:cubicBezTo>
                <a:cubicBezTo>
                  <a:pt x="257388" y="429769"/>
                  <a:pt x="258126" y="436341"/>
                  <a:pt x="262557" y="439885"/>
                </a:cubicBezTo>
                <a:lnTo>
                  <a:pt x="297999" y="468165"/>
                </a:lnTo>
                <a:cubicBezTo>
                  <a:pt x="300435" y="470085"/>
                  <a:pt x="302060" y="472743"/>
                  <a:pt x="302576" y="475696"/>
                </a:cubicBezTo>
                <a:cubicBezTo>
                  <a:pt x="303610" y="481234"/>
                  <a:pt x="301469" y="483818"/>
                  <a:pt x="300804" y="484705"/>
                </a:cubicBezTo>
                <a:cubicBezTo>
                  <a:pt x="299032" y="486845"/>
                  <a:pt x="297112" y="487806"/>
                  <a:pt x="294233" y="487732"/>
                </a:cubicBezTo>
                <a:cubicBezTo>
                  <a:pt x="291649" y="487732"/>
                  <a:pt x="288990" y="486698"/>
                  <a:pt x="286775" y="484926"/>
                </a:cubicBezTo>
                <a:lnTo>
                  <a:pt x="263517" y="466393"/>
                </a:lnTo>
                <a:cubicBezTo>
                  <a:pt x="262483" y="459083"/>
                  <a:pt x="258717" y="452142"/>
                  <a:pt x="252515" y="447195"/>
                </a:cubicBezTo>
                <a:lnTo>
                  <a:pt x="251703" y="446531"/>
                </a:lnTo>
                <a:cubicBezTo>
                  <a:pt x="249044" y="444389"/>
                  <a:pt x="246165" y="442839"/>
                  <a:pt x="243137" y="441731"/>
                </a:cubicBezTo>
                <a:lnTo>
                  <a:pt x="247715" y="436046"/>
                </a:lnTo>
                <a:cubicBezTo>
                  <a:pt x="258126" y="423050"/>
                  <a:pt x="256059" y="404000"/>
                  <a:pt x="243064" y="393516"/>
                </a:cubicBezTo>
                <a:lnTo>
                  <a:pt x="242251" y="392851"/>
                </a:lnTo>
                <a:cubicBezTo>
                  <a:pt x="235975" y="387830"/>
                  <a:pt x="228075" y="385541"/>
                  <a:pt x="220026" y="386427"/>
                </a:cubicBezTo>
                <a:cubicBezTo>
                  <a:pt x="212274" y="387313"/>
                  <a:pt x="205333" y="391005"/>
                  <a:pt x="200312" y="396912"/>
                </a:cubicBezTo>
                <a:cubicBezTo>
                  <a:pt x="198540" y="394106"/>
                  <a:pt x="196325" y="391670"/>
                  <a:pt x="193740" y="389528"/>
                </a:cubicBezTo>
                <a:lnTo>
                  <a:pt x="192928" y="388864"/>
                </a:lnTo>
                <a:cubicBezTo>
                  <a:pt x="186652" y="383843"/>
                  <a:pt x="178751" y="381554"/>
                  <a:pt x="170703" y="382440"/>
                </a:cubicBezTo>
                <a:cubicBezTo>
                  <a:pt x="166568" y="382883"/>
                  <a:pt x="162655" y="384138"/>
                  <a:pt x="159185" y="386132"/>
                </a:cubicBezTo>
                <a:cubicBezTo>
                  <a:pt x="157339" y="382587"/>
                  <a:pt x="154681" y="379339"/>
                  <a:pt x="151358" y="376680"/>
                </a:cubicBezTo>
                <a:lnTo>
                  <a:pt x="150546" y="376016"/>
                </a:lnTo>
                <a:cubicBezTo>
                  <a:pt x="147887" y="373875"/>
                  <a:pt x="145008" y="372324"/>
                  <a:pt x="141981" y="371217"/>
                </a:cubicBezTo>
                <a:cubicBezTo>
                  <a:pt x="141168" y="369592"/>
                  <a:pt x="139987" y="368115"/>
                  <a:pt x="138362" y="367082"/>
                </a:cubicBezTo>
                <a:cubicBezTo>
                  <a:pt x="134301" y="364423"/>
                  <a:pt x="129650" y="360879"/>
                  <a:pt x="128468" y="359624"/>
                </a:cubicBezTo>
                <a:cubicBezTo>
                  <a:pt x="126032" y="356006"/>
                  <a:pt x="123890" y="352388"/>
                  <a:pt x="121601" y="348622"/>
                </a:cubicBezTo>
                <a:cubicBezTo>
                  <a:pt x="116211" y="339540"/>
                  <a:pt x="110231" y="329425"/>
                  <a:pt x="99229" y="318644"/>
                </a:cubicBezTo>
                <a:lnTo>
                  <a:pt x="164132" y="237423"/>
                </a:lnTo>
                <a:cubicBezTo>
                  <a:pt x="165608" y="237571"/>
                  <a:pt x="167085" y="237719"/>
                  <a:pt x="168636" y="237867"/>
                </a:cubicBezTo>
                <a:cubicBezTo>
                  <a:pt x="178604" y="238900"/>
                  <a:pt x="192781" y="240303"/>
                  <a:pt x="205776" y="242001"/>
                </a:cubicBezTo>
                <a:lnTo>
                  <a:pt x="193224" y="245989"/>
                </a:lnTo>
                <a:cubicBezTo>
                  <a:pt x="189679" y="247096"/>
                  <a:pt x="186947" y="250124"/>
                  <a:pt x="186209" y="253742"/>
                </a:cubicBezTo>
                <a:lnTo>
                  <a:pt x="170999" y="327579"/>
                </a:lnTo>
                <a:cubicBezTo>
                  <a:pt x="170851" y="328317"/>
                  <a:pt x="170777" y="328982"/>
                  <a:pt x="170777" y="329720"/>
                </a:cubicBezTo>
                <a:cubicBezTo>
                  <a:pt x="170851" y="337547"/>
                  <a:pt x="175798" y="344487"/>
                  <a:pt x="184363" y="348770"/>
                </a:cubicBezTo>
                <a:cubicBezTo>
                  <a:pt x="189606" y="351354"/>
                  <a:pt x="196399" y="353053"/>
                  <a:pt x="203118" y="353053"/>
                </a:cubicBezTo>
                <a:cubicBezTo>
                  <a:pt x="209542" y="353053"/>
                  <a:pt x="215818" y="351576"/>
                  <a:pt x="220617" y="347958"/>
                </a:cubicBezTo>
                <a:cubicBezTo>
                  <a:pt x="229182" y="341534"/>
                  <a:pt x="235680" y="327062"/>
                  <a:pt x="238781" y="319014"/>
                </a:cubicBezTo>
                <a:cubicBezTo>
                  <a:pt x="240110" y="315543"/>
                  <a:pt x="243507" y="306166"/>
                  <a:pt x="244983" y="297010"/>
                </a:cubicBezTo>
                <a:lnTo>
                  <a:pt x="273485" y="293835"/>
                </a:lnTo>
                <a:cubicBezTo>
                  <a:pt x="276290" y="301957"/>
                  <a:pt x="281311" y="309119"/>
                  <a:pt x="288178" y="314583"/>
                </a:cubicBezTo>
                <a:cubicBezTo>
                  <a:pt x="296448" y="321229"/>
                  <a:pt x="306490" y="324699"/>
                  <a:pt x="316901" y="324699"/>
                </a:cubicBezTo>
                <a:cubicBezTo>
                  <a:pt x="317122" y="324699"/>
                  <a:pt x="317344" y="324699"/>
                  <a:pt x="317565" y="324699"/>
                </a:cubicBezTo>
                <a:cubicBezTo>
                  <a:pt x="318008" y="325290"/>
                  <a:pt x="318525" y="325881"/>
                  <a:pt x="319116" y="326397"/>
                </a:cubicBezTo>
                <a:cubicBezTo>
                  <a:pt x="328493" y="334741"/>
                  <a:pt x="335360" y="341017"/>
                  <a:pt x="337723" y="343158"/>
                </a:cubicBezTo>
                <a:cubicBezTo>
                  <a:pt x="338166" y="343675"/>
                  <a:pt x="338609" y="344118"/>
                  <a:pt x="339126" y="344487"/>
                </a:cubicBezTo>
                <a:lnTo>
                  <a:pt x="411486" y="402523"/>
                </a:lnTo>
                <a:cubicBezTo>
                  <a:pt x="415843" y="405994"/>
                  <a:pt x="416655" y="412492"/>
                  <a:pt x="413111" y="416922"/>
                </a:cubicBezTo>
                <a:moveTo>
                  <a:pt x="404841" y="345300"/>
                </a:moveTo>
                <a:cubicBezTo>
                  <a:pt x="402626" y="349139"/>
                  <a:pt x="400485" y="352683"/>
                  <a:pt x="398048" y="356301"/>
                </a:cubicBezTo>
                <a:cubicBezTo>
                  <a:pt x="397310" y="357114"/>
                  <a:pt x="395094" y="358886"/>
                  <a:pt x="392510" y="360805"/>
                </a:cubicBezTo>
                <a:lnTo>
                  <a:pt x="352860" y="329055"/>
                </a:lnTo>
                <a:cubicBezTo>
                  <a:pt x="352712" y="328982"/>
                  <a:pt x="352638" y="328834"/>
                  <a:pt x="352564" y="328686"/>
                </a:cubicBezTo>
                <a:cubicBezTo>
                  <a:pt x="352490" y="328612"/>
                  <a:pt x="344590" y="321376"/>
                  <a:pt x="332776" y="310818"/>
                </a:cubicBezTo>
                <a:cubicBezTo>
                  <a:pt x="331890" y="310006"/>
                  <a:pt x="330930" y="309415"/>
                  <a:pt x="329896" y="308972"/>
                </a:cubicBezTo>
                <a:cubicBezTo>
                  <a:pt x="327903" y="305428"/>
                  <a:pt x="323989" y="303212"/>
                  <a:pt x="319707" y="303729"/>
                </a:cubicBezTo>
                <a:cubicBezTo>
                  <a:pt x="312987" y="304468"/>
                  <a:pt x="306342" y="302548"/>
                  <a:pt x="301026" y="298266"/>
                </a:cubicBezTo>
                <a:cubicBezTo>
                  <a:pt x="295710" y="293983"/>
                  <a:pt x="292387" y="287928"/>
                  <a:pt x="291649" y="281209"/>
                </a:cubicBezTo>
                <a:cubicBezTo>
                  <a:pt x="291501" y="279806"/>
                  <a:pt x="291058" y="278477"/>
                  <a:pt x="290393" y="277296"/>
                </a:cubicBezTo>
                <a:cubicBezTo>
                  <a:pt x="288621" y="274121"/>
                  <a:pt x="285225" y="272053"/>
                  <a:pt x="281459" y="271979"/>
                </a:cubicBezTo>
                <a:cubicBezTo>
                  <a:pt x="281385" y="271979"/>
                  <a:pt x="281385" y="271979"/>
                  <a:pt x="281311" y="271979"/>
                </a:cubicBezTo>
                <a:cubicBezTo>
                  <a:pt x="280942" y="271979"/>
                  <a:pt x="280573" y="271979"/>
                  <a:pt x="280278" y="272053"/>
                </a:cubicBezTo>
                <a:lnTo>
                  <a:pt x="234056" y="277148"/>
                </a:lnTo>
                <a:cubicBezTo>
                  <a:pt x="233243" y="277222"/>
                  <a:pt x="232431" y="277443"/>
                  <a:pt x="231619" y="277739"/>
                </a:cubicBezTo>
                <a:cubicBezTo>
                  <a:pt x="227558" y="279215"/>
                  <a:pt x="224752" y="283129"/>
                  <a:pt x="224826" y="287485"/>
                </a:cubicBezTo>
                <a:cubicBezTo>
                  <a:pt x="224826" y="287854"/>
                  <a:pt x="224826" y="288224"/>
                  <a:pt x="224900" y="288519"/>
                </a:cubicBezTo>
                <a:cubicBezTo>
                  <a:pt x="225269" y="291842"/>
                  <a:pt x="223497" y="300923"/>
                  <a:pt x="219510" y="311261"/>
                </a:cubicBezTo>
                <a:cubicBezTo>
                  <a:pt x="215006" y="323001"/>
                  <a:pt x="210280" y="329572"/>
                  <a:pt x="208286" y="331049"/>
                </a:cubicBezTo>
                <a:cubicBezTo>
                  <a:pt x="207474" y="331640"/>
                  <a:pt x="203930" y="332526"/>
                  <a:pt x="199131" y="331714"/>
                </a:cubicBezTo>
                <a:cubicBezTo>
                  <a:pt x="195291" y="331049"/>
                  <a:pt x="192781" y="329720"/>
                  <a:pt x="191747" y="328834"/>
                </a:cubicBezTo>
                <a:lnTo>
                  <a:pt x="205185" y="263488"/>
                </a:lnTo>
                <a:lnTo>
                  <a:pt x="250669" y="249164"/>
                </a:lnTo>
                <a:cubicBezTo>
                  <a:pt x="251333" y="248942"/>
                  <a:pt x="251924" y="248721"/>
                  <a:pt x="252515" y="248352"/>
                </a:cubicBezTo>
                <a:lnTo>
                  <a:pt x="362901" y="231664"/>
                </a:lnTo>
                <a:lnTo>
                  <a:pt x="427066" y="315396"/>
                </a:lnTo>
                <a:cubicBezTo>
                  <a:pt x="416138" y="326102"/>
                  <a:pt x="410231" y="336218"/>
                  <a:pt x="404841" y="345300"/>
                </a:cubicBezTo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>
              <a:latin typeface="Century Gothic" panose="020B0502020202020204" pitchFamily="34" charset="0"/>
            </a:endParaRPr>
          </a:p>
        </p:txBody>
      </p:sp>
      <p:sp>
        <p:nvSpPr>
          <p:cNvPr id="54" name="Forma libre 38">
            <a:extLst>
              <a:ext uri="{FF2B5EF4-FFF2-40B4-BE49-F238E27FC236}">
                <a16:creationId xmlns:a16="http://schemas.microsoft.com/office/drawing/2014/main" id="{EECFF477-7608-B044-8351-7AF0820C59EC}"/>
              </a:ext>
            </a:extLst>
          </p:cNvPr>
          <p:cNvSpPr/>
          <p:nvPr/>
        </p:nvSpPr>
        <p:spPr>
          <a:xfrm>
            <a:off x="9049790" y="4188305"/>
            <a:ext cx="1228871" cy="1220168"/>
          </a:xfrm>
          <a:custGeom>
            <a:avLst/>
            <a:gdLst>
              <a:gd name="connsiteX0" fmla="*/ 33661 w 521290"/>
              <a:gd name="connsiteY0" fmla="*/ 187288 h 517598"/>
              <a:gd name="connsiteX1" fmla="*/ 8778 w 521290"/>
              <a:gd name="connsiteY1" fmla="*/ 110867 h 517598"/>
              <a:gd name="connsiteX2" fmla="*/ 39568 w 521290"/>
              <a:gd name="connsiteY2" fmla="*/ 31122 h 517598"/>
              <a:gd name="connsiteX3" fmla="*/ 119903 w 521290"/>
              <a:gd name="connsiteY3" fmla="*/ 1366 h 517598"/>
              <a:gd name="connsiteX4" fmla="*/ 202231 w 521290"/>
              <a:gd name="connsiteY4" fmla="*/ 30827 h 517598"/>
              <a:gd name="connsiteX5" fmla="*/ 235679 w 521290"/>
              <a:gd name="connsiteY5" fmla="*/ 110350 h 517598"/>
              <a:gd name="connsiteX6" fmla="*/ 257461 w 521290"/>
              <a:gd name="connsiteY6" fmla="*/ 145718 h 517598"/>
              <a:gd name="connsiteX7" fmla="*/ 258126 w 521290"/>
              <a:gd name="connsiteY7" fmla="*/ 175031 h 517598"/>
              <a:gd name="connsiteX8" fmla="*/ 232874 w 521290"/>
              <a:gd name="connsiteY8" fmla="*/ 189872 h 517598"/>
              <a:gd name="connsiteX9" fmla="*/ 232874 w 521290"/>
              <a:gd name="connsiteY9" fmla="*/ 189872 h 517598"/>
              <a:gd name="connsiteX10" fmla="*/ 228813 w 521290"/>
              <a:gd name="connsiteY10" fmla="*/ 189872 h 517598"/>
              <a:gd name="connsiteX11" fmla="*/ 229108 w 521290"/>
              <a:gd name="connsiteY11" fmla="*/ 196887 h 517598"/>
              <a:gd name="connsiteX12" fmla="*/ 194921 w 521290"/>
              <a:gd name="connsiteY12" fmla="*/ 239122 h 517598"/>
              <a:gd name="connsiteX13" fmla="*/ 190196 w 521290"/>
              <a:gd name="connsiteY13" fmla="*/ 239565 h 517598"/>
              <a:gd name="connsiteX14" fmla="*/ 189900 w 521290"/>
              <a:gd name="connsiteY14" fmla="*/ 239565 h 517598"/>
              <a:gd name="connsiteX15" fmla="*/ 181040 w 521290"/>
              <a:gd name="connsiteY15" fmla="*/ 239565 h 517598"/>
              <a:gd name="connsiteX16" fmla="*/ 181040 w 521290"/>
              <a:gd name="connsiteY16" fmla="*/ 317389 h 517598"/>
              <a:gd name="connsiteX17" fmla="*/ 167749 w 521290"/>
              <a:gd name="connsiteY17" fmla="*/ 330680 h 517598"/>
              <a:gd name="connsiteX18" fmla="*/ 154458 w 521290"/>
              <a:gd name="connsiteY18" fmla="*/ 317389 h 517598"/>
              <a:gd name="connsiteX19" fmla="*/ 154458 w 521290"/>
              <a:gd name="connsiteY19" fmla="*/ 239639 h 517598"/>
              <a:gd name="connsiteX20" fmla="*/ 141611 w 521290"/>
              <a:gd name="connsiteY20" fmla="*/ 239639 h 517598"/>
              <a:gd name="connsiteX21" fmla="*/ 128320 w 521290"/>
              <a:gd name="connsiteY21" fmla="*/ 226348 h 517598"/>
              <a:gd name="connsiteX22" fmla="*/ 141611 w 521290"/>
              <a:gd name="connsiteY22" fmla="*/ 213057 h 517598"/>
              <a:gd name="connsiteX23" fmla="*/ 189531 w 521290"/>
              <a:gd name="connsiteY23" fmla="*/ 213057 h 517598"/>
              <a:gd name="connsiteX24" fmla="*/ 190491 w 521290"/>
              <a:gd name="connsiteY24" fmla="*/ 212910 h 517598"/>
              <a:gd name="connsiteX25" fmla="*/ 202453 w 521290"/>
              <a:gd name="connsiteY25" fmla="*/ 197921 h 517598"/>
              <a:gd name="connsiteX26" fmla="*/ 201714 w 521290"/>
              <a:gd name="connsiteY26" fmla="*/ 177099 h 517598"/>
              <a:gd name="connsiteX27" fmla="*/ 205406 w 521290"/>
              <a:gd name="connsiteY27" fmla="*/ 167352 h 517598"/>
              <a:gd name="connsiteX28" fmla="*/ 215005 w 521290"/>
              <a:gd name="connsiteY28" fmla="*/ 163291 h 517598"/>
              <a:gd name="connsiteX29" fmla="*/ 232874 w 521290"/>
              <a:gd name="connsiteY29" fmla="*/ 163291 h 517598"/>
              <a:gd name="connsiteX30" fmla="*/ 234941 w 521290"/>
              <a:gd name="connsiteY30" fmla="*/ 162036 h 517598"/>
              <a:gd name="connsiteX31" fmla="*/ 234867 w 521290"/>
              <a:gd name="connsiteY31" fmla="*/ 159599 h 517598"/>
              <a:gd name="connsiteX32" fmla="*/ 210944 w 521290"/>
              <a:gd name="connsiteY32" fmla="*/ 120835 h 517598"/>
              <a:gd name="connsiteX33" fmla="*/ 209172 w 521290"/>
              <a:gd name="connsiteY33" fmla="*/ 111753 h 517598"/>
              <a:gd name="connsiteX34" fmla="*/ 209098 w 521290"/>
              <a:gd name="connsiteY34" fmla="*/ 110867 h 517598"/>
              <a:gd name="connsiteX35" fmla="*/ 184289 w 521290"/>
              <a:gd name="connsiteY35" fmla="*/ 50468 h 517598"/>
              <a:gd name="connsiteX36" fmla="*/ 119903 w 521290"/>
              <a:gd name="connsiteY36" fmla="*/ 27947 h 517598"/>
              <a:gd name="connsiteX37" fmla="*/ 35359 w 521290"/>
              <a:gd name="connsiteY37" fmla="*/ 110867 h 517598"/>
              <a:gd name="connsiteX38" fmla="*/ 57658 w 521290"/>
              <a:gd name="connsiteY38" fmla="*/ 175770 h 517598"/>
              <a:gd name="connsiteX39" fmla="*/ 80769 w 521290"/>
              <a:gd name="connsiteY39" fmla="*/ 238531 h 517598"/>
              <a:gd name="connsiteX40" fmla="*/ 80917 w 521290"/>
              <a:gd name="connsiteY40" fmla="*/ 240229 h 517598"/>
              <a:gd name="connsiteX41" fmla="*/ 80917 w 521290"/>
              <a:gd name="connsiteY41" fmla="*/ 317389 h 517598"/>
              <a:gd name="connsiteX42" fmla="*/ 67626 w 521290"/>
              <a:gd name="connsiteY42" fmla="*/ 330680 h 517598"/>
              <a:gd name="connsiteX43" fmla="*/ 54335 w 521290"/>
              <a:gd name="connsiteY43" fmla="*/ 317389 h 517598"/>
              <a:gd name="connsiteX44" fmla="*/ 54335 w 521290"/>
              <a:gd name="connsiteY44" fmla="*/ 241189 h 517598"/>
              <a:gd name="connsiteX45" fmla="*/ 33661 w 521290"/>
              <a:gd name="connsiteY45" fmla="*/ 187288 h 517598"/>
              <a:gd name="connsiteX46" fmla="*/ 490418 w 521290"/>
              <a:gd name="connsiteY46" fmla="*/ 217266 h 517598"/>
              <a:gd name="connsiteX47" fmla="*/ 410083 w 521290"/>
              <a:gd name="connsiteY47" fmla="*/ 187510 h 517598"/>
              <a:gd name="connsiteX48" fmla="*/ 327754 w 521290"/>
              <a:gd name="connsiteY48" fmla="*/ 216971 h 517598"/>
              <a:gd name="connsiteX49" fmla="*/ 294306 w 521290"/>
              <a:gd name="connsiteY49" fmla="*/ 296494 h 517598"/>
              <a:gd name="connsiteX50" fmla="*/ 272524 w 521290"/>
              <a:gd name="connsiteY50" fmla="*/ 331861 h 517598"/>
              <a:gd name="connsiteX51" fmla="*/ 271860 w 521290"/>
              <a:gd name="connsiteY51" fmla="*/ 361175 h 517598"/>
              <a:gd name="connsiteX52" fmla="*/ 297112 w 521290"/>
              <a:gd name="connsiteY52" fmla="*/ 376016 h 517598"/>
              <a:gd name="connsiteX53" fmla="*/ 301173 w 521290"/>
              <a:gd name="connsiteY53" fmla="*/ 376016 h 517598"/>
              <a:gd name="connsiteX54" fmla="*/ 300878 w 521290"/>
              <a:gd name="connsiteY54" fmla="*/ 383031 h 517598"/>
              <a:gd name="connsiteX55" fmla="*/ 335064 w 521290"/>
              <a:gd name="connsiteY55" fmla="*/ 425266 h 517598"/>
              <a:gd name="connsiteX56" fmla="*/ 339790 w 521290"/>
              <a:gd name="connsiteY56" fmla="*/ 425709 h 517598"/>
              <a:gd name="connsiteX57" fmla="*/ 340085 w 521290"/>
              <a:gd name="connsiteY57" fmla="*/ 425709 h 517598"/>
              <a:gd name="connsiteX58" fmla="*/ 348798 w 521290"/>
              <a:gd name="connsiteY58" fmla="*/ 425709 h 517598"/>
              <a:gd name="connsiteX59" fmla="*/ 348798 w 521290"/>
              <a:gd name="connsiteY59" fmla="*/ 503459 h 517598"/>
              <a:gd name="connsiteX60" fmla="*/ 362089 w 521290"/>
              <a:gd name="connsiteY60" fmla="*/ 516750 h 517598"/>
              <a:gd name="connsiteX61" fmla="*/ 375379 w 521290"/>
              <a:gd name="connsiteY61" fmla="*/ 503459 h 517598"/>
              <a:gd name="connsiteX62" fmla="*/ 375379 w 521290"/>
              <a:gd name="connsiteY62" fmla="*/ 425709 h 517598"/>
              <a:gd name="connsiteX63" fmla="*/ 388227 w 521290"/>
              <a:gd name="connsiteY63" fmla="*/ 425709 h 517598"/>
              <a:gd name="connsiteX64" fmla="*/ 401518 w 521290"/>
              <a:gd name="connsiteY64" fmla="*/ 412418 h 517598"/>
              <a:gd name="connsiteX65" fmla="*/ 388227 w 521290"/>
              <a:gd name="connsiteY65" fmla="*/ 399127 h 517598"/>
              <a:gd name="connsiteX66" fmla="*/ 340307 w 521290"/>
              <a:gd name="connsiteY66" fmla="*/ 399127 h 517598"/>
              <a:gd name="connsiteX67" fmla="*/ 339347 w 521290"/>
              <a:gd name="connsiteY67" fmla="*/ 398979 h 517598"/>
              <a:gd name="connsiteX68" fmla="*/ 327385 w 521290"/>
              <a:gd name="connsiteY68" fmla="*/ 383991 h 517598"/>
              <a:gd name="connsiteX69" fmla="*/ 328124 w 521290"/>
              <a:gd name="connsiteY69" fmla="*/ 363168 h 517598"/>
              <a:gd name="connsiteX70" fmla="*/ 324432 w 521290"/>
              <a:gd name="connsiteY70" fmla="*/ 353422 h 517598"/>
              <a:gd name="connsiteX71" fmla="*/ 314833 w 521290"/>
              <a:gd name="connsiteY71" fmla="*/ 349361 h 517598"/>
              <a:gd name="connsiteX72" fmla="*/ 296964 w 521290"/>
              <a:gd name="connsiteY72" fmla="*/ 349361 h 517598"/>
              <a:gd name="connsiteX73" fmla="*/ 294897 w 521290"/>
              <a:gd name="connsiteY73" fmla="*/ 348106 h 517598"/>
              <a:gd name="connsiteX74" fmla="*/ 294971 w 521290"/>
              <a:gd name="connsiteY74" fmla="*/ 345669 h 517598"/>
              <a:gd name="connsiteX75" fmla="*/ 318894 w 521290"/>
              <a:gd name="connsiteY75" fmla="*/ 306904 h 517598"/>
              <a:gd name="connsiteX76" fmla="*/ 320666 w 521290"/>
              <a:gd name="connsiteY76" fmla="*/ 297822 h 517598"/>
              <a:gd name="connsiteX77" fmla="*/ 320740 w 521290"/>
              <a:gd name="connsiteY77" fmla="*/ 296936 h 517598"/>
              <a:gd name="connsiteX78" fmla="*/ 345549 w 521290"/>
              <a:gd name="connsiteY78" fmla="*/ 236538 h 517598"/>
              <a:gd name="connsiteX79" fmla="*/ 409935 w 521290"/>
              <a:gd name="connsiteY79" fmla="*/ 214017 h 517598"/>
              <a:gd name="connsiteX80" fmla="*/ 494479 w 521290"/>
              <a:gd name="connsiteY80" fmla="*/ 296936 h 517598"/>
              <a:gd name="connsiteX81" fmla="*/ 472180 w 521290"/>
              <a:gd name="connsiteY81" fmla="*/ 361839 h 517598"/>
              <a:gd name="connsiteX82" fmla="*/ 449069 w 521290"/>
              <a:gd name="connsiteY82" fmla="*/ 424601 h 517598"/>
              <a:gd name="connsiteX83" fmla="*/ 448921 w 521290"/>
              <a:gd name="connsiteY83" fmla="*/ 426299 h 517598"/>
              <a:gd name="connsiteX84" fmla="*/ 448921 w 521290"/>
              <a:gd name="connsiteY84" fmla="*/ 503459 h 517598"/>
              <a:gd name="connsiteX85" fmla="*/ 462212 w 521290"/>
              <a:gd name="connsiteY85" fmla="*/ 516750 h 517598"/>
              <a:gd name="connsiteX86" fmla="*/ 475503 w 521290"/>
              <a:gd name="connsiteY86" fmla="*/ 503459 h 517598"/>
              <a:gd name="connsiteX87" fmla="*/ 475503 w 521290"/>
              <a:gd name="connsiteY87" fmla="*/ 427259 h 517598"/>
              <a:gd name="connsiteX88" fmla="*/ 496103 w 521290"/>
              <a:gd name="connsiteY88" fmla="*/ 373358 h 517598"/>
              <a:gd name="connsiteX89" fmla="*/ 520986 w 521290"/>
              <a:gd name="connsiteY89" fmla="*/ 297010 h 517598"/>
              <a:gd name="connsiteX90" fmla="*/ 490418 w 521290"/>
              <a:gd name="connsiteY90" fmla="*/ 217266 h 517598"/>
              <a:gd name="connsiteX91" fmla="*/ 298810 w 521290"/>
              <a:gd name="connsiteY91" fmla="*/ 486624 h 517598"/>
              <a:gd name="connsiteX92" fmla="*/ 124924 w 521290"/>
              <a:gd name="connsiteY92" fmla="*/ 451404 h 517598"/>
              <a:gd name="connsiteX93" fmla="*/ 26868 w 521290"/>
              <a:gd name="connsiteY93" fmla="*/ 303508 h 517598"/>
              <a:gd name="connsiteX94" fmla="*/ 11288 w 521290"/>
              <a:gd name="connsiteY94" fmla="*/ 293023 h 517598"/>
              <a:gd name="connsiteX95" fmla="*/ 803 w 521290"/>
              <a:gd name="connsiteY95" fmla="*/ 308603 h 517598"/>
              <a:gd name="connsiteX96" fmla="*/ 40011 w 521290"/>
              <a:gd name="connsiteY96" fmla="*/ 403410 h 517598"/>
              <a:gd name="connsiteX97" fmla="*/ 110082 w 521290"/>
              <a:gd name="connsiteY97" fmla="*/ 473407 h 517598"/>
              <a:gd name="connsiteX98" fmla="*/ 201345 w 521290"/>
              <a:gd name="connsiteY98" fmla="*/ 512024 h 517598"/>
              <a:gd name="connsiteX99" fmla="*/ 254139 w 521290"/>
              <a:gd name="connsiteY99" fmla="*/ 517562 h 517598"/>
              <a:gd name="connsiteX100" fmla="*/ 303979 w 521290"/>
              <a:gd name="connsiteY100" fmla="*/ 512689 h 517598"/>
              <a:gd name="connsiteX101" fmla="*/ 314464 w 521290"/>
              <a:gd name="connsiteY101" fmla="*/ 497109 h 517598"/>
              <a:gd name="connsiteX102" fmla="*/ 298810 w 521290"/>
              <a:gd name="connsiteY102" fmla="*/ 486624 h 517598"/>
              <a:gd name="connsiteX103" fmla="*/ 254951 w 521290"/>
              <a:gd name="connsiteY103" fmla="*/ 27135 h 517598"/>
              <a:gd name="connsiteX104" fmla="*/ 383945 w 521290"/>
              <a:gd name="connsiteY104" fmla="*/ 66712 h 517598"/>
              <a:gd name="connsiteX105" fmla="*/ 463393 w 521290"/>
              <a:gd name="connsiteY105" fmla="*/ 158418 h 517598"/>
              <a:gd name="connsiteX106" fmla="*/ 475355 w 521290"/>
              <a:gd name="connsiteY106" fmla="*/ 165949 h 517598"/>
              <a:gd name="connsiteX107" fmla="*/ 481114 w 521290"/>
              <a:gd name="connsiteY107" fmla="*/ 164620 h 517598"/>
              <a:gd name="connsiteX108" fmla="*/ 487317 w 521290"/>
              <a:gd name="connsiteY108" fmla="*/ 146899 h 517598"/>
              <a:gd name="connsiteX109" fmla="*/ 398786 w 521290"/>
              <a:gd name="connsiteY109" fmla="*/ 44708 h 517598"/>
              <a:gd name="connsiteX110" fmla="*/ 254951 w 521290"/>
              <a:gd name="connsiteY110" fmla="*/ 554 h 517598"/>
              <a:gd name="connsiteX111" fmla="*/ 254951 w 521290"/>
              <a:gd name="connsiteY111" fmla="*/ 554 h 517598"/>
              <a:gd name="connsiteX112" fmla="*/ 241660 w 521290"/>
              <a:gd name="connsiteY112" fmla="*/ 13844 h 517598"/>
              <a:gd name="connsiteX113" fmla="*/ 254951 w 521290"/>
              <a:gd name="connsiteY113" fmla="*/ 27135 h 517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</a:cxnLst>
            <a:rect l="l" t="t" r="r" b="b"/>
            <a:pathLst>
              <a:path w="521290" h="517598">
                <a:moveTo>
                  <a:pt x="33661" y="187288"/>
                </a:moveTo>
                <a:cubicBezTo>
                  <a:pt x="21404" y="161667"/>
                  <a:pt x="8778" y="135159"/>
                  <a:pt x="8778" y="110867"/>
                </a:cubicBezTo>
                <a:cubicBezTo>
                  <a:pt x="8778" y="78378"/>
                  <a:pt x="19410" y="50763"/>
                  <a:pt x="39568" y="31122"/>
                </a:cubicBezTo>
                <a:cubicBezTo>
                  <a:pt x="59504" y="11629"/>
                  <a:pt x="87267" y="1366"/>
                  <a:pt x="119903" y="1366"/>
                </a:cubicBezTo>
                <a:cubicBezTo>
                  <a:pt x="152243" y="1366"/>
                  <a:pt x="181483" y="11851"/>
                  <a:pt x="202231" y="30827"/>
                </a:cubicBezTo>
                <a:cubicBezTo>
                  <a:pt x="224013" y="50689"/>
                  <a:pt x="235532" y="78231"/>
                  <a:pt x="235679" y="110350"/>
                </a:cubicBezTo>
                <a:lnTo>
                  <a:pt x="257461" y="145718"/>
                </a:lnTo>
                <a:cubicBezTo>
                  <a:pt x="262999" y="154652"/>
                  <a:pt x="263221" y="165875"/>
                  <a:pt x="258126" y="175031"/>
                </a:cubicBezTo>
                <a:cubicBezTo>
                  <a:pt x="253031" y="184187"/>
                  <a:pt x="243359" y="189872"/>
                  <a:pt x="232874" y="189872"/>
                </a:cubicBezTo>
                <a:lnTo>
                  <a:pt x="232874" y="189872"/>
                </a:lnTo>
                <a:lnTo>
                  <a:pt x="228813" y="189872"/>
                </a:lnTo>
                <a:lnTo>
                  <a:pt x="229108" y="196887"/>
                </a:lnTo>
                <a:cubicBezTo>
                  <a:pt x="229846" y="217635"/>
                  <a:pt x="215153" y="235799"/>
                  <a:pt x="194921" y="239122"/>
                </a:cubicBezTo>
                <a:cubicBezTo>
                  <a:pt x="193297" y="239417"/>
                  <a:pt x="191672" y="239565"/>
                  <a:pt x="190196" y="239565"/>
                </a:cubicBezTo>
                <a:cubicBezTo>
                  <a:pt x="190122" y="239565"/>
                  <a:pt x="189974" y="239565"/>
                  <a:pt x="189900" y="239565"/>
                </a:cubicBezTo>
                <a:lnTo>
                  <a:pt x="181040" y="239565"/>
                </a:lnTo>
                <a:lnTo>
                  <a:pt x="181040" y="317389"/>
                </a:lnTo>
                <a:cubicBezTo>
                  <a:pt x="181040" y="324699"/>
                  <a:pt x="175059" y="330680"/>
                  <a:pt x="167749" y="330680"/>
                </a:cubicBezTo>
                <a:cubicBezTo>
                  <a:pt x="160439" y="330680"/>
                  <a:pt x="154458" y="324699"/>
                  <a:pt x="154458" y="317389"/>
                </a:cubicBezTo>
                <a:lnTo>
                  <a:pt x="154458" y="239639"/>
                </a:lnTo>
                <a:lnTo>
                  <a:pt x="141611" y="239639"/>
                </a:lnTo>
                <a:cubicBezTo>
                  <a:pt x="134301" y="239639"/>
                  <a:pt x="128320" y="233658"/>
                  <a:pt x="128320" y="226348"/>
                </a:cubicBezTo>
                <a:cubicBezTo>
                  <a:pt x="128320" y="219038"/>
                  <a:pt x="134301" y="213057"/>
                  <a:pt x="141611" y="213057"/>
                </a:cubicBezTo>
                <a:lnTo>
                  <a:pt x="189531" y="213057"/>
                </a:lnTo>
                <a:cubicBezTo>
                  <a:pt x="189753" y="213057"/>
                  <a:pt x="190048" y="213057"/>
                  <a:pt x="190491" y="212910"/>
                </a:cubicBezTo>
                <a:cubicBezTo>
                  <a:pt x="197579" y="211728"/>
                  <a:pt x="202674" y="205305"/>
                  <a:pt x="202453" y="197921"/>
                </a:cubicBezTo>
                <a:lnTo>
                  <a:pt x="201714" y="177099"/>
                </a:lnTo>
                <a:cubicBezTo>
                  <a:pt x="201567" y="173481"/>
                  <a:pt x="202896" y="170010"/>
                  <a:pt x="205406" y="167352"/>
                </a:cubicBezTo>
                <a:cubicBezTo>
                  <a:pt x="207917" y="164768"/>
                  <a:pt x="211387" y="163291"/>
                  <a:pt x="215005" y="163291"/>
                </a:cubicBezTo>
                <a:lnTo>
                  <a:pt x="232874" y="163291"/>
                </a:lnTo>
                <a:cubicBezTo>
                  <a:pt x="233833" y="163291"/>
                  <a:pt x="234498" y="162848"/>
                  <a:pt x="234941" y="162036"/>
                </a:cubicBezTo>
                <a:cubicBezTo>
                  <a:pt x="235384" y="161224"/>
                  <a:pt x="235384" y="160411"/>
                  <a:pt x="234867" y="159599"/>
                </a:cubicBezTo>
                <a:lnTo>
                  <a:pt x="210944" y="120835"/>
                </a:lnTo>
                <a:cubicBezTo>
                  <a:pt x="209172" y="118029"/>
                  <a:pt x="208655" y="114780"/>
                  <a:pt x="209172" y="111753"/>
                </a:cubicBezTo>
                <a:cubicBezTo>
                  <a:pt x="209172" y="111457"/>
                  <a:pt x="209098" y="111162"/>
                  <a:pt x="209098" y="110867"/>
                </a:cubicBezTo>
                <a:cubicBezTo>
                  <a:pt x="209098" y="86131"/>
                  <a:pt x="200533" y="65235"/>
                  <a:pt x="184289" y="50468"/>
                </a:cubicBezTo>
                <a:cubicBezTo>
                  <a:pt x="168414" y="35996"/>
                  <a:pt x="145524" y="27947"/>
                  <a:pt x="119903" y="27947"/>
                </a:cubicBezTo>
                <a:cubicBezTo>
                  <a:pt x="67774" y="27947"/>
                  <a:pt x="35359" y="59697"/>
                  <a:pt x="35359" y="110867"/>
                </a:cubicBezTo>
                <a:cubicBezTo>
                  <a:pt x="35359" y="129104"/>
                  <a:pt x="46730" y="152806"/>
                  <a:pt x="57658" y="175770"/>
                </a:cubicBezTo>
                <a:cubicBezTo>
                  <a:pt x="67774" y="196887"/>
                  <a:pt x="78185" y="218743"/>
                  <a:pt x="80769" y="238531"/>
                </a:cubicBezTo>
                <a:cubicBezTo>
                  <a:pt x="80843" y="239122"/>
                  <a:pt x="80917" y="239712"/>
                  <a:pt x="80917" y="240229"/>
                </a:cubicBezTo>
                <a:lnTo>
                  <a:pt x="80917" y="317389"/>
                </a:lnTo>
                <a:cubicBezTo>
                  <a:pt x="80917" y="324699"/>
                  <a:pt x="74936" y="330680"/>
                  <a:pt x="67626" y="330680"/>
                </a:cubicBezTo>
                <a:cubicBezTo>
                  <a:pt x="60316" y="330680"/>
                  <a:pt x="54335" y="324699"/>
                  <a:pt x="54335" y="317389"/>
                </a:cubicBezTo>
                <a:lnTo>
                  <a:pt x="54335" y="241189"/>
                </a:lnTo>
                <a:cubicBezTo>
                  <a:pt x="52046" y="225831"/>
                  <a:pt x="42743" y="206264"/>
                  <a:pt x="33661" y="187288"/>
                </a:cubicBezTo>
                <a:moveTo>
                  <a:pt x="490418" y="217266"/>
                </a:moveTo>
                <a:cubicBezTo>
                  <a:pt x="470482" y="197773"/>
                  <a:pt x="442719" y="187510"/>
                  <a:pt x="410083" y="187510"/>
                </a:cubicBezTo>
                <a:cubicBezTo>
                  <a:pt x="377742" y="187510"/>
                  <a:pt x="348503" y="197995"/>
                  <a:pt x="327754" y="216971"/>
                </a:cubicBezTo>
                <a:cubicBezTo>
                  <a:pt x="306046" y="236833"/>
                  <a:pt x="294454" y="264374"/>
                  <a:pt x="294306" y="296494"/>
                </a:cubicBezTo>
                <a:lnTo>
                  <a:pt x="272524" y="331861"/>
                </a:lnTo>
                <a:cubicBezTo>
                  <a:pt x="266986" y="340796"/>
                  <a:pt x="266765" y="352019"/>
                  <a:pt x="271860" y="361175"/>
                </a:cubicBezTo>
                <a:cubicBezTo>
                  <a:pt x="276954" y="370331"/>
                  <a:pt x="286627" y="376016"/>
                  <a:pt x="297112" y="376016"/>
                </a:cubicBezTo>
                <a:lnTo>
                  <a:pt x="301173" y="376016"/>
                </a:lnTo>
                <a:lnTo>
                  <a:pt x="300878" y="383031"/>
                </a:lnTo>
                <a:cubicBezTo>
                  <a:pt x="300139" y="403779"/>
                  <a:pt x="314833" y="421943"/>
                  <a:pt x="335064" y="425266"/>
                </a:cubicBezTo>
                <a:cubicBezTo>
                  <a:pt x="336689" y="425561"/>
                  <a:pt x="338313" y="425709"/>
                  <a:pt x="339790" y="425709"/>
                </a:cubicBezTo>
                <a:cubicBezTo>
                  <a:pt x="339864" y="425709"/>
                  <a:pt x="340011" y="425709"/>
                  <a:pt x="340085" y="425709"/>
                </a:cubicBezTo>
                <a:lnTo>
                  <a:pt x="348798" y="425709"/>
                </a:lnTo>
                <a:lnTo>
                  <a:pt x="348798" y="503459"/>
                </a:lnTo>
                <a:cubicBezTo>
                  <a:pt x="348798" y="510769"/>
                  <a:pt x="354779" y="516750"/>
                  <a:pt x="362089" y="516750"/>
                </a:cubicBezTo>
                <a:cubicBezTo>
                  <a:pt x="369399" y="516750"/>
                  <a:pt x="375379" y="510769"/>
                  <a:pt x="375379" y="503459"/>
                </a:cubicBezTo>
                <a:lnTo>
                  <a:pt x="375379" y="425709"/>
                </a:lnTo>
                <a:lnTo>
                  <a:pt x="388227" y="425709"/>
                </a:lnTo>
                <a:cubicBezTo>
                  <a:pt x="395537" y="425709"/>
                  <a:pt x="401518" y="419728"/>
                  <a:pt x="401518" y="412418"/>
                </a:cubicBezTo>
                <a:cubicBezTo>
                  <a:pt x="401518" y="405108"/>
                  <a:pt x="395537" y="399127"/>
                  <a:pt x="388227" y="399127"/>
                </a:cubicBezTo>
                <a:lnTo>
                  <a:pt x="340307" y="399127"/>
                </a:lnTo>
                <a:cubicBezTo>
                  <a:pt x="340085" y="399127"/>
                  <a:pt x="339790" y="399127"/>
                  <a:pt x="339347" y="398979"/>
                </a:cubicBezTo>
                <a:cubicBezTo>
                  <a:pt x="332259" y="397798"/>
                  <a:pt x="327164" y="391374"/>
                  <a:pt x="327385" y="383991"/>
                </a:cubicBezTo>
                <a:lnTo>
                  <a:pt x="328124" y="363168"/>
                </a:lnTo>
                <a:cubicBezTo>
                  <a:pt x="328271" y="359550"/>
                  <a:pt x="326942" y="356080"/>
                  <a:pt x="324432" y="353422"/>
                </a:cubicBezTo>
                <a:cubicBezTo>
                  <a:pt x="321921" y="350837"/>
                  <a:pt x="318451" y="349361"/>
                  <a:pt x="314833" y="349361"/>
                </a:cubicBezTo>
                <a:lnTo>
                  <a:pt x="296964" y="349361"/>
                </a:lnTo>
                <a:cubicBezTo>
                  <a:pt x="296004" y="349361"/>
                  <a:pt x="295340" y="348918"/>
                  <a:pt x="294897" y="348106"/>
                </a:cubicBezTo>
                <a:cubicBezTo>
                  <a:pt x="294454" y="347293"/>
                  <a:pt x="294454" y="346481"/>
                  <a:pt x="294971" y="345669"/>
                </a:cubicBezTo>
                <a:lnTo>
                  <a:pt x="318894" y="306904"/>
                </a:lnTo>
                <a:cubicBezTo>
                  <a:pt x="320666" y="304099"/>
                  <a:pt x="321183" y="300850"/>
                  <a:pt x="320666" y="297822"/>
                </a:cubicBezTo>
                <a:cubicBezTo>
                  <a:pt x="320666" y="297527"/>
                  <a:pt x="320740" y="297232"/>
                  <a:pt x="320740" y="296936"/>
                </a:cubicBezTo>
                <a:cubicBezTo>
                  <a:pt x="320740" y="272201"/>
                  <a:pt x="329305" y="251305"/>
                  <a:pt x="345549" y="236538"/>
                </a:cubicBezTo>
                <a:cubicBezTo>
                  <a:pt x="361424" y="222065"/>
                  <a:pt x="384314" y="214017"/>
                  <a:pt x="409935" y="214017"/>
                </a:cubicBezTo>
                <a:cubicBezTo>
                  <a:pt x="462064" y="214017"/>
                  <a:pt x="494479" y="245767"/>
                  <a:pt x="494479" y="296936"/>
                </a:cubicBezTo>
                <a:cubicBezTo>
                  <a:pt x="494479" y="315174"/>
                  <a:pt x="483108" y="338876"/>
                  <a:pt x="472180" y="361839"/>
                </a:cubicBezTo>
                <a:cubicBezTo>
                  <a:pt x="462064" y="382957"/>
                  <a:pt x="451653" y="404813"/>
                  <a:pt x="449069" y="424601"/>
                </a:cubicBezTo>
                <a:cubicBezTo>
                  <a:pt x="448995" y="425192"/>
                  <a:pt x="448921" y="425782"/>
                  <a:pt x="448921" y="426299"/>
                </a:cubicBezTo>
                <a:lnTo>
                  <a:pt x="448921" y="503459"/>
                </a:lnTo>
                <a:cubicBezTo>
                  <a:pt x="448921" y="510769"/>
                  <a:pt x="454902" y="516750"/>
                  <a:pt x="462212" y="516750"/>
                </a:cubicBezTo>
                <a:cubicBezTo>
                  <a:pt x="469522" y="516750"/>
                  <a:pt x="475503" y="510769"/>
                  <a:pt x="475503" y="503459"/>
                </a:cubicBezTo>
                <a:lnTo>
                  <a:pt x="475503" y="427259"/>
                </a:lnTo>
                <a:cubicBezTo>
                  <a:pt x="477718" y="411827"/>
                  <a:pt x="487095" y="392260"/>
                  <a:pt x="496103" y="373358"/>
                </a:cubicBezTo>
                <a:cubicBezTo>
                  <a:pt x="508360" y="347736"/>
                  <a:pt x="520986" y="321229"/>
                  <a:pt x="520986" y="297010"/>
                </a:cubicBezTo>
                <a:cubicBezTo>
                  <a:pt x="521208" y="264522"/>
                  <a:pt x="510575" y="236907"/>
                  <a:pt x="490418" y="217266"/>
                </a:cubicBezTo>
                <a:moveTo>
                  <a:pt x="298810" y="486624"/>
                </a:moveTo>
                <a:cubicBezTo>
                  <a:pt x="238042" y="498512"/>
                  <a:pt x="176240" y="485960"/>
                  <a:pt x="124924" y="451404"/>
                </a:cubicBezTo>
                <a:cubicBezTo>
                  <a:pt x="73533" y="416848"/>
                  <a:pt x="38756" y="364276"/>
                  <a:pt x="26868" y="303508"/>
                </a:cubicBezTo>
                <a:cubicBezTo>
                  <a:pt x="25465" y="296272"/>
                  <a:pt x="18450" y="291620"/>
                  <a:pt x="11288" y="293023"/>
                </a:cubicBezTo>
                <a:cubicBezTo>
                  <a:pt x="4052" y="294426"/>
                  <a:pt x="-600" y="301440"/>
                  <a:pt x="803" y="308603"/>
                </a:cubicBezTo>
                <a:cubicBezTo>
                  <a:pt x="7522" y="342863"/>
                  <a:pt x="20665" y="374761"/>
                  <a:pt x="40011" y="403410"/>
                </a:cubicBezTo>
                <a:cubicBezTo>
                  <a:pt x="58692" y="431099"/>
                  <a:pt x="82246" y="454653"/>
                  <a:pt x="110082" y="473407"/>
                </a:cubicBezTo>
                <a:cubicBezTo>
                  <a:pt x="137919" y="492162"/>
                  <a:pt x="168635" y="505157"/>
                  <a:pt x="201345" y="512024"/>
                </a:cubicBezTo>
                <a:cubicBezTo>
                  <a:pt x="218844" y="515716"/>
                  <a:pt x="236492" y="517562"/>
                  <a:pt x="254139" y="517562"/>
                </a:cubicBezTo>
                <a:cubicBezTo>
                  <a:pt x="270752" y="517562"/>
                  <a:pt x="287365" y="515938"/>
                  <a:pt x="303979" y="512689"/>
                </a:cubicBezTo>
                <a:cubicBezTo>
                  <a:pt x="311215" y="511286"/>
                  <a:pt x="315867" y="504271"/>
                  <a:pt x="314464" y="497109"/>
                </a:cubicBezTo>
                <a:cubicBezTo>
                  <a:pt x="313061" y="489873"/>
                  <a:pt x="306046" y="485221"/>
                  <a:pt x="298810" y="486624"/>
                </a:cubicBezTo>
                <a:moveTo>
                  <a:pt x="254951" y="27135"/>
                </a:moveTo>
                <a:cubicBezTo>
                  <a:pt x="300952" y="27209"/>
                  <a:pt x="345549" y="40869"/>
                  <a:pt x="383945" y="66712"/>
                </a:cubicBezTo>
                <a:cubicBezTo>
                  <a:pt x="418131" y="89749"/>
                  <a:pt x="445599" y="121425"/>
                  <a:pt x="463393" y="158418"/>
                </a:cubicBezTo>
                <a:cubicBezTo>
                  <a:pt x="465682" y="163143"/>
                  <a:pt x="470408" y="165949"/>
                  <a:pt x="475355" y="165949"/>
                </a:cubicBezTo>
                <a:cubicBezTo>
                  <a:pt x="477275" y="165949"/>
                  <a:pt x="479268" y="165506"/>
                  <a:pt x="481114" y="164620"/>
                </a:cubicBezTo>
                <a:cubicBezTo>
                  <a:pt x="487760" y="161445"/>
                  <a:pt x="490492" y="153471"/>
                  <a:pt x="487317" y="146899"/>
                </a:cubicBezTo>
                <a:cubicBezTo>
                  <a:pt x="467528" y="105698"/>
                  <a:pt x="436886" y="70330"/>
                  <a:pt x="398786" y="44708"/>
                </a:cubicBezTo>
                <a:cubicBezTo>
                  <a:pt x="356034" y="15912"/>
                  <a:pt x="306268" y="628"/>
                  <a:pt x="254951" y="554"/>
                </a:cubicBezTo>
                <a:lnTo>
                  <a:pt x="254951" y="554"/>
                </a:lnTo>
                <a:cubicBezTo>
                  <a:pt x="247641" y="554"/>
                  <a:pt x="241660" y="6461"/>
                  <a:pt x="241660" y="13844"/>
                </a:cubicBezTo>
                <a:cubicBezTo>
                  <a:pt x="241660" y="21228"/>
                  <a:pt x="247567" y="27135"/>
                  <a:pt x="254951" y="27135"/>
                </a:cubicBezTo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>
              <a:latin typeface="Century Gothic" panose="020B0502020202020204" pitchFamily="34" charset="0"/>
            </a:endParaRPr>
          </a:p>
        </p:txBody>
      </p:sp>
      <p:sp>
        <p:nvSpPr>
          <p:cNvPr id="55" name="Forma libre 68">
            <a:extLst>
              <a:ext uri="{FF2B5EF4-FFF2-40B4-BE49-F238E27FC236}">
                <a16:creationId xmlns:a16="http://schemas.microsoft.com/office/drawing/2014/main" id="{89649139-98AE-724D-9C34-5F32BA1DF638}"/>
              </a:ext>
            </a:extLst>
          </p:cNvPr>
          <p:cNvSpPr/>
          <p:nvPr/>
        </p:nvSpPr>
        <p:spPr>
          <a:xfrm>
            <a:off x="19932361" y="4270678"/>
            <a:ext cx="1154972" cy="1154972"/>
          </a:xfrm>
          <a:custGeom>
            <a:avLst/>
            <a:gdLst>
              <a:gd name="connsiteX0" fmla="*/ 265482 w 530889"/>
              <a:gd name="connsiteY0" fmla="*/ 132944 h 530889"/>
              <a:gd name="connsiteX1" fmla="*/ 133018 w 530889"/>
              <a:gd name="connsiteY1" fmla="*/ 265408 h 530889"/>
              <a:gd name="connsiteX2" fmla="*/ 265482 w 530889"/>
              <a:gd name="connsiteY2" fmla="*/ 397872 h 530889"/>
              <a:gd name="connsiteX3" fmla="*/ 397946 w 530889"/>
              <a:gd name="connsiteY3" fmla="*/ 265408 h 530889"/>
              <a:gd name="connsiteX4" fmla="*/ 265482 w 530889"/>
              <a:gd name="connsiteY4" fmla="*/ 132944 h 530889"/>
              <a:gd name="connsiteX5" fmla="*/ 265482 w 530889"/>
              <a:gd name="connsiteY5" fmla="*/ 371290 h 530889"/>
              <a:gd name="connsiteX6" fmla="*/ 159599 w 530889"/>
              <a:gd name="connsiteY6" fmla="*/ 265408 h 530889"/>
              <a:gd name="connsiteX7" fmla="*/ 265482 w 530889"/>
              <a:gd name="connsiteY7" fmla="*/ 159526 h 530889"/>
              <a:gd name="connsiteX8" fmla="*/ 371364 w 530889"/>
              <a:gd name="connsiteY8" fmla="*/ 265408 h 530889"/>
              <a:gd name="connsiteX9" fmla="*/ 265482 w 530889"/>
              <a:gd name="connsiteY9" fmla="*/ 371290 h 530889"/>
              <a:gd name="connsiteX10" fmla="*/ 302843 w 530889"/>
              <a:gd name="connsiteY10" fmla="*/ 288076 h 530889"/>
              <a:gd name="connsiteX11" fmla="*/ 289257 w 530889"/>
              <a:gd name="connsiteY11" fmla="*/ 313476 h 530889"/>
              <a:gd name="connsiteX12" fmla="*/ 263414 w 530889"/>
              <a:gd name="connsiteY12" fmla="*/ 320565 h 530889"/>
              <a:gd name="connsiteX13" fmla="*/ 235799 w 530889"/>
              <a:gd name="connsiteY13" fmla="*/ 314879 h 530889"/>
              <a:gd name="connsiteX14" fmla="*/ 230188 w 530889"/>
              <a:gd name="connsiteY14" fmla="*/ 301367 h 530889"/>
              <a:gd name="connsiteX15" fmla="*/ 243700 w 530889"/>
              <a:gd name="connsiteY15" fmla="*/ 295755 h 530889"/>
              <a:gd name="connsiteX16" fmla="*/ 277813 w 530889"/>
              <a:gd name="connsiteY16" fmla="*/ 296346 h 530889"/>
              <a:gd name="connsiteX17" fmla="*/ 282243 w 530889"/>
              <a:gd name="connsiteY17" fmla="*/ 288150 h 530889"/>
              <a:gd name="connsiteX18" fmla="*/ 278182 w 530889"/>
              <a:gd name="connsiteY18" fmla="*/ 283646 h 530889"/>
              <a:gd name="connsiteX19" fmla="*/ 261568 w 530889"/>
              <a:gd name="connsiteY19" fmla="*/ 274785 h 530889"/>
              <a:gd name="connsiteX20" fmla="*/ 229375 w 530889"/>
              <a:gd name="connsiteY20" fmla="*/ 243109 h 530889"/>
              <a:gd name="connsiteX21" fmla="*/ 243035 w 530889"/>
              <a:gd name="connsiteY21" fmla="*/ 217562 h 530889"/>
              <a:gd name="connsiteX22" fmla="*/ 295903 w 530889"/>
              <a:gd name="connsiteY22" fmla="*/ 215494 h 530889"/>
              <a:gd name="connsiteX23" fmla="*/ 301662 w 530889"/>
              <a:gd name="connsiteY23" fmla="*/ 228932 h 530889"/>
              <a:gd name="connsiteX24" fmla="*/ 288224 w 530889"/>
              <a:gd name="connsiteY24" fmla="*/ 234692 h 530889"/>
              <a:gd name="connsiteX25" fmla="*/ 254628 w 530889"/>
              <a:gd name="connsiteY25" fmla="*/ 234618 h 530889"/>
              <a:gd name="connsiteX26" fmla="*/ 250050 w 530889"/>
              <a:gd name="connsiteY26" fmla="*/ 243035 h 530889"/>
              <a:gd name="connsiteX27" fmla="*/ 253963 w 530889"/>
              <a:gd name="connsiteY27" fmla="*/ 247244 h 530889"/>
              <a:gd name="connsiteX28" fmla="*/ 270355 w 530889"/>
              <a:gd name="connsiteY28" fmla="*/ 256031 h 530889"/>
              <a:gd name="connsiteX29" fmla="*/ 302843 w 530889"/>
              <a:gd name="connsiteY29" fmla="*/ 288076 h 530889"/>
              <a:gd name="connsiteX30" fmla="*/ 255144 w 530889"/>
              <a:gd name="connsiteY30" fmla="*/ 191128 h 530889"/>
              <a:gd name="connsiteX31" fmla="*/ 255144 w 530889"/>
              <a:gd name="connsiteY31" fmla="*/ 178723 h 530889"/>
              <a:gd name="connsiteX32" fmla="*/ 265482 w 530889"/>
              <a:gd name="connsiteY32" fmla="*/ 168386 h 530889"/>
              <a:gd name="connsiteX33" fmla="*/ 275819 w 530889"/>
              <a:gd name="connsiteY33" fmla="*/ 178723 h 530889"/>
              <a:gd name="connsiteX34" fmla="*/ 275819 w 530889"/>
              <a:gd name="connsiteY34" fmla="*/ 191128 h 530889"/>
              <a:gd name="connsiteX35" fmla="*/ 265482 w 530889"/>
              <a:gd name="connsiteY35" fmla="*/ 201465 h 530889"/>
              <a:gd name="connsiteX36" fmla="*/ 255144 w 530889"/>
              <a:gd name="connsiteY36" fmla="*/ 191128 h 530889"/>
              <a:gd name="connsiteX37" fmla="*/ 275819 w 530889"/>
              <a:gd name="connsiteY37" fmla="*/ 340501 h 530889"/>
              <a:gd name="connsiteX38" fmla="*/ 275819 w 530889"/>
              <a:gd name="connsiteY38" fmla="*/ 352905 h 530889"/>
              <a:gd name="connsiteX39" fmla="*/ 265482 w 530889"/>
              <a:gd name="connsiteY39" fmla="*/ 363242 h 530889"/>
              <a:gd name="connsiteX40" fmla="*/ 255144 w 530889"/>
              <a:gd name="connsiteY40" fmla="*/ 352905 h 530889"/>
              <a:gd name="connsiteX41" fmla="*/ 255144 w 530889"/>
              <a:gd name="connsiteY41" fmla="*/ 340501 h 530889"/>
              <a:gd name="connsiteX42" fmla="*/ 265482 w 530889"/>
              <a:gd name="connsiteY42" fmla="*/ 330163 h 530889"/>
              <a:gd name="connsiteX43" fmla="*/ 275819 w 530889"/>
              <a:gd name="connsiteY43" fmla="*/ 340501 h 530889"/>
              <a:gd name="connsiteX44" fmla="*/ 510104 w 530889"/>
              <a:gd name="connsiteY44" fmla="*/ 162553 h 530889"/>
              <a:gd name="connsiteX45" fmla="*/ 453250 w 530889"/>
              <a:gd name="connsiteY45" fmla="*/ 78231 h 530889"/>
              <a:gd name="connsiteX46" fmla="*/ 378379 w 530889"/>
              <a:gd name="connsiteY46" fmla="*/ 25585 h 530889"/>
              <a:gd name="connsiteX47" fmla="*/ 377936 w 530889"/>
              <a:gd name="connsiteY47" fmla="*/ 25363 h 530889"/>
              <a:gd name="connsiteX48" fmla="*/ 369001 w 530889"/>
              <a:gd name="connsiteY48" fmla="*/ 21376 h 530889"/>
              <a:gd name="connsiteX49" fmla="*/ 265777 w 530889"/>
              <a:gd name="connsiteY49" fmla="*/ 554 h 530889"/>
              <a:gd name="connsiteX50" fmla="*/ 162553 w 530889"/>
              <a:gd name="connsiteY50" fmla="*/ 21376 h 530889"/>
              <a:gd name="connsiteX51" fmla="*/ 78230 w 530889"/>
              <a:gd name="connsiteY51" fmla="*/ 78231 h 530889"/>
              <a:gd name="connsiteX52" fmla="*/ 21376 w 530889"/>
              <a:gd name="connsiteY52" fmla="*/ 162553 h 530889"/>
              <a:gd name="connsiteX53" fmla="*/ 554 w 530889"/>
              <a:gd name="connsiteY53" fmla="*/ 265777 h 530889"/>
              <a:gd name="connsiteX54" fmla="*/ 21376 w 530889"/>
              <a:gd name="connsiteY54" fmla="*/ 369001 h 530889"/>
              <a:gd name="connsiteX55" fmla="*/ 78230 w 530889"/>
              <a:gd name="connsiteY55" fmla="*/ 453324 h 530889"/>
              <a:gd name="connsiteX56" fmla="*/ 162553 w 530889"/>
              <a:gd name="connsiteY56" fmla="*/ 510178 h 530889"/>
              <a:gd name="connsiteX57" fmla="*/ 265777 w 530889"/>
              <a:gd name="connsiteY57" fmla="*/ 531001 h 530889"/>
              <a:gd name="connsiteX58" fmla="*/ 369001 w 530889"/>
              <a:gd name="connsiteY58" fmla="*/ 510178 h 530889"/>
              <a:gd name="connsiteX59" fmla="*/ 453324 w 530889"/>
              <a:gd name="connsiteY59" fmla="*/ 453324 h 530889"/>
              <a:gd name="connsiteX60" fmla="*/ 510178 w 530889"/>
              <a:gd name="connsiteY60" fmla="*/ 369001 h 530889"/>
              <a:gd name="connsiteX61" fmla="*/ 531000 w 530889"/>
              <a:gd name="connsiteY61" fmla="*/ 265777 h 530889"/>
              <a:gd name="connsiteX62" fmla="*/ 510104 w 530889"/>
              <a:gd name="connsiteY62" fmla="*/ 162553 h 530889"/>
              <a:gd name="connsiteX63" fmla="*/ 92776 w 530889"/>
              <a:gd name="connsiteY63" fmla="*/ 438704 h 530889"/>
              <a:gd name="connsiteX64" fmla="*/ 21154 w 530889"/>
              <a:gd name="connsiteY64" fmla="*/ 265777 h 530889"/>
              <a:gd name="connsiteX65" fmla="*/ 92776 w 530889"/>
              <a:gd name="connsiteY65" fmla="*/ 92850 h 530889"/>
              <a:gd name="connsiteX66" fmla="*/ 265703 w 530889"/>
              <a:gd name="connsiteY66" fmla="*/ 21228 h 530889"/>
              <a:gd name="connsiteX67" fmla="*/ 359255 w 530889"/>
              <a:gd name="connsiteY67" fmla="*/ 39688 h 530889"/>
              <a:gd name="connsiteX68" fmla="*/ 331861 w 530889"/>
              <a:gd name="connsiteY68" fmla="*/ 87977 h 530889"/>
              <a:gd name="connsiteX69" fmla="*/ 264596 w 530889"/>
              <a:gd name="connsiteY69" fmla="*/ 75720 h 530889"/>
              <a:gd name="connsiteX70" fmla="*/ 130950 w 530889"/>
              <a:gd name="connsiteY70" fmla="*/ 131098 h 530889"/>
              <a:gd name="connsiteX71" fmla="*/ 75572 w 530889"/>
              <a:gd name="connsiteY71" fmla="*/ 264744 h 530889"/>
              <a:gd name="connsiteX72" fmla="*/ 130950 w 530889"/>
              <a:gd name="connsiteY72" fmla="*/ 398389 h 530889"/>
              <a:gd name="connsiteX73" fmla="*/ 264596 w 530889"/>
              <a:gd name="connsiteY73" fmla="*/ 453767 h 530889"/>
              <a:gd name="connsiteX74" fmla="*/ 322632 w 530889"/>
              <a:gd name="connsiteY74" fmla="*/ 444759 h 530889"/>
              <a:gd name="connsiteX75" fmla="*/ 337768 w 530889"/>
              <a:gd name="connsiteY75" fmla="*/ 499620 h 530889"/>
              <a:gd name="connsiteX76" fmla="*/ 265629 w 530889"/>
              <a:gd name="connsiteY76" fmla="*/ 510400 h 530889"/>
              <a:gd name="connsiteX77" fmla="*/ 92776 w 530889"/>
              <a:gd name="connsiteY77" fmla="*/ 438704 h 530889"/>
              <a:gd name="connsiteX78" fmla="*/ 326545 w 530889"/>
              <a:gd name="connsiteY78" fmla="*/ 421352 h 530889"/>
              <a:gd name="connsiteX79" fmla="*/ 325068 w 530889"/>
              <a:gd name="connsiteY79" fmla="*/ 421943 h 530889"/>
              <a:gd name="connsiteX80" fmla="*/ 264596 w 530889"/>
              <a:gd name="connsiteY80" fmla="*/ 433092 h 530889"/>
              <a:gd name="connsiteX81" fmla="*/ 145570 w 530889"/>
              <a:gd name="connsiteY81" fmla="*/ 383769 h 530889"/>
              <a:gd name="connsiteX82" fmla="*/ 96247 w 530889"/>
              <a:gd name="connsiteY82" fmla="*/ 264744 h 530889"/>
              <a:gd name="connsiteX83" fmla="*/ 145570 w 530889"/>
              <a:gd name="connsiteY83" fmla="*/ 145718 h 530889"/>
              <a:gd name="connsiteX84" fmla="*/ 264596 w 530889"/>
              <a:gd name="connsiteY84" fmla="*/ 96395 h 530889"/>
              <a:gd name="connsiteX85" fmla="*/ 331492 w 530889"/>
              <a:gd name="connsiteY85" fmla="*/ 110202 h 530889"/>
              <a:gd name="connsiteX86" fmla="*/ 333043 w 530889"/>
              <a:gd name="connsiteY86" fmla="*/ 110867 h 530889"/>
              <a:gd name="connsiteX87" fmla="*/ 383621 w 530889"/>
              <a:gd name="connsiteY87" fmla="*/ 145718 h 530889"/>
              <a:gd name="connsiteX88" fmla="*/ 432944 w 530889"/>
              <a:gd name="connsiteY88" fmla="*/ 264744 h 530889"/>
              <a:gd name="connsiteX89" fmla="*/ 383621 w 530889"/>
              <a:gd name="connsiteY89" fmla="*/ 383769 h 530889"/>
              <a:gd name="connsiteX90" fmla="*/ 326545 w 530889"/>
              <a:gd name="connsiteY90" fmla="*/ 421352 h 530889"/>
              <a:gd name="connsiteX91" fmla="*/ 438630 w 530889"/>
              <a:gd name="connsiteY91" fmla="*/ 438704 h 530889"/>
              <a:gd name="connsiteX92" fmla="*/ 357409 w 530889"/>
              <a:gd name="connsiteY92" fmla="*/ 492605 h 530889"/>
              <a:gd name="connsiteX93" fmla="*/ 342125 w 530889"/>
              <a:gd name="connsiteY93" fmla="*/ 437227 h 530889"/>
              <a:gd name="connsiteX94" fmla="*/ 398315 w 530889"/>
              <a:gd name="connsiteY94" fmla="*/ 398389 h 530889"/>
              <a:gd name="connsiteX95" fmla="*/ 453693 w 530889"/>
              <a:gd name="connsiteY95" fmla="*/ 264744 h 530889"/>
              <a:gd name="connsiteX96" fmla="*/ 398315 w 530889"/>
              <a:gd name="connsiteY96" fmla="*/ 131098 h 530889"/>
              <a:gd name="connsiteX97" fmla="*/ 350911 w 530889"/>
              <a:gd name="connsiteY97" fmla="*/ 96469 h 530889"/>
              <a:gd name="connsiteX98" fmla="*/ 378157 w 530889"/>
              <a:gd name="connsiteY98" fmla="*/ 48474 h 530889"/>
              <a:gd name="connsiteX99" fmla="*/ 438704 w 530889"/>
              <a:gd name="connsiteY99" fmla="*/ 92850 h 530889"/>
              <a:gd name="connsiteX100" fmla="*/ 510326 w 530889"/>
              <a:gd name="connsiteY100" fmla="*/ 265777 h 530889"/>
              <a:gd name="connsiteX101" fmla="*/ 438630 w 530889"/>
              <a:gd name="connsiteY101" fmla="*/ 438704 h 530889"/>
              <a:gd name="connsiteX102" fmla="*/ 388568 w 530889"/>
              <a:gd name="connsiteY102" fmla="*/ 86131 h 530889"/>
              <a:gd name="connsiteX103" fmla="*/ 379708 w 530889"/>
              <a:gd name="connsiteY103" fmla="*/ 91078 h 530889"/>
              <a:gd name="connsiteX104" fmla="*/ 374318 w 530889"/>
              <a:gd name="connsiteY104" fmla="*/ 89528 h 530889"/>
              <a:gd name="connsiteX105" fmla="*/ 374022 w 530889"/>
              <a:gd name="connsiteY105" fmla="*/ 89306 h 530889"/>
              <a:gd name="connsiteX106" fmla="*/ 370626 w 530889"/>
              <a:gd name="connsiteY106" fmla="*/ 75056 h 530889"/>
              <a:gd name="connsiteX107" fmla="*/ 384803 w 530889"/>
              <a:gd name="connsiteY107" fmla="*/ 71659 h 530889"/>
              <a:gd name="connsiteX108" fmla="*/ 384876 w 530889"/>
              <a:gd name="connsiteY108" fmla="*/ 71733 h 530889"/>
              <a:gd name="connsiteX109" fmla="*/ 385098 w 530889"/>
              <a:gd name="connsiteY109" fmla="*/ 71881 h 530889"/>
              <a:gd name="connsiteX110" fmla="*/ 388568 w 530889"/>
              <a:gd name="connsiteY110" fmla="*/ 86131 h 530889"/>
              <a:gd name="connsiteX111" fmla="*/ 493269 w 530889"/>
              <a:gd name="connsiteY111" fmla="*/ 255588 h 530889"/>
              <a:gd name="connsiteX112" fmla="*/ 493269 w 530889"/>
              <a:gd name="connsiteY112" fmla="*/ 256326 h 530889"/>
              <a:gd name="connsiteX113" fmla="*/ 483375 w 530889"/>
              <a:gd name="connsiteY113" fmla="*/ 267106 h 530889"/>
              <a:gd name="connsiteX114" fmla="*/ 482932 w 530889"/>
              <a:gd name="connsiteY114" fmla="*/ 267106 h 530889"/>
              <a:gd name="connsiteX115" fmla="*/ 472595 w 530889"/>
              <a:gd name="connsiteY115" fmla="*/ 257212 h 530889"/>
              <a:gd name="connsiteX116" fmla="*/ 472595 w 530889"/>
              <a:gd name="connsiteY116" fmla="*/ 256474 h 530889"/>
              <a:gd name="connsiteX117" fmla="*/ 482489 w 530889"/>
              <a:gd name="connsiteY117" fmla="*/ 245693 h 530889"/>
              <a:gd name="connsiteX118" fmla="*/ 493269 w 530889"/>
              <a:gd name="connsiteY118" fmla="*/ 255588 h 530889"/>
              <a:gd name="connsiteX119" fmla="*/ 464399 w 530889"/>
              <a:gd name="connsiteY119" fmla="*/ 377714 h 530889"/>
              <a:gd name="connsiteX120" fmla="*/ 464030 w 530889"/>
              <a:gd name="connsiteY120" fmla="*/ 378379 h 530889"/>
              <a:gd name="connsiteX121" fmla="*/ 455022 w 530889"/>
              <a:gd name="connsiteY121" fmla="*/ 383621 h 530889"/>
              <a:gd name="connsiteX122" fmla="*/ 449927 w 530889"/>
              <a:gd name="connsiteY122" fmla="*/ 382292 h 530889"/>
              <a:gd name="connsiteX123" fmla="*/ 446014 w 530889"/>
              <a:gd name="connsiteY123" fmla="*/ 368190 h 530889"/>
              <a:gd name="connsiteX124" fmla="*/ 446383 w 530889"/>
              <a:gd name="connsiteY124" fmla="*/ 367599 h 530889"/>
              <a:gd name="connsiteX125" fmla="*/ 460486 w 530889"/>
              <a:gd name="connsiteY125" fmla="*/ 363685 h 530889"/>
              <a:gd name="connsiteX126" fmla="*/ 464399 w 530889"/>
              <a:gd name="connsiteY126" fmla="*/ 377714 h 530889"/>
              <a:gd name="connsiteX127" fmla="*/ 446974 w 530889"/>
              <a:gd name="connsiteY127" fmla="*/ 404222 h 530889"/>
              <a:gd name="connsiteX128" fmla="*/ 446531 w 530889"/>
              <a:gd name="connsiteY128" fmla="*/ 404813 h 530889"/>
              <a:gd name="connsiteX129" fmla="*/ 438335 w 530889"/>
              <a:gd name="connsiteY129" fmla="*/ 408874 h 530889"/>
              <a:gd name="connsiteX130" fmla="*/ 432058 w 530889"/>
              <a:gd name="connsiteY130" fmla="*/ 406732 h 530889"/>
              <a:gd name="connsiteX131" fmla="*/ 430139 w 530889"/>
              <a:gd name="connsiteY131" fmla="*/ 392260 h 530889"/>
              <a:gd name="connsiteX132" fmla="*/ 430582 w 530889"/>
              <a:gd name="connsiteY132" fmla="*/ 391670 h 530889"/>
              <a:gd name="connsiteX133" fmla="*/ 445054 w 530889"/>
              <a:gd name="connsiteY133" fmla="*/ 389750 h 530889"/>
              <a:gd name="connsiteX134" fmla="*/ 446974 w 530889"/>
              <a:gd name="connsiteY134" fmla="*/ 404222 h 530889"/>
              <a:gd name="connsiteX135" fmla="*/ 477985 w 530889"/>
              <a:gd name="connsiteY135" fmla="*/ 348992 h 530889"/>
              <a:gd name="connsiteX136" fmla="*/ 477690 w 530889"/>
              <a:gd name="connsiteY136" fmla="*/ 349730 h 530889"/>
              <a:gd name="connsiteX137" fmla="*/ 468091 w 530889"/>
              <a:gd name="connsiteY137" fmla="*/ 356302 h 530889"/>
              <a:gd name="connsiteX138" fmla="*/ 464325 w 530889"/>
              <a:gd name="connsiteY138" fmla="*/ 355563 h 530889"/>
              <a:gd name="connsiteX139" fmla="*/ 458492 w 530889"/>
              <a:gd name="connsiteY139" fmla="*/ 342125 h 530889"/>
              <a:gd name="connsiteX140" fmla="*/ 458714 w 530889"/>
              <a:gd name="connsiteY140" fmla="*/ 341460 h 530889"/>
              <a:gd name="connsiteX141" fmla="*/ 472078 w 530889"/>
              <a:gd name="connsiteY141" fmla="*/ 335553 h 530889"/>
              <a:gd name="connsiteX142" fmla="*/ 477985 w 530889"/>
              <a:gd name="connsiteY142" fmla="*/ 348992 h 530889"/>
              <a:gd name="connsiteX143" fmla="*/ 492531 w 530889"/>
              <a:gd name="connsiteY143" fmla="*/ 287264 h 530889"/>
              <a:gd name="connsiteX144" fmla="*/ 492457 w 530889"/>
              <a:gd name="connsiteY144" fmla="*/ 288002 h 530889"/>
              <a:gd name="connsiteX145" fmla="*/ 482194 w 530889"/>
              <a:gd name="connsiteY145" fmla="*/ 297379 h 530889"/>
              <a:gd name="connsiteX146" fmla="*/ 481234 w 530889"/>
              <a:gd name="connsiteY146" fmla="*/ 297306 h 530889"/>
              <a:gd name="connsiteX147" fmla="*/ 471931 w 530889"/>
              <a:gd name="connsiteY147" fmla="*/ 286082 h 530889"/>
              <a:gd name="connsiteX148" fmla="*/ 472004 w 530889"/>
              <a:gd name="connsiteY148" fmla="*/ 285344 h 530889"/>
              <a:gd name="connsiteX149" fmla="*/ 483228 w 530889"/>
              <a:gd name="connsiteY149" fmla="*/ 275967 h 530889"/>
              <a:gd name="connsiteX150" fmla="*/ 492531 w 530889"/>
              <a:gd name="connsiteY150" fmla="*/ 287264 h 530889"/>
              <a:gd name="connsiteX151" fmla="*/ 487436 w 530889"/>
              <a:gd name="connsiteY151" fmla="*/ 318645 h 530889"/>
              <a:gd name="connsiteX152" fmla="*/ 487289 w 530889"/>
              <a:gd name="connsiteY152" fmla="*/ 319383 h 530889"/>
              <a:gd name="connsiteX153" fmla="*/ 477247 w 530889"/>
              <a:gd name="connsiteY153" fmla="*/ 327357 h 530889"/>
              <a:gd name="connsiteX154" fmla="*/ 474810 w 530889"/>
              <a:gd name="connsiteY154" fmla="*/ 327062 h 530889"/>
              <a:gd name="connsiteX155" fmla="*/ 467131 w 530889"/>
              <a:gd name="connsiteY155" fmla="*/ 314584 h 530889"/>
              <a:gd name="connsiteX156" fmla="*/ 467279 w 530889"/>
              <a:gd name="connsiteY156" fmla="*/ 313845 h 530889"/>
              <a:gd name="connsiteX157" fmla="*/ 479683 w 530889"/>
              <a:gd name="connsiteY157" fmla="*/ 306166 h 530889"/>
              <a:gd name="connsiteX158" fmla="*/ 487436 w 530889"/>
              <a:gd name="connsiteY158" fmla="*/ 318645 h 530889"/>
              <a:gd name="connsiteX159" fmla="*/ 460560 w 530889"/>
              <a:gd name="connsiteY159" fmla="*/ 179609 h 530889"/>
              <a:gd name="connsiteX160" fmla="*/ 451330 w 530889"/>
              <a:gd name="connsiteY160" fmla="*/ 173850 h 530889"/>
              <a:gd name="connsiteX161" fmla="*/ 451035 w 530889"/>
              <a:gd name="connsiteY161" fmla="*/ 173259 h 530889"/>
              <a:gd name="connsiteX162" fmla="*/ 455612 w 530889"/>
              <a:gd name="connsiteY162" fmla="*/ 159378 h 530889"/>
              <a:gd name="connsiteX163" fmla="*/ 469494 w 530889"/>
              <a:gd name="connsiteY163" fmla="*/ 163956 h 530889"/>
              <a:gd name="connsiteX164" fmla="*/ 469863 w 530889"/>
              <a:gd name="connsiteY164" fmla="*/ 164620 h 530889"/>
              <a:gd name="connsiteX165" fmla="*/ 465211 w 530889"/>
              <a:gd name="connsiteY165" fmla="*/ 178501 h 530889"/>
              <a:gd name="connsiteX166" fmla="*/ 460560 w 530889"/>
              <a:gd name="connsiteY166" fmla="*/ 179609 h 530889"/>
              <a:gd name="connsiteX167" fmla="*/ 451035 w 530889"/>
              <a:gd name="connsiteY167" fmla="*/ 151625 h 530889"/>
              <a:gd name="connsiteX168" fmla="*/ 445201 w 530889"/>
              <a:gd name="connsiteY168" fmla="*/ 153471 h 530889"/>
              <a:gd name="connsiteX169" fmla="*/ 436636 w 530889"/>
              <a:gd name="connsiteY169" fmla="*/ 148967 h 530889"/>
              <a:gd name="connsiteX170" fmla="*/ 436267 w 530889"/>
              <a:gd name="connsiteY170" fmla="*/ 148376 h 530889"/>
              <a:gd name="connsiteX171" fmla="*/ 438925 w 530889"/>
              <a:gd name="connsiteY171" fmla="*/ 133978 h 530889"/>
              <a:gd name="connsiteX172" fmla="*/ 453324 w 530889"/>
              <a:gd name="connsiteY172" fmla="*/ 136636 h 530889"/>
              <a:gd name="connsiteX173" fmla="*/ 453767 w 530889"/>
              <a:gd name="connsiteY173" fmla="*/ 137300 h 530889"/>
              <a:gd name="connsiteX174" fmla="*/ 451035 w 530889"/>
              <a:gd name="connsiteY174" fmla="*/ 151625 h 530889"/>
              <a:gd name="connsiteX175" fmla="*/ 426078 w 530889"/>
              <a:gd name="connsiteY175" fmla="*/ 413526 h 530889"/>
              <a:gd name="connsiteX176" fmla="*/ 426004 w 530889"/>
              <a:gd name="connsiteY176" fmla="*/ 428145 h 530889"/>
              <a:gd name="connsiteX177" fmla="*/ 425487 w 530889"/>
              <a:gd name="connsiteY177" fmla="*/ 428662 h 530889"/>
              <a:gd name="connsiteX178" fmla="*/ 418251 w 530889"/>
              <a:gd name="connsiteY178" fmla="*/ 431690 h 530889"/>
              <a:gd name="connsiteX179" fmla="*/ 410867 w 530889"/>
              <a:gd name="connsiteY179" fmla="*/ 428588 h 530889"/>
              <a:gd name="connsiteX180" fmla="*/ 410941 w 530889"/>
              <a:gd name="connsiteY180" fmla="*/ 413969 h 530889"/>
              <a:gd name="connsiteX181" fmla="*/ 411458 w 530889"/>
              <a:gd name="connsiteY181" fmla="*/ 413452 h 530889"/>
              <a:gd name="connsiteX182" fmla="*/ 426078 w 530889"/>
              <a:gd name="connsiteY182" fmla="*/ 413526 h 530889"/>
              <a:gd name="connsiteX183" fmla="*/ 404074 w 530889"/>
              <a:gd name="connsiteY183" fmla="*/ 434347 h 530889"/>
              <a:gd name="connsiteX184" fmla="*/ 402007 w 530889"/>
              <a:gd name="connsiteY184" fmla="*/ 448820 h 530889"/>
              <a:gd name="connsiteX185" fmla="*/ 401416 w 530889"/>
              <a:gd name="connsiteY185" fmla="*/ 449263 h 530889"/>
              <a:gd name="connsiteX186" fmla="*/ 395214 w 530889"/>
              <a:gd name="connsiteY186" fmla="*/ 451330 h 530889"/>
              <a:gd name="connsiteX187" fmla="*/ 386944 w 530889"/>
              <a:gd name="connsiteY187" fmla="*/ 447195 h 530889"/>
              <a:gd name="connsiteX188" fmla="*/ 389011 w 530889"/>
              <a:gd name="connsiteY188" fmla="*/ 432723 h 530889"/>
              <a:gd name="connsiteX189" fmla="*/ 389602 w 530889"/>
              <a:gd name="connsiteY189" fmla="*/ 432280 h 530889"/>
              <a:gd name="connsiteX190" fmla="*/ 404074 w 530889"/>
              <a:gd name="connsiteY190" fmla="*/ 434347 h 530889"/>
              <a:gd name="connsiteX191" fmla="*/ 433314 w 530889"/>
              <a:gd name="connsiteY191" fmla="*/ 127037 h 530889"/>
              <a:gd name="connsiteX192" fmla="*/ 426373 w 530889"/>
              <a:gd name="connsiteY192" fmla="*/ 129695 h 530889"/>
              <a:gd name="connsiteX193" fmla="*/ 418694 w 530889"/>
              <a:gd name="connsiteY193" fmla="*/ 126299 h 530889"/>
              <a:gd name="connsiteX194" fmla="*/ 418251 w 530889"/>
              <a:gd name="connsiteY194" fmla="*/ 125782 h 530889"/>
              <a:gd name="connsiteX195" fmla="*/ 418842 w 530889"/>
              <a:gd name="connsiteY195" fmla="*/ 111162 h 530889"/>
              <a:gd name="connsiteX196" fmla="*/ 433461 w 530889"/>
              <a:gd name="connsiteY196" fmla="*/ 111753 h 530889"/>
              <a:gd name="connsiteX197" fmla="*/ 433978 w 530889"/>
              <a:gd name="connsiteY197" fmla="*/ 112344 h 530889"/>
              <a:gd name="connsiteX198" fmla="*/ 433314 w 530889"/>
              <a:gd name="connsiteY198" fmla="*/ 127037 h 530889"/>
              <a:gd name="connsiteX199" fmla="*/ 468534 w 530889"/>
              <a:gd name="connsiteY199" fmla="*/ 186771 h 530889"/>
              <a:gd name="connsiteX200" fmla="*/ 481603 w 530889"/>
              <a:gd name="connsiteY200" fmla="*/ 193269 h 530889"/>
              <a:gd name="connsiteX201" fmla="*/ 481825 w 530889"/>
              <a:gd name="connsiteY201" fmla="*/ 194007 h 530889"/>
              <a:gd name="connsiteX202" fmla="*/ 475253 w 530889"/>
              <a:gd name="connsiteY202" fmla="*/ 207077 h 530889"/>
              <a:gd name="connsiteX203" fmla="*/ 472004 w 530889"/>
              <a:gd name="connsiteY203" fmla="*/ 207594 h 530889"/>
              <a:gd name="connsiteX204" fmla="*/ 462184 w 530889"/>
              <a:gd name="connsiteY204" fmla="*/ 200505 h 530889"/>
              <a:gd name="connsiteX205" fmla="*/ 461963 w 530889"/>
              <a:gd name="connsiteY205" fmla="*/ 199841 h 530889"/>
              <a:gd name="connsiteX206" fmla="*/ 468534 w 530889"/>
              <a:gd name="connsiteY206" fmla="*/ 186771 h 530889"/>
              <a:gd name="connsiteX207" fmla="*/ 489651 w 530889"/>
              <a:gd name="connsiteY207" fmla="*/ 223985 h 530889"/>
              <a:gd name="connsiteX208" fmla="*/ 489799 w 530889"/>
              <a:gd name="connsiteY208" fmla="*/ 224724 h 530889"/>
              <a:gd name="connsiteX209" fmla="*/ 481529 w 530889"/>
              <a:gd name="connsiteY209" fmla="*/ 236759 h 530889"/>
              <a:gd name="connsiteX210" fmla="*/ 479683 w 530889"/>
              <a:gd name="connsiteY210" fmla="*/ 236907 h 530889"/>
              <a:gd name="connsiteX211" fmla="*/ 469494 w 530889"/>
              <a:gd name="connsiteY211" fmla="*/ 228415 h 530889"/>
              <a:gd name="connsiteX212" fmla="*/ 469346 w 530889"/>
              <a:gd name="connsiteY212" fmla="*/ 227751 h 530889"/>
              <a:gd name="connsiteX213" fmla="*/ 477616 w 530889"/>
              <a:gd name="connsiteY213" fmla="*/ 215716 h 530889"/>
              <a:gd name="connsiteX214" fmla="*/ 489651 w 530889"/>
              <a:gd name="connsiteY214" fmla="*/ 223985 h 530889"/>
              <a:gd name="connsiteX215" fmla="*/ 412344 w 530889"/>
              <a:gd name="connsiteY215" fmla="*/ 105033 h 530889"/>
              <a:gd name="connsiteX216" fmla="*/ 404370 w 530889"/>
              <a:gd name="connsiteY216" fmla="*/ 108799 h 530889"/>
              <a:gd name="connsiteX217" fmla="*/ 397798 w 530889"/>
              <a:gd name="connsiteY217" fmla="*/ 106437 h 530889"/>
              <a:gd name="connsiteX218" fmla="*/ 397207 w 530889"/>
              <a:gd name="connsiteY218" fmla="*/ 105994 h 530889"/>
              <a:gd name="connsiteX219" fmla="*/ 395804 w 530889"/>
              <a:gd name="connsiteY219" fmla="*/ 91447 h 530889"/>
              <a:gd name="connsiteX220" fmla="*/ 410350 w 530889"/>
              <a:gd name="connsiteY220" fmla="*/ 90045 h 530889"/>
              <a:gd name="connsiteX221" fmla="*/ 410941 w 530889"/>
              <a:gd name="connsiteY221" fmla="*/ 90488 h 530889"/>
              <a:gd name="connsiteX222" fmla="*/ 412344 w 530889"/>
              <a:gd name="connsiteY222" fmla="*/ 105033 h 530889"/>
              <a:gd name="connsiteX223" fmla="*/ 379265 w 530889"/>
              <a:gd name="connsiteY223" fmla="*/ 452068 h 530889"/>
              <a:gd name="connsiteX224" fmla="*/ 375204 w 530889"/>
              <a:gd name="connsiteY224" fmla="*/ 466097 h 530889"/>
              <a:gd name="connsiteX225" fmla="*/ 374908 w 530889"/>
              <a:gd name="connsiteY225" fmla="*/ 466245 h 530889"/>
              <a:gd name="connsiteX226" fmla="*/ 369961 w 530889"/>
              <a:gd name="connsiteY226" fmla="*/ 467501 h 530889"/>
              <a:gd name="connsiteX227" fmla="*/ 360879 w 530889"/>
              <a:gd name="connsiteY227" fmla="*/ 462110 h 530889"/>
              <a:gd name="connsiteX228" fmla="*/ 364940 w 530889"/>
              <a:gd name="connsiteY228" fmla="*/ 448081 h 530889"/>
              <a:gd name="connsiteX229" fmla="*/ 365236 w 530889"/>
              <a:gd name="connsiteY229" fmla="*/ 447934 h 530889"/>
              <a:gd name="connsiteX230" fmla="*/ 379265 w 530889"/>
              <a:gd name="connsiteY230" fmla="*/ 452068 h 530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</a:cxnLst>
            <a:rect l="l" t="t" r="r" b="b"/>
            <a:pathLst>
              <a:path w="530889" h="530889">
                <a:moveTo>
                  <a:pt x="265482" y="132944"/>
                </a:moveTo>
                <a:cubicBezTo>
                  <a:pt x="192457" y="132944"/>
                  <a:pt x="133018" y="192383"/>
                  <a:pt x="133018" y="265408"/>
                </a:cubicBezTo>
                <a:cubicBezTo>
                  <a:pt x="133018" y="338433"/>
                  <a:pt x="192457" y="397872"/>
                  <a:pt x="265482" y="397872"/>
                </a:cubicBezTo>
                <a:cubicBezTo>
                  <a:pt x="338507" y="397872"/>
                  <a:pt x="397946" y="338433"/>
                  <a:pt x="397946" y="265408"/>
                </a:cubicBezTo>
                <a:cubicBezTo>
                  <a:pt x="397946" y="192309"/>
                  <a:pt x="338507" y="132944"/>
                  <a:pt x="265482" y="132944"/>
                </a:cubicBezTo>
                <a:moveTo>
                  <a:pt x="265482" y="371290"/>
                </a:moveTo>
                <a:cubicBezTo>
                  <a:pt x="207076" y="371290"/>
                  <a:pt x="159599" y="323813"/>
                  <a:pt x="159599" y="265408"/>
                </a:cubicBezTo>
                <a:cubicBezTo>
                  <a:pt x="159599" y="207003"/>
                  <a:pt x="207076" y="159526"/>
                  <a:pt x="265482" y="159526"/>
                </a:cubicBezTo>
                <a:cubicBezTo>
                  <a:pt x="323887" y="159526"/>
                  <a:pt x="371364" y="207003"/>
                  <a:pt x="371364" y="265408"/>
                </a:cubicBezTo>
                <a:cubicBezTo>
                  <a:pt x="371364" y="323813"/>
                  <a:pt x="323887" y="371290"/>
                  <a:pt x="265482" y="371290"/>
                </a:cubicBezTo>
                <a:moveTo>
                  <a:pt x="302843" y="288076"/>
                </a:moveTo>
                <a:cubicBezTo>
                  <a:pt x="302843" y="298561"/>
                  <a:pt x="298044" y="307569"/>
                  <a:pt x="289257" y="313476"/>
                </a:cubicBezTo>
                <a:cubicBezTo>
                  <a:pt x="282243" y="318202"/>
                  <a:pt x="273235" y="320565"/>
                  <a:pt x="263414" y="320565"/>
                </a:cubicBezTo>
                <a:cubicBezTo>
                  <a:pt x="254628" y="320565"/>
                  <a:pt x="245103" y="318645"/>
                  <a:pt x="235799" y="314879"/>
                </a:cubicBezTo>
                <a:cubicBezTo>
                  <a:pt x="230483" y="312738"/>
                  <a:pt x="227972" y="306683"/>
                  <a:pt x="230188" y="301367"/>
                </a:cubicBezTo>
                <a:cubicBezTo>
                  <a:pt x="232329" y="296050"/>
                  <a:pt x="238383" y="293540"/>
                  <a:pt x="243700" y="295755"/>
                </a:cubicBezTo>
                <a:cubicBezTo>
                  <a:pt x="258689" y="301884"/>
                  <a:pt x="271610" y="300481"/>
                  <a:pt x="277813" y="296346"/>
                </a:cubicBezTo>
                <a:cubicBezTo>
                  <a:pt x="280840" y="294278"/>
                  <a:pt x="282243" y="291694"/>
                  <a:pt x="282243" y="288150"/>
                </a:cubicBezTo>
                <a:cubicBezTo>
                  <a:pt x="282243" y="287411"/>
                  <a:pt x="281209" y="285861"/>
                  <a:pt x="278182" y="283646"/>
                </a:cubicBezTo>
                <a:cubicBezTo>
                  <a:pt x="273973" y="280619"/>
                  <a:pt x="267697" y="277665"/>
                  <a:pt x="261568" y="274785"/>
                </a:cubicBezTo>
                <a:cubicBezTo>
                  <a:pt x="246506" y="267697"/>
                  <a:pt x="229375" y="259649"/>
                  <a:pt x="229375" y="243109"/>
                </a:cubicBezTo>
                <a:cubicBezTo>
                  <a:pt x="229375" y="232624"/>
                  <a:pt x="234249" y="223542"/>
                  <a:pt x="243035" y="217562"/>
                </a:cubicBezTo>
                <a:cubicBezTo>
                  <a:pt x="256326" y="208553"/>
                  <a:pt x="276557" y="207815"/>
                  <a:pt x="295903" y="215494"/>
                </a:cubicBezTo>
                <a:cubicBezTo>
                  <a:pt x="301219" y="217635"/>
                  <a:pt x="303803" y="223616"/>
                  <a:pt x="301662" y="228932"/>
                </a:cubicBezTo>
                <a:cubicBezTo>
                  <a:pt x="299521" y="234249"/>
                  <a:pt x="293540" y="236833"/>
                  <a:pt x="288224" y="234692"/>
                </a:cubicBezTo>
                <a:cubicBezTo>
                  <a:pt x="273604" y="228859"/>
                  <a:pt x="260830" y="230483"/>
                  <a:pt x="254628" y="234618"/>
                </a:cubicBezTo>
                <a:cubicBezTo>
                  <a:pt x="251453" y="236759"/>
                  <a:pt x="250050" y="239417"/>
                  <a:pt x="250050" y="243035"/>
                </a:cubicBezTo>
                <a:cubicBezTo>
                  <a:pt x="250050" y="243478"/>
                  <a:pt x="250862" y="244955"/>
                  <a:pt x="253963" y="247244"/>
                </a:cubicBezTo>
                <a:cubicBezTo>
                  <a:pt x="258098" y="250197"/>
                  <a:pt x="264300" y="253151"/>
                  <a:pt x="270355" y="256031"/>
                </a:cubicBezTo>
                <a:cubicBezTo>
                  <a:pt x="285639" y="263193"/>
                  <a:pt x="302843" y="271315"/>
                  <a:pt x="302843" y="288076"/>
                </a:cubicBezTo>
                <a:moveTo>
                  <a:pt x="255144" y="191128"/>
                </a:moveTo>
                <a:lnTo>
                  <a:pt x="255144" y="178723"/>
                </a:lnTo>
                <a:cubicBezTo>
                  <a:pt x="255144" y="173038"/>
                  <a:pt x="259796" y="168386"/>
                  <a:pt x="265482" y="168386"/>
                </a:cubicBezTo>
                <a:cubicBezTo>
                  <a:pt x="271167" y="168386"/>
                  <a:pt x="275819" y="173038"/>
                  <a:pt x="275819" y="178723"/>
                </a:cubicBezTo>
                <a:lnTo>
                  <a:pt x="275819" y="191128"/>
                </a:lnTo>
                <a:cubicBezTo>
                  <a:pt x="275819" y="196813"/>
                  <a:pt x="271167" y="201465"/>
                  <a:pt x="265482" y="201465"/>
                </a:cubicBezTo>
                <a:cubicBezTo>
                  <a:pt x="259796" y="201465"/>
                  <a:pt x="255144" y="196813"/>
                  <a:pt x="255144" y="191128"/>
                </a:cubicBezTo>
                <a:moveTo>
                  <a:pt x="275819" y="340501"/>
                </a:moveTo>
                <a:lnTo>
                  <a:pt x="275819" y="352905"/>
                </a:lnTo>
                <a:cubicBezTo>
                  <a:pt x="275819" y="358591"/>
                  <a:pt x="271167" y="363242"/>
                  <a:pt x="265482" y="363242"/>
                </a:cubicBezTo>
                <a:cubicBezTo>
                  <a:pt x="259796" y="363242"/>
                  <a:pt x="255144" y="358591"/>
                  <a:pt x="255144" y="352905"/>
                </a:cubicBezTo>
                <a:lnTo>
                  <a:pt x="255144" y="340501"/>
                </a:lnTo>
                <a:cubicBezTo>
                  <a:pt x="255144" y="334815"/>
                  <a:pt x="259796" y="330163"/>
                  <a:pt x="265482" y="330163"/>
                </a:cubicBezTo>
                <a:cubicBezTo>
                  <a:pt x="271241" y="330163"/>
                  <a:pt x="275819" y="334741"/>
                  <a:pt x="275819" y="340501"/>
                </a:cubicBezTo>
                <a:moveTo>
                  <a:pt x="510104" y="162553"/>
                </a:moveTo>
                <a:cubicBezTo>
                  <a:pt x="496740" y="130950"/>
                  <a:pt x="477616" y="102597"/>
                  <a:pt x="453250" y="78231"/>
                </a:cubicBezTo>
                <a:cubicBezTo>
                  <a:pt x="431320" y="56301"/>
                  <a:pt x="406215" y="38654"/>
                  <a:pt x="378379" y="25585"/>
                </a:cubicBezTo>
                <a:cubicBezTo>
                  <a:pt x="378231" y="25511"/>
                  <a:pt x="378083" y="25437"/>
                  <a:pt x="377936" y="25363"/>
                </a:cubicBezTo>
                <a:cubicBezTo>
                  <a:pt x="374982" y="23960"/>
                  <a:pt x="372029" y="22631"/>
                  <a:pt x="369001" y="21376"/>
                </a:cubicBezTo>
                <a:cubicBezTo>
                  <a:pt x="336292" y="7568"/>
                  <a:pt x="301588" y="554"/>
                  <a:pt x="265777" y="554"/>
                </a:cubicBezTo>
                <a:cubicBezTo>
                  <a:pt x="229966" y="554"/>
                  <a:pt x="195262" y="7568"/>
                  <a:pt x="162553" y="21376"/>
                </a:cubicBezTo>
                <a:cubicBezTo>
                  <a:pt x="130950" y="34741"/>
                  <a:pt x="102597" y="53864"/>
                  <a:pt x="78230" y="78231"/>
                </a:cubicBezTo>
                <a:cubicBezTo>
                  <a:pt x="53864" y="102597"/>
                  <a:pt x="34740" y="130950"/>
                  <a:pt x="21376" y="162553"/>
                </a:cubicBezTo>
                <a:cubicBezTo>
                  <a:pt x="7568" y="195263"/>
                  <a:pt x="554" y="229966"/>
                  <a:pt x="554" y="265777"/>
                </a:cubicBezTo>
                <a:cubicBezTo>
                  <a:pt x="554" y="301588"/>
                  <a:pt x="7568" y="336292"/>
                  <a:pt x="21376" y="369001"/>
                </a:cubicBezTo>
                <a:cubicBezTo>
                  <a:pt x="34740" y="400604"/>
                  <a:pt x="53864" y="428957"/>
                  <a:pt x="78230" y="453324"/>
                </a:cubicBezTo>
                <a:cubicBezTo>
                  <a:pt x="102597" y="477690"/>
                  <a:pt x="130950" y="496814"/>
                  <a:pt x="162553" y="510178"/>
                </a:cubicBezTo>
                <a:cubicBezTo>
                  <a:pt x="195262" y="523986"/>
                  <a:pt x="229966" y="531001"/>
                  <a:pt x="265777" y="531001"/>
                </a:cubicBezTo>
                <a:cubicBezTo>
                  <a:pt x="301588" y="531001"/>
                  <a:pt x="336292" y="523986"/>
                  <a:pt x="369001" y="510178"/>
                </a:cubicBezTo>
                <a:cubicBezTo>
                  <a:pt x="400604" y="496814"/>
                  <a:pt x="428957" y="477690"/>
                  <a:pt x="453324" y="453324"/>
                </a:cubicBezTo>
                <a:cubicBezTo>
                  <a:pt x="477690" y="428957"/>
                  <a:pt x="496814" y="400604"/>
                  <a:pt x="510178" y="369001"/>
                </a:cubicBezTo>
                <a:cubicBezTo>
                  <a:pt x="523986" y="336292"/>
                  <a:pt x="531000" y="301588"/>
                  <a:pt x="531000" y="265777"/>
                </a:cubicBezTo>
                <a:cubicBezTo>
                  <a:pt x="530926" y="229966"/>
                  <a:pt x="523912" y="195263"/>
                  <a:pt x="510104" y="162553"/>
                </a:cubicBezTo>
                <a:moveTo>
                  <a:pt x="92776" y="438704"/>
                </a:moveTo>
                <a:cubicBezTo>
                  <a:pt x="46554" y="392482"/>
                  <a:pt x="21154" y="331123"/>
                  <a:pt x="21154" y="265777"/>
                </a:cubicBezTo>
                <a:cubicBezTo>
                  <a:pt x="21154" y="200431"/>
                  <a:pt x="46554" y="139072"/>
                  <a:pt x="92776" y="92850"/>
                </a:cubicBezTo>
                <a:cubicBezTo>
                  <a:pt x="138999" y="46628"/>
                  <a:pt x="200357" y="21228"/>
                  <a:pt x="265703" y="21228"/>
                </a:cubicBezTo>
                <a:cubicBezTo>
                  <a:pt x="298339" y="21228"/>
                  <a:pt x="330015" y="27578"/>
                  <a:pt x="359255" y="39688"/>
                </a:cubicBezTo>
                <a:lnTo>
                  <a:pt x="331861" y="87977"/>
                </a:lnTo>
                <a:cubicBezTo>
                  <a:pt x="310670" y="79929"/>
                  <a:pt x="288002" y="75720"/>
                  <a:pt x="264596" y="75720"/>
                </a:cubicBezTo>
                <a:cubicBezTo>
                  <a:pt x="214091" y="75720"/>
                  <a:pt x="166614" y="95361"/>
                  <a:pt x="130950" y="131098"/>
                </a:cubicBezTo>
                <a:cubicBezTo>
                  <a:pt x="95287" y="166761"/>
                  <a:pt x="75572" y="214239"/>
                  <a:pt x="75572" y="264744"/>
                </a:cubicBezTo>
                <a:cubicBezTo>
                  <a:pt x="75572" y="315248"/>
                  <a:pt x="95213" y="362725"/>
                  <a:pt x="130950" y="398389"/>
                </a:cubicBezTo>
                <a:cubicBezTo>
                  <a:pt x="166614" y="434052"/>
                  <a:pt x="214091" y="453767"/>
                  <a:pt x="264596" y="453767"/>
                </a:cubicBezTo>
                <a:cubicBezTo>
                  <a:pt x="284606" y="453767"/>
                  <a:pt x="304099" y="450665"/>
                  <a:pt x="322632" y="444759"/>
                </a:cubicBezTo>
                <a:lnTo>
                  <a:pt x="337768" y="499620"/>
                </a:lnTo>
                <a:cubicBezTo>
                  <a:pt x="314731" y="506708"/>
                  <a:pt x="290439" y="510400"/>
                  <a:pt x="265629" y="510400"/>
                </a:cubicBezTo>
                <a:cubicBezTo>
                  <a:pt x="200357" y="510326"/>
                  <a:pt x="138999" y="484852"/>
                  <a:pt x="92776" y="438704"/>
                </a:cubicBezTo>
                <a:moveTo>
                  <a:pt x="326545" y="421352"/>
                </a:moveTo>
                <a:cubicBezTo>
                  <a:pt x="326028" y="421500"/>
                  <a:pt x="325585" y="421722"/>
                  <a:pt x="325068" y="421943"/>
                </a:cubicBezTo>
                <a:cubicBezTo>
                  <a:pt x="306018" y="429253"/>
                  <a:pt x="285639" y="433092"/>
                  <a:pt x="264596" y="433092"/>
                </a:cubicBezTo>
                <a:cubicBezTo>
                  <a:pt x="219629" y="433092"/>
                  <a:pt x="177394" y="415593"/>
                  <a:pt x="145570" y="383769"/>
                </a:cubicBezTo>
                <a:cubicBezTo>
                  <a:pt x="113746" y="351945"/>
                  <a:pt x="96247" y="309710"/>
                  <a:pt x="96247" y="264744"/>
                </a:cubicBezTo>
                <a:cubicBezTo>
                  <a:pt x="96247" y="219777"/>
                  <a:pt x="113746" y="177542"/>
                  <a:pt x="145570" y="145718"/>
                </a:cubicBezTo>
                <a:cubicBezTo>
                  <a:pt x="177394" y="113894"/>
                  <a:pt x="219629" y="96395"/>
                  <a:pt x="264596" y="96395"/>
                </a:cubicBezTo>
                <a:cubicBezTo>
                  <a:pt x="288002" y="96395"/>
                  <a:pt x="310670" y="101120"/>
                  <a:pt x="331492" y="110202"/>
                </a:cubicBezTo>
                <a:cubicBezTo>
                  <a:pt x="332009" y="110498"/>
                  <a:pt x="332526" y="110719"/>
                  <a:pt x="333043" y="110867"/>
                </a:cubicBezTo>
                <a:cubicBezTo>
                  <a:pt x="351650" y="119136"/>
                  <a:pt x="368780" y="130876"/>
                  <a:pt x="383621" y="145718"/>
                </a:cubicBezTo>
                <a:cubicBezTo>
                  <a:pt x="415445" y="177542"/>
                  <a:pt x="432944" y="219777"/>
                  <a:pt x="432944" y="264744"/>
                </a:cubicBezTo>
                <a:cubicBezTo>
                  <a:pt x="432944" y="309710"/>
                  <a:pt x="415445" y="351945"/>
                  <a:pt x="383621" y="383769"/>
                </a:cubicBezTo>
                <a:cubicBezTo>
                  <a:pt x="367082" y="400309"/>
                  <a:pt x="347736" y="413009"/>
                  <a:pt x="326545" y="421352"/>
                </a:cubicBezTo>
                <a:moveTo>
                  <a:pt x="438630" y="438704"/>
                </a:moveTo>
                <a:cubicBezTo>
                  <a:pt x="415002" y="462332"/>
                  <a:pt x="387461" y="480496"/>
                  <a:pt x="357409" y="492605"/>
                </a:cubicBezTo>
                <a:lnTo>
                  <a:pt x="342125" y="437227"/>
                </a:lnTo>
                <a:cubicBezTo>
                  <a:pt x="362799" y="427924"/>
                  <a:pt x="381849" y="414854"/>
                  <a:pt x="398315" y="398389"/>
                </a:cubicBezTo>
                <a:cubicBezTo>
                  <a:pt x="433978" y="362725"/>
                  <a:pt x="453693" y="315248"/>
                  <a:pt x="453693" y="264744"/>
                </a:cubicBezTo>
                <a:cubicBezTo>
                  <a:pt x="453693" y="214239"/>
                  <a:pt x="434052" y="166761"/>
                  <a:pt x="398315" y="131098"/>
                </a:cubicBezTo>
                <a:cubicBezTo>
                  <a:pt x="384138" y="116921"/>
                  <a:pt x="368189" y="105329"/>
                  <a:pt x="350911" y="96469"/>
                </a:cubicBezTo>
                <a:lnTo>
                  <a:pt x="378157" y="48474"/>
                </a:lnTo>
                <a:cubicBezTo>
                  <a:pt x="400235" y="59919"/>
                  <a:pt x="420614" y="74760"/>
                  <a:pt x="438704" y="92850"/>
                </a:cubicBezTo>
                <a:cubicBezTo>
                  <a:pt x="484926" y="139072"/>
                  <a:pt x="510326" y="200431"/>
                  <a:pt x="510326" y="265777"/>
                </a:cubicBezTo>
                <a:cubicBezTo>
                  <a:pt x="510252" y="331123"/>
                  <a:pt x="484778" y="392482"/>
                  <a:pt x="438630" y="438704"/>
                </a:cubicBezTo>
                <a:moveTo>
                  <a:pt x="388568" y="86131"/>
                </a:moveTo>
                <a:cubicBezTo>
                  <a:pt x="386649" y="89306"/>
                  <a:pt x="383252" y="91078"/>
                  <a:pt x="379708" y="91078"/>
                </a:cubicBezTo>
                <a:cubicBezTo>
                  <a:pt x="377862" y="91078"/>
                  <a:pt x="376016" y="90562"/>
                  <a:pt x="374318" y="89528"/>
                </a:cubicBezTo>
                <a:lnTo>
                  <a:pt x="374022" y="89306"/>
                </a:lnTo>
                <a:cubicBezTo>
                  <a:pt x="369149" y="86279"/>
                  <a:pt x="367672" y="79929"/>
                  <a:pt x="370626" y="75056"/>
                </a:cubicBezTo>
                <a:cubicBezTo>
                  <a:pt x="373653" y="70182"/>
                  <a:pt x="380003" y="68706"/>
                  <a:pt x="384803" y="71659"/>
                </a:cubicBezTo>
                <a:cubicBezTo>
                  <a:pt x="384803" y="71659"/>
                  <a:pt x="384876" y="71733"/>
                  <a:pt x="384876" y="71733"/>
                </a:cubicBezTo>
                <a:lnTo>
                  <a:pt x="385098" y="71881"/>
                </a:lnTo>
                <a:cubicBezTo>
                  <a:pt x="390045" y="74908"/>
                  <a:pt x="391596" y="81258"/>
                  <a:pt x="388568" y="86131"/>
                </a:cubicBezTo>
                <a:moveTo>
                  <a:pt x="493269" y="255588"/>
                </a:moveTo>
                <a:lnTo>
                  <a:pt x="493269" y="256326"/>
                </a:lnTo>
                <a:cubicBezTo>
                  <a:pt x="493491" y="262011"/>
                  <a:pt x="489061" y="266885"/>
                  <a:pt x="483375" y="267106"/>
                </a:cubicBezTo>
                <a:cubicBezTo>
                  <a:pt x="483228" y="267106"/>
                  <a:pt x="483080" y="267106"/>
                  <a:pt x="482932" y="267106"/>
                </a:cubicBezTo>
                <a:cubicBezTo>
                  <a:pt x="477394" y="267106"/>
                  <a:pt x="472817" y="262750"/>
                  <a:pt x="472595" y="257212"/>
                </a:cubicBezTo>
                <a:lnTo>
                  <a:pt x="472595" y="256474"/>
                </a:lnTo>
                <a:cubicBezTo>
                  <a:pt x="472300" y="250788"/>
                  <a:pt x="476730" y="245915"/>
                  <a:pt x="482489" y="245693"/>
                </a:cubicBezTo>
                <a:cubicBezTo>
                  <a:pt x="488175" y="245398"/>
                  <a:pt x="493048" y="249828"/>
                  <a:pt x="493269" y="255588"/>
                </a:cubicBezTo>
                <a:moveTo>
                  <a:pt x="464399" y="377714"/>
                </a:moveTo>
                <a:lnTo>
                  <a:pt x="464030" y="378379"/>
                </a:lnTo>
                <a:cubicBezTo>
                  <a:pt x="462110" y="381776"/>
                  <a:pt x="458640" y="383621"/>
                  <a:pt x="455022" y="383621"/>
                </a:cubicBezTo>
                <a:cubicBezTo>
                  <a:pt x="453324" y="383621"/>
                  <a:pt x="451551" y="383178"/>
                  <a:pt x="449927" y="382292"/>
                </a:cubicBezTo>
                <a:cubicBezTo>
                  <a:pt x="444980" y="379486"/>
                  <a:pt x="443208" y="373210"/>
                  <a:pt x="446014" y="368190"/>
                </a:cubicBezTo>
                <a:lnTo>
                  <a:pt x="446383" y="367599"/>
                </a:lnTo>
                <a:cubicBezTo>
                  <a:pt x="449189" y="362652"/>
                  <a:pt x="455465" y="360879"/>
                  <a:pt x="460486" y="363685"/>
                </a:cubicBezTo>
                <a:cubicBezTo>
                  <a:pt x="465433" y="366417"/>
                  <a:pt x="467205" y="372693"/>
                  <a:pt x="464399" y="377714"/>
                </a:cubicBezTo>
                <a:moveTo>
                  <a:pt x="446974" y="404222"/>
                </a:moveTo>
                <a:lnTo>
                  <a:pt x="446531" y="404813"/>
                </a:lnTo>
                <a:cubicBezTo>
                  <a:pt x="444463" y="407471"/>
                  <a:pt x="441436" y="408874"/>
                  <a:pt x="438335" y="408874"/>
                </a:cubicBezTo>
                <a:cubicBezTo>
                  <a:pt x="436120" y="408874"/>
                  <a:pt x="433904" y="408209"/>
                  <a:pt x="432058" y="406732"/>
                </a:cubicBezTo>
                <a:cubicBezTo>
                  <a:pt x="427554" y="403262"/>
                  <a:pt x="426668" y="396764"/>
                  <a:pt x="430139" y="392260"/>
                </a:cubicBezTo>
                <a:lnTo>
                  <a:pt x="430582" y="391670"/>
                </a:lnTo>
                <a:cubicBezTo>
                  <a:pt x="434052" y="387165"/>
                  <a:pt x="440550" y="386280"/>
                  <a:pt x="445054" y="389750"/>
                </a:cubicBezTo>
                <a:cubicBezTo>
                  <a:pt x="449558" y="393220"/>
                  <a:pt x="450444" y="399718"/>
                  <a:pt x="446974" y="404222"/>
                </a:cubicBezTo>
                <a:moveTo>
                  <a:pt x="477985" y="348992"/>
                </a:moveTo>
                <a:lnTo>
                  <a:pt x="477690" y="349730"/>
                </a:lnTo>
                <a:cubicBezTo>
                  <a:pt x="476065" y="353791"/>
                  <a:pt x="472226" y="356302"/>
                  <a:pt x="468091" y="356302"/>
                </a:cubicBezTo>
                <a:cubicBezTo>
                  <a:pt x="466836" y="356302"/>
                  <a:pt x="465507" y="356080"/>
                  <a:pt x="464325" y="355563"/>
                </a:cubicBezTo>
                <a:cubicBezTo>
                  <a:pt x="459009" y="353496"/>
                  <a:pt x="456425" y="347441"/>
                  <a:pt x="458492" y="342125"/>
                </a:cubicBezTo>
                <a:lnTo>
                  <a:pt x="458714" y="341460"/>
                </a:lnTo>
                <a:cubicBezTo>
                  <a:pt x="460781" y="336144"/>
                  <a:pt x="466762" y="333486"/>
                  <a:pt x="472078" y="335553"/>
                </a:cubicBezTo>
                <a:cubicBezTo>
                  <a:pt x="477468" y="337695"/>
                  <a:pt x="480053" y="343675"/>
                  <a:pt x="477985" y="348992"/>
                </a:cubicBezTo>
                <a:moveTo>
                  <a:pt x="492531" y="287264"/>
                </a:moveTo>
                <a:lnTo>
                  <a:pt x="492457" y="288002"/>
                </a:lnTo>
                <a:cubicBezTo>
                  <a:pt x="491940" y="293392"/>
                  <a:pt x="487436" y="297379"/>
                  <a:pt x="482194" y="297379"/>
                </a:cubicBezTo>
                <a:cubicBezTo>
                  <a:pt x="481899" y="297379"/>
                  <a:pt x="481529" y="297379"/>
                  <a:pt x="481234" y="297306"/>
                </a:cubicBezTo>
                <a:cubicBezTo>
                  <a:pt x="475549" y="296789"/>
                  <a:pt x="471340" y="291768"/>
                  <a:pt x="471931" y="286082"/>
                </a:cubicBezTo>
                <a:lnTo>
                  <a:pt x="472004" y="285344"/>
                </a:lnTo>
                <a:cubicBezTo>
                  <a:pt x="472521" y="279658"/>
                  <a:pt x="477542" y="275450"/>
                  <a:pt x="483228" y="275967"/>
                </a:cubicBezTo>
                <a:cubicBezTo>
                  <a:pt x="488913" y="276557"/>
                  <a:pt x="493048" y="281578"/>
                  <a:pt x="492531" y="287264"/>
                </a:cubicBezTo>
                <a:moveTo>
                  <a:pt x="487436" y="318645"/>
                </a:moveTo>
                <a:lnTo>
                  <a:pt x="487289" y="319383"/>
                </a:lnTo>
                <a:cubicBezTo>
                  <a:pt x="486181" y="324109"/>
                  <a:pt x="481899" y="327357"/>
                  <a:pt x="477247" y="327357"/>
                </a:cubicBezTo>
                <a:cubicBezTo>
                  <a:pt x="476435" y="327357"/>
                  <a:pt x="475622" y="327283"/>
                  <a:pt x="474810" y="327062"/>
                </a:cubicBezTo>
                <a:cubicBezTo>
                  <a:pt x="469272" y="325733"/>
                  <a:pt x="465802" y="320195"/>
                  <a:pt x="467131" y="314584"/>
                </a:cubicBezTo>
                <a:lnTo>
                  <a:pt x="467279" y="313845"/>
                </a:lnTo>
                <a:cubicBezTo>
                  <a:pt x="468608" y="308307"/>
                  <a:pt x="474146" y="304837"/>
                  <a:pt x="479683" y="306166"/>
                </a:cubicBezTo>
                <a:cubicBezTo>
                  <a:pt x="485295" y="307495"/>
                  <a:pt x="488765" y="313107"/>
                  <a:pt x="487436" y="318645"/>
                </a:cubicBezTo>
                <a:moveTo>
                  <a:pt x="460560" y="179609"/>
                </a:moveTo>
                <a:cubicBezTo>
                  <a:pt x="456794" y="179609"/>
                  <a:pt x="453102" y="177468"/>
                  <a:pt x="451330" y="173850"/>
                </a:cubicBezTo>
                <a:lnTo>
                  <a:pt x="451035" y="173259"/>
                </a:lnTo>
                <a:cubicBezTo>
                  <a:pt x="448450" y="168164"/>
                  <a:pt x="450518" y="161962"/>
                  <a:pt x="455612" y="159378"/>
                </a:cubicBezTo>
                <a:cubicBezTo>
                  <a:pt x="460707" y="156793"/>
                  <a:pt x="466910" y="158861"/>
                  <a:pt x="469494" y="163956"/>
                </a:cubicBezTo>
                <a:lnTo>
                  <a:pt x="469863" y="164620"/>
                </a:lnTo>
                <a:cubicBezTo>
                  <a:pt x="472374" y="169715"/>
                  <a:pt x="470306" y="175917"/>
                  <a:pt x="465211" y="178501"/>
                </a:cubicBezTo>
                <a:cubicBezTo>
                  <a:pt x="463661" y="179240"/>
                  <a:pt x="462110" y="179609"/>
                  <a:pt x="460560" y="179609"/>
                </a:cubicBezTo>
                <a:moveTo>
                  <a:pt x="451035" y="151625"/>
                </a:moveTo>
                <a:cubicBezTo>
                  <a:pt x="449262" y="152880"/>
                  <a:pt x="447195" y="153471"/>
                  <a:pt x="445201" y="153471"/>
                </a:cubicBezTo>
                <a:cubicBezTo>
                  <a:pt x="441879" y="153471"/>
                  <a:pt x="438704" y="151920"/>
                  <a:pt x="436636" y="148967"/>
                </a:cubicBezTo>
                <a:lnTo>
                  <a:pt x="436267" y="148376"/>
                </a:lnTo>
                <a:cubicBezTo>
                  <a:pt x="433018" y="143651"/>
                  <a:pt x="434200" y="137227"/>
                  <a:pt x="438925" y="133978"/>
                </a:cubicBezTo>
                <a:cubicBezTo>
                  <a:pt x="443651" y="130729"/>
                  <a:pt x="450075" y="131910"/>
                  <a:pt x="453324" y="136636"/>
                </a:cubicBezTo>
                <a:lnTo>
                  <a:pt x="453767" y="137300"/>
                </a:lnTo>
                <a:cubicBezTo>
                  <a:pt x="456942" y="141952"/>
                  <a:pt x="455760" y="148376"/>
                  <a:pt x="451035" y="151625"/>
                </a:cubicBezTo>
                <a:moveTo>
                  <a:pt x="426078" y="413526"/>
                </a:moveTo>
                <a:cubicBezTo>
                  <a:pt x="430065" y="417587"/>
                  <a:pt x="430065" y="424158"/>
                  <a:pt x="426004" y="428145"/>
                </a:cubicBezTo>
                <a:lnTo>
                  <a:pt x="425487" y="428662"/>
                </a:lnTo>
                <a:cubicBezTo>
                  <a:pt x="423493" y="430656"/>
                  <a:pt x="420835" y="431690"/>
                  <a:pt x="418251" y="431690"/>
                </a:cubicBezTo>
                <a:cubicBezTo>
                  <a:pt x="415593" y="431690"/>
                  <a:pt x="412935" y="430656"/>
                  <a:pt x="410867" y="428588"/>
                </a:cubicBezTo>
                <a:cubicBezTo>
                  <a:pt x="406880" y="424527"/>
                  <a:pt x="406880" y="417956"/>
                  <a:pt x="410941" y="413969"/>
                </a:cubicBezTo>
                <a:lnTo>
                  <a:pt x="411458" y="413452"/>
                </a:lnTo>
                <a:cubicBezTo>
                  <a:pt x="415519" y="409391"/>
                  <a:pt x="422090" y="409464"/>
                  <a:pt x="426078" y="413526"/>
                </a:cubicBezTo>
                <a:moveTo>
                  <a:pt x="404074" y="434347"/>
                </a:moveTo>
                <a:cubicBezTo>
                  <a:pt x="407471" y="438925"/>
                  <a:pt x="406585" y="445423"/>
                  <a:pt x="402007" y="448820"/>
                </a:cubicBezTo>
                <a:lnTo>
                  <a:pt x="401416" y="449263"/>
                </a:lnTo>
                <a:cubicBezTo>
                  <a:pt x="399570" y="450665"/>
                  <a:pt x="397355" y="451330"/>
                  <a:pt x="395214" y="451330"/>
                </a:cubicBezTo>
                <a:cubicBezTo>
                  <a:pt x="392039" y="451330"/>
                  <a:pt x="388938" y="449927"/>
                  <a:pt x="386944" y="447195"/>
                </a:cubicBezTo>
                <a:cubicBezTo>
                  <a:pt x="383547" y="442617"/>
                  <a:pt x="384433" y="436120"/>
                  <a:pt x="389011" y="432723"/>
                </a:cubicBezTo>
                <a:lnTo>
                  <a:pt x="389602" y="432280"/>
                </a:lnTo>
                <a:cubicBezTo>
                  <a:pt x="394180" y="428884"/>
                  <a:pt x="400604" y="429844"/>
                  <a:pt x="404074" y="434347"/>
                </a:cubicBezTo>
                <a:moveTo>
                  <a:pt x="433314" y="127037"/>
                </a:moveTo>
                <a:cubicBezTo>
                  <a:pt x="431320" y="128809"/>
                  <a:pt x="428810" y="129695"/>
                  <a:pt x="426373" y="129695"/>
                </a:cubicBezTo>
                <a:cubicBezTo>
                  <a:pt x="423567" y="129695"/>
                  <a:pt x="420761" y="128588"/>
                  <a:pt x="418694" y="126299"/>
                </a:cubicBezTo>
                <a:lnTo>
                  <a:pt x="418251" y="125782"/>
                </a:lnTo>
                <a:cubicBezTo>
                  <a:pt x="414411" y="121573"/>
                  <a:pt x="414633" y="115001"/>
                  <a:pt x="418842" y="111162"/>
                </a:cubicBezTo>
                <a:cubicBezTo>
                  <a:pt x="423050" y="107322"/>
                  <a:pt x="429622" y="107544"/>
                  <a:pt x="433461" y="111753"/>
                </a:cubicBezTo>
                <a:lnTo>
                  <a:pt x="433978" y="112344"/>
                </a:lnTo>
                <a:cubicBezTo>
                  <a:pt x="437818" y="116626"/>
                  <a:pt x="437522" y="123197"/>
                  <a:pt x="433314" y="127037"/>
                </a:cubicBezTo>
                <a:moveTo>
                  <a:pt x="468534" y="186771"/>
                </a:moveTo>
                <a:cubicBezTo>
                  <a:pt x="473924" y="184925"/>
                  <a:pt x="479831" y="187879"/>
                  <a:pt x="481603" y="193269"/>
                </a:cubicBezTo>
                <a:lnTo>
                  <a:pt x="481825" y="194007"/>
                </a:lnTo>
                <a:cubicBezTo>
                  <a:pt x="483597" y="199398"/>
                  <a:pt x="480717" y="205305"/>
                  <a:pt x="475253" y="207077"/>
                </a:cubicBezTo>
                <a:cubicBezTo>
                  <a:pt x="474146" y="207446"/>
                  <a:pt x="473038" y="207594"/>
                  <a:pt x="472004" y="207594"/>
                </a:cubicBezTo>
                <a:cubicBezTo>
                  <a:pt x="467648" y="207594"/>
                  <a:pt x="463661" y="204861"/>
                  <a:pt x="462184" y="200505"/>
                </a:cubicBezTo>
                <a:lnTo>
                  <a:pt x="461963" y="199841"/>
                </a:lnTo>
                <a:cubicBezTo>
                  <a:pt x="460264" y="194450"/>
                  <a:pt x="463144" y="188617"/>
                  <a:pt x="468534" y="186771"/>
                </a:cubicBezTo>
                <a:moveTo>
                  <a:pt x="489651" y="223985"/>
                </a:moveTo>
                <a:lnTo>
                  <a:pt x="489799" y="224724"/>
                </a:lnTo>
                <a:cubicBezTo>
                  <a:pt x="490833" y="230335"/>
                  <a:pt x="487141" y="235725"/>
                  <a:pt x="481529" y="236759"/>
                </a:cubicBezTo>
                <a:cubicBezTo>
                  <a:pt x="480865" y="236907"/>
                  <a:pt x="480274" y="236907"/>
                  <a:pt x="479683" y="236907"/>
                </a:cubicBezTo>
                <a:cubicBezTo>
                  <a:pt x="474810" y="236907"/>
                  <a:pt x="470454" y="233437"/>
                  <a:pt x="469494" y="228415"/>
                </a:cubicBezTo>
                <a:lnTo>
                  <a:pt x="469346" y="227751"/>
                </a:lnTo>
                <a:cubicBezTo>
                  <a:pt x="468313" y="222139"/>
                  <a:pt x="472004" y="216749"/>
                  <a:pt x="477616" y="215716"/>
                </a:cubicBezTo>
                <a:cubicBezTo>
                  <a:pt x="483228" y="214682"/>
                  <a:pt x="488618" y="218374"/>
                  <a:pt x="489651" y="223985"/>
                </a:cubicBezTo>
                <a:moveTo>
                  <a:pt x="412344" y="105033"/>
                </a:moveTo>
                <a:cubicBezTo>
                  <a:pt x="410276" y="107470"/>
                  <a:pt x="407323" y="108799"/>
                  <a:pt x="404370" y="108799"/>
                </a:cubicBezTo>
                <a:cubicBezTo>
                  <a:pt x="402080" y="108799"/>
                  <a:pt x="399718" y="107987"/>
                  <a:pt x="397798" y="106437"/>
                </a:cubicBezTo>
                <a:lnTo>
                  <a:pt x="397207" y="105994"/>
                </a:lnTo>
                <a:cubicBezTo>
                  <a:pt x="392777" y="102376"/>
                  <a:pt x="392186" y="95878"/>
                  <a:pt x="395804" y="91447"/>
                </a:cubicBezTo>
                <a:cubicBezTo>
                  <a:pt x="399422" y="87017"/>
                  <a:pt x="405920" y="86427"/>
                  <a:pt x="410350" y="90045"/>
                </a:cubicBezTo>
                <a:lnTo>
                  <a:pt x="410941" y="90488"/>
                </a:lnTo>
                <a:cubicBezTo>
                  <a:pt x="415371" y="94106"/>
                  <a:pt x="416036" y="100603"/>
                  <a:pt x="412344" y="105033"/>
                </a:cubicBezTo>
                <a:moveTo>
                  <a:pt x="379265" y="452068"/>
                </a:moveTo>
                <a:cubicBezTo>
                  <a:pt x="381997" y="457089"/>
                  <a:pt x="380225" y="463366"/>
                  <a:pt x="375204" y="466097"/>
                </a:cubicBezTo>
                <a:lnTo>
                  <a:pt x="374908" y="466245"/>
                </a:lnTo>
                <a:cubicBezTo>
                  <a:pt x="373358" y="467131"/>
                  <a:pt x="371586" y="467501"/>
                  <a:pt x="369961" y="467501"/>
                </a:cubicBezTo>
                <a:cubicBezTo>
                  <a:pt x="366269" y="467501"/>
                  <a:pt x="362725" y="465581"/>
                  <a:pt x="360879" y="462110"/>
                </a:cubicBezTo>
                <a:cubicBezTo>
                  <a:pt x="358147" y="457089"/>
                  <a:pt x="359919" y="450813"/>
                  <a:pt x="364940" y="448081"/>
                </a:cubicBezTo>
                <a:lnTo>
                  <a:pt x="365236" y="447934"/>
                </a:lnTo>
                <a:cubicBezTo>
                  <a:pt x="370257" y="445276"/>
                  <a:pt x="376533" y="447048"/>
                  <a:pt x="379265" y="452068"/>
                </a:cubicBezTo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>
              <a:latin typeface="Century Gothic" panose="020B0502020202020204" pitchFamily="34" charset="0"/>
            </a:endParaRPr>
          </a:p>
        </p:txBody>
      </p:sp>
      <p:sp>
        <p:nvSpPr>
          <p:cNvPr id="21" name="CuadroTexto 350">
            <a:extLst>
              <a:ext uri="{FF2B5EF4-FFF2-40B4-BE49-F238E27FC236}">
                <a16:creationId xmlns:a16="http://schemas.microsoft.com/office/drawing/2014/main" id="{84B23611-6575-3E44-A522-C17563313374}"/>
              </a:ext>
            </a:extLst>
          </p:cNvPr>
          <p:cNvSpPr txBox="1"/>
          <p:nvPr/>
        </p:nvSpPr>
        <p:spPr>
          <a:xfrm>
            <a:off x="4090406" y="1071658"/>
            <a:ext cx="161970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Comparison Charts Infographics</a:t>
            </a:r>
          </a:p>
        </p:txBody>
      </p:sp>
      <p:sp>
        <p:nvSpPr>
          <p:cNvPr id="22" name="CuadroTexto 351">
            <a:extLst>
              <a:ext uri="{FF2B5EF4-FFF2-40B4-BE49-F238E27FC236}">
                <a16:creationId xmlns:a16="http://schemas.microsoft.com/office/drawing/2014/main" id="{FA683ABE-5C9F-5149-86AC-C1E794062382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Is a great way to visualize information about users</a:t>
            </a:r>
          </a:p>
        </p:txBody>
      </p:sp>
      <p:sp>
        <p:nvSpPr>
          <p:cNvPr id="26" name="Rectangle 45">
            <a:extLst>
              <a:ext uri="{FF2B5EF4-FFF2-40B4-BE49-F238E27FC236}">
                <a16:creationId xmlns:a16="http://schemas.microsoft.com/office/drawing/2014/main" id="{795D3412-C40E-9A42-A8AA-881457AED2BF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2682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74D55776-2EBD-784F-ACA6-5019B04D59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40550"/>
              </p:ext>
            </p:extLst>
          </p:nvPr>
        </p:nvGraphicFramePr>
        <p:xfrm>
          <a:off x="3196680" y="2836912"/>
          <a:ext cx="13145785" cy="87638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1" name="TextBox 37">
            <a:extLst>
              <a:ext uri="{FF2B5EF4-FFF2-40B4-BE49-F238E27FC236}">
                <a16:creationId xmlns:a16="http://schemas.microsoft.com/office/drawing/2014/main" id="{CBC45847-59C6-7043-BD46-A9BC246DAFBF}"/>
              </a:ext>
            </a:extLst>
          </p:cNvPr>
          <p:cNvSpPr txBox="1"/>
          <p:nvPr/>
        </p:nvSpPr>
        <p:spPr>
          <a:xfrm>
            <a:off x="3196680" y="11134467"/>
            <a:ext cx="6245559" cy="107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860"/>
              </a:lnSpc>
            </a:pPr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32" name="TextBox 38">
            <a:extLst>
              <a:ext uri="{FF2B5EF4-FFF2-40B4-BE49-F238E27FC236}">
                <a16:creationId xmlns:a16="http://schemas.microsoft.com/office/drawing/2014/main" id="{CA8C0243-D43E-B04F-AA21-DB419FC69D31}"/>
              </a:ext>
            </a:extLst>
          </p:cNvPr>
          <p:cNvSpPr txBox="1"/>
          <p:nvPr/>
        </p:nvSpPr>
        <p:spPr>
          <a:xfrm>
            <a:off x="4090881" y="10388985"/>
            <a:ext cx="4368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Company</a:t>
            </a:r>
          </a:p>
        </p:txBody>
      </p:sp>
      <p:sp>
        <p:nvSpPr>
          <p:cNvPr id="33" name="TextBox 37">
            <a:extLst>
              <a:ext uri="{FF2B5EF4-FFF2-40B4-BE49-F238E27FC236}">
                <a16:creationId xmlns:a16="http://schemas.microsoft.com/office/drawing/2014/main" id="{5C4496DE-9288-EE40-8D0B-45355526A54E}"/>
              </a:ext>
            </a:extLst>
          </p:cNvPr>
          <p:cNvSpPr txBox="1"/>
          <p:nvPr/>
        </p:nvSpPr>
        <p:spPr>
          <a:xfrm>
            <a:off x="11165023" y="11134467"/>
            <a:ext cx="6245559" cy="107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860"/>
              </a:lnSpc>
            </a:pPr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40" name="TextBox 38">
            <a:extLst>
              <a:ext uri="{FF2B5EF4-FFF2-40B4-BE49-F238E27FC236}">
                <a16:creationId xmlns:a16="http://schemas.microsoft.com/office/drawing/2014/main" id="{135CD170-44BE-9A40-83DC-E2FF7B73DE14}"/>
              </a:ext>
            </a:extLst>
          </p:cNvPr>
          <p:cNvSpPr txBox="1"/>
          <p:nvPr/>
        </p:nvSpPr>
        <p:spPr>
          <a:xfrm>
            <a:off x="12059224" y="10388985"/>
            <a:ext cx="4368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Small Business</a:t>
            </a:r>
          </a:p>
        </p:txBody>
      </p:sp>
      <p:sp>
        <p:nvSpPr>
          <p:cNvPr id="43" name="TextBox 38">
            <a:extLst>
              <a:ext uri="{FF2B5EF4-FFF2-40B4-BE49-F238E27FC236}">
                <a16:creationId xmlns:a16="http://schemas.microsoft.com/office/drawing/2014/main" id="{84CE5CF0-589A-6640-80B0-1CD85A07E827}"/>
              </a:ext>
            </a:extLst>
          </p:cNvPr>
          <p:cNvSpPr txBox="1"/>
          <p:nvPr/>
        </p:nvSpPr>
        <p:spPr>
          <a:xfrm>
            <a:off x="3830176" y="6059378"/>
            <a:ext cx="1180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chemeClr val="bg1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45%</a:t>
            </a:r>
          </a:p>
        </p:txBody>
      </p:sp>
      <p:sp>
        <p:nvSpPr>
          <p:cNvPr id="44" name="TextBox 38">
            <a:extLst>
              <a:ext uri="{FF2B5EF4-FFF2-40B4-BE49-F238E27FC236}">
                <a16:creationId xmlns:a16="http://schemas.microsoft.com/office/drawing/2014/main" id="{263DF8B5-D4FF-ED4C-B3B9-EFD8D022E3BA}"/>
              </a:ext>
            </a:extLst>
          </p:cNvPr>
          <p:cNvSpPr txBox="1"/>
          <p:nvPr/>
        </p:nvSpPr>
        <p:spPr>
          <a:xfrm>
            <a:off x="6867290" y="5144978"/>
            <a:ext cx="1180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chemeClr val="bg1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30%</a:t>
            </a:r>
          </a:p>
        </p:txBody>
      </p:sp>
      <p:sp>
        <p:nvSpPr>
          <p:cNvPr id="45" name="TextBox 38">
            <a:extLst>
              <a:ext uri="{FF2B5EF4-FFF2-40B4-BE49-F238E27FC236}">
                <a16:creationId xmlns:a16="http://schemas.microsoft.com/office/drawing/2014/main" id="{219C28AD-63E9-B448-88FA-28D4509ABE79}"/>
              </a:ext>
            </a:extLst>
          </p:cNvPr>
          <p:cNvSpPr txBox="1"/>
          <p:nvPr/>
        </p:nvSpPr>
        <p:spPr>
          <a:xfrm>
            <a:off x="7716376" y="7365663"/>
            <a:ext cx="1180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chemeClr val="bg1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25%</a:t>
            </a:r>
          </a:p>
        </p:txBody>
      </p:sp>
      <p:sp>
        <p:nvSpPr>
          <p:cNvPr id="46" name="TextBox 38">
            <a:extLst>
              <a:ext uri="{FF2B5EF4-FFF2-40B4-BE49-F238E27FC236}">
                <a16:creationId xmlns:a16="http://schemas.microsoft.com/office/drawing/2014/main" id="{7BCAD008-521A-5749-AD7C-3CC248BF64A5}"/>
              </a:ext>
            </a:extLst>
          </p:cNvPr>
          <p:cNvSpPr txBox="1"/>
          <p:nvPr/>
        </p:nvSpPr>
        <p:spPr>
          <a:xfrm>
            <a:off x="14247804" y="8247406"/>
            <a:ext cx="1180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chemeClr val="bg1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52%</a:t>
            </a:r>
          </a:p>
        </p:txBody>
      </p:sp>
      <p:sp>
        <p:nvSpPr>
          <p:cNvPr id="47" name="TextBox 38">
            <a:extLst>
              <a:ext uri="{FF2B5EF4-FFF2-40B4-BE49-F238E27FC236}">
                <a16:creationId xmlns:a16="http://schemas.microsoft.com/office/drawing/2014/main" id="{C01F29A7-0CC6-9F44-98DA-2051CE29C6E2}"/>
              </a:ext>
            </a:extLst>
          </p:cNvPr>
          <p:cNvSpPr txBox="1"/>
          <p:nvPr/>
        </p:nvSpPr>
        <p:spPr>
          <a:xfrm>
            <a:off x="13237471" y="5429576"/>
            <a:ext cx="1180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chemeClr val="bg1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48%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B894FE1-0AE1-9D48-811B-15FEF62B5134}"/>
              </a:ext>
            </a:extLst>
          </p:cNvPr>
          <p:cNvSpPr txBox="1"/>
          <p:nvPr/>
        </p:nvSpPr>
        <p:spPr>
          <a:xfrm>
            <a:off x="19086328" y="5814651"/>
            <a:ext cx="21841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Sells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EF8EF37-F5C3-724C-9B14-2EEB57A98009}"/>
              </a:ext>
            </a:extLst>
          </p:cNvPr>
          <p:cNvSpPr txBox="1"/>
          <p:nvPr/>
        </p:nvSpPr>
        <p:spPr>
          <a:xfrm>
            <a:off x="19086329" y="6942121"/>
            <a:ext cx="3117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Purchases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8CF05C1-F749-8F4F-A78C-A459BE4E028C}"/>
              </a:ext>
            </a:extLst>
          </p:cNvPr>
          <p:cNvSpPr txBox="1"/>
          <p:nvPr/>
        </p:nvSpPr>
        <p:spPr>
          <a:xfrm>
            <a:off x="19086328" y="8045425"/>
            <a:ext cx="3117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Expenses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8BF9CF3-34EA-B14B-97EB-EFF053DC1707}"/>
              </a:ext>
            </a:extLst>
          </p:cNvPr>
          <p:cNvCxnSpPr/>
          <p:nvPr/>
        </p:nvCxnSpPr>
        <p:spPr>
          <a:xfrm>
            <a:off x="18124715" y="6108097"/>
            <a:ext cx="653143" cy="0"/>
          </a:xfrm>
          <a:prstGeom prst="line">
            <a:avLst/>
          </a:prstGeom>
          <a:ln w="1270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3DF06E88-09C4-A34E-837A-E866E79A4A86}"/>
              </a:ext>
            </a:extLst>
          </p:cNvPr>
          <p:cNvCxnSpPr/>
          <p:nvPr/>
        </p:nvCxnSpPr>
        <p:spPr>
          <a:xfrm>
            <a:off x="18124715" y="7218439"/>
            <a:ext cx="653143" cy="0"/>
          </a:xfrm>
          <a:prstGeom prst="line">
            <a:avLst/>
          </a:prstGeom>
          <a:ln w="1270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A8B87FD7-4824-7C44-8C8D-2BBB926AFD70}"/>
              </a:ext>
            </a:extLst>
          </p:cNvPr>
          <p:cNvCxnSpPr/>
          <p:nvPr/>
        </p:nvCxnSpPr>
        <p:spPr>
          <a:xfrm>
            <a:off x="18124715" y="8328782"/>
            <a:ext cx="653143" cy="0"/>
          </a:xfrm>
          <a:prstGeom prst="line">
            <a:avLst/>
          </a:prstGeom>
          <a:ln w="1270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Chevron 61">
            <a:extLst>
              <a:ext uri="{FF2B5EF4-FFF2-40B4-BE49-F238E27FC236}">
                <a16:creationId xmlns:a16="http://schemas.microsoft.com/office/drawing/2014/main" id="{C73C2F23-11A5-C34C-9722-FD2991D3DABB}"/>
              </a:ext>
            </a:extLst>
          </p:cNvPr>
          <p:cNvSpPr/>
          <p:nvPr/>
        </p:nvSpPr>
        <p:spPr>
          <a:xfrm>
            <a:off x="9530832" y="6305114"/>
            <a:ext cx="1706880" cy="1706880"/>
          </a:xfrm>
          <a:prstGeom prst="chevron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2" name="CuadroTexto 350">
            <a:extLst>
              <a:ext uri="{FF2B5EF4-FFF2-40B4-BE49-F238E27FC236}">
                <a16:creationId xmlns:a16="http://schemas.microsoft.com/office/drawing/2014/main" id="{6DC00736-2D84-DE48-9DC6-2045A815DC11}"/>
              </a:ext>
            </a:extLst>
          </p:cNvPr>
          <p:cNvSpPr txBox="1"/>
          <p:nvPr/>
        </p:nvSpPr>
        <p:spPr>
          <a:xfrm>
            <a:off x="4090406" y="1071658"/>
            <a:ext cx="161970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Comparison Charts Infographics</a:t>
            </a:r>
          </a:p>
        </p:txBody>
      </p:sp>
      <p:sp>
        <p:nvSpPr>
          <p:cNvPr id="23" name="CuadroTexto 351">
            <a:extLst>
              <a:ext uri="{FF2B5EF4-FFF2-40B4-BE49-F238E27FC236}">
                <a16:creationId xmlns:a16="http://schemas.microsoft.com/office/drawing/2014/main" id="{AF32BA7E-3CB2-2347-8385-7806BDC935EC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Is a great way to visualize information about users</a:t>
            </a:r>
          </a:p>
        </p:txBody>
      </p:sp>
      <p:sp>
        <p:nvSpPr>
          <p:cNvPr id="24" name="Rectangle 45">
            <a:extLst>
              <a:ext uri="{FF2B5EF4-FFF2-40B4-BE49-F238E27FC236}">
                <a16:creationId xmlns:a16="http://schemas.microsoft.com/office/drawing/2014/main" id="{1FEA6C74-B58A-2F41-9FF4-DFF2A492C4A7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7980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E472D-E0F3-7742-9B8D-ED1319EC31CB}"/>
              </a:ext>
            </a:extLst>
          </p:cNvPr>
          <p:cNvGrpSpPr/>
          <p:nvPr/>
        </p:nvGrpSpPr>
        <p:grpSpPr>
          <a:xfrm>
            <a:off x="2916277" y="4908498"/>
            <a:ext cx="18545098" cy="7668110"/>
            <a:chOff x="2916277" y="4648112"/>
            <a:chExt cx="18545098" cy="7668110"/>
          </a:xfrm>
        </p:grpSpPr>
        <p:graphicFrame>
          <p:nvGraphicFramePr>
            <p:cNvPr id="3" name="Chart 2">
              <a:extLst>
                <a:ext uri="{FF2B5EF4-FFF2-40B4-BE49-F238E27FC236}">
                  <a16:creationId xmlns:a16="http://schemas.microsoft.com/office/drawing/2014/main" id="{A6AB0F3C-D0FF-F246-B135-6C029399EB1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802656939"/>
                </p:ext>
              </p:extLst>
            </p:nvPr>
          </p:nvGraphicFramePr>
          <p:xfrm>
            <a:off x="2916277" y="4648112"/>
            <a:ext cx="8639098" cy="56388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43" name="Chart 42">
              <a:extLst>
                <a:ext uri="{FF2B5EF4-FFF2-40B4-BE49-F238E27FC236}">
                  <a16:creationId xmlns:a16="http://schemas.microsoft.com/office/drawing/2014/main" id="{044BE6B7-6EAF-FC46-9C11-F3352E79055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92944625"/>
                </p:ext>
              </p:extLst>
            </p:nvPr>
          </p:nvGraphicFramePr>
          <p:xfrm>
            <a:off x="12822277" y="4648112"/>
            <a:ext cx="8639098" cy="56388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3C19C3E-B4C9-E24A-8C80-B3131B4C6762}"/>
                </a:ext>
              </a:extLst>
            </p:cNvPr>
            <p:cNvGrpSpPr/>
            <p:nvPr/>
          </p:nvGrpSpPr>
          <p:grpSpPr>
            <a:xfrm>
              <a:off x="3333825" y="10594597"/>
              <a:ext cx="7745904" cy="1721625"/>
              <a:chOff x="3157389" y="11034863"/>
              <a:chExt cx="7745904" cy="1721625"/>
            </a:xfrm>
          </p:grpSpPr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E1EDA942-8462-DE43-B122-7A0ACE7F1F7F}"/>
                  </a:ext>
                </a:extLst>
              </p:cNvPr>
              <p:cNvSpPr txBox="1"/>
              <p:nvPr/>
            </p:nvSpPr>
            <p:spPr>
              <a:xfrm>
                <a:off x="3157389" y="11681194"/>
                <a:ext cx="7745904" cy="10752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3860"/>
                  </a:lnSpc>
                </a:pPr>
                <a:r>
                  <a:rPr lang="en-US" sz="2800" dirty="0">
                    <a:latin typeface="Century Gothic" panose="020B0502020202020204" pitchFamily="34" charset="0"/>
                    <a:ea typeface="Lato Light" panose="020F0502020204030203" pitchFamily="34" charset="0"/>
                    <a:cs typeface="Poppins Light" pitchFamily="2" charset="77"/>
                  </a:rPr>
                  <a:t>Business professionals like you connecting to share advice.</a:t>
                </a: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44723700-648C-1942-8578-9B52FEDDB67E}"/>
                  </a:ext>
                </a:extLst>
              </p:cNvPr>
              <p:cNvSpPr txBox="1"/>
              <p:nvPr/>
            </p:nvSpPr>
            <p:spPr>
              <a:xfrm>
                <a:off x="4945574" y="11034863"/>
                <a:ext cx="436820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b="1" dirty="0">
                    <a:solidFill>
                      <a:schemeClr val="accent1"/>
                    </a:solidFill>
                    <a:latin typeface="Century Gothic" panose="020B0502020202020204" pitchFamily="34" charset="0"/>
                    <a:ea typeface="Lato" panose="020F0502020204030203" pitchFamily="34" charset="0"/>
                    <a:cs typeface="Poppins Medium" pitchFamily="2" charset="77"/>
                  </a:rPr>
                  <a:t>2019</a:t>
                </a: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97F44AA-590A-364B-A462-7D330EA4DD28}"/>
                </a:ext>
              </a:extLst>
            </p:cNvPr>
            <p:cNvGrpSpPr/>
            <p:nvPr/>
          </p:nvGrpSpPr>
          <p:grpSpPr>
            <a:xfrm>
              <a:off x="13262359" y="10594597"/>
              <a:ext cx="7758934" cy="1721625"/>
              <a:chOff x="13001333" y="11034863"/>
              <a:chExt cx="7758934" cy="1721625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02C5410D-DD7F-E546-8D89-7564AC6B9E10}"/>
                  </a:ext>
                </a:extLst>
              </p:cNvPr>
              <p:cNvSpPr txBox="1"/>
              <p:nvPr/>
            </p:nvSpPr>
            <p:spPr>
              <a:xfrm>
                <a:off x="13001333" y="11681194"/>
                <a:ext cx="7758934" cy="10752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3860"/>
                  </a:lnSpc>
                </a:pPr>
                <a:r>
                  <a:rPr lang="en-US" sz="2800" dirty="0">
                    <a:latin typeface="Century Gothic" panose="020B0502020202020204" pitchFamily="34" charset="0"/>
                    <a:ea typeface="Lato Light" panose="020F0502020204030203" pitchFamily="34" charset="0"/>
                    <a:cs typeface="Poppins Light" pitchFamily="2" charset="77"/>
                  </a:rPr>
                  <a:t>Business professionals like you connecting to share advice.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2E7D879F-38EA-1F4B-831E-3230A055D3FD}"/>
                  </a:ext>
                </a:extLst>
              </p:cNvPr>
              <p:cNvSpPr txBox="1"/>
              <p:nvPr/>
            </p:nvSpPr>
            <p:spPr>
              <a:xfrm>
                <a:off x="14616787" y="11034863"/>
                <a:ext cx="436820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b="1" dirty="0">
                    <a:solidFill>
                      <a:schemeClr val="accent2"/>
                    </a:solidFill>
                    <a:latin typeface="Century Gothic" panose="020B0502020202020204" pitchFamily="34" charset="0"/>
                    <a:ea typeface="Lato" panose="020F0502020204030203" pitchFamily="34" charset="0"/>
                    <a:cs typeface="Poppins Medium" pitchFamily="2" charset="77"/>
                  </a:rPr>
                  <a:t>2020</a:t>
                </a:r>
              </a:p>
            </p:txBody>
          </p:sp>
        </p:grpSp>
      </p:grpSp>
      <p:sp>
        <p:nvSpPr>
          <p:cNvPr id="13" name="CuadroTexto 350">
            <a:extLst>
              <a:ext uri="{FF2B5EF4-FFF2-40B4-BE49-F238E27FC236}">
                <a16:creationId xmlns:a16="http://schemas.microsoft.com/office/drawing/2014/main" id="{9F4DD3F4-50A4-0B46-BA54-E2D6C2F8B04E}"/>
              </a:ext>
            </a:extLst>
          </p:cNvPr>
          <p:cNvSpPr txBox="1"/>
          <p:nvPr/>
        </p:nvSpPr>
        <p:spPr>
          <a:xfrm>
            <a:off x="4090406" y="1071658"/>
            <a:ext cx="161970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Comparison Charts Infographics</a:t>
            </a:r>
          </a:p>
        </p:txBody>
      </p:sp>
      <p:sp>
        <p:nvSpPr>
          <p:cNvPr id="14" name="CuadroTexto 351">
            <a:extLst>
              <a:ext uri="{FF2B5EF4-FFF2-40B4-BE49-F238E27FC236}">
                <a16:creationId xmlns:a16="http://schemas.microsoft.com/office/drawing/2014/main" id="{A46B5035-3B6D-484A-B3C8-C7A65C08D67D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Is a great way to visualize information about users</a:t>
            </a:r>
          </a:p>
        </p:txBody>
      </p:sp>
      <p:sp>
        <p:nvSpPr>
          <p:cNvPr id="15" name="Rectangle 45">
            <a:extLst>
              <a:ext uri="{FF2B5EF4-FFF2-40B4-BE49-F238E27FC236}">
                <a16:creationId xmlns:a16="http://schemas.microsoft.com/office/drawing/2014/main" id="{7655691F-C8D3-B34C-85C5-244B0B950653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5619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1761AC07-F5BE-3A4E-A887-EC5D15D1198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843329"/>
              </p:ext>
            </p:extLst>
          </p:nvPr>
        </p:nvGraphicFramePr>
        <p:xfrm>
          <a:off x="1800302" y="4136570"/>
          <a:ext cx="6074588" cy="53122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2" name="Chart 101">
            <a:extLst>
              <a:ext uri="{FF2B5EF4-FFF2-40B4-BE49-F238E27FC236}">
                <a16:creationId xmlns:a16="http://schemas.microsoft.com/office/drawing/2014/main" id="{BBB7C8C0-6ED9-1C4F-946E-3BF9791E08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39494148"/>
              </p:ext>
            </p:extLst>
          </p:nvPr>
        </p:nvGraphicFramePr>
        <p:xfrm>
          <a:off x="9333215" y="4136570"/>
          <a:ext cx="6074588" cy="53122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3" name="Chart 102">
            <a:extLst>
              <a:ext uri="{FF2B5EF4-FFF2-40B4-BE49-F238E27FC236}">
                <a16:creationId xmlns:a16="http://schemas.microsoft.com/office/drawing/2014/main" id="{5BA8F63D-F88D-774E-B941-5F7791ACF20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50635155"/>
              </p:ext>
            </p:extLst>
          </p:nvPr>
        </p:nvGraphicFramePr>
        <p:xfrm>
          <a:off x="16866128" y="4136570"/>
          <a:ext cx="6074588" cy="53122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8" name="TextBox 107">
            <a:extLst>
              <a:ext uri="{FF2B5EF4-FFF2-40B4-BE49-F238E27FC236}">
                <a16:creationId xmlns:a16="http://schemas.microsoft.com/office/drawing/2014/main" id="{138C49BE-2DCC-1A4D-B0E5-5FBE4E179367}"/>
              </a:ext>
            </a:extLst>
          </p:cNvPr>
          <p:cNvSpPr txBox="1"/>
          <p:nvPr/>
        </p:nvSpPr>
        <p:spPr>
          <a:xfrm>
            <a:off x="1977675" y="11260918"/>
            <a:ext cx="6245559" cy="107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860"/>
              </a:lnSpc>
            </a:pPr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48145632-010F-FB40-ADCD-4A0CB93569C0}"/>
              </a:ext>
            </a:extLst>
          </p:cNvPr>
          <p:cNvSpPr txBox="1"/>
          <p:nvPr/>
        </p:nvSpPr>
        <p:spPr>
          <a:xfrm>
            <a:off x="2871876" y="10048032"/>
            <a:ext cx="4368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Sells 2010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5D337B95-66B1-EA48-ACF8-421A877354D3}"/>
              </a:ext>
            </a:extLst>
          </p:cNvPr>
          <p:cNvSpPr txBox="1"/>
          <p:nvPr/>
        </p:nvSpPr>
        <p:spPr>
          <a:xfrm>
            <a:off x="9510589" y="11260918"/>
            <a:ext cx="6245559" cy="107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860"/>
              </a:lnSpc>
            </a:pPr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2E6AC50E-73DA-4D44-A418-BFB5B8B894A6}"/>
              </a:ext>
            </a:extLst>
          </p:cNvPr>
          <p:cNvSpPr txBox="1"/>
          <p:nvPr/>
        </p:nvSpPr>
        <p:spPr>
          <a:xfrm>
            <a:off x="10404790" y="10048032"/>
            <a:ext cx="4368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Sells 2011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992C7D66-FE7E-C94B-93DB-85DC6BBA1F3C}"/>
              </a:ext>
            </a:extLst>
          </p:cNvPr>
          <p:cNvSpPr txBox="1"/>
          <p:nvPr/>
        </p:nvSpPr>
        <p:spPr>
          <a:xfrm>
            <a:off x="17043505" y="11260918"/>
            <a:ext cx="6245559" cy="107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860"/>
              </a:lnSpc>
            </a:pPr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B314D9B4-A406-F248-9A2D-ED31CE767550}"/>
              </a:ext>
            </a:extLst>
          </p:cNvPr>
          <p:cNvSpPr txBox="1"/>
          <p:nvPr/>
        </p:nvSpPr>
        <p:spPr>
          <a:xfrm>
            <a:off x="17937706" y="10048032"/>
            <a:ext cx="4368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Sells 2012</a:t>
            </a:r>
          </a:p>
        </p:txBody>
      </p: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D9F862F7-8456-AB4D-8072-5A898C276EDB}"/>
              </a:ext>
            </a:extLst>
          </p:cNvPr>
          <p:cNvCxnSpPr/>
          <p:nvPr/>
        </p:nvCxnSpPr>
        <p:spPr>
          <a:xfrm>
            <a:off x="4706088" y="10933851"/>
            <a:ext cx="653143" cy="0"/>
          </a:xfrm>
          <a:prstGeom prst="line">
            <a:avLst/>
          </a:prstGeom>
          <a:ln w="1270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897214AC-80B2-1443-84D4-D2C2E7D9B863}"/>
              </a:ext>
            </a:extLst>
          </p:cNvPr>
          <p:cNvCxnSpPr/>
          <p:nvPr/>
        </p:nvCxnSpPr>
        <p:spPr>
          <a:xfrm>
            <a:off x="12369631" y="10933851"/>
            <a:ext cx="653143" cy="0"/>
          </a:xfrm>
          <a:prstGeom prst="line">
            <a:avLst/>
          </a:prstGeom>
          <a:ln w="1270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54DFDCC4-E958-7C48-820C-538B0A81F075}"/>
              </a:ext>
            </a:extLst>
          </p:cNvPr>
          <p:cNvCxnSpPr/>
          <p:nvPr/>
        </p:nvCxnSpPr>
        <p:spPr>
          <a:xfrm>
            <a:off x="19902546" y="10933851"/>
            <a:ext cx="653143" cy="0"/>
          </a:xfrm>
          <a:prstGeom prst="line">
            <a:avLst/>
          </a:prstGeom>
          <a:ln w="1270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350">
            <a:extLst>
              <a:ext uri="{FF2B5EF4-FFF2-40B4-BE49-F238E27FC236}">
                <a16:creationId xmlns:a16="http://schemas.microsoft.com/office/drawing/2014/main" id="{8D7E08E2-58F1-8642-A433-D3B788ED3AD8}"/>
              </a:ext>
            </a:extLst>
          </p:cNvPr>
          <p:cNvSpPr txBox="1"/>
          <p:nvPr/>
        </p:nvSpPr>
        <p:spPr>
          <a:xfrm>
            <a:off x="4090406" y="1071658"/>
            <a:ext cx="161970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Comparison Charts Infographics</a:t>
            </a:r>
          </a:p>
        </p:txBody>
      </p:sp>
      <p:sp>
        <p:nvSpPr>
          <p:cNvPr id="18" name="CuadroTexto 351">
            <a:extLst>
              <a:ext uri="{FF2B5EF4-FFF2-40B4-BE49-F238E27FC236}">
                <a16:creationId xmlns:a16="http://schemas.microsoft.com/office/drawing/2014/main" id="{1D8E8226-BECB-EE46-B52B-4DA464EB084C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Is a great way to visualize information about users</a:t>
            </a:r>
          </a:p>
        </p:txBody>
      </p:sp>
      <p:sp>
        <p:nvSpPr>
          <p:cNvPr id="19" name="Rectangle 45">
            <a:extLst>
              <a:ext uri="{FF2B5EF4-FFF2-40B4-BE49-F238E27FC236}">
                <a16:creationId xmlns:a16="http://schemas.microsoft.com/office/drawing/2014/main" id="{1683A1AF-CC6B-7541-BB1D-11D3E719AAB1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8157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id="{797089A0-1012-B643-91A3-9AF8F7B0F1D1}"/>
              </a:ext>
            </a:extLst>
          </p:cNvPr>
          <p:cNvSpPr txBox="1"/>
          <p:nvPr/>
        </p:nvSpPr>
        <p:spPr>
          <a:xfrm>
            <a:off x="2407689" y="10168362"/>
            <a:ext cx="4368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January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B642029-1058-F644-84AF-C808F78EDEE5}"/>
              </a:ext>
            </a:extLst>
          </p:cNvPr>
          <p:cNvSpPr txBox="1"/>
          <p:nvPr/>
        </p:nvSpPr>
        <p:spPr>
          <a:xfrm>
            <a:off x="1519120" y="10814693"/>
            <a:ext cx="6145342" cy="107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860"/>
              </a:lnSpc>
            </a:pPr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ABAD0D8-DA18-5447-A1FF-E0A8DB6AB433}"/>
              </a:ext>
            </a:extLst>
          </p:cNvPr>
          <p:cNvSpPr txBox="1"/>
          <p:nvPr/>
        </p:nvSpPr>
        <p:spPr>
          <a:xfrm>
            <a:off x="9881711" y="10168362"/>
            <a:ext cx="4368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February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98F3B36-A9AC-754B-A14D-D5087EDDA117}"/>
              </a:ext>
            </a:extLst>
          </p:cNvPr>
          <p:cNvSpPr txBox="1"/>
          <p:nvPr/>
        </p:nvSpPr>
        <p:spPr>
          <a:xfrm>
            <a:off x="8993142" y="10814693"/>
            <a:ext cx="6145342" cy="107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860"/>
              </a:lnSpc>
            </a:pPr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DF03965-43DA-AA4E-8ABA-F343DA911C8C}"/>
              </a:ext>
            </a:extLst>
          </p:cNvPr>
          <p:cNvSpPr txBox="1"/>
          <p:nvPr/>
        </p:nvSpPr>
        <p:spPr>
          <a:xfrm>
            <a:off x="17586772" y="10059853"/>
            <a:ext cx="4368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March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659EF95-D018-B642-BF44-B5E5C2C0AFBE}"/>
              </a:ext>
            </a:extLst>
          </p:cNvPr>
          <p:cNvSpPr txBox="1"/>
          <p:nvPr/>
        </p:nvSpPr>
        <p:spPr>
          <a:xfrm>
            <a:off x="16698203" y="10706184"/>
            <a:ext cx="6145342" cy="107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860"/>
              </a:lnSpc>
            </a:pPr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14" name="CuadroTexto 350">
            <a:extLst>
              <a:ext uri="{FF2B5EF4-FFF2-40B4-BE49-F238E27FC236}">
                <a16:creationId xmlns:a16="http://schemas.microsoft.com/office/drawing/2014/main" id="{4AAB409B-7FDB-9A4A-A6C0-FFC1A486AEE4}"/>
              </a:ext>
            </a:extLst>
          </p:cNvPr>
          <p:cNvSpPr txBox="1"/>
          <p:nvPr/>
        </p:nvSpPr>
        <p:spPr>
          <a:xfrm>
            <a:off x="4090406" y="1071658"/>
            <a:ext cx="161970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Comparison Charts Infographics</a:t>
            </a:r>
          </a:p>
        </p:txBody>
      </p:sp>
      <p:sp>
        <p:nvSpPr>
          <p:cNvPr id="15" name="CuadroTexto 351">
            <a:extLst>
              <a:ext uri="{FF2B5EF4-FFF2-40B4-BE49-F238E27FC236}">
                <a16:creationId xmlns:a16="http://schemas.microsoft.com/office/drawing/2014/main" id="{D9B17B4A-55A8-BE44-BCCB-3BF5C5B6736F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Is a great way to visualize information about users</a:t>
            </a:r>
          </a:p>
        </p:txBody>
      </p:sp>
      <p:sp>
        <p:nvSpPr>
          <p:cNvPr id="16" name="Rectangle 45">
            <a:extLst>
              <a:ext uri="{FF2B5EF4-FFF2-40B4-BE49-F238E27FC236}">
                <a16:creationId xmlns:a16="http://schemas.microsoft.com/office/drawing/2014/main" id="{D342A6C4-0B8A-F34B-A3E9-4F98F80C71BC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8BF41F2D-E05E-9B42-8632-EB83DAABD9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47382341"/>
              </p:ext>
            </p:extLst>
          </p:nvPr>
        </p:nvGraphicFramePr>
        <p:xfrm>
          <a:off x="1519120" y="4007224"/>
          <a:ext cx="6145340" cy="58379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97F322A1-8AD1-4F44-B057-CF894968FE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7526822"/>
              </p:ext>
            </p:extLst>
          </p:nvPr>
        </p:nvGraphicFramePr>
        <p:xfrm>
          <a:off x="9116156" y="4007224"/>
          <a:ext cx="6145340" cy="58379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449CC023-2371-D34E-B7FE-360FA0D104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2201182"/>
              </p:ext>
            </p:extLst>
          </p:nvPr>
        </p:nvGraphicFramePr>
        <p:xfrm>
          <a:off x="16698203" y="4007224"/>
          <a:ext cx="6145340" cy="58379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987469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" name="Chart 42">
            <a:extLst>
              <a:ext uri="{FF2B5EF4-FFF2-40B4-BE49-F238E27FC236}">
                <a16:creationId xmlns:a16="http://schemas.microsoft.com/office/drawing/2014/main" id="{383D28B8-6FDC-7649-A41E-FC82A3B2D7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54722418"/>
              </p:ext>
            </p:extLst>
          </p:nvPr>
        </p:nvGraphicFramePr>
        <p:xfrm>
          <a:off x="1729864" y="4224316"/>
          <a:ext cx="21157030" cy="61388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09BD0667-DBCD-E042-9B7B-2B7D7D8C6873}"/>
              </a:ext>
            </a:extLst>
          </p:cNvPr>
          <p:cNvGrpSpPr/>
          <p:nvPr/>
        </p:nvGrpSpPr>
        <p:grpSpPr>
          <a:xfrm>
            <a:off x="3643259" y="10931681"/>
            <a:ext cx="17091134" cy="1721625"/>
            <a:chOff x="3648021" y="10787899"/>
            <a:chExt cx="17091134" cy="1721625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33EE38A-4241-D544-92B5-F9095029F291}"/>
                </a:ext>
              </a:extLst>
            </p:cNvPr>
            <p:cNvSpPr txBox="1"/>
            <p:nvPr/>
          </p:nvSpPr>
          <p:spPr>
            <a:xfrm>
              <a:off x="3648022" y="11434230"/>
              <a:ext cx="4788576" cy="1075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860"/>
                </a:lnSpc>
              </a:pPr>
              <a:r>
                <a:rPr lang="en-US" sz="2800" dirty="0">
                  <a:latin typeface="Century Gothic" panose="020B0502020202020204" pitchFamily="34" charset="0"/>
                  <a:ea typeface="Lato Light" panose="020F0502020204030203" pitchFamily="34" charset="0"/>
                  <a:cs typeface="Poppins Light" pitchFamily="2" charset="77"/>
                </a:rPr>
                <a:t>Business professionals like you connecting.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CBEF160-F7E4-0447-9DDA-1992A2F6118F}"/>
                </a:ext>
              </a:extLst>
            </p:cNvPr>
            <p:cNvSpPr txBox="1"/>
            <p:nvPr/>
          </p:nvSpPr>
          <p:spPr>
            <a:xfrm>
              <a:off x="3648021" y="10787899"/>
              <a:ext cx="436820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chemeClr val="accent1"/>
                  </a:solidFill>
                  <a:latin typeface="Century Gothic" panose="020B0502020202020204" pitchFamily="34" charset="0"/>
                  <a:ea typeface="Lato" panose="020F0502020204030203" pitchFamily="34" charset="0"/>
                  <a:cs typeface="Poppins Medium" pitchFamily="2" charset="77"/>
                </a:rPr>
                <a:t>2018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D7187CC-46A2-5F46-B2EB-B739E0E65796}"/>
                </a:ext>
              </a:extLst>
            </p:cNvPr>
            <p:cNvSpPr txBox="1"/>
            <p:nvPr/>
          </p:nvSpPr>
          <p:spPr>
            <a:xfrm>
              <a:off x="9696099" y="11434230"/>
              <a:ext cx="4788576" cy="1075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860"/>
                </a:lnSpc>
              </a:pPr>
              <a:r>
                <a:rPr lang="en-US" sz="2800" dirty="0">
                  <a:latin typeface="Century Gothic" panose="020B0502020202020204" pitchFamily="34" charset="0"/>
                  <a:ea typeface="Lato Light" panose="020F0502020204030203" pitchFamily="34" charset="0"/>
                  <a:cs typeface="Poppins Light" pitchFamily="2" charset="77"/>
                </a:rPr>
                <a:t>Business professionals like you connecting.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39C536A-4552-F943-BC1F-92A79D1D8572}"/>
                </a:ext>
              </a:extLst>
            </p:cNvPr>
            <p:cNvSpPr txBox="1"/>
            <p:nvPr/>
          </p:nvSpPr>
          <p:spPr>
            <a:xfrm>
              <a:off x="9696098" y="10787899"/>
              <a:ext cx="436820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chemeClr val="accent2"/>
                  </a:solidFill>
                  <a:latin typeface="Century Gothic" panose="020B0502020202020204" pitchFamily="34" charset="0"/>
                  <a:ea typeface="Lato" panose="020F0502020204030203" pitchFamily="34" charset="0"/>
                  <a:cs typeface="Poppins Medium" pitchFamily="2" charset="77"/>
                </a:rPr>
                <a:t>2019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2E6E4047-A71B-204C-BF11-0509CB31D49B}"/>
                </a:ext>
              </a:extLst>
            </p:cNvPr>
            <p:cNvSpPr txBox="1"/>
            <p:nvPr/>
          </p:nvSpPr>
          <p:spPr>
            <a:xfrm>
              <a:off x="15950579" y="11434230"/>
              <a:ext cx="4788576" cy="1075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860"/>
                </a:lnSpc>
              </a:pPr>
              <a:r>
                <a:rPr lang="en-US" sz="2800" dirty="0">
                  <a:latin typeface="Century Gothic" panose="020B0502020202020204" pitchFamily="34" charset="0"/>
                  <a:ea typeface="Lato Light" panose="020F0502020204030203" pitchFamily="34" charset="0"/>
                  <a:cs typeface="Poppins Light" pitchFamily="2" charset="77"/>
                </a:rPr>
                <a:t>Business professionals like you connecting.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B054BE0A-8911-CE4D-9AD9-E07616DF6539}"/>
                </a:ext>
              </a:extLst>
            </p:cNvPr>
            <p:cNvSpPr txBox="1"/>
            <p:nvPr/>
          </p:nvSpPr>
          <p:spPr>
            <a:xfrm>
              <a:off x="15950578" y="10787899"/>
              <a:ext cx="436820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chemeClr val="accent3"/>
                  </a:solidFill>
                  <a:latin typeface="Century Gothic" panose="020B0502020202020204" pitchFamily="34" charset="0"/>
                  <a:ea typeface="Lato" panose="020F0502020204030203" pitchFamily="34" charset="0"/>
                  <a:cs typeface="Poppins Medium" pitchFamily="2" charset="77"/>
                </a:rPr>
                <a:t>2020</a:t>
              </a:r>
            </a:p>
          </p:txBody>
        </p:sp>
      </p:grpSp>
      <p:sp>
        <p:nvSpPr>
          <p:cNvPr id="12" name="CuadroTexto 350">
            <a:extLst>
              <a:ext uri="{FF2B5EF4-FFF2-40B4-BE49-F238E27FC236}">
                <a16:creationId xmlns:a16="http://schemas.microsoft.com/office/drawing/2014/main" id="{9DCBA9A4-ED7D-B542-A921-03E4298DAE4C}"/>
              </a:ext>
            </a:extLst>
          </p:cNvPr>
          <p:cNvSpPr txBox="1"/>
          <p:nvPr/>
        </p:nvSpPr>
        <p:spPr>
          <a:xfrm>
            <a:off x="4090406" y="1071658"/>
            <a:ext cx="161970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Comparison Charts Infographics</a:t>
            </a:r>
          </a:p>
        </p:txBody>
      </p:sp>
      <p:sp>
        <p:nvSpPr>
          <p:cNvPr id="13" name="CuadroTexto 351">
            <a:extLst>
              <a:ext uri="{FF2B5EF4-FFF2-40B4-BE49-F238E27FC236}">
                <a16:creationId xmlns:a16="http://schemas.microsoft.com/office/drawing/2014/main" id="{AF05A030-EB5C-4C41-A156-4918B1CB4E9F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Is a great way to visualize information about users</a:t>
            </a:r>
          </a:p>
        </p:txBody>
      </p:sp>
      <p:sp>
        <p:nvSpPr>
          <p:cNvPr id="14" name="Rectangle 45">
            <a:extLst>
              <a:ext uri="{FF2B5EF4-FFF2-40B4-BE49-F238E27FC236}">
                <a16:creationId xmlns:a16="http://schemas.microsoft.com/office/drawing/2014/main" id="{48952B5A-74E2-5141-97A2-369AE0F1736E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443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9D84FA78-2785-FA4F-A392-8A3FBD7EDAE7}"/>
              </a:ext>
            </a:extLst>
          </p:cNvPr>
          <p:cNvGrpSpPr/>
          <p:nvPr/>
        </p:nvGrpSpPr>
        <p:grpSpPr>
          <a:xfrm>
            <a:off x="1982787" y="4244050"/>
            <a:ext cx="20421600" cy="8461744"/>
            <a:chOff x="1959430" y="4205271"/>
            <a:chExt cx="20421600" cy="8461744"/>
          </a:xfrm>
        </p:grpSpPr>
        <p:graphicFrame>
          <p:nvGraphicFramePr>
            <p:cNvPr id="2" name="Chart 1">
              <a:extLst>
                <a:ext uri="{FF2B5EF4-FFF2-40B4-BE49-F238E27FC236}">
                  <a16:creationId xmlns:a16="http://schemas.microsoft.com/office/drawing/2014/main" id="{430C4D23-54D5-4E49-9BA2-D58ADA9C453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656211975"/>
                </p:ext>
              </p:extLst>
            </p:nvPr>
          </p:nvGraphicFramePr>
          <p:xfrm>
            <a:off x="1959430" y="4205271"/>
            <a:ext cx="20421600" cy="597405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78F8414-F490-0A4C-9079-E2BF1E2FB611}"/>
                </a:ext>
              </a:extLst>
            </p:cNvPr>
            <p:cNvSpPr txBox="1"/>
            <p:nvPr/>
          </p:nvSpPr>
          <p:spPr>
            <a:xfrm>
              <a:off x="1977675" y="11584084"/>
              <a:ext cx="6245559" cy="1075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860"/>
                </a:lnSpc>
              </a:pPr>
              <a:r>
                <a:rPr lang="en-US" sz="2800" dirty="0">
                  <a:latin typeface="Century Gothic" panose="020B0502020202020204" pitchFamily="34" charset="0"/>
                  <a:ea typeface="Lato Light" panose="020F0502020204030203" pitchFamily="34" charset="0"/>
                  <a:cs typeface="Poppins Light" pitchFamily="2" charset="77"/>
                </a:rPr>
                <a:t>Business professionals like you connecting to share advice.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FBC2D3F-A2D7-9B4E-94D3-8D73075A7ACC}"/>
                </a:ext>
              </a:extLst>
            </p:cNvPr>
            <p:cNvSpPr txBox="1"/>
            <p:nvPr/>
          </p:nvSpPr>
          <p:spPr>
            <a:xfrm>
              <a:off x="1959430" y="10837562"/>
              <a:ext cx="436820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chemeClr val="tx2"/>
                  </a:solidFill>
                  <a:latin typeface="Century Gothic" panose="020B0502020202020204" pitchFamily="34" charset="0"/>
                  <a:ea typeface="Lato" panose="020F0502020204030203" pitchFamily="34" charset="0"/>
                  <a:cs typeface="Poppins Medium" pitchFamily="2" charset="77"/>
                </a:rPr>
                <a:t>Sells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4EDAA07-DADD-BC46-841C-84B5C89CD067}"/>
                </a:ext>
              </a:extLst>
            </p:cNvPr>
            <p:cNvSpPr txBox="1"/>
            <p:nvPr/>
          </p:nvSpPr>
          <p:spPr>
            <a:xfrm>
              <a:off x="9087064" y="11591721"/>
              <a:ext cx="6245559" cy="1075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860"/>
                </a:lnSpc>
              </a:pPr>
              <a:r>
                <a:rPr lang="en-US" sz="2800" dirty="0">
                  <a:latin typeface="Century Gothic" panose="020B0502020202020204" pitchFamily="34" charset="0"/>
                  <a:ea typeface="Lato Light" panose="020F0502020204030203" pitchFamily="34" charset="0"/>
                  <a:cs typeface="Poppins Light" pitchFamily="2" charset="77"/>
                </a:rPr>
                <a:t>Business professionals like you connecting to share advice.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BC59145-8093-084F-B993-1C422DF67944}"/>
                </a:ext>
              </a:extLst>
            </p:cNvPr>
            <p:cNvSpPr txBox="1"/>
            <p:nvPr/>
          </p:nvSpPr>
          <p:spPr>
            <a:xfrm>
              <a:off x="9068819" y="10888742"/>
              <a:ext cx="436820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chemeClr val="tx2"/>
                  </a:solidFill>
                  <a:latin typeface="Century Gothic" panose="020B0502020202020204" pitchFamily="34" charset="0"/>
                  <a:ea typeface="Lato" panose="020F0502020204030203" pitchFamily="34" charset="0"/>
                  <a:cs typeface="Poppins Medium" pitchFamily="2" charset="77"/>
                </a:rPr>
                <a:t>Purchases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2D19816-3046-0B44-9609-64A1D2CDC103}"/>
                </a:ext>
              </a:extLst>
            </p:cNvPr>
            <p:cNvSpPr txBox="1"/>
            <p:nvPr/>
          </p:nvSpPr>
          <p:spPr>
            <a:xfrm>
              <a:off x="16665511" y="11584084"/>
              <a:ext cx="5715519" cy="1075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860"/>
                </a:lnSpc>
              </a:pPr>
              <a:r>
                <a:rPr lang="en-US" sz="2800" dirty="0">
                  <a:latin typeface="Century Gothic" panose="020B0502020202020204" pitchFamily="34" charset="0"/>
                  <a:ea typeface="Lato Light" panose="020F0502020204030203" pitchFamily="34" charset="0"/>
                  <a:cs typeface="Poppins Light" pitchFamily="2" charset="77"/>
                </a:rPr>
                <a:t>Business professionals like you connecting to share advice.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54C8D63-2A42-EE46-B4B3-742B1A1BF4C7}"/>
                </a:ext>
              </a:extLst>
            </p:cNvPr>
            <p:cNvSpPr txBox="1"/>
            <p:nvPr/>
          </p:nvSpPr>
          <p:spPr>
            <a:xfrm>
              <a:off x="16647266" y="10881105"/>
              <a:ext cx="436820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chemeClr val="tx2"/>
                  </a:solidFill>
                  <a:latin typeface="Century Gothic" panose="020B0502020202020204" pitchFamily="34" charset="0"/>
                  <a:ea typeface="Lato" panose="020F0502020204030203" pitchFamily="34" charset="0"/>
                  <a:cs typeface="Poppins Medium" pitchFamily="2" charset="77"/>
                </a:rPr>
                <a:t>Returns</a:t>
              </a:r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C7705FFC-3E84-C844-907C-A0A21AC6346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00363" y="11172973"/>
              <a:ext cx="3653472" cy="0"/>
            </a:xfrm>
            <a:prstGeom prst="line">
              <a:avLst/>
            </a:prstGeom>
            <a:ln w="1270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42989177-51C3-0D48-9606-BBC787AE6D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17050" y="11172973"/>
              <a:ext cx="2383044" cy="0"/>
            </a:xfrm>
            <a:prstGeom prst="line">
              <a:avLst/>
            </a:prstGeom>
            <a:ln w="1270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B1DD1309-DD5E-8147-B02C-17FC0334441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088708" y="11172973"/>
              <a:ext cx="2695527" cy="0"/>
            </a:xfrm>
            <a:prstGeom prst="line">
              <a:avLst/>
            </a:prstGeom>
            <a:ln w="1270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CuadroTexto 350">
            <a:extLst>
              <a:ext uri="{FF2B5EF4-FFF2-40B4-BE49-F238E27FC236}">
                <a16:creationId xmlns:a16="http://schemas.microsoft.com/office/drawing/2014/main" id="{E4761E6E-9D1F-6E42-A26E-CFC57E31129E}"/>
              </a:ext>
            </a:extLst>
          </p:cNvPr>
          <p:cNvSpPr txBox="1"/>
          <p:nvPr/>
        </p:nvSpPr>
        <p:spPr>
          <a:xfrm>
            <a:off x="4090406" y="1071658"/>
            <a:ext cx="161970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Comparison Charts Infographics</a:t>
            </a:r>
          </a:p>
        </p:txBody>
      </p:sp>
      <p:sp>
        <p:nvSpPr>
          <p:cNvPr id="16" name="CuadroTexto 351">
            <a:extLst>
              <a:ext uri="{FF2B5EF4-FFF2-40B4-BE49-F238E27FC236}">
                <a16:creationId xmlns:a16="http://schemas.microsoft.com/office/drawing/2014/main" id="{15E3DD9D-5E8E-B24B-B3A0-B36C0B3D275A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Is a great way to visualize information about users</a:t>
            </a:r>
          </a:p>
        </p:txBody>
      </p:sp>
      <p:sp>
        <p:nvSpPr>
          <p:cNvPr id="17" name="Rectangle 45">
            <a:extLst>
              <a:ext uri="{FF2B5EF4-FFF2-40B4-BE49-F238E27FC236}">
                <a16:creationId xmlns:a16="http://schemas.microsoft.com/office/drawing/2014/main" id="{0F6F0BC8-B9A8-C343-970C-2E9926B330B6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9264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C94FC3E0-5BA5-DF40-9398-0DAF5AC870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29127363"/>
              </p:ext>
            </p:extLst>
          </p:nvPr>
        </p:nvGraphicFramePr>
        <p:xfrm>
          <a:off x="2627614" y="4397830"/>
          <a:ext cx="11828613" cy="76182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6" name="TextBox 35">
            <a:extLst>
              <a:ext uri="{FF2B5EF4-FFF2-40B4-BE49-F238E27FC236}">
                <a16:creationId xmlns:a16="http://schemas.microsoft.com/office/drawing/2014/main" id="{79B576CA-3E7A-8940-8E62-22BEF0DD995E}"/>
              </a:ext>
            </a:extLst>
          </p:cNvPr>
          <p:cNvSpPr txBox="1"/>
          <p:nvPr/>
        </p:nvSpPr>
        <p:spPr>
          <a:xfrm>
            <a:off x="16006241" y="6597574"/>
            <a:ext cx="5733764" cy="107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60"/>
              </a:lnSpc>
            </a:pPr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DE70720-B8CA-294F-B17B-C34E0AFBF3AB}"/>
              </a:ext>
            </a:extLst>
          </p:cNvPr>
          <p:cNvSpPr txBox="1"/>
          <p:nvPr/>
        </p:nvSpPr>
        <p:spPr>
          <a:xfrm>
            <a:off x="16006240" y="5894093"/>
            <a:ext cx="4368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Achievements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6F1FC3F-2981-E64F-B8C4-5B0CC7C4667E}"/>
              </a:ext>
            </a:extLst>
          </p:cNvPr>
          <p:cNvSpPr txBox="1"/>
          <p:nvPr/>
        </p:nvSpPr>
        <p:spPr>
          <a:xfrm>
            <a:off x="16006241" y="10940822"/>
            <a:ext cx="5733764" cy="107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60"/>
              </a:lnSpc>
            </a:pPr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062FF46-E51A-7340-8CA1-C5CC21A7E775}"/>
              </a:ext>
            </a:extLst>
          </p:cNvPr>
          <p:cNvSpPr txBox="1"/>
          <p:nvPr/>
        </p:nvSpPr>
        <p:spPr>
          <a:xfrm>
            <a:off x="16006240" y="10237341"/>
            <a:ext cx="4368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Awards</a:t>
            </a:r>
          </a:p>
        </p:txBody>
      </p:sp>
      <p:sp>
        <p:nvSpPr>
          <p:cNvPr id="40" name="Forma libre 13">
            <a:extLst>
              <a:ext uri="{FF2B5EF4-FFF2-40B4-BE49-F238E27FC236}">
                <a16:creationId xmlns:a16="http://schemas.microsoft.com/office/drawing/2014/main" id="{83783A4D-0435-2D48-B42F-3B73A2755BD1}"/>
              </a:ext>
            </a:extLst>
          </p:cNvPr>
          <p:cNvSpPr/>
          <p:nvPr/>
        </p:nvSpPr>
        <p:spPr>
          <a:xfrm>
            <a:off x="16006240" y="8494778"/>
            <a:ext cx="1277428" cy="1396307"/>
          </a:xfrm>
          <a:custGeom>
            <a:avLst/>
            <a:gdLst>
              <a:gd name="connsiteX0" fmla="*/ 347321 w 436377"/>
              <a:gd name="connsiteY0" fmla="*/ 413082 h 476988"/>
              <a:gd name="connsiteX1" fmla="*/ 303757 w 436377"/>
              <a:gd name="connsiteY1" fmla="*/ 413082 h 476988"/>
              <a:gd name="connsiteX2" fmla="*/ 277028 w 436377"/>
              <a:gd name="connsiteY2" fmla="*/ 355637 h 476988"/>
              <a:gd name="connsiteX3" fmla="*/ 270014 w 436377"/>
              <a:gd name="connsiteY3" fmla="*/ 279732 h 476988"/>
              <a:gd name="connsiteX4" fmla="*/ 312470 w 436377"/>
              <a:gd name="connsiteY4" fmla="*/ 241632 h 476988"/>
              <a:gd name="connsiteX5" fmla="*/ 327164 w 436377"/>
              <a:gd name="connsiteY5" fmla="*/ 218152 h 476988"/>
              <a:gd name="connsiteX6" fmla="*/ 335655 w 436377"/>
              <a:gd name="connsiteY6" fmla="*/ 209070 h 476988"/>
              <a:gd name="connsiteX7" fmla="*/ 431570 w 436377"/>
              <a:gd name="connsiteY7" fmla="*/ 23074 h 476988"/>
              <a:gd name="connsiteX8" fmla="*/ 382615 w 436377"/>
              <a:gd name="connsiteY8" fmla="*/ 997 h 476988"/>
              <a:gd name="connsiteX9" fmla="*/ 349610 w 436377"/>
              <a:gd name="connsiteY9" fmla="*/ 12441 h 476988"/>
              <a:gd name="connsiteX10" fmla="*/ 336541 w 436377"/>
              <a:gd name="connsiteY10" fmla="*/ 1661 h 476988"/>
              <a:gd name="connsiteX11" fmla="*/ 99007 w 436377"/>
              <a:gd name="connsiteY11" fmla="*/ 1661 h 476988"/>
              <a:gd name="connsiteX12" fmla="*/ 99007 w 436377"/>
              <a:gd name="connsiteY12" fmla="*/ 1661 h 476988"/>
              <a:gd name="connsiteX13" fmla="*/ 89630 w 436377"/>
              <a:gd name="connsiteY13" fmla="*/ 5575 h 476988"/>
              <a:gd name="connsiteX14" fmla="*/ 86086 w 436377"/>
              <a:gd name="connsiteY14" fmla="*/ 11925 h 476988"/>
              <a:gd name="connsiteX15" fmla="*/ 54336 w 436377"/>
              <a:gd name="connsiteY15" fmla="*/ 1218 h 476988"/>
              <a:gd name="connsiteX16" fmla="*/ 5381 w 436377"/>
              <a:gd name="connsiteY16" fmla="*/ 23222 h 476988"/>
              <a:gd name="connsiteX17" fmla="*/ 98859 w 436377"/>
              <a:gd name="connsiteY17" fmla="*/ 206707 h 476988"/>
              <a:gd name="connsiteX18" fmla="*/ 107129 w 436377"/>
              <a:gd name="connsiteY18" fmla="*/ 215568 h 476988"/>
              <a:gd name="connsiteX19" fmla="*/ 123225 w 436377"/>
              <a:gd name="connsiteY19" fmla="*/ 241780 h 476988"/>
              <a:gd name="connsiteX20" fmla="*/ 166716 w 436377"/>
              <a:gd name="connsiteY20" fmla="*/ 280471 h 476988"/>
              <a:gd name="connsiteX21" fmla="*/ 159701 w 436377"/>
              <a:gd name="connsiteY21" fmla="*/ 355784 h 476988"/>
              <a:gd name="connsiteX22" fmla="*/ 132972 w 436377"/>
              <a:gd name="connsiteY22" fmla="*/ 413230 h 476988"/>
              <a:gd name="connsiteX23" fmla="*/ 88374 w 436377"/>
              <a:gd name="connsiteY23" fmla="*/ 413230 h 476988"/>
              <a:gd name="connsiteX24" fmla="*/ 75083 w 436377"/>
              <a:gd name="connsiteY24" fmla="*/ 426520 h 476988"/>
              <a:gd name="connsiteX25" fmla="*/ 75083 w 436377"/>
              <a:gd name="connsiteY25" fmla="*/ 463439 h 476988"/>
              <a:gd name="connsiteX26" fmla="*/ 88374 w 436377"/>
              <a:gd name="connsiteY26" fmla="*/ 476730 h 476988"/>
              <a:gd name="connsiteX27" fmla="*/ 347321 w 436377"/>
              <a:gd name="connsiteY27" fmla="*/ 476730 h 476988"/>
              <a:gd name="connsiteX28" fmla="*/ 360612 w 436377"/>
              <a:gd name="connsiteY28" fmla="*/ 463439 h 476988"/>
              <a:gd name="connsiteX29" fmla="*/ 360612 w 436377"/>
              <a:gd name="connsiteY29" fmla="*/ 426520 h 476988"/>
              <a:gd name="connsiteX30" fmla="*/ 347321 w 436377"/>
              <a:gd name="connsiteY30" fmla="*/ 413082 h 476988"/>
              <a:gd name="connsiteX31" fmla="*/ 385569 w 436377"/>
              <a:gd name="connsiteY31" fmla="*/ 27357 h 476988"/>
              <a:gd name="connsiteX32" fmla="*/ 407794 w 436377"/>
              <a:gd name="connsiteY32" fmla="*/ 35036 h 476988"/>
              <a:gd name="connsiteX33" fmla="*/ 398786 w 436377"/>
              <a:gd name="connsiteY33" fmla="*/ 81036 h 476988"/>
              <a:gd name="connsiteX34" fmla="*/ 347174 w 436377"/>
              <a:gd name="connsiteY34" fmla="*/ 155833 h 476988"/>
              <a:gd name="connsiteX35" fmla="*/ 349832 w 436377"/>
              <a:gd name="connsiteY35" fmla="*/ 121204 h 476988"/>
              <a:gd name="connsiteX36" fmla="*/ 349832 w 436377"/>
              <a:gd name="connsiteY36" fmla="*/ 52535 h 476988"/>
              <a:gd name="connsiteX37" fmla="*/ 351382 w 436377"/>
              <a:gd name="connsiteY37" fmla="*/ 48769 h 476988"/>
              <a:gd name="connsiteX38" fmla="*/ 385569 w 436377"/>
              <a:gd name="connsiteY38" fmla="*/ 27357 h 476988"/>
              <a:gd name="connsiteX39" fmla="*/ 37722 w 436377"/>
              <a:gd name="connsiteY39" fmla="*/ 80372 h 476988"/>
              <a:gd name="connsiteX40" fmla="*/ 29083 w 436377"/>
              <a:gd name="connsiteY40" fmla="*/ 35036 h 476988"/>
              <a:gd name="connsiteX41" fmla="*/ 51382 w 436377"/>
              <a:gd name="connsiteY41" fmla="*/ 27430 h 476988"/>
              <a:gd name="connsiteX42" fmla="*/ 85421 w 436377"/>
              <a:gd name="connsiteY42" fmla="*/ 48843 h 476988"/>
              <a:gd name="connsiteX43" fmla="*/ 85716 w 436377"/>
              <a:gd name="connsiteY43" fmla="*/ 49877 h 476988"/>
              <a:gd name="connsiteX44" fmla="*/ 85716 w 436377"/>
              <a:gd name="connsiteY44" fmla="*/ 121130 h 476988"/>
              <a:gd name="connsiteX45" fmla="*/ 88079 w 436377"/>
              <a:gd name="connsiteY45" fmla="*/ 154061 h 476988"/>
              <a:gd name="connsiteX46" fmla="*/ 37722 w 436377"/>
              <a:gd name="connsiteY46" fmla="*/ 80372 h 476988"/>
              <a:gd name="connsiteX47" fmla="*/ 144490 w 436377"/>
              <a:gd name="connsiteY47" fmla="*/ 225683 h 476988"/>
              <a:gd name="connsiteX48" fmla="*/ 133415 w 436377"/>
              <a:gd name="connsiteY48" fmla="*/ 208332 h 476988"/>
              <a:gd name="connsiteX49" fmla="*/ 129871 w 436377"/>
              <a:gd name="connsiteY49" fmla="*/ 200800 h 476988"/>
              <a:gd name="connsiteX50" fmla="*/ 129206 w 436377"/>
              <a:gd name="connsiteY50" fmla="*/ 200136 h 476988"/>
              <a:gd name="connsiteX51" fmla="*/ 112371 w 436377"/>
              <a:gd name="connsiteY51" fmla="*/ 121204 h 476988"/>
              <a:gd name="connsiteX52" fmla="*/ 112371 w 436377"/>
              <a:gd name="connsiteY52" fmla="*/ 28169 h 476988"/>
              <a:gd name="connsiteX53" fmla="*/ 323324 w 436377"/>
              <a:gd name="connsiteY53" fmla="*/ 28169 h 476988"/>
              <a:gd name="connsiteX54" fmla="*/ 323324 w 436377"/>
              <a:gd name="connsiteY54" fmla="*/ 121204 h 476988"/>
              <a:gd name="connsiteX55" fmla="*/ 305234 w 436377"/>
              <a:gd name="connsiteY55" fmla="*/ 202646 h 476988"/>
              <a:gd name="connsiteX56" fmla="*/ 304053 w 436377"/>
              <a:gd name="connsiteY56" fmla="*/ 203827 h 476988"/>
              <a:gd name="connsiteX57" fmla="*/ 300435 w 436377"/>
              <a:gd name="connsiteY57" fmla="*/ 211507 h 476988"/>
              <a:gd name="connsiteX58" fmla="*/ 291131 w 436377"/>
              <a:gd name="connsiteY58" fmla="*/ 225757 h 476988"/>
              <a:gd name="connsiteX59" fmla="*/ 217811 w 436377"/>
              <a:gd name="connsiteY59" fmla="*/ 267032 h 476988"/>
              <a:gd name="connsiteX60" fmla="*/ 144490 w 436377"/>
              <a:gd name="connsiteY60" fmla="*/ 225683 h 476988"/>
              <a:gd name="connsiteX61" fmla="*/ 185618 w 436377"/>
              <a:gd name="connsiteY61" fmla="*/ 361470 h 476988"/>
              <a:gd name="connsiteX62" fmla="*/ 193149 w 436377"/>
              <a:gd name="connsiteY62" fmla="*/ 290586 h 476988"/>
              <a:gd name="connsiteX63" fmla="*/ 217885 w 436377"/>
              <a:gd name="connsiteY63" fmla="*/ 293540 h 476988"/>
              <a:gd name="connsiteX64" fmla="*/ 243654 w 436377"/>
              <a:gd name="connsiteY64" fmla="*/ 290291 h 476988"/>
              <a:gd name="connsiteX65" fmla="*/ 251185 w 436377"/>
              <a:gd name="connsiteY65" fmla="*/ 361470 h 476988"/>
              <a:gd name="connsiteX66" fmla="*/ 270974 w 436377"/>
              <a:gd name="connsiteY66" fmla="*/ 413082 h 476988"/>
              <a:gd name="connsiteX67" fmla="*/ 165830 w 436377"/>
              <a:gd name="connsiteY67" fmla="*/ 413082 h 476988"/>
              <a:gd name="connsiteX68" fmla="*/ 185618 w 436377"/>
              <a:gd name="connsiteY68" fmla="*/ 361470 h 476988"/>
              <a:gd name="connsiteX69" fmla="*/ 334031 w 436377"/>
              <a:gd name="connsiteY69" fmla="*/ 450001 h 476988"/>
              <a:gd name="connsiteX70" fmla="*/ 101665 w 436377"/>
              <a:gd name="connsiteY70" fmla="*/ 450001 h 476988"/>
              <a:gd name="connsiteX71" fmla="*/ 101665 w 436377"/>
              <a:gd name="connsiteY71" fmla="*/ 439664 h 476988"/>
              <a:gd name="connsiteX72" fmla="*/ 137107 w 436377"/>
              <a:gd name="connsiteY72" fmla="*/ 439664 h 476988"/>
              <a:gd name="connsiteX73" fmla="*/ 138657 w 436377"/>
              <a:gd name="connsiteY73" fmla="*/ 439737 h 476988"/>
              <a:gd name="connsiteX74" fmla="*/ 140208 w 436377"/>
              <a:gd name="connsiteY74" fmla="*/ 439664 h 476988"/>
              <a:gd name="connsiteX75" fmla="*/ 296595 w 436377"/>
              <a:gd name="connsiteY75" fmla="*/ 439664 h 476988"/>
              <a:gd name="connsiteX76" fmla="*/ 298146 w 436377"/>
              <a:gd name="connsiteY76" fmla="*/ 439737 h 476988"/>
              <a:gd name="connsiteX77" fmla="*/ 299696 w 436377"/>
              <a:gd name="connsiteY77" fmla="*/ 439664 h 476988"/>
              <a:gd name="connsiteX78" fmla="*/ 334105 w 436377"/>
              <a:gd name="connsiteY78" fmla="*/ 439664 h 476988"/>
              <a:gd name="connsiteX79" fmla="*/ 334105 w 436377"/>
              <a:gd name="connsiteY79" fmla="*/ 450001 h 476988"/>
              <a:gd name="connsiteX80" fmla="*/ 263147 w 436377"/>
              <a:gd name="connsiteY80" fmla="*/ 214977 h 476988"/>
              <a:gd name="connsiteX81" fmla="*/ 274001 w 436377"/>
              <a:gd name="connsiteY81" fmla="*/ 214165 h 476988"/>
              <a:gd name="connsiteX82" fmla="*/ 278062 w 436377"/>
              <a:gd name="connsiteY82" fmla="*/ 204049 h 476988"/>
              <a:gd name="connsiteX83" fmla="*/ 269423 w 436377"/>
              <a:gd name="connsiteY83" fmla="*/ 154578 h 476988"/>
              <a:gd name="connsiteX84" fmla="*/ 305308 w 436377"/>
              <a:gd name="connsiteY84" fmla="*/ 119432 h 476988"/>
              <a:gd name="connsiteX85" fmla="*/ 307892 w 436377"/>
              <a:gd name="connsiteY85" fmla="*/ 108799 h 476988"/>
              <a:gd name="connsiteX86" fmla="*/ 299549 w 436377"/>
              <a:gd name="connsiteY86" fmla="*/ 101784 h 476988"/>
              <a:gd name="connsiteX87" fmla="*/ 249856 w 436377"/>
              <a:gd name="connsiteY87" fmla="*/ 94696 h 476988"/>
              <a:gd name="connsiteX88" fmla="*/ 227484 w 436377"/>
              <a:gd name="connsiteY88" fmla="*/ 49729 h 476988"/>
              <a:gd name="connsiteX89" fmla="*/ 218254 w 436377"/>
              <a:gd name="connsiteY89" fmla="*/ 43970 h 476988"/>
              <a:gd name="connsiteX90" fmla="*/ 218254 w 436377"/>
              <a:gd name="connsiteY90" fmla="*/ 43970 h 476988"/>
              <a:gd name="connsiteX91" fmla="*/ 209024 w 436377"/>
              <a:gd name="connsiteY91" fmla="*/ 49729 h 476988"/>
              <a:gd name="connsiteX92" fmla="*/ 186873 w 436377"/>
              <a:gd name="connsiteY92" fmla="*/ 94844 h 476988"/>
              <a:gd name="connsiteX93" fmla="*/ 137181 w 436377"/>
              <a:gd name="connsiteY93" fmla="*/ 102227 h 476988"/>
              <a:gd name="connsiteX94" fmla="*/ 128837 w 436377"/>
              <a:gd name="connsiteY94" fmla="*/ 109316 h 476988"/>
              <a:gd name="connsiteX95" fmla="*/ 131495 w 436377"/>
              <a:gd name="connsiteY95" fmla="*/ 119875 h 476988"/>
              <a:gd name="connsiteX96" fmla="*/ 167528 w 436377"/>
              <a:gd name="connsiteY96" fmla="*/ 154873 h 476988"/>
              <a:gd name="connsiteX97" fmla="*/ 159184 w 436377"/>
              <a:gd name="connsiteY97" fmla="*/ 204418 h 476988"/>
              <a:gd name="connsiteX98" fmla="*/ 163319 w 436377"/>
              <a:gd name="connsiteY98" fmla="*/ 214534 h 476988"/>
              <a:gd name="connsiteX99" fmla="*/ 169374 w 436377"/>
              <a:gd name="connsiteY99" fmla="*/ 216527 h 476988"/>
              <a:gd name="connsiteX100" fmla="*/ 174173 w 436377"/>
              <a:gd name="connsiteY100" fmla="*/ 215346 h 476988"/>
              <a:gd name="connsiteX101" fmla="*/ 218549 w 436377"/>
              <a:gd name="connsiteY101" fmla="*/ 191866 h 476988"/>
              <a:gd name="connsiteX102" fmla="*/ 263147 w 436377"/>
              <a:gd name="connsiteY102" fmla="*/ 214977 h 476988"/>
              <a:gd name="connsiteX103" fmla="*/ 212716 w 436377"/>
              <a:gd name="connsiteY103" fmla="*/ 171413 h 476988"/>
              <a:gd name="connsiteX104" fmla="*/ 183034 w 436377"/>
              <a:gd name="connsiteY104" fmla="*/ 187140 h 476988"/>
              <a:gd name="connsiteX105" fmla="*/ 188645 w 436377"/>
              <a:gd name="connsiteY105" fmla="*/ 154061 h 476988"/>
              <a:gd name="connsiteX106" fmla="*/ 185027 w 436377"/>
              <a:gd name="connsiteY106" fmla="*/ 142986 h 476988"/>
              <a:gd name="connsiteX107" fmla="*/ 160956 w 436377"/>
              <a:gd name="connsiteY107" fmla="*/ 119653 h 476988"/>
              <a:gd name="connsiteX108" fmla="*/ 194183 w 436377"/>
              <a:gd name="connsiteY108" fmla="*/ 114706 h 476988"/>
              <a:gd name="connsiteX109" fmla="*/ 203634 w 436377"/>
              <a:gd name="connsiteY109" fmla="*/ 107839 h 476988"/>
              <a:gd name="connsiteX110" fmla="*/ 218402 w 436377"/>
              <a:gd name="connsiteY110" fmla="*/ 77714 h 476988"/>
              <a:gd name="connsiteX111" fmla="*/ 233317 w 436377"/>
              <a:gd name="connsiteY111" fmla="*/ 107765 h 476988"/>
              <a:gd name="connsiteX112" fmla="*/ 242768 w 436377"/>
              <a:gd name="connsiteY112" fmla="*/ 114632 h 476988"/>
              <a:gd name="connsiteX113" fmla="*/ 275995 w 436377"/>
              <a:gd name="connsiteY113" fmla="*/ 119358 h 476988"/>
              <a:gd name="connsiteX114" fmla="*/ 251998 w 436377"/>
              <a:gd name="connsiteY114" fmla="*/ 142838 h 476988"/>
              <a:gd name="connsiteX115" fmla="*/ 248453 w 436377"/>
              <a:gd name="connsiteY115" fmla="*/ 153987 h 476988"/>
              <a:gd name="connsiteX116" fmla="*/ 254213 w 436377"/>
              <a:gd name="connsiteY116" fmla="*/ 187066 h 476988"/>
              <a:gd name="connsiteX117" fmla="*/ 224456 w 436377"/>
              <a:gd name="connsiteY117" fmla="*/ 171487 h 476988"/>
              <a:gd name="connsiteX118" fmla="*/ 212716 w 436377"/>
              <a:gd name="connsiteY118" fmla="*/ 171413 h 476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</a:cxnLst>
            <a:rect l="l" t="t" r="r" b="b"/>
            <a:pathLst>
              <a:path w="436377" h="476988">
                <a:moveTo>
                  <a:pt x="347321" y="413082"/>
                </a:moveTo>
                <a:lnTo>
                  <a:pt x="303757" y="413082"/>
                </a:lnTo>
                <a:cubicBezTo>
                  <a:pt x="291353" y="398979"/>
                  <a:pt x="282566" y="380151"/>
                  <a:pt x="277028" y="355637"/>
                </a:cubicBezTo>
                <a:cubicBezTo>
                  <a:pt x="272377" y="334815"/>
                  <a:pt x="270088" y="310670"/>
                  <a:pt x="270014" y="279732"/>
                </a:cubicBezTo>
                <a:cubicBezTo>
                  <a:pt x="285741" y="270946"/>
                  <a:pt x="300140" y="258098"/>
                  <a:pt x="312470" y="241632"/>
                </a:cubicBezTo>
                <a:cubicBezTo>
                  <a:pt x="317934" y="234322"/>
                  <a:pt x="322807" y="226422"/>
                  <a:pt x="327164" y="218152"/>
                </a:cubicBezTo>
                <a:cubicBezTo>
                  <a:pt x="330044" y="215125"/>
                  <a:pt x="332923" y="212097"/>
                  <a:pt x="335655" y="209070"/>
                </a:cubicBezTo>
                <a:cubicBezTo>
                  <a:pt x="417172" y="121204"/>
                  <a:pt x="449438" y="58590"/>
                  <a:pt x="431570" y="23074"/>
                </a:cubicBezTo>
                <a:cubicBezTo>
                  <a:pt x="423300" y="6756"/>
                  <a:pt x="405062" y="-1514"/>
                  <a:pt x="382615" y="997"/>
                </a:cubicBezTo>
                <a:cubicBezTo>
                  <a:pt x="371097" y="2252"/>
                  <a:pt x="359431" y="6313"/>
                  <a:pt x="349610" y="12441"/>
                </a:cubicBezTo>
                <a:cubicBezTo>
                  <a:pt x="348429" y="6313"/>
                  <a:pt x="343039" y="1661"/>
                  <a:pt x="336541" y="1661"/>
                </a:cubicBezTo>
                <a:lnTo>
                  <a:pt x="99007" y="1661"/>
                </a:lnTo>
                <a:lnTo>
                  <a:pt x="99007" y="1661"/>
                </a:lnTo>
                <a:cubicBezTo>
                  <a:pt x="95463" y="1661"/>
                  <a:pt x="92066" y="3064"/>
                  <a:pt x="89630" y="5575"/>
                </a:cubicBezTo>
                <a:cubicBezTo>
                  <a:pt x="87858" y="7347"/>
                  <a:pt x="86676" y="9562"/>
                  <a:pt x="86086" y="11925"/>
                </a:cubicBezTo>
                <a:cubicBezTo>
                  <a:pt x="76560" y="6239"/>
                  <a:pt x="65411" y="2473"/>
                  <a:pt x="54336" y="1218"/>
                </a:cubicBezTo>
                <a:cubicBezTo>
                  <a:pt x="31963" y="-1292"/>
                  <a:pt x="13651" y="6904"/>
                  <a:pt x="5381" y="23222"/>
                </a:cubicBezTo>
                <a:cubicBezTo>
                  <a:pt x="-12414" y="58368"/>
                  <a:pt x="19041" y="120096"/>
                  <a:pt x="98859" y="206707"/>
                </a:cubicBezTo>
                <a:cubicBezTo>
                  <a:pt x="101517" y="209661"/>
                  <a:pt x="104323" y="212614"/>
                  <a:pt x="107129" y="215568"/>
                </a:cubicBezTo>
                <a:cubicBezTo>
                  <a:pt x="111781" y="224871"/>
                  <a:pt x="117171" y="233658"/>
                  <a:pt x="123225" y="241780"/>
                </a:cubicBezTo>
                <a:cubicBezTo>
                  <a:pt x="135778" y="258615"/>
                  <a:pt x="150545" y="271610"/>
                  <a:pt x="166716" y="280471"/>
                </a:cubicBezTo>
                <a:cubicBezTo>
                  <a:pt x="166642" y="311113"/>
                  <a:pt x="164353" y="335184"/>
                  <a:pt x="159701" y="355784"/>
                </a:cubicBezTo>
                <a:cubicBezTo>
                  <a:pt x="154163" y="380298"/>
                  <a:pt x="145377" y="399127"/>
                  <a:pt x="132972" y="413230"/>
                </a:cubicBezTo>
                <a:lnTo>
                  <a:pt x="88374" y="413230"/>
                </a:lnTo>
                <a:cubicBezTo>
                  <a:pt x="81064" y="413230"/>
                  <a:pt x="75083" y="419211"/>
                  <a:pt x="75083" y="426520"/>
                </a:cubicBezTo>
                <a:lnTo>
                  <a:pt x="75083" y="463439"/>
                </a:lnTo>
                <a:cubicBezTo>
                  <a:pt x="75083" y="470749"/>
                  <a:pt x="81064" y="476730"/>
                  <a:pt x="88374" y="476730"/>
                </a:cubicBezTo>
                <a:lnTo>
                  <a:pt x="347321" y="476730"/>
                </a:lnTo>
                <a:cubicBezTo>
                  <a:pt x="354631" y="476730"/>
                  <a:pt x="360612" y="470749"/>
                  <a:pt x="360612" y="463439"/>
                </a:cubicBezTo>
                <a:lnTo>
                  <a:pt x="360612" y="426520"/>
                </a:lnTo>
                <a:cubicBezTo>
                  <a:pt x="360612" y="418989"/>
                  <a:pt x="354631" y="413082"/>
                  <a:pt x="347321" y="413082"/>
                </a:cubicBezTo>
                <a:moveTo>
                  <a:pt x="385569" y="27357"/>
                </a:moveTo>
                <a:cubicBezTo>
                  <a:pt x="390811" y="26766"/>
                  <a:pt x="403438" y="26323"/>
                  <a:pt x="407794" y="35036"/>
                </a:cubicBezTo>
                <a:cubicBezTo>
                  <a:pt x="412150" y="43748"/>
                  <a:pt x="408902" y="60509"/>
                  <a:pt x="398786" y="81036"/>
                </a:cubicBezTo>
                <a:cubicBezTo>
                  <a:pt x="388375" y="102227"/>
                  <a:pt x="371097" y="127258"/>
                  <a:pt x="347174" y="155833"/>
                </a:cubicBezTo>
                <a:cubicBezTo>
                  <a:pt x="348946" y="144536"/>
                  <a:pt x="349832" y="132944"/>
                  <a:pt x="349832" y="121204"/>
                </a:cubicBezTo>
                <a:lnTo>
                  <a:pt x="349832" y="52535"/>
                </a:lnTo>
                <a:cubicBezTo>
                  <a:pt x="350496" y="51427"/>
                  <a:pt x="351087" y="50172"/>
                  <a:pt x="351382" y="48769"/>
                </a:cubicBezTo>
                <a:cubicBezTo>
                  <a:pt x="353967" y="38949"/>
                  <a:pt x="369547" y="29129"/>
                  <a:pt x="385569" y="27357"/>
                </a:cubicBezTo>
                <a:moveTo>
                  <a:pt x="37722" y="80372"/>
                </a:moveTo>
                <a:cubicBezTo>
                  <a:pt x="33070" y="70847"/>
                  <a:pt x="22881" y="47293"/>
                  <a:pt x="29083" y="35036"/>
                </a:cubicBezTo>
                <a:cubicBezTo>
                  <a:pt x="33439" y="26397"/>
                  <a:pt x="46140" y="26840"/>
                  <a:pt x="51382" y="27430"/>
                </a:cubicBezTo>
                <a:cubicBezTo>
                  <a:pt x="67404" y="29202"/>
                  <a:pt x="82984" y="39023"/>
                  <a:pt x="85421" y="48843"/>
                </a:cubicBezTo>
                <a:cubicBezTo>
                  <a:pt x="85495" y="49212"/>
                  <a:pt x="85642" y="49508"/>
                  <a:pt x="85716" y="49877"/>
                </a:cubicBezTo>
                <a:lnTo>
                  <a:pt x="85716" y="121130"/>
                </a:lnTo>
                <a:cubicBezTo>
                  <a:pt x="85716" y="132279"/>
                  <a:pt x="86528" y="143281"/>
                  <a:pt x="88079" y="154061"/>
                </a:cubicBezTo>
                <a:cubicBezTo>
                  <a:pt x="64820" y="125929"/>
                  <a:pt x="47912" y="101268"/>
                  <a:pt x="37722" y="80372"/>
                </a:cubicBezTo>
                <a:moveTo>
                  <a:pt x="144490" y="225683"/>
                </a:moveTo>
                <a:cubicBezTo>
                  <a:pt x="140429" y="220219"/>
                  <a:pt x="136738" y="214460"/>
                  <a:pt x="133415" y="208332"/>
                </a:cubicBezTo>
                <a:cubicBezTo>
                  <a:pt x="133120" y="205600"/>
                  <a:pt x="131938" y="202941"/>
                  <a:pt x="129871" y="200800"/>
                </a:cubicBezTo>
                <a:cubicBezTo>
                  <a:pt x="129649" y="200579"/>
                  <a:pt x="129428" y="200357"/>
                  <a:pt x="129206" y="200136"/>
                </a:cubicBezTo>
                <a:cubicBezTo>
                  <a:pt x="118205" y="176803"/>
                  <a:pt x="112371" y="149631"/>
                  <a:pt x="112371" y="121204"/>
                </a:cubicBezTo>
                <a:lnTo>
                  <a:pt x="112371" y="28169"/>
                </a:lnTo>
                <a:lnTo>
                  <a:pt x="323324" y="28169"/>
                </a:lnTo>
                <a:lnTo>
                  <a:pt x="323324" y="121204"/>
                </a:lnTo>
                <a:cubicBezTo>
                  <a:pt x="323324" y="150665"/>
                  <a:pt x="316974" y="178723"/>
                  <a:pt x="305234" y="202646"/>
                </a:cubicBezTo>
                <a:cubicBezTo>
                  <a:pt x="304865" y="203015"/>
                  <a:pt x="304496" y="203458"/>
                  <a:pt x="304053" y="203827"/>
                </a:cubicBezTo>
                <a:cubicBezTo>
                  <a:pt x="301985" y="206043"/>
                  <a:pt x="300804" y="208701"/>
                  <a:pt x="300435" y="211507"/>
                </a:cubicBezTo>
                <a:cubicBezTo>
                  <a:pt x="297555" y="216454"/>
                  <a:pt x="294454" y="221253"/>
                  <a:pt x="291131" y="225757"/>
                </a:cubicBezTo>
                <a:cubicBezTo>
                  <a:pt x="271269" y="252339"/>
                  <a:pt x="245205" y="267032"/>
                  <a:pt x="217811" y="267032"/>
                </a:cubicBezTo>
                <a:cubicBezTo>
                  <a:pt x="190417" y="266958"/>
                  <a:pt x="164353" y="252265"/>
                  <a:pt x="144490" y="225683"/>
                </a:cubicBezTo>
                <a:moveTo>
                  <a:pt x="185618" y="361470"/>
                </a:moveTo>
                <a:cubicBezTo>
                  <a:pt x="190196" y="341312"/>
                  <a:pt x="192632" y="318497"/>
                  <a:pt x="193149" y="290586"/>
                </a:cubicBezTo>
                <a:cubicBezTo>
                  <a:pt x="201198" y="292580"/>
                  <a:pt x="209467" y="293540"/>
                  <a:pt x="217885" y="293540"/>
                </a:cubicBezTo>
                <a:cubicBezTo>
                  <a:pt x="226672" y="293540"/>
                  <a:pt x="235237" y="292432"/>
                  <a:pt x="243654" y="290291"/>
                </a:cubicBezTo>
                <a:cubicBezTo>
                  <a:pt x="244171" y="318349"/>
                  <a:pt x="246608" y="341165"/>
                  <a:pt x="251185" y="361470"/>
                </a:cubicBezTo>
                <a:cubicBezTo>
                  <a:pt x="255689" y="381554"/>
                  <a:pt x="262261" y="398684"/>
                  <a:pt x="270974" y="413082"/>
                </a:cubicBezTo>
                <a:lnTo>
                  <a:pt x="165830" y="413082"/>
                </a:lnTo>
                <a:cubicBezTo>
                  <a:pt x="174542" y="398610"/>
                  <a:pt x="181040" y="381554"/>
                  <a:pt x="185618" y="361470"/>
                </a:cubicBezTo>
                <a:moveTo>
                  <a:pt x="334031" y="450001"/>
                </a:moveTo>
                <a:lnTo>
                  <a:pt x="101665" y="450001"/>
                </a:lnTo>
                <a:lnTo>
                  <a:pt x="101665" y="439664"/>
                </a:lnTo>
                <a:lnTo>
                  <a:pt x="137107" y="439664"/>
                </a:lnTo>
                <a:cubicBezTo>
                  <a:pt x="137624" y="439737"/>
                  <a:pt x="138141" y="439737"/>
                  <a:pt x="138657" y="439737"/>
                </a:cubicBezTo>
                <a:cubicBezTo>
                  <a:pt x="139174" y="439737"/>
                  <a:pt x="139691" y="439664"/>
                  <a:pt x="140208" y="439664"/>
                </a:cubicBezTo>
                <a:lnTo>
                  <a:pt x="296595" y="439664"/>
                </a:lnTo>
                <a:cubicBezTo>
                  <a:pt x="297112" y="439737"/>
                  <a:pt x="297629" y="439737"/>
                  <a:pt x="298146" y="439737"/>
                </a:cubicBezTo>
                <a:cubicBezTo>
                  <a:pt x="298663" y="439737"/>
                  <a:pt x="299179" y="439664"/>
                  <a:pt x="299696" y="439664"/>
                </a:cubicBezTo>
                <a:lnTo>
                  <a:pt x="334105" y="439664"/>
                </a:lnTo>
                <a:lnTo>
                  <a:pt x="334105" y="450001"/>
                </a:lnTo>
                <a:close/>
                <a:moveTo>
                  <a:pt x="263147" y="214977"/>
                </a:moveTo>
                <a:cubicBezTo>
                  <a:pt x="266618" y="216823"/>
                  <a:pt x="270826" y="216454"/>
                  <a:pt x="274001" y="214165"/>
                </a:cubicBezTo>
                <a:cubicBezTo>
                  <a:pt x="277176" y="211876"/>
                  <a:pt x="278727" y="207889"/>
                  <a:pt x="278062" y="204049"/>
                </a:cubicBezTo>
                <a:lnTo>
                  <a:pt x="269423" y="154578"/>
                </a:lnTo>
                <a:lnTo>
                  <a:pt x="305308" y="119432"/>
                </a:lnTo>
                <a:cubicBezTo>
                  <a:pt x="308114" y="116700"/>
                  <a:pt x="309147" y="112565"/>
                  <a:pt x="307892" y="108799"/>
                </a:cubicBezTo>
                <a:cubicBezTo>
                  <a:pt x="306637" y="105033"/>
                  <a:pt x="303462" y="102375"/>
                  <a:pt x="299549" y="101784"/>
                </a:cubicBezTo>
                <a:lnTo>
                  <a:pt x="249856" y="94696"/>
                </a:lnTo>
                <a:lnTo>
                  <a:pt x="227484" y="49729"/>
                </a:lnTo>
                <a:cubicBezTo>
                  <a:pt x="225711" y="46185"/>
                  <a:pt x="222167" y="43970"/>
                  <a:pt x="218254" y="43970"/>
                </a:cubicBezTo>
                <a:lnTo>
                  <a:pt x="218254" y="43970"/>
                </a:lnTo>
                <a:cubicBezTo>
                  <a:pt x="214341" y="43970"/>
                  <a:pt x="210723" y="46259"/>
                  <a:pt x="209024" y="49729"/>
                </a:cubicBezTo>
                <a:lnTo>
                  <a:pt x="186873" y="94844"/>
                </a:lnTo>
                <a:lnTo>
                  <a:pt x="137181" y="102227"/>
                </a:lnTo>
                <a:cubicBezTo>
                  <a:pt x="133267" y="102818"/>
                  <a:pt x="130092" y="105550"/>
                  <a:pt x="128837" y="109316"/>
                </a:cubicBezTo>
                <a:cubicBezTo>
                  <a:pt x="127656" y="113082"/>
                  <a:pt x="128689" y="117143"/>
                  <a:pt x="131495" y="119875"/>
                </a:cubicBezTo>
                <a:lnTo>
                  <a:pt x="167528" y="154873"/>
                </a:lnTo>
                <a:lnTo>
                  <a:pt x="159184" y="204418"/>
                </a:lnTo>
                <a:cubicBezTo>
                  <a:pt x="158520" y="208332"/>
                  <a:pt x="160144" y="212245"/>
                  <a:pt x="163319" y="214534"/>
                </a:cubicBezTo>
                <a:cubicBezTo>
                  <a:pt x="165091" y="215863"/>
                  <a:pt x="167233" y="216527"/>
                  <a:pt x="169374" y="216527"/>
                </a:cubicBezTo>
                <a:cubicBezTo>
                  <a:pt x="170998" y="216527"/>
                  <a:pt x="172696" y="216158"/>
                  <a:pt x="174173" y="215346"/>
                </a:cubicBezTo>
                <a:lnTo>
                  <a:pt x="218549" y="191866"/>
                </a:lnTo>
                <a:lnTo>
                  <a:pt x="263147" y="214977"/>
                </a:lnTo>
                <a:close/>
                <a:moveTo>
                  <a:pt x="212716" y="171413"/>
                </a:moveTo>
                <a:lnTo>
                  <a:pt x="183034" y="187140"/>
                </a:lnTo>
                <a:lnTo>
                  <a:pt x="188645" y="154061"/>
                </a:lnTo>
                <a:cubicBezTo>
                  <a:pt x="189310" y="150000"/>
                  <a:pt x="187981" y="145865"/>
                  <a:pt x="185027" y="142986"/>
                </a:cubicBezTo>
                <a:lnTo>
                  <a:pt x="160956" y="119653"/>
                </a:lnTo>
                <a:lnTo>
                  <a:pt x="194183" y="114706"/>
                </a:lnTo>
                <a:cubicBezTo>
                  <a:pt x="198244" y="114115"/>
                  <a:pt x="201788" y="111531"/>
                  <a:pt x="203634" y="107839"/>
                </a:cubicBezTo>
                <a:lnTo>
                  <a:pt x="218402" y="77714"/>
                </a:lnTo>
                <a:lnTo>
                  <a:pt x="233317" y="107765"/>
                </a:lnTo>
                <a:cubicBezTo>
                  <a:pt x="235163" y="111457"/>
                  <a:pt x="238707" y="114041"/>
                  <a:pt x="242768" y="114632"/>
                </a:cubicBezTo>
                <a:lnTo>
                  <a:pt x="275995" y="119358"/>
                </a:lnTo>
                <a:lnTo>
                  <a:pt x="251998" y="142838"/>
                </a:lnTo>
                <a:cubicBezTo>
                  <a:pt x="249044" y="145718"/>
                  <a:pt x="247715" y="149852"/>
                  <a:pt x="248453" y="153987"/>
                </a:cubicBezTo>
                <a:lnTo>
                  <a:pt x="254213" y="187066"/>
                </a:lnTo>
                <a:lnTo>
                  <a:pt x="224456" y="171487"/>
                </a:lnTo>
                <a:cubicBezTo>
                  <a:pt x="220765" y="169493"/>
                  <a:pt x="216408" y="169493"/>
                  <a:pt x="212716" y="171413"/>
                </a:cubicBezTo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>
              <a:latin typeface="Century Gothic" panose="020B0502020202020204" pitchFamily="34" charset="0"/>
            </a:endParaRPr>
          </a:p>
        </p:txBody>
      </p:sp>
      <p:sp>
        <p:nvSpPr>
          <p:cNvPr id="41" name="Forma libre 17">
            <a:extLst>
              <a:ext uri="{FF2B5EF4-FFF2-40B4-BE49-F238E27FC236}">
                <a16:creationId xmlns:a16="http://schemas.microsoft.com/office/drawing/2014/main" id="{85664435-D4CF-E446-95EB-25E92888DFCC}"/>
              </a:ext>
            </a:extLst>
          </p:cNvPr>
          <p:cNvSpPr/>
          <p:nvPr/>
        </p:nvSpPr>
        <p:spPr>
          <a:xfrm>
            <a:off x="15954115" y="4304093"/>
            <a:ext cx="1329553" cy="1321924"/>
          </a:xfrm>
          <a:custGeom>
            <a:avLst/>
            <a:gdLst>
              <a:gd name="connsiteX0" fmla="*/ 467693 w 514645"/>
              <a:gd name="connsiteY0" fmla="*/ 190242 h 511691"/>
              <a:gd name="connsiteX1" fmla="*/ 465552 w 514645"/>
              <a:gd name="connsiteY1" fmla="*/ 190168 h 511691"/>
              <a:gd name="connsiteX2" fmla="*/ 465331 w 514645"/>
              <a:gd name="connsiteY2" fmla="*/ 190168 h 511691"/>
              <a:gd name="connsiteX3" fmla="*/ 446281 w 514645"/>
              <a:gd name="connsiteY3" fmla="*/ 177025 h 511691"/>
              <a:gd name="connsiteX4" fmla="*/ 444065 w 514645"/>
              <a:gd name="connsiteY4" fmla="*/ 171265 h 511691"/>
              <a:gd name="connsiteX5" fmla="*/ 448274 w 514645"/>
              <a:gd name="connsiteY5" fmla="*/ 149188 h 511691"/>
              <a:gd name="connsiteX6" fmla="*/ 448496 w 514645"/>
              <a:gd name="connsiteY6" fmla="*/ 148967 h 511691"/>
              <a:gd name="connsiteX7" fmla="*/ 451302 w 514645"/>
              <a:gd name="connsiteY7" fmla="*/ 145939 h 511691"/>
              <a:gd name="connsiteX8" fmla="*/ 451006 w 514645"/>
              <a:gd name="connsiteY8" fmla="*/ 79781 h 511691"/>
              <a:gd name="connsiteX9" fmla="*/ 436386 w 514645"/>
              <a:gd name="connsiteY9" fmla="*/ 65161 h 511691"/>
              <a:gd name="connsiteX10" fmla="*/ 370154 w 514645"/>
              <a:gd name="connsiteY10" fmla="*/ 64940 h 511691"/>
              <a:gd name="connsiteX11" fmla="*/ 369342 w 514645"/>
              <a:gd name="connsiteY11" fmla="*/ 65678 h 511691"/>
              <a:gd name="connsiteX12" fmla="*/ 369047 w 514645"/>
              <a:gd name="connsiteY12" fmla="*/ 65974 h 511691"/>
              <a:gd name="connsiteX13" fmla="*/ 346157 w 514645"/>
              <a:gd name="connsiteY13" fmla="*/ 69961 h 511691"/>
              <a:gd name="connsiteX14" fmla="*/ 338774 w 514645"/>
              <a:gd name="connsiteY14" fmla="*/ 66860 h 511691"/>
              <a:gd name="connsiteX15" fmla="*/ 325778 w 514645"/>
              <a:gd name="connsiteY15" fmla="*/ 47957 h 511691"/>
              <a:gd name="connsiteX16" fmla="*/ 325631 w 514645"/>
              <a:gd name="connsiteY16" fmla="*/ 46038 h 511691"/>
              <a:gd name="connsiteX17" fmla="*/ 278670 w 514645"/>
              <a:gd name="connsiteY17" fmla="*/ 554 h 511691"/>
              <a:gd name="connsiteX18" fmla="*/ 257996 w 514645"/>
              <a:gd name="connsiteY18" fmla="*/ 554 h 511691"/>
              <a:gd name="connsiteX19" fmla="*/ 210961 w 514645"/>
              <a:gd name="connsiteY19" fmla="*/ 46997 h 511691"/>
              <a:gd name="connsiteX20" fmla="*/ 210961 w 514645"/>
              <a:gd name="connsiteY20" fmla="*/ 47219 h 511691"/>
              <a:gd name="connsiteX21" fmla="*/ 210961 w 514645"/>
              <a:gd name="connsiteY21" fmla="*/ 48031 h 511691"/>
              <a:gd name="connsiteX22" fmla="*/ 198040 w 514645"/>
              <a:gd name="connsiteY22" fmla="*/ 67007 h 511691"/>
              <a:gd name="connsiteX23" fmla="*/ 190730 w 514645"/>
              <a:gd name="connsiteY23" fmla="*/ 70182 h 511691"/>
              <a:gd name="connsiteX24" fmla="*/ 167840 w 514645"/>
              <a:gd name="connsiteY24" fmla="*/ 66269 h 511691"/>
              <a:gd name="connsiteX25" fmla="*/ 166216 w 514645"/>
              <a:gd name="connsiteY25" fmla="*/ 64866 h 511691"/>
              <a:gd name="connsiteX26" fmla="*/ 101461 w 514645"/>
              <a:gd name="connsiteY26" fmla="*/ 66490 h 511691"/>
              <a:gd name="connsiteX27" fmla="*/ 86841 w 514645"/>
              <a:gd name="connsiteY27" fmla="*/ 81110 h 511691"/>
              <a:gd name="connsiteX28" fmla="*/ 83518 w 514645"/>
              <a:gd name="connsiteY28" fmla="*/ 86722 h 511691"/>
              <a:gd name="connsiteX29" fmla="*/ 65059 w 514645"/>
              <a:gd name="connsiteY29" fmla="*/ 90192 h 511691"/>
              <a:gd name="connsiteX30" fmla="*/ 10641 w 514645"/>
              <a:gd name="connsiteY30" fmla="*/ 135602 h 511691"/>
              <a:gd name="connsiteX31" fmla="*/ 2297 w 514645"/>
              <a:gd name="connsiteY31" fmla="*/ 194893 h 511691"/>
              <a:gd name="connsiteX32" fmla="*/ 29986 w 514645"/>
              <a:gd name="connsiteY32" fmla="*/ 256400 h 511691"/>
              <a:gd name="connsiteX33" fmla="*/ 33309 w 514645"/>
              <a:gd name="connsiteY33" fmla="*/ 260904 h 511691"/>
              <a:gd name="connsiteX34" fmla="*/ 54500 w 514645"/>
              <a:gd name="connsiteY34" fmla="*/ 290070 h 511691"/>
              <a:gd name="connsiteX35" fmla="*/ 110026 w 514645"/>
              <a:gd name="connsiteY35" fmla="*/ 359477 h 511691"/>
              <a:gd name="connsiteX36" fmla="*/ 194865 w 514645"/>
              <a:gd name="connsiteY36" fmla="*/ 438704 h 511691"/>
              <a:gd name="connsiteX37" fmla="*/ 222480 w 514645"/>
              <a:gd name="connsiteY37" fmla="*/ 461003 h 511691"/>
              <a:gd name="connsiteX38" fmla="*/ 271656 w 514645"/>
              <a:gd name="connsiteY38" fmla="*/ 493860 h 511691"/>
              <a:gd name="connsiteX39" fmla="*/ 335303 w 514645"/>
              <a:gd name="connsiteY39" fmla="*/ 511434 h 511691"/>
              <a:gd name="connsiteX40" fmla="*/ 343425 w 514645"/>
              <a:gd name="connsiteY40" fmla="*/ 511064 h 511691"/>
              <a:gd name="connsiteX41" fmla="*/ 408254 w 514645"/>
              <a:gd name="connsiteY41" fmla="*/ 477911 h 511691"/>
              <a:gd name="connsiteX42" fmla="*/ 425680 w 514645"/>
              <a:gd name="connsiteY42" fmla="*/ 424379 h 511691"/>
              <a:gd name="connsiteX43" fmla="*/ 428855 w 514645"/>
              <a:gd name="connsiteY43" fmla="*/ 422017 h 511691"/>
              <a:gd name="connsiteX44" fmla="*/ 443475 w 514645"/>
              <a:gd name="connsiteY44" fmla="*/ 407397 h 511691"/>
              <a:gd name="connsiteX45" fmla="*/ 447831 w 514645"/>
              <a:gd name="connsiteY45" fmla="*/ 345964 h 511691"/>
              <a:gd name="connsiteX46" fmla="*/ 445616 w 514645"/>
              <a:gd name="connsiteY46" fmla="*/ 343011 h 511691"/>
              <a:gd name="connsiteX47" fmla="*/ 441555 w 514645"/>
              <a:gd name="connsiteY47" fmla="*/ 320047 h 511691"/>
              <a:gd name="connsiteX48" fmla="*/ 442736 w 514645"/>
              <a:gd name="connsiteY48" fmla="*/ 317315 h 511691"/>
              <a:gd name="connsiteX49" fmla="*/ 461343 w 514645"/>
              <a:gd name="connsiteY49" fmla="*/ 305059 h 511691"/>
              <a:gd name="connsiteX50" fmla="*/ 461565 w 514645"/>
              <a:gd name="connsiteY50" fmla="*/ 305059 h 511691"/>
              <a:gd name="connsiteX51" fmla="*/ 467989 w 514645"/>
              <a:gd name="connsiteY51" fmla="*/ 304911 h 511691"/>
              <a:gd name="connsiteX52" fmla="*/ 514580 w 514645"/>
              <a:gd name="connsiteY52" fmla="*/ 257876 h 511691"/>
              <a:gd name="connsiteX53" fmla="*/ 514580 w 514645"/>
              <a:gd name="connsiteY53" fmla="*/ 237202 h 511691"/>
              <a:gd name="connsiteX54" fmla="*/ 467693 w 514645"/>
              <a:gd name="connsiteY54" fmla="*/ 190242 h 511691"/>
              <a:gd name="connsiteX55" fmla="*/ 387285 w 514645"/>
              <a:gd name="connsiteY55" fmla="*/ 461446 h 511691"/>
              <a:gd name="connsiteX56" fmla="*/ 340989 w 514645"/>
              <a:gd name="connsiteY56" fmla="*/ 484631 h 511691"/>
              <a:gd name="connsiteX57" fmla="*/ 239389 w 514645"/>
              <a:gd name="connsiteY57" fmla="*/ 440624 h 511691"/>
              <a:gd name="connsiteX58" fmla="*/ 211257 w 514645"/>
              <a:gd name="connsiteY58" fmla="*/ 417956 h 511691"/>
              <a:gd name="connsiteX59" fmla="*/ 129593 w 514645"/>
              <a:gd name="connsiteY59" fmla="*/ 341756 h 511691"/>
              <a:gd name="connsiteX60" fmla="*/ 76135 w 514645"/>
              <a:gd name="connsiteY60" fmla="*/ 275007 h 511691"/>
              <a:gd name="connsiteX61" fmla="*/ 54574 w 514645"/>
              <a:gd name="connsiteY61" fmla="*/ 245324 h 511691"/>
              <a:gd name="connsiteX62" fmla="*/ 51252 w 514645"/>
              <a:gd name="connsiteY62" fmla="*/ 240820 h 511691"/>
              <a:gd name="connsiteX63" fmla="*/ 33604 w 514645"/>
              <a:gd name="connsiteY63" fmla="*/ 148893 h 511691"/>
              <a:gd name="connsiteX64" fmla="*/ 72590 w 514645"/>
              <a:gd name="connsiteY64" fmla="*/ 115814 h 511691"/>
              <a:gd name="connsiteX65" fmla="*/ 91197 w 514645"/>
              <a:gd name="connsiteY65" fmla="*/ 113082 h 511691"/>
              <a:gd name="connsiteX66" fmla="*/ 97695 w 514645"/>
              <a:gd name="connsiteY66" fmla="*/ 113451 h 511691"/>
              <a:gd name="connsiteX67" fmla="*/ 144582 w 514645"/>
              <a:gd name="connsiteY67" fmla="*/ 192383 h 511691"/>
              <a:gd name="connsiteX68" fmla="*/ 134318 w 514645"/>
              <a:gd name="connsiteY68" fmla="*/ 214534 h 511691"/>
              <a:gd name="connsiteX69" fmla="*/ 120363 w 514645"/>
              <a:gd name="connsiteY69" fmla="*/ 246432 h 511691"/>
              <a:gd name="connsiteX70" fmla="*/ 144139 w 514645"/>
              <a:gd name="connsiteY70" fmla="*/ 296124 h 511691"/>
              <a:gd name="connsiteX71" fmla="*/ 204759 w 514645"/>
              <a:gd name="connsiteY71" fmla="*/ 358517 h 511691"/>
              <a:gd name="connsiteX72" fmla="*/ 258808 w 514645"/>
              <a:gd name="connsiteY72" fmla="*/ 393515 h 511691"/>
              <a:gd name="connsiteX73" fmla="*/ 302963 w 514645"/>
              <a:gd name="connsiteY73" fmla="*/ 378527 h 511691"/>
              <a:gd name="connsiteX74" fmla="*/ 324745 w 514645"/>
              <a:gd name="connsiteY74" fmla="*/ 368780 h 511691"/>
              <a:gd name="connsiteX75" fmla="*/ 398508 w 514645"/>
              <a:gd name="connsiteY75" fmla="*/ 417143 h 511691"/>
              <a:gd name="connsiteX76" fmla="*/ 387285 w 514645"/>
              <a:gd name="connsiteY76" fmla="*/ 461446 h 511691"/>
              <a:gd name="connsiteX77" fmla="*/ 146649 w 514645"/>
              <a:gd name="connsiteY77" fmla="*/ 249902 h 511691"/>
              <a:gd name="connsiteX78" fmla="*/ 146649 w 514645"/>
              <a:gd name="connsiteY78" fmla="*/ 249902 h 511691"/>
              <a:gd name="connsiteX79" fmla="*/ 146649 w 514645"/>
              <a:gd name="connsiteY79" fmla="*/ 249902 h 511691"/>
              <a:gd name="connsiteX80" fmla="*/ 157208 w 514645"/>
              <a:gd name="connsiteY80" fmla="*/ 227972 h 511691"/>
              <a:gd name="connsiteX81" fmla="*/ 171163 w 514645"/>
              <a:gd name="connsiteY81" fmla="*/ 190537 h 511691"/>
              <a:gd name="connsiteX82" fmla="*/ 170572 w 514645"/>
              <a:gd name="connsiteY82" fmla="*/ 185590 h 511691"/>
              <a:gd name="connsiteX83" fmla="*/ 174486 w 514645"/>
              <a:gd name="connsiteY83" fmla="*/ 181529 h 511691"/>
              <a:gd name="connsiteX84" fmla="*/ 201806 w 514645"/>
              <a:gd name="connsiteY84" fmla="*/ 151477 h 511691"/>
              <a:gd name="connsiteX85" fmla="*/ 283322 w 514645"/>
              <a:gd name="connsiteY85" fmla="*/ 130212 h 511691"/>
              <a:gd name="connsiteX86" fmla="*/ 355978 w 514645"/>
              <a:gd name="connsiteY86" fmla="*/ 172816 h 511691"/>
              <a:gd name="connsiteX87" fmla="*/ 377243 w 514645"/>
              <a:gd name="connsiteY87" fmla="*/ 254332 h 511691"/>
              <a:gd name="connsiteX88" fmla="*/ 334639 w 514645"/>
              <a:gd name="connsiteY88" fmla="*/ 326988 h 511691"/>
              <a:gd name="connsiteX89" fmla="*/ 319871 w 514645"/>
              <a:gd name="connsiteY89" fmla="*/ 336439 h 511691"/>
              <a:gd name="connsiteX90" fmla="*/ 313521 w 514645"/>
              <a:gd name="connsiteY90" fmla="*/ 343971 h 511691"/>
              <a:gd name="connsiteX91" fmla="*/ 290410 w 514645"/>
              <a:gd name="connsiteY91" fmla="*/ 354899 h 511691"/>
              <a:gd name="connsiteX92" fmla="*/ 261392 w 514645"/>
              <a:gd name="connsiteY92" fmla="*/ 366860 h 511691"/>
              <a:gd name="connsiteX93" fmla="*/ 196637 w 514645"/>
              <a:gd name="connsiteY93" fmla="*/ 314288 h 511691"/>
              <a:gd name="connsiteX94" fmla="*/ 146723 w 514645"/>
              <a:gd name="connsiteY94" fmla="*/ 249607 h 511691"/>
              <a:gd name="connsiteX95" fmla="*/ 157208 w 514645"/>
              <a:gd name="connsiteY95" fmla="*/ 227972 h 511691"/>
              <a:gd name="connsiteX96" fmla="*/ 487925 w 514645"/>
              <a:gd name="connsiteY96" fmla="*/ 257950 h 511691"/>
              <a:gd name="connsiteX97" fmla="*/ 467620 w 514645"/>
              <a:gd name="connsiteY97" fmla="*/ 278403 h 511691"/>
              <a:gd name="connsiteX98" fmla="*/ 467398 w 514645"/>
              <a:gd name="connsiteY98" fmla="*/ 278403 h 511691"/>
              <a:gd name="connsiteX99" fmla="*/ 460974 w 514645"/>
              <a:gd name="connsiteY99" fmla="*/ 278551 h 511691"/>
              <a:gd name="connsiteX100" fmla="*/ 418222 w 514645"/>
              <a:gd name="connsiteY100" fmla="*/ 306904 h 511691"/>
              <a:gd name="connsiteX101" fmla="*/ 417189 w 514645"/>
              <a:gd name="connsiteY101" fmla="*/ 309267 h 511691"/>
              <a:gd name="connsiteX102" fmla="*/ 422283 w 514645"/>
              <a:gd name="connsiteY102" fmla="*/ 356818 h 511691"/>
              <a:gd name="connsiteX103" fmla="*/ 424572 w 514645"/>
              <a:gd name="connsiteY103" fmla="*/ 359919 h 511691"/>
              <a:gd name="connsiteX104" fmla="*/ 424572 w 514645"/>
              <a:gd name="connsiteY104" fmla="*/ 388790 h 511691"/>
              <a:gd name="connsiteX105" fmla="*/ 416155 w 514645"/>
              <a:gd name="connsiteY105" fmla="*/ 397207 h 511691"/>
              <a:gd name="connsiteX106" fmla="*/ 380270 w 514645"/>
              <a:gd name="connsiteY106" fmla="*/ 368854 h 511691"/>
              <a:gd name="connsiteX107" fmla="*/ 349259 w 514645"/>
              <a:gd name="connsiteY107" fmla="*/ 349435 h 511691"/>
              <a:gd name="connsiteX108" fmla="*/ 350735 w 514645"/>
              <a:gd name="connsiteY108" fmla="*/ 348327 h 511691"/>
              <a:gd name="connsiteX109" fmla="*/ 403603 w 514645"/>
              <a:gd name="connsiteY109" fmla="*/ 258098 h 511691"/>
              <a:gd name="connsiteX110" fmla="*/ 377169 w 514645"/>
              <a:gd name="connsiteY110" fmla="*/ 156867 h 511691"/>
              <a:gd name="connsiteX111" fmla="*/ 286940 w 514645"/>
              <a:gd name="connsiteY111" fmla="*/ 104000 h 511691"/>
              <a:gd name="connsiteX112" fmla="*/ 185709 w 514645"/>
              <a:gd name="connsiteY112" fmla="*/ 130434 h 511691"/>
              <a:gd name="connsiteX113" fmla="*/ 159054 w 514645"/>
              <a:gd name="connsiteY113" fmla="*/ 157089 h 511691"/>
              <a:gd name="connsiteX114" fmla="*/ 145615 w 514645"/>
              <a:gd name="connsiteY114" fmla="*/ 134790 h 511691"/>
              <a:gd name="connsiteX115" fmla="*/ 116745 w 514645"/>
              <a:gd name="connsiteY115" fmla="*/ 94549 h 511691"/>
              <a:gd name="connsiteX116" fmla="*/ 113939 w 514645"/>
              <a:gd name="connsiteY116" fmla="*/ 91669 h 511691"/>
              <a:gd name="connsiteX117" fmla="*/ 120215 w 514645"/>
              <a:gd name="connsiteY117" fmla="*/ 85393 h 511691"/>
              <a:gd name="connsiteX118" fmla="*/ 149012 w 514645"/>
              <a:gd name="connsiteY118" fmla="*/ 85319 h 511691"/>
              <a:gd name="connsiteX119" fmla="*/ 150636 w 514645"/>
              <a:gd name="connsiteY119" fmla="*/ 86722 h 511691"/>
              <a:gd name="connsiteX120" fmla="*/ 201658 w 514645"/>
              <a:gd name="connsiteY120" fmla="*/ 94475 h 511691"/>
              <a:gd name="connsiteX121" fmla="*/ 207934 w 514645"/>
              <a:gd name="connsiteY121" fmla="*/ 91743 h 511691"/>
              <a:gd name="connsiteX122" fmla="*/ 237543 w 514645"/>
              <a:gd name="connsiteY122" fmla="*/ 48622 h 511691"/>
              <a:gd name="connsiteX123" fmla="*/ 237543 w 514645"/>
              <a:gd name="connsiteY123" fmla="*/ 48400 h 511691"/>
              <a:gd name="connsiteX124" fmla="*/ 237543 w 514645"/>
              <a:gd name="connsiteY124" fmla="*/ 47588 h 511691"/>
              <a:gd name="connsiteX125" fmla="*/ 257996 w 514645"/>
              <a:gd name="connsiteY125" fmla="*/ 27209 h 511691"/>
              <a:gd name="connsiteX126" fmla="*/ 278670 w 514645"/>
              <a:gd name="connsiteY126" fmla="*/ 27209 h 511691"/>
              <a:gd name="connsiteX127" fmla="*/ 299123 w 514645"/>
              <a:gd name="connsiteY127" fmla="*/ 47514 h 511691"/>
              <a:gd name="connsiteX128" fmla="*/ 299271 w 514645"/>
              <a:gd name="connsiteY128" fmla="*/ 49434 h 511691"/>
              <a:gd name="connsiteX129" fmla="*/ 328953 w 514645"/>
              <a:gd name="connsiteY129" fmla="*/ 91595 h 511691"/>
              <a:gd name="connsiteX130" fmla="*/ 335303 w 514645"/>
              <a:gd name="connsiteY130" fmla="*/ 94253 h 511691"/>
              <a:gd name="connsiteX131" fmla="*/ 387654 w 514645"/>
              <a:gd name="connsiteY131" fmla="*/ 85024 h 511691"/>
              <a:gd name="connsiteX132" fmla="*/ 388466 w 514645"/>
              <a:gd name="connsiteY132" fmla="*/ 84285 h 511691"/>
              <a:gd name="connsiteX133" fmla="*/ 388761 w 514645"/>
              <a:gd name="connsiteY133" fmla="*/ 83990 h 511691"/>
              <a:gd name="connsiteX134" fmla="*/ 417632 w 514645"/>
              <a:gd name="connsiteY134" fmla="*/ 83990 h 511691"/>
              <a:gd name="connsiteX135" fmla="*/ 432252 w 514645"/>
              <a:gd name="connsiteY135" fmla="*/ 98610 h 511691"/>
              <a:gd name="connsiteX136" fmla="*/ 432325 w 514645"/>
              <a:gd name="connsiteY136" fmla="*/ 127406 h 511691"/>
              <a:gd name="connsiteX137" fmla="*/ 432104 w 514645"/>
              <a:gd name="connsiteY137" fmla="*/ 127628 h 511691"/>
              <a:gd name="connsiteX138" fmla="*/ 429298 w 514645"/>
              <a:gd name="connsiteY138" fmla="*/ 130655 h 511691"/>
              <a:gd name="connsiteX139" fmla="*/ 419478 w 514645"/>
              <a:gd name="connsiteY139" fmla="*/ 181307 h 511691"/>
              <a:gd name="connsiteX140" fmla="*/ 421397 w 514645"/>
              <a:gd name="connsiteY140" fmla="*/ 186254 h 511691"/>
              <a:gd name="connsiteX141" fmla="*/ 465183 w 514645"/>
              <a:gd name="connsiteY141" fmla="*/ 216749 h 511691"/>
              <a:gd name="connsiteX142" fmla="*/ 467324 w 514645"/>
              <a:gd name="connsiteY142" fmla="*/ 216823 h 511691"/>
              <a:gd name="connsiteX143" fmla="*/ 467546 w 514645"/>
              <a:gd name="connsiteY143" fmla="*/ 216823 h 511691"/>
              <a:gd name="connsiteX144" fmla="*/ 487925 w 514645"/>
              <a:gd name="connsiteY144" fmla="*/ 237276 h 511691"/>
              <a:gd name="connsiteX145" fmla="*/ 487925 w 514645"/>
              <a:gd name="connsiteY145" fmla="*/ 257950 h 511691"/>
              <a:gd name="connsiteX146" fmla="*/ 213546 w 514645"/>
              <a:gd name="connsiteY146" fmla="*/ 262824 h 511691"/>
              <a:gd name="connsiteX147" fmla="*/ 213693 w 514645"/>
              <a:gd name="connsiteY147" fmla="*/ 243995 h 511691"/>
              <a:gd name="connsiteX148" fmla="*/ 232522 w 514645"/>
              <a:gd name="connsiteY148" fmla="*/ 244143 h 511691"/>
              <a:gd name="connsiteX149" fmla="*/ 249874 w 514645"/>
              <a:gd name="connsiteY149" fmla="*/ 261864 h 511691"/>
              <a:gd name="connsiteX150" fmla="*/ 297720 w 514645"/>
              <a:gd name="connsiteY150" fmla="*/ 202572 h 511691"/>
              <a:gd name="connsiteX151" fmla="*/ 316401 w 514645"/>
              <a:gd name="connsiteY151" fmla="*/ 200579 h 511691"/>
              <a:gd name="connsiteX152" fmla="*/ 318395 w 514645"/>
              <a:gd name="connsiteY152" fmla="*/ 219260 h 511691"/>
              <a:gd name="connsiteX153" fmla="*/ 261171 w 514645"/>
              <a:gd name="connsiteY153" fmla="*/ 290143 h 511691"/>
              <a:gd name="connsiteX154" fmla="*/ 261097 w 514645"/>
              <a:gd name="connsiteY154" fmla="*/ 290217 h 511691"/>
              <a:gd name="connsiteX155" fmla="*/ 260137 w 514645"/>
              <a:gd name="connsiteY155" fmla="*/ 291251 h 511691"/>
              <a:gd name="connsiteX156" fmla="*/ 259842 w 514645"/>
              <a:gd name="connsiteY156" fmla="*/ 291472 h 511691"/>
              <a:gd name="connsiteX157" fmla="*/ 259029 w 514645"/>
              <a:gd name="connsiteY157" fmla="*/ 292211 h 511691"/>
              <a:gd name="connsiteX158" fmla="*/ 258586 w 514645"/>
              <a:gd name="connsiteY158" fmla="*/ 292506 h 511691"/>
              <a:gd name="connsiteX159" fmla="*/ 257848 w 514645"/>
              <a:gd name="connsiteY159" fmla="*/ 293023 h 511691"/>
              <a:gd name="connsiteX160" fmla="*/ 257331 w 514645"/>
              <a:gd name="connsiteY160" fmla="*/ 293318 h 511691"/>
              <a:gd name="connsiteX161" fmla="*/ 256593 w 514645"/>
              <a:gd name="connsiteY161" fmla="*/ 293761 h 511691"/>
              <a:gd name="connsiteX162" fmla="*/ 256076 w 514645"/>
              <a:gd name="connsiteY162" fmla="*/ 293983 h 511691"/>
              <a:gd name="connsiteX163" fmla="*/ 255264 w 514645"/>
              <a:gd name="connsiteY163" fmla="*/ 294278 h 511691"/>
              <a:gd name="connsiteX164" fmla="*/ 254821 w 514645"/>
              <a:gd name="connsiteY164" fmla="*/ 294426 h 511691"/>
              <a:gd name="connsiteX165" fmla="*/ 253935 w 514645"/>
              <a:gd name="connsiteY165" fmla="*/ 294647 h 511691"/>
              <a:gd name="connsiteX166" fmla="*/ 253492 w 514645"/>
              <a:gd name="connsiteY166" fmla="*/ 294721 h 511691"/>
              <a:gd name="connsiteX167" fmla="*/ 252532 w 514645"/>
              <a:gd name="connsiteY167" fmla="*/ 294869 h 511691"/>
              <a:gd name="connsiteX168" fmla="*/ 252163 w 514645"/>
              <a:gd name="connsiteY168" fmla="*/ 294943 h 511691"/>
              <a:gd name="connsiteX169" fmla="*/ 250833 w 514645"/>
              <a:gd name="connsiteY169" fmla="*/ 295017 h 511691"/>
              <a:gd name="connsiteX170" fmla="*/ 250833 w 514645"/>
              <a:gd name="connsiteY170" fmla="*/ 295017 h 511691"/>
              <a:gd name="connsiteX171" fmla="*/ 250833 w 514645"/>
              <a:gd name="connsiteY171" fmla="*/ 295017 h 511691"/>
              <a:gd name="connsiteX172" fmla="*/ 249652 w 514645"/>
              <a:gd name="connsiteY172" fmla="*/ 294943 h 511691"/>
              <a:gd name="connsiteX173" fmla="*/ 249357 w 514645"/>
              <a:gd name="connsiteY173" fmla="*/ 294869 h 511691"/>
              <a:gd name="connsiteX174" fmla="*/ 248471 w 514645"/>
              <a:gd name="connsiteY174" fmla="*/ 294721 h 511691"/>
              <a:gd name="connsiteX175" fmla="*/ 248102 w 514645"/>
              <a:gd name="connsiteY175" fmla="*/ 294647 h 511691"/>
              <a:gd name="connsiteX176" fmla="*/ 247289 w 514645"/>
              <a:gd name="connsiteY176" fmla="*/ 294426 h 511691"/>
              <a:gd name="connsiteX177" fmla="*/ 246846 w 514645"/>
              <a:gd name="connsiteY177" fmla="*/ 294278 h 511691"/>
              <a:gd name="connsiteX178" fmla="*/ 246108 w 514645"/>
              <a:gd name="connsiteY178" fmla="*/ 293983 h 511691"/>
              <a:gd name="connsiteX179" fmla="*/ 245665 w 514645"/>
              <a:gd name="connsiteY179" fmla="*/ 293835 h 511691"/>
              <a:gd name="connsiteX180" fmla="*/ 244927 w 514645"/>
              <a:gd name="connsiteY180" fmla="*/ 293540 h 511691"/>
              <a:gd name="connsiteX181" fmla="*/ 244483 w 514645"/>
              <a:gd name="connsiteY181" fmla="*/ 293318 h 511691"/>
              <a:gd name="connsiteX182" fmla="*/ 243671 w 514645"/>
              <a:gd name="connsiteY182" fmla="*/ 292875 h 511691"/>
              <a:gd name="connsiteX183" fmla="*/ 243228 w 514645"/>
              <a:gd name="connsiteY183" fmla="*/ 292580 h 511691"/>
              <a:gd name="connsiteX184" fmla="*/ 242416 w 514645"/>
              <a:gd name="connsiteY184" fmla="*/ 291989 h 511691"/>
              <a:gd name="connsiteX185" fmla="*/ 242342 w 514645"/>
              <a:gd name="connsiteY185" fmla="*/ 291915 h 511691"/>
              <a:gd name="connsiteX186" fmla="*/ 241825 w 514645"/>
              <a:gd name="connsiteY186" fmla="*/ 291472 h 511691"/>
              <a:gd name="connsiteX187" fmla="*/ 241308 w 514645"/>
              <a:gd name="connsiteY187" fmla="*/ 290956 h 511691"/>
              <a:gd name="connsiteX188" fmla="*/ 241235 w 514645"/>
              <a:gd name="connsiteY188" fmla="*/ 290882 h 511691"/>
              <a:gd name="connsiteX189" fmla="*/ 213546 w 514645"/>
              <a:gd name="connsiteY189" fmla="*/ 262824 h 511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</a:cxnLst>
            <a:rect l="l" t="t" r="r" b="b"/>
            <a:pathLst>
              <a:path w="514645" h="511691">
                <a:moveTo>
                  <a:pt x="467693" y="190242"/>
                </a:moveTo>
                <a:lnTo>
                  <a:pt x="465552" y="190168"/>
                </a:lnTo>
                <a:cubicBezTo>
                  <a:pt x="465478" y="190168"/>
                  <a:pt x="465404" y="190168"/>
                  <a:pt x="465331" y="190168"/>
                </a:cubicBezTo>
                <a:cubicBezTo>
                  <a:pt x="456839" y="190168"/>
                  <a:pt x="449160" y="184852"/>
                  <a:pt x="446281" y="177025"/>
                </a:cubicBezTo>
                <a:cubicBezTo>
                  <a:pt x="445542" y="175105"/>
                  <a:pt x="444804" y="173185"/>
                  <a:pt x="444065" y="171265"/>
                </a:cubicBezTo>
                <a:cubicBezTo>
                  <a:pt x="440964" y="163586"/>
                  <a:pt x="442589" y="154947"/>
                  <a:pt x="448274" y="149188"/>
                </a:cubicBezTo>
                <a:cubicBezTo>
                  <a:pt x="448348" y="149114"/>
                  <a:pt x="448422" y="149040"/>
                  <a:pt x="448496" y="148967"/>
                </a:cubicBezTo>
                <a:lnTo>
                  <a:pt x="451302" y="145939"/>
                </a:lnTo>
                <a:cubicBezTo>
                  <a:pt x="469318" y="127628"/>
                  <a:pt x="469170" y="97945"/>
                  <a:pt x="451006" y="79781"/>
                </a:cubicBezTo>
                <a:lnTo>
                  <a:pt x="436386" y="65161"/>
                </a:lnTo>
                <a:cubicBezTo>
                  <a:pt x="418149" y="46924"/>
                  <a:pt x="388466" y="46850"/>
                  <a:pt x="370154" y="64940"/>
                </a:cubicBezTo>
                <a:lnTo>
                  <a:pt x="369342" y="65678"/>
                </a:lnTo>
                <a:cubicBezTo>
                  <a:pt x="369268" y="65752"/>
                  <a:pt x="369121" y="65826"/>
                  <a:pt x="369047" y="65974"/>
                </a:cubicBezTo>
                <a:cubicBezTo>
                  <a:pt x="363066" y="71954"/>
                  <a:pt x="354058" y="73505"/>
                  <a:pt x="346157" y="69961"/>
                </a:cubicBezTo>
                <a:cubicBezTo>
                  <a:pt x="343721" y="68853"/>
                  <a:pt x="341284" y="67820"/>
                  <a:pt x="338774" y="66860"/>
                </a:cubicBezTo>
                <a:cubicBezTo>
                  <a:pt x="330947" y="63759"/>
                  <a:pt x="325852" y="56301"/>
                  <a:pt x="325778" y="47957"/>
                </a:cubicBezTo>
                <a:cubicBezTo>
                  <a:pt x="325778" y="47293"/>
                  <a:pt x="325704" y="46702"/>
                  <a:pt x="325631" y="46038"/>
                </a:cubicBezTo>
                <a:cubicBezTo>
                  <a:pt x="324818" y="20859"/>
                  <a:pt x="303996" y="554"/>
                  <a:pt x="278670" y="554"/>
                </a:cubicBezTo>
                <a:lnTo>
                  <a:pt x="257996" y="554"/>
                </a:lnTo>
                <a:cubicBezTo>
                  <a:pt x="232300" y="554"/>
                  <a:pt x="211257" y="21376"/>
                  <a:pt x="210961" y="46997"/>
                </a:cubicBezTo>
                <a:lnTo>
                  <a:pt x="210961" y="47219"/>
                </a:lnTo>
                <a:cubicBezTo>
                  <a:pt x="210961" y="47514"/>
                  <a:pt x="210961" y="47810"/>
                  <a:pt x="210961" y="48031"/>
                </a:cubicBezTo>
                <a:cubicBezTo>
                  <a:pt x="210961" y="56375"/>
                  <a:pt x="205867" y="63832"/>
                  <a:pt x="198040" y="67007"/>
                </a:cubicBezTo>
                <a:cubicBezTo>
                  <a:pt x="195603" y="67967"/>
                  <a:pt x="193093" y="69075"/>
                  <a:pt x="190730" y="70182"/>
                </a:cubicBezTo>
                <a:cubicBezTo>
                  <a:pt x="182829" y="73727"/>
                  <a:pt x="173895" y="72250"/>
                  <a:pt x="167840" y="66269"/>
                </a:cubicBezTo>
                <a:cubicBezTo>
                  <a:pt x="167324" y="65752"/>
                  <a:pt x="166807" y="65309"/>
                  <a:pt x="166216" y="64866"/>
                </a:cubicBezTo>
                <a:cubicBezTo>
                  <a:pt x="147831" y="48253"/>
                  <a:pt x="119182" y="48770"/>
                  <a:pt x="101461" y="66490"/>
                </a:cubicBezTo>
                <a:lnTo>
                  <a:pt x="86841" y="81110"/>
                </a:lnTo>
                <a:cubicBezTo>
                  <a:pt x="85217" y="82735"/>
                  <a:pt x="84109" y="84654"/>
                  <a:pt x="83518" y="86722"/>
                </a:cubicBezTo>
                <a:cubicBezTo>
                  <a:pt x="77907" y="87165"/>
                  <a:pt x="71631" y="88199"/>
                  <a:pt x="65059" y="90192"/>
                </a:cubicBezTo>
                <a:cubicBezTo>
                  <a:pt x="42465" y="96985"/>
                  <a:pt x="23636" y="112713"/>
                  <a:pt x="10641" y="135602"/>
                </a:cubicBezTo>
                <a:cubicBezTo>
                  <a:pt x="1190" y="152216"/>
                  <a:pt x="-1690" y="172742"/>
                  <a:pt x="2297" y="194893"/>
                </a:cubicBezTo>
                <a:cubicBezTo>
                  <a:pt x="6063" y="215642"/>
                  <a:pt x="15588" y="236907"/>
                  <a:pt x="29986" y="256400"/>
                </a:cubicBezTo>
                <a:lnTo>
                  <a:pt x="33309" y="260904"/>
                </a:lnTo>
                <a:cubicBezTo>
                  <a:pt x="40324" y="270429"/>
                  <a:pt x="47633" y="280323"/>
                  <a:pt x="54500" y="290070"/>
                </a:cubicBezTo>
                <a:cubicBezTo>
                  <a:pt x="71483" y="314288"/>
                  <a:pt x="90164" y="337621"/>
                  <a:pt x="110026" y="359477"/>
                </a:cubicBezTo>
                <a:cubicBezTo>
                  <a:pt x="136017" y="388052"/>
                  <a:pt x="164518" y="414707"/>
                  <a:pt x="194865" y="438704"/>
                </a:cubicBezTo>
                <a:cubicBezTo>
                  <a:pt x="205719" y="447269"/>
                  <a:pt x="214506" y="454357"/>
                  <a:pt x="222480" y="461003"/>
                </a:cubicBezTo>
                <a:cubicBezTo>
                  <a:pt x="233556" y="470158"/>
                  <a:pt x="250981" y="483302"/>
                  <a:pt x="271656" y="493860"/>
                </a:cubicBezTo>
                <a:cubicBezTo>
                  <a:pt x="294397" y="505527"/>
                  <a:pt x="315736" y="511434"/>
                  <a:pt x="335303" y="511434"/>
                </a:cubicBezTo>
                <a:cubicBezTo>
                  <a:pt x="338035" y="511434"/>
                  <a:pt x="340767" y="511286"/>
                  <a:pt x="343425" y="511064"/>
                </a:cubicBezTo>
                <a:cubicBezTo>
                  <a:pt x="369638" y="508775"/>
                  <a:pt x="393265" y="496666"/>
                  <a:pt x="408254" y="477911"/>
                </a:cubicBezTo>
                <a:cubicBezTo>
                  <a:pt x="419995" y="463144"/>
                  <a:pt x="425902" y="444832"/>
                  <a:pt x="425680" y="424379"/>
                </a:cubicBezTo>
                <a:cubicBezTo>
                  <a:pt x="426861" y="423789"/>
                  <a:pt x="427895" y="422977"/>
                  <a:pt x="428855" y="422017"/>
                </a:cubicBezTo>
                <a:lnTo>
                  <a:pt x="443475" y="407397"/>
                </a:lnTo>
                <a:cubicBezTo>
                  <a:pt x="460162" y="390710"/>
                  <a:pt x="461639" y="364350"/>
                  <a:pt x="447831" y="345964"/>
                </a:cubicBezTo>
                <a:cubicBezTo>
                  <a:pt x="447240" y="344931"/>
                  <a:pt x="446502" y="343897"/>
                  <a:pt x="445616" y="343011"/>
                </a:cubicBezTo>
                <a:cubicBezTo>
                  <a:pt x="439561" y="336956"/>
                  <a:pt x="438011" y="327948"/>
                  <a:pt x="441555" y="320047"/>
                </a:cubicBezTo>
                <a:cubicBezTo>
                  <a:pt x="441924" y="319161"/>
                  <a:pt x="442367" y="318201"/>
                  <a:pt x="442736" y="317315"/>
                </a:cubicBezTo>
                <a:cubicBezTo>
                  <a:pt x="445911" y="309932"/>
                  <a:pt x="453221" y="305059"/>
                  <a:pt x="461343" y="305059"/>
                </a:cubicBezTo>
                <a:cubicBezTo>
                  <a:pt x="461417" y="305059"/>
                  <a:pt x="461491" y="305059"/>
                  <a:pt x="461565" y="305059"/>
                </a:cubicBezTo>
                <a:lnTo>
                  <a:pt x="467989" y="304911"/>
                </a:lnTo>
                <a:cubicBezTo>
                  <a:pt x="493684" y="304689"/>
                  <a:pt x="514580" y="283646"/>
                  <a:pt x="514580" y="257876"/>
                </a:cubicBezTo>
                <a:lnTo>
                  <a:pt x="514580" y="237202"/>
                </a:lnTo>
                <a:cubicBezTo>
                  <a:pt x="514506" y="211433"/>
                  <a:pt x="493536" y="190389"/>
                  <a:pt x="467693" y="190242"/>
                </a:cubicBezTo>
                <a:moveTo>
                  <a:pt x="387285" y="461446"/>
                </a:moveTo>
                <a:cubicBezTo>
                  <a:pt x="377021" y="474367"/>
                  <a:pt x="359743" y="483006"/>
                  <a:pt x="340989" y="484631"/>
                </a:cubicBezTo>
                <a:cubicBezTo>
                  <a:pt x="301412" y="488101"/>
                  <a:pt x="256740" y="455022"/>
                  <a:pt x="239389" y="440624"/>
                </a:cubicBezTo>
                <a:cubicBezTo>
                  <a:pt x="231267" y="433904"/>
                  <a:pt x="222332" y="426668"/>
                  <a:pt x="211257" y="417956"/>
                </a:cubicBezTo>
                <a:cubicBezTo>
                  <a:pt x="182091" y="394844"/>
                  <a:pt x="154624" y="369223"/>
                  <a:pt x="129593" y="341756"/>
                </a:cubicBezTo>
                <a:cubicBezTo>
                  <a:pt x="110469" y="320712"/>
                  <a:pt x="92453" y="298265"/>
                  <a:pt x="76135" y="275007"/>
                </a:cubicBezTo>
                <a:cubicBezTo>
                  <a:pt x="69046" y="264965"/>
                  <a:pt x="61663" y="254923"/>
                  <a:pt x="54574" y="245324"/>
                </a:cubicBezTo>
                <a:lnTo>
                  <a:pt x="51252" y="240820"/>
                </a:lnTo>
                <a:cubicBezTo>
                  <a:pt x="27254" y="208332"/>
                  <a:pt x="20314" y="172225"/>
                  <a:pt x="33604" y="148893"/>
                </a:cubicBezTo>
                <a:cubicBezTo>
                  <a:pt x="43351" y="131762"/>
                  <a:pt x="56420" y="120687"/>
                  <a:pt x="72590" y="115814"/>
                </a:cubicBezTo>
                <a:cubicBezTo>
                  <a:pt x="79605" y="113672"/>
                  <a:pt x="86103" y="113082"/>
                  <a:pt x="91197" y="113082"/>
                </a:cubicBezTo>
                <a:cubicBezTo>
                  <a:pt x="93708" y="113082"/>
                  <a:pt x="95923" y="113229"/>
                  <a:pt x="97695" y="113451"/>
                </a:cubicBezTo>
                <a:cubicBezTo>
                  <a:pt x="124277" y="147785"/>
                  <a:pt x="143843" y="180643"/>
                  <a:pt x="144582" y="192383"/>
                </a:cubicBezTo>
                <a:cubicBezTo>
                  <a:pt x="144877" y="196813"/>
                  <a:pt x="138527" y="207446"/>
                  <a:pt x="134318" y="214534"/>
                </a:cubicBezTo>
                <a:cubicBezTo>
                  <a:pt x="128190" y="224871"/>
                  <a:pt x="121766" y="235578"/>
                  <a:pt x="120363" y="246432"/>
                </a:cubicBezTo>
                <a:cubicBezTo>
                  <a:pt x="118296" y="261568"/>
                  <a:pt x="131956" y="280914"/>
                  <a:pt x="144139" y="296124"/>
                </a:cubicBezTo>
                <a:cubicBezTo>
                  <a:pt x="159571" y="315469"/>
                  <a:pt x="182239" y="338728"/>
                  <a:pt x="204759" y="358517"/>
                </a:cubicBezTo>
                <a:cubicBezTo>
                  <a:pt x="243154" y="392186"/>
                  <a:pt x="254968" y="393220"/>
                  <a:pt x="258808" y="393515"/>
                </a:cubicBezTo>
                <a:cubicBezTo>
                  <a:pt x="272689" y="394697"/>
                  <a:pt x="288047" y="386501"/>
                  <a:pt x="302963" y="378527"/>
                </a:cubicBezTo>
                <a:cubicBezTo>
                  <a:pt x="309756" y="374908"/>
                  <a:pt x="321053" y="368854"/>
                  <a:pt x="324745" y="368780"/>
                </a:cubicBezTo>
                <a:cubicBezTo>
                  <a:pt x="335894" y="369592"/>
                  <a:pt x="366610" y="389750"/>
                  <a:pt x="398508" y="417143"/>
                </a:cubicBezTo>
                <a:cubicBezTo>
                  <a:pt x="400354" y="434717"/>
                  <a:pt x="396588" y="449706"/>
                  <a:pt x="387285" y="461446"/>
                </a:cubicBezTo>
                <a:moveTo>
                  <a:pt x="146649" y="249902"/>
                </a:moveTo>
                <a:cubicBezTo>
                  <a:pt x="146649" y="249902"/>
                  <a:pt x="146649" y="249902"/>
                  <a:pt x="146649" y="249902"/>
                </a:cubicBezTo>
                <a:cubicBezTo>
                  <a:pt x="146649" y="249902"/>
                  <a:pt x="146649" y="249902"/>
                  <a:pt x="146649" y="249902"/>
                </a:cubicBezTo>
                <a:close/>
                <a:moveTo>
                  <a:pt x="157208" y="227972"/>
                </a:moveTo>
                <a:cubicBezTo>
                  <a:pt x="164444" y="215789"/>
                  <a:pt x="171975" y="203163"/>
                  <a:pt x="171163" y="190537"/>
                </a:cubicBezTo>
                <a:cubicBezTo>
                  <a:pt x="171089" y="189134"/>
                  <a:pt x="170868" y="187510"/>
                  <a:pt x="170572" y="185590"/>
                </a:cubicBezTo>
                <a:cubicBezTo>
                  <a:pt x="172123" y="184556"/>
                  <a:pt x="173452" y="183227"/>
                  <a:pt x="174486" y="181529"/>
                </a:cubicBezTo>
                <a:cubicBezTo>
                  <a:pt x="181648" y="169863"/>
                  <a:pt x="190804" y="159747"/>
                  <a:pt x="201806" y="151477"/>
                </a:cubicBezTo>
                <a:cubicBezTo>
                  <a:pt x="225286" y="133756"/>
                  <a:pt x="254230" y="126151"/>
                  <a:pt x="283322" y="130212"/>
                </a:cubicBezTo>
                <a:cubicBezTo>
                  <a:pt x="312414" y="134273"/>
                  <a:pt x="338257" y="149336"/>
                  <a:pt x="355978" y="172816"/>
                </a:cubicBezTo>
                <a:cubicBezTo>
                  <a:pt x="373699" y="196296"/>
                  <a:pt x="381304" y="225240"/>
                  <a:pt x="377243" y="254332"/>
                </a:cubicBezTo>
                <a:cubicBezTo>
                  <a:pt x="373182" y="283424"/>
                  <a:pt x="358119" y="309267"/>
                  <a:pt x="334639" y="326988"/>
                </a:cubicBezTo>
                <a:cubicBezTo>
                  <a:pt x="329987" y="330532"/>
                  <a:pt x="324966" y="333707"/>
                  <a:pt x="319871" y="336439"/>
                </a:cubicBezTo>
                <a:cubicBezTo>
                  <a:pt x="316770" y="338137"/>
                  <a:pt x="314555" y="340870"/>
                  <a:pt x="313521" y="343971"/>
                </a:cubicBezTo>
                <a:cubicBezTo>
                  <a:pt x="306359" y="346333"/>
                  <a:pt x="298754" y="350395"/>
                  <a:pt x="290410" y="354899"/>
                </a:cubicBezTo>
                <a:cubicBezTo>
                  <a:pt x="281254" y="359772"/>
                  <a:pt x="267521" y="367156"/>
                  <a:pt x="261392" y="366860"/>
                </a:cubicBezTo>
                <a:cubicBezTo>
                  <a:pt x="254525" y="364940"/>
                  <a:pt x="227796" y="345374"/>
                  <a:pt x="196637" y="314288"/>
                </a:cubicBezTo>
                <a:cubicBezTo>
                  <a:pt x="156617" y="274342"/>
                  <a:pt x="147018" y="253889"/>
                  <a:pt x="146723" y="249607"/>
                </a:cubicBezTo>
                <a:cubicBezTo>
                  <a:pt x="147535" y="244217"/>
                  <a:pt x="152630" y="235578"/>
                  <a:pt x="157208" y="227972"/>
                </a:cubicBezTo>
                <a:moveTo>
                  <a:pt x="487925" y="257950"/>
                </a:moveTo>
                <a:cubicBezTo>
                  <a:pt x="487925" y="269174"/>
                  <a:pt x="478843" y="278329"/>
                  <a:pt x="467620" y="278403"/>
                </a:cubicBezTo>
                <a:cubicBezTo>
                  <a:pt x="467546" y="278403"/>
                  <a:pt x="467472" y="278403"/>
                  <a:pt x="467398" y="278403"/>
                </a:cubicBezTo>
                <a:lnTo>
                  <a:pt x="460974" y="278551"/>
                </a:lnTo>
                <a:cubicBezTo>
                  <a:pt x="442367" y="278699"/>
                  <a:pt x="425606" y="289848"/>
                  <a:pt x="418222" y="306904"/>
                </a:cubicBezTo>
                <a:cubicBezTo>
                  <a:pt x="417853" y="307717"/>
                  <a:pt x="417558" y="308455"/>
                  <a:pt x="417189" y="309267"/>
                </a:cubicBezTo>
                <a:cubicBezTo>
                  <a:pt x="410174" y="324995"/>
                  <a:pt x="412315" y="343306"/>
                  <a:pt x="422283" y="356818"/>
                </a:cubicBezTo>
                <a:cubicBezTo>
                  <a:pt x="422874" y="357926"/>
                  <a:pt x="423613" y="358960"/>
                  <a:pt x="424572" y="359919"/>
                </a:cubicBezTo>
                <a:cubicBezTo>
                  <a:pt x="432473" y="367894"/>
                  <a:pt x="432473" y="380815"/>
                  <a:pt x="424572" y="388790"/>
                </a:cubicBezTo>
                <a:lnTo>
                  <a:pt x="416155" y="397207"/>
                </a:lnTo>
                <a:cubicBezTo>
                  <a:pt x="409953" y="391891"/>
                  <a:pt x="395776" y="380003"/>
                  <a:pt x="380270" y="368854"/>
                </a:cubicBezTo>
                <a:cubicBezTo>
                  <a:pt x="371410" y="362504"/>
                  <a:pt x="360260" y="354899"/>
                  <a:pt x="349259" y="349435"/>
                </a:cubicBezTo>
                <a:cubicBezTo>
                  <a:pt x="349775" y="349065"/>
                  <a:pt x="350218" y="348696"/>
                  <a:pt x="350735" y="348327"/>
                </a:cubicBezTo>
                <a:cubicBezTo>
                  <a:pt x="379827" y="326324"/>
                  <a:pt x="398656" y="294278"/>
                  <a:pt x="403603" y="258098"/>
                </a:cubicBezTo>
                <a:cubicBezTo>
                  <a:pt x="408624" y="221918"/>
                  <a:pt x="399246" y="185959"/>
                  <a:pt x="377169" y="156867"/>
                </a:cubicBezTo>
                <a:cubicBezTo>
                  <a:pt x="355165" y="127775"/>
                  <a:pt x="323120" y="108947"/>
                  <a:pt x="286940" y="104000"/>
                </a:cubicBezTo>
                <a:cubicBezTo>
                  <a:pt x="250760" y="98979"/>
                  <a:pt x="214801" y="108356"/>
                  <a:pt x="185709" y="130434"/>
                </a:cubicBezTo>
                <a:cubicBezTo>
                  <a:pt x="175520" y="138113"/>
                  <a:pt x="166585" y="147047"/>
                  <a:pt x="159054" y="157089"/>
                </a:cubicBezTo>
                <a:cubicBezTo>
                  <a:pt x="155657" y="150739"/>
                  <a:pt x="151227" y="143429"/>
                  <a:pt x="145615" y="134790"/>
                </a:cubicBezTo>
                <a:cubicBezTo>
                  <a:pt x="133506" y="116257"/>
                  <a:pt x="120437" y="99348"/>
                  <a:pt x="116745" y="94549"/>
                </a:cubicBezTo>
                <a:cubicBezTo>
                  <a:pt x="115933" y="93515"/>
                  <a:pt x="114973" y="92555"/>
                  <a:pt x="113939" y="91669"/>
                </a:cubicBezTo>
                <a:lnTo>
                  <a:pt x="120215" y="85393"/>
                </a:lnTo>
                <a:cubicBezTo>
                  <a:pt x="128116" y="77492"/>
                  <a:pt x="141038" y="77418"/>
                  <a:pt x="149012" y="85319"/>
                </a:cubicBezTo>
                <a:cubicBezTo>
                  <a:pt x="149529" y="85836"/>
                  <a:pt x="150046" y="86279"/>
                  <a:pt x="150636" y="86722"/>
                </a:cubicBezTo>
                <a:cubicBezTo>
                  <a:pt x="164518" y="99274"/>
                  <a:pt x="184306" y="102375"/>
                  <a:pt x="201658" y="94475"/>
                </a:cubicBezTo>
                <a:cubicBezTo>
                  <a:pt x="203725" y="93515"/>
                  <a:pt x="205867" y="92629"/>
                  <a:pt x="207934" y="91743"/>
                </a:cubicBezTo>
                <a:cubicBezTo>
                  <a:pt x="225729" y="84581"/>
                  <a:pt x="237321" y="67672"/>
                  <a:pt x="237543" y="48622"/>
                </a:cubicBezTo>
                <a:lnTo>
                  <a:pt x="237543" y="48400"/>
                </a:lnTo>
                <a:cubicBezTo>
                  <a:pt x="237543" y="48105"/>
                  <a:pt x="237543" y="47810"/>
                  <a:pt x="237543" y="47588"/>
                </a:cubicBezTo>
                <a:cubicBezTo>
                  <a:pt x="237543" y="36365"/>
                  <a:pt x="246699" y="27209"/>
                  <a:pt x="257996" y="27209"/>
                </a:cubicBezTo>
                <a:lnTo>
                  <a:pt x="278670" y="27209"/>
                </a:lnTo>
                <a:cubicBezTo>
                  <a:pt x="289893" y="27209"/>
                  <a:pt x="299049" y="36291"/>
                  <a:pt x="299123" y="47514"/>
                </a:cubicBezTo>
                <a:cubicBezTo>
                  <a:pt x="299123" y="48179"/>
                  <a:pt x="299197" y="48770"/>
                  <a:pt x="299271" y="49434"/>
                </a:cubicBezTo>
                <a:cubicBezTo>
                  <a:pt x="299861" y="68115"/>
                  <a:pt x="311454" y="84581"/>
                  <a:pt x="328953" y="91595"/>
                </a:cubicBezTo>
                <a:cubicBezTo>
                  <a:pt x="331095" y="92407"/>
                  <a:pt x="333162" y="93367"/>
                  <a:pt x="335303" y="94253"/>
                </a:cubicBezTo>
                <a:cubicBezTo>
                  <a:pt x="353246" y="102301"/>
                  <a:pt x="373772" y="98684"/>
                  <a:pt x="387654" y="85024"/>
                </a:cubicBezTo>
                <a:lnTo>
                  <a:pt x="388466" y="84285"/>
                </a:lnTo>
                <a:cubicBezTo>
                  <a:pt x="388540" y="84211"/>
                  <a:pt x="388688" y="84137"/>
                  <a:pt x="388761" y="83990"/>
                </a:cubicBezTo>
                <a:cubicBezTo>
                  <a:pt x="396736" y="76089"/>
                  <a:pt x="409657" y="76089"/>
                  <a:pt x="417632" y="83990"/>
                </a:cubicBezTo>
                <a:lnTo>
                  <a:pt x="432252" y="98610"/>
                </a:lnTo>
                <a:cubicBezTo>
                  <a:pt x="440152" y="106510"/>
                  <a:pt x="440226" y="119432"/>
                  <a:pt x="432325" y="127406"/>
                </a:cubicBezTo>
                <a:cubicBezTo>
                  <a:pt x="432252" y="127480"/>
                  <a:pt x="432178" y="127554"/>
                  <a:pt x="432104" y="127628"/>
                </a:cubicBezTo>
                <a:lnTo>
                  <a:pt x="429298" y="130655"/>
                </a:lnTo>
                <a:cubicBezTo>
                  <a:pt x="416229" y="144020"/>
                  <a:pt x="412389" y="163882"/>
                  <a:pt x="419478" y="181307"/>
                </a:cubicBezTo>
                <a:cubicBezTo>
                  <a:pt x="420142" y="182932"/>
                  <a:pt x="420807" y="184630"/>
                  <a:pt x="421397" y="186254"/>
                </a:cubicBezTo>
                <a:cubicBezTo>
                  <a:pt x="428117" y="204418"/>
                  <a:pt x="445690" y="216675"/>
                  <a:pt x="465183" y="216749"/>
                </a:cubicBezTo>
                <a:lnTo>
                  <a:pt x="467324" y="216823"/>
                </a:lnTo>
                <a:cubicBezTo>
                  <a:pt x="467398" y="216823"/>
                  <a:pt x="467472" y="216823"/>
                  <a:pt x="467546" y="216823"/>
                </a:cubicBezTo>
                <a:cubicBezTo>
                  <a:pt x="478769" y="216823"/>
                  <a:pt x="487925" y="225979"/>
                  <a:pt x="487925" y="237276"/>
                </a:cubicBezTo>
                <a:lnTo>
                  <a:pt x="487925" y="257950"/>
                </a:lnTo>
                <a:close/>
                <a:moveTo>
                  <a:pt x="213546" y="262824"/>
                </a:moveTo>
                <a:cubicBezTo>
                  <a:pt x="208377" y="257581"/>
                  <a:pt x="208451" y="249164"/>
                  <a:pt x="213693" y="243995"/>
                </a:cubicBezTo>
                <a:cubicBezTo>
                  <a:pt x="218936" y="238826"/>
                  <a:pt x="227353" y="238900"/>
                  <a:pt x="232522" y="244143"/>
                </a:cubicBezTo>
                <a:lnTo>
                  <a:pt x="249874" y="261864"/>
                </a:lnTo>
                <a:lnTo>
                  <a:pt x="297720" y="202572"/>
                </a:lnTo>
                <a:cubicBezTo>
                  <a:pt x="302298" y="196887"/>
                  <a:pt x="310715" y="196001"/>
                  <a:pt x="316401" y="200579"/>
                </a:cubicBezTo>
                <a:cubicBezTo>
                  <a:pt x="322086" y="205157"/>
                  <a:pt x="322972" y="213574"/>
                  <a:pt x="318395" y="219260"/>
                </a:cubicBezTo>
                <a:lnTo>
                  <a:pt x="261171" y="290143"/>
                </a:lnTo>
                <a:cubicBezTo>
                  <a:pt x="261171" y="290143"/>
                  <a:pt x="261171" y="290143"/>
                  <a:pt x="261097" y="290217"/>
                </a:cubicBezTo>
                <a:cubicBezTo>
                  <a:pt x="260802" y="290586"/>
                  <a:pt x="260506" y="290882"/>
                  <a:pt x="260137" y="291251"/>
                </a:cubicBezTo>
                <a:cubicBezTo>
                  <a:pt x="260063" y="291325"/>
                  <a:pt x="259989" y="291399"/>
                  <a:pt x="259842" y="291472"/>
                </a:cubicBezTo>
                <a:cubicBezTo>
                  <a:pt x="259546" y="291768"/>
                  <a:pt x="259251" y="291989"/>
                  <a:pt x="259029" y="292211"/>
                </a:cubicBezTo>
                <a:cubicBezTo>
                  <a:pt x="258882" y="292358"/>
                  <a:pt x="258734" y="292432"/>
                  <a:pt x="258586" y="292506"/>
                </a:cubicBezTo>
                <a:cubicBezTo>
                  <a:pt x="258365" y="292654"/>
                  <a:pt x="258143" y="292875"/>
                  <a:pt x="257848" y="293023"/>
                </a:cubicBezTo>
                <a:cubicBezTo>
                  <a:pt x="257700" y="293097"/>
                  <a:pt x="257553" y="293245"/>
                  <a:pt x="257331" y="293318"/>
                </a:cubicBezTo>
                <a:cubicBezTo>
                  <a:pt x="257110" y="293466"/>
                  <a:pt x="256814" y="293614"/>
                  <a:pt x="256593" y="293761"/>
                </a:cubicBezTo>
                <a:cubicBezTo>
                  <a:pt x="256445" y="293835"/>
                  <a:pt x="256297" y="293909"/>
                  <a:pt x="256076" y="293983"/>
                </a:cubicBezTo>
                <a:cubicBezTo>
                  <a:pt x="255781" y="294131"/>
                  <a:pt x="255559" y="294204"/>
                  <a:pt x="255264" y="294278"/>
                </a:cubicBezTo>
                <a:cubicBezTo>
                  <a:pt x="255116" y="294352"/>
                  <a:pt x="254968" y="294426"/>
                  <a:pt x="254821" y="294426"/>
                </a:cubicBezTo>
                <a:cubicBezTo>
                  <a:pt x="254525" y="294500"/>
                  <a:pt x="254230" y="294574"/>
                  <a:pt x="253935" y="294647"/>
                </a:cubicBezTo>
                <a:cubicBezTo>
                  <a:pt x="253787" y="294647"/>
                  <a:pt x="253639" y="294721"/>
                  <a:pt x="253492" y="294721"/>
                </a:cubicBezTo>
                <a:cubicBezTo>
                  <a:pt x="253196" y="294795"/>
                  <a:pt x="252827" y="294869"/>
                  <a:pt x="252532" y="294869"/>
                </a:cubicBezTo>
                <a:cubicBezTo>
                  <a:pt x="252384" y="294869"/>
                  <a:pt x="252236" y="294943"/>
                  <a:pt x="252163" y="294943"/>
                </a:cubicBezTo>
                <a:cubicBezTo>
                  <a:pt x="251720" y="295017"/>
                  <a:pt x="251277" y="295017"/>
                  <a:pt x="250833" y="295017"/>
                </a:cubicBezTo>
                <a:lnTo>
                  <a:pt x="250833" y="295017"/>
                </a:lnTo>
                <a:cubicBezTo>
                  <a:pt x="250833" y="295017"/>
                  <a:pt x="250833" y="295017"/>
                  <a:pt x="250833" y="295017"/>
                </a:cubicBezTo>
                <a:cubicBezTo>
                  <a:pt x="250464" y="295017"/>
                  <a:pt x="250021" y="295017"/>
                  <a:pt x="249652" y="294943"/>
                </a:cubicBezTo>
                <a:cubicBezTo>
                  <a:pt x="249578" y="294943"/>
                  <a:pt x="249431" y="294943"/>
                  <a:pt x="249357" y="294869"/>
                </a:cubicBezTo>
                <a:cubicBezTo>
                  <a:pt x="249061" y="294869"/>
                  <a:pt x="248766" y="294795"/>
                  <a:pt x="248471" y="294721"/>
                </a:cubicBezTo>
                <a:cubicBezTo>
                  <a:pt x="248323" y="294721"/>
                  <a:pt x="248175" y="294647"/>
                  <a:pt x="248102" y="294647"/>
                </a:cubicBezTo>
                <a:cubicBezTo>
                  <a:pt x="247806" y="294574"/>
                  <a:pt x="247585" y="294500"/>
                  <a:pt x="247289" y="294426"/>
                </a:cubicBezTo>
                <a:cubicBezTo>
                  <a:pt x="247142" y="294352"/>
                  <a:pt x="246994" y="294352"/>
                  <a:pt x="246846" y="294278"/>
                </a:cubicBezTo>
                <a:cubicBezTo>
                  <a:pt x="246625" y="294204"/>
                  <a:pt x="246329" y="294131"/>
                  <a:pt x="246108" y="293983"/>
                </a:cubicBezTo>
                <a:cubicBezTo>
                  <a:pt x="245960" y="293909"/>
                  <a:pt x="245813" y="293909"/>
                  <a:pt x="245665" y="293835"/>
                </a:cubicBezTo>
                <a:cubicBezTo>
                  <a:pt x="245443" y="293761"/>
                  <a:pt x="245222" y="293614"/>
                  <a:pt x="244927" y="293540"/>
                </a:cubicBezTo>
                <a:cubicBezTo>
                  <a:pt x="244779" y="293466"/>
                  <a:pt x="244631" y="293392"/>
                  <a:pt x="244483" y="293318"/>
                </a:cubicBezTo>
                <a:cubicBezTo>
                  <a:pt x="244188" y="293171"/>
                  <a:pt x="243967" y="293023"/>
                  <a:pt x="243671" y="292875"/>
                </a:cubicBezTo>
                <a:cubicBezTo>
                  <a:pt x="243524" y="292802"/>
                  <a:pt x="243376" y="292728"/>
                  <a:pt x="243228" y="292580"/>
                </a:cubicBezTo>
                <a:cubicBezTo>
                  <a:pt x="242933" y="292358"/>
                  <a:pt x="242711" y="292211"/>
                  <a:pt x="242416" y="291989"/>
                </a:cubicBezTo>
                <a:cubicBezTo>
                  <a:pt x="242416" y="291989"/>
                  <a:pt x="242416" y="291989"/>
                  <a:pt x="242342" y="291915"/>
                </a:cubicBezTo>
                <a:cubicBezTo>
                  <a:pt x="242195" y="291768"/>
                  <a:pt x="242047" y="291620"/>
                  <a:pt x="241825" y="291472"/>
                </a:cubicBezTo>
                <a:cubicBezTo>
                  <a:pt x="241678" y="291325"/>
                  <a:pt x="241456" y="291177"/>
                  <a:pt x="241308" y="290956"/>
                </a:cubicBezTo>
                <a:cubicBezTo>
                  <a:pt x="241308" y="290956"/>
                  <a:pt x="241235" y="290956"/>
                  <a:pt x="241235" y="290882"/>
                </a:cubicBezTo>
                <a:lnTo>
                  <a:pt x="213546" y="262824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" name="CuadroTexto 350">
            <a:extLst>
              <a:ext uri="{FF2B5EF4-FFF2-40B4-BE49-F238E27FC236}">
                <a16:creationId xmlns:a16="http://schemas.microsoft.com/office/drawing/2014/main" id="{B9022AC3-4072-B44F-9D1E-92705BC79A97}"/>
              </a:ext>
            </a:extLst>
          </p:cNvPr>
          <p:cNvSpPr txBox="1"/>
          <p:nvPr/>
        </p:nvSpPr>
        <p:spPr>
          <a:xfrm>
            <a:off x="4090406" y="1071658"/>
            <a:ext cx="161970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Comparison Charts Infographics</a:t>
            </a:r>
          </a:p>
        </p:txBody>
      </p:sp>
      <p:sp>
        <p:nvSpPr>
          <p:cNvPr id="13" name="CuadroTexto 351">
            <a:extLst>
              <a:ext uri="{FF2B5EF4-FFF2-40B4-BE49-F238E27FC236}">
                <a16:creationId xmlns:a16="http://schemas.microsoft.com/office/drawing/2014/main" id="{98AA990E-74F2-F34D-BBFB-867E04DD587C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Is a great way to visualize information about users</a:t>
            </a:r>
          </a:p>
        </p:txBody>
      </p:sp>
      <p:sp>
        <p:nvSpPr>
          <p:cNvPr id="14" name="Rectangle 45">
            <a:extLst>
              <a:ext uri="{FF2B5EF4-FFF2-40B4-BE49-F238E27FC236}">
                <a16:creationId xmlns:a16="http://schemas.microsoft.com/office/drawing/2014/main" id="{433FBAB2-0CE7-1440-AFF2-A021E7B93878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0399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6F3A30C6-D9EE-884B-9117-6020D3DDE00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94575483"/>
              </p:ext>
            </p:extLst>
          </p:nvPr>
        </p:nvGraphicFramePr>
        <p:xfrm>
          <a:off x="1428750" y="4709621"/>
          <a:ext cx="12661271" cy="76576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9" name="Group 8">
            <a:extLst>
              <a:ext uri="{FF2B5EF4-FFF2-40B4-BE49-F238E27FC236}">
                <a16:creationId xmlns:a16="http://schemas.microsoft.com/office/drawing/2014/main" id="{F5AF1E2A-8EDE-4745-9DAE-DC91001E6C11}"/>
              </a:ext>
            </a:extLst>
          </p:cNvPr>
          <p:cNvGrpSpPr/>
          <p:nvPr/>
        </p:nvGrpSpPr>
        <p:grpSpPr>
          <a:xfrm>
            <a:off x="14766486" y="4946328"/>
            <a:ext cx="7350563" cy="7025602"/>
            <a:chOff x="14542477" y="4174174"/>
            <a:chExt cx="8520002" cy="8143339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6CE9DD44-905E-B246-BA45-D356244A5E56}"/>
                </a:ext>
              </a:extLst>
            </p:cNvPr>
            <p:cNvCxnSpPr>
              <a:cxnSpLocks/>
            </p:cNvCxnSpPr>
            <p:nvPr/>
          </p:nvCxnSpPr>
          <p:spPr>
            <a:xfrm>
              <a:off x="14542477" y="6653208"/>
              <a:ext cx="8215254" cy="0"/>
            </a:xfrm>
            <a:prstGeom prst="line">
              <a:avLst/>
            </a:prstGeom>
            <a:ln w="1270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A7558AF5-98A4-7049-89FF-5CD0AFC3DCA8}"/>
                </a:ext>
              </a:extLst>
            </p:cNvPr>
            <p:cNvCxnSpPr>
              <a:cxnSpLocks/>
            </p:cNvCxnSpPr>
            <p:nvPr/>
          </p:nvCxnSpPr>
          <p:spPr>
            <a:xfrm>
              <a:off x="14542477" y="9587640"/>
              <a:ext cx="8215254" cy="0"/>
            </a:xfrm>
            <a:prstGeom prst="line">
              <a:avLst/>
            </a:prstGeom>
            <a:ln w="1270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4AF13C4-79AA-6044-A7CD-B79F2690686C}"/>
                </a:ext>
              </a:extLst>
            </p:cNvPr>
            <p:cNvGrpSpPr/>
            <p:nvPr/>
          </p:nvGrpSpPr>
          <p:grpSpPr>
            <a:xfrm>
              <a:off x="14571394" y="4174174"/>
              <a:ext cx="8491085" cy="8143339"/>
              <a:chOff x="14571394" y="4174174"/>
              <a:chExt cx="8491085" cy="8143339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37A4D8E-61DB-F544-9DFF-80A945FA39E8}"/>
                  </a:ext>
                </a:extLst>
              </p:cNvPr>
              <p:cNvSpPr/>
              <p:nvPr/>
            </p:nvSpPr>
            <p:spPr>
              <a:xfrm>
                <a:off x="14831252" y="4174174"/>
                <a:ext cx="745149" cy="1663817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entury Gothic" panose="020B0502020202020204" pitchFamily="34" charset="0"/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38957E53-C0ED-A947-AA30-10B53FAB6568}"/>
                  </a:ext>
                </a:extLst>
              </p:cNvPr>
              <p:cNvSpPr txBox="1"/>
              <p:nvPr/>
            </p:nvSpPr>
            <p:spPr>
              <a:xfrm>
                <a:off x="16360488" y="4870997"/>
                <a:ext cx="6701991" cy="12463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3860"/>
                  </a:lnSpc>
                </a:pPr>
                <a:r>
                  <a:rPr lang="en-US" sz="2800" dirty="0">
                    <a:latin typeface="Century Gothic" panose="020B0502020202020204" pitchFamily="34" charset="0"/>
                    <a:ea typeface="Lato Light" panose="020F0502020204030203" pitchFamily="34" charset="0"/>
                    <a:cs typeface="Poppins Light" pitchFamily="2" charset="77"/>
                  </a:rPr>
                  <a:t>Business professionals like you connecting to share advice.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D09F38F5-6293-CE42-ADC8-3C738E153078}"/>
                  </a:ext>
                </a:extLst>
              </p:cNvPr>
              <p:cNvSpPr txBox="1"/>
              <p:nvPr/>
            </p:nvSpPr>
            <p:spPr>
              <a:xfrm>
                <a:off x="17177505" y="4211241"/>
                <a:ext cx="4368203" cy="7491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>
                    <a:solidFill>
                      <a:schemeClr val="tx2"/>
                    </a:solidFill>
                    <a:latin typeface="Century Gothic" panose="020B0502020202020204" pitchFamily="34" charset="0"/>
                    <a:ea typeface="Lato" panose="020F0502020204030203" pitchFamily="34" charset="0"/>
                    <a:cs typeface="Poppins Medium" pitchFamily="2" charset="77"/>
                  </a:rPr>
                  <a:t>+50% Sells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55256F53-9FED-1541-B745-484B82AF20D5}"/>
                  </a:ext>
                </a:extLst>
              </p:cNvPr>
              <p:cNvSpPr txBox="1"/>
              <p:nvPr/>
            </p:nvSpPr>
            <p:spPr>
              <a:xfrm>
                <a:off x="17091782" y="7105481"/>
                <a:ext cx="5507002" cy="7491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>
                    <a:solidFill>
                      <a:schemeClr val="tx2"/>
                    </a:solidFill>
                    <a:latin typeface="Century Gothic" panose="020B0502020202020204" pitchFamily="34" charset="0"/>
                    <a:ea typeface="Lato" panose="020F0502020204030203" pitchFamily="34" charset="0"/>
                    <a:cs typeface="Poppins Medium" pitchFamily="2" charset="77"/>
                  </a:rPr>
                  <a:t>-25% Purchases</a:t>
                </a:r>
              </a:p>
            </p:txBody>
          </p:sp>
          <p:sp>
            <p:nvSpPr>
              <p:cNvPr id="6" name="Right Triangle 5">
                <a:extLst>
                  <a:ext uri="{FF2B5EF4-FFF2-40B4-BE49-F238E27FC236}">
                    <a16:creationId xmlns:a16="http://schemas.microsoft.com/office/drawing/2014/main" id="{6A307C46-D8B7-BD4E-ACF0-5801EF14170A}"/>
                  </a:ext>
                </a:extLst>
              </p:cNvPr>
              <p:cNvSpPr/>
              <p:nvPr/>
            </p:nvSpPr>
            <p:spPr>
              <a:xfrm flipH="1">
                <a:off x="14571395" y="7286063"/>
                <a:ext cx="1305471" cy="1477832"/>
              </a:xfrm>
              <a:prstGeom prst="rtTriangl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entury Gothic" panose="020B0502020202020204" pitchFamily="34" charset="0"/>
                </a:endParaRP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6B1335C5-49F6-EE43-B475-3FA4B117EF76}"/>
                  </a:ext>
                </a:extLst>
              </p:cNvPr>
              <p:cNvSpPr txBox="1"/>
              <p:nvPr/>
            </p:nvSpPr>
            <p:spPr>
              <a:xfrm>
                <a:off x="16360488" y="11071145"/>
                <a:ext cx="6701991" cy="12463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3860"/>
                  </a:lnSpc>
                </a:pPr>
                <a:r>
                  <a:rPr lang="en-US" sz="2800" dirty="0">
                    <a:latin typeface="Century Gothic" panose="020B0502020202020204" pitchFamily="34" charset="0"/>
                    <a:ea typeface="Lato Light" panose="020F0502020204030203" pitchFamily="34" charset="0"/>
                    <a:cs typeface="Poppins Light" pitchFamily="2" charset="77"/>
                  </a:rPr>
                  <a:t>Business professionals like you connecting to share advice.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7D506026-B91A-E64B-A393-CA3184F26DE2}"/>
                  </a:ext>
                </a:extLst>
              </p:cNvPr>
              <p:cNvSpPr txBox="1"/>
              <p:nvPr/>
            </p:nvSpPr>
            <p:spPr>
              <a:xfrm>
                <a:off x="17206080" y="10411387"/>
                <a:ext cx="4368204" cy="7491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>
                    <a:solidFill>
                      <a:schemeClr val="tx2"/>
                    </a:solidFill>
                    <a:latin typeface="Century Gothic" panose="020B0502020202020204" pitchFamily="34" charset="0"/>
                    <a:ea typeface="Lato" panose="020F0502020204030203" pitchFamily="34" charset="0"/>
                    <a:cs typeface="Poppins Medium" pitchFamily="2" charset="77"/>
                  </a:rPr>
                  <a:t>10% Returns</a:t>
                </a:r>
              </a:p>
            </p:txBody>
          </p:sp>
          <p:sp>
            <p:nvSpPr>
              <p:cNvPr id="7" name="Triangle 6">
                <a:extLst>
                  <a:ext uri="{FF2B5EF4-FFF2-40B4-BE49-F238E27FC236}">
                    <a16:creationId xmlns:a16="http://schemas.microsoft.com/office/drawing/2014/main" id="{BBB52E4F-5043-2449-B2DD-E156867C86D2}"/>
                  </a:ext>
                </a:extLst>
              </p:cNvPr>
              <p:cNvSpPr/>
              <p:nvPr/>
            </p:nvSpPr>
            <p:spPr>
              <a:xfrm>
                <a:off x="16473239" y="4259233"/>
                <a:ext cx="527202" cy="454485"/>
              </a:xfrm>
              <a:prstGeom prst="triangle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2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61" name="Triangle 60">
                <a:extLst>
                  <a:ext uri="{FF2B5EF4-FFF2-40B4-BE49-F238E27FC236}">
                    <a16:creationId xmlns:a16="http://schemas.microsoft.com/office/drawing/2014/main" id="{3C961659-C27B-074E-B057-3E243BA98D2F}"/>
                  </a:ext>
                </a:extLst>
              </p:cNvPr>
              <p:cNvSpPr/>
              <p:nvPr/>
            </p:nvSpPr>
            <p:spPr>
              <a:xfrm rot="18000000">
                <a:off x="16387517" y="7121279"/>
                <a:ext cx="527202" cy="454485"/>
              </a:xfrm>
              <a:prstGeom prst="triangle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2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62" name="Triangle 61">
                <a:extLst>
                  <a:ext uri="{FF2B5EF4-FFF2-40B4-BE49-F238E27FC236}">
                    <a16:creationId xmlns:a16="http://schemas.microsoft.com/office/drawing/2014/main" id="{933F212D-04A4-B94C-9C13-9A8639F76D93}"/>
                  </a:ext>
                </a:extLst>
              </p:cNvPr>
              <p:cNvSpPr/>
              <p:nvPr/>
            </p:nvSpPr>
            <p:spPr>
              <a:xfrm>
                <a:off x="16473241" y="10435979"/>
                <a:ext cx="527202" cy="454485"/>
              </a:xfrm>
              <a:prstGeom prst="triangle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2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66" name="Right Triangle 65">
                <a:extLst>
                  <a:ext uri="{FF2B5EF4-FFF2-40B4-BE49-F238E27FC236}">
                    <a16:creationId xmlns:a16="http://schemas.microsoft.com/office/drawing/2014/main" id="{62EB8169-63CA-8941-8F0C-9032C1AC414F}"/>
                  </a:ext>
                </a:extLst>
              </p:cNvPr>
              <p:cNvSpPr/>
              <p:nvPr/>
            </p:nvSpPr>
            <p:spPr>
              <a:xfrm flipH="1">
                <a:off x="14571394" y="10515038"/>
                <a:ext cx="1305471" cy="1477832"/>
              </a:xfrm>
              <a:prstGeom prst="rtTriangl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entury Gothic" panose="020B0502020202020204" pitchFamily="34" charset="0"/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FE8A8C53-9433-1743-9EED-5DE915F78E82}"/>
                  </a:ext>
                </a:extLst>
              </p:cNvPr>
              <p:cNvSpPr txBox="1"/>
              <p:nvPr/>
            </p:nvSpPr>
            <p:spPr>
              <a:xfrm>
                <a:off x="16360488" y="7930223"/>
                <a:ext cx="6701991" cy="12463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3860"/>
                  </a:lnSpc>
                </a:pPr>
                <a:r>
                  <a:rPr lang="en-US" sz="2800" dirty="0">
                    <a:latin typeface="Century Gothic" panose="020B0502020202020204" pitchFamily="34" charset="0"/>
                    <a:ea typeface="Lato Light" panose="020F0502020204030203" pitchFamily="34" charset="0"/>
                    <a:cs typeface="Poppins Light" pitchFamily="2" charset="77"/>
                  </a:rPr>
                  <a:t>Business professionals like you connecting to share advice.</a:t>
                </a:r>
              </a:p>
            </p:txBody>
          </p:sp>
        </p:grpSp>
      </p:grpSp>
      <p:sp>
        <p:nvSpPr>
          <p:cNvPr id="22" name="CuadroTexto 350">
            <a:extLst>
              <a:ext uri="{FF2B5EF4-FFF2-40B4-BE49-F238E27FC236}">
                <a16:creationId xmlns:a16="http://schemas.microsoft.com/office/drawing/2014/main" id="{0E506416-4C32-6D41-8AB6-02375147BB28}"/>
              </a:ext>
            </a:extLst>
          </p:cNvPr>
          <p:cNvSpPr txBox="1"/>
          <p:nvPr/>
        </p:nvSpPr>
        <p:spPr>
          <a:xfrm>
            <a:off x="4090406" y="1071658"/>
            <a:ext cx="161970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Comparison Charts Infographics</a:t>
            </a:r>
          </a:p>
        </p:txBody>
      </p:sp>
      <p:sp>
        <p:nvSpPr>
          <p:cNvPr id="23" name="CuadroTexto 351">
            <a:extLst>
              <a:ext uri="{FF2B5EF4-FFF2-40B4-BE49-F238E27FC236}">
                <a16:creationId xmlns:a16="http://schemas.microsoft.com/office/drawing/2014/main" id="{CEFFD046-DC9E-974E-81EA-04F6BE77A46A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Is a great way to visualize information about users</a:t>
            </a:r>
          </a:p>
        </p:txBody>
      </p:sp>
      <p:sp>
        <p:nvSpPr>
          <p:cNvPr id="24" name="Rectangle 45">
            <a:extLst>
              <a:ext uri="{FF2B5EF4-FFF2-40B4-BE49-F238E27FC236}">
                <a16:creationId xmlns:a16="http://schemas.microsoft.com/office/drawing/2014/main" id="{66876335-9AFE-0449-9273-D29686959516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7275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Box 66">
            <a:extLst>
              <a:ext uri="{FF2B5EF4-FFF2-40B4-BE49-F238E27FC236}">
                <a16:creationId xmlns:a16="http://schemas.microsoft.com/office/drawing/2014/main" id="{2AD50337-C056-8D40-910D-D1E7A8CE4A49}"/>
              </a:ext>
            </a:extLst>
          </p:cNvPr>
          <p:cNvSpPr txBox="1"/>
          <p:nvPr/>
        </p:nvSpPr>
        <p:spPr>
          <a:xfrm>
            <a:off x="10654910" y="7115466"/>
            <a:ext cx="3077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Engineers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2C67D00-F27C-AE44-B67F-101C5C52BD8E}"/>
              </a:ext>
            </a:extLst>
          </p:cNvPr>
          <p:cNvSpPr txBox="1"/>
          <p:nvPr/>
        </p:nvSpPr>
        <p:spPr>
          <a:xfrm>
            <a:off x="10654910" y="9033944"/>
            <a:ext cx="3077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Lawyers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9853ACA-D8BE-E043-9138-366963E28666}"/>
              </a:ext>
            </a:extLst>
          </p:cNvPr>
          <p:cNvSpPr txBox="1"/>
          <p:nvPr/>
        </p:nvSpPr>
        <p:spPr>
          <a:xfrm>
            <a:off x="10654910" y="10884503"/>
            <a:ext cx="3077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Doctors</a:t>
            </a:r>
          </a:p>
        </p:txBody>
      </p:sp>
      <p:sp>
        <p:nvSpPr>
          <p:cNvPr id="161" name="CuadroTexto 350">
            <a:extLst>
              <a:ext uri="{FF2B5EF4-FFF2-40B4-BE49-F238E27FC236}">
                <a16:creationId xmlns:a16="http://schemas.microsoft.com/office/drawing/2014/main" id="{CF38DDE1-F79D-E94F-9F92-1427E7D78E18}"/>
              </a:ext>
            </a:extLst>
          </p:cNvPr>
          <p:cNvSpPr txBox="1"/>
          <p:nvPr/>
        </p:nvSpPr>
        <p:spPr>
          <a:xfrm>
            <a:off x="21215545" y="6929297"/>
            <a:ext cx="10983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b="1" dirty="0">
                <a:solidFill>
                  <a:schemeClr val="accent1"/>
                </a:solidFill>
                <a:latin typeface="Century Gothic" panose="020B0502020202020204" pitchFamily="34" charset="0"/>
                <a:ea typeface="Lato Heavy" charset="0"/>
                <a:cs typeface="Poppins Medium" pitchFamily="2" charset="77"/>
              </a:rPr>
              <a:t>60%</a:t>
            </a:r>
          </a:p>
        </p:txBody>
      </p:sp>
      <p:sp>
        <p:nvSpPr>
          <p:cNvPr id="162" name="CuadroTexto 350">
            <a:extLst>
              <a:ext uri="{FF2B5EF4-FFF2-40B4-BE49-F238E27FC236}">
                <a16:creationId xmlns:a16="http://schemas.microsoft.com/office/drawing/2014/main" id="{507D2B7D-A970-1A43-BDEB-368D9E9DACF4}"/>
              </a:ext>
            </a:extLst>
          </p:cNvPr>
          <p:cNvSpPr txBox="1"/>
          <p:nvPr/>
        </p:nvSpPr>
        <p:spPr>
          <a:xfrm>
            <a:off x="21241545" y="8863556"/>
            <a:ext cx="10983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b="1" dirty="0">
                <a:solidFill>
                  <a:schemeClr val="accent2"/>
                </a:solidFill>
                <a:latin typeface="Century Gothic" panose="020B0502020202020204" pitchFamily="34" charset="0"/>
                <a:ea typeface="Lato Heavy" charset="0"/>
                <a:cs typeface="Poppins Medium" pitchFamily="2" charset="77"/>
              </a:rPr>
              <a:t>70%</a:t>
            </a:r>
          </a:p>
        </p:txBody>
      </p:sp>
      <p:sp>
        <p:nvSpPr>
          <p:cNvPr id="163" name="CuadroTexto 350">
            <a:extLst>
              <a:ext uri="{FF2B5EF4-FFF2-40B4-BE49-F238E27FC236}">
                <a16:creationId xmlns:a16="http://schemas.microsoft.com/office/drawing/2014/main" id="{F1B9C083-D058-0348-8FF8-52487AA5CC7B}"/>
              </a:ext>
            </a:extLst>
          </p:cNvPr>
          <p:cNvSpPr txBox="1"/>
          <p:nvPr/>
        </p:nvSpPr>
        <p:spPr>
          <a:xfrm>
            <a:off x="21275453" y="10633929"/>
            <a:ext cx="10983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b="1" dirty="0">
                <a:solidFill>
                  <a:schemeClr val="accent3"/>
                </a:solidFill>
                <a:latin typeface="Century Gothic" panose="020B0502020202020204" pitchFamily="34" charset="0"/>
                <a:ea typeface="Lato Heavy" charset="0"/>
                <a:cs typeface="Poppins Medium" pitchFamily="2" charset="77"/>
              </a:rPr>
              <a:t>70%</a:t>
            </a:r>
          </a:p>
        </p:txBody>
      </p:sp>
      <p:grpSp>
        <p:nvGrpSpPr>
          <p:cNvPr id="164" name="Grupo 879">
            <a:extLst>
              <a:ext uri="{FF2B5EF4-FFF2-40B4-BE49-F238E27FC236}">
                <a16:creationId xmlns:a16="http://schemas.microsoft.com/office/drawing/2014/main" id="{AAB29C78-C46C-9546-B412-13ECC09CF4E5}"/>
              </a:ext>
            </a:extLst>
          </p:cNvPr>
          <p:cNvGrpSpPr/>
          <p:nvPr/>
        </p:nvGrpSpPr>
        <p:grpSpPr>
          <a:xfrm>
            <a:off x="19363581" y="4246731"/>
            <a:ext cx="1648078" cy="1882660"/>
            <a:chOff x="8270912" y="4890423"/>
            <a:chExt cx="465839" cy="532145"/>
          </a:xfrm>
          <a:solidFill>
            <a:schemeClr val="tx2"/>
          </a:solidFill>
        </p:grpSpPr>
        <p:sp>
          <p:nvSpPr>
            <p:cNvPr id="165" name="Forma libre 683">
              <a:extLst>
                <a:ext uri="{FF2B5EF4-FFF2-40B4-BE49-F238E27FC236}">
                  <a16:creationId xmlns:a16="http://schemas.microsoft.com/office/drawing/2014/main" id="{CFD7D76F-0446-BA4B-B4A5-848EB34A2222}"/>
                </a:ext>
              </a:extLst>
            </p:cNvPr>
            <p:cNvSpPr/>
            <p:nvPr/>
          </p:nvSpPr>
          <p:spPr>
            <a:xfrm>
              <a:off x="8525798" y="4890423"/>
              <a:ext cx="138076" cy="138076"/>
            </a:xfrm>
            <a:custGeom>
              <a:avLst/>
              <a:gdLst>
                <a:gd name="connsiteX0" fmla="*/ 69075 w 138075"/>
                <a:gd name="connsiteY0" fmla="*/ 137596 h 138075"/>
                <a:gd name="connsiteX1" fmla="*/ 554 w 138075"/>
                <a:gd name="connsiteY1" fmla="*/ 69075 h 138075"/>
                <a:gd name="connsiteX2" fmla="*/ 69075 w 138075"/>
                <a:gd name="connsiteY2" fmla="*/ 554 h 138075"/>
                <a:gd name="connsiteX3" fmla="*/ 137596 w 138075"/>
                <a:gd name="connsiteY3" fmla="*/ 69075 h 138075"/>
                <a:gd name="connsiteX4" fmla="*/ 69075 w 138075"/>
                <a:gd name="connsiteY4" fmla="*/ 137596 h 138075"/>
                <a:gd name="connsiteX5" fmla="*/ 69075 w 138075"/>
                <a:gd name="connsiteY5" fmla="*/ 27209 h 138075"/>
                <a:gd name="connsiteX6" fmla="*/ 27135 w 138075"/>
                <a:gd name="connsiteY6" fmla="*/ 69148 h 138075"/>
                <a:gd name="connsiteX7" fmla="*/ 69075 w 138075"/>
                <a:gd name="connsiteY7" fmla="*/ 111088 h 138075"/>
                <a:gd name="connsiteX8" fmla="*/ 111014 w 138075"/>
                <a:gd name="connsiteY8" fmla="*/ 69148 h 138075"/>
                <a:gd name="connsiteX9" fmla="*/ 69075 w 138075"/>
                <a:gd name="connsiteY9" fmla="*/ 27209 h 138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075" h="138075">
                  <a:moveTo>
                    <a:pt x="69075" y="137596"/>
                  </a:moveTo>
                  <a:cubicBezTo>
                    <a:pt x="31344" y="137596"/>
                    <a:pt x="554" y="106879"/>
                    <a:pt x="554" y="69075"/>
                  </a:cubicBezTo>
                  <a:cubicBezTo>
                    <a:pt x="554" y="31270"/>
                    <a:pt x="31270" y="554"/>
                    <a:pt x="69075" y="554"/>
                  </a:cubicBezTo>
                  <a:cubicBezTo>
                    <a:pt x="106879" y="554"/>
                    <a:pt x="137596" y="31270"/>
                    <a:pt x="137596" y="69075"/>
                  </a:cubicBezTo>
                  <a:cubicBezTo>
                    <a:pt x="137596" y="106879"/>
                    <a:pt x="106879" y="137596"/>
                    <a:pt x="69075" y="137596"/>
                  </a:cubicBezTo>
                  <a:close/>
                  <a:moveTo>
                    <a:pt x="69075" y="27209"/>
                  </a:moveTo>
                  <a:cubicBezTo>
                    <a:pt x="45964" y="27209"/>
                    <a:pt x="27135" y="46038"/>
                    <a:pt x="27135" y="69148"/>
                  </a:cubicBezTo>
                  <a:cubicBezTo>
                    <a:pt x="27135" y="92260"/>
                    <a:pt x="45964" y="111088"/>
                    <a:pt x="69075" y="111088"/>
                  </a:cubicBezTo>
                  <a:cubicBezTo>
                    <a:pt x="92186" y="111088"/>
                    <a:pt x="111014" y="92260"/>
                    <a:pt x="111014" y="69148"/>
                  </a:cubicBezTo>
                  <a:cubicBezTo>
                    <a:pt x="111014" y="46038"/>
                    <a:pt x="92186" y="27209"/>
                    <a:pt x="69075" y="272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66" name="Forma libre 684">
              <a:extLst>
                <a:ext uri="{FF2B5EF4-FFF2-40B4-BE49-F238E27FC236}">
                  <a16:creationId xmlns:a16="http://schemas.microsoft.com/office/drawing/2014/main" id="{ACA16E5F-3DD1-654F-AC6A-0C3B8D28DB39}"/>
                </a:ext>
              </a:extLst>
            </p:cNvPr>
            <p:cNvSpPr/>
            <p:nvPr/>
          </p:nvSpPr>
          <p:spPr>
            <a:xfrm>
              <a:off x="8451001" y="5036399"/>
              <a:ext cx="285750" cy="386169"/>
            </a:xfrm>
            <a:custGeom>
              <a:avLst/>
              <a:gdLst>
                <a:gd name="connsiteX0" fmla="*/ 175917 w 285749"/>
                <a:gd name="connsiteY0" fmla="*/ 386279 h 386168"/>
                <a:gd name="connsiteX1" fmla="*/ 114337 w 285749"/>
                <a:gd name="connsiteY1" fmla="*/ 386279 h 386168"/>
                <a:gd name="connsiteX2" fmla="*/ 102670 w 285749"/>
                <a:gd name="connsiteY2" fmla="*/ 379339 h 386168"/>
                <a:gd name="connsiteX3" fmla="*/ 76901 w 285749"/>
                <a:gd name="connsiteY3" fmla="*/ 281874 h 386168"/>
                <a:gd name="connsiteX4" fmla="*/ 68410 w 285749"/>
                <a:gd name="connsiteY4" fmla="*/ 239417 h 386168"/>
                <a:gd name="connsiteX5" fmla="*/ 13844 w 285749"/>
                <a:gd name="connsiteY5" fmla="*/ 239417 h 386168"/>
                <a:gd name="connsiteX6" fmla="*/ 554 w 285749"/>
                <a:gd name="connsiteY6" fmla="*/ 226126 h 386168"/>
                <a:gd name="connsiteX7" fmla="*/ 13106 w 285749"/>
                <a:gd name="connsiteY7" fmla="*/ 201982 h 386168"/>
                <a:gd name="connsiteX8" fmla="*/ 23000 w 285749"/>
                <a:gd name="connsiteY8" fmla="*/ 186845 h 386168"/>
                <a:gd name="connsiteX9" fmla="*/ 41238 w 285749"/>
                <a:gd name="connsiteY9" fmla="*/ 182341 h 386168"/>
                <a:gd name="connsiteX10" fmla="*/ 45742 w 285749"/>
                <a:gd name="connsiteY10" fmla="*/ 200579 h 386168"/>
                <a:gd name="connsiteX11" fmla="*/ 37915 w 285749"/>
                <a:gd name="connsiteY11" fmla="*/ 212836 h 386168"/>
                <a:gd name="connsiteX12" fmla="*/ 78452 w 285749"/>
                <a:gd name="connsiteY12" fmla="*/ 212836 h 386168"/>
                <a:gd name="connsiteX13" fmla="*/ 91078 w 285749"/>
                <a:gd name="connsiteY13" fmla="*/ 222065 h 386168"/>
                <a:gd name="connsiteX14" fmla="*/ 102966 w 285749"/>
                <a:gd name="connsiteY14" fmla="*/ 277000 h 386168"/>
                <a:gd name="connsiteX15" fmla="*/ 122680 w 285749"/>
                <a:gd name="connsiteY15" fmla="*/ 359624 h 386168"/>
                <a:gd name="connsiteX16" fmla="*/ 167204 w 285749"/>
                <a:gd name="connsiteY16" fmla="*/ 359624 h 386168"/>
                <a:gd name="connsiteX17" fmla="*/ 183744 w 285749"/>
                <a:gd name="connsiteY17" fmla="*/ 279658 h 386168"/>
                <a:gd name="connsiteX18" fmla="*/ 194598 w 285749"/>
                <a:gd name="connsiteY18" fmla="*/ 222139 h 386168"/>
                <a:gd name="connsiteX19" fmla="*/ 207298 w 285749"/>
                <a:gd name="connsiteY19" fmla="*/ 212762 h 386168"/>
                <a:gd name="connsiteX20" fmla="*/ 247908 w 285749"/>
                <a:gd name="connsiteY20" fmla="*/ 212762 h 386168"/>
                <a:gd name="connsiteX21" fmla="*/ 247465 w 285749"/>
                <a:gd name="connsiteY21" fmla="*/ 212171 h 386168"/>
                <a:gd name="connsiteX22" fmla="*/ 244069 w 285749"/>
                <a:gd name="connsiteY22" fmla="*/ 207372 h 386168"/>
                <a:gd name="connsiteX23" fmla="*/ 200283 w 285749"/>
                <a:gd name="connsiteY23" fmla="*/ 71807 h 386168"/>
                <a:gd name="connsiteX24" fmla="*/ 197256 w 285749"/>
                <a:gd name="connsiteY24" fmla="*/ 56448 h 386168"/>
                <a:gd name="connsiteX25" fmla="*/ 142764 w 285749"/>
                <a:gd name="connsiteY25" fmla="*/ 27209 h 386168"/>
                <a:gd name="connsiteX26" fmla="*/ 89380 w 285749"/>
                <a:gd name="connsiteY26" fmla="*/ 56374 h 386168"/>
                <a:gd name="connsiteX27" fmla="*/ 86205 w 285749"/>
                <a:gd name="connsiteY27" fmla="*/ 69001 h 386168"/>
                <a:gd name="connsiteX28" fmla="*/ 72102 w 285749"/>
                <a:gd name="connsiteY28" fmla="*/ 81406 h 386168"/>
                <a:gd name="connsiteX29" fmla="*/ 59697 w 285749"/>
                <a:gd name="connsiteY29" fmla="*/ 67303 h 386168"/>
                <a:gd name="connsiteX30" fmla="*/ 67967 w 285749"/>
                <a:gd name="connsiteY30" fmla="*/ 40647 h 386168"/>
                <a:gd name="connsiteX31" fmla="*/ 142838 w 285749"/>
                <a:gd name="connsiteY31" fmla="*/ 554 h 386168"/>
                <a:gd name="connsiteX32" fmla="*/ 219776 w 285749"/>
                <a:gd name="connsiteY32" fmla="*/ 42050 h 386168"/>
                <a:gd name="connsiteX33" fmla="*/ 226938 w 285749"/>
                <a:gd name="connsiteY33" fmla="*/ 71216 h 386168"/>
                <a:gd name="connsiteX34" fmla="*/ 265777 w 285749"/>
                <a:gd name="connsiteY34" fmla="*/ 191866 h 386168"/>
                <a:gd name="connsiteX35" fmla="*/ 269173 w 285749"/>
                <a:gd name="connsiteY35" fmla="*/ 196592 h 386168"/>
                <a:gd name="connsiteX36" fmla="*/ 285565 w 285749"/>
                <a:gd name="connsiteY36" fmla="*/ 225905 h 386168"/>
                <a:gd name="connsiteX37" fmla="*/ 272275 w 285749"/>
                <a:gd name="connsiteY37" fmla="*/ 239195 h 386168"/>
                <a:gd name="connsiteX38" fmla="*/ 217635 w 285749"/>
                <a:gd name="connsiteY38" fmla="*/ 239195 h 386168"/>
                <a:gd name="connsiteX39" fmla="*/ 210104 w 285749"/>
                <a:gd name="connsiteY39" fmla="*/ 283424 h 386168"/>
                <a:gd name="connsiteX40" fmla="*/ 187657 w 285749"/>
                <a:gd name="connsiteY40" fmla="*/ 378896 h 386168"/>
                <a:gd name="connsiteX41" fmla="*/ 175917 w 285749"/>
                <a:gd name="connsiteY41" fmla="*/ 386279 h 386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85749" h="386168">
                  <a:moveTo>
                    <a:pt x="175917" y="386279"/>
                  </a:moveTo>
                  <a:lnTo>
                    <a:pt x="114337" y="386279"/>
                  </a:lnTo>
                  <a:cubicBezTo>
                    <a:pt x="109464" y="386279"/>
                    <a:pt x="104960" y="383621"/>
                    <a:pt x="102670" y="379339"/>
                  </a:cubicBezTo>
                  <a:cubicBezTo>
                    <a:pt x="90783" y="357335"/>
                    <a:pt x="83399" y="317242"/>
                    <a:pt x="76901" y="281874"/>
                  </a:cubicBezTo>
                  <a:cubicBezTo>
                    <a:pt x="74022" y="266072"/>
                    <a:pt x="71216" y="250935"/>
                    <a:pt x="68410" y="239417"/>
                  </a:cubicBezTo>
                  <a:lnTo>
                    <a:pt x="13844" y="239417"/>
                  </a:lnTo>
                  <a:cubicBezTo>
                    <a:pt x="6534" y="239417"/>
                    <a:pt x="554" y="233436"/>
                    <a:pt x="554" y="226126"/>
                  </a:cubicBezTo>
                  <a:cubicBezTo>
                    <a:pt x="554" y="220515"/>
                    <a:pt x="3064" y="216158"/>
                    <a:pt x="13106" y="201982"/>
                  </a:cubicBezTo>
                  <a:cubicBezTo>
                    <a:pt x="16576" y="197108"/>
                    <a:pt x="19899" y="192014"/>
                    <a:pt x="23000" y="186845"/>
                  </a:cubicBezTo>
                  <a:cubicBezTo>
                    <a:pt x="26766" y="180569"/>
                    <a:pt x="34962" y="178575"/>
                    <a:pt x="41238" y="182341"/>
                  </a:cubicBezTo>
                  <a:cubicBezTo>
                    <a:pt x="47514" y="186107"/>
                    <a:pt x="49508" y="194303"/>
                    <a:pt x="45742" y="200579"/>
                  </a:cubicBezTo>
                  <a:cubicBezTo>
                    <a:pt x="43232" y="204714"/>
                    <a:pt x="40647" y="208775"/>
                    <a:pt x="37915" y="212836"/>
                  </a:cubicBezTo>
                  <a:lnTo>
                    <a:pt x="78452" y="212836"/>
                  </a:lnTo>
                  <a:cubicBezTo>
                    <a:pt x="84211" y="212836"/>
                    <a:pt x="89380" y="216601"/>
                    <a:pt x="91078" y="222065"/>
                  </a:cubicBezTo>
                  <a:cubicBezTo>
                    <a:pt x="95287" y="235356"/>
                    <a:pt x="99053" y="255587"/>
                    <a:pt x="102966" y="277000"/>
                  </a:cubicBezTo>
                  <a:cubicBezTo>
                    <a:pt x="108134" y="305206"/>
                    <a:pt x="114411" y="339467"/>
                    <a:pt x="122680" y="359624"/>
                  </a:cubicBezTo>
                  <a:lnTo>
                    <a:pt x="167204" y="359624"/>
                  </a:lnTo>
                  <a:cubicBezTo>
                    <a:pt x="174662" y="340279"/>
                    <a:pt x="179461" y="308307"/>
                    <a:pt x="183744" y="279658"/>
                  </a:cubicBezTo>
                  <a:cubicBezTo>
                    <a:pt x="187140" y="257212"/>
                    <a:pt x="190315" y="236021"/>
                    <a:pt x="194598" y="222139"/>
                  </a:cubicBezTo>
                  <a:cubicBezTo>
                    <a:pt x="196296" y="216601"/>
                    <a:pt x="201465" y="212762"/>
                    <a:pt x="207298" y="212762"/>
                  </a:cubicBezTo>
                  <a:lnTo>
                    <a:pt x="247908" y="212762"/>
                  </a:lnTo>
                  <a:cubicBezTo>
                    <a:pt x="247761" y="212540"/>
                    <a:pt x="247613" y="212319"/>
                    <a:pt x="247465" y="212171"/>
                  </a:cubicBezTo>
                  <a:cubicBezTo>
                    <a:pt x="246358" y="210621"/>
                    <a:pt x="245250" y="209070"/>
                    <a:pt x="244069" y="207372"/>
                  </a:cubicBezTo>
                  <a:cubicBezTo>
                    <a:pt x="216306" y="168312"/>
                    <a:pt x="201169" y="121425"/>
                    <a:pt x="200283" y="71807"/>
                  </a:cubicBezTo>
                  <a:cubicBezTo>
                    <a:pt x="200136" y="62355"/>
                    <a:pt x="198290" y="58147"/>
                    <a:pt x="197256" y="56448"/>
                  </a:cubicBezTo>
                  <a:cubicBezTo>
                    <a:pt x="182562" y="33337"/>
                    <a:pt x="155169" y="27209"/>
                    <a:pt x="142764" y="27209"/>
                  </a:cubicBezTo>
                  <a:cubicBezTo>
                    <a:pt x="130876" y="27209"/>
                    <a:pt x="106215" y="33337"/>
                    <a:pt x="89380" y="56374"/>
                  </a:cubicBezTo>
                  <a:cubicBezTo>
                    <a:pt x="88420" y="57704"/>
                    <a:pt x="86648" y="61174"/>
                    <a:pt x="86205" y="69001"/>
                  </a:cubicBezTo>
                  <a:cubicBezTo>
                    <a:pt x="85762" y="76310"/>
                    <a:pt x="79412" y="81922"/>
                    <a:pt x="72102" y="81406"/>
                  </a:cubicBezTo>
                  <a:cubicBezTo>
                    <a:pt x="64792" y="80962"/>
                    <a:pt x="59180" y="74612"/>
                    <a:pt x="59697" y="67303"/>
                  </a:cubicBezTo>
                  <a:cubicBezTo>
                    <a:pt x="60435" y="56153"/>
                    <a:pt x="63168" y="47219"/>
                    <a:pt x="67967" y="40647"/>
                  </a:cubicBezTo>
                  <a:cubicBezTo>
                    <a:pt x="89601" y="11038"/>
                    <a:pt x="121794" y="554"/>
                    <a:pt x="142838" y="554"/>
                  </a:cubicBezTo>
                  <a:cubicBezTo>
                    <a:pt x="161592" y="554"/>
                    <a:pt x="198880" y="9266"/>
                    <a:pt x="219776" y="42050"/>
                  </a:cubicBezTo>
                  <a:cubicBezTo>
                    <a:pt x="224428" y="49286"/>
                    <a:pt x="226717" y="58811"/>
                    <a:pt x="226938" y="71216"/>
                  </a:cubicBezTo>
                  <a:cubicBezTo>
                    <a:pt x="227751" y="115518"/>
                    <a:pt x="241189" y="157236"/>
                    <a:pt x="265777" y="191866"/>
                  </a:cubicBezTo>
                  <a:cubicBezTo>
                    <a:pt x="266958" y="193490"/>
                    <a:pt x="268066" y="195115"/>
                    <a:pt x="269173" y="196592"/>
                  </a:cubicBezTo>
                  <a:cubicBezTo>
                    <a:pt x="282095" y="214682"/>
                    <a:pt x="285565" y="219555"/>
                    <a:pt x="285565" y="225905"/>
                  </a:cubicBezTo>
                  <a:cubicBezTo>
                    <a:pt x="285565" y="233215"/>
                    <a:pt x="279584" y="239195"/>
                    <a:pt x="272275" y="239195"/>
                  </a:cubicBezTo>
                  <a:lnTo>
                    <a:pt x="217635" y="239195"/>
                  </a:lnTo>
                  <a:cubicBezTo>
                    <a:pt x="214977" y="251083"/>
                    <a:pt x="212614" y="266884"/>
                    <a:pt x="210104" y="283424"/>
                  </a:cubicBezTo>
                  <a:cubicBezTo>
                    <a:pt x="204640" y="319678"/>
                    <a:pt x="199028" y="357261"/>
                    <a:pt x="187657" y="378896"/>
                  </a:cubicBezTo>
                  <a:cubicBezTo>
                    <a:pt x="185442" y="383547"/>
                    <a:pt x="180864" y="386279"/>
                    <a:pt x="175917" y="38627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67" name="Forma libre 685">
              <a:extLst>
                <a:ext uri="{FF2B5EF4-FFF2-40B4-BE49-F238E27FC236}">
                  <a16:creationId xmlns:a16="http://schemas.microsoft.com/office/drawing/2014/main" id="{96B2B04D-0CBF-5845-9EB1-BE7ACA3B7CAF}"/>
                </a:ext>
              </a:extLst>
            </p:cNvPr>
            <p:cNvSpPr/>
            <p:nvPr/>
          </p:nvSpPr>
          <p:spPr>
            <a:xfrm>
              <a:off x="8290995" y="5170635"/>
              <a:ext cx="220773" cy="27320"/>
            </a:xfrm>
            <a:custGeom>
              <a:avLst/>
              <a:gdLst>
                <a:gd name="connsiteX0" fmla="*/ 207150 w 220773"/>
                <a:gd name="connsiteY0" fmla="*/ 27135 h 27319"/>
                <a:gd name="connsiteX1" fmla="*/ 13844 w 220773"/>
                <a:gd name="connsiteY1" fmla="*/ 27135 h 27319"/>
                <a:gd name="connsiteX2" fmla="*/ 554 w 220773"/>
                <a:gd name="connsiteY2" fmla="*/ 13844 h 27319"/>
                <a:gd name="connsiteX3" fmla="*/ 13844 w 220773"/>
                <a:gd name="connsiteY3" fmla="*/ 554 h 27319"/>
                <a:gd name="connsiteX4" fmla="*/ 207150 w 220773"/>
                <a:gd name="connsiteY4" fmla="*/ 554 h 27319"/>
                <a:gd name="connsiteX5" fmla="*/ 220441 w 220773"/>
                <a:gd name="connsiteY5" fmla="*/ 13844 h 27319"/>
                <a:gd name="connsiteX6" fmla="*/ 207150 w 220773"/>
                <a:gd name="connsiteY6" fmla="*/ 27135 h 27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0773" h="27319">
                  <a:moveTo>
                    <a:pt x="207150" y="27135"/>
                  </a:moveTo>
                  <a:lnTo>
                    <a:pt x="13844" y="27135"/>
                  </a:lnTo>
                  <a:cubicBezTo>
                    <a:pt x="6535" y="27135"/>
                    <a:pt x="554" y="21154"/>
                    <a:pt x="554" y="13844"/>
                  </a:cubicBezTo>
                  <a:cubicBezTo>
                    <a:pt x="554" y="6535"/>
                    <a:pt x="6535" y="554"/>
                    <a:pt x="13844" y="554"/>
                  </a:cubicBezTo>
                  <a:lnTo>
                    <a:pt x="207150" y="554"/>
                  </a:lnTo>
                  <a:cubicBezTo>
                    <a:pt x="214460" y="554"/>
                    <a:pt x="220441" y="6535"/>
                    <a:pt x="220441" y="13844"/>
                  </a:cubicBezTo>
                  <a:cubicBezTo>
                    <a:pt x="220441" y="21154"/>
                    <a:pt x="214460" y="27135"/>
                    <a:pt x="207150" y="271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68" name="Forma libre 686">
              <a:extLst>
                <a:ext uri="{FF2B5EF4-FFF2-40B4-BE49-F238E27FC236}">
                  <a16:creationId xmlns:a16="http://schemas.microsoft.com/office/drawing/2014/main" id="{A85D451F-C08E-814D-B2EA-972C4FC65C0C}"/>
                </a:ext>
              </a:extLst>
            </p:cNvPr>
            <p:cNvSpPr/>
            <p:nvPr/>
          </p:nvSpPr>
          <p:spPr>
            <a:xfrm>
              <a:off x="8283870" y="4967841"/>
              <a:ext cx="164657" cy="164657"/>
            </a:xfrm>
            <a:custGeom>
              <a:avLst/>
              <a:gdLst>
                <a:gd name="connsiteX0" fmla="*/ 13807 w 164656"/>
                <a:gd name="connsiteY0" fmla="*/ 164657 h 164656"/>
                <a:gd name="connsiteX1" fmla="*/ 4430 w 164656"/>
                <a:gd name="connsiteY1" fmla="*/ 160743 h 164656"/>
                <a:gd name="connsiteX2" fmla="*/ 4430 w 164656"/>
                <a:gd name="connsiteY2" fmla="*/ 141915 h 164656"/>
                <a:gd name="connsiteX3" fmla="*/ 141989 w 164656"/>
                <a:gd name="connsiteY3" fmla="*/ 4430 h 164656"/>
                <a:gd name="connsiteX4" fmla="*/ 160817 w 164656"/>
                <a:gd name="connsiteY4" fmla="*/ 4430 h 164656"/>
                <a:gd name="connsiteX5" fmla="*/ 160817 w 164656"/>
                <a:gd name="connsiteY5" fmla="*/ 23259 h 164656"/>
                <a:gd name="connsiteX6" fmla="*/ 23259 w 164656"/>
                <a:gd name="connsiteY6" fmla="*/ 160743 h 164656"/>
                <a:gd name="connsiteX7" fmla="*/ 13807 w 164656"/>
                <a:gd name="connsiteY7" fmla="*/ 164657 h 164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656" h="164656">
                  <a:moveTo>
                    <a:pt x="13807" y="164657"/>
                  </a:moveTo>
                  <a:cubicBezTo>
                    <a:pt x="10411" y="164657"/>
                    <a:pt x="7015" y="163328"/>
                    <a:pt x="4430" y="160743"/>
                  </a:cubicBezTo>
                  <a:cubicBezTo>
                    <a:pt x="-738" y="155575"/>
                    <a:pt x="-738" y="147157"/>
                    <a:pt x="4430" y="141915"/>
                  </a:cubicBezTo>
                  <a:lnTo>
                    <a:pt x="141989" y="4430"/>
                  </a:lnTo>
                  <a:cubicBezTo>
                    <a:pt x="147157" y="-738"/>
                    <a:pt x="155575" y="-738"/>
                    <a:pt x="160817" y="4430"/>
                  </a:cubicBezTo>
                  <a:cubicBezTo>
                    <a:pt x="165986" y="9599"/>
                    <a:pt x="165986" y="18016"/>
                    <a:pt x="160817" y="23259"/>
                  </a:cubicBezTo>
                  <a:lnTo>
                    <a:pt x="23259" y="160743"/>
                  </a:lnTo>
                  <a:cubicBezTo>
                    <a:pt x="20601" y="163402"/>
                    <a:pt x="17204" y="164657"/>
                    <a:pt x="13807" y="1646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69" name="Forma libre 687">
              <a:extLst>
                <a:ext uri="{FF2B5EF4-FFF2-40B4-BE49-F238E27FC236}">
                  <a16:creationId xmlns:a16="http://schemas.microsoft.com/office/drawing/2014/main" id="{4601D70C-0B8F-F247-8DFE-8AA52A6C218A}"/>
                </a:ext>
              </a:extLst>
            </p:cNvPr>
            <p:cNvSpPr/>
            <p:nvPr/>
          </p:nvSpPr>
          <p:spPr>
            <a:xfrm>
              <a:off x="8270912" y="4954587"/>
              <a:ext cx="87866" cy="87866"/>
            </a:xfrm>
            <a:custGeom>
              <a:avLst/>
              <a:gdLst>
                <a:gd name="connsiteX0" fmla="*/ 44266 w 87866"/>
                <a:gd name="connsiteY0" fmla="*/ 27135 h 87866"/>
                <a:gd name="connsiteX1" fmla="*/ 61396 w 87866"/>
                <a:gd name="connsiteY1" fmla="*/ 44266 h 87866"/>
                <a:gd name="connsiteX2" fmla="*/ 44266 w 87866"/>
                <a:gd name="connsiteY2" fmla="*/ 61396 h 87866"/>
                <a:gd name="connsiteX3" fmla="*/ 27135 w 87866"/>
                <a:gd name="connsiteY3" fmla="*/ 44266 h 87866"/>
                <a:gd name="connsiteX4" fmla="*/ 44266 w 87866"/>
                <a:gd name="connsiteY4" fmla="*/ 27135 h 87866"/>
                <a:gd name="connsiteX5" fmla="*/ 44266 w 87866"/>
                <a:gd name="connsiteY5" fmla="*/ 554 h 87866"/>
                <a:gd name="connsiteX6" fmla="*/ 554 w 87866"/>
                <a:gd name="connsiteY6" fmla="*/ 44266 h 87866"/>
                <a:gd name="connsiteX7" fmla="*/ 44266 w 87866"/>
                <a:gd name="connsiteY7" fmla="*/ 87977 h 87866"/>
                <a:gd name="connsiteX8" fmla="*/ 87977 w 87866"/>
                <a:gd name="connsiteY8" fmla="*/ 44266 h 87866"/>
                <a:gd name="connsiteX9" fmla="*/ 44266 w 87866"/>
                <a:gd name="connsiteY9" fmla="*/ 554 h 87866"/>
                <a:gd name="connsiteX10" fmla="*/ 44266 w 87866"/>
                <a:gd name="connsiteY10" fmla="*/ 554 h 87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866" h="87866">
                  <a:moveTo>
                    <a:pt x="44266" y="27135"/>
                  </a:moveTo>
                  <a:cubicBezTo>
                    <a:pt x="53717" y="27135"/>
                    <a:pt x="61396" y="34814"/>
                    <a:pt x="61396" y="44266"/>
                  </a:cubicBezTo>
                  <a:cubicBezTo>
                    <a:pt x="61396" y="53717"/>
                    <a:pt x="53717" y="61396"/>
                    <a:pt x="44266" y="61396"/>
                  </a:cubicBezTo>
                  <a:cubicBezTo>
                    <a:pt x="34815" y="61396"/>
                    <a:pt x="27135" y="53717"/>
                    <a:pt x="27135" y="44266"/>
                  </a:cubicBezTo>
                  <a:cubicBezTo>
                    <a:pt x="27135" y="34814"/>
                    <a:pt x="34815" y="27135"/>
                    <a:pt x="44266" y="27135"/>
                  </a:cubicBezTo>
                  <a:moveTo>
                    <a:pt x="44266" y="554"/>
                  </a:moveTo>
                  <a:cubicBezTo>
                    <a:pt x="20195" y="554"/>
                    <a:pt x="554" y="20195"/>
                    <a:pt x="554" y="44266"/>
                  </a:cubicBezTo>
                  <a:cubicBezTo>
                    <a:pt x="554" y="68337"/>
                    <a:pt x="20195" y="87977"/>
                    <a:pt x="44266" y="87977"/>
                  </a:cubicBezTo>
                  <a:cubicBezTo>
                    <a:pt x="68337" y="87977"/>
                    <a:pt x="87977" y="68337"/>
                    <a:pt x="87977" y="44266"/>
                  </a:cubicBezTo>
                  <a:cubicBezTo>
                    <a:pt x="87977" y="20195"/>
                    <a:pt x="68410" y="554"/>
                    <a:pt x="44266" y="554"/>
                  </a:cubicBezTo>
                  <a:lnTo>
                    <a:pt x="44266" y="55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70" name="Forma libre 688">
              <a:extLst>
                <a:ext uri="{FF2B5EF4-FFF2-40B4-BE49-F238E27FC236}">
                  <a16:creationId xmlns:a16="http://schemas.microsoft.com/office/drawing/2014/main" id="{0ACE33F5-58D2-D846-B76E-1A78553F6547}"/>
                </a:ext>
              </a:extLst>
            </p:cNvPr>
            <p:cNvSpPr/>
            <p:nvPr/>
          </p:nvSpPr>
          <p:spPr>
            <a:xfrm>
              <a:off x="8374358" y="5057886"/>
              <a:ext cx="87866" cy="87866"/>
            </a:xfrm>
            <a:custGeom>
              <a:avLst/>
              <a:gdLst>
                <a:gd name="connsiteX0" fmla="*/ 44266 w 87866"/>
                <a:gd name="connsiteY0" fmla="*/ 27135 h 87866"/>
                <a:gd name="connsiteX1" fmla="*/ 61396 w 87866"/>
                <a:gd name="connsiteY1" fmla="*/ 44266 h 87866"/>
                <a:gd name="connsiteX2" fmla="*/ 44266 w 87866"/>
                <a:gd name="connsiteY2" fmla="*/ 61396 h 87866"/>
                <a:gd name="connsiteX3" fmla="*/ 27135 w 87866"/>
                <a:gd name="connsiteY3" fmla="*/ 44266 h 87866"/>
                <a:gd name="connsiteX4" fmla="*/ 44266 w 87866"/>
                <a:gd name="connsiteY4" fmla="*/ 27135 h 87866"/>
                <a:gd name="connsiteX5" fmla="*/ 44266 w 87866"/>
                <a:gd name="connsiteY5" fmla="*/ 554 h 87866"/>
                <a:gd name="connsiteX6" fmla="*/ 554 w 87866"/>
                <a:gd name="connsiteY6" fmla="*/ 44266 h 87866"/>
                <a:gd name="connsiteX7" fmla="*/ 44266 w 87866"/>
                <a:gd name="connsiteY7" fmla="*/ 87977 h 87866"/>
                <a:gd name="connsiteX8" fmla="*/ 87977 w 87866"/>
                <a:gd name="connsiteY8" fmla="*/ 44266 h 87866"/>
                <a:gd name="connsiteX9" fmla="*/ 44266 w 87866"/>
                <a:gd name="connsiteY9" fmla="*/ 554 h 87866"/>
                <a:gd name="connsiteX10" fmla="*/ 44266 w 87866"/>
                <a:gd name="connsiteY10" fmla="*/ 554 h 87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866" h="87866">
                  <a:moveTo>
                    <a:pt x="44266" y="27135"/>
                  </a:moveTo>
                  <a:cubicBezTo>
                    <a:pt x="53717" y="27135"/>
                    <a:pt x="61396" y="34815"/>
                    <a:pt x="61396" y="44266"/>
                  </a:cubicBezTo>
                  <a:cubicBezTo>
                    <a:pt x="61396" y="53717"/>
                    <a:pt x="53717" y="61396"/>
                    <a:pt x="44266" y="61396"/>
                  </a:cubicBezTo>
                  <a:cubicBezTo>
                    <a:pt x="34814" y="61396"/>
                    <a:pt x="27135" y="53717"/>
                    <a:pt x="27135" y="44266"/>
                  </a:cubicBezTo>
                  <a:cubicBezTo>
                    <a:pt x="27135" y="34815"/>
                    <a:pt x="34814" y="27135"/>
                    <a:pt x="44266" y="27135"/>
                  </a:cubicBezTo>
                  <a:moveTo>
                    <a:pt x="44266" y="554"/>
                  </a:moveTo>
                  <a:cubicBezTo>
                    <a:pt x="20195" y="554"/>
                    <a:pt x="554" y="20195"/>
                    <a:pt x="554" y="44266"/>
                  </a:cubicBezTo>
                  <a:cubicBezTo>
                    <a:pt x="554" y="68337"/>
                    <a:pt x="20195" y="87977"/>
                    <a:pt x="44266" y="87977"/>
                  </a:cubicBezTo>
                  <a:cubicBezTo>
                    <a:pt x="68337" y="87977"/>
                    <a:pt x="87977" y="68337"/>
                    <a:pt x="87977" y="44266"/>
                  </a:cubicBezTo>
                  <a:cubicBezTo>
                    <a:pt x="87977" y="20121"/>
                    <a:pt x="68337" y="554"/>
                    <a:pt x="44266" y="554"/>
                  </a:cubicBezTo>
                  <a:lnTo>
                    <a:pt x="44266" y="55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171" name="Grupo 878">
            <a:extLst>
              <a:ext uri="{FF2B5EF4-FFF2-40B4-BE49-F238E27FC236}">
                <a16:creationId xmlns:a16="http://schemas.microsoft.com/office/drawing/2014/main" id="{F2F2AA20-957F-F145-86B1-ECD23F3164AB}"/>
              </a:ext>
            </a:extLst>
          </p:cNvPr>
          <p:cNvGrpSpPr/>
          <p:nvPr/>
        </p:nvGrpSpPr>
        <p:grpSpPr>
          <a:xfrm>
            <a:off x="3388766" y="4241356"/>
            <a:ext cx="1540450" cy="1883706"/>
            <a:chOff x="8977239" y="4890423"/>
            <a:chExt cx="435417" cy="532441"/>
          </a:xfrm>
          <a:solidFill>
            <a:schemeClr val="tx2"/>
          </a:solidFill>
        </p:grpSpPr>
        <p:sp>
          <p:nvSpPr>
            <p:cNvPr id="172" name="Forma libre 689">
              <a:extLst>
                <a:ext uri="{FF2B5EF4-FFF2-40B4-BE49-F238E27FC236}">
                  <a16:creationId xmlns:a16="http://schemas.microsoft.com/office/drawing/2014/main" id="{9261867F-055E-3348-A46A-964912B95664}"/>
                </a:ext>
              </a:extLst>
            </p:cNvPr>
            <p:cNvSpPr/>
            <p:nvPr/>
          </p:nvSpPr>
          <p:spPr>
            <a:xfrm>
              <a:off x="9228432" y="4890423"/>
              <a:ext cx="138076" cy="138076"/>
            </a:xfrm>
            <a:custGeom>
              <a:avLst/>
              <a:gdLst>
                <a:gd name="connsiteX0" fmla="*/ 69075 w 138075"/>
                <a:gd name="connsiteY0" fmla="*/ 137596 h 138075"/>
                <a:gd name="connsiteX1" fmla="*/ 554 w 138075"/>
                <a:gd name="connsiteY1" fmla="*/ 69075 h 138075"/>
                <a:gd name="connsiteX2" fmla="*/ 69075 w 138075"/>
                <a:gd name="connsiteY2" fmla="*/ 554 h 138075"/>
                <a:gd name="connsiteX3" fmla="*/ 137596 w 138075"/>
                <a:gd name="connsiteY3" fmla="*/ 69075 h 138075"/>
                <a:gd name="connsiteX4" fmla="*/ 69075 w 138075"/>
                <a:gd name="connsiteY4" fmla="*/ 137596 h 138075"/>
                <a:gd name="connsiteX5" fmla="*/ 69075 w 138075"/>
                <a:gd name="connsiteY5" fmla="*/ 27209 h 138075"/>
                <a:gd name="connsiteX6" fmla="*/ 27135 w 138075"/>
                <a:gd name="connsiteY6" fmla="*/ 69148 h 138075"/>
                <a:gd name="connsiteX7" fmla="*/ 69075 w 138075"/>
                <a:gd name="connsiteY7" fmla="*/ 111088 h 138075"/>
                <a:gd name="connsiteX8" fmla="*/ 111015 w 138075"/>
                <a:gd name="connsiteY8" fmla="*/ 69148 h 138075"/>
                <a:gd name="connsiteX9" fmla="*/ 69075 w 138075"/>
                <a:gd name="connsiteY9" fmla="*/ 27209 h 138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075" h="138075">
                  <a:moveTo>
                    <a:pt x="69075" y="137596"/>
                  </a:moveTo>
                  <a:cubicBezTo>
                    <a:pt x="31344" y="137596"/>
                    <a:pt x="554" y="106879"/>
                    <a:pt x="554" y="69075"/>
                  </a:cubicBezTo>
                  <a:cubicBezTo>
                    <a:pt x="554" y="31270"/>
                    <a:pt x="31270" y="554"/>
                    <a:pt x="69075" y="554"/>
                  </a:cubicBezTo>
                  <a:cubicBezTo>
                    <a:pt x="106879" y="554"/>
                    <a:pt x="137596" y="31270"/>
                    <a:pt x="137596" y="69075"/>
                  </a:cubicBezTo>
                  <a:cubicBezTo>
                    <a:pt x="137596" y="106879"/>
                    <a:pt x="106806" y="137596"/>
                    <a:pt x="69075" y="137596"/>
                  </a:cubicBezTo>
                  <a:close/>
                  <a:moveTo>
                    <a:pt x="69075" y="27209"/>
                  </a:moveTo>
                  <a:cubicBezTo>
                    <a:pt x="45964" y="27209"/>
                    <a:pt x="27135" y="46038"/>
                    <a:pt x="27135" y="69148"/>
                  </a:cubicBezTo>
                  <a:cubicBezTo>
                    <a:pt x="27135" y="92260"/>
                    <a:pt x="45964" y="111088"/>
                    <a:pt x="69075" y="111088"/>
                  </a:cubicBezTo>
                  <a:cubicBezTo>
                    <a:pt x="92186" y="111088"/>
                    <a:pt x="111015" y="92260"/>
                    <a:pt x="111015" y="69148"/>
                  </a:cubicBezTo>
                  <a:cubicBezTo>
                    <a:pt x="111015" y="46038"/>
                    <a:pt x="92186" y="27209"/>
                    <a:pt x="69075" y="272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73" name="Forma libre 690">
              <a:extLst>
                <a:ext uri="{FF2B5EF4-FFF2-40B4-BE49-F238E27FC236}">
                  <a16:creationId xmlns:a16="http://schemas.microsoft.com/office/drawing/2014/main" id="{0ED3657D-D1C4-BE47-A411-44594EC2A833}"/>
                </a:ext>
              </a:extLst>
            </p:cNvPr>
            <p:cNvSpPr/>
            <p:nvPr/>
          </p:nvSpPr>
          <p:spPr>
            <a:xfrm>
              <a:off x="9182284" y="5036695"/>
              <a:ext cx="230372" cy="386169"/>
            </a:xfrm>
            <a:custGeom>
              <a:avLst/>
              <a:gdLst>
                <a:gd name="connsiteX0" fmla="*/ 179314 w 230372"/>
                <a:gd name="connsiteY0" fmla="*/ 385984 h 386168"/>
                <a:gd name="connsiteX1" fmla="*/ 50099 w 230372"/>
                <a:gd name="connsiteY1" fmla="*/ 385984 h 386168"/>
                <a:gd name="connsiteX2" fmla="*/ 36808 w 230372"/>
                <a:gd name="connsiteY2" fmla="*/ 372693 h 386168"/>
                <a:gd name="connsiteX3" fmla="*/ 36808 w 230372"/>
                <a:gd name="connsiteY3" fmla="*/ 214460 h 386168"/>
                <a:gd name="connsiteX4" fmla="*/ 13844 w 230372"/>
                <a:gd name="connsiteY4" fmla="*/ 214460 h 386168"/>
                <a:gd name="connsiteX5" fmla="*/ 554 w 230372"/>
                <a:gd name="connsiteY5" fmla="*/ 201169 h 386168"/>
                <a:gd name="connsiteX6" fmla="*/ 554 w 230372"/>
                <a:gd name="connsiteY6" fmla="*/ 187657 h 386168"/>
                <a:gd name="connsiteX7" fmla="*/ 13844 w 230372"/>
                <a:gd name="connsiteY7" fmla="*/ 174367 h 386168"/>
                <a:gd name="connsiteX8" fmla="*/ 27135 w 230372"/>
                <a:gd name="connsiteY8" fmla="*/ 187657 h 386168"/>
                <a:gd name="connsiteX9" fmla="*/ 27135 w 230372"/>
                <a:gd name="connsiteY9" fmla="*/ 187879 h 386168"/>
                <a:gd name="connsiteX10" fmla="*/ 50099 w 230372"/>
                <a:gd name="connsiteY10" fmla="*/ 187879 h 386168"/>
                <a:gd name="connsiteX11" fmla="*/ 63390 w 230372"/>
                <a:gd name="connsiteY11" fmla="*/ 201169 h 386168"/>
                <a:gd name="connsiteX12" fmla="*/ 63390 w 230372"/>
                <a:gd name="connsiteY12" fmla="*/ 359403 h 386168"/>
                <a:gd name="connsiteX13" fmla="*/ 166023 w 230372"/>
                <a:gd name="connsiteY13" fmla="*/ 359403 h 386168"/>
                <a:gd name="connsiteX14" fmla="*/ 166023 w 230372"/>
                <a:gd name="connsiteY14" fmla="*/ 201169 h 386168"/>
                <a:gd name="connsiteX15" fmla="*/ 179314 w 230372"/>
                <a:gd name="connsiteY15" fmla="*/ 187879 h 386168"/>
                <a:gd name="connsiteX16" fmla="*/ 203606 w 230372"/>
                <a:gd name="connsiteY16" fmla="*/ 187879 h 386168"/>
                <a:gd name="connsiteX17" fmla="*/ 203459 w 230372"/>
                <a:gd name="connsiteY17" fmla="*/ 70256 h 386168"/>
                <a:gd name="connsiteX18" fmla="*/ 193417 w 230372"/>
                <a:gd name="connsiteY18" fmla="*/ 50763 h 386168"/>
                <a:gd name="connsiteX19" fmla="*/ 115224 w 230372"/>
                <a:gd name="connsiteY19" fmla="*/ 27061 h 386168"/>
                <a:gd name="connsiteX20" fmla="*/ 37547 w 230372"/>
                <a:gd name="connsiteY20" fmla="*/ 50468 h 386168"/>
                <a:gd name="connsiteX21" fmla="*/ 27135 w 230372"/>
                <a:gd name="connsiteY21" fmla="*/ 70404 h 386168"/>
                <a:gd name="connsiteX22" fmla="*/ 27135 w 230372"/>
                <a:gd name="connsiteY22" fmla="*/ 95065 h 386168"/>
                <a:gd name="connsiteX23" fmla="*/ 13844 w 230372"/>
                <a:gd name="connsiteY23" fmla="*/ 108356 h 386168"/>
                <a:gd name="connsiteX24" fmla="*/ 554 w 230372"/>
                <a:gd name="connsiteY24" fmla="*/ 95065 h 386168"/>
                <a:gd name="connsiteX25" fmla="*/ 554 w 230372"/>
                <a:gd name="connsiteY25" fmla="*/ 70404 h 386168"/>
                <a:gd name="connsiteX26" fmla="*/ 22336 w 230372"/>
                <a:gd name="connsiteY26" fmla="*/ 28686 h 386168"/>
                <a:gd name="connsiteX27" fmla="*/ 115224 w 230372"/>
                <a:gd name="connsiteY27" fmla="*/ 554 h 386168"/>
                <a:gd name="connsiteX28" fmla="*/ 208701 w 230372"/>
                <a:gd name="connsiteY28" fmla="*/ 29129 h 386168"/>
                <a:gd name="connsiteX29" fmla="*/ 230040 w 230372"/>
                <a:gd name="connsiteY29" fmla="*/ 70182 h 386168"/>
                <a:gd name="connsiteX30" fmla="*/ 230187 w 230372"/>
                <a:gd name="connsiteY30" fmla="*/ 201243 h 386168"/>
                <a:gd name="connsiteX31" fmla="*/ 216897 w 230372"/>
                <a:gd name="connsiteY31" fmla="*/ 214534 h 386168"/>
                <a:gd name="connsiteX32" fmla="*/ 192605 w 230372"/>
                <a:gd name="connsiteY32" fmla="*/ 214534 h 386168"/>
                <a:gd name="connsiteX33" fmla="*/ 192605 w 230372"/>
                <a:gd name="connsiteY33" fmla="*/ 372767 h 386168"/>
                <a:gd name="connsiteX34" fmla="*/ 179314 w 230372"/>
                <a:gd name="connsiteY34" fmla="*/ 385984 h 386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30372" h="386168">
                  <a:moveTo>
                    <a:pt x="179314" y="385984"/>
                  </a:moveTo>
                  <a:lnTo>
                    <a:pt x="50099" y="385984"/>
                  </a:lnTo>
                  <a:cubicBezTo>
                    <a:pt x="42789" y="385984"/>
                    <a:pt x="36808" y="380003"/>
                    <a:pt x="36808" y="372693"/>
                  </a:cubicBezTo>
                  <a:lnTo>
                    <a:pt x="36808" y="214460"/>
                  </a:lnTo>
                  <a:lnTo>
                    <a:pt x="13844" y="214460"/>
                  </a:lnTo>
                  <a:cubicBezTo>
                    <a:pt x="6535" y="214460"/>
                    <a:pt x="554" y="208479"/>
                    <a:pt x="554" y="201169"/>
                  </a:cubicBezTo>
                  <a:lnTo>
                    <a:pt x="554" y="187657"/>
                  </a:lnTo>
                  <a:cubicBezTo>
                    <a:pt x="554" y="180347"/>
                    <a:pt x="6535" y="174367"/>
                    <a:pt x="13844" y="174367"/>
                  </a:cubicBezTo>
                  <a:cubicBezTo>
                    <a:pt x="21155" y="174367"/>
                    <a:pt x="27135" y="180347"/>
                    <a:pt x="27135" y="187657"/>
                  </a:cubicBezTo>
                  <a:lnTo>
                    <a:pt x="27135" y="187879"/>
                  </a:lnTo>
                  <a:lnTo>
                    <a:pt x="50099" y="187879"/>
                  </a:lnTo>
                  <a:cubicBezTo>
                    <a:pt x="57408" y="187879"/>
                    <a:pt x="63390" y="193859"/>
                    <a:pt x="63390" y="201169"/>
                  </a:cubicBezTo>
                  <a:lnTo>
                    <a:pt x="63390" y="359403"/>
                  </a:lnTo>
                  <a:lnTo>
                    <a:pt x="166023" y="359403"/>
                  </a:lnTo>
                  <a:lnTo>
                    <a:pt x="166023" y="201169"/>
                  </a:lnTo>
                  <a:cubicBezTo>
                    <a:pt x="166023" y="193859"/>
                    <a:pt x="172004" y="187879"/>
                    <a:pt x="179314" y="187879"/>
                  </a:cubicBezTo>
                  <a:lnTo>
                    <a:pt x="203606" y="187879"/>
                  </a:lnTo>
                  <a:cubicBezTo>
                    <a:pt x="203606" y="155612"/>
                    <a:pt x="203533" y="81553"/>
                    <a:pt x="203459" y="70256"/>
                  </a:cubicBezTo>
                  <a:cubicBezTo>
                    <a:pt x="203385" y="62503"/>
                    <a:pt x="199619" y="55193"/>
                    <a:pt x="193417" y="50763"/>
                  </a:cubicBezTo>
                  <a:cubicBezTo>
                    <a:pt x="171709" y="35479"/>
                    <a:pt x="143946" y="27061"/>
                    <a:pt x="115224" y="27061"/>
                  </a:cubicBezTo>
                  <a:cubicBezTo>
                    <a:pt x="86722" y="27061"/>
                    <a:pt x="59181" y="35331"/>
                    <a:pt x="37547" y="50468"/>
                  </a:cubicBezTo>
                  <a:cubicBezTo>
                    <a:pt x="30975" y="55045"/>
                    <a:pt x="27135" y="62503"/>
                    <a:pt x="27135" y="70404"/>
                  </a:cubicBezTo>
                  <a:lnTo>
                    <a:pt x="27135" y="95065"/>
                  </a:lnTo>
                  <a:cubicBezTo>
                    <a:pt x="27135" y="102375"/>
                    <a:pt x="21155" y="108356"/>
                    <a:pt x="13844" y="108356"/>
                  </a:cubicBezTo>
                  <a:cubicBezTo>
                    <a:pt x="6535" y="108356"/>
                    <a:pt x="554" y="102375"/>
                    <a:pt x="554" y="95065"/>
                  </a:cubicBezTo>
                  <a:lnTo>
                    <a:pt x="554" y="70404"/>
                  </a:lnTo>
                  <a:cubicBezTo>
                    <a:pt x="554" y="53790"/>
                    <a:pt x="8676" y="38211"/>
                    <a:pt x="22336" y="28686"/>
                  </a:cubicBezTo>
                  <a:cubicBezTo>
                    <a:pt x="48327" y="10522"/>
                    <a:pt x="81332" y="554"/>
                    <a:pt x="115224" y="554"/>
                  </a:cubicBezTo>
                  <a:cubicBezTo>
                    <a:pt x="149410" y="554"/>
                    <a:pt x="182562" y="10669"/>
                    <a:pt x="208701" y="29129"/>
                  </a:cubicBezTo>
                  <a:cubicBezTo>
                    <a:pt x="221918" y="38506"/>
                    <a:pt x="229893" y="53790"/>
                    <a:pt x="230040" y="70182"/>
                  </a:cubicBezTo>
                  <a:cubicBezTo>
                    <a:pt x="230114" y="83768"/>
                    <a:pt x="230187" y="186919"/>
                    <a:pt x="230187" y="201243"/>
                  </a:cubicBezTo>
                  <a:cubicBezTo>
                    <a:pt x="230187" y="208553"/>
                    <a:pt x="224207" y="214534"/>
                    <a:pt x="216897" y="214534"/>
                  </a:cubicBezTo>
                  <a:lnTo>
                    <a:pt x="192605" y="214534"/>
                  </a:lnTo>
                  <a:lnTo>
                    <a:pt x="192605" y="372767"/>
                  </a:lnTo>
                  <a:cubicBezTo>
                    <a:pt x="192605" y="380077"/>
                    <a:pt x="186698" y="385984"/>
                    <a:pt x="179314" y="3859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74" name="Forma libre 691">
              <a:extLst>
                <a:ext uri="{FF2B5EF4-FFF2-40B4-BE49-F238E27FC236}">
                  <a16:creationId xmlns:a16="http://schemas.microsoft.com/office/drawing/2014/main" id="{A2B65BC3-B386-AC42-ACEB-5305326D5D89}"/>
                </a:ext>
              </a:extLst>
            </p:cNvPr>
            <p:cNvSpPr/>
            <p:nvPr/>
          </p:nvSpPr>
          <p:spPr>
            <a:xfrm>
              <a:off x="8997322" y="5172555"/>
              <a:ext cx="220773" cy="27320"/>
            </a:xfrm>
            <a:custGeom>
              <a:avLst/>
              <a:gdLst>
                <a:gd name="connsiteX0" fmla="*/ 207151 w 220773"/>
                <a:gd name="connsiteY0" fmla="*/ 27135 h 27319"/>
                <a:gd name="connsiteX1" fmla="*/ 13844 w 220773"/>
                <a:gd name="connsiteY1" fmla="*/ 27135 h 27319"/>
                <a:gd name="connsiteX2" fmla="*/ 554 w 220773"/>
                <a:gd name="connsiteY2" fmla="*/ 13844 h 27319"/>
                <a:gd name="connsiteX3" fmla="*/ 13844 w 220773"/>
                <a:gd name="connsiteY3" fmla="*/ 554 h 27319"/>
                <a:gd name="connsiteX4" fmla="*/ 207151 w 220773"/>
                <a:gd name="connsiteY4" fmla="*/ 554 h 27319"/>
                <a:gd name="connsiteX5" fmla="*/ 220442 w 220773"/>
                <a:gd name="connsiteY5" fmla="*/ 13844 h 27319"/>
                <a:gd name="connsiteX6" fmla="*/ 207151 w 220773"/>
                <a:gd name="connsiteY6" fmla="*/ 27135 h 27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0773" h="27319">
                  <a:moveTo>
                    <a:pt x="207151" y="27135"/>
                  </a:moveTo>
                  <a:lnTo>
                    <a:pt x="13844" y="27135"/>
                  </a:lnTo>
                  <a:cubicBezTo>
                    <a:pt x="6535" y="27135"/>
                    <a:pt x="554" y="21154"/>
                    <a:pt x="554" y="13844"/>
                  </a:cubicBezTo>
                  <a:cubicBezTo>
                    <a:pt x="554" y="6535"/>
                    <a:pt x="6535" y="554"/>
                    <a:pt x="13844" y="554"/>
                  </a:cubicBezTo>
                  <a:lnTo>
                    <a:pt x="207151" y="554"/>
                  </a:lnTo>
                  <a:cubicBezTo>
                    <a:pt x="214460" y="554"/>
                    <a:pt x="220442" y="6535"/>
                    <a:pt x="220442" y="13844"/>
                  </a:cubicBezTo>
                  <a:cubicBezTo>
                    <a:pt x="220442" y="21154"/>
                    <a:pt x="214460" y="27135"/>
                    <a:pt x="207151" y="271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75" name="Forma libre 692">
              <a:extLst>
                <a:ext uri="{FF2B5EF4-FFF2-40B4-BE49-F238E27FC236}">
                  <a16:creationId xmlns:a16="http://schemas.microsoft.com/office/drawing/2014/main" id="{D9E2961A-D397-4441-A943-BC54F74F5585}"/>
                </a:ext>
              </a:extLst>
            </p:cNvPr>
            <p:cNvSpPr/>
            <p:nvPr/>
          </p:nvSpPr>
          <p:spPr>
            <a:xfrm>
              <a:off x="8990197" y="4969761"/>
              <a:ext cx="164657" cy="164657"/>
            </a:xfrm>
            <a:custGeom>
              <a:avLst/>
              <a:gdLst>
                <a:gd name="connsiteX0" fmla="*/ 13808 w 164656"/>
                <a:gd name="connsiteY0" fmla="*/ 164657 h 164656"/>
                <a:gd name="connsiteX1" fmla="*/ 4430 w 164656"/>
                <a:gd name="connsiteY1" fmla="*/ 160743 h 164656"/>
                <a:gd name="connsiteX2" fmla="*/ 4430 w 164656"/>
                <a:gd name="connsiteY2" fmla="*/ 141915 h 164656"/>
                <a:gd name="connsiteX3" fmla="*/ 141989 w 164656"/>
                <a:gd name="connsiteY3" fmla="*/ 4430 h 164656"/>
                <a:gd name="connsiteX4" fmla="*/ 160817 w 164656"/>
                <a:gd name="connsiteY4" fmla="*/ 4430 h 164656"/>
                <a:gd name="connsiteX5" fmla="*/ 160817 w 164656"/>
                <a:gd name="connsiteY5" fmla="*/ 23259 h 164656"/>
                <a:gd name="connsiteX6" fmla="*/ 23259 w 164656"/>
                <a:gd name="connsiteY6" fmla="*/ 160743 h 164656"/>
                <a:gd name="connsiteX7" fmla="*/ 13808 w 164656"/>
                <a:gd name="connsiteY7" fmla="*/ 164657 h 164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656" h="164656">
                  <a:moveTo>
                    <a:pt x="13808" y="164657"/>
                  </a:moveTo>
                  <a:cubicBezTo>
                    <a:pt x="10411" y="164657"/>
                    <a:pt x="7015" y="163328"/>
                    <a:pt x="4430" y="160743"/>
                  </a:cubicBezTo>
                  <a:cubicBezTo>
                    <a:pt x="-738" y="155575"/>
                    <a:pt x="-738" y="147157"/>
                    <a:pt x="4430" y="141915"/>
                  </a:cubicBezTo>
                  <a:lnTo>
                    <a:pt x="141989" y="4430"/>
                  </a:lnTo>
                  <a:cubicBezTo>
                    <a:pt x="147157" y="-738"/>
                    <a:pt x="155575" y="-738"/>
                    <a:pt x="160817" y="4430"/>
                  </a:cubicBezTo>
                  <a:cubicBezTo>
                    <a:pt x="165986" y="9599"/>
                    <a:pt x="165986" y="18016"/>
                    <a:pt x="160817" y="23259"/>
                  </a:cubicBezTo>
                  <a:lnTo>
                    <a:pt x="23259" y="160743"/>
                  </a:lnTo>
                  <a:cubicBezTo>
                    <a:pt x="20600" y="163328"/>
                    <a:pt x="17204" y="164657"/>
                    <a:pt x="13808" y="1646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76" name="Forma libre 693">
              <a:extLst>
                <a:ext uri="{FF2B5EF4-FFF2-40B4-BE49-F238E27FC236}">
                  <a16:creationId xmlns:a16="http://schemas.microsoft.com/office/drawing/2014/main" id="{C4540A90-C4A4-274D-A744-F4772A5733A2}"/>
                </a:ext>
              </a:extLst>
            </p:cNvPr>
            <p:cNvSpPr/>
            <p:nvPr/>
          </p:nvSpPr>
          <p:spPr>
            <a:xfrm>
              <a:off x="8977239" y="4956507"/>
              <a:ext cx="87866" cy="87866"/>
            </a:xfrm>
            <a:custGeom>
              <a:avLst/>
              <a:gdLst>
                <a:gd name="connsiteX0" fmla="*/ 44265 w 87866"/>
                <a:gd name="connsiteY0" fmla="*/ 27135 h 87866"/>
                <a:gd name="connsiteX1" fmla="*/ 61395 w 87866"/>
                <a:gd name="connsiteY1" fmla="*/ 44266 h 87866"/>
                <a:gd name="connsiteX2" fmla="*/ 44265 w 87866"/>
                <a:gd name="connsiteY2" fmla="*/ 61396 h 87866"/>
                <a:gd name="connsiteX3" fmla="*/ 27135 w 87866"/>
                <a:gd name="connsiteY3" fmla="*/ 44266 h 87866"/>
                <a:gd name="connsiteX4" fmla="*/ 44265 w 87866"/>
                <a:gd name="connsiteY4" fmla="*/ 27135 h 87866"/>
                <a:gd name="connsiteX5" fmla="*/ 44265 w 87866"/>
                <a:gd name="connsiteY5" fmla="*/ 554 h 87866"/>
                <a:gd name="connsiteX6" fmla="*/ 554 w 87866"/>
                <a:gd name="connsiteY6" fmla="*/ 44266 h 87866"/>
                <a:gd name="connsiteX7" fmla="*/ 44265 w 87866"/>
                <a:gd name="connsiteY7" fmla="*/ 87977 h 87866"/>
                <a:gd name="connsiteX8" fmla="*/ 87977 w 87866"/>
                <a:gd name="connsiteY8" fmla="*/ 44266 h 87866"/>
                <a:gd name="connsiteX9" fmla="*/ 44265 w 87866"/>
                <a:gd name="connsiteY9" fmla="*/ 554 h 87866"/>
                <a:gd name="connsiteX10" fmla="*/ 44265 w 87866"/>
                <a:gd name="connsiteY10" fmla="*/ 554 h 87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866" h="87866">
                  <a:moveTo>
                    <a:pt x="44265" y="27135"/>
                  </a:moveTo>
                  <a:cubicBezTo>
                    <a:pt x="53717" y="27135"/>
                    <a:pt x="61395" y="34814"/>
                    <a:pt x="61395" y="44266"/>
                  </a:cubicBezTo>
                  <a:cubicBezTo>
                    <a:pt x="61395" y="53717"/>
                    <a:pt x="53717" y="61396"/>
                    <a:pt x="44265" y="61396"/>
                  </a:cubicBezTo>
                  <a:cubicBezTo>
                    <a:pt x="34814" y="61396"/>
                    <a:pt x="27135" y="53717"/>
                    <a:pt x="27135" y="44266"/>
                  </a:cubicBezTo>
                  <a:cubicBezTo>
                    <a:pt x="27209" y="34740"/>
                    <a:pt x="34814" y="27135"/>
                    <a:pt x="44265" y="27135"/>
                  </a:cubicBezTo>
                  <a:moveTo>
                    <a:pt x="44265" y="554"/>
                  </a:moveTo>
                  <a:cubicBezTo>
                    <a:pt x="20194" y="554"/>
                    <a:pt x="554" y="20195"/>
                    <a:pt x="554" y="44266"/>
                  </a:cubicBezTo>
                  <a:cubicBezTo>
                    <a:pt x="554" y="68336"/>
                    <a:pt x="20194" y="87977"/>
                    <a:pt x="44265" y="87977"/>
                  </a:cubicBezTo>
                  <a:cubicBezTo>
                    <a:pt x="68336" y="87977"/>
                    <a:pt x="87977" y="68336"/>
                    <a:pt x="87977" y="44266"/>
                  </a:cubicBezTo>
                  <a:cubicBezTo>
                    <a:pt x="87977" y="20121"/>
                    <a:pt x="68410" y="554"/>
                    <a:pt x="44265" y="554"/>
                  </a:cubicBezTo>
                  <a:lnTo>
                    <a:pt x="44265" y="55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77" name="Forma libre 694">
              <a:extLst>
                <a:ext uri="{FF2B5EF4-FFF2-40B4-BE49-F238E27FC236}">
                  <a16:creationId xmlns:a16="http://schemas.microsoft.com/office/drawing/2014/main" id="{C933F36C-2BC3-B347-B021-82FAD02AC80B}"/>
                </a:ext>
              </a:extLst>
            </p:cNvPr>
            <p:cNvSpPr/>
            <p:nvPr/>
          </p:nvSpPr>
          <p:spPr>
            <a:xfrm>
              <a:off x="9080684" y="5059732"/>
              <a:ext cx="87866" cy="87866"/>
            </a:xfrm>
            <a:custGeom>
              <a:avLst/>
              <a:gdLst>
                <a:gd name="connsiteX0" fmla="*/ 44266 w 87866"/>
                <a:gd name="connsiteY0" fmla="*/ 27135 h 87866"/>
                <a:gd name="connsiteX1" fmla="*/ 61396 w 87866"/>
                <a:gd name="connsiteY1" fmla="*/ 44266 h 87866"/>
                <a:gd name="connsiteX2" fmla="*/ 44266 w 87866"/>
                <a:gd name="connsiteY2" fmla="*/ 61396 h 87866"/>
                <a:gd name="connsiteX3" fmla="*/ 27135 w 87866"/>
                <a:gd name="connsiteY3" fmla="*/ 44266 h 87866"/>
                <a:gd name="connsiteX4" fmla="*/ 44266 w 87866"/>
                <a:gd name="connsiteY4" fmla="*/ 27135 h 87866"/>
                <a:gd name="connsiteX5" fmla="*/ 44266 w 87866"/>
                <a:gd name="connsiteY5" fmla="*/ 554 h 87866"/>
                <a:gd name="connsiteX6" fmla="*/ 554 w 87866"/>
                <a:gd name="connsiteY6" fmla="*/ 44266 h 87866"/>
                <a:gd name="connsiteX7" fmla="*/ 44266 w 87866"/>
                <a:gd name="connsiteY7" fmla="*/ 87977 h 87866"/>
                <a:gd name="connsiteX8" fmla="*/ 87977 w 87866"/>
                <a:gd name="connsiteY8" fmla="*/ 44266 h 87866"/>
                <a:gd name="connsiteX9" fmla="*/ 44266 w 87866"/>
                <a:gd name="connsiteY9" fmla="*/ 554 h 87866"/>
                <a:gd name="connsiteX10" fmla="*/ 44266 w 87866"/>
                <a:gd name="connsiteY10" fmla="*/ 554 h 87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866" h="87866">
                  <a:moveTo>
                    <a:pt x="44266" y="27135"/>
                  </a:moveTo>
                  <a:cubicBezTo>
                    <a:pt x="53717" y="27135"/>
                    <a:pt x="61396" y="34815"/>
                    <a:pt x="61396" y="44266"/>
                  </a:cubicBezTo>
                  <a:cubicBezTo>
                    <a:pt x="61396" y="53717"/>
                    <a:pt x="53717" y="61396"/>
                    <a:pt x="44266" y="61396"/>
                  </a:cubicBezTo>
                  <a:cubicBezTo>
                    <a:pt x="34815" y="61396"/>
                    <a:pt x="27135" y="53717"/>
                    <a:pt x="27135" y="44266"/>
                  </a:cubicBezTo>
                  <a:cubicBezTo>
                    <a:pt x="27135" y="34815"/>
                    <a:pt x="34815" y="27135"/>
                    <a:pt x="44266" y="27135"/>
                  </a:cubicBezTo>
                  <a:moveTo>
                    <a:pt x="44266" y="554"/>
                  </a:moveTo>
                  <a:cubicBezTo>
                    <a:pt x="20194" y="554"/>
                    <a:pt x="554" y="20195"/>
                    <a:pt x="554" y="44266"/>
                  </a:cubicBezTo>
                  <a:cubicBezTo>
                    <a:pt x="554" y="68337"/>
                    <a:pt x="20194" y="87977"/>
                    <a:pt x="44266" y="87977"/>
                  </a:cubicBezTo>
                  <a:cubicBezTo>
                    <a:pt x="68336" y="87977"/>
                    <a:pt x="87977" y="68337"/>
                    <a:pt x="87977" y="44266"/>
                  </a:cubicBezTo>
                  <a:cubicBezTo>
                    <a:pt x="87977" y="20195"/>
                    <a:pt x="68336" y="554"/>
                    <a:pt x="44266" y="554"/>
                  </a:cubicBezTo>
                  <a:lnTo>
                    <a:pt x="44266" y="55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178" name="CuadroTexto 350">
            <a:extLst>
              <a:ext uri="{FF2B5EF4-FFF2-40B4-BE49-F238E27FC236}">
                <a16:creationId xmlns:a16="http://schemas.microsoft.com/office/drawing/2014/main" id="{16043A13-4E5F-E148-9F34-AB71A31AD651}"/>
              </a:ext>
            </a:extLst>
          </p:cNvPr>
          <p:cNvSpPr txBox="1"/>
          <p:nvPr/>
        </p:nvSpPr>
        <p:spPr>
          <a:xfrm>
            <a:off x="11190167" y="4458059"/>
            <a:ext cx="1749197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0" b="1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VS</a:t>
            </a:r>
          </a:p>
        </p:txBody>
      </p:sp>
      <p:sp>
        <p:nvSpPr>
          <p:cNvPr id="115" name="CuadroTexto 350">
            <a:extLst>
              <a:ext uri="{FF2B5EF4-FFF2-40B4-BE49-F238E27FC236}">
                <a16:creationId xmlns:a16="http://schemas.microsoft.com/office/drawing/2014/main" id="{B2A5A1DE-F854-0345-8366-B68A873343FE}"/>
              </a:ext>
            </a:extLst>
          </p:cNvPr>
          <p:cNvSpPr txBox="1"/>
          <p:nvPr/>
        </p:nvSpPr>
        <p:spPr>
          <a:xfrm>
            <a:off x="4090406" y="1071658"/>
            <a:ext cx="161970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Comparison Charts Infographics</a:t>
            </a:r>
          </a:p>
        </p:txBody>
      </p:sp>
      <p:sp>
        <p:nvSpPr>
          <p:cNvPr id="158" name="CuadroTexto 351">
            <a:extLst>
              <a:ext uri="{FF2B5EF4-FFF2-40B4-BE49-F238E27FC236}">
                <a16:creationId xmlns:a16="http://schemas.microsoft.com/office/drawing/2014/main" id="{560E87E5-256B-F143-90A3-7ED15D464160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Is a great way to visualize information about users</a:t>
            </a:r>
          </a:p>
        </p:txBody>
      </p:sp>
      <p:sp>
        <p:nvSpPr>
          <p:cNvPr id="159" name="Rectangle 45">
            <a:extLst>
              <a:ext uri="{FF2B5EF4-FFF2-40B4-BE49-F238E27FC236}">
                <a16:creationId xmlns:a16="http://schemas.microsoft.com/office/drawing/2014/main" id="{DD974E50-3EE0-CB45-9017-1515AD245601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49C7A2FF-C2D3-4048-BF5B-A254F2C559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28760794"/>
              </p:ext>
            </p:extLst>
          </p:nvPr>
        </p:nvGraphicFramePr>
        <p:xfrm>
          <a:off x="13544683" y="5922124"/>
          <a:ext cx="8602826" cy="64742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79" name="Gráfico 178">
            <a:extLst>
              <a:ext uri="{FF2B5EF4-FFF2-40B4-BE49-F238E27FC236}">
                <a16:creationId xmlns:a16="http://schemas.microsoft.com/office/drawing/2014/main" id="{FD5B7AFB-D5D5-DA48-98F0-8442528966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5159021"/>
              </p:ext>
            </p:extLst>
          </p:nvPr>
        </p:nvGraphicFramePr>
        <p:xfrm>
          <a:off x="2481689" y="5922124"/>
          <a:ext cx="8602826" cy="64742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0" name="CuadroTexto 350">
            <a:extLst>
              <a:ext uri="{FF2B5EF4-FFF2-40B4-BE49-F238E27FC236}">
                <a16:creationId xmlns:a16="http://schemas.microsoft.com/office/drawing/2014/main" id="{86A11586-2F59-9F49-983A-A3457B83BF00}"/>
              </a:ext>
            </a:extLst>
          </p:cNvPr>
          <p:cNvSpPr txBox="1"/>
          <p:nvPr/>
        </p:nvSpPr>
        <p:spPr>
          <a:xfrm>
            <a:off x="1176840" y="6929297"/>
            <a:ext cx="10983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b="1" dirty="0">
                <a:solidFill>
                  <a:schemeClr val="accent1"/>
                </a:solidFill>
                <a:latin typeface="Century Gothic" panose="020B0502020202020204" pitchFamily="34" charset="0"/>
                <a:ea typeface="Lato Heavy" charset="0"/>
                <a:cs typeface="Poppins Medium" pitchFamily="2" charset="77"/>
              </a:rPr>
              <a:t>70%</a:t>
            </a:r>
          </a:p>
        </p:txBody>
      </p:sp>
      <p:sp>
        <p:nvSpPr>
          <p:cNvPr id="181" name="CuadroTexto 350">
            <a:extLst>
              <a:ext uri="{FF2B5EF4-FFF2-40B4-BE49-F238E27FC236}">
                <a16:creationId xmlns:a16="http://schemas.microsoft.com/office/drawing/2014/main" id="{C379D6DA-E9A5-E241-8B4F-C662597C51DD}"/>
              </a:ext>
            </a:extLst>
          </p:cNvPr>
          <p:cNvSpPr txBox="1"/>
          <p:nvPr/>
        </p:nvSpPr>
        <p:spPr>
          <a:xfrm>
            <a:off x="1202841" y="8863556"/>
            <a:ext cx="10983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b="1" dirty="0">
                <a:solidFill>
                  <a:schemeClr val="accent2"/>
                </a:solidFill>
                <a:latin typeface="Century Gothic" panose="020B0502020202020204" pitchFamily="34" charset="0"/>
                <a:ea typeface="Lato Heavy" charset="0"/>
                <a:cs typeface="Poppins Medium" pitchFamily="2" charset="77"/>
              </a:rPr>
              <a:t>50%</a:t>
            </a:r>
          </a:p>
        </p:txBody>
      </p:sp>
      <p:sp>
        <p:nvSpPr>
          <p:cNvPr id="182" name="CuadroTexto 350">
            <a:extLst>
              <a:ext uri="{FF2B5EF4-FFF2-40B4-BE49-F238E27FC236}">
                <a16:creationId xmlns:a16="http://schemas.microsoft.com/office/drawing/2014/main" id="{C357B388-4723-0446-A257-6A2902691F19}"/>
              </a:ext>
            </a:extLst>
          </p:cNvPr>
          <p:cNvSpPr txBox="1"/>
          <p:nvPr/>
        </p:nvSpPr>
        <p:spPr>
          <a:xfrm>
            <a:off x="1236749" y="10633929"/>
            <a:ext cx="10983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b="1" dirty="0">
                <a:solidFill>
                  <a:schemeClr val="accent3"/>
                </a:solidFill>
                <a:latin typeface="Century Gothic" panose="020B0502020202020204" pitchFamily="34" charset="0"/>
                <a:ea typeface="Lato Heavy" charset="0"/>
                <a:cs typeface="Poppins Medium" pitchFamily="2" charset="77"/>
              </a:rPr>
              <a:t>30%</a:t>
            </a:r>
          </a:p>
        </p:txBody>
      </p:sp>
    </p:spTree>
    <p:extLst>
      <p:ext uri="{BB962C8B-B14F-4D97-AF65-F5344CB8AC3E}">
        <p14:creationId xmlns:p14="http://schemas.microsoft.com/office/powerpoint/2010/main" val="29520580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F49A23F-B9BC-B845-AD1F-1439D393F8B0}"/>
              </a:ext>
            </a:extLst>
          </p:cNvPr>
          <p:cNvSpPr/>
          <p:nvPr/>
        </p:nvSpPr>
        <p:spPr>
          <a:xfrm>
            <a:off x="0" y="3875739"/>
            <a:ext cx="24387175" cy="98402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Century Gothic" panose="020B0502020202020204" pitchFamily="34" charset="0"/>
            </a:endParaRPr>
          </a:p>
        </p:txBody>
      </p:sp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B259FDC0-2A3D-B345-B596-76D01190D2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2647654"/>
              </p:ext>
            </p:extLst>
          </p:nvPr>
        </p:nvGraphicFramePr>
        <p:xfrm>
          <a:off x="3470108" y="6804846"/>
          <a:ext cx="17120840" cy="55692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8092">
                  <a:extLst>
                    <a:ext uri="{9D8B030D-6E8A-4147-A177-3AD203B41FA5}">
                      <a16:colId xmlns:a16="http://schemas.microsoft.com/office/drawing/2014/main" val="4241520241"/>
                    </a:ext>
                  </a:extLst>
                </a:gridCol>
                <a:gridCol w="4388092">
                  <a:extLst>
                    <a:ext uri="{9D8B030D-6E8A-4147-A177-3AD203B41FA5}">
                      <a16:colId xmlns:a16="http://schemas.microsoft.com/office/drawing/2014/main" val="3385708125"/>
                    </a:ext>
                  </a:extLst>
                </a:gridCol>
                <a:gridCol w="4388092">
                  <a:extLst>
                    <a:ext uri="{9D8B030D-6E8A-4147-A177-3AD203B41FA5}">
                      <a16:colId xmlns:a16="http://schemas.microsoft.com/office/drawing/2014/main" val="344142005"/>
                    </a:ext>
                  </a:extLst>
                </a:gridCol>
                <a:gridCol w="3956564">
                  <a:extLst>
                    <a:ext uri="{9D8B030D-6E8A-4147-A177-3AD203B41FA5}">
                      <a16:colId xmlns:a16="http://schemas.microsoft.com/office/drawing/2014/main" val="29828621"/>
                    </a:ext>
                  </a:extLst>
                </a:gridCol>
              </a:tblGrid>
              <a:tr h="1856414">
                <a:tc>
                  <a:txBody>
                    <a:bodyPr/>
                    <a:lstStyle/>
                    <a:p>
                      <a:pPr algn="ctr"/>
                      <a:r>
                        <a:rPr lang="en-US" sz="3600" b="1" i="0" dirty="0">
                          <a:solidFill>
                            <a:schemeClr val="tx2"/>
                          </a:solidFill>
                          <a:latin typeface="Century Gothic" panose="020B0502020202020204" pitchFamily="34" charset="0"/>
                          <a:ea typeface="Lato Light" panose="020F0502020204030203" pitchFamily="34" charset="0"/>
                          <a:cs typeface="Poppins Medium" pitchFamily="2" charset="77"/>
                        </a:rPr>
                        <a:t>  Premium</a:t>
                      </a:r>
                    </a:p>
                    <a:p>
                      <a:pPr algn="ctr"/>
                      <a:r>
                        <a:rPr lang="en-US" sz="3600" b="1" i="0" dirty="0">
                          <a:solidFill>
                            <a:schemeClr val="tx2"/>
                          </a:solidFill>
                          <a:latin typeface="Century Gothic" panose="020B0502020202020204" pitchFamily="34" charset="0"/>
                          <a:ea typeface="Lato Light" panose="020F0502020204030203" pitchFamily="34" charset="0"/>
                          <a:cs typeface="Poppins Medium" pitchFamily="2" charset="77"/>
                        </a:rPr>
                        <a:t>  Quality</a:t>
                      </a:r>
                    </a:p>
                  </a:txBody>
                  <a:tcPr marL="78924" marR="78924" marT="39462" marB="39462"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marL="78924" marR="78924" marT="39462" marB="39462"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marL="78924" marR="78924" marT="39462" marB="39462"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marL="78924" marR="78924" marT="39462" marB="39462"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3736654"/>
                  </a:ext>
                </a:extLst>
              </a:tr>
              <a:tr h="1856414">
                <a:tc>
                  <a:txBody>
                    <a:bodyPr/>
                    <a:lstStyle/>
                    <a:p>
                      <a:pPr algn="ctr"/>
                      <a:r>
                        <a:rPr lang="en-US" sz="3600" b="1" i="0" dirty="0">
                          <a:solidFill>
                            <a:schemeClr val="tx2"/>
                          </a:solidFill>
                          <a:latin typeface="Century Gothic" panose="020B0502020202020204" pitchFamily="34" charset="0"/>
                          <a:ea typeface="Lato Light" panose="020F0502020204030203" pitchFamily="34" charset="0"/>
                          <a:cs typeface="Poppins Medium" pitchFamily="2" charset="77"/>
                        </a:rPr>
                        <a:t>   Easy to Use</a:t>
                      </a:r>
                    </a:p>
                  </a:txBody>
                  <a:tcPr marL="78924" marR="78924" marT="39462" marB="39462"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marL="78924" marR="78924" marT="39462" marB="39462"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marL="78924" marR="78924" marT="39462" marB="39462"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marL="78924" marR="78924" marT="39462" marB="39462"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0659653"/>
                  </a:ext>
                </a:extLst>
              </a:tr>
              <a:tr h="1856414">
                <a:tc>
                  <a:txBody>
                    <a:bodyPr/>
                    <a:lstStyle/>
                    <a:p>
                      <a:pPr algn="ctr"/>
                      <a:r>
                        <a:rPr lang="en-US" sz="3600" b="1" i="0" dirty="0">
                          <a:solidFill>
                            <a:schemeClr val="tx2"/>
                          </a:solidFill>
                          <a:latin typeface="Century Gothic" panose="020B0502020202020204" pitchFamily="34" charset="0"/>
                          <a:ea typeface="Lato Light" panose="020F0502020204030203" pitchFamily="34" charset="0"/>
                          <a:cs typeface="Poppins Medium" pitchFamily="2" charset="77"/>
                        </a:rPr>
                        <a:t>   Different Sizes</a:t>
                      </a:r>
                    </a:p>
                  </a:txBody>
                  <a:tcPr marL="78924" marR="78924" marT="39462" marB="39462"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marL="78924" marR="78924" marT="39462" marB="39462"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marL="78924" marR="78924" marT="39462" marB="39462"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marL="78924" marR="78924" marT="39462" marB="39462"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3698171"/>
                  </a:ext>
                </a:extLst>
              </a:tr>
            </a:tbl>
          </a:graphicData>
        </a:graphic>
      </p:graphicFrame>
      <p:sp>
        <p:nvSpPr>
          <p:cNvPr id="2" name="Pentagon 1">
            <a:extLst>
              <a:ext uri="{FF2B5EF4-FFF2-40B4-BE49-F238E27FC236}">
                <a16:creationId xmlns:a16="http://schemas.microsoft.com/office/drawing/2014/main" id="{56BA6AE6-184D-7C48-9277-623AE15AECAF}"/>
              </a:ext>
            </a:extLst>
          </p:cNvPr>
          <p:cNvSpPr/>
          <p:nvPr/>
        </p:nvSpPr>
        <p:spPr>
          <a:xfrm rot="5400000">
            <a:off x="8508573" y="3324456"/>
            <a:ext cx="2970671" cy="3990109"/>
          </a:xfrm>
          <a:prstGeom prst="homePlate">
            <a:avLst>
              <a:gd name="adj" fmla="val 3461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Century Gothic" panose="020B0502020202020204" pitchFamily="34" charset="0"/>
            </a:endParaRPr>
          </a:p>
        </p:txBody>
      </p:sp>
      <p:sp>
        <p:nvSpPr>
          <p:cNvPr id="37" name="Pentagon 36">
            <a:extLst>
              <a:ext uri="{FF2B5EF4-FFF2-40B4-BE49-F238E27FC236}">
                <a16:creationId xmlns:a16="http://schemas.microsoft.com/office/drawing/2014/main" id="{0BF1CB5A-BCC1-0349-9C8D-5A593ABF6C46}"/>
              </a:ext>
            </a:extLst>
          </p:cNvPr>
          <p:cNvSpPr/>
          <p:nvPr/>
        </p:nvSpPr>
        <p:spPr>
          <a:xfrm rot="5400000">
            <a:off x="12825851" y="3324456"/>
            <a:ext cx="2970671" cy="3990109"/>
          </a:xfrm>
          <a:prstGeom prst="homePlate">
            <a:avLst>
              <a:gd name="adj" fmla="val 3461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Century Gothic" panose="020B0502020202020204" pitchFamily="34" charset="0"/>
            </a:endParaRPr>
          </a:p>
        </p:txBody>
      </p:sp>
      <p:sp>
        <p:nvSpPr>
          <p:cNvPr id="38" name="Pentagon 37">
            <a:extLst>
              <a:ext uri="{FF2B5EF4-FFF2-40B4-BE49-F238E27FC236}">
                <a16:creationId xmlns:a16="http://schemas.microsoft.com/office/drawing/2014/main" id="{3DE8F41A-0D32-B44D-8173-8CE30CFFDF09}"/>
              </a:ext>
            </a:extLst>
          </p:cNvPr>
          <p:cNvSpPr/>
          <p:nvPr/>
        </p:nvSpPr>
        <p:spPr>
          <a:xfrm rot="5400000">
            <a:off x="17060004" y="3324456"/>
            <a:ext cx="2970671" cy="3990109"/>
          </a:xfrm>
          <a:prstGeom prst="homePlate">
            <a:avLst>
              <a:gd name="adj" fmla="val 3461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Century Gothic" panose="020B0502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4957D57-9C78-8640-9FD0-645B9BDA79B5}"/>
              </a:ext>
            </a:extLst>
          </p:cNvPr>
          <p:cNvSpPr txBox="1"/>
          <p:nvPr/>
        </p:nvSpPr>
        <p:spPr>
          <a:xfrm>
            <a:off x="4195805" y="5017126"/>
            <a:ext cx="3077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Features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13DD8B8-4C3F-5C40-A9E0-1B2552F3286B}"/>
              </a:ext>
            </a:extLst>
          </p:cNvPr>
          <p:cNvSpPr txBox="1"/>
          <p:nvPr/>
        </p:nvSpPr>
        <p:spPr>
          <a:xfrm>
            <a:off x="8393732" y="4668888"/>
            <a:ext cx="3077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Gold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95C38A7-A474-9C4D-B48B-57EB5ED07505}"/>
              </a:ext>
            </a:extLst>
          </p:cNvPr>
          <p:cNvSpPr txBox="1"/>
          <p:nvPr/>
        </p:nvSpPr>
        <p:spPr>
          <a:xfrm>
            <a:off x="12841043" y="4668888"/>
            <a:ext cx="3077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Silver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379B8F7-8338-F842-815C-B40BE2106778}"/>
              </a:ext>
            </a:extLst>
          </p:cNvPr>
          <p:cNvSpPr txBox="1"/>
          <p:nvPr/>
        </p:nvSpPr>
        <p:spPr>
          <a:xfrm>
            <a:off x="17038969" y="4668888"/>
            <a:ext cx="3077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Bronze</a:t>
            </a:r>
          </a:p>
        </p:txBody>
      </p:sp>
      <p:sp>
        <p:nvSpPr>
          <p:cNvPr id="4" name="Plus 3">
            <a:extLst>
              <a:ext uri="{FF2B5EF4-FFF2-40B4-BE49-F238E27FC236}">
                <a16:creationId xmlns:a16="http://schemas.microsoft.com/office/drawing/2014/main" id="{B5ADD669-37AE-4540-B197-E2F8FA1C7C4B}"/>
              </a:ext>
            </a:extLst>
          </p:cNvPr>
          <p:cNvSpPr/>
          <p:nvPr/>
        </p:nvSpPr>
        <p:spPr>
          <a:xfrm>
            <a:off x="9397123" y="7178921"/>
            <a:ext cx="1114409" cy="1197288"/>
          </a:xfrm>
          <a:prstGeom prst="mathPlus">
            <a:avLst>
              <a:gd name="adj1" fmla="val 1345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Century Gothic" panose="020B0502020202020204" pitchFamily="34" charset="0"/>
            </a:endParaRPr>
          </a:p>
        </p:txBody>
      </p:sp>
      <p:sp>
        <p:nvSpPr>
          <p:cNvPr id="47" name="Plus 46">
            <a:extLst>
              <a:ext uri="{FF2B5EF4-FFF2-40B4-BE49-F238E27FC236}">
                <a16:creationId xmlns:a16="http://schemas.microsoft.com/office/drawing/2014/main" id="{567E6F29-CEE9-4F44-9458-7D65A3EFD920}"/>
              </a:ext>
            </a:extLst>
          </p:cNvPr>
          <p:cNvSpPr/>
          <p:nvPr/>
        </p:nvSpPr>
        <p:spPr>
          <a:xfrm>
            <a:off x="9397123" y="8924594"/>
            <a:ext cx="1114409" cy="1197288"/>
          </a:xfrm>
          <a:prstGeom prst="mathPlus">
            <a:avLst>
              <a:gd name="adj1" fmla="val 1345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Century Gothic" panose="020B0502020202020204" pitchFamily="34" charset="0"/>
            </a:endParaRPr>
          </a:p>
        </p:txBody>
      </p:sp>
      <p:sp>
        <p:nvSpPr>
          <p:cNvPr id="48" name="Plus 47">
            <a:extLst>
              <a:ext uri="{FF2B5EF4-FFF2-40B4-BE49-F238E27FC236}">
                <a16:creationId xmlns:a16="http://schemas.microsoft.com/office/drawing/2014/main" id="{06B355B3-3CF4-FD40-86FF-175F81158D1C}"/>
              </a:ext>
            </a:extLst>
          </p:cNvPr>
          <p:cNvSpPr/>
          <p:nvPr/>
        </p:nvSpPr>
        <p:spPr>
          <a:xfrm>
            <a:off x="9397123" y="10794958"/>
            <a:ext cx="1114409" cy="1197288"/>
          </a:xfrm>
          <a:prstGeom prst="mathPlus">
            <a:avLst>
              <a:gd name="adj1" fmla="val 1345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Century Gothic" panose="020B0502020202020204" pitchFamily="34" charset="0"/>
            </a:endParaRPr>
          </a:p>
        </p:txBody>
      </p:sp>
      <p:sp>
        <p:nvSpPr>
          <p:cNvPr id="49" name="Plus 48">
            <a:extLst>
              <a:ext uri="{FF2B5EF4-FFF2-40B4-BE49-F238E27FC236}">
                <a16:creationId xmlns:a16="http://schemas.microsoft.com/office/drawing/2014/main" id="{26B9E90D-9A76-3B46-B0A5-3072D03159D0}"/>
              </a:ext>
            </a:extLst>
          </p:cNvPr>
          <p:cNvSpPr/>
          <p:nvPr/>
        </p:nvSpPr>
        <p:spPr>
          <a:xfrm rot="2700000">
            <a:off x="13700474" y="10958137"/>
            <a:ext cx="1114409" cy="1197288"/>
          </a:xfrm>
          <a:prstGeom prst="mathPlus">
            <a:avLst>
              <a:gd name="adj1" fmla="val 13459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Century Gothic" panose="020B0502020202020204" pitchFamily="34" charset="0"/>
            </a:endParaRPr>
          </a:p>
        </p:txBody>
      </p:sp>
      <p:sp>
        <p:nvSpPr>
          <p:cNvPr id="50" name="Plus 49">
            <a:extLst>
              <a:ext uri="{FF2B5EF4-FFF2-40B4-BE49-F238E27FC236}">
                <a16:creationId xmlns:a16="http://schemas.microsoft.com/office/drawing/2014/main" id="{03224E52-F6BF-914A-90F3-A29647ECBE14}"/>
              </a:ext>
            </a:extLst>
          </p:cNvPr>
          <p:cNvSpPr/>
          <p:nvPr/>
        </p:nvSpPr>
        <p:spPr>
          <a:xfrm rot="2700000">
            <a:off x="17931418" y="10958136"/>
            <a:ext cx="1114409" cy="1197288"/>
          </a:xfrm>
          <a:prstGeom prst="mathPlus">
            <a:avLst>
              <a:gd name="adj1" fmla="val 13459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Century Gothic" panose="020B0502020202020204" pitchFamily="34" charset="0"/>
            </a:endParaRPr>
          </a:p>
        </p:txBody>
      </p:sp>
      <p:sp>
        <p:nvSpPr>
          <p:cNvPr id="51" name="Plus 50">
            <a:extLst>
              <a:ext uri="{FF2B5EF4-FFF2-40B4-BE49-F238E27FC236}">
                <a16:creationId xmlns:a16="http://schemas.microsoft.com/office/drawing/2014/main" id="{B5478B6A-6748-534B-85BD-CDC2243E59DD}"/>
              </a:ext>
            </a:extLst>
          </p:cNvPr>
          <p:cNvSpPr/>
          <p:nvPr/>
        </p:nvSpPr>
        <p:spPr>
          <a:xfrm rot="2700000">
            <a:off x="13700475" y="9046210"/>
            <a:ext cx="1114409" cy="1197288"/>
          </a:xfrm>
          <a:prstGeom prst="mathPlus">
            <a:avLst>
              <a:gd name="adj1" fmla="val 13459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Century Gothic" panose="020B0502020202020204" pitchFamily="34" charset="0"/>
            </a:endParaRPr>
          </a:p>
        </p:txBody>
      </p:sp>
      <p:sp>
        <p:nvSpPr>
          <p:cNvPr id="52" name="Plus 51">
            <a:extLst>
              <a:ext uri="{FF2B5EF4-FFF2-40B4-BE49-F238E27FC236}">
                <a16:creationId xmlns:a16="http://schemas.microsoft.com/office/drawing/2014/main" id="{B98AF4FE-95B5-AE4C-BF66-D66A5EA19FC7}"/>
              </a:ext>
            </a:extLst>
          </p:cNvPr>
          <p:cNvSpPr/>
          <p:nvPr/>
        </p:nvSpPr>
        <p:spPr>
          <a:xfrm rot="2700000">
            <a:off x="17931419" y="9046209"/>
            <a:ext cx="1114409" cy="1197288"/>
          </a:xfrm>
          <a:prstGeom prst="mathPlus">
            <a:avLst>
              <a:gd name="adj1" fmla="val 13459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Century Gothic" panose="020B0502020202020204" pitchFamily="34" charset="0"/>
            </a:endParaRPr>
          </a:p>
        </p:txBody>
      </p:sp>
      <p:sp>
        <p:nvSpPr>
          <p:cNvPr id="53" name="Plus 52">
            <a:extLst>
              <a:ext uri="{FF2B5EF4-FFF2-40B4-BE49-F238E27FC236}">
                <a16:creationId xmlns:a16="http://schemas.microsoft.com/office/drawing/2014/main" id="{88C308FD-14B4-2149-A058-209AAB764A3B}"/>
              </a:ext>
            </a:extLst>
          </p:cNvPr>
          <p:cNvSpPr/>
          <p:nvPr/>
        </p:nvSpPr>
        <p:spPr>
          <a:xfrm>
            <a:off x="13719741" y="7178921"/>
            <a:ext cx="1114409" cy="1197288"/>
          </a:xfrm>
          <a:prstGeom prst="mathPlus">
            <a:avLst>
              <a:gd name="adj1" fmla="val 1345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Century Gothic" panose="020B0502020202020204" pitchFamily="34" charset="0"/>
            </a:endParaRPr>
          </a:p>
        </p:txBody>
      </p:sp>
      <p:sp>
        <p:nvSpPr>
          <p:cNvPr id="54" name="Plus 53">
            <a:extLst>
              <a:ext uri="{FF2B5EF4-FFF2-40B4-BE49-F238E27FC236}">
                <a16:creationId xmlns:a16="http://schemas.microsoft.com/office/drawing/2014/main" id="{61A8CDE4-541D-644C-8C59-257324952C46}"/>
              </a:ext>
            </a:extLst>
          </p:cNvPr>
          <p:cNvSpPr/>
          <p:nvPr/>
        </p:nvSpPr>
        <p:spPr>
          <a:xfrm>
            <a:off x="17959232" y="7178921"/>
            <a:ext cx="1114409" cy="1197288"/>
          </a:xfrm>
          <a:prstGeom prst="mathPlus">
            <a:avLst>
              <a:gd name="adj1" fmla="val 1345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Century Gothic" panose="020B0502020202020204" pitchFamily="34" charset="0"/>
            </a:endParaRPr>
          </a:p>
        </p:txBody>
      </p:sp>
      <p:sp>
        <p:nvSpPr>
          <p:cNvPr id="23" name="CuadroTexto 350">
            <a:extLst>
              <a:ext uri="{FF2B5EF4-FFF2-40B4-BE49-F238E27FC236}">
                <a16:creationId xmlns:a16="http://schemas.microsoft.com/office/drawing/2014/main" id="{879E6A83-47E0-6D40-85FC-979423A98580}"/>
              </a:ext>
            </a:extLst>
          </p:cNvPr>
          <p:cNvSpPr txBox="1"/>
          <p:nvPr/>
        </p:nvSpPr>
        <p:spPr>
          <a:xfrm>
            <a:off x="4090406" y="1071658"/>
            <a:ext cx="161970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Comparison Charts Infographics</a:t>
            </a:r>
          </a:p>
        </p:txBody>
      </p:sp>
      <p:sp>
        <p:nvSpPr>
          <p:cNvPr id="24" name="CuadroTexto 351">
            <a:extLst>
              <a:ext uri="{FF2B5EF4-FFF2-40B4-BE49-F238E27FC236}">
                <a16:creationId xmlns:a16="http://schemas.microsoft.com/office/drawing/2014/main" id="{FC02428C-F67C-904C-B4A2-44B3CB26E90D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Is a great way to visualize information about users</a:t>
            </a:r>
          </a:p>
        </p:txBody>
      </p:sp>
      <p:sp>
        <p:nvSpPr>
          <p:cNvPr id="25" name="Rectangle 45">
            <a:extLst>
              <a:ext uri="{FF2B5EF4-FFF2-40B4-BE49-F238E27FC236}">
                <a16:creationId xmlns:a16="http://schemas.microsoft.com/office/drawing/2014/main" id="{9248B078-C0CE-4F48-BECA-C04969442098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3497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Chart 26">
            <a:extLst>
              <a:ext uri="{FF2B5EF4-FFF2-40B4-BE49-F238E27FC236}">
                <a16:creationId xmlns:a16="http://schemas.microsoft.com/office/drawing/2014/main" id="{4F9835FC-D4E6-2F4B-88CF-73C0D286C1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99859282"/>
              </p:ext>
            </p:extLst>
          </p:nvPr>
        </p:nvGraphicFramePr>
        <p:xfrm>
          <a:off x="1778634" y="4866642"/>
          <a:ext cx="8623198" cy="5229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8" name="Chart 27">
            <a:extLst>
              <a:ext uri="{FF2B5EF4-FFF2-40B4-BE49-F238E27FC236}">
                <a16:creationId xmlns:a16="http://schemas.microsoft.com/office/drawing/2014/main" id="{5C0B5050-4B9C-3649-AB15-3861CF4DAD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74231062"/>
              </p:ext>
            </p:extLst>
          </p:nvPr>
        </p:nvGraphicFramePr>
        <p:xfrm>
          <a:off x="13985344" y="4866642"/>
          <a:ext cx="8623198" cy="5229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CF764ED4-F781-584F-B84C-D39326A9ED2D}"/>
              </a:ext>
            </a:extLst>
          </p:cNvPr>
          <p:cNvGrpSpPr/>
          <p:nvPr/>
        </p:nvGrpSpPr>
        <p:grpSpPr>
          <a:xfrm>
            <a:off x="2383320" y="10627116"/>
            <a:ext cx="7413826" cy="2000094"/>
            <a:chOff x="3053645" y="10627116"/>
            <a:chExt cx="7413826" cy="2000094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F1F5C3F-906D-A642-8016-B4FFBDC32535}"/>
                </a:ext>
              </a:extLst>
            </p:cNvPr>
            <p:cNvSpPr txBox="1"/>
            <p:nvPr/>
          </p:nvSpPr>
          <p:spPr>
            <a:xfrm>
              <a:off x="3053645" y="11551916"/>
              <a:ext cx="7413826" cy="1075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3860"/>
                </a:lnSpc>
              </a:pPr>
              <a:r>
                <a:rPr lang="en-US" sz="2800" dirty="0">
                  <a:latin typeface="Century Gothic" panose="020B0502020202020204" pitchFamily="34" charset="0"/>
                  <a:ea typeface="Lato Light" panose="020F0502020204030203" pitchFamily="34" charset="0"/>
                  <a:cs typeface="Poppins Light" pitchFamily="2" charset="77"/>
                </a:rPr>
                <a:t>Business professionals like you connecting to share advice.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3689FE3-03D8-A743-8A47-7599CFB6E1CC}"/>
                </a:ext>
              </a:extLst>
            </p:cNvPr>
            <p:cNvSpPr txBox="1"/>
            <p:nvPr/>
          </p:nvSpPr>
          <p:spPr>
            <a:xfrm>
              <a:off x="4874843" y="10627116"/>
              <a:ext cx="37686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chemeClr val="tx2"/>
                  </a:solidFill>
                  <a:latin typeface="Century Gothic" panose="020B0502020202020204" pitchFamily="34" charset="0"/>
                  <a:ea typeface="Lato" panose="020F0502020204030203" pitchFamily="34" charset="0"/>
                  <a:cs typeface="Poppins Medium" pitchFamily="2" charset="77"/>
                </a:rPr>
                <a:t>Purchases 2019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E3DA2D7-31EE-854A-831B-A58F4AC92534}"/>
              </a:ext>
            </a:extLst>
          </p:cNvPr>
          <p:cNvGrpSpPr/>
          <p:nvPr/>
        </p:nvGrpSpPr>
        <p:grpSpPr>
          <a:xfrm>
            <a:off x="14590030" y="10627116"/>
            <a:ext cx="7413826" cy="2000094"/>
            <a:chOff x="13074450" y="10627116"/>
            <a:chExt cx="7413826" cy="2000094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EE58311-2835-0F4D-9B07-E56F439878A0}"/>
                </a:ext>
              </a:extLst>
            </p:cNvPr>
            <p:cNvSpPr txBox="1"/>
            <p:nvPr/>
          </p:nvSpPr>
          <p:spPr>
            <a:xfrm>
              <a:off x="13074450" y="11551916"/>
              <a:ext cx="7413826" cy="1075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3860"/>
                </a:lnSpc>
              </a:pPr>
              <a:r>
                <a:rPr lang="en-US" sz="2800" dirty="0">
                  <a:latin typeface="Century Gothic" panose="020B0502020202020204" pitchFamily="34" charset="0"/>
                  <a:ea typeface="Lato Light" panose="020F0502020204030203" pitchFamily="34" charset="0"/>
                  <a:cs typeface="Poppins Light" pitchFamily="2" charset="77"/>
                </a:rPr>
                <a:t>Business professionals like you connecting to share advice.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E4B9DB8-999E-6F44-B017-FC95FAC7F24B}"/>
                </a:ext>
              </a:extLst>
            </p:cNvPr>
            <p:cNvSpPr txBox="1"/>
            <p:nvPr/>
          </p:nvSpPr>
          <p:spPr>
            <a:xfrm>
              <a:off x="14589922" y="10627116"/>
              <a:ext cx="43828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tx2"/>
                  </a:solidFill>
                  <a:latin typeface="Century Gothic" panose="020B0502020202020204" pitchFamily="34" charset="0"/>
                  <a:ea typeface="Lato" panose="020F0502020204030203" pitchFamily="34" charset="0"/>
                  <a:cs typeface="Poppins Medium" pitchFamily="2" charset="77"/>
                </a:rPr>
                <a:t>Purchases 2020</a:t>
              </a:r>
            </a:p>
          </p:txBody>
        </p:sp>
      </p:grpSp>
      <p:sp>
        <p:nvSpPr>
          <p:cNvPr id="12" name="CuadroTexto 350">
            <a:extLst>
              <a:ext uri="{FF2B5EF4-FFF2-40B4-BE49-F238E27FC236}">
                <a16:creationId xmlns:a16="http://schemas.microsoft.com/office/drawing/2014/main" id="{B46CD1EE-3F0F-0342-A538-08CA2A159DF5}"/>
              </a:ext>
            </a:extLst>
          </p:cNvPr>
          <p:cNvSpPr txBox="1"/>
          <p:nvPr/>
        </p:nvSpPr>
        <p:spPr>
          <a:xfrm>
            <a:off x="4090406" y="1071658"/>
            <a:ext cx="161970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Comparison Charts Infographics</a:t>
            </a:r>
          </a:p>
        </p:txBody>
      </p:sp>
      <p:sp>
        <p:nvSpPr>
          <p:cNvPr id="13" name="CuadroTexto 351">
            <a:extLst>
              <a:ext uri="{FF2B5EF4-FFF2-40B4-BE49-F238E27FC236}">
                <a16:creationId xmlns:a16="http://schemas.microsoft.com/office/drawing/2014/main" id="{03E9B085-EFF1-0D42-BF15-1F2D435B5C46}"/>
              </a:ext>
            </a:extLst>
          </p:cNvPr>
          <p:cNvSpPr txBox="1"/>
          <p:nvPr/>
        </p:nvSpPr>
        <p:spPr>
          <a:xfrm>
            <a:off x="7816943" y="2426170"/>
            <a:ext cx="874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cs typeface="Poppins Light" pitchFamily="2" charset="77"/>
              </a:rPr>
              <a:t>Is a great way to visualize information about users</a:t>
            </a:r>
          </a:p>
        </p:txBody>
      </p:sp>
      <p:sp>
        <p:nvSpPr>
          <p:cNvPr id="14" name="Rectangle 45">
            <a:extLst>
              <a:ext uri="{FF2B5EF4-FFF2-40B4-BE49-F238E27FC236}">
                <a16:creationId xmlns:a16="http://schemas.microsoft.com/office/drawing/2014/main" id="{3283B357-2B5A-C943-932C-CAA9B0253C43}"/>
              </a:ext>
            </a:extLst>
          </p:cNvPr>
          <p:cNvSpPr/>
          <p:nvPr/>
        </p:nvSpPr>
        <p:spPr>
          <a:xfrm>
            <a:off x="11079729" y="3215052"/>
            <a:ext cx="2223656" cy="387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209B5FB-4D12-054B-9E1E-24274524F144}"/>
              </a:ext>
            </a:extLst>
          </p:cNvPr>
          <p:cNvGrpSpPr/>
          <p:nvPr/>
        </p:nvGrpSpPr>
        <p:grpSpPr>
          <a:xfrm>
            <a:off x="11318988" y="4369424"/>
            <a:ext cx="1749197" cy="8274918"/>
            <a:chOff x="11392190" y="4352292"/>
            <a:chExt cx="1749197" cy="8274918"/>
          </a:xfrm>
        </p:grpSpPr>
        <p:sp>
          <p:nvSpPr>
            <p:cNvPr id="19" name="CuadroTexto 350">
              <a:extLst>
                <a:ext uri="{FF2B5EF4-FFF2-40B4-BE49-F238E27FC236}">
                  <a16:creationId xmlns:a16="http://schemas.microsoft.com/office/drawing/2014/main" id="{2C6AACC4-7143-5B4E-A510-8E63D5C0E843}"/>
                </a:ext>
              </a:extLst>
            </p:cNvPr>
            <p:cNvSpPr txBox="1"/>
            <p:nvPr/>
          </p:nvSpPr>
          <p:spPr>
            <a:xfrm>
              <a:off x="11392190" y="7592672"/>
              <a:ext cx="1749197" cy="16312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0" b="1" dirty="0">
                  <a:solidFill>
                    <a:schemeClr val="tx1">
                      <a:lumMod val="20000"/>
                      <a:lumOff val="80000"/>
                    </a:schemeClr>
                  </a:solidFill>
                  <a:latin typeface="Century Gothic" panose="020B0502020202020204" pitchFamily="34" charset="0"/>
                  <a:ea typeface="Lato Heavy" charset="0"/>
                  <a:cs typeface="Poppins" pitchFamily="2" charset="77"/>
                </a:rPr>
                <a:t>VS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7D92C95-BFAB-B649-9CE4-634148A27328}"/>
                </a:ext>
              </a:extLst>
            </p:cNvPr>
            <p:cNvCxnSpPr>
              <a:cxnSpLocks/>
            </p:cNvCxnSpPr>
            <p:nvPr/>
          </p:nvCxnSpPr>
          <p:spPr>
            <a:xfrm>
              <a:off x="12302860" y="9638667"/>
              <a:ext cx="0" cy="2988543"/>
            </a:xfrm>
            <a:prstGeom prst="line">
              <a:avLst/>
            </a:prstGeom>
            <a:ln w="127000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A1AEED7-9D1F-6340-A177-A8016203E960}"/>
                </a:ext>
              </a:extLst>
            </p:cNvPr>
            <p:cNvCxnSpPr>
              <a:cxnSpLocks/>
            </p:cNvCxnSpPr>
            <p:nvPr/>
          </p:nvCxnSpPr>
          <p:spPr>
            <a:xfrm>
              <a:off x="12302860" y="4352292"/>
              <a:ext cx="0" cy="2988543"/>
            </a:xfrm>
            <a:prstGeom prst="line">
              <a:avLst/>
            </a:prstGeom>
            <a:ln w="127000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70528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11">
      <a:dk1>
        <a:srgbClr val="999999"/>
      </a:dk1>
      <a:lt1>
        <a:srgbClr val="FFFFFF"/>
      </a:lt1>
      <a:dk2>
        <a:srgbClr val="363E48"/>
      </a:dk2>
      <a:lt2>
        <a:srgbClr val="FFFFFF"/>
      </a:lt2>
      <a:accent1>
        <a:srgbClr val="2AB6C0"/>
      </a:accent1>
      <a:accent2>
        <a:srgbClr val="24789C"/>
      </a:accent2>
      <a:accent3>
        <a:srgbClr val="132DC2"/>
      </a:accent3>
      <a:accent4>
        <a:srgbClr val="2AB6C0"/>
      </a:accent4>
      <a:accent5>
        <a:srgbClr val="25789C"/>
      </a:accent5>
      <a:accent6>
        <a:srgbClr val="122CC1"/>
      </a:accent6>
      <a:hlink>
        <a:srgbClr val="69A020"/>
      </a:hlink>
      <a:folHlink>
        <a:srgbClr val="8C8C8C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3016</TotalTime>
  <Words>707</Words>
  <Application>Microsoft Macintosh PowerPoint</Application>
  <PresentationFormat>Personalizado</PresentationFormat>
  <Paragraphs>194</Paragraphs>
  <Slides>20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8" baseType="lpstr">
      <vt:lpstr>Arial</vt:lpstr>
      <vt:lpstr>Calibri</vt:lpstr>
      <vt:lpstr>Calibri Light</vt:lpstr>
      <vt:lpstr>Century Gothic</vt:lpstr>
      <vt:lpstr>Montserrat</vt:lpstr>
      <vt:lpstr>Poppins Light</vt:lpstr>
      <vt:lpstr>Poppins Medium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Luis Lopez</dc:creator>
  <cp:lastModifiedBy>Ruth Eunice Alvarado</cp:lastModifiedBy>
  <cp:revision>414</cp:revision>
  <dcterms:created xsi:type="dcterms:W3CDTF">2020-05-04T13:20:50Z</dcterms:created>
  <dcterms:modified xsi:type="dcterms:W3CDTF">2020-10-08T16:50:22Z</dcterms:modified>
</cp:coreProperties>
</file>