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6"/>
  </p:notesMasterIdLst>
  <p:sldIdLst>
    <p:sldId id="4389" r:id="rId2"/>
    <p:sldId id="4399" r:id="rId3"/>
    <p:sldId id="4381" r:id="rId4"/>
    <p:sldId id="4401" r:id="rId5"/>
    <p:sldId id="4400" r:id="rId6"/>
    <p:sldId id="4402" r:id="rId7"/>
    <p:sldId id="4376" r:id="rId8"/>
    <p:sldId id="4403" r:id="rId9"/>
    <p:sldId id="4384" r:id="rId10"/>
    <p:sldId id="4386" r:id="rId11"/>
    <p:sldId id="4388" r:id="rId12"/>
    <p:sldId id="4406" r:id="rId13"/>
    <p:sldId id="4404" r:id="rId14"/>
    <p:sldId id="4405" r:id="rId15"/>
    <p:sldId id="4385" r:id="rId16"/>
    <p:sldId id="4392" r:id="rId17"/>
    <p:sldId id="4411" r:id="rId18"/>
    <p:sldId id="4390" r:id="rId19"/>
    <p:sldId id="4383" r:id="rId20"/>
    <p:sldId id="4397" r:id="rId21"/>
    <p:sldId id="4407" r:id="rId22"/>
    <p:sldId id="4408" r:id="rId23"/>
    <p:sldId id="4412" r:id="rId24"/>
    <p:sldId id="4410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10" userDrawn="1">
          <p15:clr>
            <a:srgbClr val="A4A3A4"/>
          </p15:clr>
        </p15:guide>
        <p15:guide id="53" orient="horz" pos="43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11F5F"/>
    <a:srgbClr val="9E0202"/>
    <a:srgbClr val="F1EEF4"/>
    <a:srgbClr val="5693D7"/>
    <a:srgbClr val="BDDB90"/>
    <a:srgbClr val="337EBF"/>
    <a:srgbClr val="FAE28A"/>
    <a:srgbClr val="8F5722"/>
    <a:srgbClr val="6C421D"/>
    <a:srgbClr val="FFC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11" autoAdjust="0"/>
    <p:restoredTop sz="38338" autoAdjust="0"/>
  </p:normalViewPr>
  <p:slideViewPr>
    <p:cSldViewPr snapToGrid="0" snapToObjects="1">
      <p:cViewPr varScale="1">
        <p:scale>
          <a:sx n="58" d="100"/>
          <a:sy n="58" d="100"/>
        </p:scale>
        <p:origin x="296" y="384"/>
      </p:cViewPr>
      <p:guideLst>
        <p:guide pos="7610"/>
        <p:guide orient="horz" pos="4388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4" d="100"/>
        <a:sy n="6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64-5F44-80FA-1962B9015A4D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64-5F44-80FA-1962B9015A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64-5F44-80FA-1962B9015A4D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64-5F44-80FA-1962B9015A4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S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93-8644-A61E-84C453CCF66C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93-8644-A61E-84C453CCF6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93-8644-A61E-84C453CCF66C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93-8644-A61E-84C453CCF66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S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11/13/20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3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302020204030203" pitchFamily="34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302020204030203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FB44805-42E1-D645-B91F-DE9F1CAEABF3}"/>
              </a:ext>
            </a:extLst>
          </p:cNvPr>
          <p:cNvSpPr/>
          <p:nvPr/>
        </p:nvSpPr>
        <p:spPr>
          <a:xfrm>
            <a:off x="13260867" y="4748608"/>
            <a:ext cx="17355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A</a:t>
            </a: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46CE9897-7679-B34A-BE47-CB95DB5BB3B3}"/>
              </a:ext>
            </a:extLst>
          </p:cNvPr>
          <p:cNvSpPr/>
          <p:nvPr/>
        </p:nvSpPr>
        <p:spPr>
          <a:xfrm>
            <a:off x="13260867" y="6775458"/>
            <a:ext cx="17355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rPr>
              <a:t>B</a:t>
            </a: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A34ECC41-1AF1-AF4D-B6E8-5800D746B0DC}"/>
              </a:ext>
            </a:extLst>
          </p:cNvPr>
          <p:cNvSpPr/>
          <p:nvPr/>
        </p:nvSpPr>
        <p:spPr>
          <a:xfrm>
            <a:off x="13260867" y="8802308"/>
            <a:ext cx="17355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rPr>
              <a:t>C</a:t>
            </a:r>
          </a:p>
        </p:txBody>
      </p:sp>
      <p:sp>
        <p:nvSpPr>
          <p:cNvPr id="22" name="CuadroTexto 350">
            <a:extLst>
              <a:ext uri="{FF2B5EF4-FFF2-40B4-BE49-F238E27FC236}">
                <a16:creationId xmlns:a16="http://schemas.microsoft.com/office/drawing/2014/main" id="{0E612240-C470-874E-9873-602B3ED3E7E5}"/>
              </a:ext>
            </a:extLst>
          </p:cNvPr>
          <p:cNvSpPr txBox="1"/>
          <p:nvPr/>
        </p:nvSpPr>
        <p:spPr>
          <a:xfrm>
            <a:off x="1592544" y="1237343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23" name="CuadroTexto 351">
            <a:extLst>
              <a:ext uri="{FF2B5EF4-FFF2-40B4-BE49-F238E27FC236}">
                <a16:creationId xmlns:a16="http://schemas.microsoft.com/office/drawing/2014/main" id="{EF29DE9F-D27F-5E44-9BDD-6607199251F1}"/>
              </a:ext>
            </a:extLst>
          </p:cNvPr>
          <p:cNvSpPr txBox="1"/>
          <p:nvPr/>
        </p:nvSpPr>
        <p:spPr>
          <a:xfrm>
            <a:off x="1592544" y="2553860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4" name="Rectangle 140">
            <a:extLst>
              <a:ext uri="{FF2B5EF4-FFF2-40B4-BE49-F238E27FC236}">
                <a16:creationId xmlns:a16="http://schemas.microsoft.com/office/drawing/2014/main" id="{9B339576-A496-A04D-9971-1030C8046F0C}"/>
              </a:ext>
            </a:extLst>
          </p:cNvPr>
          <p:cNvSpPr/>
          <p:nvPr/>
        </p:nvSpPr>
        <p:spPr>
          <a:xfrm>
            <a:off x="15977947" y="6870022"/>
            <a:ext cx="5037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Consideration</a:t>
            </a:r>
          </a:p>
        </p:txBody>
      </p:sp>
      <p:sp>
        <p:nvSpPr>
          <p:cNvPr id="25" name="Rectangle 140">
            <a:extLst>
              <a:ext uri="{FF2B5EF4-FFF2-40B4-BE49-F238E27FC236}">
                <a16:creationId xmlns:a16="http://schemas.microsoft.com/office/drawing/2014/main" id="{E559C2C3-69CA-4D49-B9C6-2096524282F6}"/>
              </a:ext>
            </a:extLst>
          </p:cNvPr>
          <p:cNvSpPr/>
          <p:nvPr/>
        </p:nvSpPr>
        <p:spPr>
          <a:xfrm>
            <a:off x="15977947" y="8912033"/>
            <a:ext cx="5037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Conversion</a:t>
            </a:r>
          </a:p>
        </p:txBody>
      </p:sp>
      <p:sp>
        <p:nvSpPr>
          <p:cNvPr id="26" name="Rectangle 140">
            <a:extLst>
              <a:ext uri="{FF2B5EF4-FFF2-40B4-BE49-F238E27FC236}">
                <a16:creationId xmlns:a16="http://schemas.microsoft.com/office/drawing/2014/main" id="{B22C120F-83ED-564C-B8C9-54404FBB1672}"/>
              </a:ext>
            </a:extLst>
          </p:cNvPr>
          <p:cNvSpPr/>
          <p:nvPr/>
        </p:nvSpPr>
        <p:spPr>
          <a:xfrm>
            <a:off x="15977947" y="4828011"/>
            <a:ext cx="5037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Awareness</a:t>
            </a:r>
          </a:p>
        </p:txBody>
      </p:sp>
      <p:sp>
        <p:nvSpPr>
          <p:cNvPr id="27" name="Forma libre 26">
            <a:extLst>
              <a:ext uri="{FF2B5EF4-FFF2-40B4-BE49-F238E27FC236}">
                <a16:creationId xmlns:a16="http://schemas.microsoft.com/office/drawing/2014/main" id="{406F5107-863C-3845-ABA8-41953B3108BD}"/>
              </a:ext>
            </a:extLst>
          </p:cNvPr>
          <p:cNvSpPr/>
          <p:nvPr/>
        </p:nvSpPr>
        <p:spPr>
          <a:xfrm>
            <a:off x="2349288" y="4365685"/>
            <a:ext cx="7740642" cy="854353"/>
          </a:xfrm>
          <a:custGeom>
            <a:avLst/>
            <a:gdLst>
              <a:gd name="connsiteX0" fmla="*/ 4510913 w 4775200"/>
              <a:gd name="connsiteY0" fmla="*/ 3175 h 527050"/>
              <a:gd name="connsiteX1" fmla="*/ 4774120 w 4775200"/>
              <a:gd name="connsiteY1" fmla="*/ 3175 h 527050"/>
              <a:gd name="connsiteX2" fmla="*/ 4774120 w 4775200"/>
              <a:gd name="connsiteY2" fmla="*/ 529654 h 527050"/>
              <a:gd name="connsiteX3" fmla="*/ 4510913 w 4775200"/>
              <a:gd name="connsiteY3" fmla="*/ 529654 h 527050"/>
              <a:gd name="connsiteX4" fmla="*/ 266382 w 4775200"/>
              <a:gd name="connsiteY4" fmla="*/ 529654 h 527050"/>
              <a:gd name="connsiteX5" fmla="*/ 266382 w 4775200"/>
              <a:gd name="connsiteY5" fmla="*/ 3175 h 527050"/>
              <a:gd name="connsiteX6" fmla="*/ 3175 w 4775200"/>
              <a:gd name="connsiteY6" fmla="*/ 3175 h 527050"/>
              <a:gd name="connsiteX7" fmla="*/ 266382 w 4775200"/>
              <a:gd name="connsiteY7" fmla="*/ 3175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5200" h="527050">
                <a:moveTo>
                  <a:pt x="4510913" y="3175"/>
                </a:moveTo>
                <a:cubicBezTo>
                  <a:pt x="4656279" y="3175"/>
                  <a:pt x="4774120" y="3175"/>
                  <a:pt x="4774120" y="3175"/>
                </a:cubicBezTo>
                <a:lnTo>
                  <a:pt x="4774120" y="529654"/>
                </a:lnTo>
                <a:cubicBezTo>
                  <a:pt x="4774120" y="529654"/>
                  <a:pt x="4656279" y="529654"/>
                  <a:pt x="4510913" y="529654"/>
                </a:cubicBezTo>
                <a:lnTo>
                  <a:pt x="266382" y="529654"/>
                </a:lnTo>
                <a:lnTo>
                  <a:pt x="266382" y="3175"/>
                </a:lnTo>
                <a:cubicBezTo>
                  <a:pt x="121017" y="3175"/>
                  <a:pt x="3175" y="3175"/>
                  <a:pt x="3175" y="3175"/>
                </a:cubicBezTo>
                <a:cubicBezTo>
                  <a:pt x="3175" y="3175"/>
                  <a:pt x="121017" y="3175"/>
                  <a:pt x="266382" y="31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27">
            <a:extLst>
              <a:ext uri="{FF2B5EF4-FFF2-40B4-BE49-F238E27FC236}">
                <a16:creationId xmlns:a16="http://schemas.microsoft.com/office/drawing/2014/main" id="{A1C31359-E78A-744B-987B-338628B2AFCF}"/>
              </a:ext>
            </a:extLst>
          </p:cNvPr>
          <p:cNvSpPr/>
          <p:nvPr/>
        </p:nvSpPr>
        <p:spPr>
          <a:xfrm>
            <a:off x="3005691" y="5220038"/>
            <a:ext cx="6989223" cy="4765847"/>
          </a:xfrm>
          <a:custGeom>
            <a:avLst/>
            <a:gdLst>
              <a:gd name="connsiteX0" fmla="*/ 2882138 w 4311650"/>
              <a:gd name="connsiteY0" fmla="*/ 2942146 h 2940050"/>
              <a:gd name="connsiteX1" fmla="*/ 1434402 w 4311650"/>
              <a:gd name="connsiteY1" fmla="*/ 2942146 h 2940050"/>
              <a:gd name="connsiteX2" fmla="*/ 3175 w 4311650"/>
              <a:gd name="connsiteY2" fmla="*/ 3175 h 2940050"/>
              <a:gd name="connsiteX3" fmla="*/ 4313428 w 4311650"/>
              <a:gd name="connsiteY3" fmla="*/ 3175 h 2940050"/>
              <a:gd name="connsiteX4" fmla="*/ 2882138 w 4311650"/>
              <a:gd name="connsiteY4" fmla="*/ 2942146 h 294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1650" h="2940050">
                <a:moveTo>
                  <a:pt x="2882138" y="2942146"/>
                </a:moveTo>
                <a:lnTo>
                  <a:pt x="1434402" y="2942146"/>
                </a:lnTo>
                <a:lnTo>
                  <a:pt x="3175" y="3175"/>
                </a:lnTo>
                <a:lnTo>
                  <a:pt x="4313428" y="3175"/>
                </a:lnTo>
                <a:lnTo>
                  <a:pt x="2882138" y="2942146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33">
            <a:extLst>
              <a:ext uri="{FF2B5EF4-FFF2-40B4-BE49-F238E27FC236}">
                <a16:creationId xmlns:a16="http://schemas.microsoft.com/office/drawing/2014/main" id="{1E4BF9C5-CB2F-D546-9DAA-A12DB60BC9F7}"/>
              </a:ext>
            </a:extLst>
          </p:cNvPr>
          <p:cNvSpPr/>
          <p:nvPr/>
        </p:nvSpPr>
        <p:spPr>
          <a:xfrm>
            <a:off x="5325827" y="9984136"/>
            <a:ext cx="2346897" cy="1935160"/>
          </a:xfrm>
          <a:custGeom>
            <a:avLst/>
            <a:gdLst>
              <a:gd name="connsiteX0" fmla="*/ 3175 w 1447800"/>
              <a:gd name="connsiteY0" fmla="*/ 3175 h 1193800"/>
              <a:gd name="connsiteX1" fmla="*/ 1450912 w 1447800"/>
              <a:gd name="connsiteY1" fmla="*/ 3175 h 1193800"/>
              <a:gd name="connsiteX2" fmla="*/ 1450912 w 1447800"/>
              <a:gd name="connsiteY2" fmla="*/ 1193546 h 1193800"/>
              <a:gd name="connsiteX3" fmla="*/ 3175 w 1447800"/>
              <a:gd name="connsiteY3" fmla="*/ 1193546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1193800">
                <a:moveTo>
                  <a:pt x="3175" y="3175"/>
                </a:moveTo>
                <a:lnTo>
                  <a:pt x="1450912" y="3175"/>
                </a:lnTo>
                <a:lnTo>
                  <a:pt x="1450912" y="1193546"/>
                </a:lnTo>
                <a:lnTo>
                  <a:pt x="3175" y="1193546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37">
            <a:extLst>
              <a:ext uri="{FF2B5EF4-FFF2-40B4-BE49-F238E27FC236}">
                <a16:creationId xmlns:a16="http://schemas.microsoft.com/office/drawing/2014/main" id="{C61F3692-C13B-364D-882F-6258023E2842}"/>
              </a:ext>
            </a:extLst>
          </p:cNvPr>
          <p:cNvSpPr/>
          <p:nvPr/>
        </p:nvSpPr>
        <p:spPr>
          <a:xfrm>
            <a:off x="4947628" y="11919296"/>
            <a:ext cx="2738046" cy="576431"/>
          </a:xfrm>
          <a:custGeom>
            <a:avLst/>
            <a:gdLst>
              <a:gd name="connsiteX0" fmla="*/ 1514411 w 1689100"/>
              <a:gd name="connsiteY0" fmla="*/ 3175 h 355600"/>
              <a:gd name="connsiteX1" fmla="*/ 1689671 w 1689100"/>
              <a:gd name="connsiteY1" fmla="*/ 3175 h 355600"/>
              <a:gd name="connsiteX2" fmla="*/ 1689671 w 1689100"/>
              <a:gd name="connsiteY2" fmla="*/ 353759 h 355600"/>
              <a:gd name="connsiteX3" fmla="*/ 1514411 w 1689100"/>
              <a:gd name="connsiteY3" fmla="*/ 353759 h 355600"/>
              <a:gd name="connsiteX4" fmla="*/ 178435 w 1689100"/>
              <a:gd name="connsiteY4" fmla="*/ 353759 h 355600"/>
              <a:gd name="connsiteX5" fmla="*/ 178435 w 1689100"/>
              <a:gd name="connsiteY5" fmla="*/ 3175 h 355600"/>
              <a:gd name="connsiteX6" fmla="*/ 3175 w 1689100"/>
              <a:gd name="connsiteY6" fmla="*/ 3175 h 355600"/>
              <a:gd name="connsiteX7" fmla="*/ 178435 w 1689100"/>
              <a:gd name="connsiteY7" fmla="*/ 3175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355600">
                <a:moveTo>
                  <a:pt x="1514411" y="3175"/>
                </a:moveTo>
                <a:cubicBezTo>
                  <a:pt x="1611205" y="3175"/>
                  <a:pt x="1689671" y="3175"/>
                  <a:pt x="1689671" y="3175"/>
                </a:cubicBezTo>
                <a:lnTo>
                  <a:pt x="1689671" y="353759"/>
                </a:lnTo>
                <a:cubicBezTo>
                  <a:pt x="1689671" y="353759"/>
                  <a:pt x="1611205" y="353759"/>
                  <a:pt x="1514411" y="353759"/>
                </a:cubicBezTo>
                <a:lnTo>
                  <a:pt x="178435" y="353759"/>
                </a:lnTo>
                <a:lnTo>
                  <a:pt x="178435" y="3175"/>
                </a:lnTo>
                <a:cubicBezTo>
                  <a:pt x="81641" y="3175"/>
                  <a:pt x="3175" y="3175"/>
                  <a:pt x="3175" y="3175"/>
                </a:cubicBezTo>
                <a:cubicBezTo>
                  <a:pt x="3175" y="3175"/>
                  <a:pt x="81641" y="3175"/>
                  <a:pt x="178435" y="3175"/>
                </a:cubicBez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9109B35A-FB4C-7641-A6FD-40901B88E17B}"/>
              </a:ext>
            </a:extLst>
          </p:cNvPr>
          <p:cNvSpPr/>
          <p:nvPr/>
        </p:nvSpPr>
        <p:spPr>
          <a:xfrm>
            <a:off x="13260867" y="10829158"/>
            <a:ext cx="17355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rPr>
              <a:t>D</a:t>
            </a:r>
          </a:p>
        </p:txBody>
      </p:sp>
      <p:sp>
        <p:nvSpPr>
          <p:cNvPr id="41" name="Rectangle 140">
            <a:extLst>
              <a:ext uri="{FF2B5EF4-FFF2-40B4-BE49-F238E27FC236}">
                <a16:creationId xmlns:a16="http://schemas.microsoft.com/office/drawing/2014/main" id="{ED7D4052-04E9-CE4B-9E49-BE391A9E2593}"/>
              </a:ext>
            </a:extLst>
          </p:cNvPr>
          <p:cNvSpPr/>
          <p:nvPr/>
        </p:nvSpPr>
        <p:spPr>
          <a:xfrm>
            <a:off x="15977947" y="10993081"/>
            <a:ext cx="5037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Advocacy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86C7DC-098F-8744-B4DE-021F49F6BE88}"/>
              </a:ext>
            </a:extLst>
          </p:cNvPr>
          <p:cNvSpPr txBox="1"/>
          <p:nvPr/>
        </p:nvSpPr>
        <p:spPr>
          <a:xfrm>
            <a:off x="16022967" y="5373749"/>
            <a:ext cx="534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37FA0E-2CCE-7E42-BBB1-5E7522A72F50}"/>
              </a:ext>
            </a:extLst>
          </p:cNvPr>
          <p:cNvSpPr txBox="1"/>
          <p:nvPr/>
        </p:nvSpPr>
        <p:spPr>
          <a:xfrm>
            <a:off x="16022967" y="7514783"/>
            <a:ext cx="534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A3A1D0-E678-7844-832E-F72A927D2DE7}"/>
              </a:ext>
            </a:extLst>
          </p:cNvPr>
          <p:cNvSpPr txBox="1"/>
          <p:nvPr/>
        </p:nvSpPr>
        <p:spPr>
          <a:xfrm>
            <a:off x="16022967" y="9499700"/>
            <a:ext cx="534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49FCF0-269E-6B41-AC6D-227777DFCF78}"/>
              </a:ext>
            </a:extLst>
          </p:cNvPr>
          <p:cNvSpPr txBox="1"/>
          <p:nvPr/>
        </p:nvSpPr>
        <p:spPr>
          <a:xfrm>
            <a:off x="16022967" y="11618431"/>
            <a:ext cx="534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80970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290961" y="5350941"/>
            <a:ext cx="6931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11F5F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</a:t>
            </a:r>
          </a:p>
          <a:p>
            <a:r>
              <a:rPr lang="en-US" sz="8000" b="1" dirty="0">
                <a:solidFill>
                  <a:srgbClr val="011F5F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290961" y="7996230"/>
            <a:ext cx="72445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3200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sz="3200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Forma libre 25">
            <a:extLst>
              <a:ext uri="{FF2B5EF4-FFF2-40B4-BE49-F238E27FC236}">
                <a16:creationId xmlns:a16="http://schemas.microsoft.com/office/drawing/2014/main" id="{3932654E-C6EC-9A44-AE5C-EC27FDEAEF04}"/>
              </a:ext>
            </a:extLst>
          </p:cNvPr>
          <p:cNvSpPr/>
          <p:nvPr/>
        </p:nvSpPr>
        <p:spPr>
          <a:xfrm>
            <a:off x="15136580" y="7391736"/>
            <a:ext cx="1985153" cy="5124791"/>
          </a:xfrm>
          <a:custGeom>
            <a:avLst/>
            <a:gdLst>
              <a:gd name="connsiteX0" fmla="*/ 3175 w 895350"/>
              <a:gd name="connsiteY0" fmla="*/ 3175 h 2311400"/>
              <a:gd name="connsiteX1" fmla="*/ 895414 w 895350"/>
              <a:gd name="connsiteY1" fmla="*/ 3175 h 2311400"/>
              <a:gd name="connsiteX2" fmla="*/ 895414 w 895350"/>
              <a:gd name="connsiteY2" fmla="*/ 2309686 h 2311400"/>
              <a:gd name="connsiteX3" fmla="*/ 3175 w 895350"/>
              <a:gd name="connsiteY3" fmla="*/ 2309686 h 231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0" h="2311400">
                <a:moveTo>
                  <a:pt x="3175" y="3175"/>
                </a:moveTo>
                <a:lnTo>
                  <a:pt x="895414" y="3175"/>
                </a:lnTo>
                <a:lnTo>
                  <a:pt x="895414" y="2309686"/>
                </a:lnTo>
                <a:lnTo>
                  <a:pt x="3175" y="2309686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22">
            <a:extLst>
              <a:ext uri="{FF2B5EF4-FFF2-40B4-BE49-F238E27FC236}">
                <a16:creationId xmlns:a16="http://schemas.microsoft.com/office/drawing/2014/main" id="{B0850A7D-D057-EC4E-A5DD-FE28C0FDE897}"/>
              </a:ext>
            </a:extLst>
          </p:cNvPr>
          <p:cNvSpPr/>
          <p:nvPr/>
        </p:nvSpPr>
        <p:spPr>
          <a:xfrm>
            <a:off x="11036397" y="1199473"/>
            <a:ext cx="10010238" cy="1680899"/>
          </a:xfrm>
          <a:custGeom>
            <a:avLst/>
            <a:gdLst>
              <a:gd name="connsiteX0" fmla="*/ 4448366 w 4514850"/>
              <a:gd name="connsiteY0" fmla="*/ 3175 h 527050"/>
              <a:gd name="connsiteX1" fmla="*/ 4514660 w 4514850"/>
              <a:gd name="connsiteY1" fmla="*/ 3175 h 527050"/>
              <a:gd name="connsiteX2" fmla="*/ 4514660 w 4514850"/>
              <a:gd name="connsiteY2" fmla="*/ 529654 h 527050"/>
              <a:gd name="connsiteX3" fmla="*/ 4448366 w 4514850"/>
              <a:gd name="connsiteY3" fmla="*/ 529654 h 527050"/>
              <a:gd name="connsiteX4" fmla="*/ 69469 w 4514850"/>
              <a:gd name="connsiteY4" fmla="*/ 529654 h 527050"/>
              <a:gd name="connsiteX5" fmla="*/ 69469 w 4514850"/>
              <a:gd name="connsiteY5" fmla="*/ 3175 h 527050"/>
              <a:gd name="connsiteX6" fmla="*/ 3175 w 4514850"/>
              <a:gd name="connsiteY6" fmla="*/ 3175 h 527050"/>
              <a:gd name="connsiteX7" fmla="*/ 69469 w 4514850"/>
              <a:gd name="connsiteY7" fmla="*/ 3175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4850" h="527050">
                <a:moveTo>
                  <a:pt x="4448366" y="3175"/>
                </a:moveTo>
                <a:cubicBezTo>
                  <a:pt x="4484979" y="3175"/>
                  <a:pt x="4514660" y="3175"/>
                  <a:pt x="4514660" y="3175"/>
                </a:cubicBezTo>
                <a:lnTo>
                  <a:pt x="4514660" y="529654"/>
                </a:lnTo>
                <a:cubicBezTo>
                  <a:pt x="4514660" y="529654"/>
                  <a:pt x="4484979" y="529654"/>
                  <a:pt x="4448366" y="529654"/>
                </a:cubicBezTo>
                <a:lnTo>
                  <a:pt x="69469" y="529654"/>
                </a:lnTo>
                <a:lnTo>
                  <a:pt x="69469" y="3175"/>
                </a:lnTo>
                <a:cubicBezTo>
                  <a:pt x="32856" y="3175"/>
                  <a:pt x="3175" y="3175"/>
                  <a:pt x="3175" y="3175"/>
                </a:cubicBezTo>
                <a:cubicBezTo>
                  <a:pt x="3175" y="3175"/>
                  <a:pt x="32856" y="3175"/>
                  <a:pt x="69469" y="31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23">
            <a:extLst>
              <a:ext uri="{FF2B5EF4-FFF2-40B4-BE49-F238E27FC236}">
                <a16:creationId xmlns:a16="http://schemas.microsoft.com/office/drawing/2014/main" id="{89A5633E-E12F-A047-B592-FA7167C07BE4}"/>
              </a:ext>
            </a:extLst>
          </p:cNvPr>
          <p:cNvSpPr/>
          <p:nvPr/>
        </p:nvSpPr>
        <p:spPr>
          <a:xfrm>
            <a:off x="11306784" y="2879104"/>
            <a:ext cx="9644181" cy="2393446"/>
          </a:xfrm>
          <a:custGeom>
            <a:avLst/>
            <a:gdLst>
              <a:gd name="connsiteX0" fmla="*/ 3175 w 4349750"/>
              <a:gd name="connsiteY0" fmla="*/ 3175 h 1079500"/>
              <a:gd name="connsiteX1" fmla="*/ 4350194 w 4349750"/>
              <a:gd name="connsiteY1" fmla="*/ 3175 h 1079500"/>
              <a:gd name="connsiteX2" fmla="*/ 4350194 w 4349750"/>
              <a:gd name="connsiteY2" fmla="*/ 1080580 h 1079500"/>
              <a:gd name="connsiteX3" fmla="*/ 3174 w 4349750"/>
              <a:gd name="connsiteY3" fmla="*/ 1080580 h 10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750" h="1079500">
                <a:moveTo>
                  <a:pt x="3175" y="3175"/>
                </a:moveTo>
                <a:lnTo>
                  <a:pt x="4350194" y="3175"/>
                </a:lnTo>
                <a:lnTo>
                  <a:pt x="4350194" y="1080580"/>
                </a:lnTo>
                <a:lnTo>
                  <a:pt x="3174" y="1080580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24">
            <a:extLst>
              <a:ext uri="{FF2B5EF4-FFF2-40B4-BE49-F238E27FC236}">
                <a16:creationId xmlns:a16="http://schemas.microsoft.com/office/drawing/2014/main" id="{3CF49956-134E-6C4C-B941-713C7C1D8BC0}"/>
              </a:ext>
            </a:extLst>
          </p:cNvPr>
          <p:cNvSpPr/>
          <p:nvPr/>
        </p:nvSpPr>
        <p:spPr>
          <a:xfrm>
            <a:off x="11306784" y="5267903"/>
            <a:ext cx="9644181" cy="3871751"/>
          </a:xfrm>
          <a:custGeom>
            <a:avLst/>
            <a:gdLst>
              <a:gd name="connsiteX0" fmla="*/ 2622804 w 4349750"/>
              <a:gd name="connsiteY0" fmla="*/ 1744091 h 1746250"/>
              <a:gd name="connsiteX1" fmla="*/ 1730502 w 4349750"/>
              <a:gd name="connsiteY1" fmla="*/ 1744091 h 1746250"/>
              <a:gd name="connsiteX2" fmla="*/ 3175 w 4349750"/>
              <a:gd name="connsiteY2" fmla="*/ 3175 h 1746250"/>
              <a:gd name="connsiteX3" fmla="*/ 4350132 w 4349750"/>
              <a:gd name="connsiteY3" fmla="*/ 3175 h 1746250"/>
              <a:gd name="connsiteX4" fmla="*/ 2622804 w 4349750"/>
              <a:gd name="connsiteY4" fmla="*/ 1744091 h 174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9750" h="1746250">
                <a:moveTo>
                  <a:pt x="2622804" y="1744091"/>
                </a:moveTo>
                <a:lnTo>
                  <a:pt x="1730502" y="1744091"/>
                </a:lnTo>
                <a:lnTo>
                  <a:pt x="3175" y="3175"/>
                </a:lnTo>
                <a:lnTo>
                  <a:pt x="4350132" y="3175"/>
                </a:lnTo>
                <a:lnTo>
                  <a:pt x="2622804" y="1744091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6" name="Rectangle 140">
            <a:extLst>
              <a:ext uri="{FF2B5EF4-FFF2-40B4-BE49-F238E27FC236}">
                <a16:creationId xmlns:a16="http://schemas.microsoft.com/office/drawing/2014/main" id="{05F88B54-1A03-2141-94CE-B47897847621}"/>
              </a:ext>
            </a:extLst>
          </p:cNvPr>
          <p:cNvSpPr/>
          <p:nvPr/>
        </p:nvSpPr>
        <p:spPr>
          <a:xfrm>
            <a:off x="13673736" y="5999314"/>
            <a:ext cx="4714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140">
            <a:extLst>
              <a:ext uri="{FF2B5EF4-FFF2-40B4-BE49-F238E27FC236}">
                <a16:creationId xmlns:a16="http://schemas.microsoft.com/office/drawing/2014/main" id="{0D961AA1-9186-0A45-8EB1-9FEB1779DFBA}"/>
              </a:ext>
            </a:extLst>
          </p:cNvPr>
          <p:cNvSpPr/>
          <p:nvPr/>
        </p:nvSpPr>
        <p:spPr>
          <a:xfrm>
            <a:off x="11595768" y="3418589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Rectangle 140">
            <a:extLst>
              <a:ext uri="{FF2B5EF4-FFF2-40B4-BE49-F238E27FC236}">
                <a16:creationId xmlns:a16="http://schemas.microsoft.com/office/drawing/2014/main" id="{E82B9990-8F85-3549-9D3C-015F55833177}"/>
              </a:ext>
            </a:extLst>
          </p:cNvPr>
          <p:cNvSpPr/>
          <p:nvPr/>
        </p:nvSpPr>
        <p:spPr>
          <a:xfrm>
            <a:off x="15136580" y="10513730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C958D03F-9039-7849-8B2B-E5D85CB22E76}"/>
              </a:ext>
            </a:extLst>
          </p:cNvPr>
          <p:cNvSpPr/>
          <p:nvPr/>
        </p:nvSpPr>
        <p:spPr>
          <a:xfrm>
            <a:off x="11513333" y="1503474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658443-845E-4F44-8BB4-75D12C5FD465}"/>
              </a:ext>
            </a:extLst>
          </p:cNvPr>
          <p:cNvSpPr txBox="1"/>
          <p:nvPr/>
        </p:nvSpPr>
        <p:spPr>
          <a:xfrm>
            <a:off x="17548605" y="10082843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7A13AF-D7D0-3846-97D3-7E04466255B7}"/>
              </a:ext>
            </a:extLst>
          </p:cNvPr>
          <p:cNvSpPr txBox="1"/>
          <p:nvPr/>
        </p:nvSpPr>
        <p:spPr>
          <a:xfrm>
            <a:off x="14379859" y="6637021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4AB88B-8FC6-6842-9894-41F7E1DEEB24}"/>
              </a:ext>
            </a:extLst>
          </p:cNvPr>
          <p:cNvSpPr txBox="1"/>
          <p:nvPr/>
        </p:nvSpPr>
        <p:spPr>
          <a:xfrm>
            <a:off x="12020034" y="3994147"/>
            <a:ext cx="802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02454D-F4AC-1149-85DA-E17B0E0B3617}"/>
              </a:ext>
            </a:extLst>
          </p:cNvPr>
          <p:cNvSpPr txBox="1"/>
          <p:nvPr/>
        </p:nvSpPr>
        <p:spPr>
          <a:xfrm>
            <a:off x="12020034" y="2010970"/>
            <a:ext cx="802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635577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6" name="Rounded Rectangle 58">
            <a:extLst>
              <a:ext uri="{FF2B5EF4-FFF2-40B4-BE49-F238E27FC236}">
                <a16:creationId xmlns:a16="http://schemas.microsoft.com/office/drawing/2014/main" id="{455AEF51-D9E5-EA45-81EB-F9D4605E8302}"/>
              </a:ext>
            </a:extLst>
          </p:cNvPr>
          <p:cNvSpPr/>
          <p:nvPr/>
        </p:nvSpPr>
        <p:spPr>
          <a:xfrm flipV="1">
            <a:off x="10749111" y="4889322"/>
            <a:ext cx="10621919" cy="1361598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0">
            <a:extLst>
              <a:ext uri="{FF2B5EF4-FFF2-40B4-BE49-F238E27FC236}">
                <a16:creationId xmlns:a16="http://schemas.microsoft.com/office/drawing/2014/main" id="{94635653-C4E9-864C-B616-9CE7934B2777}"/>
              </a:ext>
            </a:extLst>
          </p:cNvPr>
          <p:cNvSpPr/>
          <p:nvPr/>
        </p:nvSpPr>
        <p:spPr>
          <a:xfrm flipV="1">
            <a:off x="10749111" y="6675305"/>
            <a:ext cx="10621919" cy="136159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3">
            <a:extLst>
              <a:ext uri="{FF2B5EF4-FFF2-40B4-BE49-F238E27FC236}">
                <a16:creationId xmlns:a16="http://schemas.microsoft.com/office/drawing/2014/main" id="{269F9C33-D1FA-7747-B386-A1554DC8EEA9}"/>
              </a:ext>
            </a:extLst>
          </p:cNvPr>
          <p:cNvSpPr/>
          <p:nvPr/>
        </p:nvSpPr>
        <p:spPr>
          <a:xfrm flipV="1">
            <a:off x="10749110" y="8461288"/>
            <a:ext cx="10621920" cy="136159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40">
            <a:extLst>
              <a:ext uri="{FF2B5EF4-FFF2-40B4-BE49-F238E27FC236}">
                <a16:creationId xmlns:a16="http://schemas.microsoft.com/office/drawing/2014/main" id="{05F88B54-1A03-2141-94CE-B47897847621}"/>
              </a:ext>
            </a:extLst>
          </p:cNvPr>
          <p:cNvSpPr/>
          <p:nvPr/>
        </p:nvSpPr>
        <p:spPr>
          <a:xfrm>
            <a:off x="11542362" y="8803462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Rounded Rectangle 63">
            <a:extLst>
              <a:ext uri="{FF2B5EF4-FFF2-40B4-BE49-F238E27FC236}">
                <a16:creationId xmlns:a16="http://schemas.microsoft.com/office/drawing/2014/main" id="{98CF1D04-AEF4-654A-A8FB-7FF4BBF1D432}"/>
              </a:ext>
            </a:extLst>
          </p:cNvPr>
          <p:cNvSpPr/>
          <p:nvPr/>
        </p:nvSpPr>
        <p:spPr>
          <a:xfrm flipV="1">
            <a:off x="10749110" y="10317684"/>
            <a:ext cx="10621920" cy="136159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40">
            <a:extLst>
              <a:ext uri="{FF2B5EF4-FFF2-40B4-BE49-F238E27FC236}">
                <a16:creationId xmlns:a16="http://schemas.microsoft.com/office/drawing/2014/main" id="{0D961AA1-9186-0A45-8EB1-9FEB1779DFBA}"/>
              </a:ext>
            </a:extLst>
          </p:cNvPr>
          <p:cNvSpPr/>
          <p:nvPr/>
        </p:nvSpPr>
        <p:spPr>
          <a:xfrm>
            <a:off x="11516962" y="7025462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Rectangle 140">
            <a:extLst>
              <a:ext uri="{FF2B5EF4-FFF2-40B4-BE49-F238E27FC236}">
                <a16:creationId xmlns:a16="http://schemas.microsoft.com/office/drawing/2014/main" id="{E82B9990-8F85-3549-9D3C-015F55833177}"/>
              </a:ext>
            </a:extLst>
          </p:cNvPr>
          <p:cNvSpPr/>
          <p:nvPr/>
        </p:nvSpPr>
        <p:spPr>
          <a:xfrm>
            <a:off x="11516962" y="10683062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C958D03F-9039-7849-8B2B-E5D85CB22E76}"/>
              </a:ext>
            </a:extLst>
          </p:cNvPr>
          <p:cNvSpPr/>
          <p:nvPr/>
        </p:nvSpPr>
        <p:spPr>
          <a:xfrm>
            <a:off x="11491562" y="5272862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Forma libre 18">
            <a:extLst>
              <a:ext uri="{FF2B5EF4-FFF2-40B4-BE49-F238E27FC236}">
                <a16:creationId xmlns:a16="http://schemas.microsoft.com/office/drawing/2014/main" id="{51458192-69EF-6C42-A3AB-C8723F1EE41F}"/>
              </a:ext>
            </a:extLst>
          </p:cNvPr>
          <p:cNvSpPr/>
          <p:nvPr/>
        </p:nvSpPr>
        <p:spPr>
          <a:xfrm>
            <a:off x="3364992" y="4371482"/>
            <a:ext cx="5511832" cy="6959121"/>
          </a:xfrm>
          <a:custGeom>
            <a:avLst/>
            <a:gdLst>
              <a:gd name="connsiteX0" fmla="*/ 2711259 w 4038600"/>
              <a:gd name="connsiteY0" fmla="*/ 5101146 h 5099050"/>
              <a:gd name="connsiteX1" fmla="*/ 1332166 w 4038600"/>
              <a:gd name="connsiteY1" fmla="*/ 5101146 h 5099050"/>
              <a:gd name="connsiteX2" fmla="*/ 3175 w 4038600"/>
              <a:gd name="connsiteY2" fmla="*/ 3175 h 5099050"/>
              <a:gd name="connsiteX3" fmla="*/ 4040251 w 4038600"/>
              <a:gd name="connsiteY3" fmla="*/ 3175 h 5099050"/>
              <a:gd name="connsiteX4" fmla="*/ 2711259 w 4038600"/>
              <a:gd name="connsiteY4" fmla="*/ 5101146 h 509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8600" h="5099050">
                <a:moveTo>
                  <a:pt x="2711259" y="5101146"/>
                </a:moveTo>
                <a:lnTo>
                  <a:pt x="1332166" y="5101146"/>
                </a:lnTo>
                <a:lnTo>
                  <a:pt x="3175" y="3175"/>
                </a:lnTo>
                <a:lnTo>
                  <a:pt x="4040251" y="3175"/>
                </a:lnTo>
                <a:lnTo>
                  <a:pt x="2711259" y="510114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 19">
            <a:extLst>
              <a:ext uri="{FF2B5EF4-FFF2-40B4-BE49-F238E27FC236}">
                <a16:creationId xmlns:a16="http://schemas.microsoft.com/office/drawing/2014/main" id="{93805B9C-AC30-5249-A8C1-24E6115F1938}"/>
              </a:ext>
            </a:extLst>
          </p:cNvPr>
          <p:cNvSpPr/>
          <p:nvPr/>
        </p:nvSpPr>
        <p:spPr>
          <a:xfrm>
            <a:off x="5178784" y="11329130"/>
            <a:ext cx="1889276" cy="1221963"/>
          </a:xfrm>
          <a:custGeom>
            <a:avLst/>
            <a:gdLst>
              <a:gd name="connsiteX0" fmla="*/ 3175 w 1384300"/>
              <a:gd name="connsiteY0" fmla="*/ 3175 h 895350"/>
              <a:gd name="connsiteX1" fmla="*/ 1382331 w 1384300"/>
              <a:gd name="connsiteY1" fmla="*/ 3175 h 895350"/>
              <a:gd name="connsiteX2" fmla="*/ 1382331 w 1384300"/>
              <a:gd name="connsiteY2" fmla="*/ 892874 h 895350"/>
              <a:gd name="connsiteX3" fmla="*/ 3175 w 1384300"/>
              <a:gd name="connsiteY3" fmla="*/ 892874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895350">
                <a:moveTo>
                  <a:pt x="3175" y="3175"/>
                </a:moveTo>
                <a:lnTo>
                  <a:pt x="1382331" y="3175"/>
                </a:lnTo>
                <a:lnTo>
                  <a:pt x="1382331" y="892874"/>
                </a:lnTo>
                <a:lnTo>
                  <a:pt x="3175" y="892874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Rectangle 140">
            <a:extLst>
              <a:ext uri="{FF2B5EF4-FFF2-40B4-BE49-F238E27FC236}">
                <a16:creationId xmlns:a16="http://schemas.microsoft.com/office/drawing/2014/main" id="{4D445EB7-69E9-BA4D-ADF9-6C52D1AD5269}"/>
              </a:ext>
            </a:extLst>
          </p:cNvPr>
          <p:cNvSpPr/>
          <p:nvPr/>
        </p:nvSpPr>
        <p:spPr>
          <a:xfrm>
            <a:off x="4709591" y="5519818"/>
            <a:ext cx="2738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Marketing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CD34C0-35AE-3448-A4AB-DF7BB6422FB6}"/>
              </a:ext>
            </a:extLst>
          </p:cNvPr>
          <p:cNvSpPr txBox="1"/>
          <p:nvPr/>
        </p:nvSpPr>
        <p:spPr>
          <a:xfrm>
            <a:off x="4371893" y="7055770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608117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bre 19">
            <a:extLst>
              <a:ext uri="{FF2B5EF4-FFF2-40B4-BE49-F238E27FC236}">
                <a16:creationId xmlns:a16="http://schemas.microsoft.com/office/drawing/2014/main" id="{A7C80125-AA1D-5943-963C-66872F9639DD}"/>
              </a:ext>
            </a:extLst>
          </p:cNvPr>
          <p:cNvSpPr/>
          <p:nvPr/>
        </p:nvSpPr>
        <p:spPr>
          <a:xfrm>
            <a:off x="4735464" y="4758522"/>
            <a:ext cx="1931329" cy="1931329"/>
          </a:xfrm>
          <a:custGeom>
            <a:avLst/>
            <a:gdLst>
              <a:gd name="connsiteX0" fmla="*/ 1259332 w 1257300"/>
              <a:gd name="connsiteY0" fmla="*/ 631254 h 1257300"/>
              <a:gd name="connsiteX1" fmla="*/ 631253 w 1257300"/>
              <a:gd name="connsiteY1" fmla="*/ 1259332 h 1257300"/>
              <a:gd name="connsiteX2" fmla="*/ 3175 w 1257300"/>
              <a:gd name="connsiteY2" fmla="*/ 631254 h 1257300"/>
              <a:gd name="connsiteX3" fmla="*/ 631253 w 1257300"/>
              <a:gd name="connsiteY3" fmla="*/ 3175 h 1257300"/>
              <a:gd name="connsiteX4" fmla="*/ 1259332 w 1257300"/>
              <a:gd name="connsiteY4" fmla="*/ 631254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1257300">
                <a:moveTo>
                  <a:pt x="1259332" y="631254"/>
                </a:moveTo>
                <a:cubicBezTo>
                  <a:pt x="1259332" y="978132"/>
                  <a:pt x="978132" y="1259332"/>
                  <a:pt x="631253" y="1259332"/>
                </a:cubicBezTo>
                <a:cubicBezTo>
                  <a:pt x="284375" y="1259332"/>
                  <a:pt x="3175" y="978132"/>
                  <a:pt x="3175" y="631254"/>
                </a:cubicBezTo>
                <a:cubicBezTo>
                  <a:pt x="3175" y="284375"/>
                  <a:pt x="284375" y="3175"/>
                  <a:pt x="631253" y="3175"/>
                </a:cubicBezTo>
                <a:cubicBezTo>
                  <a:pt x="978132" y="3175"/>
                  <a:pt x="1259332" y="284375"/>
                  <a:pt x="1259332" y="631254"/>
                </a:cubicBezTo>
                <a:close/>
              </a:path>
            </a:pathLst>
          </a:custGeom>
          <a:solidFill>
            <a:srgbClr val="D1CFD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 20">
            <a:extLst>
              <a:ext uri="{FF2B5EF4-FFF2-40B4-BE49-F238E27FC236}">
                <a16:creationId xmlns:a16="http://schemas.microsoft.com/office/drawing/2014/main" id="{6313B041-E364-6240-9EB4-F17A053EE967}"/>
              </a:ext>
            </a:extLst>
          </p:cNvPr>
          <p:cNvSpPr/>
          <p:nvPr/>
        </p:nvSpPr>
        <p:spPr>
          <a:xfrm>
            <a:off x="4893579" y="4922296"/>
            <a:ext cx="1609441" cy="1609441"/>
          </a:xfrm>
          <a:custGeom>
            <a:avLst/>
            <a:gdLst>
              <a:gd name="connsiteX0" fmla="*/ 1046099 w 1047750"/>
              <a:gd name="connsiteY0" fmla="*/ 524637 h 1047750"/>
              <a:gd name="connsiteX1" fmla="*/ 524637 w 1047750"/>
              <a:gd name="connsiteY1" fmla="*/ 1046099 h 1047750"/>
              <a:gd name="connsiteX2" fmla="*/ 3175 w 1047750"/>
              <a:gd name="connsiteY2" fmla="*/ 524637 h 1047750"/>
              <a:gd name="connsiteX3" fmla="*/ 524637 w 1047750"/>
              <a:gd name="connsiteY3" fmla="*/ 3175 h 1047750"/>
              <a:gd name="connsiteX4" fmla="*/ 1046099 w 1047750"/>
              <a:gd name="connsiteY4" fmla="*/ 524637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1047750">
                <a:moveTo>
                  <a:pt x="1046099" y="524637"/>
                </a:moveTo>
                <a:cubicBezTo>
                  <a:pt x="1046099" y="812633"/>
                  <a:pt x="812633" y="1046099"/>
                  <a:pt x="524637" y="1046099"/>
                </a:cubicBezTo>
                <a:cubicBezTo>
                  <a:pt x="236641" y="1046099"/>
                  <a:pt x="3175" y="812632"/>
                  <a:pt x="3175" y="524637"/>
                </a:cubicBezTo>
                <a:cubicBezTo>
                  <a:pt x="3175" y="236642"/>
                  <a:pt x="236641" y="3175"/>
                  <a:pt x="524637" y="3175"/>
                </a:cubicBezTo>
                <a:cubicBezTo>
                  <a:pt x="812633" y="3175"/>
                  <a:pt x="1046099" y="236642"/>
                  <a:pt x="1046099" y="524637"/>
                </a:cubicBez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 21">
            <a:extLst>
              <a:ext uri="{FF2B5EF4-FFF2-40B4-BE49-F238E27FC236}">
                <a16:creationId xmlns:a16="http://schemas.microsoft.com/office/drawing/2014/main" id="{5D7A1B5A-D182-2241-9B12-D963D2E189E4}"/>
              </a:ext>
            </a:extLst>
          </p:cNvPr>
          <p:cNvSpPr/>
          <p:nvPr/>
        </p:nvSpPr>
        <p:spPr>
          <a:xfrm>
            <a:off x="5934740" y="4452729"/>
            <a:ext cx="8729997" cy="985173"/>
          </a:xfrm>
          <a:custGeom>
            <a:avLst/>
            <a:gdLst>
              <a:gd name="connsiteX0" fmla="*/ 3175 w 5683250"/>
              <a:gd name="connsiteY0" fmla="*/ 3175 h 641350"/>
              <a:gd name="connsiteX1" fmla="*/ 5684838 w 5683250"/>
              <a:gd name="connsiteY1" fmla="*/ 3175 h 641350"/>
              <a:gd name="connsiteX2" fmla="*/ 5684838 w 5683250"/>
              <a:gd name="connsiteY2" fmla="*/ 639826 h 641350"/>
              <a:gd name="connsiteX3" fmla="*/ 3175 w 5683250"/>
              <a:gd name="connsiteY3" fmla="*/ 639826 h 64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3250" h="641350">
                <a:moveTo>
                  <a:pt x="3175" y="3175"/>
                </a:moveTo>
                <a:lnTo>
                  <a:pt x="5684838" y="3175"/>
                </a:lnTo>
                <a:lnTo>
                  <a:pt x="5684838" y="639826"/>
                </a:lnTo>
                <a:lnTo>
                  <a:pt x="3175" y="639826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22">
            <a:extLst>
              <a:ext uri="{FF2B5EF4-FFF2-40B4-BE49-F238E27FC236}">
                <a16:creationId xmlns:a16="http://schemas.microsoft.com/office/drawing/2014/main" id="{28ACA1DA-1B42-9D44-A039-3CF7B8D1D102}"/>
              </a:ext>
            </a:extLst>
          </p:cNvPr>
          <p:cNvSpPr/>
          <p:nvPr/>
        </p:nvSpPr>
        <p:spPr>
          <a:xfrm>
            <a:off x="6179962" y="5430684"/>
            <a:ext cx="8232533" cy="7227852"/>
          </a:xfrm>
          <a:custGeom>
            <a:avLst/>
            <a:gdLst>
              <a:gd name="connsiteX0" fmla="*/ 5356225 w 5359400"/>
              <a:gd name="connsiteY0" fmla="*/ 3175 h 4705350"/>
              <a:gd name="connsiteX1" fmla="*/ 3175 w 5359400"/>
              <a:gd name="connsiteY1" fmla="*/ 3175 h 4705350"/>
              <a:gd name="connsiteX2" fmla="*/ 136525 w 5359400"/>
              <a:gd name="connsiteY2" fmla="*/ 944689 h 4705350"/>
              <a:gd name="connsiteX3" fmla="*/ 544894 w 5359400"/>
              <a:gd name="connsiteY3" fmla="*/ 1471613 h 4705350"/>
              <a:gd name="connsiteX4" fmla="*/ 1467485 w 5359400"/>
              <a:gd name="connsiteY4" fmla="*/ 1853946 h 4705350"/>
              <a:gd name="connsiteX5" fmla="*/ 1864170 w 5359400"/>
              <a:gd name="connsiteY5" fmla="*/ 2319719 h 4705350"/>
              <a:gd name="connsiteX6" fmla="*/ 2285048 w 5359400"/>
              <a:gd name="connsiteY6" fmla="*/ 4094036 h 4705350"/>
              <a:gd name="connsiteX7" fmla="*/ 2340483 w 5359400"/>
              <a:gd name="connsiteY7" fmla="*/ 4568063 h 4705350"/>
              <a:gd name="connsiteX8" fmla="*/ 2340483 w 5359400"/>
              <a:gd name="connsiteY8" fmla="*/ 4702874 h 4705350"/>
              <a:gd name="connsiteX9" fmla="*/ 3019044 w 5359400"/>
              <a:gd name="connsiteY9" fmla="*/ 4702874 h 4705350"/>
              <a:gd name="connsiteX10" fmla="*/ 3019044 w 5359400"/>
              <a:gd name="connsiteY10" fmla="*/ 4567746 h 4705350"/>
              <a:gd name="connsiteX11" fmla="*/ 3074480 w 5359400"/>
              <a:gd name="connsiteY11" fmla="*/ 4093718 h 4705350"/>
              <a:gd name="connsiteX12" fmla="*/ 3495357 w 5359400"/>
              <a:gd name="connsiteY12" fmla="*/ 2319401 h 4705350"/>
              <a:gd name="connsiteX13" fmla="*/ 3892042 w 5359400"/>
              <a:gd name="connsiteY13" fmla="*/ 1853629 h 4705350"/>
              <a:gd name="connsiteX14" fmla="*/ 4814634 w 5359400"/>
              <a:gd name="connsiteY14" fmla="*/ 1471613 h 4705350"/>
              <a:gd name="connsiteX15" fmla="*/ 5222812 w 5359400"/>
              <a:gd name="connsiteY15" fmla="*/ 944563 h 4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59400" h="4705350">
                <a:moveTo>
                  <a:pt x="5356225" y="3175"/>
                </a:moveTo>
                <a:lnTo>
                  <a:pt x="3175" y="3175"/>
                </a:lnTo>
                <a:lnTo>
                  <a:pt x="136525" y="944689"/>
                </a:lnTo>
                <a:cubicBezTo>
                  <a:pt x="169784" y="1180232"/>
                  <a:pt x="325099" y="1380636"/>
                  <a:pt x="544894" y="1471613"/>
                </a:cubicBezTo>
                <a:lnTo>
                  <a:pt x="1467485" y="1853946"/>
                </a:lnTo>
                <a:cubicBezTo>
                  <a:pt x="1666811" y="1936530"/>
                  <a:pt x="1814370" y="2109788"/>
                  <a:pt x="1864170" y="2319719"/>
                </a:cubicBezTo>
                <a:lnTo>
                  <a:pt x="2285048" y="4094036"/>
                </a:lnTo>
                <a:cubicBezTo>
                  <a:pt x="2321879" y="4249354"/>
                  <a:pt x="2340483" y="4408437"/>
                  <a:pt x="2340483" y="4568063"/>
                </a:cubicBezTo>
                <a:lnTo>
                  <a:pt x="2340483" y="4702874"/>
                </a:lnTo>
                <a:lnTo>
                  <a:pt x="3019044" y="4702874"/>
                </a:lnTo>
                <a:lnTo>
                  <a:pt x="3019044" y="4567746"/>
                </a:lnTo>
                <a:cubicBezTo>
                  <a:pt x="3019044" y="4408120"/>
                  <a:pt x="3037648" y="4249037"/>
                  <a:pt x="3074480" y="4093718"/>
                </a:cubicBezTo>
                <a:lnTo>
                  <a:pt x="3495357" y="2319401"/>
                </a:lnTo>
                <a:cubicBezTo>
                  <a:pt x="3545157" y="2109471"/>
                  <a:pt x="3692717" y="1936213"/>
                  <a:pt x="3892042" y="1853629"/>
                </a:cubicBezTo>
                <a:lnTo>
                  <a:pt x="4814634" y="1471613"/>
                </a:lnTo>
                <a:cubicBezTo>
                  <a:pt x="5034390" y="1380561"/>
                  <a:pt x="5189631" y="1180109"/>
                  <a:pt x="5222812" y="944563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" name="Trapecio 4">
            <a:extLst>
              <a:ext uri="{FF2B5EF4-FFF2-40B4-BE49-F238E27FC236}">
                <a16:creationId xmlns:a16="http://schemas.microsoft.com/office/drawing/2014/main" id="{1906876F-91B3-6749-AA5E-D43C59F39852}"/>
              </a:ext>
            </a:extLst>
          </p:cNvPr>
          <p:cNvSpPr/>
          <p:nvPr/>
        </p:nvSpPr>
        <p:spPr>
          <a:xfrm rot="10800000">
            <a:off x="9143335" y="8500100"/>
            <a:ext cx="2305786" cy="2699677"/>
          </a:xfrm>
          <a:prstGeom prst="trapezoi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592544" y="1237343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592544" y="2598464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1" name="Rectangle 140">
            <a:extLst>
              <a:ext uri="{FF2B5EF4-FFF2-40B4-BE49-F238E27FC236}">
                <a16:creationId xmlns:a16="http://schemas.microsoft.com/office/drawing/2014/main" id="{42DD8C29-26D1-AC47-83A5-C59BB95F65FD}"/>
              </a:ext>
            </a:extLst>
          </p:cNvPr>
          <p:cNvSpPr/>
          <p:nvPr/>
        </p:nvSpPr>
        <p:spPr>
          <a:xfrm>
            <a:off x="7571261" y="6645836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140">
            <a:extLst>
              <a:ext uri="{FF2B5EF4-FFF2-40B4-BE49-F238E27FC236}">
                <a16:creationId xmlns:a16="http://schemas.microsoft.com/office/drawing/2014/main" id="{594DD898-59E4-5D43-86EE-8E59C4A161F1}"/>
              </a:ext>
            </a:extLst>
          </p:cNvPr>
          <p:cNvSpPr/>
          <p:nvPr/>
        </p:nvSpPr>
        <p:spPr>
          <a:xfrm>
            <a:off x="7206329" y="4654613"/>
            <a:ext cx="6027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140">
            <a:extLst>
              <a:ext uri="{FF2B5EF4-FFF2-40B4-BE49-F238E27FC236}">
                <a16:creationId xmlns:a16="http://schemas.microsoft.com/office/drawing/2014/main" id="{46DEF6CD-238D-974A-BDCA-D7D115004F2A}"/>
              </a:ext>
            </a:extLst>
          </p:cNvPr>
          <p:cNvSpPr/>
          <p:nvPr/>
        </p:nvSpPr>
        <p:spPr>
          <a:xfrm>
            <a:off x="9281430" y="9073789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Rectangle 140">
            <a:extLst>
              <a:ext uri="{FF2B5EF4-FFF2-40B4-BE49-F238E27FC236}">
                <a16:creationId xmlns:a16="http://schemas.microsoft.com/office/drawing/2014/main" id="{B6398089-3E94-164B-B92C-764C065206BD}"/>
              </a:ext>
            </a:extLst>
          </p:cNvPr>
          <p:cNvSpPr/>
          <p:nvPr/>
        </p:nvSpPr>
        <p:spPr>
          <a:xfrm>
            <a:off x="17135549" y="4747908"/>
            <a:ext cx="3166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Rectangle 140">
            <a:extLst>
              <a:ext uri="{FF2B5EF4-FFF2-40B4-BE49-F238E27FC236}">
                <a16:creationId xmlns:a16="http://schemas.microsoft.com/office/drawing/2014/main" id="{B3720F7D-B77C-724B-B0A6-A5167F6DF637}"/>
              </a:ext>
            </a:extLst>
          </p:cNvPr>
          <p:cNvSpPr/>
          <p:nvPr/>
        </p:nvSpPr>
        <p:spPr>
          <a:xfrm>
            <a:off x="17135549" y="7410425"/>
            <a:ext cx="3493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Rectangle 140">
            <a:extLst>
              <a:ext uri="{FF2B5EF4-FFF2-40B4-BE49-F238E27FC236}">
                <a16:creationId xmlns:a16="http://schemas.microsoft.com/office/drawing/2014/main" id="{21FD1335-EF06-DE41-B985-6F8191027CA6}"/>
              </a:ext>
            </a:extLst>
          </p:cNvPr>
          <p:cNvSpPr/>
          <p:nvPr/>
        </p:nvSpPr>
        <p:spPr>
          <a:xfrm>
            <a:off x="17135549" y="10172951"/>
            <a:ext cx="3493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925384-0F70-C149-AB5C-FB3966B47FD5}"/>
              </a:ext>
            </a:extLst>
          </p:cNvPr>
          <p:cNvSpPr txBox="1"/>
          <p:nvPr/>
        </p:nvSpPr>
        <p:spPr>
          <a:xfrm>
            <a:off x="17135549" y="5325114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6F421C-89BD-1546-A853-4A0AE54AEBF8}"/>
              </a:ext>
            </a:extLst>
          </p:cNvPr>
          <p:cNvSpPr txBox="1"/>
          <p:nvPr/>
        </p:nvSpPr>
        <p:spPr>
          <a:xfrm>
            <a:off x="17135549" y="8068314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DEDDA6-61CC-8C43-A2B1-DB9A0DFFD8D5}"/>
              </a:ext>
            </a:extLst>
          </p:cNvPr>
          <p:cNvSpPr txBox="1"/>
          <p:nvPr/>
        </p:nvSpPr>
        <p:spPr>
          <a:xfrm>
            <a:off x="17135549" y="10878422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404502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rma libre 47">
            <a:extLst>
              <a:ext uri="{FF2B5EF4-FFF2-40B4-BE49-F238E27FC236}">
                <a16:creationId xmlns:a16="http://schemas.microsoft.com/office/drawing/2014/main" id="{4C059EF7-2E06-244E-A05D-7100202E2CFB}"/>
              </a:ext>
            </a:extLst>
          </p:cNvPr>
          <p:cNvSpPr/>
          <p:nvPr/>
        </p:nvSpPr>
        <p:spPr>
          <a:xfrm>
            <a:off x="7785532" y="4904494"/>
            <a:ext cx="9270570" cy="6137009"/>
          </a:xfrm>
          <a:custGeom>
            <a:avLst/>
            <a:gdLst>
              <a:gd name="connsiteX0" fmla="*/ 3525520 w 5429250"/>
              <a:gd name="connsiteY0" fmla="*/ 3594354 h 3594100"/>
              <a:gd name="connsiteX1" fmla="*/ 1904873 w 5429250"/>
              <a:gd name="connsiteY1" fmla="*/ 3594354 h 3594100"/>
              <a:gd name="connsiteX2" fmla="*/ 581025 w 5429250"/>
              <a:gd name="connsiteY2" fmla="*/ 1732598 h 3594100"/>
              <a:gd name="connsiteX3" fmla="*/ 3175 w 5429250"/>
              <a:gd name="connsiteY3" fmla="*/ 3175 h 3594100"/>
              <a:gd name="connsiteX4" fmla="*/ 5427345 w 5429250"/>
              <a:gd name="connsiteY4" fmla="*/ 3175 h 3594100"/>
              <a:gd name="connsiteX5" fmla="*/ 4781550 w 5429250"/>
              <a:gd name="connsiteY5" fmla="*/ 1749425 h 3594100"/>
              <a:gd name="connsiteX6" fmla="*/ 3525520 w 5429250"/>
              <a:gd name="connsiteY6" fmla="*/ 3594354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9250" h="3594100">
                <a:moveTo>
                  <a:pt x="3525520" y="3594354"/>
                </a:moveTo>
                <a:lnTo>
                  <a:pt x="1904873" y="3594354"/>
                </a:lnTo>
                <a:cubicBezTo>
                  <a:pt x="1364588" y="3050475"/>
                  <a:pt x="917347" y="2421510"/>
                  <a:pt x="581025" y="1732598"/>
                </a:cubicBezTo>
                <a:cubicBezTo>
                  <a:pt x="313620" y="1183869"/>
                  <a:pt x="119346" y="602435"/>
                  <a:pt x="3175" y="3175"/>
                </a:cubicBezTo>
                <a:lnTo>
                  <a:pt x="5427345" y="3175"/>
                </a:lnTo>
                <a:cubicBezTo>
                  <a:pt x="5277145" y="607295"/>
                  <a:pt x="5060562" y="1192942"/>
                  <a:pt x="4781550" y="1749425"/>
                </a:cubicBezTo>
                <a:cubicBezTo>
                  <a:pt x="4446325" y="2417253"/>
                  <a:pt x="4023961" y="3037644"/>
                  <a:pt x="3525520" y="3594354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49" name="Forma libre 48">
            <a:extLst>
              <a:ext uri="{FF2B5EF4-FFF2-40B4-BE49-F238E27FC236}">
                <a16:creationId xmlns:a16="http://schemas.microsoft.com/office/drawing/2014/main" id="{9D6AC800-0C86-164C-A280-B4AF64882E0F}"/>
              </a:ext>
            </a:extLst>
          </p:cNvPr>
          <p:cNvSpPr/>
          <p:nvPr/>
        </p:nvSpPr>
        <p:spPr>
          <a:xfrm>
            <a:off x="11032724" y="11036299"/>
            <a:ext cx="2775750" cy="1914556"/>
          </a:xfrm>
          <a:custGeom>
            <a:avLst/>
            <a:gdLst>
              <a:gd name="connsiteX0" fmla="*/ 3175 w 1625600"/>
              <a:gd name="connsiteY0" fmla="*/ 3175 h 698500"/>
              <a:gd name="connsiteX1" fmla="*/ 1623822 w 1625600"/>
              <a:gd name="connsiteY1" fmla="*/ 3175 h 698500"/>
              <a:gd name="connsiteX2" fmla="*/ 1623822 w 1625600"/>
              <a:gd name="connsiteY2" fmla="*/ 700596 h 698500"/>
              <a:gd name="connsiteX3" fmla="*/ 3175 w 1625600"/>
              <a:gd name="connsiteY3" fmla="*/ 700596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00" h="698500">
                <a:moveTo>
                  <a:pt x="3175" y="3175"/>
                </a:moveTo>
                <a:lnTo>
                  <a:pt x="1623822" y="3175"/>
                </a:lnTo>
                <a:lnTo>
                  <a:pt x="1623822" y="700596"/>
                </a:lnTo>
                <a:lnTo>
                  <a:pt x="3175" y="700596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50" name="Forma libre 49">
            <a:extLst>
              <a:ext uri="{FF2B5EF4-FFF2-40B4-BE49-F238E27FC236}">
                <a16:creationId xmlns:a16="http://schemas.microsoft.com/office/drawing/2014/main" id="{075D365E-7253-8D4A-BAC6-16BEE79B1A30}"/>
              </a:ext>
            </a:extLst>
          </p:cNvPr>
          <p:cNvSpPr/>
          <p:nvPr/>
        </p:nvSpPr>
        <p:spPr>
          <a:xfrm>
            <a:off x="7785422" y="4158405"/>
            <a:ext cx="9270570" cy="1496303"/>
          </a:xfrm>
          <a:custGeom>
            <a:avLst/>
            <a:gdLst>
              <a:gd name="connsiteX0" fmla="*/ 5427345 w 5429250"/>
              <a:gd name="connsiteY0" fmla="*/ 440119 h 876300"/>
              <a:gd name="connsiteX1" fmla="*/ 2715260 w 5429250"/>
              <a:gd name="connsiteY1" fmla="*/ 877062 h 876300"/>
              <a:gd name="connsiteX2" fmla="*/ 3175 w 5429250"/>
              <a:gd name="connsiteY2" fmla="*/ 440119 h 876300"/>
              <a:gd name="connsiteX3" fmla="*/ 2715260 w 5429250"/>
              <a:gd name="connsiteY3" fmla="*/ 3175 h 876300"/>
              <a:gd name="connsiteX4" fmla="*/ 5427345 w 5429250"/>
              <a:gd name="connsiteY4" fmla="*/ 440119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9250" h="876300">
                <a:moveTo>
                  <a:pt x="5427345" y="440119"/>
                </a:moveTo>
                <a:cubicBezTo>
                  <a:pt x="5427345" y="681436"/>
                  <a:pt x="4213103" y="877062"/>
                  <a:pt x="2715260" y="877062"/>
                </a:cubicBezTo>
                <a:cubicBezTo>
                  <a:pt x="1217417" y="877062"/>
                  <a:pt x="3175" y="681436"/>
                  <a:pt x="3175" y="440119"/>
                </a:cubicBezTo>
                <a:cubicBezTo>
                  <a:pt x="3175" y="198801"/>
                  <a:pt x="1217417" y="3175"/>
                  <a:pt x="2715260" y="3175"/>
                </a:cubicBezTo>
                <a:cubicBezTo>
                  <a:pt x="4213104" y="3175"/>
                  <a:pt x="5427345" y="198801"/>
                  <a:pt x="5427345" y="440119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Rectangle 140">
            <a:extLst>
              <a:ext uri="{FF2B5EF4-FFF2-40B4-BE49-F238E27FC236}">
                <a16:creationId xmlns:a16="http://schemas.microsoft.com/office/drawing/2014/main" id="{42DD8C29-26D1-AC47-83A5-C59BB95F65FD}"/>
              </a:ext>
            </a:extLst>
          </p:cNvPr>
          <p:cNvSpPr/>
          <p:nvPr/>
        </p:nvSpPr>
        <p:spPr>
          <a:xfrm>
            <a:off x="9771641" y="7737957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140">
            <a:extLst>
              <a:ext uri="{FF2B5EF4-FFF2-40B4-BE49-F238E27FC236}">
                <a16:creationId xmlns:a16="http://schemas.microsoft.com/office/drawing/2014/main" id="{594DD898-59E4-5D43-86EE-8E59C4A161F1}"/>
              </a:ext>
            </a:extLst>
          </p:cNvPr>
          <p:cNvSpPr/>
          <p:nvPr/>
        </p:nvSpPr>
        <p:spPr>
          <a:xfrm>
            <a:off x="7848192" y="4662677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140">
            <a:extLst>
              <a:ext uri="{FF2B5EF4-FFF2-40B4-BE49-F238E27FC236}">
                <a16:creationId xmlns:a16="http://schemas.microsoft.com/office/drawing/2014/main" id="{46DEF6CD-238D-974A-BDCA-D7D115004F2A}"/>
              </a:ext>
            </a:extLst>
          </p:cNvPr>
          <p:cNvSpPr/>
          <p:nvPr/>
        </p:nvSpPr>
        <p:spPr>
          <a:xfrm>
            <a:off x="11373323" y="11657626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0" name="Rectangle 140">
            <a:extLst>
              <a:ext uri="{FF2B5EF4-FFF2-40B4-BE49-F238E27FC236}">
                <a16:creationId xmlns:a16="http://schemas.microsoft.com/office/drawing/2014/main" id="{6F359B6D-25CF-3D4E-A02B-8883A5766FE7}"/>
              </a:ext>
            </a:extLst>
          </p:cNvPr>
          <p:cNvSpPr/>
          <p:nvPr/>
        </p:nvSpPr>
        <p:spPr>
          <a:xfrm>
            <a:off x="1745171" y="9999522"/>
            <a:ext cx="2738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Marketing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CuadroTexto 350">
            <a:extLst>
              <a:ext uri="{FF2B5EF4-FFF2-40B4-BE49-F238E27FC236}">
                <a16:creationId xmlns:a16="http://schemas.microsoft.com/office/drawing/2014/main" id="{118714C2-19C1-014B-A3AA-C1F082752822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63" name="CuadroTexto 351">
            <a:extLst>
              <a:ext uri="{FF2B5EF4-FFF2-40B4-BE49-F238E27FC236}">
                <a16:creationId xmlns:a16="http://schemas.microsoft.com/office/drawing/2014/main" id="{9468DB20-C6C7-4E49-A5B5-8D06C1A140E9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382A8-3B15-8F46-B563-E4537B1A0A61}"/>
              </a:ext>
            </a:extLst>
          </p:cNvPr>
          <p:cNvSpPr txBox="1"/>
          <p:nvPr/>
        </p:nvSpPr>
        <p:spPr>
          <a:xfrm>
            <a:off x="3335838" y="4365885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0233C2-485C-6E4A-99DB-359FF767986A}"/>
              </a:ext>
            </a:extLst>
          </p:cNvPr>
          <p:cNvSpPr txBox="1"/>
          <p:nvPr/>
        </p:nvSpPr>
        <p:spPr>
          <a:xfrm>
            <a:off x="16717301" y="7270887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581DAC-303F-1244-9048-2B21DDA8002B}"/>
              </a:ext>
            </a:extLst>
          </p:cNvPr>
          <p:cNvSpPr txBox="1"/>
          <p:nvPr/>
        </p:nvSpPr>
        <p:spPr>
          <a:xfrm>
            <a:off x="14459171" y="11354991"/>
            <a:ext cx="3498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CEC6E8-50A2-394E-ADA1-D9D00A904BB5}"/>
              </a:ext>
            </a:extLst>
          </p:cNvPr>
          <p:cNvSpPr txBox="1"/>
          <p:nvPr/>
        </p:nvSpPr>
        <p:spPr>
          <a:xfrm>
            <a:off x="1751947" y="10794080"/>
            <a:ext cx="57487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040965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a libre 18">
            <a:extLst>
              <a:ext uri="{FF2B5EF4-FFF2-40B4-BE49-F238E27FC236}">
                <a16:creationId xmlns:a16="http://schemas.microsoft.com/office/drawing/2014/main" id="{3FFED041-2B05-694F-B27E-A429ABEFD780}"/>
              </a:ext>
            </a:extLst>
          </p:cNvPr>
          <p:cNvSpPr/>
          <p:nvPr/>
        </p:nvSpPr>
        <p:spPr>
          <a:xfrm>
            <a:off x="11807832" y="1500020"/>
            <a:ext cx="7512283" cy="10946134"/>
          </a:xfrm>
          <a:custGeom>
            <a:avLst/>
            <a:gdLst>
              <a:gd name="connsiteX0" fmla="*/ 4068572 w 4070350"/>
              <a:gd name="connsiteY0" fmla="*/ 186881 h 5930900"/>
              <a:gd name="connsiteX1" fmla="*/ 2035873 w 4070350"/>
              <a:gd name="connsiteY1" fmla="*/ 3175 h 5930900"/>
              <a:gd name="connsiteX2" fmla="*/ 3175 w 4070350"/>
              <a:gd name="connsiteY2" fmla="*/ 186881 h 5930900"/>
              <a:gd name="connsiteX3" fmla="*/ 4382 w 4070350"/>
              <a:gd name="connsiteY3" fmla="*/ 193231 h 5930900"/>
              <a:gd name="connsiteX4" fmla="*/ 67120 w 4070350"/>
              <a:gd name="connsiteY4" fmla="*/ 701231 h 5930900"/>
              <a:gd name="connsiteX5" fmla="*/ 1499171 w 4070350"/>
              <a:gd name="connsiteY5" fmla="*/ 3092259 h 5930900"/>
              <a:gd name="connsiteX6" fmla="*/ 1740916 w 4070350"/>
              <a:gd name="connsiteY6" fmla="*/ 5611940 h 5930900"/>
              <a:gd name="connsiteX7" fmla="*/ 1740916 w 4070350"/>
              <a:gd name="connsiteY7" fmla="*/ 5903341 h 5930900"/>
              <a:gd name="connsiteX8" fmla="*/ 2035873 w 4070350"/>
              <a:gd name="connsiteY8" fmla="*/ 5930011 h 5930900"/>
              <a:gd name="connsiteX9" fmla="*/ 2330831 w 4070350"/>
              <a:gd name="connsiteY9" fmla="*/ 5903341 h 5930900"/>
              <a:gd name="connsiteX10" fmla="*/ 2330831 w 4070350"/>
              <a:gd name="connsiteY10" fmla="*/ 5611940 h 5930900"/>
              <a:gd name="connsiteX11" fmla="*/ 2572576 w 4070350"/>
              <a:gd name="connsiteY11" fmla="*/ 3092259 h 5930900"/>
              <a:gd name="connsiteX12" fmla="*/ 4004374 w 4070350"/>
              <a:gd name="connsiteY12" fmla="*/ 701104 h 5930900"/>
              <a:gd name="connsiteX13" fmla="*/ 4067112 w 4070350"/>
              <a:gd name="connsiteY13" fmla="*/ 193104 h 5930900"/>
              <a:gd name="connsiteX14" fmla="*/ 4068572 w 4070350"/>
              <a:gd name="connsiteY14" fmla="*/ 186881 h 593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70350" h="5930900">
                <a:moveTo>
                  <a:pt x="4068572" y="186881"/>
                </a:moveTo>
                <a:cubicBezTo>
                  <a:pt x="4068572" y="85281"/>
                  <a:pt x="3158490" y="3175"/>
                  <a:pt x="2035873" y="3175"/>
                </a:cubicBezTo>
                <a:cubicBezTo>
                  <a:pt x="913257" y="3175"/>
                  <a:pt x="3175" y="85725"/>
                  <a:pt x="3175" y="186881"/>
                </a:cubicBezTo>
                <a:cubicBezTo>
                  <a:pt x="3202" y="189052"/>
                  <a:pt x="3611" y="191201"/>
                  <a:pt x="4382" y="193231"/>
                </a:cubicBezTo>
                <a:lnTo>
                  <a:pt x="67120" y="701231"/>
                </a:lnTo>
                <a:lnTo>
                  <a:pt x="1499171" y="3092259"/>
                </a:lnTo>
                <a:lnTo>
                  <a:pt x="1740916" y="5611940"/>
                </a:lnTo>
                <a:lnTo>
                  <a:pt x="1740916" y="5903341"/>
                </a:lnTo>
                <a:cubicBezTo>
                  <a:pt x="1740916" y="5918073"/>
                  <a:pt x="1872996" y="5930011"/>
                  <a:pt x="2035873" y="5930011"/>
                </a:cubicBezTo>
                <a:cubicBezTo>
                  <a:pt x="2198751" y="5930011"/>
                  <a:pt x="2330831" y="5918073"/>
                  <a:pt x="2330831" y="5903341"/>
                </a:cubicBezTo>
                <a:lnTo>
                  <a:pt x="2330831" y="5611940"/>
                </a:lnTo>
                <a:lnTo>
                  <a:pt x="2572576" y="3092259"/>
                </a:lnTo>
                <a:lnTo>
                  <a:pt x="4004374" y="701104"/>
                </a:lnTo>
                <a:lnTo>
                  <a:pt x="4067112" y="193104"/>
                </a:lnTo>
                <a:cubicBezTo>
                  <a:pt x="4067955" y="191129"/>
                  <a:pt x="4068449" y="189024"/>
                  <a:pt x="4068572" y="1868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 19">
            <a:extLst>
              <a:ext uri="{FF2B5EF4-FFF2-40B4-BE49-F238E27FC236}">
                <a16:creationId xmlns:a16="http://schemas.microsoft.com/office/drawing/2014/main" id="{1A01DA6A-4622-6341-941C-FD927BDAD713}"/>
              </a:ext>
            </a:extLst>
          </p:cNvPr>
          <p:cNvSpPr/>
          <p:nvPr/>
        </p:nvSpPr>
        <p:spPr>
          <a:xfrm>
            <a:off x="10224510" y="2123153"/>
            <a:ext cx="10676583" cy="1851701"/>
          </a:xfrm>
          <a:custGeom>
            <a:avLst/>
            <a:gdLst>
              <a:gd name="connsiteX0" fmla="*/ 2893759 w 5784850"/>
              <a:gd name="connsiteY0" fmla="*/ 84582 h 1003300"/>
              <a:gd name="connsiteX1" fmla="*/ 3175 w 5784850"/>
              <a:gd name="connsiteY1" fmla="*/ 3175 h 1003300"/>
              <a:gd name="connsiteX2" fmla="*/ 3175 w 5784850"/>
              <a:gd name="connsiteY2" fmla="*/ 922401 h 1003300"/>
              <a:gd name="connsiteX3" fmla="*/ 2893759 w 5784850"/>
              <a:gd name="connsiteY3" fmla="*/ 1003808 h 1003300"/>
              <a:gd name="connsiteX4" fmla="*/ 5784342 w 5784850"/>
              <a:gd name="connsiteY4" fmla="*/ 922401 h 1003300"/>
              <a:gd name="connsiteX5" fmla="*/ 5784342 w 5784850"/>
              <a:gd name="connsiteY5" fmla="*/ 3175 h 1003300"/>
              <a:gd name="connsiteX6" fmla="*/ 2893759 w 5784850"/>
              <a:gd name="connsiteY6" fmla="*/ 84582 h 100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84850" h="1003300">
                <a:moveTo>
                  <a:pt x="2893759" y="84582"/>
                </a:moveTo>
                <a:cubicBezTo>
                  <a:pt x="1297305" y="84582"/>
                  <a:pt x="3175" y="48133"/>
                  <a:pt x="3175" y="3175"/>
                </a:cubicBezTo>
                <a:lnTo>
                  <a:pt x="3175" y="922401"/>
                </a:lnTo>
                <a:cubicBezTo>
                  <a:pt x="3175" y="967359"/>
                  <a:pt x="1297305" y="1003808"/>
                  <a:pt x="2893759" y="1003808"/>
                </a:cubicBezTo>
                <a:cubicBezTo>
                  <a:pt x="4490212" y="1003808"/>
                  <a:pt x="5784342" y="967359"/>
                  <a:pt x="5784342" y="922401"/>
                </a:cubicBezTo>
                <a:lnTo>
                  <a:pt x="5784342" y="3175"/>
                </a:lnTo>
                <a:cubicBezTo>
                  <a:pt x="5784342" y="48133"/>
                  <a:pt x="4490212" y="84582"/>
                  <a:pt x="2893759" y="84582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 20">
            <a:extLst>
              <a:ext uri="{FF2B5EF4-FFF2-40B4-BE49-F238E27FC236}">
                <a16:creationId xmlns:a16="http://schemas.microsoft.com/office/drawing/2014/main" id="{48B2538E-EC1B-2E43-A1D6-A91DD210B008}"/>
              </a:ext>
            </a:extLst>
          </p:cNvPr>
          <p:cNvSpPr/>
          <p:nvPr/>
        </p:nvSpPr>
        <p:spPr>
          <a:xfrm>
            <a:off x="10547150" y="5005477"/>
            <a:ext cx="10032003" cy="1851701"/>
          </a:xfrm>
          <a:custGeom>
            <a:avLst/>
            <a:gdLst>
              <a:gd name="connsiteX0" fmla="*/ 2718943 w 5435600"/>
              <a:gd name="connsiteY0" fmla="*/ 84582 h 1003300"/>
              <a:gd name="connsiteX1" fmla="*/ 3175 w 5435600"/>
              <a:gd name="connsiteY1" fmla="*/ 3175 h 1003300"/>
              <a:gd name="connsiteX2" fmla="*/ 3175 w 5435600"/>
              <a:gd name="connsiteY2" fmla="*/ 922338 h 1003300"/>
              <a:gd name="connsiteX3" fmla="*/ 2718943 w 5435600"/>
              <a:gd name="connsiteY3" fmla="*/ 1003745 h 1003300"/>
              <a:gd name="connsiteX4" fmla="*/ 5434712 w 5435600"/>
              <a:gd name="connsiteY4" fmla="*/ 922338 h 1003300"/>
              <a:gd name="connsiteX5" fmla="*/ 5434712 w 5435600"/>
              <a:gd name="connsiteY5" fmla="*/ 3175 h 1003300"/>
              <a:gd name="connsiteX6" fmla="*/ 2718943 w 5435600"/>
              <a:gd name="connsiteY6" fmla="*/ 84582 h 100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5600" h="1003300">
                <a:moveTo>
                  <a:pt x="2718943" y="84582"/>
                </a:moveTo>
                <a:cubicBezTo>
                  <a:pt x="1219073" y="84582"/>
                  <a:pt x="3175" y="48133"/>
                  <a:pt x="3175" y="3175"/>
                </a:cubicBezTo>
                <a:lnTo>
                  <a:pt x="3175" y="922338"/>
                </a:lnTo>
                <a:cubicBezTo>
                  <a:pt x="3175" y="967296"/>
                  <a:pt x="1219073" y="1003745"/>
                  <a:pt x="2718943" y="1003745"/>
                </a:cubicBezTo>
                <a:cubicBezTo>
                  <a:pt x="4218813" y="1003745"/>
                  <a:pt x="5434712" y="967296"/>
                  <a:pt x="5434712" y="922338"/>
                </a:cubicBezTo>
                <a:lnTo>
                  <a:pt x="5434712" y="3175"/>
                </a:lnTo>
                <a:cubicBezTo>
                  <a:pt x="5434712" y="48133"/>
                  <a:pt x="4218813" y="84582"/>
                  <a:pt x="2718943" y="84582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2" name="Forma libre 21">
            <a:extLst>
              <a:ext uri="{FF2B5EF4-FFF2-40B4-BE49-F238E27FC236}">
                <a16:creationId xmlns:a16="http://schemas.microsoft.com/office/drawing/2014/main" id="{73BBE9EB-A78F-9442-9727-59C7D54B127C}"/>
              </a:ext>
            </a:extLst>
          </p:cNvPr>
          <p:cNvSpPr/>
          <p:nvPr/>
        </p:nvSpPr>
        <p:spPr>
          <a:xfrm>
            <a:off x="11027773" y="7887687"/>
            <a:ext cx="9070993" cy="1851701"/>
          </a:xfrm>
          <a:custGeom>
            <a:avLst/>
            <a:gdLst>
              <a:gd name="connsiteX0" fmla="*/ 2458530 w 4914900"/>
              <a:gd name="connsiteY0" fmla="*/ 84582 h 1003300"/>
              <a:gd name="connsiteX1" fmla="*/ 3175 w 4914900"/>
              <a:gd name="connsiteY1" fmla="*/ 3175 h 1003300"/>
              <a:gd name="connsiteX2" fmla="*/ 3175 w 4914900"/>
              <a:gd name="connsiteY2" fmla="*/ 922338 h 1003300"/>
              <a:gd name="connsiteX3" fmla="*/ 2458530 w 4914900"/>
              <a:gd name="connsiteY3" fmla="*/ 1003745 h 1003300"/>
              <a:gd name="connsiteX4" fmla="*/ 4913884 w 4914900"/>
              <a:gd name="connsiteY4" fmla="*/ 922338 h 1003300"/>
              <a:gd name="connsiteX5" fmla="*/ 4913884 w 4914900"/>
              <a:gd name="connsiteY5" fmla="*/ 3175 h 1003300"/>
              <a:gd name="connsiteX6" fmla="*/ 2458530 w 4914900"/>
              <a:gd name="connsiteY6" fmla="*/ 84582 h 100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4900" h="1003300">
                <a:moveTo>
                  <a:pt x="2458530" y="84582"/>
                </a:moveTo>
                <a:cubicBezTo>
                  <a:pt x="1102487" y="84582"/>
                  <a:pt x="3175" y="48133"/>
                  <a:pt x="3175" y="3175"/>
                </a:cubicBezTo>
                <a:lnTo>
                  <a:pt x="3175" y="922338"/>
                </a:lnTo>
                <a:cubicBezTo>
                  <a:pt x="3175" y="967296"/>
                  <a:pt x="1102487" y="1003745"/>
                  <a:pt x="2458530" y="1003745"/>
                </a:cubicBezTo>
                <a:cubicBezTo>
                  <a:pt x="3814572" y="1003745"/>
                  <a:pt x="4913884" y="967296"/>
                  <a:pt x="4913884" y="922338"/>
                </a:cubicBezTo>
                <a:lnTo>
                  <a:pt x="4913884" y="3175"/>
                </a:lnTo>
                <a:cubicBezTo>
                  <a:pt x="4913884" y="48133"/>
                  <a:pt x="3814572" y="84582"/>
                  <a:pt x="2458530" y="84582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Forma libre 26">
            <a:extLst>
              <a:ext uri="{FF2B5EF4-FFF2-40B4-BE49-F238E27FC236}">
                <a16:creationId xmlns:a16="http://schemas.microsoft.com/office/drawing/2014/main" id="{6E40FA1E-6769-9C47-AB76-B84E75E1368F}"/>
              </a:ext>
            </a:extLst>
          </p:cNvPr>
          <p:cNvSpPr/>
          <p:nvPr/>
        </p:nvSpPr>
        <p:spPr>
          <a:xfrm>
            <a:off x="11484368" y="10770012"/>
            <a:ext cx="8156862" cy="1851701"/>
          </a:xfrm>
          <a:custGeom>
            <a:avLst/>
            <a:gdLst>
              <a:gd name="connsiteX0" fmla="*/ 2211134 w 4419600"/>
              <a:gd name="connsiteY0" fmla="*/ 84518 h 1003300"/>
              <a:gd name="connsiteX1" fmla="*/ 3175 w 4419600"/>
              <a:gd name="connsiteY1" fmla="*/ 3175 h 1003300"/>
              <a:gd name="connsiteX2" fmla="*/ 3175 w 4419600"/>
              <a:gd name="connsiteY2" fmla="*/ 922338 h 1003300"/>
              <a:gd name="connsiteX3" fmla="*/ 2211134 w 4419600"/>
              <a:gd name="connsiteY3" fmla="*/ 1003745 h 1003300"/>
              <a:gd name="connsiteX4" fmla="*/ 4419092 w 4419600"/>
              <a:gd name="connsiteY4" fmla="*/ 922338 h 1003300"/>
              <a:gd name="connsiteX5" fmla="*/ 4419092 w 4419600"/>
              <a:gd name="connsiteY5" fmla="*/ 3175 h 1003300"/>
              <a:gd name="connsiteX6" fmla="*/ 2211134 w 4419600"/>
              <a:gd name="connsiteY6" fmla="*/ 84518 h 100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9600" h="1003300">
                <a:moveTo>
                  <a:pt x="2211134" y="84518"/>
                </a:moveTo>
                <a:cubicBezTo>
                  <a:pt x="991934" y="84518"/>
                  <a:pt x="3175" y="48133"/>
                  <a:pt x="3175" y="3175"/>
                </a:cubicBezTo>
                <a:lnTo>
                  <a:pt x="3175" y="922338"/>
                </a:lnTo>
                <a:cubicBezTo>
                  <a:pt x="3175" y="967296"/>
                  <a:pt x="991743" y="1003745"/>
                  <a:pt x="2211134" y="1003745"/>
                </a:cubicBezTo>
                <a:cubicBezTo>
                  <a:pt x="3430524" y="1003745"/>
                  <a:pt x="4419092" y="967296"/>
                  <a:pt x="4419092" y="922338"/>
                </a:cubicBezTo>
                <a:lnTo>
                  <a:pt x="4419092" y="3175"/>
                </a:lnTo>
                <a:cubicBezTo>
                  <a:pt x="4419092" y="48133"/>
                  <a:pt x="3430334" y="84518"/>
                  <a:pt x="2211134" y="84518"/>
                </a:cubicBez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06" name="Rectangle 140">
            <a:extLst>
              <a:ext uri="{FF2B5EF4-FFF2-40B4-BE49-F238E27FC236}">
                <a16:creationId xmlns:a16="http://schemas.microsoft.com/office/drawing/2014/main" id="{05F88B54-1A03-2141-94CE-B47897847621}"/>
              </a:ext>
            </a:extLst>
          </p:cNvPr>
          <p:cNvSpPr/>
          <p:nvPr/>
        </p:nvSpPr>
        <p:spPr>
          <a:xfrm>
            <a:off x="13217258" y="8275294"/>
            <a:ext cx="4714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140">
            <a:extLst>
              <a:ext uri="{FF2B5EF4-FFF2-40B4-BE49-F238E27FC236}">
                <a16:creationId xmlns:a16="http://schemas.microsoft.com/office/drawing/2014/main" id="{0D961AA1-9186-0A45-8EB1-9FEB1779DFBA}"/>
              </a:ext>
            </a:extLst>
          </p:cNvPr>
          <p:cNvSpPr/>
          <p:nvPr/>
        </p:nvSpPr>
        <p:spPr>
          <a:xfrm>
            <a:off x="11034551" y="5376586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Rectangle 140">
            <a:extLst>
              <a:ext uri="{FF2B5EF4-FFF2-40B4-BE49-F238E27FC236}">
                <a16:creationId xmlns:a16="http://schemas.microsoft.com/office/drawing/2014/main" id="{E82B9990-8F85-3549-9D3C-015F55833177}"/>
              </a:ext>
            </a:extLst>
          </p:cNvPr>
          <p:cNvSpPr/>
          <p:nvPr/>
        </p:nvSpPr>
        <p:spPr>
          <a:xfrm>
            <a:off x="14581985" y="11166397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C958D03F-9039-7849-8B2B-E5D85CB22E76}"/>
              </a:ext>
            </a:extLst>
          </p:cNvPr>
          <p:cNvSpPr/>
          <p:nvPr/>
        </p:nvSpPr>
        <p:spPr>
          <a:xfrm>
            <a:off x="11056853" y="2536362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5E8E54D0-BB44-B741-8A33-CE834C3F57B0}"/>
              </a:ext>
            </a:extLst>
          </p:cNvPr>
          <p:cNvSpPr txBox="1"/>
          <p:nvPr/>
        </p:nvSpPr>
        <p:spPr>
          <a:xfrm>
            <a:off x="1290961" y="5190281"/>
            <a:ext cx="6931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11F5F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</a:t>
            </a:r>
          </a:p>
          <a:p>
            <a:r>
              <a:rPr lang="en-US" sz="8000" b="1" dirty="0">
                <a:solidFill>
                  <a:srgbClr val="011F5F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24" name="CuadroTexto 351">
            <a:extLst>
              <a:ext uri="{FF2B5EF4-FFF2-40B4-BE49-F238E27FC236}">
                <a16:creationId xmlns:a16="http://schemas.microsoft.com/office/drawing/2014/main" id="{E42A3E96-CF2F-3E48-AB2A-458F12496790}"/>
              </a:ext>
            </a:extLst>
          </p:cNvPr>
          <p:cNvSpPr txBox="1"/>
          <p:nvPr/>
        </p:nvSpPr>
        <p:spPr>
          <a:xfrm>
            <a:off x="1290961" y="7831366"/>
            <a:ext cx="72445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3200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sz="3200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DBBED7-6565-C44B-A40B-5A7B2CC7D633}"/>
              </a:ext>
            </a:extLst>
          </p:cNvPr>
          <p:cNvSpPr/>
          <p:nvPr/>
        </p:nvSpPr>
        <p:spPr>
          <a:xfrm>
            <a:off x="12503776" y="3051616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2B5CCB-3AC1-8346-BDBE-6EF577EADB34}"/>
              </a:ext>
            </a:extLst>
          </p:cNvPr>
          <p:cNvSpPr/>
          <p:nvPr/>
        </p:nvSpPr>
        <p:spPr>
          <a:xfrm>
            <a:off x="12811946" y="5906328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CE162B-3693-4A42-8AD9-1CDD762E23B2}"/>
              </a:ext>
            </a:extLst>
          </p:cNvPr>
          <p:cNvSpPr/>
          <p:nvPr/>
        </p:nvSpPr>
        <p:spPr>
          <a:xfrm>
            <a:off x="12860516" y="8827947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260327A-1F75-2B4B-B5D9-CFA46BC5C399}"/>
              </a:ext>
            </a:extLst>
          </p:cNvPr>
          <p:cNvSpPr/>
          <p:nvPr/>
        </p:nvSpPr>
        <p:spPr>
          <a:xfrm>
            <a:off x="12811946" y="11704962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822052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58">
            <a:extLst>
              <a:ext uri="{FF2B5EF4-FFF2-40B4-BE49-F238E27FC236}">
                <a16:creationId xmlns:a16="http://schemas.microsoft.com/office/drawing/2014/main" id="{455AEF51-D9E5-EA45-81EB-F9D4605E8302}"/>
              </a:ext>
            </a:extLst>
          </p:cNvPr>
          <p:cNvSpPr/>
          <p:nvPr/>
        </p:nvSpPr>
        <p:spPr>
          <a:xfrm>
            <a:off x="2800636" y="5291343"/>
            <a:ext cx="5453743" cy="219441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0">
            <a:extLst>
              <a:ext uri="{FF2B5EF4-FFF2-40B4-BE49-F238E27FC236}">
                <a16:creationId xmlns:a16="http://schemas.microsoft.com/office/drawing/2014/main" id="{94635653-C4E9-864C-B616-9CE7934B2777}"/>
              </a:ext>
            </a:extLst>
          </p:cNvPr>
          <p:cNvSpPr/>
          <p:nvPr/>
        </p:nvSpPr>
        <p:spPr>
          <a:xfrm>
            <a:off x="2800636" y="9526953"/>
            <a:ext cx="5453743" cy="2194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3">
            <a:extLst>
              <a:ext uri="{FF2B5EF4-FFF2-40B4-BE49-F238E27FC236}">
                <a16:creationId xmlns:a16="http://schemas.microsoft.com/office/drawing/2014/main" id="{269F9C33-D1FA-7747-B386-A1554DC8EEA9}"/>
              </a:ext>
            </a:extLst>
          </p:cNvPr>
          <p:cNvSpPr/>
          <p:nvPr/>
        </p:nvSpPr>
        <p:spPr>
          <a:xfrm>
            <a:off x="16334047" y="5291343"/>
            <a:ext cx="5453743" cy="2194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4">
            <a:extLst>
              <a:ext uri="{FF2B5EF4-FFF2-40B4-BE49-F238E27FC236}">
                <a16:creationId xmlns:a16="http://schemas.microsoft.com/office/drawing/2014/main" id="{7A9E6333-33DE-0F4A-B081-FD1D8FC9CFF5}"/>
              </a:ext>
            </a:extLst>
          </p:cNvPr>
          <p:cNvSpPr/>
          <p:nvPr/>
        </p:nvSpPr>
        <p:spPr>
          <a:xfrm>
            <a:off x="16334047" y="9526953"/>
            <a:ext cx="5453743" cy="21944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40">
            <a:extLst>
              <a:ext uri="{FF2B5EF4-FFF2-40B4-BE49-F238E27FC236}">
                <a16:creationId xmlns:a16="http://schemas.microsoft.com/office/drawing/2014/main" id="{05F88B54-1A03-2141-94CE-B47897847621}"/>
              </a:ext>
            </a:extLst>
          </p:cNvPr>
          <p:cNvSpPr/>
          <p:nvPr/>
        </p:nvSpPr>
        <p:spPr>
          <a:xfrm>
            <a:off x="3230053" y="9777525"/>
            <a:ext cx="4561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09" name="Rectangle 140">
            <a:extLst>
              <a:ext uri="{FF2B5EF4-FFF2-40B4-BE49-F238E27FC236}">
                <a16:creationId xmlns:a16="http://schemas.microsoft.com/office/drawing/2014/main" id="{DEB1D92D-E951-804F-8C5E-F194F867DFB6}"/>
              </a:ext>
            </a:extLst>
          </p:cNvPr>
          <p:cNvSpPr/>
          <p:nvPr/>
        </p:nvSpPr>
        <p:spPr>
          <a:xfrm>
            <a:off x="3323239" y="5478569"/>
            <a:ext cx="4561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2" name="Rectangle 140">
            <a:extLst>
              <a:ext uri="{FF2B5EF4-FFF2-40B4-BE49-F238E27FC236}">
                <a16:creationId xmlns:a16="http://schemas.microsoft.com/office/drawing/2014/main" id="{650A21C8-EED3-1643-9096-224E3D088893}"/>
              </a:ext>
            </a:extLst>
          </p:cNvPr>
          <p:cNvSpPr/>
          <p:nvPr/>
        </p:nvSpPr>
        <p:spPr>
          <a:xfrm>
            <a:off x="16814264" y="9766624"/>
            <a:ext cx="4561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15" name="Rectangle 140">
            <a:extLst>
              <a:ext uri="{FF2B5EF4-FFF2-40B4-BE49-F238E27FC236}">
                <a16:creationId xmlns:a16="http://schemas.microsoft.com/office/drawing/2014/main" id="{B55F4566-1AC2-DF40-9A37-B8C16F41D2A3}"/>
              </a:ext>
            </a:extLst>
          </p:cNvPr>
          <p:cNvSpPr/>
          <p:nvPr/>
        </p:nvSpPr>
        <p:spPr>
          <a:xfrm>
            <a:off x="16624446" y="5492103"/>
            <a:ext cx="4844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CuadroTexto 350">
            <a:extLst>
              <a:ext uri="{FF2B5EF4-FFF2-40B4-BE49-F238E27FC236}">
                <a16:creationId xmlns:a16="http://schemas.microsoft.com/office/drawing/2014/main" id="{16783348-64B5-DC40-B10E-E2F51110CE92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27" name="CuadroTexto 351">
            <a:extLst>
              <a:ext uri="{FF2B5EF4-FFF2-40B4-BE49-F238E27FC236}">
                <a16:creationId xmlns:a16="http://schemas.microsoft.com/office/drawing/2014/main" id="{C4EEA39E-F83B-C743-B728-ACDA13572137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4" name="Forma libre 33">
            <a:extLst>
              <a:ext uri="{FF2B5EF4-FFF2-40B4-BE49-F238E27FC236}">
                <a16:creationId xmlns:a16="http://schemas.microsoft.com/office/drawing/2014/main" id="{554AF457-0739-BF49-AA7C-3A8883D093B4}"/>
              </a:ext>
            </a:extLst>
          </p:cNvPr>
          <p:cNvSpPr/>
          <p:nvPr/>
        </p:nvSpPr>
        <p:spPr>
          <a:xfrm>
            <a:off x="9116887" y="5080921"/>
            <a:ext cx="6139074" cy="4173156"/>
          </a:xfrm>
          <a:custGeom>
            <a:avLst/>
            <a:gdLst>
              <a:gd name="connsiteX0" fmla="*/ 2801811 w 3810000"/>
              <a:gd name="connsiteY0" fmla="*/ 3157283 h 3155950"/>
              <a:gd name="connsiteX1" fmla="*/ 1011555 w 3810000"/>
              <a:gd name="connsiteY1" fmla="*/ 3157283 h 3155950"/>
              <a:gd name="connsiteX2" fmla="*/ 3175 w 3810000"/>
              <a:gd name="connsiteY2" fmla="*/ 3175 h 3155950"/>
              <a:gd name="connsiteX3" fmla="*/ 3810190 w 3810000"/>
              <a:gd name="connsiteY3" fmla="*/ 3175 h 3155950"/>
              <a:gd name="connsiteX4" fmla="*/ 2801811 w 3810000"/>
              <a:gd name="connsiteY4" fmla="*/ 3157283 h 315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3155950">
                <a:moveTo>
                  <a:pt x="2801811" y="3157283"/>
                </a:moveTo>
                <a:lnTo>
                  <a:pt x="1011555" y="3157283"/>
                </a:lnTo>
                <a:lnTo>
                  <a:pt x="3175" y="3175"/>
                </a:lnTo>
                <a:lnTo>
                  <a:pt x="3810190" y="3175"/>
                </a:lnTo>
                <a:lnTo>
                  <a:pt x="2801811" y="3157283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34">
            <a:extLst>
              <a:ext uri="{FF2B5EF4-FFF2-40B4-BE49-F238E27FC236}">
                <a16:creationId xmlns:a16="http://schemas.microsoft.com/office/drawing/2014/main" id="{F271D882-8083-C14D-8C16-4049D2DCE991}"/>
              </a:ext>
            </a:extLst>
          </p:cNvPr>
          <p:cNvSpPr/>
          <p:nvPr/>
        </p:nvSpPr>
        <p:spPr>
          <a:xfrm>
            <a:off x="9116990" y="3978649"/>
            <a:ext cx="6139074" cy="2210067"/>
          </a:xfrm>
          <a:custGeom>
            <a:avLst/>
            <a:gdLst>
              <a:gd name="connsiteX0" fmla="*/ 3810127 w 3810000"/>
              <a:gd name="connsiteY0" fmla="*/ 687261 h 1371600"/>
              <a:gd name="connsiteX1" fmla="*/ 1906651 w 3810000"/>
              <a:gd name="connsiteY1" fmla="*/ 1371346 h 1371600"/>
              <a:gd name="connsiteX2" fmla="*/ 3175 w 3810000"/>
              <a:gd name="connsiteY2" fmla="*/ 687261 h 1371600"/>
              <a:gd name="connsiteX3" fmla="*/ 1906651 w 3810000"/>
              <a:gd name="connsiteY3" fmla="*/ 3175 h 1371600"/>
              <a:gd name="connsiteX4" fmla="*/ 3810127 w 3810000"/>
              <a:gd name="connsiteY4" fmla="*/ 687261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1371600">
                <a:moveTo>
                  <a:pt x="3810127" y="687261"/>
                </a:moveTo>
                <a:cubicBezTo>
                  <a:pt x="3810127" y="1065071"/>
                  <a:pt x="2957911" y="1371346"/>
                  <a:pt x="1906651" y="1371346"/>
                </a:cubicBezTo>
                <a:cubicBezTo>
                  <a:pt x="855390" y="1371346"/>
                  <a:pt x="3175" y="1065071"/>
                  <a:pt x="3175" y="687261"/>
                </a:cubicBezTo>
                <a:cubicBezTo>
                  <a:pt x="3175" y="309451"/>
                  <a:pt x="855390" y="3175"/>
                  <a:pt x="1906651" y="3175"/>
                </a:cubicBezTo>
                <a:cubicBezTo>
                  <a:pt x="2957911" y="3175"/>
                  <a:pt x="3810127" y="309451"/>
                  <a:pt x="3810127" y="687261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36">
            <a:extLst>
              <a:ext uri="{FF2B5EF4-FFF2-40B4-BE49-F238E27FC236}">
                <a16:creationId xmlns:a16="http://schemas.microsoft.com/office/drawing/2014/main" id="{1076380B-1E25-FC4F-AF1F-67BD51EB0F57}"/>
              </a:ext>
            </a:extLst>
          </p:cNvPr>
          <p:cNvSpPr/>
          <p:nvPr/>
        </p:nvSpPr>
        <p:spPr>
          <a:xfrm>
            <a:off x="10741697" y="11039792"/>
            <a:ext cx="2885365" cy="1043643"/>
          </a:xfrm>
          <a:custGeom>
            <a:avLst/>
            <a:gdLst>
              <a:gd name="connsiteX0" fmla="*/ 1793494 w 1790700"/>
              <a:gd name="connsiteY0" fmla="*/ 324866 h 647700"/>
              <a:gd name="connsiteX1" fmla="*/ 898335 w 1790700"/>
              <a:gd name="connsiteY1" fmla="*/ 646557 h 647700"/>
              <a:gd name="connsiteX2" fmla="*/ 3176 w 1790700"/>
              <a:gd name="connsiteY2" fmla="*/ 324866 h 647700"/>
              <a:gd name="connsiteX3" fmla="*/ 898335 w 1790700"/>
              <a:gd name="connsiteY3" fmla="*/ 3175 h 647700"/>
              <a:gd name="connsiteX4" fmla="*/ 1793494 w 1790700"/>
              <a:gd name="connsiteY4" fmla="*/ 324866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0700" h="647700">
                <a:moveTo>
                  <a:pt x="1793494" y="324866"/>
                </a:moveTo>
                <a:cubicBezTo>
                  <a:pt x="1793494" y="502531"/>
                  <a:pt x="1392718" y="646557"/>
                  <a:pt x="898335" y="646557"/>
                </a:cubicBezTo>
                <a:cubicBezTo>
                  <a:pt x="403952" y="646557"/>
                  <a:pt x="3176" y="502531"/>
                  <a:pt x="3176" y="324866"/>
                </a:cubicBezTo>
                <a:cubicBezTo>
                  <a:pt x="3176" y="147201"/>
                  <a:pt x="403952" y="3175"/>
                  <a:pt x="898335" y="3175"/>
                </a:cubicBezTo>
                <a:cubicBezTo>
                  <a:pt x="1392718" y="3175"/>
                  <a:pt x="1793494" y="147201"/>
                  <a:pt x="1793494" y="324866"/>
                </a:cubicBez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37">
            <a:extLst>
              <a:ext uri="{FF2B5EF4-FFF2-40B4-BE49-F238E27FC236}">
                <a16:creationId xmlns:a16="http://schemas.microsoft.com/office/drawing/2014/main" id="{1B030A96-24D3-324D-87F8-F5B504DE69B9}"/>
              </a:ext>
            </a:extLst>
          </p:cNvPr>
          <p:cNvSpPr/>
          <p:nvPr/>
        </p:nvSpPr>
        <p:spPr>
          <a:xfrm>
            <a:off x="10741697" y="9250644"/>
            <a:ext cx="2885365" cy="2210067"/>
          </a:xfrm>
          <a:custGeom>
            <a:avLst/>
            <a:gdLst>
              <a:gd name="connsiteX0" fmla="*/ 3175 w 1790700"/>
              <a:gd name="connsiteY0" fmla="*/ 3175 h 1397000"/>
              <a:gd name="connsiteX1" fmla="*/ 1793431 w 1790700"/>
              <a:gd name="connsiteY1" fmla="*/ 3175 h 1397000"/>
              <a:gd name="connsiteX2" fmla="*/ 1793431 w 1790700"/>
              <a:gd name="connsiteY2" fmla="*/ 1398079 h 1397000"/>
              <a:gd name="connsiteX3" fmla="*/ 3175 w 1790700"/>
              <a:gd name="connsiteY3" fmla="*/ 1398079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0700" h="1397000">
                <a:moveTo>
                  <a:pt x="3175" y="3175"/>
                </a:moveTo>
                <a:lnTo>
                  <a:pt x="1793431" y="3175"/>
                </a:lnTo>
                <a:lnTo>
                  <a:pt x="1793431" y="1398079"/>
                </a:lnTo>
                <a:lnTo>
                  <a:pt x="3175" y="1398079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40" name="Rectangle 140">
            <a:extLst>
              <a:ext uri="{FF2B5EF4-FFF2-40B4-BE49-F238E27FC236}">
                <a16:creationId xmlns:a16="http://schemas.microsoft.com/office/drawing/2014/main" id="{36C932B4-CE07-C542-8D03-005FCB6EAC66}"/>
              </a:ext>
            </a:extLst>
          </p:cNvPr>
          <p:cNvSpPr/>
          <p:nvPr/>
        </p:nvSpPr>
        <p:spPr>
          <a:xfrm>
            <a:off x="10648799" y="4811325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41" name="Rectangle 140">
            <a:extLst>
              <a:ext uri="{FF2B5EF4-FFF2-40B4-BE49-F238E27FC236}">
                <a16:creationId xmlns:a16="http://schemas.microsoft.com/office/drawing/2014/main" id="{D5301986-1DE9-C64B-AA24-6A397F3A6C0E}"/>
              </a:ext>
            </a:extLst>
          </p:cNvPr>
          <p:cNvSpPr/>
          <p:nvPr/>
        </p:nvSpPr>
        <p:spPr>
          <a:xfrm>
            <a:off x="10648799" y="7396888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42" name="Rectangle 140">
            <a:extLst>
              <a:ext uri="{FF2B5EF4-FFF2-40B4-BE49-F238E27FC236}">
                <a16:creationId xmlns:a16="http://schemas.microsoft.com/office/drawing/2014/main" id="{56E4FDD6-84E0-CA43-A47A-7DA66FC51627}"/>
              </a:ext>
            </a:extLst>
          </p:cNvPr>
          <p:cNvSpPr/>
          <p:nvPr/>
        </p:nvSpPr>
        <p:spPr>
          <a:xfrm>
            <a:off x="10693866" y="10000582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46" name="Rectangle 140">
            <a:extLst>
              <a:ext uri="{FF2B5EF4-FFF2-40B4-BE49-F238E27FC236}">
                <a16:creationId xmlns:a16="http://schemas.microsoft.com/office/drawing/2014/main" id="{486AC46A-650B-6040-897E-B62E6901A567}"/>
              </a:ext>
            </a:extLst>
          </p:cNvPr>
          <p:cNvSpPr/>
          <p:nvPr/>
        </p:nvSpPr>
        <p:spPr>
          <a:xfrm>
            <a:off x="10720761" y="12234110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D6833E-18E9-B34B-9337-5D432B6AB2C6}"/>
              </a:ext>
            </a:extLst>
          </p:cNvPr>
          <p:cNvSpPr/>
          <p:nvPr/>
        </p:nvSpPr>
        <p:spPr>
          <a:xfrm>
            <a:off x="3790472" y="6011774"/>
            <a:ext cx="3474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4BA8743-8C34-054D-8AD8-AB601A825B38}"/>
              </a:ext>
            </a:extLst>
          </p:cNvPr>
          <p:cNvSpPr/>
          <p:nvPr/>
        </p:nvSpPr>
        <p:spPr>
          <a:xfrm>
            <a:off x="3790472" y="10316146"/>
            <a:ext cx="3474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D883E8-466B-144A-B4DD-8DE6813A01AD}"/>
              </a:ext>
            </a:extLst>
          </p:cNvPr>
          <p:cNvSpPr/>
          <p:nvPr/>
        </p:nvSpPr>
        <p:spPr>
          <a:xfrm>
            <a:off x="17283446" y="6011774"/>
            <a:ext cx="3474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C07061-6D73-D342-9D6F-ACC1344AC20C}"/>
              </a:ext>
            </a:extLst>
          </p:cNvPr>
          <p:cNvSpPr/>
          <p:nvPr/>
        </p:nvSpPr>
        <p:spPr>
          <a:xfrm>
            <a:off x="17283446" y="10316146"/>
            <a:ext cx="3474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137296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a libre 20">
            <a:extLst>
              <a:ext uri="{FF2B5EF4-FFF2-40B4-BE49-F238E27FC236}">
                <a16:creationId xmlns:a16="http://schemas.microsoft.com/office/drawing/2014/main" id="{75ED828E-CEF2-9F4E-83D0-42CDBA29B574}"/>
              </a:ext>
            </a:extLst>
          </p:cNvPr>
          <p:cNvSpPr/>
          <p:nvPr/>
        </p:nvSpPr>
        <p:spPr>
          <a:xfrm>
            <a:off x="11270133" y="8599109"/>
            <a:ext cx="1878743" cy="4021595"/>
          </a:xfrm>
          <a:custGeom>
            <a:avLst/>
            <a:gdLst>
              <a:gd name="connsiteX0" fmla="*/ 3175 w 895350"/>
              <a:gd name="connsiteY0" fmla="*/ 3175 h 2311400"/>
              <a:gd name="connsiteX1" fmla="*/ 895414 w 895350"/>
              <a:gd name="connsiteY1" fmla="*/ 3175 h 2311400"/>
              <a:gd name="connsiteX2" fmla="*/ 895414 w 895350"/>
              <a:gd name="connsiteY2" fmla="*/ 2309686 h 2311400"/>
              <a:gd name="connsiteX3" fmla="*/ 3175 w 895350"/>
              <a:gd name="connsiteY3" fmla="*/ 2309686 h 231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0" h="2311400">
                <a:moveTo>
                  <a:pt x="3175" y="3175"/>
                </a:moveTo>
                <a:lnTo>
                  <a:pt x="895414" y="3175"/>
                </a:lnTo>
                <a:lnTo>
                  <a:pt x="895414" y="2309686"/>
                </a:lnTo>
                <a:lnTo>
                  <a:pt x="3175" y="2309686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18" name="Forma libre 17">
            <a:extLst>
              <a:ext uri="{FF2B5EF4-FFF2-40B4-BE49-F238E27FC236}">
                <a16:creationId xmlns:a16="http://schemas.microsoft.com/office/drawing/2014/main" id="{25894D5A-4F6A-AE4E-A690-AA1247B5546C}"/>
              </a:ext>
            </a:extLst>
          </p:cNvPr>
          <p:cNvSpPr/>
          <p:nvPr/>
        </p:nvSpPr>
        <p:spPr>
          <a:xfrm>
            <a:off x="7429561" y="4141878"/>
            <a:ext cx="9473662" cy="917012"/>
          </a:xfrm>
          <a:custGeom>
            <a:avLst/>
            <a:gdLst>
              <a:gd name="connsiteX0" fmla="*/ 4448366 w 4514850"/>
              <a:gd name="connsiteY0" fmla="*/ 3175 h 527050"/>
              <a:gd name="connsiteX1" fmla="*/ 4514660 w 4514850"/>
              <a:gd name="connsiteY1" fmla="*/ 3175 h 527050"/>
              <a:gd name="connsiteX2" fmla="*/ 4514660 w 4514850"/>
              <a:gd name="connsiteY2" fmla="*/ 529654 h 527050"/>
              <a:gd name="connsiteX3" fmla="*/ 4448366 w 4514850"/>
              <a:gd name="connsiteY3" fmla="*/ 529654 h 527050"/>
              <a:gd name="connsiteX4" fmla="*/ 69469 w 4514850"/>
              <a:gd name="connsiteY4" fmla="*/ 529654 h 527050"/>
              <a:gd name="connsiteX5" fmla="*/ 69469 w 4514850"/>
              <a:gd name="connsiteY5" fmla="*/ 3175 h 527050"/>
              <a:gd name="connsiteX6" fmla="*/ 3175 w 4514850"/>
              <a:gd name="connsiteY6" fmla="*/ 3175 h 527050"/>
              <a:gd name="connsiteX7" fmla="*/ 69469 w 4514850"/>
              <a:gd name="connsiteY7" fmla="*/ 3175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4850" h="527050">
                <a:moveTo>
                  <a:pt x="4448366" y="3175"/>
                </a:moveTo>
                <a:cubicBezTo>
                  <a:pt x="4484979" y="3175"/>
                  <a:pt x="4514660" y="3175"/>
                  <a:pt x="4514660" y="3175"/>
                </a:cubicBezTo>
                <a:lnTo>
                  <a:pt x="4514660" y="529654"/>
                </a:lnTo>
                <a:cubicBezTo>
                  <a:pt x="4514660" y="529654"/>
                  <a:pt x="4484979" y="529654"/>
                  <a:pt x="4448366" y="529654"/>
                </a:cubicBezTo>
                <a:lnTo>
                  <a:pt x="69469" y="529654"/>
                </a:lnTo>
                <a:lnTo>
                  <a:pt x="69469" y="3175"/>
                </a:lnTo>
                <a:cubicBezTo>
                  <a:pt x="32856" y="3175"/>
                  <a:pt x="3175" y="3175"/>
                  <a:pt x="3175" y="3175"/>
                </a:cubicBezTo>
                <a:cubicBezTo>
                  <a:pt x="3175" y="3175"/>
                  <a:pt x="32856" y="3175"/>
                  <a:pt x="69469" y="31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19" name="Forma libre 18">
            <a:extLst>
              <a:ext uri="{FF2B5EF4-FFF2-40B4-BE49-F238E27FC236}">
                <a16:creationId xmlns:a16="http://schemas.microsoft.com/office/drawing/2014/main" id="{0FFFE069-F318-C34D-B29F-671FE3996FEB}"/>
              </a:ext>
            </a:extLst>
          </p:cNvPr>
          <p:cNvSpPr/>
          <p:nvPr/>
        </p:nvSpPr>
        <p:spPr>
          <a:xfrm>
            <a:off x="7645624" y="5057895"/>
            <a:ext cx="9127227" cy="1878218"/>
          </a:xfrm>
          <a:custGeom>
            <a:avLst/>
            <a:gdLst>
              <a:gd name="connsiteX0" fmla="*/ 3175 w 4349750"/>
              <a:gd name="connsiteY0" fmla="*/ 3175 h 1079500"/>
              <a:gd name="connsiteX1" fmla="*/ 4350194 w 4349750"/>
              <a:gd name="connsiteY1" fmla="*/ 3175 h 1079500"/>
              <a:gd name="connsiteX2" fmla="*/ 4350194 w 4349750"/>
              <a:gd name="connsiteY2" fmla="*/ 1080580 h 1079500"/>
              <a:gd name="connsiteX3" fmla="*/ 3174 w 4349750"/>
              <a:gd name="connsiteY3" fmla="*/ 1080580 h 10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750" h="1079500">
                <a:moveTo>
                  <a:pt x="3175" y="3175"/>
                </a:moveTo>
                <a:lnTo>
                  <a:pt x="4350194" y="3175"/>
                </a:lnTo>
                <a:lnTo>
                  <a:pt x="4350194" y="1080580"/>
                </a:lnTo>
                <a:lnTo>
                  <a:pt x="3174" y="1080580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 19">
            <a:extLst>
              <a:ext uri="{FF2B5EF4-FFF2-40B4-BE49-F238E27FC236}">
                <a16:creationId xmlns:a16="http://schemas.microsoft.com/office/drawing/2014/main" id="{96E53412-711A-E34E-BA8C-ECEC555BDDE8}"/>
              </a:ext>
            </a:extLst>
          </p:cNvPr>
          <p:cNvSpPr/>
          <p:nvPr/>
        </p:nvSpPr>
        <p:spPr>
          <a:xfrm>
            <a:off x="7645624" y="6932466"/>
            <a:ext cx="9127227" cy="3038293"/>
          </a:xfrm>
          <a:custGeom>
            <a:avLst/>
            <a:gdLst>
              <a:gd name="connsiteX0" fmla="*/ 2622804 w 4349750"/>
              <a:gd name="connsiteY0" fmla="*/ 1744091 h 1746250"/>
              <a:gd name="connsiteX1" fmla="*/ 1730502 w 4349750"/>
              <a:gd name="connsiteY1" fmla="*/ 1744091 h 1746250"/>
              <a:gd name="connsiteX2" fmla="*/ 3175 w 4349750"/>
              <a:gd name="connsiteY2" fmla="*/ 3175 h 1746250"/>
              <a:gd name="connsiteX3" fmla="*/ 4350132 w 4349750"/>
              <a:gd name="connsiteY3" fmla="*/ 3175 h 1746250"/>
              <a:gd name="connsiteX4" fmla="*/ 2622804 w 4349750"/>
              <a:gd name="connsiteY4" fmla="*/ 1744091 h 174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9750" h="1746250">
                <a:moveTo>
                  <a:pt x="2622804" y="1744091"/>
                </a:moveTo>
                <a:lnTo>
                  <a:pt x="1730502" y="1744091"/>
                </a:lnTo>
                <a:lnTo>
                  <a:pt x="3175" y="3175"/>
                </a:lnTo>
                <a:lnTo>
                  <a:pt x="4350132" y="3175"/>
                </a:lnTo>
                <a:lnTo>
                  <a:pt x="2622804" y="1744091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51" name="Rectangle 140">
            <a:extLst>
              <a:ext uri="{FF2B5EF4-FFF2-40B4-BE49-F238E27FC236}">
                <a16:creationId xmlns:a16="http://schemas.microsoft.com/office/drawing/2014/main" id="{42DD8C29-26D1-AC47-83A5-C59BB95F65FD}"/>
              </a:ext>
            </a:extLst>
          </p:cNvPr>
          <p:cNvSpPr/>
          <p:nvPr/>
        </p:nvSpPr>
        <p:spPr>
          <a:xfrm>
            <a:off x="9503355" y="5825554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140">
            <a:extLst>
              <a:ext uri="{FF2B5EF4-FFF2-40B4-BE49-F238E27FC236}">
                <a16:creationId xmlns:a16="http://schemas.microsoft.com/office/drawing/2014/main" id="{594DD898-59E4-5D43-86EE-8E59C4A161F1}"/>
              </a:ext>
            </a:extLst>
          </p:cNvPr>
          <p:cNvSpPr/>
          <p:nvPr/>
        </p:nvSpPr>
        <p:spPr>
          <a:xfrm>
            <a:off x="10292007" y="4290062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5" name="Rectangle 140">
            <a:extLst>
              <a:ext uri="{FF2B5EF4-FFF2-40B4-BE49-F238E27FC236}">
                <a16:creationId xmlns:a16="http://schemas.microsoft.com/office/drawing/2014/main" id="{46DEF6CD-238D-974A-BDCA-D7D115004F2A}"/>
              </a:ext>
            </a:extLst>
          </p:cNvPr>
          <p:cNvSpPr/>
          <p:nvPr/>
        </p:nvSpPr>
        <p:spPr>
          <a:xfrm>
            <a:off x="11226642" y="11009523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2" name="CuadroTexto 350">
            <a:extLst>
              <a:ext uri="{FF2B5EF4-FFF2-40B4-BE49-F238E27FC236}">
                <a16:creationId xmlns:a16="http://schemas.microsoft.com/office/drawing/2014/main" id="{118714C2-19C1-014B-A3AA-C1F082752822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63" name="CuadroTexto 351">
            <a:extLst>
              <a:ext uri="{FF2B5EF4-FFF2-40B4-BE49-F238E27FC236}">
                <a16:creationId xmlns:a16="http://schemas.microsoft.com/office/drawing/2014/main" id="{9468DB20-C6C7-4E49-A5B5-8D06C1A140E9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3" name="Rectangle 140">
            <a:extLst>
              <a:ext uri="{FF2B5EF4-FFF2-40B4-BE49-F238E27FC236}">
                <a16:creationId xmlns:a16="http://schemas.microsoft.com/office/drawing/2014/main" id="{76057197-5963-5448-AA71-05619705219D}"/>
              </a:ext>
            </a:extLst>
          </p:cNvPr>
          <p:cNvSpPr/>
          <p:nvPr/>
        </p:nvSpPr>
        <p:spPr>
          <a:xfrm>
            <a:off x="9503355" y="7600566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1F9D7DC0-F06F-2141-85DA-43FD222DC4DF}"/>
              </a:ext>
            </a:extLst>
          </p:cNvPr>
          <p:cNvSpPr/>
          <p:nvPr/>
        </p:nvSpPr>
        <p:spPr>
          <a:xfrm>
            <a:off x="2323488" y="4159447"/>
            <a:ext cx="225047" cy="13849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31986094-E929-C544-9FAB-FCE471550C76}"/>
              </a:ext>
            </a:extLst>
          </p:cNvPr>
          <p:cNvSpPr/>
          <p:nvPr/>
        </p:nvSpPr>
        <p:spPr>
          <a:xfrm>
            <a:off x="2323488" y="8408718"/>
            <a:ext cx="225047" cy="138499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D6674224-4226-EF40-B0E1-0FA8F1EE5023}"/>
              </a:ext>
            </a:extLst>
          </p:cNvPr>
          <p:cNvSpPr/>
          <p:nvPr/>
        </p:nvSpPr>
        <p:spPr>
          <a:xfrm>
            <a:off x="22000312" y="4242928"/>
            <a:ext cx="225047" cy="13849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SV"/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602DDD7B-2D28-CD46-A584-6CC95BAA70B6}"/>
              </a:ext>
            </a:extLst>
          </p:cNvPr>
          <p:cNvSpPr/>
          <p:nvPr/>
        </p:nvSpPr>
        <p:spPr>
          <a:xfrm>
            <a:off x="21890111" y="8393859"/>
            <a:ext cx="225047" cy="138499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SV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42DB7A-7AA8-5B46-91F2-2E5F1C4D3091}"/>
              </a:ext>
            </a:extLst>
          </p:cNvPr>
          <p:cNvSpPr/>
          <p:nvPr/>
        </p:nvSpPr>
        <p:spPr>
          <a:xfrm>
            <a:off x="2844011" y="4159447"/>
            <a:ext cx="3393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985240-B0D9-5F48-8677-DC81CA637857}"/>
              </a:ext>
            </a:extLst>
          </p:cNvPr>
          <p:cNvSpPr/>
          <p:nvPr/>
        </p:nvSpPr>
        <p:spPr>
          <a:xfrm>
            <a:off x="2915510" y="8508423"/>
            <a:ext cx="3393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51F2C7-0162-FE44-9506-E0E9DE09715C}"/>
              </a:ext>
            </a:extLst>
          </p:cNvPr>
          <p:cNvSpPr/>
          <p:nvPr/>
        </p:nvSpPr>
        <p:spPr>
          <a:xfrm>
            <a:off x="18336674" y="4290062"/>
            <a:ext cx="3393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F4B7FCD-721C-F940-A58F-D3951B91D280}"/>
              </a:ext>
            </a:extLst>
          </p:cNvPr>
          <p:cNvSpPr/>
          <p:nvPr/>
        </p:nvSpPr>
        <p:spPr>
          <a:xfrm>
            <a:off x="18336674" y="8492334"/>
            <a:ext cx="3393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331079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ágono 1">
            <a:extLst>
              <a:ext uri="{FF2B5EF4-FFF2-40B4-BE49-F238E27FC236}">
                <a16:creationId xmlns:a16="http://schemas.microsoft.com/office/drawing/2014/main" id="{989EE47B-13B0-7946-9356-BD8A1597F12B}"/>
              </a:ext>
            </a:extLst>
          </p:cNvPr>
          <p:cNvSpPr/>
          <p:nvPr/>
        </p:nvSpPr>
        <p:spPr>
          <a:xfrm rot="10800000">
            <a:off x="10617200" y="5732969"/>
            <a:ext cx="13760450" cy="1669513"/>
          </a:xfrm>
          <a:prstGeom prst="homePlate">
            <a:avLst>
              <a:gd name="adj" fmla="val 2109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82" name="Pentágono 81">
            <a:extLst>
              <a:ext uri="{FF2B5EF4-FFF2-40B4-BE49-F238E27FC236}">
                <a16:creationId xmlns:a16="http://schemas.microsoft.com/office/drawing/2014/main" id="{3A3C0307-A139-BE4C-80F4-EB8DC1D68D51}"/>
              </a:ext>
            </a:extLst>
          </p:cNvPr>
          <p:cNvSpPr/>
          <p:nvPr/>
        </p:nvSpPr>
        <p:spPr>
          <a:xfrm rot="10800000">
            <a:off x="10622059" y="7568534"/>
            <a:ext cx="13760450" cy="1669513"/>
          </a:xfrm>
          <a:prstGeom prst="homePlate">
            <a:avLst>
              <a:gd name="adj" fmla="val 2413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83" name="Pentágono 82">
            <a:extLst>
              <a:ext uri="{FF2B5EF4-FFF2-40B4-BE49-F238E27FC236}">
                <a16:creationId xmlns:a16="http://schemas.microsoft.com/office/drawing/2014/main" id="{F8DA15CD-618F-2241-A605-78CD3083FDAE}"/>
              </a:ext>
            </a:extLst>
          </p:cNvPr>
          <p:cNvSpPr/>
          <p:nvPr/>
        </p:nvSpPr>
        <p:spPr>
          <a:xfrm rot="10800000">
            <a:off x="10622059" y="9430286"/>
            <a:ext cx="13760450" cy="1669513"/>
          </a:xfrm>
          <a:prstGeom prst="homePlate">
            <a:avLst>
              <a:gd name="adj" fmla="val 256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84" name="Rectangle 140">
            <a:extLst>
              <a:ext uri="{FF2B5EF4-FFF2-40B4-BE49-F238E27FC236}">
                <a16:creationId xmlns:a16="http://schemas.microsoft.com/office/drawing/2014/main" id="{B2C83482-3BB1-AA49-B708-5165DFC2E822}"/>
              </a:ext>
            </a:extLst>
          </p:cNvPr>
          <p:cNvSpPr/>
          <p:nvPr/>
        </p:nvSpPr>
        <p:spPr>
          <a:xfrm>
            <a:off x="11725579" y="7803482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88" name="Rectangle 140">
            <a:extLst>
              <a:ext uri="{FF2B5EF4-FFF2-40B4-BE49-F238E27FC236}">
                <a16:creationId xmlns:a16="http://schemas.microsoft.com/office/drawing/2014/main" id="{7C93E2B6-A4B5-BA4F-B8EF-4D1BE76657BF}"/>
              </a:ext>
            </a:extLst>
          </p:cNvPr>
          <p:cNvSpPr/>
          <p:nvPr/>
        </p:nvSpPr>
        <p:spPr>
          <a:xfrm>
            <a:off x="11725579" y="9671133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Advocacy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90" name="Rectangle 140">
            <a:extLst>
              <a:ext uri="{FF2B5EF4-FFF2-40B4-BE49-F238E27FC236}">
                <a16:creationId xmlns:a16="http://schemas.microsoft.com/office/drawing/2014/main" id="{E7AAB407-8FCA-4E40-AEAC-241A28F11953}"/>
              </a:ext>
            </a:extLst>
          </p:cNvPr>
          <p:cNvSpPr/>
          <p:nvPr/>
        </p:nvSpPr>
        <p:spPr>
          <a:xfrm>
            <a:off x="11725579" y="5967764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Forma libre 17">
            <a:extLst>
              <a:ext uri="{FF2B5EF4-FFF2-40B4-BE49-F238E27FC236}">
                <a16:creationId xmlns:a16="http://schemas.microsoft.com/office/drawing/2014/main" id="{D33E06F5-F33C-A44C-A89E-B89B0B1C9F15}"/>
              </a:ext>
            </a:extLst>
          </p:cNvPr>
          <p:cNvSpPr/>
          <p:nvPr/>
        </p:nvSpPr>
        <p:spPr>
          <a:xfrm>
            <a:off x="3042892" y="5031808"/>
            <a:ext cx="6531414" cy="825342"/>
          </a:xfrm>
          <a:custGeom>
            <a:avLst/>
            <a:gdLst>
              <a:gd name="connsiteX0" fmla="*/ 4004183 w 4070350"/>
              <a:gd name="connsiteY0" fmla="*/ 517335 h 514350"/>
              <a:gd name="connsiteX1" fmla="*/ 66675 w 4070350"/>
              <a:gd name="connsiteY1" fmla="*/ 517335 h 514350"/>
              <a:gd name="connsiteX2" fmla="*/ 3175 w 4070350"/>
              <a:gd name="connsiteY2" fmla="*/ 3175 h 514350"/>
              <a:gd name="connsiteX3" fmla="*/ 4067683 w 4070350"/>
              <a:gd name="connsiteY3" fmla="*/ 3175 h 514350"/>
              <a:gd name="connsiteX4" fmla="*/ 4004183 w 4070350"/>
              <a:gd name="connsiteY4" fmla="*/ 517335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350" h="514350">
                <a:moveTo>
                  <a:pt x="4004183" y="517335"/>
                </a:moveTo>
                <a:lnTo>
                  <a:pt x="66675" y="517335"/>
                </a:lnTo>
                <a:lnTo>
                  <a:pt x="3175" y="3175"/>
                </a:lnTo>
                <a:lnTo>
                  <a:pt x="4067683" y="3175"/>
                </a:lnTo>
                <a:lnTo>
                  <a:pt x="4004183" y="517335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19" name="Forma libre 18">
            <a:extLst>
              <a:ext uri="{FF2B5EF4-FFF2-40B4-BE49-F238E27FC236}">
                <a16:creationId xmlns:a16="http://schemas.microsoft.com/office/drawing/2014/main" id="{233A1A6C-D468-EE4F-8B07-15847C2CD704}"/>
              </a:ext>
            </a:extLst>
          </p:cNvPr>
          <p:cNvSpPr/>
          <p:nvPr/>
        </p:nvSpPr>
        <p:spPr>
          <a:xfrm>
            <a:off x="3144787" y="5856843"/>
            <a:ext cx="6327625" cy="3841408"/>
          </a:xfrm>
          <a:custGeom>
            <a:avLst/>
            <a:gdLst>
              <a:gd name="connsiteX0" fmla="*/ 2508631 w 3943350"/>
              <a:gd name="connsiteY0" fmla="*/ 2394395 h 2393950"/>
              <a:gd name="connsiteX1" fmla="*/ 1435227 w 3943350"/>
              <a:gd name="connsiteY1" fmla="*/ 2394395 h 2393950"/>
              <a:gd name="connsiteX2" fmla="*/ 3175 w 3943350"/>
              <a:gd name="connsiteY2" fmla="*/ 3175 h 2393950"/>
              <a:gd name="connsiteX3" fmla="*/ 3940683 w 3943350"/>
              <a:gd name="connsiteY3" fmla="*/ 3175 h 2393950"/>
              <a:gd name="connsiteX4" fmla="*/ 2508631 w 3943350"/>
              <a:gd name="connsiteY4" fmla="*/ 2394395 h 239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3350" h="2393950">
                <a:moveTo>
                  <a:pt x="2508631" y="2394395"/>
                </a:moveTo>
                <a:lnTo>
                  <a:pt x="1435227" y="2394395"/>
                </a:lnTo>
                <a:lnTo>
                  <a:pt x="3175" y="3175"/>
                </a:lnTo>
                <a:lnTo>
                  <a:pt x="3940683" y="3175"/>
                </a:lnTo>
                <a:lnTo>
                  <a:pt x="2508631" y="2394395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0" name="Forma libre 19">
            <a:extLst>
              <a:ext uri="{FF2B5EF4-FFF2-40B4-BE49-F238E27FC236}">
                <a16:creationId xmlns:a16="http://schemas.microsoft.com/office/drawing/2014/main" id="{860F5BAE-9CD7-D94E-A7ED-D183C915FEF8}"/>
              </a:ext>
            </a:extLst>
          </p:cNvPr>
          <p:cNvSpPr/>
          <p:nvPr/>
        </p:nvSpPr>
        <p:spPr>
          <a:xfrm>
            <a:off x="5442703" y="9693871"/>
            <a:ext cx="1732200" cy="4045197"/>
          </a:xfrm>
          <a:custGeom>
            <a:avLst/>
            <a:gdLst>
              <a:gd name="connsiteX0" fmla="*/ 834835 w 1079500"/>
              <a:gd name="connsiteY0" fmla="*/ 2522791 h 2520950"/>
              <a:gd name="connsiteX1" fmla="*/ 244920 w 1079500"/>
              <a:gd name="connsiteY1" fmla="*/ 2522791 h 2520950"/>
              <a:gd name="connsiteX2" fmla="*/ 3175 w 1079500"/>
              <a:gd name="connsiteY2" fmla="*/ 3175 h 2520950"/>
              <a:gd name="connsiteX3" fmla="*/ 1076579 w 1079500"/>
              <a:gd name="connsiteY3" fmla="*/ 3175 h 2520950"/>
              <a:gd name="connsiteX4" fmla="*/ 834835 w 1079500"/>
              <a:gd name="connsiteY4" fmla="*/ 2522791 h 252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500" h="2520950">
                <a:moveTo>
                  <a:pt x="834835" y="2522791"/>
                </a:moveTo>
                <a:lnTo>
                  <a:pt x="244920" y="2522791"/>
                </a:lnTo>
                <a:lnTo>
                  <a:pt x="3175" y="3175"/>
                </a:lnTo>
                <a:lnTo>
                  <a:pt x="1076579" y="3175"/>
                </a:lnTo>
                <a:lnTo>
                  <a:pt x="834835" y="2522791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1" name="Forma libre 20">
            <a:extLst>
              <a:ext uri="{FF2B5EF4-FFF2-40B4-BE49-F238E27FC236}">
                <a16:creationId xmlns:a16="http://schemas.microsoft.com/office/drawing/2014/main" id="{F3818206-2216-F641-98D0-5EE12C91B547}"/>
              </a:ext>
            </a:extLst>
          </p:cNvPr>
          <p:cNvSpPr/>
          <p:nvPr/>
        </p:nvSpPr>
        <p:spPr>
          <a:xfrm>
            <a:off x="3042180" y="4737027"/>
            <a:ext cx="6531414" cy="590986"/>
          </a:xfrm>
          <a:custGeom>
            <a:avLst/>
            <a:gdLst>
              <a:gd name="connsiteX0" fmla="*/ 4068572 w 4070350"/>
              <a:gd name="connsiteY0" fmla="*/ 186881 h 368300"/>
              <a:gd name="connsiteX1" fmla="*/ 2035874 w 4070350"/>
              <a:gd name="connsiteY1" fmla="*/ 370586 h 368300"/>
              <a:gd name="connsiteX2" fmla="*/ 3175 w 4070350"/>
              <a:gd name="connsiteY2" fmla="*/ 186881 h 368300"/>
              <a:gd name="connsiteX3" fmla="*/ 2035874 w 4070350"/>
              <a:gd name="connsiteY3" fmla="*/ 3175 h 368300"/>
              <a:gd name="connsiteX4" fmla="*/ 4068572 w 4070350"/>
              <a:gd name="connsiteY4" fmla="*/ 186881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350" h="368300">
                <a:moveTo>
                  <a:pt x="4068572" y="186881"/>
                </a:moveTo>
                <a:cubicBezTo>
                  <a:pt x="4068572" y="288338"/>
                  <a:pt x="3158502" y="370586"/>
                  <a:pt x="2035874" y="370586"/>
                </a:cubicBezTo>
                <a:cubicBezTo>
                  <a:pt x="913245" y="370586"/>
                  <a:pt x="3175" y="288338"/>
                  <a:pt x="3175" y="186881"/>
                </a:cubicBezTo>
                <a:cubicBezTo>
                  <a:pt x="3175" y="85423"/>
                  <a:pt x="913245" y="3175"/>
                  <a:pt x="2035874" y="3175"/>
                </a:cubicBezTo>
                <a:cubicBezTo>
                  <a:pt x="3158502" y="3175"/>
                  <a:pt x="4068572" y="85423"/>
                  <a:pt x="4068572" y="186881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Rectangle 140">
            <a:extLst>
              <a:ext uri="{FF2B5EF4-FFF2-40B4-BE49-F238E27FC236}">
                <a16:creationId xmlns:a16="http://schemas.microsoft.com/office/drawing/2014/main" id="{2CA8043C-07F4-A346-8A8B-CAAB14AE0C3D}"/>
              </a:ext>
            </a:extLst>
          </p:cNvPr>
          <p:cNvSpPr/>
          <p:nvPr/>
        </p:nvSpPr>
        <p:spPr>
          <a:xfrm>
            <a:off x="4868105" y="6380322"/>
            <a:ext cx="2738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Marketing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CuadroTexto 350">
            <a:extLst>
              <a:ext uri="{FF2B5EF4-FFF2-40B4-BE49-F238E27FC236}">
                <a16:creationId xmlns:a16="http://schemas.microsoft.com/office/drawing/2014/main" id="{7F84B966-CBC5-5643-8E41-4D15C17BB93A}"/>
              </a:ext>
            </a:extLst>
          </p:cNvPr>
          <p:cNvSpPr txBox="1"/>
          <p:nvPr/>
        </p:nvSpPr>
        <p:spPr>
          <a:xfrm>
            <a:off x="1592544" y="1237343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29" name="CuadroTexto 351">
            <a:extLst>
              <a:ext uri="{FF2B5EF4-FFF2-40B4-BE49-F238E27FC236}">
                <a16:creationId xmlns:a16="http://schemas.microsoft.com/office/drawing/2014/main" id="{E7821A9F-F4E2-5948-AB3B-259A28710429}"/>
              </a:ext>
            </a:extLst>
          </p:cNvPr>
          <p:cNvSpPr txBox="1"/>
          <p:nvPr/>
        </p:nvSpPr>
        <p:spPr>
          <a:xfrm>
            <a:off x="1592544" y="2598464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9CED6A-9FFD-7B4C-8C45-84EFCBB14DD6}"/>
              </a:ext>
            </a:extLst>
          </p:cNvPr>
          <p:cNvSpPr/>
          <p:nvPr/>
        </p:nvSpPr>
        <p:spPr>
          <a:xfrm>
            <a:off x="11725579" y="6512533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650407-E08D-E94E-B816-24F1AAD07161}"/>
              </a:ext>
            </a:extLst>
          </p:cNvPr>
          <p:cNvSpPr/>
          <p:nvPr/>
        </p:nvSpPr>
        <p:spPr>
          <a:xfrm>
            <a:off x="11725579" y="8341334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79837D-EA02-5643-99D7-329418523743}"/>
              </a:ext>
            </a:extLst>
          </p:cNvPr>
          <p:cNvSpPr/>
          <p:nvPr/>
        </p:nvSpPr>
        <p:spPr>
          <a:xfrm>
            <a:off x="11725579" y="10192439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A000DE-2880-0147-A019-F0C7AB04AFA0}"/>
              </a:ext>
            </a:extLst>
          </p:cNvPr>
          <p:cNvSpPr/>
          <p:nvPr/>
        </p:nvSpPr>
        <p:spPr>
          <a:xfrm>
            <a:off x="4938846" y="7263649"/>
            <a:ext cx="27380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11887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59">
            <a:extLst>
              <a:ext uri="{FF2B5EF4-FFF2-40B4-BE49-F238E27FC236}">
                <a16:creationId xmlns:a16="http://schemas.microsoft.com/office/drawing/2014/main" id="{286A04C6-E50D-774D-9168-F4F64445DAF2}"/>
              </a:ext>
            </a:extLst>
          </p:cNvPr>
          <p:cNvSpPr txBox="1"/>
          <p:nvPr/>
        </p:nvSpPr>
        <p:spPr>
          <a:xfrm flipH="1">
            <a:off x="17815548" y="10584343"/>
            <a:ext cx="2705894" cy="64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Loyalty</a:t>
            </a:r>
          </a:p>
        </p:txBody>
      </p:sp>
      <p:sp>
        <p:nvSpPr>
          <p:cNvPr id="53" name="TextBox 67">
            <a:extLst>
              <a:ext uri="{FF2B5EF4-FFF2-40B4-BE49-F238E27FC236}">
                <a16:creationId xmlns:a16="http://schemas.microsoft.com/office/drawing/2014/main" id="{F76E2D19-3393-BA4A-BB5A-D06C74E36ADE}"/>
              </a:ext>
            </a:extLst>
          </p:cNvPr>
          <p:cNvSpPr txBox="1"/>
          <p:nvPr/>
        </p:nvSpPr>
        <p:spPr>
          <a:xfrm>
            <a:off x="3725832" y="10584343"/>
            <a:ext cx="3108036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Lato Light" panose="020F0502020204030203" pitchFamily="34" charset="0"/>
                <a:cs typeface="Poppins SemiBold" pitchFamily="2" charset="77"/>
              </a:rPr>
              <a:t>Awareness</a:t>
            </a:r>
          </a:p>
        </p:txBody>
      </p:sp>
      <p:graphicFrame>
        <p:nvGraphicFramePr>
          <p:cNvPr id="54" name="Chart 68">
            <a:extLst>
              <a:ext uri="{FF2B5EF4-FFF2-40B4-BE49-F238E27FC236}">
                <a16:creationId xmlns:a16="http://schemas.microsoft.com/office/drawing/2014/main" id="{414A540B-E9BA-4D42-B1BF-42C60B6BB0D6}"/>
              </a:ext>
            </a:extLst>
          </p:cNvPr>
          <p:cNvGraphicFramePr/>
          <p:nvPr/>
        </p:nvGraphicFramePr>
        <p:xfrm flipH="1">
          <a:off x="3148278" y="5795890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6" name="Chart 72">
            <a:extLst>
              <a:ext uri="{FF2B5EF4-FFF2-40B4-BE49-F238E27FC236}">
                <a16:creationId xmlns:a16="http://schemas.microsoft.com/office/drawing/2014/main" id="{1015EF18-8886-C244-BEC6-BF8AA841B0F8}"/>
              </a:ext>
            </a:extLst>
          </p:cNvPr>
          <p:cNvGraphicFramePr/>
          <p:nvPr/>
        </p:nvGraphicFramePr>
        <p:xfrm>
          <a:off x="17036923" y="5795890"/>
          <a:ext cx="4263144" cy="41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5" name="TextBox 68">
            <a:extLst>
              <a:ext uri="{FF2B5EF4-FFF2-40B4-BE49-F238E27FC236}">
                <a16:creationId xmlns:a16="http://schemas.microsoft.com/office/drawing/2014/main" id="{F22182B9-0245-7E43-A538-746DAFE3A172}"/>
              </a:ext>
            </a:extLst>
          </p:cNvPr>
          <p:cNvSpPr txBox="1"/>
          <p:nvPr/>
        </p:nvSpPr>
        <p:spPr>
          <a:xfrm flipH="1">
            <a:off x="3347028" y="7261881"/>
            <a:ext cx="3865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 SemiBold" pitchFamily="2" charset="77"/>
                <a:ea typeface="Roboto" panose="02000000000000000000" pitchFamily="2" charset="0"/>
                <a:cs typeface="Arial" panose="020B0604020202020204" pitchFamily="34" charset="0"/>
              </a:rPr>
              <a:t>34%</a:t>
            </a:r>
          </a:p>
        </p:txBody>
      </p:sp>
      <p:sp>
        <p:nvSpPr>
          <p:cNvPr id="77" name="TextBox 68">
            <a:extLst>
              <a:ext uri="{FF2B5EF4-FFF2-40B4-BE49-F238E27FC236}">
                <a16:creationId xmlns:a16="http://schemas.microsoft.com/office/drawing/2014/main" id="{34FC8C8C-B8AA-CF4D-A6AA-71E41D649A85}"/>
              </a:ext>
            </a:extLst>
          </p:cNvPr>
          <p:cNvSpPr txBox="1"/>
          <p:nvPr/>
        </p:nvSpPr>
        <p:spPr>
          <a:xfrm flipH="1">
            <a:off x="17235673" y="7261881"/>
            <a:ext cx="3865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Poppins SemiBold" pitchFamily="2" charset="77"/>
                <a:ea typeface="Roboto" panose="02000000000000000000" pitchFamily="2" charset="0"/>
                <a:cs typeface="Arial" panose="020B0604020202020204" pitchFamily="34" charset="0"/>
              </a:rPr>
              <a:t>27%</a:t>
            </a:r>
          </a:p>
        </p:txBody>
      </p:sp>
      <p:sp>
        <p:nvSpPr>
          <p:cNvPr id="28" name="Forma libre 27">
            <a:extLst>
              <a:ext uri="{FF2B5EF4-FFF2-40B4-BE49-F238E27FC236}">
                <a16:creationId xmlns:a16="http://schemas.microsoft.com/office/drawing/2014/main" id="{CF053A1C-C73E-C947-A20C-341C42F6D7E7}"/>
              </a:ext>
            </a:extLst>
          </p:cNvPr>
          <p:cNvSpPr/>
          <p:nvPr/>
        </p:nvSpPr>
        <p:spPr>
          <a:xfrm>
            <a:off x="8779929" y="3996291"/>
            <a:ext cx="6991616" cy="1316669"/>
          </a:xfrm>
          <a:custGeom>
            <a:avLst/>
            <a:gdLst>
              <a:gd name="connsiteX0" fmla="*/ 4323651 w 4349750"/>
              <a:gd name="connsiteY0" fmla="*/ 3175 h 819150"/>
              <a:gd name="connsiteX1" fmla="*/ 4350575 w 4349750"/>
              <a:gd name="connsiteY1" fmla="*/ 3175 h 819150"/>
              <a:gd name="connsiteX2" fmla="*/ 4350575 w 4349750"/>
              <a:gd name="connsiteY2" fmla="*/ 818134 h 819150"/>
              <a:gd name="connsiteX3" fmla="*/ 4323651 w 4349750"/>
              <a:gd name="connsiteY3" fmla="*/ 818134 h 819150"/>
              <a:gd name="connsiteX4" fmla="*/ 30099 w 4349750"/>
              <a:gd name="connsiteY4" fmla="*/ 818134 h 819150"/>
              <a:gd name="connsiteX5" fmla="*/ 30099 w 4349750"/>
              <a:gd name="connsiteY5" fmla="*/ 3175 h 819150"/>
              <a:gd name="connsiteX6" fmla="*/ 3175 w 4349750"/>
              <a:gd name="connsiteY6" fmla="*/ 3175 h 819150"/>
              <a:gd name="connsiteX7" fmla="*/ 30099 w 4349750"/>
              <a:gd name="connsiteY7" fmla="*/ 3175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49750" h="819150">
                <a:moveTo>
                  <a:pt x="4323651" y="3175"/>
                </a:moveTo>
                <a:cubicBezTo>
                  <a:pt x="4338521" y="3175"/>
                  <a:pt x="4350575" y="3175"/>
                  <a:pt x="4350575" y="3175"/>
                </a:cubicBezTo>
                <a:lnTo>
                  <a:pt x="4350575" y="818134"/>
                </a:lnTo>
                <a:cubicBezTo>
                  <a:pt x="4350575" y="818134"/>
                  <a:pt x="4338521" y="818134"/>
                  <a:pt x="4323651" y="818134"/>
                </a:cubicBezTo>
                <a:lnTo>
                  <a:pt x="30099" y="818134"/>
                </a:lnTo>
                <a:lnTo>
                  <a:pt x="30099" y="3175"/>
                </a:lnTo>
                <a:cubicBezTo>
                  <a:pt x="15229" y="3175"/>
                  <a:pt x="3175" y="3175"/>
                  <a:pt x="3175" y="3175"/>
                </a:cubicBezTo>
                <a:cubicBezTo>
                  <a:pt x="3175" y="3175"/>
                  <a:pt x="15229" y="3175"/>
                  <a:pt x="30099" y="31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28">
            <a:extLst>
              <a:ext uri="{FF2B5EF4-FFF2-40B4-BE49-F238E27FC236}">
                <a16:creationId xmlns:a16="http://schemas.microsoft.com/office/drawing/2014/main" id="{6CF758B7-F2C2-BC41-9BFA-039ED7BDA24B}"/>
              </a:ext>
            </a:extLst>
          </p:cNvPr>
          <p:cNvSpPr/>
          <p:nvPr/>
        </p:nvSpPr>
        <p:spPr>
          <a:xfrm>
            <a:off x="8941834" y="5306224"/>
            <a:ext cx="6675207" cy="3725460"/>
          </a:xfrm>
          <a:custGeom>
            <a:avLst/>
            <a:gdLst>
              <a:gd name="connsiteX0" fmla="*/ 2581846 w 4152900"/>
              <a:gd name="connsiteY0" fmla="*/ 2317433 h 2317750"/>
              <a:gd name="connsiteX1" fmla="*/ 1577150 w 4152900"/>
              <a:gd name="connsiteY1" fmla="*/ 2317433 h 2317750"/>
              <a:gd name="connsiteX2" fmla="*/ 3175 w 4152900"/>
              <a:gd name="connsiteY2" fmla="*/ 3175 h 2317750"/>
              <a:gd name="connsiteX3" fmla="*/ 4155757 w 4152900"/>
              <a:gd name="connsiteY3" fmla="*/ 3175 h 2317750"/>
              <a:gd name="connsiteX4" fmla="*/ 2581846 w 4152900"/>
              <a:gd name="connsiteY4" fmla="*/ 2317433 h 231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2317750">
                <a:moveTo>
                  <a:pt x="2581846" y="2317433"/>
                </a:moveTo>
                <a:lnTo>
                  <a:pt x="1577150" y="2317433"/>
                </a:lnTo>
                <a:lnTo>
                  <a:pt x="3175" y="3175"/>
                </a:lnTo>
                <a:lnTo>
                  <a:pt x="4155757" y="3175"/>
                </a:lnTo>
                <a:lnTo>
                  <a:pt x="2581846" y="2317433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30" name="Forma libre 29">
            <a:extLst>
              <a:ext uri="{FF2B5EF4-FFF2-40B4-BE49-F238E27FC236}">
                <a16:creationId xmlns:a16="http://schemas.microsoft.com/office/drawing/2014/main" id="{69981CF5-C4B1-BB4D-B41A-69F0CE3E6BD2}"/>
              </a:ext>
            </a:extLst>
          </p:cNvPr>
          <p:cNvSpPr/>
          <p:nvPr/>
        </p:nvSpPr>
        <p:spPr>
          <a:xfrm>
            <a:off x="11471779" y="9026069"/>
            <a:ext cx="1622871" cy="3215123"/>
          </a:xfrm>
          <a:custGeom>
            <a:avLst/>
            <a:gdLst>
              <a:gd name="connsiteX0" fmla="*/ 3175 w 1009650"/>
              <a:gd name="connsiteY0" fmla="*/ 3175 h 2000250"/>
              <a:gd name="connsiteX1" fmla="*/ 1007872 w 1009650"/>
              <a:gd name="connsiteY1" fmla="*/ 3175 h 2000250"/>
              <a:gd name="connsiteX2" fmla="*/ 1007872 w 1009650"/>
              <a:gd name="connsiteY2" fmla="*/ 1998663 h 2000250"/>
              <a:gd name="connsiteX3" fmla="*/ 3175 w 1009650"/>
              <a:gd name="connsiteY3" fmla="*/ 1998663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2000250">
                <a:moveTo>
                  <a:pt x="3175" y="3175"/>
                </a:moveTo>
                <a:lnTo>
                  <a:pt x="1007872" y="3175"/>
                </a:lnTo>
                <a:lnTo>
                  <a:pt x="1007872" y="1998663"/>
                </a:lnTo>
                <a:lnTo>
                  <a:pt x="3175" y="1998663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Forma libre 30">
            <a:extLst>
              <a:ext uri="{FF2B5EF4-FFF2-40B4-BE49-F238E27FC236}">
                <a16:creationId xmlns:a16="http://schemas.microsoft.com/office/drawing/2014/main" id="{BF1708C3-E75D-7349-92C1-2B7C443B45BA}"/>
              </a:ext>
            </a:extLst>
          </p:cNvPr>
          <p:cNvSpPr/>
          <p:nvPr/>
        </p:nvSpPr>
        <p:spPr>
          <a:xfrm>
            <a:off x="11471779" y="12233639"/>
            <a:ext cx="1622871" cy="1102328"/>
          </a:xfrm>
          <a:custGeom>
            <a:avLst/>
            <a:gdLst>
              <a:gd name="connsiteX0" fmla="*/ 3175 w 1009650"/>
              <a:gd name="connsiteY0" fmla="*/ 3175 h 685800"/>
              <a:gd name="connsiteX1" fmla="*/ 1007872 w 1009650"/>
              <a:gd name="connsiteY1" fmla="*/ 3175 h 685800"/>
              <a:gd name="connsiteX2" fmla="*/ 1007872 w 1009650"/>
              <a:gd name="connsiteY2" fmla="*/ 684022 h 685800"/>
              <a:gd name="connsiteX3" fmla="*/ 3175 w 1009650"/>
              <a:gd name="connsiteY3" fmla="*/ 317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685800">
                <a:moveTo>
                  <a:pt x="3175" y="3175"/>
                </a:moveTo>
                <a:lnTo>
                  <a:pt x="1007872" y="3175"/>
                </a:lnTo>
                <a:lnTo>
                  <a:pt x="1007872" y="684022"/>
                </a:lnTo>
                <a:lnTo>
                  <a:pt x="3175" y="3175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32" name="Rectangle 140">
            <a:extLst>
              <a:ext uri="{FF2B5EF4-FFF2-40B4-BE49-F238E27FC236}">
                <a16:creationId xmlns:a16="http://schemas.microsoft.com/office/drawing/2014/main" id="{BD391A0B-CD41-794F-881B-008A151F29DF}"/>
              </a:ext>
            </a:extLst>
          </p:cNvPr>
          <p:cNvSpPr/>
          <p:nvPr/>
        </p:nvSpPr>
        <p:spPr>
          <a:xfrm>
            <a:off x="9530249" y="5744872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49BFE3DB-2F86-8C46-9691-7E3C524CB7F8}"/>
              </a:ext>
            </a:extLst>
          </p:cNvPr>
          <p:cNvSpPr/>
          <p:nvPr/>
        </p:nvSpPr>
        <p:spPr>
          <a:xfrm>
            <a:off x="10292007" y="4451426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4" name="Rectangle 140">
            <a:extLst>
              <a:ext uri="{FF2B5EF4-FFF2-40B4-BE49-F238E27FC236}">
                <a16:creationId xmlns:a16="http://schemas.microsoft.com/office/drawing/2014/main" id="{E53BCCCB-D8BF-5E48-9EE6-02E6262CA93D}"/>
              </a:ext>
            </a:extLst>
          </p:cNvPr>
          <p:cNvSpPr/>
          <p:nvPr/>
        </p:nvSpPr>
        <p:spPr>
          <a:xfrm rot="16200000">
            <a:off x="11229372" y="10465357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CuadroTexto 350">
            <a:extLst>
              <a:ext uri="{FF2B5EF4-FFF2-40B4-BE49-F238E27FC236}">
                <a16:creationId xmlns:a16="http://schemas.microsoft.com/office/drawing/2014/main" id="{11F0CE95-8018-144A-BAB9-B7AE1CFFFE00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40" name="CuadroTexto 351">
            <a:extLst>
              <a:ext uri="{FF2B5EF4-FFF2-40B4-BE49-F238E27FC236}">
                <a16:creationId xmlns:a16="http://schemas.microsoft.com/office/drawing/2014/main" id="{F34DBDC9-28EC-0D4C-9FD2-955B01E06DEC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8C62B3-AC5B-0C44-B74D-CAF7BAAA6F3F}"/>
              </a:ext>
            </a:extLst>
          </p:cNvPr>
          <p:cNvSpPr/>
          <p:nvPr/>
        </p:nvSpPr>
        <p:spPr>
          <a:xfrm>
            <a:off x="3580329" y="11209514"/>
            <a:ext cx="33990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0E6434-9FBB-0644-92C1-6A15DE22927C}"/>
              </a:ext>
            </a:extLst>
          </p:cNvPr>
          <p:cNvSpPr/>
          <p:nvPr/>
        </p:nvSpPr>
        <p:spPr>
          <a:xfrm>
            <a:off x="17468974" y="11209514"/>
            <a:ext cx="33990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67408C-C388-CD47-B090-74DFDB837F78}"/>
              </a:ext>
            </a:extLst>
          </p:cNvPr>
          <p:cNvSpPr/>
          <p:nvPr/>
        </p:nvSpPr>
        <p:spPr>
          <a:xfrm>
            <a:off x="10363326" y="6534835"/>
            <a:ext cx="3839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807199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BD0E556-401F-4C46-9F23-4E9CA0B14B94}"/>
              </a:ext>
            </a:extLst>
          </p:cNvPr>
          <p:cNvSpPr/>
          <p:nvPr/>
        </p:nvSpPr>
        <p:spPr>
          <a:xfrm>
            <a:off x="1610441" y="10117327"/>
            <a:ext cx="3885436" cy="1865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066254C1-1E40-9C4D-8E6C-FBE794C0CE67}"/>
              </a:ext>
            </a:extLst>
          </p:cNvPr>
          <p:cNvSpPr/>
          <p:nvPr/>
        </p:nvSpPr>
        <p:spPr>
          <a:xfrm>
            <a:off x="7376241" y="10117327"/>
            <a:ext cx="3885436" cy="1865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573CFDB6-70BB-9943-8A20-FA0942690C60}"/>
              </a:ext>
            </a:extLst>
          </p:cNvPr>
          <p:cNvSpPr/>
          <p:nvPr/>
        </p:nvSpPr>
        <p:spPr>
          <a:xfrm>
            <a:off x="1610441" y="12190497"/>
            <a:ext cx="3885436" cy="1865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83FB5604-1AA5-A840-A56B-3EBB6AC62AE4}"/>
              </a:ext>
            </a:extLst>
          </p:cNvPr>
          <p:cNvSpPr/>
          <p:nvPr/>
        </p:nvSpPr>
        <p:spPr>
          <a:xfrm>
            <a:off x="7376241" y="12190497"/>
            <a:ext cx="3885436" cy="1865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7" name="TextBox 67">
            <a:extLst>
              <a:ext uri="{FF2B5EF4-FFF2-40B4-BE49-F238E27FC236}">
                <a16:creationId xmlns:a16="http://schemas.microsoft.com/office/drawing/2014/main" id="{C04288CB-BC9C-1547-BABA-01AB521FC794}"/>
              </a:ext>
            </a:extLst>
          </p:cNvPr>
          <p:cNvSpPr txBox="1"/>
          <p:nvPr/>
        </p:nvSpPr>
        <p:spPr>
          <a:xfrm flipH="1">
            <a:off x="16255885" y="3088444"/>
            <a:ext cx="1913412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Topic 1</a:t>
            </a:r>
          </a:p>
        </p:txBody>
      </p:sp>
      <p:sp>
        <p:nvSpPr>
          <p:cNvPr id="58" name="TextBox 67">
            <a:extLst>
              <a:ext uri="{FF2B5EF4-FFF2-40B4-BE49-F238E27FC236}">
                <a16:creationId xmlns:a16="http://schemas.microsoft.com/office/drawing/2014/main" id="{F8251EB2-EF83-F14C-B8E6-166CE7610936}"/>
              </a:ext>
            </a:extLst>
          </p:cNvPr>
          <p:cNvSpPr txBox="1"/>
          <p:nvPr/>
        </p:nvSpPr>
        <p:spPr>
          <a:xfrm flipH="1">
            <a:off x="18719986" y="3088444"/>
            <a:ext cx="1913412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Topic 2</a:t>
            </a:r>
          </a:p>
        </p:txBody>
      </p:sp>
      <p:sp>
        <p:nvSpPr>
          <p:cNvPr id="59" name="TextBox 67">
            <a:extLst>
              <a:ext uri="{FF2B5EF4-FFF2-40B4-BE49-F238E27FC236}">
                <a16:creationId xmlns:a16="http://schemas.microsoft.com/office/drawing/2014/main" id="{05D7B0E3-350B-144C-9F9D-3E2E5D022294}"/>
              </a:ext>
            </a:extLst>
          </p:cNvPr>
          <p:cNvSpPr txBox="1"/>
          <p:nvPr/>
        </p:nvSpPr>
        <p:spPr>
          <a:xfrm flipH="1">
            <a:off x="16306685" y="4663244"/>
            <a:ext cx="1913412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Topic 3</a:t>
            </a:r>
          </a:p>
        </p:txBody>
      </p:sp>
      <p:sp>
        <p:nvSpPr>
          <p:cNvPr id="60" name="TextBox 67">
            <a:extLst>
              <a:ext uri="{FF2B5EF4-FFF2-40B4-BE49-F238E27FC236}">
                <a16:creationId xmlns:a16="http://schemas.microsoft.com/office/drawing/2014/main" id="{6D1211FC-36B2-7A4B-92C8-B367B923E805}"/>
              </a:ext>
            </a:extLst>
          </p:cNvPr>
          <p:cNvSpPr txBox="1"/>
          <p:nvPr/>
        </p:nvSpPr>
        <p:spPr>
          <a:xfrm flipH="1">
            <a:off x="18770786" y="4663244"/>
            <a:ext cx="1913412" cy="574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77"/>
                <a:ea typeface="Lato Light" panose="020F0502020204030203" pitchFamily="34" charset="0"/>
                <a:cs typeface="Lato Light" panose="020F0502020204030203" pitchFamily="34" charset="0"/>
              </a:rPr>
              <a:t>Topic 4</a:t>
            </a:r>
          </a:p>
        </p:txBody>
      </p:sp>
      <p:sp>
        <p:nvSpPr>
          <p:cNvPr id="38" name="CuadroTexto 350">
            <a:extLst>
              <a:ext uri="{FF2B5EF4-FFF2-40B4-BE49-F238E27FC236}">
                <a16:creationId xmlns:a16="http://schemas.microsoft.com/office/drawing/2014/main" id="{BC976E28-9E6F-7C41-A50A-3A37E1200ACD}"/>
              </a:ext>
            </a:extLst>
          </p:cNvPr>
          <p:cNvSpPr txBox="1"/>
          <p:nvPr/>
        </p:nvSpPr>
        <p:spPr>
          <a:xfrm>
            <a:off x="1809774" y="2448877"/>
            <a:ext cx="6931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</a:t>
            </a:r>
          </a:p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39" name="CuadroTexto 351">
            <a:extLst>
              <a:ext uri="{FF2B5EF4-FFF2-40B4-BE49-F238E27FC236}">
                <a16:creationId xmlns:a16="http://schemas.microsoft.com/office/drawing/2014/main" id="{DD9776C4-515F-1C4A-9754-370AB99DCF90}"/>
              </a:ext>
            </a:extLst>
          </p:cNvPr>
          <p:cNvSpPr txBox="1"/>
          <p:nvPr/>
        </p:nvSpPr>
        <p:spPr>
          <a:xfrm>
            <a:off x="1772599" y="5089962"/>
            <a:ext cx="7244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1" name="Forma libre 40">
            <a:extLst>
              <a:ext uri="{FF2B5EF4-FFF2-40B4-BE49-F238E27FC236}">
                <a16:creationId xmlns:a16="http://schemas.microsoft.com/office/drawing/2014/main" id="{6B3A16ED-A9B6-F04C-A3A0-75B06076EFF5}"/>
              </a:ext>
            </a:extLst>
          </p:cNvPr>
          <p:cNvSpPr/>
          <p:nvPr/>
        </p:nvSpPr>
        <p:spPr>
          <a:xfrm>
            <a:off x="13861802" y="2664137"/>
            <a:ext cx="6699735" cy="3211728"/>
          </a:xfrm>
          <a:custGeom>
            <a:avLst/>
            <a:gdLst>
              <a:gd name="connsiteX0" fmla="*/ 3175 w 3695700"/>
              <a:gd name="connsiteY0" fmla="*/ 3175 h 1771650"/>
              <a:gd name="connsiteX1" fmla="*/ 288036 w 3695700"/>
              <a:gd name="connsiteY1" fmla="*/ 1095756 h 1771650"/>
              <a:gd name="connsiteX2" fmla="*/ 422592 w 3695700"/>
              <a:gd name="connsiteY2" fmla="*/ 1612138 h 1771650"/>
              <a:gd name="connsiteX3" fmla="*/ 1848358 w 3695700"/>
              <a:gd name="connsiteY3" fmla="*/ 1773492 h 1771650"/>
              <a:gd name="connsiteX4" fmla="*/ 3274124 w 3695700"/>
              <a:gd name="connsiteY4" fmla="*/ 1612138 h 1771650"/>
              <a:gd name="connsiteX5" fmla="*/ 3408680 w 3695700"/>
              <a:gd name="connsiteY5" fmla="*/ 1096010 h 1771650"/>
              <a:gd name="connsiteX6" fmla="*/ 3693541 w 3695700"/>
              <a:gd name="connsiteY6" fmla="*/ 3429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95700" h="1771650">
                <a:moveTo>
                  <a:pt x="3175" y="3175"/>
                </a:moveTo>
                <a:lnTo>
                  <a:pt x="288036" y="1095756"/>
                </a:lnTo>
                <a:lnTo>
                  <a:pt x="422592" y="1612138"/>
                </a:lnTo>
                <a:cubicBezTo>
                  <a:pt x="760984" y="1710627"/>
                  <a:pt x="1274001" y="1773492"/>
                  <a:pt x="1848358" y="1773492"/>
                </a:cubicBezTo>
                <a:cubicBezTo>
                  <a:pt x="2422715" y="1773492"/>
                  <a:pt x="2935732" y="1710627"/>
                  <a:pt x="3274124" y="1612138"/>
                </a:cubicBezTo>
                <a:lnTo>
                  <a:pt x="3408680" y="1096010"/>
                </a:lnTo>
                <a:lnTo>
                  <a:pt x="3693541" y="3429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41">
            <a:extLst>
              <a:ext uri="{FF2B5EF4-FFF2-40B4-BE49-F238E27FC236}">
                <a16:creationId xmlns:a16="http://schemas.microsoft.com/office/drawing/2014/main" id="{8D2B8B2C-7590-564E-A526-0ACCBA004366}"/>
              </a:ext>
            </a:extLst>
          </p:cNvPr>
          <p:cNvSpPr/>
          <p:nvPr/>
        </p:nvSpPr>
        <p:spPr>
          <a:xfrm>
            <a:off x="14622141" y="5580479"/>
            <a:ext cx="5180207" cy="2613127"/>
          </a:xfrm>
          <a:custGeom>
            <a:avLst/>
            <a:gdLst>
              <a:gd name="connsiteX0" fmla="*/ 1428941 w 2857500"/>
              <a:gd name="connsiteY0" fmla="*/ 164529 h 1441450"/>
              <a:gd name="connsiteX1" fmla="*/ 3175 w 2857500"/>
              <a:gd name="connsiteY1" fmla="*/ 3175 h 1441450"/>
              <a:gd name="connsiteX2" fmla="*/ 178880 w 2857500"/>
              <a:gd name="connsiteY2" fmla="*/ 677291 h 1441450"/>
              <a:gd name="connsiteX3" fmla="*/ 357315 w 2857500"/>
              <a:gd name="connsiteY3" fmla="*/ 1361631 h 1441450"/>
              <a:gd name="connsiteX4" fmla="*/ 1428941 w 2857500"/>
              <a:gd name="connsiteY4" fmla="*/ 1443736 h 1441450"/>
              <a:gd name="connsiteX5" fmla="*/ 2500567 w 2857500"/>
              <a:gd name="connsiteY5" fmla="*/ 1361631 h 1441450"/>
              <a:gd name="connsiteX6" fmla="*/ 2679002 w 2857500"/>
              <a:gd name="connsiteY6" fmla="*/ 677291 h 1441450"/>
              <a:gd name="connsiteX7" fmla="*/ 2854706 w 2857500"/>
              <a:gd name="connsiteY7" fmla="*/ 3429 h 1441450"/>
              <a:gd name="connsiteX8" fmla="*/ 1428941 w 2857500"/>
              <a:gd name="connsiteY8" fmla="*/ 164529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7500" h="1441450">
                <a:moveTo>
                  <a:pt x="1428941" y="164529"/>
                </a:moveTo>
                <a:cubicBezTo>
                  <a:pt x="854583" y="164529"/>
                  <a:pt x="341567" y="101664"/>
                  <a:pt x="3175" y="3175"/>
                </a:cubicBezTo>
                <a:lnTo>
                  <a:pt x="178880" y="677291"/>
                </a:lnTo>
                <a:lnTo>
                  <a:pt x="357315" y="1361631"/>
                </a:lnTo>
                <a:cubicBezTo>
                  <a:pt x="659384" y="1413129"/>
                  <a:pt x="1029335" y="1443736"/>
                  <a:pt x="1428941" y="1443736"/>
                </a:cubicBezTo>
                <a:cubicBezTo>
                  <a:pt x="1828546" y="1443736"/>
                  <a:pt x="2198497" y="1413320"/>
                  <a:pt x="2500567" y="1361631"/>
                </a:cubicBezTo>
                <a:lnTo>
                  <a:pt x="2679002" y="677291"/>
                </a:lnTo>
                <a:lnTo>
                  <a:pt x="2854706" y="3429"/>
                </a:lnTo>
                <a:cubicBezTo>
                  <a:pt x="2516315" y="101664"/>
                  <a:pt x="2003298" y="164529"/>
                  <a:pt x="1428941" y="164529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42">
            <a:extLst>
              <a:ext uri="{FF2B5EF4-FFF2-40B4-BE49-F238E27FC236}">
                <a16:creationId xmlns:a16="http://schemas.microsoft.com/office/drawing/2014/main" id="{C3BCCF7C-2ACB-614C-A8DF-2A12E083F373}"/>
              </a:ext>
            </a:extLst>
          </p:cNvPr>
          <p:cNvSpPr/>
          <p:nvPr/>
        </p:nvSpPr>
        <p:spPr>
          <a:xfrm>
            <a:off x="15264142" y="8043150"/>
            <a:ext cx="3890911" cy="2474988"/>
          </a:xfrm>
          <a:custGeom>
            <a:avLst/>
            <a:gdLst>
              <a:gd name="connsiteX0" fmla="*/ 1074801 w 2146300"/>
              <a:gd name="connsiteY0" fmla="*/ 85280 h 1365250"/>
              <a:gd name="connsiteX1" fmla="*/ 3175 w 2146300"/>
              <a:gd name="connsiteY1" fmla="*/ 3175 h 1365250"/>
              <a:gd name="connsiteX2" fmla="*/ 143510 w 2146300"/>
              <a:gd name="connsiteY2" fmla="*/ 541591 h 1365250"/>
              <a:gd name="connsiteX3" fmla="*/ 348805 w 2146300"/>
              <a:gd name="connsiteY3" fmla="*/ 1328991 h 1365250"/>
              <a:gd name="connsiteX4" fmla="*/ 1074801 w 2146300"/>
              <a:gd name="connsiteY4" fmla="*/ 1364551 h 1365250"/>
              <a:gd name="connsiteX5" fmla="*/ 1800796 w 2146300"/>
              <a:gd name="connsiteY5" fmla="*/ 1328991 h 1365250"/>
              <a:gd name="connsiteX6" fmla="*/ 2006092 w 2146300"/>
              <a:gd name="connsiteY6" fmla="*/ 541591 h 1365250"/>
              <a:gd name="connsiteX7" fmla="*/ 2146427 w 2146300"/>
              <a:gd name="connsiteY7" fmla="*/ 3175 h 1365250"/>
              <a:gd name="connsiteX8" fmla="*/ 1074801 w 2146300"/>
              <a:gd name="connsiteY8" fmla="*/ 85280 h 136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6300" h="1365250">
                <a:moveTo>
                  <a:pt x="1074801" y="85280"/>
                </a:moveTo>
                <a:cubicBezTo>
                  <a:pt x="675196" y="85280"/>
                  <a:pt x="305245" y="54864"/>
                  <a:pt x="3175" y="3175"/>
                </a:cubicBezTo>
                <a:lnTo>
                  <a:pt x="143510" y="541591"/>
                </a:lnTo>
                <a:lnTo>
                  <a:pt x="348805" y="1328991"/>
                </a:lnTo>
                <a:cubicBezTo>
                  <a:pt x="590047" y="1353108"/>
                  <a:pt x="832357" y="1364976"/>
                  <a:pt x="1074801" y="1364551"/>
                </a:cubicBezTo>
                <a:cubicBezTo>
                  <a:pt x="1317245" y="1364976"/>
                  <a:pt x="1559554" y="1353108"/>
                  <a:pt x="1800796" y="1328991"/>
                </a:cubicBezTo>
                <a:lnTo>
                  <a:pt x="2006092" y="541591"/>
                </a:lnTo>
                <a:lnTo>
                  <a:pt x="2146427" y="3175"/>
                </a:lnTo>
                <a:cubicBezTo>
                  <a:pt x="1844357" y="54673"/>
                  <a:pt x="1474407" y="85280"/>
                  <a:pt x="1074801" y="85280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43">
            <a:extLst>
              <a:ext uri="{FF2B5EF4-FFF2-40B4-BE49-F238E27FC236}">
                <a16:creationId xmlns:a16="http://schemas.microsoft.com/office/drawing/2014/main" id="{2ABE5807-76CC-6D47-BC09-782EF1908E6B}"/>
              </a:ext>
            </a:extLst>
          </p:cNvPr>
          <p:cNvSpPr/>
          <p:nvPr/>
        </p:nvSpPr>
        <p:spPr>
          <a:xfrm>
            <a:off x="15890716" y="10446650"/>
            <a:ext cx="2636150" cy="2394407"/>
          </a:xfrm>
          <a:custGeom>
            <a:avLst/>
            <a:gdLst>
              <a:gd name="connsiteX0" fmla="*/ 1359472 w 1454150"/>
              <a:gd name="connsiteY0" fmla="*/ 1183450 h 1320800"/>
              <a:gd name="connsiteX1" fmla="*/ 1359472 w 1454150"/>
              <a:gd name="connsiteY1" fmla="*/ 370205 h 1320800"/>
              <a:gd name="connsiteX2" fmla="*/ 1455166 w 1454150"/>
              <a:gd name="connsiteY2" fmla="*/ 3175 h 1320800"/>
              <a:gd name="connsiteX3" fmla="*/ 729171 w 1454150"/>
              <a:gd name="connsiteY3" fmla="*/ 38735 h 1320800"/>
              <a:gd name="connsiteX4" fmla="*/ 3175 w 1454150"/>
              <a:gd name="connsiteY4" fmla="*/ 3175 h 1320800"/>
              <a:gd name="connsiteX5" fmla="*/ 98870 w 1454150"/>
              <a:gd name="connsiteY5" fmla="*/ 370205 h 1320800"/>
              <a:gd name="connsiteX6" fmla="*/ 98870 w 1454150"/>
              <a:gd name="connsiteY6" fmla="*/ 1183450 h 1320800"/>
              <a:gd name="connsiteX7" fmla="*/ 98870 w 1454150"/>
              <a:gd name="connsiteY7" fmla="*/ 1183450 h 1320800"/>
              <a:gd name="connsiteX8" fmla="*/ 98870 w 1454150"/>
              <a:gd name="connsiteY8" fmla="*/ 1183894 h 1320800"/>
              <a:gd name="connsiteX9" fmla="*/ 729171 w 1454150"/>
              <a:gd name="connsiteY9" fmla="*/ 1317942 h 1320800"/>
              <a:gd name="connsiteX10" fmla="*/ 1359472 w 1454150"/>
              <a:gd name="connsiteY10" fmla="*/ 1183894 h 1320800"/>
              <a:gd name="connsiteX11" fmla="*/ 1359472 w 1454150"/>
              <a:gd name="connsiteY11" fmla="*/ 118345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54150" h="1320800">
                <a:moveTo>
                  <a:pt x="1359472" y="1183450"/>
                </a:moveTo>
                <a:lnTo>
                  <a:pt x="1359472" y="370205"/>
                </a:lnTo>
                <a:lnTo>
                  <a:pt x="1455166" y="3175"/>
                </a:lnTo>
                <a:cubicBezTo>
                  <a:pt x="1213924" y="27291"/>
                  <a:pt x="971615" y="39160"/>
                  <a:pt x="729171" y="38735"/>
                </a:cubicBezTo>
                <a:cubicBezTo>
                  <a:pt x="486727" y="39160"/>
                  <a:pt x="244417" y="27291"/>
                  <a:pt x="3175" y="3175"/>
                </a:cubicBezTo>
                <a:lnTo>
                  <a:pt x="98870" y="370205"/>
                </a:lnTo>
                <a:lnTo>
                  <a:pt x="98870" y="1183450"/>
                </a:lnTo>
                <a:lnTo>
                  <a:pt x="98870" y="1183450"/>
                </a:lnTo>
                <a:lnTo>
                  <a:pt x="98870" y="1183894"/>
                </a:lnTo>
                <a:cubicBezTo>
                  <a:pt x="98870" y="1257935"/>
                  <a:pt x="381064" y="1317942"/>
                  <a:pt x="729171" y="1317942"/>
                </a:cubicBezTo>
                <a:cubicBezTo>
                  <a:pt x="1077278" y="1317942"/>
                  <a:pt x="1359472" y="1257935"/>
                  <a:pt x="1359472" y="1183894"/>
                </a:cubicBezTo>
                <a:lnTo>
                  <a:pt x="1359472" y="118345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 44">
            <a:extLst>
              <a:ext uri="{FF2B5EF4-FFF2-40B4-BE49-F238E27FC236}">
                <a16:creationId xmlns:a16="http://schemas.microsoft.com/office/drawing/2014/main" id="{772EC41D-3FE8-BB41-9062-F522E545EC60}"/>
              </a:ext>
            </a:extLst>
          </p:cNvPr>
          <p:cNvSpPr/>
          <p:nvPr/>
        </p:nvSpPr>
        <p:spPr>
          <a:xfrm>
            <a:off x="13861802" y="1952608"/>
            <a:ext cx="6699735" cy="1427435"/>
          </a:xfrm>
          <a:custGeom>
            <a:avLst/>
            <a:gdLst>
              <a:gd name="connsiteX0" fmla="*/ 3693541 w 3695700"/>
              <a:gd name="connsiteY0" fmla="*/ 395669 h 787400"/>
              <a:gd name="connsiteX1" fmla="*/ 1848358 w 3695700"/>
              <a:gd name="connsiteY1" fmla="*/ 788162 h 787400"/>
              <a:gd name="connsiteX2" fmla="*/ 3175 w 3695700"/>
              <a:gd name="connsiteY2" fmla="*/ 395669 h 787400"/>
              <a:gd name="connsiteX3" fmla="*/ 1848358 w 3695700"/>
              <a:gd name="connsiteY3" fmla="*/ 3175 h 787400"/>
              <a:gd name="connsiteX4" fmla="*/ 3693541 w 3695700"/>
              <a:gd name="connsiteY4" fmla="*/ 395669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5700" h="787400">
                <a:moveTo>
                  <a:pt x="3693541" y="395669"/>
                </a:moveTo>
                <a:cubicBezTo>
                  <a:pt x="3693541" y="612437"/>
                  <a:pt x="2867425" y="788162"/>
                  <a:pt x="1848358" y="788162"/>
                </a:cubicBezTo>
                <a:cubicBezTo>
                  <a:pt x="829291" y="788162"/>
                  <a:pt x="3175" y="612437"/>
                  <a:pt x="3175" y="395669"/>
                </a:cubicBezTo>
                <a:cubicBezTo>
                  <a:pt x="3175" y="178900"/>
                  <a:pt x="829291" y="3175"/>
                  <a:pt x="1848358" y="3175"/>
                </a:cubicBezTo>
                <a:cubicBezTo>
                  <a:pt x="2867424" y="3175"/>
                  <a:pt x="3693541" y="178900"/>
                  <a:pt x="3693541" y="39566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Rectangle 140">
            <a:extLst>
              <a:ext uri="{FF2B5EF4-FFF2-40B4-BE49-F238E27FC236}">
                <a16:creationId xmlns:a16="http://schemas.microsoft.com/office/drawing/2014/main" id="{84ABE76E-2ADC-A34C-BA8D-90AE6A22EC69}"/>
              </a:ext>
            </a:extLst>
          </p:cNvPr>
          <p:cNvSpPr/>
          <p:nvPr/>
        </p:nvSpPr>
        <p:spPr>
          <a:xfrm>
            <a:off x="15755595" y="4054214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47" name="Rectangle 140">
            <a:extLst>
              <a:ext uri="{FF2B5EF4-FFF2-40B4-BE49-F238E27FC236}">
                <a16:creationId xmlns:a16="http://schemas.microsoft.com/office/drawing/2014/main" id="{623C0902-0B2F-F949-A68A-C348898B1D01}"/>
              </a:ext>
            </a:extLst>
          </p:cNvPr>
          <p:cNvSpPr/>
          <p:nvPr/>
        </p:nvSpPr>
        <p:spPr>
          <a:xfrm>
            <a:off x="15755595" y="6639777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483BCD41-0E5B-D141-8AAA-77F54BD39017}"/>
              </a:ext>
            </a:extLst>
          </p:cNvPr>
          <p:cNvSpPr/>
          <p:nvPr/>
        </p:nvSpPr>
        <p:spPr>
          <a:xfrm>
            <a:off x="15755595" y="9243471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61" name="Rectangle 140">
            <a:extLst>
              <a:ext uri="{FF2B5EF4-FFF2-40B4-BE49-F238E27FC236}">
                <a16:creationId xmlns:a16="http://schemas.microsoft.com/office/drawing/2014/main" id="{AF7AE240-69BB-3744-BD05-736D48FAFA71}"/>
              </a:ext>
            </a:extLst>
          </p:cNvPr>
          <p:cNvSpPr/>
          <p:nvPr/>
        </p:nvSpPr>
        <p:spPr>
          <a:xfrm>
            <a:off x="15755595" y="11301727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4B6F16-D32A-9445-936C-2906FA157A35}"/>
              </a:ext>
            </a:extLst>
          </p:cNvPr>
          <p:cNvSpPr/>
          <p:nvPr/>
        </p:nvSpPr>
        <p:spPr>
          <a:xfrm>
            <a:off x="1765170" y="8558919"/>
            <a:ext cx="3585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B47070-1D76-EE4E-B839-B70F205C2447}"/>
              </a:ext>
            </a:extLst>
          </p:cNvPr>
          <p:cNvSpPr/>
          <p:nvPr/>
        </p:nvSpPr>
        <p:spPr>
          <a:xfrm>
            <a:off x="7481545" y="8558919"/>
            <a:ext cx="3585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389A31-4C7E-0E41-9295-0F8E2F45ABFF}"/>
              </a:ext>
            </a:extLst>
          </p:cNvPr>
          <p:cNvSpPr/>
          <p:nvPr/>
        </p:nvSpPr>
        <p:spPr>
          <a:xfrm>
            <a:off x="1765170" y="10699953"/>
            <a:ext cx="3585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CDD951-B351-214D-9882-0A6D5FDA4955}"/>
              </a:ext>
            </a:extLst>
          </p:cNvPr>
          <p:cNvSpPr/>
          <p:nvPr/>
        </p:nvSpPr>
        <p:spPr>
          <a:xfrm>
            <a:off x="7481545" y="10699953"/>
            <a:ext cx="3585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40566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40">
            <a:extLst>
              <a:ext uri="{FF2B5EF4-FFF2-40B4-BE49-F238E27FC236}">
                <a16:creationId xmlns:a16="http://schemas.microsoft.com/office/drawing/2014/main" id="{0FBF4F08-DEA8-C640-8175-8DF63663100A}"/>
              </a:ext>
            </a:extLst>
          </p:cNvPr>
          <p:cNvSpPr/>
          <p:nvPr/>
        </p:nvSpPr>
        <p:spPr>
          <a:xfrm>
            <a:off x="4679550" y="5353299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Rectangle 140">
            <a:extLst>
              <a:ext uri="{FF2B5EF4-FFF2-40B4-BE49-F238E27FC236}">
                <a16:creationId xmlns:a16="http://schemas.microsoft.com/office/drawing/2014/main" id="{9499D536-224E-5543-ADB8-FD88AA831742}"/>
              </a:ext>
            </a:extLst>
          </p:cNvPr>
          <p:cNvSpPr/>
          <p:nvPr/>
        </p:nvSpPr>
        <p:spPr>
          <a:xfrm>
            <a:off x="5441308" y="4059853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D2F3607A-36A1-3348-AFBD-02D6DEE9BBF8}"/>
              </a:ext>
            </a:extLst>
          </p:cNvPr>
          <p:cNvSpPr/>
          <p:nvPr/>
        </p:nvSpPr>
        <p:spPr>
          <a:xfrm rot="16200000">
            <a:off x="6378673" y="10963956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Rectangle 140">
            <a:extLst>
              <a:ext uri="{FF2B5EF4-FFF2-40B4-BE49-F238E27FC236}">
                <a16:creationId xmlns:a16="http://schemas.microsoft.com/office/drawing/2014/main" id="{720696E2-0E04-7A4B-8669-1CC56668BF78}"/>
              </a:ext>
            </a:extLst>
          </p:cNvPr>
          <p:cNvSpPr/>
          <p:nvPr/>
        </p:nvSpPr>
        <p:spPr>
          <a:xfrm>
            <a:off x="4679550" y="7712023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Forma libre 36">
            <a:extLst>
              <a:ext uri="{FF2B5EF4-FFF2-40B4-BE49-F238E27FC236}">
                <a16:creationId xmlns:a16="http://schemas.microsoft.com/office/drawing/2014/main" id="{AA848AD7-9ECF-B24D-A62C-D1A3A5412868}"/>
              </a:ext>
            </a:extLst>
          </p:cNvPr>
          <p:cNvSpPr/>
          <p:nvPr/>
        </p:nvSpPr>
        <p:spPr>
          <a:xfrm>
            <a:off x="2158146" y="4059853"/>
            <a:ext cx="7301164" cy="2605919"/>
          </a:xfrm>
          <a:custGeom>
            <a:avLst/>
            <a:gdLst>
              <a:gd name="connsiteX0" fmla="*/ 4039362 w 4038600"/>
              <a:gd name="connsiteY0" fmla="*/ 1089533 h 1441450"/>
              <a:gd name="connsiteX1" fmla="*/ 3175 w 4038600"/>
              <a:gd name="connsiteY1" fmla="*/ 1442530 h 1441450"/>
              <a:gd name="connsiteX2" fmla="*/ 3175 w 4038600"/>
              <a:gd name="connsiteY2" fmla="*/ 356171 h 1441450"/>
              <a:gd name="connsiteX3" fmla="*/ 4039362 w 4038600"/>
              <a:gd name="connsiteY3" fmla="*/ 3175 h 1441450"/>
              <a:gd name="connsiteX4" fmla="*/ 4039362 w 4038600"/>
              <a:gd name="connsiteY4" fmla="*/ 1089533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8600" h="1441450">
                <a:moveTo>
                  <a:pt x="4039362" y="1089533"/>
                </a:moveTo>
                <a:lnTo>
                  <a:pt x="3175" y="1442530"/>
                </a:lnTo>
                <a:lnTo>
                  <a:pt x="3175" y="356171"/>
                </a:lnTo>
                <a:lnTo>
                  <a:pt x="4039362" y="3175"/>
                </a:lnTo>
                <a:lnTo>
                  <a:pt x="4039362" y="1089533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0" name="Forma libre 39">
            <a:extLst>
              <a:ext uri="{FF2B5EF4-FFF2-40B4-BE49-F238E27FC236}">
                <a16:creationId xmlns:a16="http://schemas.microsoft.com/office/drawing/2014/main" id="{4E1EFFEA-0ABF-2E43-8FDC-7DA1D02F3D53}"/>
              </a:ext>
            </a:extLst>
          </p:cNvPr>
          <p:cNvSpPr/>
          <p:nvPr/>
        </p:nvSpPr>
        <p:spPr>
          <a:xfrm>
            <a:off x="2440090" y="6141719"/>
            <a:ext cx="6738653" cy="2605919"/>
          </a:xfrm>
          <a:custGeom>
            <a:avLst/>
            <a:gdLst>
              <a:gd name="connsiteX0" fmla="*/ 3727450 w 3727450"/>
              <a:gd name="connsiteY0" fmla="*/ 1089597 h 1441450"/>
              <a:gd name="connsiteX1" fmla="*/ 3175 w 3727450"/>
              <a:gd name="connsiteY1" fmla="*/ 1442529 h 1441450"/>
              <a:gd name="connsiteX2" fmla="*/ 3175 w 3727450"/>
              <a:gd name="connsiteY2" fmla="*/ 356171 h 1441450"/>
              <a:gd name="connsiteX3" fmla="*/ 3727450 w 3727450"/>
              <a:gd name="connsiteY3" fmla="*/ 3175 h 1441450"/>
              <a:gd name="connsiteX4" fmla="*/ 3727450 w 3727450"/>
              <a:gd name="connsiteY4" fmla="*/ 1089597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7450" h="1441450">
                <a:moveTo>
                  <a:pt x="3727450" y="1089597"/>
                </a:moveTo>
                <a:lnTo>
                  <a:pt x="3175" y="1442529"/>
                </a:lnTo>
                <a:lnTo>
                  <a:pt x="3175" y="356171"/>
                </a:lnTo>
                <a:lnTo>
                  <a:pt x="3727450" y="3175"/>
                </a:lnTo>
                <a:lnTo>
                  <a:pt x="3727450" y="1089597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40">
            <a:extLst>
              <a:ext uri="{FF2B5EF4-FFF2-40B4-BE49-F238E27FC236}">
                <a16:creationId xmlns:a16="http://schemas.microsoft.com/office/drawing/2014/main" id="{328FB512-43FD-4548-962A-B3FA5208D836}"/>
              </a:ext>
            </a:extLst>
          </p:cNvPr>
          <p:cNvSpPr/>
          <p:nvPr/>
        </p:nvSpPr>
        <p:spPr>
          <a:xfrm>
            <a:off x="2743731" y="8223583"/>
            <a:ext cx="6130223" cy="2605919"/>
          </a:xfrm>
          <a:custGeom>
            <a:avLst/>
            <a:gdLst>
              <a:gd name="connsiteX0" fmla="*/ 3391599 w 3390900"/>
              <a:gd name="connsiteY0" fmla="*/ 1089597 h 1441450"/>
              <a:gd name="connsiteX1" fmla="*/ 3175 w 3390900"/>
              <a:gd name="connsiteY1" fmla="*/ 1442530 h 1441450"/>
              <a:gd name="connsiteX2" fmla="*/ 3175 w 3390900"/>
              <a:gd name="connsiteY2" fmla="*/ 356172 h 1441450"/>
              <a:gd name="connsiteX3" fmla="*/ 3391599 w 3390900"/>
              <a:gd name="connsiteY3" fmla="*/ 3175 h 1441450"/>
              <a:gd name="connsiteX4" fmla="*/ 3391599 w 3390900"/>
              <a:gd name="connsiteY4" fmla="*/ 1089597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0900" h="1441450">
                <a:moveTo>
                  <a:pt x="3391599" y="1089597"/>
                </a:moveTo>
                <a:lnTo>
                  <a:pt x="3175" y="1442530"/>
                </a:lnTo>
                <a:lnTo>
                  <a:pt x="3175" y="356172"/>
                </a:lnTo>
                <a:lnTo>
                  <a:pt x="3391599" y="3175"/>
                </a:lnTo>
                <a:lnTo>
                  <a:pt x="3391599" y="1089597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41">
            <a:extLst>
              <a:ext uri="{FF2B5EF4-FFF2-40B4-BE49-F238E27FC236}">
                <a16:creationId xmlns:a16="http://schemas.microsoft.com/office/drawing/2014/main" id="{61BEA5A3-7F57-1249-B858-9C11A2666CE4}"/>
              </a:ext>
            </a:extLst>
          </p:cNvPr>
          <p:cNvSpPr/>
          <p:nvPr/>
        </p:nvSpPr>
        <p:spPr>
          <a:xfrm>
            <a:off x="3058507" y="10305448"/>
            <a:ext cx="5498833" cy="2605919"/>
          </a:xfrm>
          <a:custGeom>
            <a:avLst/>
            <a:gdLst>
              <a:gd name="connsiteX0" fmla="*/ 3043301 w 3041650"/>
              <a:gd name="connsiteY0" fmla="*/ 1089596 h 1441450"/>
              <a:gd name="connsiteX1" fmla="*/ 3175 w 3041650"/>
              <a:gd name="connsiteY1" fmla="*/ 1442593 h 1441450"/>
              <a:gd name="connsiteX2" fmla="*/ 3175 w 3041650"/>
              <a:gd name="connsiteY2" fmla="*/ 356171 h 1441450"/>
              <a:gd name="connsiteX3" fmla="*/ 3043301 w 3041650"/>
              <a:gd name="connsiteY3" fmla="*/ 3175 h 1441450"/>
              <a:gd name="connsiteX4" fmla="*/ 3043301 w 3041650"/>
              <a:gd name="connsiteY4" fmla="*/ 1089596 h 144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1650" h="1441450">
                <a:moveTo>
                  <a:pt x="3043301" y="1089596"/>
                </a:moveTo>
                <a:lnTo>
                  <a:pt x="3175" y="1442593"/>
                </a:lnTo>
                <a:lnTo>
                  <a:pt x="3175" y="356171"/>
                </a:lnTo>
                <a:lnTo>
                  <a:pt x="3043301" y="3175"/>
                </a:lnTo>
                <a:lnTo>
                  <a:pt x="3043301" y="1089596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14B9702A-658E-0C48-8ECD-E23B0F21DBBF}"/>
              </a:ext>
            </a:extLst>
          </p:cNvPr>
          <p:cNvSpPr txBox="1"/>
          <p:nvPr/>
        </p:nvSpPr>
        <p:spPr>
          <a:xfrm>
            <a:off x="1592544" y="1237343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9582A874-185E-8D4F-A1BB-7066B000EFD2}"/>
              </a:ext>
            </a:extLst>
          </p:cNvPr>
          <p:cNvSpPr txBox="1"/>
          <p:nvPr/>
        </p:nvSpPr>
        <p:spPr>
          <a:xfrm>
            <a:off x="1592544" y="2598464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6" name="Rectangle 140">
            <a:extLst>
              <a:ext uri="{FF2B5EF4-FFF2-40B4-BE49-F238E27FC236}">
                <a16:creationId xmlns:a16="http://schemas.microsoft.com/office/drawing/2014/main" id="{8A40F1D2-1E33-2748-BA74-7EF4738EFD9F}"/>
              </a:ext>
            </a:extLst>
          </p:cNvPr>
          <p:cNvSpPr/>
          <p:nvPr/>
        </p:nvSpPr>
        <p:spPr>
          <a:xfrm>
            <a:off x="3140130" y="7198803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Rectangle 140">
            <a:extLst>
              <a:ext uri="{FF2B5EF4-FFF2-40B4-BE49-F238E27FC236}">
                <a16:creationId xmlns:a16="http://schemas.microsoft.com/office/drawing/2014/main" id="{6D249558-ABB9-CC45-9A4C-1A964E7B58AC}"/>
              </a:ext>
            </a:extLst>
          </p:cNvPr>
          <p:cNvSpPr/>
          <p:nvPr/>
        </p:nvSpPr>
        <p:spPr>
          <a:xfrm>
            <a:off x="3892825" y="5030133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0813C68F-6E1F-7648-B22D-EC663C7060AA}"/>
              </a:ext>
            </a:extLst>
          </p:cNvPr>
          <p:cNvSpPr/>
          <p:nvPr/>
        </p:nvSpPr>
        <p:spPr>
          <a:xfrm>
            <a:off x="4796512" y="11224103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9" name="Rectangle 140">
            <a:extLst>
              <a:ext uri="{FF2B5EF4-FFF2-40B4-BE49-F238E27FC236}">
                <a16:creationId xmlns:a16="http://schemas.microsoft.com/office/drawing/2014/main" id="{77EEFBC1-2318-1E49-AFB6-7CDD5D3CD44C}"/>
              </a:ext>
            </a:extLst>
          </p:cNvPr>
          <p:cNvSpPr/>
          <p:nvPr/>
        </p:nvSpPr>
        <p:spPr>
          <a:xfrm>
            <a:off x="3140130" y="9257643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1E302056-29BA-3341-ACF3-108F0189BD2A}"/>
              </a:ext>
            </a:extLst>
          </p:cNvPr>
          <p:cNvSpPr/>
          <p:nvPr/>
        </p:nvSpPr>
        <p:spPr>
          <a:xfrm>
            <a:off x="11621143" y="9142952"/>
            <a:ext cx="3885436" cy="1865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E575B658-7D70-494F-B225-3E3C332F5F5E}"/>
              </a:ext>
            </a:extLst>
          </p:cNvPr>
          <p:cNvSpPr/>
          <p:nvPr/>
        </p:nvSpPr>
        <p:spPr>
          <a:xfrm>
            <a:off x="17386943" y="9142952"/>
            <a:ext cx="3885436" cy="1865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BFFCEC5-91D1-684E-800C-82D9D8E4D0B4}"/>
              </a:ext>
            </a:extLst>
          </p:cNvPr>
          <p:cNvSpPr/>
          <p:nvPr/>
        </p:nvSpPr>
        <p:spPr>
          <a:xfrm>
            <a:off x="11621143" y="11679959"/>
            <a:ext cx="3885436" cy="1865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FDDAE1B4-FBB0-9A42-BBDB-6AC6650C228C}"/>
              </a:ext>
            </a:extLst>
          </p:cNvPr>
          <p:cNvSpPr/>
          <p:nvPr/>
        </p:nvSpPr>
        <p:spPr>
          <a:xfrm>
            <a:off x="17386943" y="11679959"/>
            <a:ext cx="3885436" cy="1865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4D7126FB-B9C3-0440-9ACA-356EA0433A7C}"/>
              </a:ext>
            </a:extLst>
          </p:cNvPr>
          <p:cNvSpPr/>
          <p:nvPr/>
        </p:nvSpPr>
        <p:spPr>
          <a:xfrm>
            <a:off x="11920900" y="4953189"/>
            <a:ext cx="88490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684618-F7CC-2C48-B7BF-909E1C95EF84}"/>
              </a:ext>
            </a:extLst>
          </p:cNvPr>
          <p:cNvSpPr/>
          <p:nvPr/>
        </p:nvSpPr>
        <p:spPr>
          <a:xfrm>
            <a:off x="11621143" y="7547309"/>
            <a:ext cx="388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CBF0D1F-9F0D-EF4D-AF85-21E6B5A4E321}"/>
              </a:ext>
            </a:extLst>
          </p:cNvPr>
          <p:cNvSpPr/>
          <p:nvPr/>
        </p:nvSpPr>
        <p:spPr>
          <a:xfrm>
            <a:off x="17386943" y="7547309"/>
            <a:ext cx="388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4D55A4-1E3D-8A4A-8BD5-017689A6EA2E}"/>
              </a:ext>
            </a:extLst>
          </p:cNvPr>
          <p:cNvSpPr/>
          <p:nvPr/>
        </p:nvSpPr>
        <p:spPr>
          <a:xfrm>
            <a:off x="11621143" y="10201297"/>
            <a:ext cx="388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93D0CD-45A8-CB49-AD49-72B5ED23BCFB}"/>
              </a:ext>
            </a:extLst>
          </p:cNvPr>
          <p:cNvSpPr/>
          <p:nvPr/>
        </p:nvSpPr>
        <p:spPr>
          <a:xfrm>
            <a:off x="17386943" y="10201297"/>
            <a:ext cx="388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410082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592544" y="1237343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592544" y="2598464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6" name="Rectangle 140">
            <a:extLst>
              <a:ext uri="{FF2B5EF4-FFF2-40B4-BE49-F238E27FC236}">
                <a16:creationId xmlns:a16="http://schemas.microsoft.com/office/drawing/2014/main" id="{B6398089-3E94-164B-B92C-764C065206BD}"/>
              </a:ext>
            </a:extLst>
          </p:cNvPr>
          <p:cNvSpPr/>
          <p:nvPr/>
        </p:nvSpPr>
        <p:spPr>
          <a:xfrm>
            <a:off x="1780803" y="4543773"/>
            <a:ext cx="30365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accent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8" name="Rectangle 140">
            <a:extLst>
              <a:ext uri="{FF2B5EF4-FFF2-40B4-BE49-F238E27FC236}">
                <a16:creationId xmlns:a16="http://schemas.microsoft.com/office/drawing/2014/main" id="{B3720F7D-B77C-724B-B0A6-A5167F6DF637}"/>
              </a:ext>
            </a:extLst>
          </p:cNvPr>
          <p:cNvSpPr/>
          <p:nvPr/>
        </p:nvSpPr>
        <p:spPr>
          <a:xfrm>
            <a:off x="1780803" y="6639303"/>
            <a:ext cx="3493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accent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0" name="Rectangle 140">
            <a:extLst>
              <a:ext uri="{FF2B5EF4-FFF2-40B4-BE49-F238E27FC236}">
                <a16:creationId xmlns:a16="http://schemas.microsoft.com/office/drawing/2014/main" id="{21FD1335-EF06-DE41-B985-6F8191027CA6}"/>
              </a:ext>
            </a:extLst>
          </p:cNvPr>
          <p:cNvSpPr/>
          <p:nvPr/>
        </p:nvSpPr>
        <p:spPr>
          <a:xfrm>
            <a:off x="1780803" y="8734833"/>
            <a:ext cx="3493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accent3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Forma libre 30">
            <a:extLst>
              <a:ext uri="{FF2B5EF4-FFF2-40B4-BE49-F238E27FC236}">
                <a16:creationId xmlns:a16="http://schemas.microsoft.com/office/drawing/2014/main" id="{EEDBC2E3-A79F-1544-8011-245CEEE12568}"/>
              </a:ext>
            </a:extLst>
          </p:cNvPr>
          <p:cNvSpPr/>
          <p:nvPr/>
        </p:nvSpPr>
        <p:spPr>
          <a:xfrm>
            <a:off x="12840007" y="4293563"/>
            <a:ext cx="7453036" cy="2009716"/>
          </a:xfrm>
          <a:custGeom>
            <a:avLst/>
            <a:gdLst>
              <a:gd name="connsiteX0" fmla="*/ 5747258 w 5816600"/>
              <a:gd name="connsiteY0" fmla="*/ 3175 h 1568450"/>
              <a:gd name="connsiteX1" fmla="*/ 69469 w 5816600"/>
              <a:gd name="connsiteY1" fmla="*/ 3175 h 1568450"/>
              <a:gd name="connsiteX2" fmla="*/ 3175 w 5816600"/>
              <a:gd name="connsiteY2" fmla="*/ 69469 h 1568450"/>
              <a:gd name="connsiteX3" fmla="*/ 3175 w 5816600"/>
              <a:gd name="connsiteY3" fmla="*/ 614934 h 1568450"/>
              <a:gd name="connsiteX4" fmla="*/ 69469 w 5816600"/>
              <a:gd name="connsiteY4" fmla="*/ 681228 h 1568450"/>
              <a:gd name="connsiteX5" fmla="*/ 109093 w 5816600"/>
              <a:gd name="connsiteY5" fmla="*/ 681228 h 1568450"/>
              <a:gd name="connsiteX6" fmla="*/ 109093 w 5816600"/>
              <a:gd name="connsiteY6" fmla="*/ 1567307 h 1568450"/>
              <a:gd name="connsiteX7" fmla="*/ 5707634 w 5816600"/>
              <a:gd name="connsiteY7" fmla="*/ 1567307 h 1568450"/>
              <a:gd name="connsiteX8" fmla="*/ 5707634 w 5816600"/>
              <a:gd name="connsiteY8" fmla="*/ 681228 h 1568450"/>
              <a:gd name="connsiteX9" fmla="*/ 5747258 w 5816600"/>
              <a:gd name="connsiteY9" fmla="*/ 681228 h 1568450"/>
              <a:gd name="connsiteX10" fmla="*/ 5813552 w 5816600"/>
              <a:gd name="connsiteY10" fmla="*/ 614934 h 1568450"/>
              <a:gd name="connsiteX11" fmla="*/ 5813552 w 5816600"/>
              <a:gd name="connsiteY11" fmla="*/ 69469 h 1568450"/>
              <a:gd name="connsiteX12" fmla="*/ 5747259 w 5816600"/>
              <a:gd name="connsiteY12" fmla="*/ 3175 h 15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16600" h="1568450">
                <a:moveTo>
                  <a:pt x="5747258" y="3175"/>
                </a:moveTo>
                <a:lnTo>
                  <a:pt x="69469" y="3175"/>
                </a:lnTo>
                <a:cubicBezTo>
                  <a:pt x="32870" y="3210"/>
                  <a:pt x="3210" y="32870"/>
                  <a:pt x="3175" y="69469"/>
                </a:cubicBezTo>
                <a:lnTo>
                  <a:pt x="3175" y="614934"/>
                </a:lnTo>
                <a:cubicBezTo>
                  <a:pt x="3210" y="651533"/>
                  <a:pt x="32870" y="681193"/>
                  <a:pt x="69469" y="681228"/>
                </a:cubicBezTo>
                <a:lnTo>
                  <a:pt x="109093" y="681228"/>
                </a:lnTo>
                <a:lnTo>
                  <a:pt x="109093" y="1567307"/>
                </a:lnTo>
                <a:lnTo>
                  <a:pt x="5707634" y="1567307"/>
                </a:lnTo>
                <a:lnTo>
                  <a:pt x="5707634" y="681228"/>
                </a:lnTo>
                <a:lnTo>
                  <a:pt x="5747258" y="681228"/>
                </a:lnTo>
                <a:cubicBezTo>
                  <a:pt x="5783857" y="681193"/>
                  <a:pt x="5813517" y="651533"/>
                  <a:pt x="5813552" y="614934"/>
                </a:cubicBezTo>
                <a:lnTo>
                  <a:pt x="5813552" y="69469"/>
                </a:lnTo>
                <a:cubicBezTo>
                  <a:pt x="5813517" y="32870"/>
                  <a:pt x="5783857" y="3210"/>
                  <a:pt x="5747259" y="31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31">
            <a:extLst>
              <a:ext uri="{FF2B5EF4-FFF2-40B4-BE49-F238E27FC236}">
                <a16:creationId xmlns:a16="http://schemas.microsoft.com/office/drawing/2014/main" id="{B884043C-8881-F64C-9EFD-2661CA956D5E}"/>
              </a:ext>
            </a:extLst>
          </p:cNvPr>
          <p:cNvSpPr/>
          <p:nvPr/>
        </p:nvSpPr>
        <p:spPr>
          <a:xfrm>
            <a:off x="15826348" y="12310134"/>
            <a:ext cx="1472707" cy="24410"/>
          </a:xfrm>
          <a:custGeom>
            <a:avLst/>
            <a:gdLst>
              <a:gd name="connsiteX0" fmla="*/ 3175 w 1149350"/>
              <a:gd name="connsiteY0" fmla="*/ 3175 h 19050"/>
              <a:gd name="connsiteX1" fmla="*/ 1152335 w 1149350"/>
              <a:gd name="connsiteY1" fmla="*/ 3175 h 19050"/>
              <a:gd name="connsiteX2" fmla="*/ 1152335 w 1149350"/>
              <a:gd name="connsiteY2" fmla="*/ 16637 h 19050"/>
              <a:gd name="connsiteX3" fmla="*/ 3175 w 1149350"/>
              <a:gd name="connsiteY3" fmla="*/ 16637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350" h="19050">
                <a:moveTo>
                  <a:pt x="3175" y="3175"/>
                </a:moveTo>
                <a:lnTo>
                  <a:pt x="1152335" y="3175"/>
                </a:lnTo>
                <a:lnTo>
                  <a:pt x="1152335" y="16637"/>
                </a:lnTo>
                <a:lnTo>
                  <a:pt x="3175" y="16637"/>
                </a:lnTo>
                <a:close/>
              </a:path>
            </a:pathLst>
          </a:custGeom>
          <a:solidFill>
            <a:srgbClr val="D1CFD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32">
            <a:extLst>
              <a:ext uri="{FF2B5EF4-FFF2-40B4-BE49-F238E27FC236}">
                <a16:creationId xmlns:a16="http://schemas.microsoft.com/office/drawing/2014/main" id="{5478C84A-1EC2-2A48-A97F-B2007D3EA873}"/>
              </a:ext>
            </a:extLst>
          </p:cNvPr>
          <p:cNvSpPr/>
          <p:nvPr/>
        </p:nvSpPr>
        <p:spPr>
          <a:xfrm>
            <a:off x="12975724" y="6379112"/>
            <a:ext cx="7176395" cy="2009716"/>
          </a:xfrm>
          <a:custGeom>
            <a:avLst/>
            <a:gdLst>
              <a:gd name="connsiteX0" fmla="*/ 3175 w 5600700"/>
              <a:gd name="connsiteY0" fmla="*/ 3175 h 1568450"/>
              <a:gd name="connsiteX1" fmla="*/ 3175 w 5600700"/>
              <a:gd name="connsiteY1" fmla="*/ 504698 h 1568450"/>
              <a:gd name="connsiteX2" fmla="*/ 1057466 w 5600700"/>
              <a:gd name="connsiteY2" fmla="*/ 1567244 h 1568450"/>
              <a:gd name="connsiteX3" fmla="*/ 4547426 w 5600700"/>
              <a:gd name="connsiteY3" fmla="*/ 1567244 h 1568450"/>
              <a:gd name="connsiteX4" fmla="*/ 5601716 w 5600700"/>
              <a:gd name="connsiteY4" fmla="*/ 504698 h 1568450"/>
              <a:gd name="connsiteX5" fmla="*/ 5601716 w 5600700"/>
              <a:gd name="connsiteY5" fmla="*/ 3175 h 1568450"/>
              <a:gd name="connsiteX6" fmla="*/ 3175 w 5600700"/>
              <a:gd name="connsiteY6" fmla="*/ 3175 h 15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0700" h="1568450">
                <a:moveTo>
                  <a:pt x="3175" y="3175"/>
                </a:moveTo>
                <a:lnTo>
                  <a:pt x="3175" y="504698"/>
                </a:lnTo>
                <a:lnTo>
                  <a:pt x="1057466" y="1567244"/>
                </a:lnTo>
                <a:lnTo>
                  <a:pt x="4547426" y="1567244"/>
                </a:lnTo>
                <a:lnTo>
                  <a:pt x="5601716" y="504698"/>
                </a:lnTo>
                <a:lnTo>
                  <a:pt x="5601716" y="3175"/>
                </a:lnTo>
                <a:lnTo>
                  <a:pt x="3175" y="3175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Forma libre 33">
            <a:extLst>
              <a:ext uri="{FF2B5EF4-FFF2-40B4-BE49-F238E27FC236}">
                <a16:creationId xmlns:a16="http://schemas.microsoft.com/office/drawing/2014/main" id="{7D8BF8A6-81E7-9349-AA71-978C37F18960}"/>
              </a:ext>
            </a:extLst>
          </p:cNvPr>
          <p:cNvSpPr/>
          <p:nvPr/>
        </p:nvSpPr>
        <p:spPr>
          <a:xfrm>
            <a:off x="14326628" y="8464578"/>
            <a:ext cx="4475076" cy="2009716"/>
          </a:xfrm>
          <a:custGeom>
            <a:avLst/>
            <a:gdLst>
              <a:gd name="connsiteX0" fmla="*/ 3175 w 3492500"/>
              <a:gd name="connsiteY0" fmla="*/ 3175 h 1568450"/>
              <a:gd name="connsiteX1" fmla="*/ 1173607 w 3492500"/>
              <a:gd name="connsiteY1" fmla="*/ 1182751 h 1568450"/>
              <a:gd name="connsiteX2" fmla="*/ 1173607 w 3492500"/>
              <a:gd name="connsiteY2" fmla="*/ 1567307 h 1568450"/>
              <a:gd name="connsiteX3" fmla="*/ 2322703 w 3492500"/>
              <a:gd name="connsiteY3" fmla="*/ 1567307 h 1568450"/>
              <a:gd name="connsiteX4" fmla="*/ 2322703 w 3492500"/>
              <a:gd name="connsiteY4" fmla="*/ 1182751 h 1568450"/>
              <a:gd name="connsiteX5" fmla="*/ 3493135 w 3492500"/>
              <a:gd name="connsiteY5" fmla="*/ 3175 h 1568450"/>
              <a:gd name="connsiteX6" fmla="*/ 3175 w 3492500"/>
              <a:gd name="connsiteY6" fmla="*/ 3175 h 15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92500" h="1568450">
                <a:moveTo>
                  <a:pt x="3175" y="3175"/>
                </a:moveTo>
                <a:lnTo>
                  <a:pt x="1173607" y="1182751"/>
                </a:lnTo>
                <a:lnTo>
                  <a:pt x="1173607" y="1567307"/>
                </a:lnTo>
                <a:lnTo>
                  <a:pt x="2322703" y="1567307"/>
                </a:lnTo>
                <a:lnTo>
                  <a:pt x="2322703" y="1182751"/>
                </a:lnTo>
                <a:lnTo>
                  <a:pt x="3493135" y="3175"/>
                </a:lnTo>
                <a:lnTo>
                  <a:pt x="3175" y="3175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5" name="Forma libre 34">
            <a:extLst>
              <a:ext uri="{FF2B5EF4-FFF2-40B4-BE49-F238E27FC236}">
                <a16:creationId xmlns:a16="http://schemas.microsoft.com/office/drawing/2014/main" id="{463A2BE1-4A3C-9141-9581-CB02C5D6A0C6}"/>
              </a:ext>
            </a:extLst>
          </p:cNvPr>
          <p:cNvSpPr/>
          <p:nvPr/>
        </p:nvSpPr>
        <p:spPr>
          <a:xfrm>
            <a:off x="15826348" y="10550127"/>
            <a:ext cx="1472707" cy="2009716"/>
          </a:xfrm>
          <a:custGeom>
            <a:avLst/>
            <a:gdLst>
              <a:gd name="connsiteX0" fmla="*/ 3175 w 1149350"/>
              <a:gd name="connsiteY0" fmla="*/ 3175 h 1568450"/>
              <a:gd name="connsiteX1" fmla="*/ 1152335 w 1149350"/>
              <a:gd name="connsiteY1" fmla="*/ 3175 h 1568450"/>
              <a:gd name="connsiteX2" fmla="*/ 1152335 w 1149350"/>
              <a:gd name="connsiteY2" fmla="*/ 1567244 h 1568450"/>
              <a:gd name="connsiteX3" fmla="*/ 3175 w 1149350"/>
              <a:gd name="connsiteY3" fmla="*/ 1567244 h 15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350" h="1568450">
                <a:moveTo>
                  <a:pt x="3175" y="3175"/>
                </a:moveTo>
                <a:lnTo>
                  <a:pt x="1152335" y="3175"/>
                </a:lnTo>
                <a:lnTo>
                  <a:pt x="1152335" y="1567244"/>
                </a:lnTo>
                <a:lnTo>
                  <a:pt x="3175" y="1567244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Rectangle 140">
            <a:extLst>
              <a:ext uri="{FF2B5EF4-FFF2-40B4-BE49-F238E27FC236}">
                <a16:creationId xmlns:a16="http://schemas.microsoft.com/office/drawing/2014/main" id="{13E360D8-A8CB-F04B-BECB-8239B0B573AE}"/>
              </a:ext>
            </a:extLst>
          </p:cNvPr>
          <p:cNvSpPr/>
          <p:nvPr/>
        </p:nvSpPr>
        <p:spPr>
          <a:xfrm>
            <a:off x="1780803" y="10912680"/>
            <a:ext cx="3493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accent4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8" name="Rectangle 140">
            <a:extLst>
              <a:ext uri="{FF2B5EF4-FFF2-40B4-BE49-F238E27FC236}">
                <a16:creationId xmlns:a16="http://schemas.microsoft.com/office/drawing/2014/main" id="{FD207F96-58BD-7548-8532-4EA1DAFA4B4C}"/>
              </a:ext>
            </a:extLst>
          </p:cNvPr>
          <p:cNvSpPr/>
          <p:nvPr/>
        </p:nvSpPr>
        <p:spPr>
          <a:xfrm>
            <a:off x="14130597" y="8674883"/>
            <a:ext cx="4714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9" name="Rectangle 140">
            <a:extLst>
              <a:ext uri="{FF2B5EF4-FFF2-40B4-BE49-F238E27FC236}">
                <a16:creationId xmlns:a16="http://schemas.microsoft.com/office/drawing/2014/main" id="{BD5F4DCF-A6B0-C24C-9B28-08EAD65BBBD5}"/>
              </a:ext>
            </a:extLst>
          </p:cNvPr>
          <p:cNvSpPr/>
          <p:nvPr/>
        </p:nvSpPr>
        <p:spPr>
          <a:xfrm>
            <a:off x="12044993" y="7034792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0" name="Rectangle 140">
            <a:extLst>
              <a:ext uri="{FF2B5EF4-FFF2-40B4-BE49-F238E27FC236}">
                <a16:creationId xmlns:a16="http://schemas.microsoft.com/office/drawing/2014/main" id="{6B0E66A1-701C-6C48-96C1-E2C5050B9BF9}"/>
              </a:ext>
            </a:extLst>
          </p:cNvPr>
          <p:cNvSpPr/>
          <p:nvPr/>
        </p:nvSpPr>
        <p:spPr>
          <a:xfrm rot="16200000">
            <a:off x="15549112" y="11208514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angle 140">
            <a:extLst>
              <a:ext uri="{FF2B5EF4-FFF2-40B4-BE49-F238E27FC236}">
                <a16:creationId xmlns:a16="http://schemas.microsoft.com/office/drawing/2014/main" id="{EFADB487-B34D-EF48-825E-EFDE6FC5B10E}"/>
              </a:ext>
            </a:extLst>
          </p:cNvPr>
          <p:cNvSpPr/>
          <p:nvPr/>
        </p:nvSpPr>
        <p:spPr>
          <a:xfrm>
            <a:off x="11970192" y="5101394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AC2330-A955-9348-B710-1F36C3BA617F}"/>
              </a:ext>
            </a:extLst>
          </p:cNvPr>
          <p:cNvSpPr/>
          <p:nvPr/>
        </p:nvSpPr>
        <p:spPr>
          <a:xfrm>
            <a:off x="1780803" y="5190104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95D08B-0ED0-B741-BB17-1FCBE019F272}"/>
              </a:ext>
            </a:extLst>
          </p:cNvPr>
          <p:cNvSpPr/>
          <p:nvPr/>
        </p:nvSpPr>
        <p:spPr>
          <a:xfrm>
            <a:off x="1780803" y="7264231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5879B6-DAB5-594C-8748-2B3E17EC6BF6}"/>
              </a:ext>
            </a:extLst>
          </p:cNvPr>
          <p:cNvSpPr/>
          <p:nvPr/>
        </p:nvSpPr>
        <p:spPr>
          <a:xfrm>
            <a:off x="1780803" y="9360662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F43ED9-B406-A448-8E45-A7A2F673D540}"/>
              </a:ext>
            </a:extLst>
          </p:cNvPr>
          <p:cNvSpPr/>
          <p:nvPr/>
        </p:nvSpPr>
        <p:spPr>
          <a:xfrm>
            <a:off x="1780803" y="11590908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637577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a libre 23">
            <a:extLst>
              <a:ext uri="{FF2B5EF4-FFF2-40B4-BE49-F238E27FC236}">
                <a16:creationId xmlns:a16="http://schemas.microsoft.com/office/drawing/2014/main" id="{29FE6AA3-8EE7-7E40-B3D6-3F73FE477EFD}"/>
              </a:ext>
            </a:extLst>
          </p:cNvPr>
          <p:cNvSpPr/>
          <p:nvPr/>
        </p:nvSpPr>
        <p:spPr>
          <a:xfrm>
            <a:off x="10524734" y="3954193"/>
            <a:ext cx="6934117" cy="7334410"/>
          </a:xfrm>
          <a:custGeom>
            <a:avLst/>
            <a:gdLst>
              <a:gd name="connsiteX0" fmla="*/ 2449958 w 3409950"/>
              <a:gd name="connsiteY0" fmla="*/ 3604006 h 3606800"/>
              <a:gd name="connsiteX1" fmla="*/ 962851 w 3409950"/>
              <a:gd name="connsiteY1" fmla="*/ 3604006 h 3606800"/>
              <a:gd name="connsiteX2" fmla="*/ 3175 w 3409950"/>
              <a:gd name="connsiteY2" fmla="*/ 3175 h 3606800"/>
              <a:gd name="connsiteX3" fmla="*/ 3409633 w 3409950"/>
              <a:gd name="connsiteY3" fmla="*/ 3175 h 3606800"/>
              <a:gd name="connsiteX4" fmla="*/ 2449958 w 3409950"/>
              <a:gd name="connsiteY4" fmla="*/ 3604006 h 360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950" h="3606800">
                <a:moveTo>
                  <a:pt x="2449958" y="3604006"/>
                </a:moveTo>
                <a:lnTo>
                  <a:pt x="962851" y="3604006"/>
                </a:lnTo>
                <a:lnTo>
                  <a:pt x="3175" y="3175"/>
                </a:lnTo>
                <a:lnTo>
                  <a:pt x="3409633" y="3175"/>
                </a:lnTo>
                <a:lnTo>
                  <a:pt x="2449958" y="3604006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24">
            <a:extLst>
              <a:ext uri="{FF2B5EF4-FFF2-40B4-BE49-F238E27FC236}">
                <a16:creationId xmlns:a16="http://schemas.microsoft.com/office/drawing/2014/main" id="{BE9FBB59-DDE9-E44A-BA4B-9AC1E316171F}"/>
              </a:ext>
            </a:extLst>
          </p:cNvPr>
          <p:cNvSpPr/>
          <p:nvPr/>
        </p:nvSpPr>
        <p:spPr>
          <a:xfrm>
            <a:off x="10524606" y="2568789"/>
            <a:ext cx="6934117" cy="2776229"/>
          </a:xfrm>
          <a:custGeom>
            <a:avLst/>
            <a:gdLst>
              <a:gd name="connsiteX0" fmla="*/ 3409696 w 3409950"/>
              <a:gd name="connsiteY0" fmla="*/ 684467 h 1365250"/>
              <a:gd name="connsiteX1" fmla="*/ 1706436 w 3409950"/>
              <a:gd name="connsiteY1" fmla="*/ 1365758 h 1365250"/>
              <a:gd name="connsiteX2" fmla="*/ 3176 w 3409950"/>
              <a:gd name="connsiteY2" fmla="*/ 684467 h 1365250"/>
              <a:gd name="connsiteX3" fmla="*/ 1706436 w 3409950"/>
              <a:gd name="connsiteY3" fmla="*/ 3175 h 1365250"/>
              <a:gd name="connsiteX4" fmla="*/ 3409696 w 3409950"/>
              <a:gd name="connsiteY4" fmla="*/ 684467 h 136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950" h="1365250">
                <a:moveTo>
                  <a:pt x="3409696" y="684467"/>
                </a:moveTo>
                <a:cubicBezTo>
                  <a:pt x="3409696" y="1060734"/>
                  <a:pt x="2647120" y="1365758"/>
                  <a:pt x="1706436" y="1365758"/>
                </a:cubicBezTo>
                <a:cubicBezTo>
                  <a:pt x="765751" y="1365758"/>
                  <a:pt x="3176" y="1060734"/>
                  <a:pt x="3176" y="684467"/>
                </a:cubicBezTo>
                <a:cubicBezTo>
                  <a:pt x="3176" y="308200"/>
                  <a:pt x="765751" y="3175"/>
                  <a:pt x="1706436" y="3175"/>
                </a:cubicBezTo>
                <a:cubicBezTo>
                  <a:pt x="2647120" y="3175"/>
                  <a:pt x="3409696" y="308200"/>
                  <a:pt x="3409696" y="684467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25">
            <a:extLst>
              <a:ext uri="{FF2B5EF4-FFF2-40B4-BE49-F238E27FC236}">
                <a16:creationId xmlns:a16="http://schemas.microsoft.com/office/drawing/2014/main" id="{F9B56D34-5E81-E446-96F5-3C29FFDB491B}"/>
              </a:ext>
            </a:extLst>
          </p:cNvPr>
          <p:cNvSpPr/>
          <p:nvPr/>
        </p:nvSpPr>
        <p:spPr>
          <a:xfrm>
            <a:off x="10524860" y="2274510"/>
            <a:ext cx="6934117" cy="2647102"/>
          </a:xfrm>
          <a:custGeom>
            <a:avLst/>
            <a:gdLst>
              <a:gd name="connsiteX0" fmla="*/ 3409570 w 3409950"/>
              <a:gd name="connsiteY0" fmla="*/ 879094 h 1301750"/>
              <a:gd name="connsiteX1" fmla="*/ 1758569 w 3409950"/>
              <a:gd name="connsiteY1" fmla="*/ 1299527 h 1301750"/>
              <a:gd name="connsiteX2" fmla="*/ 3175 w 3409950"/>
              <a:gd name="connsiteY2" fmla="*/ 879094 h 1301750"/>
              <a:gd name="connsiteX3" fmla="*/ 3175 w 3409950"/>
              <a:gd name="connsiteY3" fmla="*/ 3175 h 1301750"/>
              <a:gd name="connsiteX4" fmla="*/ 3409696 w 3409950"/>
              <a:gd name="connsiteY4" fmla="*/ 3175 h 130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950" h="1301750">
                <a:moveTo>
                  <a:pt x="3409570" y="879094"/>
                </a:moveTo>
                <a:cubicBezTo>
                  <a:pt x="2899798" y="1146709"/>
                  <a:pt x="2334250" y="1290729"/>
                  <a:pt x="1758569" y="1299527"/>
                </a:cubicBezTo>
                <a:cubicBezTo>
                  <a:pt x="1147597" y="1307386"/>
                  <a:pt x="544294" y="1162889"/>
                  <a:pt x="3175" y="879094"/>
                </a:cubicBezTo>
                <a:lnTo>
                  <a:pt x="3175" y="3175"/>
                </a:lnTo>
                <a:lnTo>
                  <a:pt x="3409696" y="3175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29">
            <a:extLst>
              <a:ext uri="{FF2B5EF4-FFF2-40B4-BE49-F238E27FC236}">
                <a16:creationId xmlns:a16="http://schemas.microsoft.com/office/drawing/2014/main" id="{F450CA04-F1D7-E544-B875-59C04B4CAC71}"/>
              </a:ext>
            </a:extLst>
          </p:cNvPr>
          <p:cNvSpPr/>
          <p:nvPr/>
        </p:nvSpPr>
        <p:spPr>
          <a:xfrm>
            <a:off x="10524606" y="889106"/>
            <a:ext cx="6934117" cy="2776229"/>
          </a:xfrm>
          <a:custGeom>
            <a:avLst/>
            <a:gdLst>
              <a:gd name="connsiteX0" fmla="*/ 3409696 w 3409950"/>
              <a:gd name="connsiteY0" fmla="*/ 684467 h 1365250"/>
              <a:gd name="connsiteX1" fmla="*/ 1706436 w 3409950"/>
              <a:gd name="connsiteY1" fmla="*/ 1365758 h 1365250"/>
              <a:gd name="connsiteX2" fmla="*/ 3176 w 3409950"/>
              <a:gd name="connsiteY2" fmla="*/ 684467 h 1365250"/>
              <a:gd name="connsiteX3" fmla="*/ 1706436 w 3409950"/>
              <a:gd name="connsiteY3" fmla="*/ 3175 h 1365250"/>
              <a:gd name="connsiteX4" fmla="*/ 3409696 w 3409950"/>
              <a:gd name="connsiteY4" fmla="*/ 684467 h 136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950" h="1365250">
                <a:moveTo>
                  <a:pt x="3409696" y="684467"/>
                </a:moveTo>
                <a:cubicBezTo>
                  <a:pt x="3409696" y="1060733"/>
                  <a:pt x="2647120" y="1365758"/>
                  <a:pt x="1706436" y="1365758"/>
                </a:cubicBezTo>
                <a:cubicBezTo>
                  <a:pt x="765751" y="1365758"/>
                  <a:pt x="3176" y="1060733"/>
                  <a:pt x="3176" y="684467"/>
                </a:cubicBezTo>
                <a:cubicBezTo>
                  <a:pt x="3176" y="308200"/>
                  <a:pt x="765751" y="3175"/>
                  <a:pt x="1706436" y="3175"/>
                </a:cubicBezTo>
                <a:cubicBezTo>
                  <a:pt x="2647120" y="3175"/>
                  <a:pt x="3409696" y="308200"/>
                  <a:pt x="3409696" y="684467"/>
                </a:cubicBezTo>
                <a:close/>
              </a:path>
            </a:pathLst>
          </a:custGeom>
          <a:solidFill>
            <a:srgbClr val="E5E5E5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Forma libre 31">
            <a:extLst>
              <a:ext uri="{FF2B5EF4-FFF2-40B4-BE49-F238E27FC236}">
                <a16:creationId xmlns:a16="http://schemas.microsoft.com/office/drawing/2014/main" id="{963A711D-AE16-6D4A-81E1-2BEAEDB02BCC}"/>
              </a:ext>
            </a:extLst>
          </p:cNvPr>
          <p:cNvSpPr/>
          <p:nvPr/>
        </p:nvSpPr>
        <p:spPr>
          <a:xfrm>
            <a:off x="10899460" y="1150203"/>
            <a:ext cx="6185181" cy="2259722"/>
          </a:xfrm>
          <a:custGeom>
            <a:avLst/>
            <a:gdLst>
              <a:gd name="connsiteX0" fmla="*/ 3041015 w 3041650"/>
              <a:gd name="connsiteY0" fmla="*/ 556070 h 1111250"/>
              <a:gd name="connsiteX1" fmla="*/ 1522095 w 3041650"/>
              <a:gd name="connsiteY1" fmla="*/ 1108964 h 1111250"/>
              <a:gd name="connsiteX2" fmla="*/ 3175 w 3041650"/>
              <a:gd name="connsiteY2" fmla="*/ 556069 h 1111250"/>
              <a:gd name="connsiteX3" fmla="*/ 1522095 w 3041650"/>
              <a:gd name="connsiteY3" fmla="*/ 3175 h 1111250"/>
              <a:gd name="connsiteX4" fmla="*/ 3041015 w 3041650"/>
              <a:gd name="connsiteY4" fmla="*/ 556070 h 111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1650" h="1111250">
                <a:moveTo>
                  <a:pt x="3041015" y="556070"/>
                </a:moveTo>
                <a:cubicBezTo>
                  <a:pt x="3041015" y="861425"/>
                  <a:pt x="2360971" y="1108964"/>
                  <a:pt x="1522095" y="1108964"/>
                </a:cubicBezTo>
                <a:cubicBezTo>
                  <a:pt x="683219" y="1108964"/>
                  <a:pt x="3175" y="861425"/>
                  <a:pt x="3175" y="556069"/>
                </a:cubicBezTo>
                <a:cubicBezTo>
                  <a:pt x="3175" y="250714"/>
                  <a:pt x="683219" y="3175"/>
                  <a:pt x="1522095" y="3175"/>
                </a:cubicBezTo>
                <a:cubicBezTo>
                  <a:pt x="2360971" y="3175"/>
                  <a:pt x="3041015" y="250714"/>
                  <a:pt x="3041015" y="556070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7" name="Forma libre 36">
            <a:extLst>
              <a:ext uri="{FF2B5EF4-FFF2-40B4-BE49-F238E27FC236}">
                <a16:creationId xmlns:a16="http://schemas.microsoft.com/office/drawing/2014/main" id="{4D012BC6-768E-D74F-B750-CFAAF14F1AC9}"/>
              </a:ext>
            </a:extLst>
          </p:cNvPr>
          <p:cNvSpPr/>
          <p:nvPr/>
        </p:nvSpPr>
        <p:spPr>
          <a:xfrm>
            <a:off x="12476100" y="11716402"/>
            <a:ext cx="3034483" cy="1110492"/>
          </a:xfrm>
          <a:custGeom>
            <a:avLst/>
            <a:gdLst>
              <a:gd name="connsiteX0" fmla="*/ 1490345 w 1492250"/>
              <a:gd name="connsiteY0" fmla="*/ 273812 h 546100"/>
              <a:gd name="connsiteX1" fmla="*/ 746760 w 1492250"/>
              <a:gd name="connsiteY1" fmla="*/ 544449 h 546100"/>
              <a:gd name="connsiteX2" fmla="*/ 3176 w 1492250"/>
              <a:gd name="connsiteY2" fmla="*/ 273812 h 546100"/>
              <a:gd name="connsiteX3" fmla="*/ 746760 w 1492250"/>
              <a:gd name="connsiteY3" fmla="*/ 3175 h 546100"/>
              <a:gd name="connsiteX4" fmla="*/ 1490345 w 1492250"/>
              <a:gd name="connsiteY4" fmla="*/ 273812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2250" h="546100">
                <a:moveTo>
                  <a:pt x="1490345" y="273812"/>
                </a:moveTo>
                <a:cubicBezTo>
                  <a:pt x="1490345" y="423281"/>
                  <a:pt x="1157431" y="544449"/>
                  <a:pt x="746760" y="544449"/>
                </a:cubicBezTo>
                <a:cubicBezTo>
                  <a:pt x="336090" y="544449"/>
                  <a:pt x="3176" y="423281"/>
                  <a:pt x="3176" y="273812"/>
                </a:cubicBezTo>
                <a:cubicBezTo>
                  <a:pt x="3176" y="124343"/>
                  <a:pt x="336090" y="3175"/>
                  <a:pt x="746760" y="3175"/>
                </a:cubicBezTo>
                <a:cubicBezTo>
                  <a:pt x="1157431" y="3175"/>
                  <a:pt x="1490345" y="124343"/>
                  <a:pt x="1490345" y="273812"/>
                </a:cubicBez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8" name="Forma libre 37">
            <a:extLst>
              <a:ext uri="{FF2B5EF4-FFF2-40B4-BE49-F238E27FC236}">
                <a16:creationId xmlns:a16="http://schemas.microsoft.com/office/drawing/2014/main" id="{352C5C9E-DA09-E448-A029-DC09DA9B9F94}"/>
              </a:ext>
            </a:extLst>
          </p:cNvPr>
          <p:cNvSpPr/>
          <p:nvPr/>
        </p:nvSpPr>
        <p:spPr>
          <a:xfrm>
            <a:off x="12476231" y="11276466"/>
            <a:ext cx="3034483" cy="994277"/>
          </a:xfrm>
          <a:custGeom>
            <a:avLst/>
            <a:gdLst>
              <a:gd name="connsiteX0" fmla="*/ 3175 w 1492250"/>
              <a:gd name="connsiteY0" fmla="*/ 3175 h 488950"/>
              <a:gd name="connsiteX1" fmla="*/ 1490281 w 1492250"/>
              <a:gd name="connsiteY1" fmla="*/ 3175 h 488950"/>
              <a:gd name="connsiteX2" fmla="*/ 1490281 w 1492250"/>
              <a:gd name="connsiteY2" fmla="*/ 490093 h 488950"/>
              <a:gd name="connsiteX3" fmla="*/ 3174 w 1492250"/>
              <a:gd name="connsiteY3" fmla="*/ 490093 h 48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2250" h="488950">
                <a:moveTo>
                  <a:pt x="3175" y="3175"/>
                </a:moveTo>
                <a:lnTo>
                  <a:pt x="1490281" y="3175"/>
                </a:lnTo>
                <a:lnTo>
                  <a:pt x="1490281" y="490093"/>
                </a:lnTo>
                <a:lnTo>
                  <a:pt x="3174" y="490093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290961" y="4593296"/>
            <a:ext cx="6931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</a:t>
            </a:r>
          </a:p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290961" y="7234381"/>
            <a:ext cx="7244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6" name="Rectangle 140">
            <a:extLst>
              <a:ext uri="{FF2B5EF4-FFF2-40B4-BE49-F238E27FC236}">
                <a16:creationId xmlns:a16="http://schemas.microsoft.com/office/drawing/2014/main" id="{05F88B54-1A03-2141-94CE-B47897847621}"/>
              </a:ext>
            </a:extLst>
          </p:cNvPr>
          <p:cNvSpPr/>
          <p:nvPr/>
        </p:nvSpPr>
        <p:spPr>
          <a:xfrm>
            <a:off x="11634361" y="7368596"/>
            <a:ext cx="4714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9" name="Rectangle 140">
            <a:extLst>
              <a:ext uri="{FF2B5EF4-FFF2-40B4-BE49-F238E27FC236}">
                <a16:creationId xmlns:a16="http://schemas.microsoft.com/office/drawing/2014/main" id="{0D961AA1-9186-0A45-8EB1-9FEB1779DFBA}"/>
              </a:ext>
            </a:extLst>
          </p:cNvPr>
          <p:cNvSpPr/>
          <p:nvPr/>
        </p:nvSpPr>
        <p:spPr>
          <a:xfrm>
            <a:off x="11910983" y="4140782"/>
            <a:ext cx="41613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Rectangle 140">
            <a:extLst>
              <a:ext uri="{FF2B5EF4-FFF2-40B4-BE49-F238E27FC236}">
                <a16:creationId xmlns:a16="http://schemas.microsoft.com/office/drawing/2014/main" id="{E82B9990-8F85-3549-9D3C-015F55833177}"/>
              </a:ext>
            </a:extLst>
          </p:cNvPr>
          <p:cNvSpPr/>
          <p:nvPr/>
        </p:nvSpPr>
        <p:spPr>
          <a:xfrm>
            <a:off x="12999088" y="11577461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C958D03F-9039-7849-8B2B-E5D85CB22E76}"/>
              </a:ext>
            </a:extLst>
          </p:cNvPr>
          <p:cNvSpPr/>
          <p:nvPr/>
        </p:nvSpPr>
        <p:spPr>
          <a:xfrm>
            <a:off x="12229098" y="2058995"/>
            <a:ext cx="3525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1" name="Rectángulo redondeado 40">
            <a:extLst>
              <a:ext uri="{FF2B5EF4-FFF2-40B4-BE49-F238E27FC236}">
                <a16:creationId xmlns:a16="http://schemas.microsoft.com/office/drawing/2014/main" id="{E43EA6D2-1FA2-0542-9B35-1C91589A1628}"/>
              </a:ext>
            </a:extLst>
          </p:cNvPr>
          <p:cNvSpPr/>
          <p:nvPr/>
        </p:nvSpPr>
        <p:spPr>
          <a:xfrm rot="5400000">
            <a:off x="19961427" y="5998261"/>
            <a:ext cx="219983" cy="576091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42" name="Rectángulo redondeado 41">
            <a:extLst>
              <a:ext uri="{FF2B5EF4-FFF2-40B4-BE49-F238E27FC236}">
                <a16:creationId xmlns:a16="http://schemas.microsoft.com/office/drawing/2014/main" id="{BF799438-30BF-3942-BB05-EEB1DB02B31F}"/>
              </a:ext>
            </a:extLst>
          </p:cNvPr>
          <p:cNvSpPr/>
          <p:nvPr/>
        </p:nvSpPr>
        <p:spPr>
          <a:xfrm rot="5400000">
            <a:off x="19546092" y="8600596"/>
            <a:ext cx="202457" cy="66091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47" name="Rectángulo redondeado 46">
            <a:extLst>
              <a:ext uri="{FF2B5EF4-FFF2-40B4-BE49-F238E27FC236}">
                <a16:creationId xmlns:a16="http://schemas.microsoft.com/office/drawing/2014/main" id="{76DE8386-01FB-9941-B110-F89A05225FCF}"/>
              </a:ext>
            </a:extLst>
          </p:cNvPr>
          <p:cNvSpPr/>
          <p:nvPr/>
        </p:nvSpPr>
        <p:spPr>
          <a:xfrm rot="5400000">
            <a:off x="20498898" y="3719048"/>
            <a:ext cx="191348" cy="471460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49" name="Rectángulo redondeado 48">
            <a:extLst>
              <a:ext uri="{FF2B5EF4-FFF2-40B4-BE49-F238E27FC236}">
                <a16:creationId xmlns:a16="http://schemas.microsoft.com/office/drawing/2014/main" id="{3790903C-3806-C049-B819-F95DF86A3B54}"/>
              </a:ext>
            </a:extLst>
          </p:cNvPr>
          <p:cNvSpPr/>
          <p:nvPr/>
        </p:nvSpPr>
        <p:spPr>
          <a:xfrm rot="5400000">
            <a:off x="20498897" y="866546"/>
            <a:ext cx="191348" cy="4714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96AD33-0FC3-5046-B8F9-5B147F1666A7}"/>
              </a:ext>
            </a:extLst>
          </p:cNvPr>
          <p:cNvSpPr/>
          <p:nvPr/>
        </p:nvSpPr>
        <p:spPr>
          <a:xfrm>
            <a:off x="19378872" y="1458830"/>
            <a:ext cx="3573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1C23A0-A168-2D46-B522-9A20F17128E7}"/>
              </a:ext>
            </a:extLst>
          </p:cNvPr>
          <p:cNvSpPr/>
          <p:nvPr/>
        </p:nvSpPr>
        <p:spPr>
          <a:xfrm>
            <a:off x="19378872" y="4112820"/>
            <a:ext cx="3573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8AF5BE-8390-114D-A0E4-D596C885C251}"/>
              </a:ext>
            </a:extLst>
          </p:cNvPr>
          <p:cNvSpPr/>
          <p:nvPr/>
        </p:nvSpPr>
        <p:spPr>
          <a:xfrm>
            <a:off x="19378872" y="6878321"/>
            <a:ext cx="3573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2A5FD0-B373-D549-9F12-E3EEBC9A54AA}"/>
              </a:ext>
            </a:extLst>
          </p:cNvPr>
          <p:cNvSpPr/>
          <p:nvPr/>
        </p:nvSpPr>
        <p:spPr>
          <a:xfrm>
            <a:off x="19378872" y="9755336"/>
            <a:ext cx="3573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540275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Hexagon 42">
            <a:extLst>
              <a:ext uri="{FF2B5EF4-FFF2-40B4-BE49-F238E27FC236}">
                <a16:creationId xmlns:a16="http://schemas.microsoft.com/office/drawing/2014/main" id="{1A00021C-9381-3C46-992B-B6AF6171EB66}"/>
              </a:ext>
            </a:extLst>
          </p:cNvPr>
          <p:cNvSpPr/>
          <p:nvPr/>
        </p:nvSpPr>
        <p:spPr>
          <a:xfrm>
            <a:off x="6135237" y="3716478"/>
            <a:ext cx="5276883" cy="454903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Poppins SemiBold" pitchFamily="2" charset="77"/>
                <a:cs typeface="Poppins SemiBold" pitchFamily="2" charset="77"/>
              </a:rPr>
              <a:t>01</a:t>
            </a:r>
          </a:p>
        </p:txBody>
      </p:sp>
      <p:sp>
        <p:nvSpPr>
          <p:cNvPr id="32" name="Hexagon 48">
            <a:extLst>
              <a:ext uri="{FF2B5EF4-FFF2-40B4-BE49-F238E27FC236}">
                <a16:creationId xmlns:a16="http://schemas.microsoft.com/office/drawing/2014/main" id="{60BF5CF1-584B-754B-90C7-7590C05ECDFB}"/>
              </a:ext>
            </a:extLst>
          </p:cNvPr>
          <p:cNvSpPr/>
          <p:nvPr/>
        </p:nvSpPr>
        <p:spPr>
          <a:xfrm>
            <a:off x="8030308" y="6876953"/>
            <a:ext cx="4138879" cy="3567997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Poppins SemiBold" pitchFamily="2" charset="77"/>
                <a:cs typeface="Poppins SemiBold" pitchFamily="2" charset="77"/>
              </a:rPr>
              <a:t>02</a:t>
            </a:r>
          </a:p>
        </p:txBody>
      </p:sp>
      <p:sp>
        <p:nvSpPr>
          <p:cNvPr id="33" name="Hexagon 49">
            <a:extLst>
              <a:ext uri="{FF2B5EF4-FFF2-40B4-BE49-F238E27FC236}">
                <a16:creationId xmlns:a16="http://schemas.microsoft.com/office/drawing/2014/main" id="{D900404E-5A08-C344-B9A2-7DC32E4EB2D1}"/>
              </a:ext>
            </a:extLst>
          </p:cNvPr>
          <p:cNvSpPr/>
          <p:nvPr/>
        </p:nvSpPr>
        <p:spPr>
          <a:xfrm>
            <a:off x="9804628" y="9629042"/>
            <a:ext cx="3214982" cy="277153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Poppins SemiBold" pitchFamily="2" charset="77"/>
                <a:cs typeface="Poppins SemiBold" pitchFamily="2" charset="77"/>
              </a:rPr>
              <a:t>03</a:t>
            </a:r>
          </a:p>
        </p:txBody>
      </p:sp>
      <p:sp>
        <p:nvSpPr>
          <p:cNvPr id="17" name="Rectangle 140">
            <a:extLst>
              <a:ext uri="{FF2B5EF4-FFF2-40B4-BE49-F238E27FC236}">
                <a16:creationId xmlns:a16="http://schemas.microsoft.com/office/drawing/2014/main" id="{3E8BDB8E-C9FA-A049-AFF9-1A66899EAC8F}"/>
              </a:ext>
            </a:extLst>
          </p:cNvPr>
          <p:cNvSpPr/>
          <p:nvPr/>
        </p:nvSpPr>
        <p:spPr>
          <a:xfrm>
            <a:off x="13019610" y="7751768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Rectangle 140">
            <a:extLst>
              <a:ext uri="{FF2B5EF4-FFF2-40B4-BE49-F238E27FC236}">
                <a16:creationId xmlns:a16="http://schemas.microsoft.com/office/drawing/2014/main" id="{AEFF1DE4-86AC-1B4D-B3C0-470160C98B50}"/>
              </a:ext>
            </a:extLst>
          </p:cNvPr>
          <p:cNvSpPr/>
          <p:nvPr/>
        </p:nvSpPr>
        <p:spPr>
          <a:xfrm>
            <a:off x="13683290" y="10481057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Advocacy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" name="Rectangle 140">
            <a:extLst>
              <a:ext uri="{FF2B5EF4-FFF2-40B4-BE49-F238E27FC236}">
                <a16:creationId xmlns:a16="http://schemas.microsoft.com/office/drawing/2014/main" id="{7A16EAFD-355D-BE43-9A87-ABEF8AAFDB9B}"/>
              </a:ext>
            </a:extLst>
          </p:cNvPr>
          <p:cNvSpPr/>
          <p:nvPr/>
        </p:nvSpPr>
        <p:spPr>
          <a:xfrm>
            <a:off x="12169187" y="5180804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C445B1BA-8007-B74E-820B-9E5253D43022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DBFAE481-6B9A-604A-A47D-00E76B96C53B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8" name="Rectangle 140">
            <a:extLst>
              <a:ext uri="{FF2B5EF4-FFF2-40B4-BE49-F238E27FC236}">
                <a16:creationId xmlns:a16="http://schemas.microsoft.com/office/drawing/2014/main" id="{6B0EB68C-AA85-7648-9F92-BFF4A113CE70}"/>
              </a:ext>
            </a:extLst>
          </p:cNvPr>
          <p:cNvSpPr/>
          <p:nvPr/>
        </p:nvSpPr>
        <p:spPr>
          <a:xfrm>
            <a:off x="1745171" y="9999522"/>
            <a:ext cx="2738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Marketing</a:t>
            </a:r>
            <a:endParaRPr lang="en-US" sz="5400" b="1" dirty="0">
              <a:solidFill>
                <a:schemeClr val="accent4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96C237-8732-C847-8A13-4D31BD65B761}"/>
              </a:ext>
            </a:extLst>
          </p:cNvPr>
          <p:cNvSpPr/>
          <p:nvPr/>
        </p:nvSpPr>
        <p:spPr>
          <a:xfrm>
            <a:off x="12188825" y="5894041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96CF48-BEAB-304F-8C45-8FE41260FD51}"/>
              </a:ext>
            </a:extLst>
          </p:cNvPr>
          <p:cNvSpPr/>
          <p:nvPr/>
        </p:nvSpPr>
        <p:spPr>
          <a:xfrm>
            <a:off x="13002198" y="8435490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CD6D86-199B-7B49-BB3E-9D54D57A967A}"/>
              </a:ext>
            </a:extLst>
          </p:cNvPr>
          <p:cNvSpPr/>
          <p:nvPr/>
        </p:nvSpPr>
        <p:spPr>
          <a:xfrm>
            <a:off x="13683290" y="11164545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1D5841-930E-3447-95D0-04C48E1B8912}"/>
              </a:ext>
            </a:extLst>
          </p:cNvPr>
          <p:cNvSpPr/>
          <p:nvPr/>
        </p:nvSpPr>
        <p:spPr>
          <a:xfrm>
            <a:off x="1769207" y="10887545"/>
            <a:ext cx="542808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003788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uadroTexto 395">
            <a:extLst>
              <a:ext uri="{FF2B5EF4-FFF2-40B4-BE49-F238E27FC236}">
                <a16:creationId xmlns:a16="http://schemas.microsoft.com/office/drawing/2014/main" id="{6B5B8686-2FB3-FE43-9851-A49964330D0A}"/>
              </a:ext>
            </a:extLst>
          </p:cNvPr>
          <p:cNvSpPr txBox="1"/>
          <p:nvPr/>
        </p:nvSpPr>
        <p:spPr>
          <a:xfrm>
            <a:off x="1595509" y="7104750"/>
            <a:ext cx="577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Awareness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8814A6C6-FC04-104D-9FAA-492EA9B99058}"/>
              </a:ext>
            </a:extLst>
          </p:cNvPr>
          <p:cNvSpPr txBox="1"/>
          <p:nvPr/>
        </p:nvSpPr>
        <p:spPr>
          <a:xfrm>
            <a:off x="1566940" y="11252023"/>
            <a:ext cx="577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Advocacy</a:t>
            </a:r>
          </a:p>
        </p:txBody>
      </p:sp>
      <p:sp>
        <p:nvSpPr>
          <p:cNvPr id="65" name="CuadroTexto 395">
            <a:extLst>
              <a:ext uri="{FF2B5EF4-FFF2-40B4-BE49-F238E27FC236}">
                <a16:creationId xmlns:a16="http://schemas.microsoft.com/office/drawing/2014/main" id="{9A48BBB5-EC59-214A-9740-B47A69E4F265}"/>
              </a:ext>
            </a:extLst>
          </p:cNvPr>
          <p:cNvSpPr txBox="1"/>
          <p:nvPr/>
        </p:nvSpPr>
        <p:spPr>
          <a:xfrm>
            <a:off x="1595509" y="9204160"/>
            <a:ext cx="577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Conversion</a:t>
            </a:r>
          </a:p>
        </p:txBody>
      </p:sp>
      <p:sp>
        <p:nvSpPr>
          <p:cNvPr id="25" name="CuadroTexto 350">
            <a:extLst>
              <a:ext uri="{FF2B5EF4-FFF2-40B4-BE49-F238E27FC236}">
                <a16:creationId xmlns:a16="http://schemas.microsoft.com/office/drawing/2014/main" id="{C3AC9E0E-BDE6-FE49-98C4-D9432A046BFD}"/>
              </a:ext>
            </a:extLst>
          </p:cNvPr>
          <p:cNvSpPr txBox="1"/>
          <p:nvPr/>
        </p:nvSpPr>
        <p:spPr>
          <a:xfrm>
            <a:off x="1566940" y="1397147"/>
            <a:ext cx="6931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</a:t>
            </a:r>
          </a:p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26" name="CuadroTexto 351">
            <a:extLst>
              <a:ext uri="{FF2B5EF4-FFF2-40B4-BE49-F238E27FC236}">
                <a16:creationId xmlns:a16="http://schemas.microsoft.com/office/drawing/2014/main" id="{E432E54B-98B5-904B-8824-5A926C6F7C92}"/>
              </a:ext>
            </a:extLst>
          </p:cNvPr>
          <p:cNvSpPr txBox="1"/>
          <p:nvPr/>
        </p:nvSpPr>
        <p:spPr>
          <a:xfrm>
            <a:off x="1566940" y="4038232"/>
            <a:ext cx="7244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7" name="Forma libre 26">
            <a:extLst>
              <a:ext uri="{FF2B5EF4-FFF2-40B4-BE49-F238E27FC236}">
                <a16:creationId xmlns:a16="http://schemas.microsoft.com/office/drawing/2014/main" id="{1C4000F7-A958-DA41-B0D5-084276AB71D2}"/>
              </a:ext>
            </a:extLst>
          </p:cNvPr>
          <p:cNvSpPr/>
          <p:nvPr/>
        </p:nvSpPr>
        <p:spPr>
          <a:xfrm>
            <a:off x="11567534" y="1207474"/>
            <a:ext cx="9936631" cy="2212626"/>
          </a:xfrm>
          <a:custGeom>
            <a:avLst/>
            <a:gdLst>
              <a:gd name="connsiteX0" fmla="*/ 4769041 w 5080000"/>
              <a:gd name="connsiteY0" fmla="*/ 3175 h 628650"/>
              <a:gd name="connsiteX1" fmla="*/ 5082032 w 5080000"/>
              <a:gd name="connsiteY1" fmla="*/ 3175 h 628650"/>
              <a:gd name="connsiteX2" fmla="*/ 5082032 w 5080000"/>
              <a:gd name="connsiteY2" fmla="*/ 629158 h 628650"/>
              <a:gd name="connsiteX3" fmla="*/ 4769041 w 5080000"/>
              <a:gd name="connsiteY3" fmla="*/ 629158 h 628650"/>
              <a:gd name="connsiteX4" fmla="*/ 316167 w 5080000"/>
              <a:gd name="connsiteY4" fmla="*/ 629158 h 628650"/>
              <a:gd name="connsiteX5" fmla="*/ 316167 w 5080000"/>
              <a:gd name="connsiteY5" fmla="*/ 3175 h 628650"/>
              <a:gd name="connsiteX6" fmla="*/ 3175 w 5080000"/>
              <a:gd name="connsiteY6" fmla="*/ 3175 h 628650"/>
              <a:gd name="connsiteX7" fmla="*/ 316167 w 5080000"/>
              <a:gd name="connsiteY7" fmla="*/ 3175 h 62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0000" h="628650">
                <a:moveTo>
                  <a:pt x="4769041" y="3175"/>
                </a:moveTo>
                <a:cubicBezTo>
                  <a:pt x="4941901" y="3175"/>
                  <a:pt x="5082032" y="3175"/>
                  <a:pt x="5082032" y="3175"/>
                </a:cubicBezTo>
                <a:lnTo>
                  <a:pt x="5082032" y="629158"/>
                </a:lnTo>
                <a:cubicBezTo>
                  <a:pt x="5082032" y="629158"/>
                  <a:pt x="4941901" y="629158"/>
                  <a:pt x="4769041" y="629158"/>
                </a:cubicBezTo>
                <a:lnTo>
                  <a:pt x="316167" y="629158"/>
                </a:lnTo>
                <a:lnTo>
                  <a:pt x="316167" y="3175"/>
                </a:lnTo>
                <a:cubicBezTo>
                  <a:pt x="143306" y="3175"/>
                  <a:pt x="3175" y="3175"/>
                  <a:pt x="3175" y="3175"/>
                </a:cubicBezTo>
                <a:cubicBezTo>
                  <a:pt x="3175" y="3175"/>
                  <a:pt x="143306" y="3175"/>
                  <a:pt x="316167" y="31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8" name="Forma libre 27">
            <a:extLst>
              <a:ext uri="{FF2B5EF4-FFF2-40B4-BE49-F238E27FC236}">
                <a16:creationId xmlns:a16="http://schemas.microsoft.com/office/drawing/2014/main" id="{FECA3853-AFA8-5F43-8666-2F034E7B0CA9}"/>
              </a:ext>
            </a:extLst>
          </p:cNvPr>
          <p:cNvSpPr/>
          <p:nvPr/>
        </p:nvSpPr>
        <p:spPr>
          <a:xfrm>
            <a:off x="12529646" y="3420100"/>
            <a:ext cx="8607607" cy="7713310"/>
          </a:xfrm>
          <a:custGeom>
            <a:avLst/>
            <a:gdLst>
              <a:gd name="connsiteX0" fmla="*/ 3081464 w 4400550"/>
              <a:gd name="connsiteY0" fmla="*/ 3940620 h 3943350"/>
              <a:gd name="connsiteX1" fmla="*/ 1324801 w 4400550"/>
              <a:gd name="connsiteY1" fmla="*/ 3940620 h 3943350"/>
              <a:gd name="connsiteX2" fmla="*/ 1211961 w 4400550"/>
              <a:gd name="connsiteY2" fmla="*/ 3238246 h 3943350"/>
              <a:gd name="connsiteX3" fmla="*/ 3175 w 4400550"/>
              <a:gd name="connsiteY3" fmla="*/ 3175 h 3943350"/>
              <a:gd name="connsiteX4" fmla="*/ 4403090 w 4400550"/>
              <a:gd name="connsiteY4" fmla="*/ 3175 h 3943350"/>
              <a:gd name="connsiteX5" fmla="*/ 3213354 w 4400550"/>
              <a:gd name="connsiteY5" fmla="*/ 3127375 h 3943350"/>
              <a:gd name="connsiteX6" fmla="*/ 3081464 w 4400550"/>
              <a:gd name="connsiteY6" fmla="*/ 3940620 h 394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0550" h="3943350">
                <a:moveTo>
                  <a:pt x="3081464" y="3940620"/>
                </a:moveTo>
                <a:lnTo>
                  <a:pt x="1324801" y="3940620"/>
                </a:lnTo>
                <a:cubicBezTo>
                  <a:pt x="1296162" y="3712909"/>
                  <a:pt x="1259015" y="3478466"/>
                  <a:pt x="1211961" y="3238246"/>
                </a:cubicBezTo>
                <a:cubicBezTo>
                  <a:pt x="958723" y="1945767"/>
                  <a:pt x="491236" y="863346"/>
                  <a:pt x="3175" y="3175"/>
                </a:cubicBezTo>
                <a:lnTo>
                  <a:pt x="4403090" y="3175"/>
                </a:lnTo>
                <a:cubicBezTo>
                  <a:pt x="3934968" y="817753"/>
                  <a:pt x="3471037" y="1863725"/>
                  <a:pt x="3213354" y="3127375"/>
                </a:cubicBezTo>
                <a:cubicBezTo>
                  <a:pt x="3156204" y="3407410"/>
                  <a:pt x="3113088" y="3679063"/>
                  <a:pt x="3081464" y="3940620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9" name="Forma libre 28">
            <a:extLst>
              <a:ext uri="{FF2B5EF4-FFF2-40B4-BE49-F238E27FC236}">
                <a16:creationId xmlns:a16="http://schemas.microsoft.com/office/drawing/2014/main" id="{D7B4AF97-CF98-5146-ACE7-E2E78D3BD62B}"/>
              </a:ext>
            </a:extLst>
          </p:cNvPr>
          <p:cNvSpPr/>
          <p:nvPr/>
        </p:nvSpPr>
        <p:spPr>
          <a:xfrm>
            <a:off x="15114786" y="11121860"/>
            <a:ext cx="3440558" cy="1178199"/>
          </a:xfrm>
          <a:custGeom>
            <a:avLst/>
            <a:gdLst>
              <a:gd name="connsiteX0" fmla="*/ 3175 w 1758950"/>
              <a:gd name="connsiteY0" fmla="*/ 3175 h 298450"/>
              <a:gd name="connsiteX1" fmla="*/ 1759902 w 1758950"/>
              <a:gd name="connsiteY1" fmla="*/ 3175 h 298450"/>
              <a:gd name="connsiteX2" fmla="*/ 1759902 w 1758950"/>
              <a:gd name="connsiteY2" fmla="*/ 298133 h 298450"/>
              <a:gd name="connsiteX3" fmla="*/ 3175 w 1758950"/>
              <a:gd name="connsiteY3" fmla="*/ 298133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8950" h="298450">
                <a:moveTo>
                  <a:pt x="3175" y="3175"/>
                </a:moveTo>
                <a:lnTo>
                  <a:pt x="1759902" y="3175"/>
                </a:lnTo>
                <a:lnTo>
                  <a:pt x="1759902" y="298133"/>
                </a:lnTo>
                <a:lnTo>
                  <a:pt x="3175" y="298133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0" name="Forma libre 29">
            <a:extLst>
              <a:ext uri="{FF2B5EF4-FFF2-40B4-BE49-F238E27FC236}">
                <a16:creationId xmlns:a16="http://schemas.microsoft.com/office/drawing/2014/main" id="{AC8850E4-F1E8-C048-86DD-833BB0B8E5EF}"/>
              </a:ext>
            </a:extLst>
          </p:cNvPr>
          <p:cNvSpPr/>
          <p:nvPr/>
        </p:nvSpPr>
        <p:spPr>
          <a:xfrm>
            <a:off x="14743442" y="11682783"/>
            <a:ext cx="3900128" cy="1253400"/>
          </a:xfrm>
          <a:custGeom>
            <a:avLst/>
            <a:gdLst>
              <a:gd name="connsiteX0" fmla="*/ 1847723 w 1993900"/>
              <a:gd name="connsiteY0" fmla="*/ 3175 h 317500"/>
              <a:gd name="connsiteX1" fmla="*/ 1995170 w 1993900"/>
              <a:gd name="connsiteY1" fmla="*/ 3175 h 317500"/>
              <a:gd name="connsiteX2" fmla="*/ 1995170 w 1993900"/>
              <a:gd name="connsiteY2" fmla="*/ 314452 h 317500"/>
              <a:gd name="connsiteX3" fmla="*/ 1847723 w 1993900"/>
              <a:gd name="connsiteY3" fmla="*/ 314452 h 317500"/>
              <a:gd name="connsiteX4" fmla="*/ 150622 w 1993900"/>
              <a:gd name="connsiteY4" fmla="*/ 314452 h 317500"/>
              <a:gd name="connsiteX5" fmla="*/ 150622 w 1993900"/>
              <a:gd name="connsiteY5" fmla="*/ 3175 h 317500"/>
              <a:gd name="connsiteX6" fmla="*/ 3175 w 1993900"/>
              <a:gd name="connsiteY6" fmla="*/ 3175 h 317500"/>
              <a:gd name="connsiteX7" fmla="*/ 150622 w 1993900"/>
              <a:gd name="connsiteY7" fmla="*/ 3175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3900" h="317500">
                <a:moveTo>
                  <a:pt x="1847723" y="3175"/>
                </a:moveTo>
                <a:cubicBezTo>
                  <a:pt x="1929156" y="3175"/>
                  <a:pt x="1995170" y="3175"/>
                  <a:pt x="1995170" y="3175"/>
                </a:cubicBezTo>
                <a:lnTo>
                  <a:pt x="1995170" y="314452"/>
                </a:lnTo>
                <a:cubicBezTo>
                  <a:pt x="1995170" y="314452"/>
                  <a:pt x="1929155" y="314452"/>
                  <a:pt x="1847723" y="314452"/>
                </a:cubicBezTo>
                <a:lnTo>
                  <a:pt x="150622" y="314452"/>
                </a:lnTo>
                <a:lnTo>
                  <a:pt x="150622" y="3175"/>
                </a:lnTo>
                <a:cubicBezTo>
                  <a:pt x="69189" y="3175"/>
                  <a:pt x="3175" y="3175"/>
                  <a:pt x="3175" y="3175"/>
                </a:cubicBezTo>
                <a:cubicBezTo>
                  <a:pt x="3175" y="3175"/>
                  <a:pt x="69189" y="3175"/>
                  <a:pt x="150622" y="3175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6EC82239-C9A7-1D44-80DE-73D8DEBDF46B}"/>
              </a:ext>
            </a:extLst>
          </p:cNvPr>
          <p:cNvSpPr/>
          <p:nvPr/>
        </p:nvSpPr>
        <p:spPr>
          <a:xfrm>
            <a:off x="15988560" y="1698864"/>
            <a:ext cx="17355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A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DFD6C1E7-74E9-DE4F-92C5-7EFA84EBCA69}"/>
              </a:ext>
            </a:extLst>
          </p:cNvPr>
          <p:cNvSpPr/>
          <p:nvPr/>
        </p:nvSpPr>
        <p:spPr>
          <a:xfrm>
            <a:off x="15988560" y="6547705"/>
            <a:ext cx="17355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B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ED327C66-23F1-4D41-BF17-7EAEEC80057D}"/>
              </a:ext>
            </a:extLst>
          </p:cNvPr>
          <p:cNvSpPr/>
          <p:nvPr/>
        </p:nvSpPr>
        <p:spPr>
          <a:xfrm>
            <a:off x="15988560" y="11250662"/>
            <a:ext cx="17355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9A700C-04FC-5244-8D3A-F4925EDAF1B3}"/>
              </a:ext>
            </a:extLst>
          </p:cNvPr>
          <p:cNvSpPr/>
          <p:nvPr/>
        </p:nvSpPr>
        <p:spPr>
          <a:xfrm>
            <a:off x="1595509" y="7759379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355651-8995-EE4A-B1BB-368A7D2E0482}"/>
              </a:ext>
            </a:extLst>
          </p:cNvPr>
          <p:cNvSpPr/>
          <p:nvPr/>
        </p:nvSpPr>
        <p:spPr>
          <a:xfrm>
            <a:off x="1595509" y="9855807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A1DFED-B338-4840-A2E3-49D56F867932}"/>
              </a:ext>
            </a:extLst>
          </p:cNvPr>
          <p:cNvSpPr/>
          <p:nvPr/>
        </p:nvSpPr>
        <p:spPr>
          <a:xfrm>
            <a:off x="1595509" y="11840726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416613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6" name="Rounded Rectangle 58">
            <a:extLst>
              <a:ext uri="{FF2B5EF4-FFF2-40B4-BE49-F238E27FC236}">
                <a16:creationId xmlns:a16="http://schemas.microsoft.com/office/drawing/2014/main" id="{455AEF51-D9E5-EA45-81EB-F9D4605E8302}"/>
              </a:ext>
            </a:extLst>
          </p:cNvPr>
          <p:cNvSpPr/>
          <p:nvPr/>
        </p:nvSpPr>
        <p:spPr>
          <a:xfrm flipV="1">
            <a:off x="6877866" y="3754224"/>
            <a:ext cx="10621919" cy="195717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0">
            <a:extLst>
              <a:ext uri="{FF2B5EF4-FFF2-40B4-BE49-F238E27FC236}">
                <a16:creationId xmlns:a16="http://schemas.microsoft.com/office/drawing/2014/main" id="{94635653-C4E9-864C-B616-9CE7934B2777}"/>
              </a:ext>
            </a:extLst>
          </p:cNvPr>
          <p:cNvSpPr/>
          <p:nvPr/>
        </p:nvSpPr>
        <p:spPr>
          <a:xfrm flipV="1">
            <a:off x="7540048" y="6100699"/>
            <a:ext cx="9297555" cy="19571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3">
            <a:extLst>
              <a:ext uri="{FF2B5EF4-FFF2-40B4-BE49-F238E27FC236}">
                <a16:creationId xmlns:a16="http://schemas.microsoft.com/office/drawing/2014/main" id="{269F9C33-D1FA-7747-B386-A1554DC8EEA9}"/>
              </a:ext>
            </a:extLst>
          </p:cNvPr>
          <p:cNvSpPr/>
          <p:nvPr/>
        </p:nvSpPr>
        <p:spPr>
          <a:xfrm flipV="1">
            <a:off x="8265261" y="8394942"/>
            <a:ext cx="7847128" cy="195717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40">
            <a:extLst>
              <a:ext uri="{FF2B5EF4-FFF2-40B4-BE49-F238E27FC236}">
                <a16:creationId xmlns:a16="http://schemas.microsoft.com/office/drawing/2014/main" id="{05F88B54-1A03-2141-94CE-B47897847621}"/>
              </a:ext>
            </a:extLst>
          </p:cNvPr>
          <p:cNvSpPr/>
          <p:nvPr/>
        </p:nvSpPr>
        <p:spPr>
          <a:xfrm>
            <a:off x="8851290" y="8728187"/>
            <a:ext cx="66750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Rounded Rectangle 63">
            <a:extLst>
              <a:ext uri="{FF2B5EF4-FFF2-40B4-BE49-F238E27FC236}">
                <a16:creationId xmlns:a16="http://schemas.microsoft.com/office/drawing/2014/main" id="{98CF1D04-AEF4-654A-A8FB-7FF4BBF1D432}"/>
              </a:ext>
            </a:extLst>
          </p:cNvPr>
          <p:cNvSpPr/>
          <p:nvPr/>
        </p:nvSpPr>
        <p:spPr>
          <a:xfrm flipV="1">
            <a:off x="9242723" y="10736634"/>
            <a:ext cx="5892204" cy="195717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40">
            <a:extLst>
              <a:ext uri="{FF2B5EF4-FFF2-40B4-BE49-F238E27FC236}">
                <a16:creationId xmlns:a16="http://schemas.microsoft.com/office/drawing/2014/main" id="{0D961AA1-9186-0A45-8EB1-9FEB1779DFBA}"/>
              </a:ext>
            </a:extLst>
          </p:cNvPr>
          <p:cNvSpPr/>
          <p:nvPr/>
        </p:nvSpPr>
        <p:spPr>
          <a:xfrm>
            <a:off x="8234395" y="6393127"/>
            <a:ext cx="79088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1" name="Rectangle 140">
            <a:extLst>
              <a:ext uri="{FF2B5EF4-FFF2-40B4-BE49-F238E27FC236}">
                <a16:creationId xmlns:a16="http://schemas.microsoft.com/office/drawing/2014/main" id="{E82B9990-8F85-3549-9D3C-015F55833177}"/>
              </a:ext>
            </a:extLst>
          </p:cNvPr>
          <p:cNvSpPr/>
          <p:nvPr/>
        </p:nvSpPr>
        <p:spPr>
          <a:xfrm>
            <a:off x="9682757" y="11110175"/>
            <a:ext cx="5012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C958D03F-9039-7849-8B2B-E5D85CB22E76}"/>
              </a:ext>
            </a:extLst>
          </p:cNvPr>
          <p:cNvSpPr/>
          <p:nvPr/>
        </p:nvSpPr>
        <p:spPr>
          <a:xfrm>
            <a:off x="7671117" y="3968513"/>
            <a:ext cx="903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8CB345-D963-0742-9EA6-5B6631F4DE17}"/>
              </a:ext>
            </a:extLst>
          </p:cNvPr>
          <p:cNvSpPr/>
          <p:nvPr/>
        </p:nvSpPr>
        <p:spPr>
          <a:xfrm>
            <a:off x="9474780" y="4669048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9F3F5E-0F64-2046-B80F-324EBF44B99F}"/>
              </a:ext>
            </a:extLst>
          </p:cNvPr>
          <p:cNvSpPr/>
          <p:nvPr/>
        </p:nvSpPr>
        <p:spPr>
          <a:xfrm>
            <a:off x="9474780" y="7033106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79D593-1507-F74B-A717-C569CC791C17}"/>
              </a:ext>
            </a:extLst>
          </p:cNvPr>
          <p:cNvSpPr/>
          <p:nvPr/>
        </p:nvSpPr>
        <p:spPr>
          <a:xfrm>
            <a:off x="9474780" y="9285653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A6BF80-C2F8-0449-A3FB-1802C1A54349}"/>
              </a:ext>
            </a:extLst>
          </p:cNvPr>
          <p:cNvSpPr/>
          <p:nvPr/>
        </p:nvSpPr>
        <p:spPr>
          <a:xfrm>
            <a:off x="9474780" y="11672013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280601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6D3FAC9-07EB-AD40-A483-F633C592FF3D}"/>
              </a:ext>
            </a:extLst>
          </p:cNvPr>
          <p:cNvCxnSpPr>
            <a:cxnSpLocks/>
          </p:cNvCxnSpPr>
          <p:nvPr/>
        </p:nvCxnSpPr>
        <p:spPr>
          <a:xfrm flipH="1">
            <a:off x="11117140" y="6908367"/>
            <a:ext cx="10636212" cy="0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id="{8E284D09-1631-2F4A-A399-CE1C23B89F8F}"/>
              </a:ext>
            </a:extLst>
          </p:cNvPr>
          <p:cNvCxnSpPr>
            <a:cxnSpLocks/>
          </p:cNvCxnSpPr>
          <p:nvPr/>
        </p:nvCxnSpPr>
        <p:spPr>
          <a:xfrm flipH="1">
            <a:off x="11117140" y="8857258"/>
            <a:ext cx="10636212" cy="0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de flecha 65">
            <a:extLst>
              <a:ext uri="{FF2B5EF4-FFF2-40B4-BE49-F238E27FC236}">
                <a16:creationId xmlns:a16="http://schemas.microsoft.com/office/drawing/2014/main" id="{8353DB7E-5A74-9048-9010-DD15C1BE86BC}"/>
              </a:ext>
            </a:extLst>
          </p:cNvPr>
          <p:cNvCxnSpPr>
            <a:cxnSpLocks/>
          </p:cNvCxnSpPr>
          <p:nvPr/>
        </p:nvCxnSpPr>
        <p:spPr>
          <a:xfrm flipH="1">
            <a:off x="11094280" y="10806150"/>
            <a:ext cx="10681932" cy="0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uadroTexto 395">
            <a:extLst>
              <a:ext uri="{FF2B5EF4-FFF2-40B4-BE49-F238E27FC236}">
                <a16:creationId xmlns:a16="http://schemas.microsoft.com/office/drawing/2014/main" id="{05C9647D-14A0-514E-B4D2-AEF8FEE005E5}"/>
              </a:ext>
            </a:extLst>
          </p:cNvPr>
          <p:cNvSpPr txBox="1"/>
          <p:nvPr/>
        </p:nvSpPr>
        <p:spPr>
          <a:xfrm>
            <a:off x="16125450" y="4636311"/>
            <a:ext cx="48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Marketing</a:t>
            </a:r>
          </a:p>
        </p:txBody>
      </p:sp>
      <p:sp>
        <p:nvSpPr>
          <p:cNvPr id="26" name="Forma libre 25">
            <a:extLst>
              <a:ext uri="{FF2B5EF4-FFF2-40B4-BE49-F238E27FC236}">
                <a16:creationId xmlns:a16="http://schemas.microsoft.com/office/drawing/2014/main" id="{C706D2F4-452D-174C-B150-68A76E6B0032}"/>
              </a:ext>
            </a:extLst>
          </p:cNvPr>
          <p:cNvSpPr/>
          <p:nvPr/>
        </p:nvSpPr>
        <p:spPr>
          <a:xfrm>
            <a:off x="6514601" y="8550378"/>
            <a:ext cx="1639017" cy="4231220"/>
          </a:xfrm>
          <a:custGeom>
            <a:avLst/>
            <a:gdLst>
              <a:gd name="connsiteX0" fmla="*/ 3175 w 895350"/>
              <a:gd name="connsiteY0" fmla="*/ 3175 h 2311400"/>
              <a:gd name="connsiteX1" fmla="*/ 895414 w 895350"/>
              <a:gd name="connsiteY1" fmla="*/ 3175 h 2311400"/>
              <a:gd name="connsiteX2" fmla="*/ 895414 w 895350"/>
              <a:gd name="connsiteY2" fmla="*/ 2309686 h 2311400"/>
              <a:gd name="connsiteX3" fmla="*/ 3175 w 895350"/>
              <a:gd name="connsiteY3" fmla="*/ 2309686 h 231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0" h="2311400">
                <a:moveTo>
                  <a:pt x="3175" y="3175"/>
                </a:moveTo>
                <a:lnTo>
                  <a:pt x="895414" y="3175"/>
                </a:lnTo>
                <a:lnTo>
                  <a:pt x="895414" y="2309686"/>
                </a:lnTo>
                <a:lnTo>
                  <a:pt x="3175" y="2309686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3" name="Forma libre 22">
            <a:extLst>
              <a:ext uri="{FF2B5EF4-FFF2-40B4-BE49-F238E27FC236}">
                <a16:creationId xmlns:a16="http://schemas.microsoft.com/office/drawing/2014/main" id="{57560E9F-67B9-BC44-AA00-40A7CDF0BADB}"/>
              </a:ext>
            </a:extLst>
          </p:cNvPr>
          <p:cNvSpPr/>
          <p:nvPr/>
        </p:nvSpPr>
        <p:spPr>
          <a:xfrm>
            <a:off x="3107449" y="3860815"/>
            <a:ext cx="8264829" cy="964811"/>
          </a:xfrm>
          <a:custGeom>
            <a:avLst/>
            <a:gdLst>
              <a:gd name="connsiteX0" fmla="*/ 4448366 w 4514850"/>
              <a:gd name="connsiteY0" fmla="*/ 3175 h 527050"/>
              <a:gd name="connsiteX1" fmla="*/ 4514660 w 4514850"/>
              <a:gd name="connsiteY1" fmla="*/ 3175 h 527050"/>
              <a:gd name="connsiteX2" fmla="*/ 4514660 w 4514850"/>
              <a:gd name="connsiteY2" fmla="*/ 529654 h 527050"/>
              <a:gd name="connsiteX3" fmla="*/ 4448366 w 4514850"/>
              <a:gd name="connsiteY3" fmla="*/ 529654 h 527050"/>
              <a:gd name="connsiteX4" fmla="*/ 69469 w 4514850"/>
              <a:gd name="connsiteY4" fmla="*/ 529654 h 527050"/>
              <a:gd name="connsiteX5" fmla="*/ 69469 w 4514850"/>
              <a:gd name="connsiteY5" fmla="*/ 3175 h 527050"/>
              <a:gd name="connsiteX6" fmla="*/ 3175 w 4514850"/>
              <a:gd name="connsiteY6" fmla="*/ 3175 h 527050"/>
              <a:gd name="connsiteX7" fmla="*/ 69469 w 4514850"/>
              <a:gd name="connsiteY7" fmla="*/ 3175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4850" h="527050">
                <a:moveTo>
                  <a:pt x="4448366" y="3175"/>
                </a:moveTo>
                <a:cubicBezTo>
                  <a:pt x="4484979" y="3175"/>
                  <a:pt x="4514660" y="3175"/>
                  <a:pt x="4514660" y="3175"/>
                </a:cubicBezTo>
                <a:lnTo>
                  <a:pt x="4514660" y="529654"/>
                </a:lnTo>
                <a:cubicBezTo>
                  <a:pt x="4514660" y="529654"/>
                  <a:pt x="4484979" y="529654"/>
                  <a:pt x="4448366" y="529654"/>
                </a:cubicBezTo>
                <a:lnTo>
                  <a:pt x="69469" y="529654"/>
                </a:lnTo>
                <a:lnTo>
                  <a:pt x="69469" y="3175"/>
                </a:lnTo>
                <a:cubicBezTo>
                  <a:pt x="32856" y="3175"/>
                  <a:pt x="3175" y="3175"/>
                  <a:pt x="3175" y="3175"/>
                </a:cubicBezTo>
                <a:cubicBezTo>
                  <a:pt x="3175" y="3175"/>
                  <a:pt x="32856" y="3175"/>
                  <a:pt x="69469" y="31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24" name="Forma libre 23">
            <a:extLst>
              <a:ext uri="{FF2B5EF4-FFF2-40B4-BE49-F238E27FC236}">
                <a16:creationId xmlns:a16="http://schemas.microsoft.com/office/drawing/2014/main" id="{3AE275EA-834E-5F47-BFE2-22FD46E7FCA4}"/>
              </a:ext>
            </a:extLst>
          </p:cNvPr>
          <p:cNvSpPr/>
          <p:nvPr/>
        </p:nvSpPr>
        <p:spPr>
          <a:xfrm>
            <a:off x="3352578" y="4824579"/>
            <a:ext cx="7962599" cy="1976119"/>
          </a:xfrm>
          <a:custGeom>
            <a:avLst/>
            <a:gdLst>
              <a:gd name="connsiteX0" fmla="*/ 3175 w 4349750"/>
              <a:gd name="connsiteY0" fmla="*/ 3175 h 1079500"/>
              <a:gd name="connsiteX1" fmla="*/ 4350194 w 4349750"/>
              <a:gd name="connsiteY1" fmla="*/ 3175 h 1079500"/>
              <a:gd name="connsiteX2" fmla="*/ 4350194 w 4349750"/>
              <a:gd name="connsiteY2" fmla="*/ 1080580 h 1079500"/>
              <a:gd name="connsiteX3" fmla="*/ 3174 w 4349750"/>
              <a:gd name="connsiteY3" fmla="*/ 1080580 h 10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750" h="1079500">
                <a:moveTo>
                  <a:pt x="3175" y="3175"/>
                </a:moveTo>
                <a:lnTo>
                  <a:pt x="4350194" y="3175"/>
                </a:lnTo>
                <a:lnTo>
                  <a:pt x="4350194" y="1080580"/>
                </a:lnTo>
                <a:lnTo>
                  <a:pt x="3174" y="1080580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24">
            <a:extLst>
              <a:ext uri="{FF2B5EF4-FFF2-40B4-BE49-F238E27FC236}">
                <a16:creationId xmlns:a16="http://schemas.microsoft.com/office/drawing/2014/main" id="{7D100790-CDAA-D846-B916-5164C4065F97}"/>
              </a:ext>
            </a:extLst>
          </p:cNvPr>
          <p:cNvSpPr/>
          <p:nvPr/>
        </p:nvSpPr>
        <p:spPr>
          <a:xfrm>
            <a:off x="3352578" y="6796862"/>
            <a:ext cx="7962599" cy="3196664"/>
          </a:xfrm>
          <a:custGeom>
            <a:avLst/>
            <a:gdLst>
              <a:gd name="connsiteX0" fmla="*/ 2622804 w 4349750"/>
              <a:gd name="connsiteY0" fmla="*/ 1744091 h 1746250"/>
              <a:gd name="connsiteX1" fmla="*/ 1730502 w 4349750"/>
              <a:gd name="connsiteY1" fmla="*/ 1744091 h 1746250"/>
              <a:gd name="connsiteX2" fmla="*/ 3175 w 4349750"/>
              <a:gd name="connsiteY2" fmla="*/ 3175 h 1746250"/>
              <a:gd name="connsiteX3" fmla="*/ 4350132 w 4349750"/>
              <a:gd name="connsiteY3" fmla="*/ 3175 h 1746250"/>
              <a:gd name="connsiteX4" fmla="*/ 2622804 w 4349750"/>
              <a:gd name="connsiteY4" fmla="*/ 1744091 h 174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9750" h="1746250">
                <a:moveTo>
                  <a:pt x="2622804" y="1744091"/>
                </a:moveTo>
                <a:lnTo>
                  <a:pt x="1730502" y="1744091"/>
                </a:lnTo>
                <a:lnTo>
                  <a:pt x="3175" y="3175"/>
                </a:lnTo>
                <a:lnTo>
                  <a:pt x="4350132" y="3175"/>
                </a:lnTo>
                <a:lnTo>
                  <a:pt x="2622804" y="1744091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7" name="CuadroTexto 350">
            <a:extLst>
              <a:ext uri="{FF2B5EF4-FFF2-40B4-BE49-F238E27FC236}">
                <a16:creationId xmlns:a16="http://schemas.microsoft.com/office/drawing/2014/main" id="{42711A68-6499-144F-B14C-3CFC1311A0DE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28" name="CuadroTexto 351">
            <a:extLst>
              <a:ext uri="{FF2B5EF4-FFF2-40B4-BE49-F238E27FC236}">
                <a16:creationId xmlns:a16="http://schemas.microsoft.com/office/drawing/2014/main" id="{E67952F2-19F1-1641-81FE-27F17C2ACD71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A400424F-D49F-8247-B698-4149DF8B8B17}"/>
              </a:ext>
            </a:extLst>
          </p:cNvPr>
          <p:cNvCxnSpPr>
            <a:cxnSpLocks/>
          </p:cNvCxnSpPr>
          <p:nvPr/>
        </p:nvCxnSpPr>
        <p:spPr>
          <a:xfrm flipH="1">
            <a:off x="11094280" y="12693810"/>
            <a:ext cx="10681932" cy="0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140">
            <a:extLst>
              <a:ext uri="{FF2B5EF4-FFF2-40B4-BE49-F238E27FC236}">
                <a16:creationId xmlns:a16="http://schemas.microsoft.com/office/drawing/2014/main" id="{0FBF4F08-DEA8-C640-8175-8DF63663100A}"/>
              </a:ext>
            </a:extLst>
          </p:cNvPr>
          <p:cNvSpPr/>
          <p:nvPr/>
        </p:nvSpPr>
        <p:spPr>
          <a:xfrm>
            <a:off x="4679550" y="5353299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Rectangle 140">
            <a:extLst>
              <a:ext uri="{FF2B5EF4-FFF2-40B4-BE49-F238E27FC236}">
                <a16:creationId xmlns:a16="http://schemas.microsoft.com/office/drawing/2014/main" id="{9499D536-224E-5543-ADB8-FD88AA831742}"/>
              </a:ext>
            </a:extLst>
          </p:cNvPr>
          <p:cNvSpPr/>
          <p:nvPr/>
        </p:nvSpPr>
        <p:spPr>
          <a:xfrm>
            <a:off x="5441308" y="4059853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D2F3607A-36A1-3348-AFBD-02D6DEE9BBF8}"/>
              </a:ext>
            </a:extLst>
          </p:cNvPr>
          <p:cNvSpPr/>
          <p:nvPr/>
        </p:nvSpPr>
        <p:spPr>
          <a:xfrm rot="16200000">
            <a:off x="6378673" y="10963956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Rectangle 140">
            <a:extLst>
              <a:ext uri="{FF2B5EF4-FFF2-40B4-BE49-F238E27FC236}">
                <a16:creationId xmlns:a16="http://schemas.microsoft.com/office/drawing/2014/main" id="{720696E2-0E04-7A4B-8669-1CC56668BF78}"/>
              </a:ext>
            </a:extLst>
          </p:cNvPr>
          <p:cNvSpPr/>
          <p:nvPr/>
        </p:nvSpPr>
        <p:spPr>
          <a:xfrm>
            <a:off x="4679550" y="7712023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152406-2B92-6E43-9402-28889A20629B}"/>
              </a:ext>
            </a:extLst>
          </p:cNvPr>
          <p:cNvSpPr/>
          <p:nvPr/>
        </p:nvSpPr>
        <p:spPr>
          <a:xfrm>
            <a:off x="15593743" y="5676464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41EE28-C00D-8F41-A55C-3DE3BBF15EA7}"/>
              </a:ext>
            </a:extLst>
          </p:cNvPr>
          <p:cNvSpPr/>
          <p:nvPr/>
        </p:nvSpPr>
        <p:spPr>
          <a:xfrm>
            <a:off x="15593743" y="7594474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89C64B6-1C63-334F-B8AE-4D3EB21CBAAB}"/>
              </a:ext>
            </a:extLst>
          </p:cNvPr>
          <p:cNvSpPr/>
          <p:nvPr/>
        </p:nvSpPr>
        <p:spPr>
          <a:xfrm>
            <a:off x="15593743" y="9512484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9F0F709-D25F-F04C-8208-4EB3EFB02975}"/>
              </a:ext>
            </a:extLst>
          </p:cNvPr>
          <p:cNvSpPr/>
          <p:nvPr/>
        </p:nvSpPr>
        <p:spPr>
          <a:xfrm>
            <a:off x="15593743" y="11452796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067775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20">
            <a:extLst>
              <a:ext uri="{FF2B5EF4-FFF2-40B4-BE49-F238E27FC236}">
                <a16:creationId xmlns:a16="http://schemas.microsoft.com/office/drawing/2014/main" id="{06662C00-F7D2-0046-834B-1A51FBA50526}"/>
              </a:ext>
            </a:extLst>
          </p:cNvPr>
          <p:cNvSpPr/>
          <p:nvPr/>
        </p:nvSpPr>
        <p:spPr>
          <a:xfrm>
            <a:off x="1935870" y="6508750"/>
            <a:ext cx="10239377" cy="396969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F97F63B7-101B-9342-BE64-5B19DF314BC0}"/>
              </a:ext>
            </a:extLst>
          </p:cNvPr>
          <p:cNvSpPr/>
          <p:nvPr/>
        </p:nvSpPr>
        <p:spPr>
          <a:xfrm>
            <a:off x="12188823" y="6508750"/>
            <a:ext cx="10239377" cy="3969690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uadroTexto 395">
            <a:extLst>
              <a:ext uri="{FF2B5EF4-FFF2-40B4-BE49-F238E27FC236}">
                <a16:creationId xmlns:a16="http://schemas.microsoft.com/office/drawing/2014/main" id="{1CD4C3E4-FA70-E545-95D1-92EA24AE63FC}"/>
              </a:ext>
            </a:extLst>
          </p:cNvPr>
          <p:cNvSpPr txBox="1"/>
          <p:nvPr/>
        </p:nvSpPr>
        <p:spPr>
          <a:xfrm>
            <a:off x="3406442" y="7559564"/>
            <a:ext cx="4224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Awareness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76385C3B-D38E-6F41-A37E-B792FBF9BDEF}"/>
              </a:ext>
            </a:extLst>
          </p:cNvPr>
          <p:cNvSpPr txBox="1"/>
          <p:nvPr/>
        </p:nvSpPr>
        <p:spPr>
          <a:xfrm>
            <a:off x="16698547" y="7559564"/>
            <a:ext cx="4224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Poppins SemiBold" pitchFamily="2" charset="77"/>
              </a:rPr>
              <a:t>Advocacy</a:t>
            </a:r>
          </a:p>
        </p:txBody>
      </p:sp>
      <p:sp>
        <p:nvSpPr>
          <p:cNvPr id="26" name="Forma libre 25">
            <a:extLst>
              <a:ext uri="{FF2B5EF4-FFF2-40B4-BE49-F238E27FC236}">
                <a16:creationId xmlns:a16="http://schemas.microsoft.com/office/drawing/2014/main" id="{4CFAA2E1-ED4C-B946-BE05-146A59DDECDC}"/>
              </a:ext>
            </a:extLst>
          </p:cNvPr>
          <p:cNvSpPr/>
          <p:nvPr/>
        </p:nvSpPr>
        <p:spPr>
          <a:xfrm>
            <a:off x="8719368" y="4582942"/>
            <a:ext cx="6687398" cy="8019087"/>
          </a:xfrm>
          <a:custGeom>
            <a:avLst/>
            <a:gdLst>
              <a:gd name="connsiteX0" fmla="*/ 3081464 w 4400550"/>
              <a:gd name="connsiteY0" fmla="*/ 5276088 h 5276850"/>
              <a:gd name="connsiteX1" fmla="*/ 1324801 w 4400550"/>
              <a:gd name="connsiteY1" fmla="*/ 5276088 h 5276850"/>
              <a:gd name="connsiteX2" fmla="*/ 1211961 w 4400550"/>
              <a:gd name="connsiteY2" fmla="*/ 4335463 h 5276850"/>
              <a:gd name="connsiteX3" fmla="*/ 3175 w 4400550"/>
              <a:gd name="connsiteY3" fmla="*/ 3175 h 5276850"/>
              <a:gd name="connsiteX4" fmla="*/ 4403090 w 4400550"/>
              <a:gd name="connsiteY4" fmla="*/ 3175 h 5276850"/>
              <a:gd name="connsiteX5" fmla="*/ 3213354 w 4400550"/>
              <a:gd name="connsiteY5" fmla="*/ 4186555 h 5276850"/>
              <a:gd name="connsiteX6" fmla="*/ 3081464 w 4400550"/>
              <a:gd name="connsiteY6" fmla="*/ 5276088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0550" h="5276850">
                <a:moveTo>
                  <a:pt x="3081464" y="5276088"/>
                </a:moveTo>
                <a:lnTo>
                  <a:pt x="1324801" y="5276088"/>
                </a:lnTo>
                <a:cubicBezTo>
                  <a:pt x="1296183" y="4971288"/>
                  <a:pt x="1258570" y="4657747"/>
                  <a:pt x="1211961" y="4335463"/>
                </a:cubicBezTo>
                <a:cubicBezTo>
                  <a:pt x="958533" y="2604580"/>
                  <a:pt x="491236" y="1154875"/>
                  <a:pt x="3175" y="3175"/>
                </a:cubicBezTo>
                <a:lnTo>
                  <a:pt x="4403090" y="3175"/>
                </a:lnTo>
                <a:cubicBezTo>
                  <a:pt x="3934968" y="1094042"/>
                  <a:pt x="3471037" y="2495042"/>
                  <a:pt x="3213354" y="4186555"/>
                </a:cubicBezTo>
                <a:cubicBezTo>
                  <a:pt x="3156204" y="4561967"/>
                  <a:pt x="3113088" y="4925632"/>
                  <a:pt x="3081464" y="5276088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 dirty="0"/>
          </a:p>
        </p:txBody>
      </p:sp>
      <p:sp>
        <p:nvSpPr>
          <p:cNvPr id="32" name="Forma libre 31">
            <a:extLst>
              <a:ext uri="{FF2B5EF4-FFF2-40B4-BE49-F238E27FC236}">
                <a16:creationId xmlns:a16="http://schemas.microsoft.com/office/drawing/2014/main" id="{3480578E-737F-314D-A081-EFBEF1CCC597}"/>
              </a:ext>
            </a:extLst>
          </p:cNvPr>
          <p:cNvSpPr/>
          <p:nvPr/>
        </p:nvSpPr>
        <p:spPr>
          <a:xfrm>
            <a:off x="8719368" y="3743207"/>
            <a:ext cx="6687398" cy="1688737"/>
          </a:xfrm>
          <a:custGeom>
            <a:avLst/>
            <a:gdLst>
              <a:gd name="connsiteX0" fmla="*/ 4403090 w 4400550"/>
              <a:gd name="connsiteY0" fmla="*/ 555752 h 1111250"/>
              <a:gd name="connsiteX1" fmla="*/ 2203132 w 4400550"/>
              <a:gd name="connsiteY1" fmla="*/ 1108329 h 1111250"/>
              <a:gd name="connsiteX2" fmla="*/ 3175 w 4400550"/>
              <a:gd name="connsiteY2" fmla="*/ 555752 h 1111250"/>
              <a:gd name="connsiteX3" fmla="*/ 2203132 w 4400550"/>
              <a:gd name="connsiteY3" fmla="*/ 3175 h 1111250"/>
              <a:gd name="connsiteX4" fmla="*/ 4403090 w 4400550"/>
              <a:gd name="connsiteY4" fmla="*/ 555752 h 111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550" h="1111250">
                <a:moveTo>
                  <a:pt x="4403090" y="555752"/>
                </a:moveTo>
                <a:cubicBezTo>
                  <a:pt x="4403090" y="860932"/>
                  <a:pt x="3418135" y="1108329"/>
                  <a:pt x="2203132" y="1108329"/>
                </a:cubicBezTo>
                <a:cubicBezTo>
                  <a:pt x="988129" y="1108329"/>
                  <a:pt x="3175" y="860932"/>
                  <a:pt x="3175" y="555752"/>
                </a:cubicBezTo>
                <a:cubicBezTo>
                  <a:pt x="3175" y="250572"/>
                  <a:pt x="988129" y="3175"/>
                  <a:pt x="2203132" y="3175"/>
                </a:cubicBezTo>
                <a:cubicBezTo>
                  <a:pt x="3418135" y="3175"/>
                  <a:pt x="4403090" y="250572"/>
                  <a:pt x="4403090" y="55575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3" name="Forma libre 32">
            <a:extLst>
              <a:ext uri="{FF2B5EF4-FFF2-40B4-BE49-F238E27FC236}">
                <a16:creationId xmlns:a16="http://schemas.microsoft.com/office/drawing/2014/main" id="{85763442-B656-9544-ABB1-96536521D9D0}"/>
              </a:ext>
            </a:extLst>
          </p:cNvPr>
          <p:cNvSpPr/>
          <p:nvPr/>
        </p:nvSpPr>
        <p:spPr>
          <a:xfrm>
            <a:off x="10727808" y="12260712"/>
            <a:ext cx="2673029" cy="675495"/>
          </a:xfrm>
          <a:custGeom>
            <a:avLst/>
            <a:gdLst>
              <a:gd name="connsiteX0" fmla="*/ 1759839 w 1758950"/>
              <a:gd name="connsiteY0" fmla="*/ 223838 h 444500"/>
              <a:gd name="connsiteX1" fmla="*/ 881507 w 1758950"/>
              <a:gd name="connsiteY1" fmla="*/ 444500 h 444500"/>
              <a:gd name="connsiteX2" fmla="*/ 3175 w 1758950"/>
              <a:gd name="connsiteY2" fmla="*/ 223838 h 444500"/>
              <a:gd name="connsiteX3" fmla="*/ 881507 w 1758950"/>
              <a:gd name="connsiteY3" fmla="*/ 3175 h 444500"/>
              <a:gd name="connsiteX4" fmla="*/ 1759839 w 1758950"/>
              <a:gd name="connsiteY4" fmla="*/ 223838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8950" h="444500">
                <a:moveTo>
                  <a:pt x="1759839" y="223838"/>
                </a:moveTo>
                <a:cubicBezTo>
                  <a:pt x="1759839" y="345706"/>
                  <a:pt x="1366596" y="444500"/>
                  <a:pt x="881507" y="444500"/>
                </a:cubicBezTo>
                <a:cubicBezTo>
                  <a:pt x="396417" y="444500"/>
                  <a:pt x="3175" y="345706"/>
                  <a:pt x="3175" y="223838"/>
                </a:cubicBezTo>
                <a:cubicBezTo>
                  <a:pt x="3175" y="101969"/>
                  <a:pt x="396417" y="3175"/>
                  <a:pt x="881507" y="3175"/>
                </a:cubicBezTo>
                <a:cubicBezTo>
                  <a:pt x="1366596" y="3175"/>
                  <a:pt x="1759839" y="101969"/>
                  <a:pt x="1759839" y="223838"/>
                </a:cubicBezTo>
                <a:close/>
              </a:path>
            </a:pathLst>
          </a:custGeom>
          <a:solidFill>
            <a:srgbClr val="D1CFD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4" name="Rectangle 140">
            <a:extLst>
              <a:ext uri="{FF2B5EF4-FFF2-40B4-BE49-F238E27FC236}">
                <a16:creationId xmlns:a16="http://schemas.microsoft.com/office/drawing/2014/main" id="{84E693B6-F68F-4644-A580-FE8945B2744D}"/>
              </a:ext>
            </a:extLst>
          </p:cNvPr>
          <p:cNvSpPr/>
          <p:nvPr/>
        </p:nvSpPr>
        <p:spPr>
          <a:xfrm>
            <a:off x="10662756" y="6993695"/>
            <a:ext cx="2738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Marketing</a:t>
            </a:r>
            <a:endParaRPr lang="en-US" sz="5400" b="1" dirty="0">
              <a:solidFill>
                <a:schemeClr val="bg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3" name="CuadroTexto 350">
            <a:extLst>
              <a:ext uri="{FF2B5EF4-FFF2-40B4-BE49-F238E27FC236}">
                <a16:creationId xmlns:a16="http://schemas.microsoft.com/office/drawing/2014/main" id="{69258600-3C82-3540-9B99-EA96F0FDD3F7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44" name="CuadroTexto 351">
            <a:extLst>
              <a:ext uri="{FF2B5EF4-FFF2-40B4-BE49-F238E27FC236}">
                <a16:creationId xmlns:a16="http://schemas.microsoft.com/office/drawing/2014/main" id="{3EBFF06C-F8BC-AE41-941A-F163AFC26DBC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10373F-0210-6D45-9786-EB075D7CEC71}"/>
              </a:ext>
            </a:extLst>
          </p:cNvPr>
          <p:cNvSpPr/>
          <p:nvPr/>
        </p:nvSpPr>
        <p:spPr>
          <a:xfrm>
            <a:off x="3454321" y="8182476"/>
            <a:ext cx="3918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C6A130-284D-A34E-AD74-46A62D395CD2}"/>
              </a:ext>
            </a:extLst>
          </p:cNvPr>
          <p:cNvSpPr/>
          <p:nvPr/>
        </p:nvSpPr>
        <p:spPr>
          <a:xfrm>
            <a:off x="17053137" y="8182476"/>
            <a:ext cx="3918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DC6E78-857D-A84E-8D96-167C2AB1E13D}"/>
              </a:ext>
            </a:extLst>
          </p:cNvPr>
          <p:cNvSpPr/>
          <p:nvPr/>
        </p:nvSpPr>
        <p:spPr>
          <a:xfrm>
            <a:off x="10348844" y="7752581"/>
            <a:ext cx="33835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221000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140">
            <a:extLst>
              <a:ext uri="{FF2B5EF4-FFF2-40B4-BE49-F238E27FC236}">
                <a16:creationId xmlns:a16="http://schemas.microsoft.com/office/drawing/2014/main" id="{96B85210-C7EF-054D-B2D7-F4534EDA4C39}"/>
              </a:ext>
            </a:extLst>
          </p:cNvPr>
          <p:cNvSpPr/>
          <p:nvPr/>
        </p:nvSpPr>
        <p:spPr>
          <a:xfrm>
            <a:off x="13049570" y="978811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Factor 2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5" name="Rectangle 140">
            <a:extLst>
              <a:ext uri="{FF2B5EF4-FFF2-40B4-BE49-F238E27FC236}">
                <a16:creationId xmlns:a16="http://schemas.microsoft.com/office/drawing/2014/main" id="{6A4469A6-680D-1F4B-93D7-35141D788DA5}"/>
              </a:ext>
            </a:extLst>
          </p:cNvPr>
          <p:cNvSpPr/>
          <p:nvPr/>
        </p:nvSpPr>
        <p:spPr>
          <a:xfrm>
            <a:off x="15939074" y="4947079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Factor 1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6" name="Rectangle 140">
            <a:extLst>
              <a:ext uri="{FF2B5EF4-FFF2-40B4-BE49-F238E27FC236}">
                <a16:creationId xmlns:a16="http://schemas.microsoft.com/office/drawing/2014/main" id="{62515F56-D99B-FD4B-A34C-AC749C8890E5}"/>
              </a:ext>
            </a:extLst>
          </p:cNvPr>
          <p:cNvSpPr/>
          <p:nvPr/>
        </p:nvSpPr>
        <p:spPr>
          <a:xfrm>
            <a:off x="18743852" y="9788118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Factor 3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D903E9E-C021-2049-A687-7CBA4CF38FA3}"/>
              </a:ext>
            </a:extLst>
          </p:cNvPr>
          <p:cNvSpPr/>
          <p:nvPr/>
        </p:nvSpPr>
        <p:spPr>
          <a:xfrm>
            <a:off x="1786454" y="6445151"/>
            <a:ext cx="182880" cy="6881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37EAEFD0-C162-A347-8104-111B28C289D5}"/>
              </a:ext>
            </a:extLst>
          </p:cNvPr>
          <p:cNvSpPr/>
          <p:nvPr/>
        </p:nvSpPr>
        <p:spPr>
          <a:xfrm>
            <a:off x="1786454" y="8164223"/>
            <a:ext cx="182880" cy="688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3" name="Forma libre 22">
            <a:extLst>
              <a:ext uri="{FF2B5EF4-FFF2-40B4-BE49-F238E27FC236}">
                <a16:creationId xmlns:a16="http://schemas.microsoft.com/office/drawing/2014/main" id="{C26621FD-CE37-EC4E-87F5-A4A8A3EEA967}"/>
              </a:ext>
            </a:extLst>
          </p:cNvPr>
          <p:cNvSpPr/>
          <p:nvPr/>
        </p:nvSpPr>
        <p:spPr>
          <a:xfrm>
            <a:off x="14249671" y="1694201"/>
            <a:ext cx="7743771" cy="2720395"/>
          </a:xfrm>
          <a:custGeom>
            <a:avLst/>
            <a:gdLst>
              <a:gd name="connsiteX0" fmla="*/ 315341 w 3416300"/>
              <a:gd name="connsiteY0" fmla="*/ 1200722 h 1200150"/>
              <a:gd name="connsiteX1" fmla="*/ 3103753 w 3416300"/>
              <a:gd name="connsiteY1" fmla="*/ 1200722 h 1200150"/>
              <a:gd name="connsiteX2" fmla="*/ 3415919 w 3416300"/>
              <a:gd name="connsiteY2" fmla="*/ 3175 h 1200150"/>
              <a:gd name="connsiteX3" fmla="*/ 3175 w 3416300"/>
              <a:gd name="connsiteY3" fmla="*/ 3175 h 1200150"/>
              <a:gd name="connsiteX4" fmla="*/ 315341 w 3416300"/>
              <a:gd name="connsiteY4" fmla="*/ 1200722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6300" h="1200150">
                <a:moveTo>
                  <a:pt x="315341" y="1200722"/>
                </a:moveTo>
                <a:lnTo>
                  <a:pt x="3103753" y="1200722"/>
                </a:lnTo>
                <a:lnTo>
                  <a:pt x="3415919" y="3175"/>
                </a:lnTo>
                <a:lnTo>
                  <a:pt x="3175" y="3175"/>
                </a:lnTo>
                <a:lnTo>
                  <a:pt x="315341" y="1200722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4" name="Forma libre 23">
            <a:extLst>
              <a:ext uri="{FF2B5EF4-FFF2-40B4-BE49-F238E27FC236}">
                <a16:creationId xmlns:a16="http://schemas.microsoft.com/office/drawing/2014/main" id="{0F9B131E-9F09-7A45-A108-DC9752CD60A7}"/>
              </a:ext>
            </a:extLst>
          </p:cNvPr>
          <p:cNvSpPr/>
          <p:nvPr/>
        </p:nvSpPr>
        <p:spPr>
          <a:xfrm>
            <a:off x="14957262" y="4552630"/>
            <a:ext cx="6333196" cy="2720395"/>
          </a:xfrm>
          <a:custGeom>
            <a:avLst/>
            <a:gdLst>
              <a:gd name="connsiteX0" fmla="*/ 315341 w 2794000"/>
              <a:gd name="connsiteY0" fmla="*/ 1200658 h 1200150"/>
              <a:gd name="connsiteX1" fmla="*/ 2479421 w 2794000"/>
              <a:gd name="connsiteY1" fmla="*/ 1200658 h 1200150"/>
              <a:gd name="connsiteX2" fmla="*/ 2791587 w 2794000"/>
              <a:gd name="connsiteY2" fmla="*/ 3175 h 1200150"/>
              <a:gd name="connsiteX3" fmla="*/ 3175 w 2794000"/>
              <a:gd name="connsiteY3" fmla="*/ 3175 h 1200150"/>
              <a:gd name="connsiteX4" fmla="*/ 315341 w 2794000"/>
              <a:gd name="connsiteY4" fmla="*/ 1200658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4000" h="1200150">
                <a:moveTo>
                  <a:pt x="315341" y="1200658"/>
                </a:moveTo>
                <a:lnTo>
                  <a:pt x="2479421" y="1200658"/>
                </a:lnTo>
                <a:lnTo>
                  <a:pt x="2791587" y="3175"/>
                </a:lnTo>
                <a:lnTo>
                  <a:pt x="3175" y="3175"/>
                </a:lnTo>
                <a:lnTo>
                  <a:pt x="315341" y="1200658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5" name="Forma libre 24">
            <a:extLst>
              <a:ext uri="{FF2B5EF4-FFF2-40B4-BE49-F238E27FC236}">
                <a16:creationId xmlns:a16="http://schemas.microsoft.com/office/drawing/2014/main" id="{E9A0A17E-AFA7-7945-867A-F832D6A032A9}"/>
              </a:ext>
            </a:extLst>
          </p:cNvPr>
          <p:cNvSpPr/>
          <p:nvPr/>
        </p:nvSpPr>
        <p:spPr>
          <a:xfrm>
            <a:off x="15664852" y="7410919"/>
            <a:ext cx="4908227" cy="2720395"/>
          </a:xfrm>
          <a:custGeom>
            <a:avLst/>
            <a:gdLst>
              <a:gd name="connsiteX0" fmla="*/ 315405 w 2165350"/>
              <a:gd name="connsiteY0" fmla="*/ 1200721 h 1200150"/>
              <a:gd name="connsiteX1" fmla="*/ 1855026 w 2165350"/>
              <a:gd name="connsiteY1" fmla="*/ 1200721 h 1200150"/>
              <a:gd name="connsiteX2" fmla="*/ 2167255 w 2165350"/>
              <a:gd name="connsiteY2" fmla="*/ 3175 h 1200150"/>
              <a:gd name="connsiteX3" fmla="*/ 3175 w 2165350"/>
              <a:gd name="connsiteY3" fmla="*/ 3175 h 1200150"/>
              <a:gd name="connsiteX4" fmla="*/ 315405 w 2165350"/>
              <a:gd name="connsiteY4" fmla="*/ 1200721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350" h="1200150">
                <a:moveTo>
                  <a:pt x="315405" y="1200721"/>
                </a:moveTo>
                <a:lnTo>
                  <a:pt x="1855026" y="1200721"/>
                </a:lnTo>
                <a:lnTo>
                  <a:pt x="2167255" y="3175"/>
                </a:lnTo>
                <a:lnTo>
                  <a:pt x="3175" y="3175"/>
                </a:lnTo>
                <a:lnTo>
                  <a:pt x="315405" y="1200721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26" name="Forma libre 25">
            <a:extLst>
              <a:ext uri="{FF2B5EF4-FFF2-40B4-BE49-F238E27FC236}">
                <a16:creationId xmlns:a16="http://schemas.microsoft.com/office/drawing/2014/main" id="{DD76AE3F-B722-E040-BE95-61727774E9C3}"/>
              </a:ext>
            </a:extLst>
          </p:cNvPr>
          <p:cNvSpPr/>
          <p:nvPr/>
        </p:nvSpPr>
        <p:spPr>
          <a:xfrm>
            <a:off x="16372588" y="10269348"/>
            <a:ext cx="3497651" cy="2720395"/>
          </a:xfrm>
          <a:custGeom>
            <a:avLst/>
            <a:gdLst>
              <a:gd name="connsiteX0" fmla="*/ 3175 w 1543050"/>
              <a:gd name="connsiteY0" fmla="*/ 3175 h 1200150"/>
              <a:gd name="connsiteX1" fmla="*/ 83439 w 1543050"/>
              <a:gd name="connsiteY1" fmla="*/ 311023 h 1200150"/>
              <a:gd name="connsiteX2" fmla="*/ 83439 w 1543050"/>
              <a:gd name="connsiteY2" fmla="*/ 1200721 h 1200150"/>
              <a:gd name="connsiteX3" fmla="*/ 1462532 w 1543050"/>
              <a:gd name="connsiteY3" fmla="*/ 1200721 h 1200150"/>
              <a:gd name="connsiteX4" fmla="*/ 1462532 w 1543050"/>
              <a:gd name="connsiteY4" fmla="*/ 311023 h 1200150"/>
              <a:gd name="connsiteX5" fmla="*/ 1542796 w 1543050"/>
              <a:gd name="connsiteY5" fmla="*/ 3175 h 1200150"/>
              <a:gd name="connsiteX6" fmla="*/ 3175 w 1543050"/>
              <a:gd name="connsiteY6" fmla="*/ 3175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3050" h="1200150">
                <a:moveTo>
                  <a:pt x="3175" y="3175"/>
                </a:moveTo>
                <a:lnTo>
                  <a:pt x="83439" y="311023"/>
                </a:lnTo>
                <a:lnTo>
                  <a:pt x="83439" y="1200721"/>
                </a:lnTo>
                <a:lnTo>
                  <a:pt x="1462532" y="1200721"/>
                </a:lnTo>
                <a:lnTo>
                  <a:pt x="1462532" y="311023"/>
                </a:lnTo>
                <a:lnTo>
                  <a:pt x="1542796" y="3175"/>
                </a:lnTo>
                <a:lnTo>
                  <a:pt x="3175" y="3175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31" name="CuadroTexto 350">
            <a:extLst>
              <a:ext uri="{FF2B5EF4-FFF2-40B4-BE49-F238E27FC236}">
                <a16:creationId xmlns:a16="http://schemas.microsoft.com/office/drawing/2014/main" id="{2D633FD1-2DAC-4748-8194-2FE8265927A3}"/>
              </a:ext>
            </a:extLst>
          </p:cNvPr>
          <p:cNvSpPr txBox="1"/>
          <p:nvPr/>
        </p:nvSpPr>
        <p:spPr>
          <a:xfrm>
            <a:off x="1566940" y="1397147"/>
            <a:ext cx="6931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</a:t>
            </a:r>
          </a:p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32" name="CuadroTexto 351">
            <a:extLst>
              <a:ext uri="{FF2B5EF4-FFF2-40B4-BE49-F238E27FC236}">
                <a16:creationId xmlns:a16="http://schemas.microsoft.com/office/drawing/2014/main" id="{E5EECC2F-1733-A147-946F-5C69BAAE408B}"/>
              </a:ext>
            </a:extLst>
          </p:cNvPr>
          <p:cNvSpPr txBox="1"/>
          <p:nvPr/>
        </p:nvSpPr>
        <p:spPr>
          <a:xfrm>
            <a:off x="1566940" y="4038232"/>
            <a:ext cx="7244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738F9B0D-0258-1A4C-BB6B-A6E86CC098C0}"/>
              </a:ext>
            </a:extLst>
          </p:cNvPr>
          <p:cNvSpPr/>
          <p:nvPr/>
        </p:nvSpPr>
        <p:spPr>
          <a:xfrm>
            <a:off x="1754923" y="9929961"/>
            <a:ext cx="182880" cy="6881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3DED4761-2B5F-FB4D-A331-8C7912DCC3CF}"/>
              </a:ext>
            </a:extLst>
          </p:cNvPr>
          <p:cNvSpPr/>
          <p:nvPr/>
        </p:nvSpPr>
        <p:spPr>
          <a:xfrm>
            <a:off x="1754923" y="11677695"/>
            <a:ext cx="182880" cy="6881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1" name="Rectangle 140">
            <a:extLst>
              <a:ext uri="{FF2B5EF4-FFF2-40B4-BE49-F238E27FC236}">
                <a16:creationId xmlns:a16="http://schemas.microsoft.com/office/drawing/2014/main" id="{C20AA2D9-6A3F-9943-AC4D-BA3893771457}"/>
              </a:ext>
            </a:extLst>
          </p:cNvPr>
          <p:cNvSpPr/>
          <p:nvPr/>
        </p:nvSpPr>
        <p:spPr>
          <a:xfrm>
            <a:off x="15472599" y="5708618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140">
            <a:extLst>
              <a:ext uri="{FF2B5EF4-FFF2-40B4-BE49-F238E27FC236}">
                <a16:creationId xmlns:a16="http://schemas.microsoft.com/office/drawing/2014/main" id="{06E1B3A7-4EC6-F948-945B-9BD4233A370F}"/>
              </a:ext>
            </a:extLst>
          </p:cNvPr>
          <p:cNvSpPr/>
          <p:nvPr/>
        </p:nvSpPr>
        <p:spPr>
          <a:xfrm>
            <a:off x="16234357" y="2870360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3" name="Rectangle 140">
            <a:extLst>
              <a:ext uri="{FF2B5EF4-FFF2-40B4-BE49-F238E27FC236}">
                <a16:creationId xmlns:a16="http://schemas.microsoft.com/office/drawing/2014/main" id="{F3870568-1C0E-604E-B129-11C73F60D452}"/>
              </a:ext>
            </a:extLst>
          </p:cNvPr>
          <p:cNvSpPr/>
          <p:nvPr/>
        </p:nvSpPr>
        <p:spPr>
          <a:xfrm>
            <a:off x="17171722" y="11334379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140">
            <a:extLst>
              <a:ext uri="{FF2B5EF4-FFF2-40B4-BE49-F238E27FC236}">
                <a16:creationId xmlns:a16="http://schemas.microsoft.com/office/drawing/2014/main" id="{B94D2341-8D09-0940-A31B-4178C6D1056A}"/>
              </a:ext>
            </a:extLst>
          </p:cNvPr>
          <p:cNvSpPr/>
          <p:nvPr/>
        </p:nvSpPr>
        <p:spPr>
          <a:xfrm>
            <a:off x="15472599" y="8475827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B841CF-0F04-F245-AECF-259511F6E12C}"/>
              </a:ext>
            </a:extLst>
          </p:cNvPr>
          <p:cNvSpPr/>
          <p:nvPr/>
        </p:nvSpPr>
        <p:spPr>
          <a:xfrm>
            <a:off x="2506730" y="6466081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613986-3EE2-C04F-B507-F40BF980A215}"/>
              </a:ext>
            </a:extLst>
          </p:cNvPr>
          <p:cNvSpPr/>
          <p:nvPr/>
        </p:nvSpPr>
        <p:spPr>
          <a:xfrm>
            <a:off x="2506730" y="8183369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9BE42EF-1B6D-8D40-98DF-A6AA840B4AF4}"/>
              </a:ext>
            </a:extLst>
          </p:cNvPr>
          <p:cNvSpPr/>
          <p:nvPr/>
        </p:nvSpPr>
        <p:spPr>
          <a:xfrm>
            <a:off x="2506730" y="9967564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D0F483-D3F9-874B-AEF9-602CF92CCED4}"/>
              </a:ext>
            </a:extLst>
          </p:cNvPr>
          <p:cNvSpPr/>
          <p:nvPr/>
        </p:nvSpPr>
        <p:spPr>
          <a:xfrm>
            <a:off x="2506730" y="11729456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3127162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2DA4084-9709-E540-9CC5-2C35A0CFEF01}"/>
              </a:ext>
            </a:extLst>
          </p:cNvPr>
          <p:cNvSpPr/>
          <p:nvPr/>
        </p:nvSpPr>
        <p:spPr>
          <a:xfrm>
            <a:off x="0" y="4455528"/>
            <a:ext cx="11490772" cy="2324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9C040A90-E64F-E846-95F3-290292169592}"/>
              </a:ext>
            </a:extLst>
          </p:cNvPr>
          <p:cNvSpPr/>
          <p:nvPr/>
        </p:nvSpPr>
        <p:spPr>
          <a:xfrm>
            <a:off x="12675337" y="6746901"/>
            <a:ext cx="11692382" cy="2324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9625EA57-E1ED-8B46-80AF-F6286D1A4761}"/>
              </a:ext>
            </a:extLst>
          </p:cNvPr>
          <p:cNvSpPr/>
          <p:nvPr/>
        </p:nvSpPr>
        <p:spPr>
          <a:xfrm>
            <a:off x="-44967" y="8945207"/>
            <a:ext cx="11535739" cy="2324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1FB0B67-BFC0-B04A-93EE-546B8F64E3CD}"/>
              </a:ext>
            </a:extLst>
          </p:cNvPr>
          <p:cNvSpPr/>
          <p:nvPr/>
        </p:nvSpPr>
        <p:spPr>
          <a:xfrm>
            <a:off x="12638960" y="11071266"/>
            <a:ext cx="11692382" cy="2324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7" name="CuadroTexto 350">
            <a:extLst>
              <a:ext uri="{FF2B5EF4-FFF2-40B4-BE49-F238E27FC236}">
                <a16:creationId xmlns:a16="http://schemas.microsoft.com/office/drawing/2014/main" id="{42711A68-6499-144F-B14C-3CFC1311A0DE}"/>
              </a:ext>
            </a:extLst>
          </p:cNvPr>
          <p:cNvSpPr txBox="1"/>
          <p:nvPr/>
        </p:nvSpPr>
        <p:spPr>
          <a:xfrm>
            <a:off x="6833868" y="1022190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28" name="CuadroTexto 351">
            <a:extLst>
              <a:ext uri="{FF2B5EF4-FFF2-40B4-BE49-F238E27FC236}">
                <a16:creationId xmlns:a16="http://schemas.microsoft.com/office/drawing/2014/main" id="{E67952F2-19F1-1641-81FE-27F17C2ACD71}"/>
              </a:ext>
            </a:extLst>
          </p:cNvPr>
          <p:cNvSpPr txBox="1"/>
          <p:nvPr/>
        </p:nvSpPr>
        <p:spPr>
          <a:xfrm>
            <a:off x="2668308" y="238331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1" name="Rectangle 140">
            <a:extLst>
              <a:ext uri="{FF2B5EF4-FFF2-40B4-BE49-F238E27FC236}">
                <a16:creationId xmlns:a16="http://schemas.microsoft.com/office/drawing/2014/main" id="{0FBF4F08-DEA8-C640-8175-8DF63663100A}"/>
              </a:ext>
            </a:extLst>
          </p:cNvPr>
          <p:cNvSpPr/>
          <p:nvPr/>
        </p:nvSpPr>
        <p:spPr>
          <a:xfrm>
            <a:off x="9557074" y="5353299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2" name="Rectangle 140">
            <a:extLst>
              <a:ext uri="{FF2B5EF4-FFF2-40B4-BE49-F238E27FC236}">
                <a16:creationId xmlns:a16="http://schemas.microsoft.com/office/drawing/2014/main" id="{9499D536-224E-5543-ADB8-FD88AA831742}"/>
              </a:ext>
            </a:extLst>
          </p:cNvPr>
          <p:cNvSpPr/>
          <p:nvPr/>
        </p:nvSpPr>
        <p:spPr>
          <a:xfrm>
            <a:off x="10318832" y="4059853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3" name="Rectangle 140">
            <a:extLst>
              <a:ext uri="{FF2B5EF4-FFF2-40B4-BE49-F238E27FC236}">
                <a16:creationId xmlns:a16="http://schemas.microsoft.com/office/drawing/2014/main" id="{D2F3607A-36A1-3348-AFBD-02D6DEE9BBF8}"/>
              </a:ext>
            </a:extLst>
          </p:cNvPr>
          <p:cNvSpPr/>
          <p:nvPr/>
        </p:nvSpPr>
        <p:spPr>
          <a:xfrm rot="16200000">
            <a:off x="11256197" y="10963956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5" name="Rectangle 140">
            <a:extLst>
              <a:ext uri="{FF2B5EF4-FFF2-40B4-BE49-F238E27FC236}">
                <a16:creationId xmlns:a16="http://schemas.microsoft.com/office/drawing/2014/main" id="{720696E2-0E04-7A4B-8669-1CC56668BF78}"/>
              </a:ext>
            </a:extLst>
          </p:cNvPr>
          <p:cNvSpPr/>
          <p:nvPr/>
        </p:nvSpPr>
        <p:spPr>
          <a:xfrm>
            <a:off x="9557074" y="7712023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37" name="Forma libre 36">
            <a:extLst>
              <a:ext uri="{FF2B5EF4-FFF2-40B4-BE49-F238E27FC236}">
                <a16:creationId xmlns:a16="http://schemas.microsoft.com/office/drawing/2014/main" id="{2A384927-634C-7F47-87F3-7C1149B15CEB}"/>
              </a:ext>
            </a:extLst>
          </p:cNvPr>
          <p:cNvSpPr/>
          <p:nvPr/>
        </p:nvSpPr>
        <p:spPr>
          <a:xfrm>
            <a:off x="11490772" y="3744853"/>
            <a:ext cx="1252294" cy="9973446"/>
          </a:xfrm>
          <a:custGeom>
            <a:avLst/>
            <a:gdLst>
              <a:gd name="connsiteX0" fmla="*/ 3175 w 679450"/>
              <a:gd name="connsiteY0" fmla="*/ 3175 h 6388100"/>
              <a:gd name="connsiteX1" fmla="*/ 679641 w 679450"/>
              <a:gd name="connsiteY1" fmla="*/ 3175 h 6388100"/>
              <a:gd name="connsiteX2" fmla="*/ 679641 w 679450"/>
              <a:gd name="connsiteY2" fmla="*/ 6385497 h 6388100"/>
              <a:gd name="connsiteX3" fmla="*/ 3175 w 679450"/>
              <a:gd name="connsiteY3" fmla="*/ 6385497 h 638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9450" h="6388100">
                <a:moveTo>
                  <a:pt x="3175" y="3175"/>
                </a:moveTo>
                <a:lnTo>
                  <a:pt x="679641" y="3175"/>
                </a:lnTo>
                <a:lnTo>
                  <a:pt x="679641" y="6385497"/>
                </a:lnTo>
                <a:lnTo>
                  <a:pt x="3175" y="6385497"/>
                </a:lnTo>
                <a:close/>
              </a:path>
            </a:pathLst>
          </a:custGeom>
          <a:solidFill>
            <a:srgbClr val="E5E5E5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1" name="Forma libre 40">
            <a:extLst>
              <a:ext uri="{FF2B5EF4-FFF2-40B4-BE49-F238E27FC236}">
                <a16:creationId xmlns:a16="http://schemas.microsoft.com/office/drawing/2014/main" id="{88D3FAF7-C938-2B49-93A1-7A8796F07AB5}"/>
              </a:ext>
            </a:extLst>
          </p:cNvPr>
          <p:cNvSpPr/>
          <p:nvPr/>
        </p:nvSpPr>
        <p:spPr>
          <a:xfrm>
            <a:off x="8969097" y="4888456"/>
            <a:ext cx="6296581" cy="1708738"/>
          </a:xfrm>
          <a:custGeom>
            <a:avLst/>
            <a:gdLst>
              <a:gd name="connsiteX0" fmla="*/ 315341 w 3416300"/>
              <a:gd name="connsiteY0" fmla="*/ 925957 h 927100"/>
              <a:gd name="connsiteX1" fmla="*/ 3103753 w 3416300"/>
              <a:gd name="connsiteY1" fmla="*/ 925957 h 927100"/>
              <a:gd name="connsiteX2" fmla="*/ 3415919 w 3416300"/>
              <a:gd name="connsiteY2" fmla="*/ 3175 h 927100"/>
              <a:gd name="connsiteX3" fmla="*/ 3175 w 3416300"/>
              <a:gd name="connsiteY3" fmla="*/ 3175 h 927100"/>
              <a:gd name="connsiteX4" fmla="*/ 315341 w 3416300"/>
              <a:gd name="connsiteY4" fmla="*/ 925957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6300" h="927100">
                <a:moveTo>
                  <a:pt x="315341" y="925957"/>
                </a:moveTo>
                <a:lnTo>
                  <a:pt x="3103753" y="925957"/>
                </a:lnTo>
                <a:lnTo>
                  <a:pt x="3415919" y="3175"/>
                </a:lnTo>
                <a:lnTo>
                  <a:pt x="3175" y="3175"/>
                </a:lnTo>
                <a:lnTo>
                  <a:pt x="315341" y="925957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2" name="Forma libre 41">
            <a:extLst>
              <a:ext uri="{FF2B5EF4-FFF2-40B4-BE49-F238E27FC236}">
                <a16:creationId xmlns:a16="http://schemas.microsoft.com/office/drawing/2014/main" id="{F5888648-761F-1C4E-AEB0-DF41E8C3146B}"/>
              </a:ext>
            </a:extLst>
          </p:cNvPr>
          <p:cNvSpPr/>
          <p:nvPr/>
        </p:nvSpPr>
        <p:spPr>
          <a:xfrm>
            <a:off x="9544450" y="7030580"/>
            <a:ext cx="5149620" cy="1708738"/>
          </a:xfrm>
          <a:custGeom>
            <a:avLst/>
            <a:gdLst>
              <a:gd name="connsiteX0" fmla="*/ 315341 w 2794000"/>
              <a:gd name="connsiteY0" fmla="*/ 925957 h 927100"/>
              <a:gd name="connsiteX1" fmla="*/ 2479421 w 2794000"/>
              <a:gd name="connsiteY1" fmla="*/ 925957 h 927100"/>
              <a:gd name="connsiteX2" fmla="*/ 2791587 w 2794000"/>
              <a:gd name="connsiteY2" fmla="*/ 3175 h 927100"/>
              <a:gd name="connsiteX3" fmla="*/ 3175 w 2794000"/>
              <a:gd name="connsiteY3" fmla="*/ 3175 h 927100"/>
              <a:gd name="connsiteX4" fmla="*/ 315341 w 2794000"/>
              <a:gd name="connsiteY4" fmla="*/ 925957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4000" h="927100">
                <a:moveTo>
                  <a:pt x="315341" y="925957"/>
                </a:moveTo>
                <a:lnTo>
                  <a:pt x="2479421" y="925957"/>
                </a:lnTo>
                <a:lnTo>
                  <a:pt x="2791587" y="3175"/>
                </a:lnTo>
                <a:lnTo>
                  <a:pt x="3175" y="3175"/>
                </a:lnTo>
                <a:lnTo>
                  <a:pt x="315341" y="925957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3" name="Forma libre 42">
            <a:extLst>
              <a:ext uri="{FF2B5EF4-FFF2-40B4-BE49-F238E27FC236}">
                <a16:creationId xmlns:a16="http://schemas.microsoft.com/office/drawing/2014/main" id="{61B32883-9756-2641-94FF-61865E525360}"/>
              </a:ext>
            </a:extLst>
          </p:cNvPr>
          <p:cNvSpPr/>
          <p:nvPr/>
        </p:nvSpPr>
        <p:spPr>
          <a:xfrm>
            <a:off x="10119803" y="9172588"/>
            <a:ext cx="3990956" cy="1708738"/>
          </a:xfrm>
          <a:custGeom>
            <a:avLst/>
            <a:gdLst>
              <a:gd name="connsiteX0" fmla="*/ 315405 w 2165350"/>
              <a:gd name="connsiteY0" fmla="*/ 925957 h 927100"/>
              <a:gd name="connsiteX1" fmla="*/ 1855026 w 2165350"/>
              <a:gd name="connsiteY1" fmla="*/ 925957 h 927100"/>
              <a:gd name="connsiteX2" fmla="*/ 2167255 w 2165350"/>
              <a:gd name="connsiteY2" fmla="*/ 3175 h 927100"/>
              <a:gd name="connsiteX3" fmla="*/ 3175 w 2165350"/>
              <a:gd name="connsiteY3" fmla="*/ 3175 h 927100"/>
              <a:gd name="connsiteX4" fmla="*/ 315405 w 2165350"/>
              <a:gd name="connsiteY4" fmla="*/ 925957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350" h="927100">
                <a:moveTo>
                  <a:pt x="315405" y="925957"/>
                </a:moveTo>
                <a:lnTo>
                  <a:pt x="1855026" y="925957"/>
                </a:lnTo>
                <a:lnTo>
                  <a:pt x="2167255" y="3175"/>
                </a:lnTo>
                <a:lnTo>
                  <a:pt x="3175" y="3175"/>
                </a:lnTo>
                <a:lnTo>
                  <a:pt x="315405" y="925957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4" name="Forma libre 43">
            <a:extLst>
              <a:ext uri="{FF2B5EF4-FFF2-40B4-BE49-F238E27FC236}">
                <a16:creationId xmlns:a16="http://schemas.microsoft.com/office/drawing/2014/main" id="{AF887E71-D3E6-6747-A884-2089CADADD01}"/>
              </a:ext>
            </a:extLst>
          </p:cNvPr>
          <p:cNvSpPr/>
          <p:nvPr/>
        </p:nvSpPr>
        <p:spPr>
          <a:xfrm>
            <a:off x="10695274" y="11314714"/>
            <a:ext cx="2843995" cy="1708738"/>
          </a:xfrm>
          <a:custGeom>
            <a:avLst/>
            <a:gdLst>
              <a:gd name="connsiteX0" fmla="*/ 3175 w 1543050"/>
              <a:gd name="connsiteY0" fmla="*/ 3175 h 927100"/>
              <a:gd name="connsiteX1" fmla="*/ 83439 w 1543050"/>
              <a:gd name="connsiteY1" fmla="*/ 240347 h 927100"/>
              <a:gd name="connsiteX2" fmla="*/ 83439 w 1543050"/>
              <a:gd name="connsiteY2" fmla="*/ 925894 h 927100"/>
              <a:gd name="connsiteX3" fmla="*/ 1462532 w 1543050"/>
              <a:gd name="connsiteY3" fmla="*/ 925894 h 927100"/>
              <a:gd name="connsiteX4" fmla="*/ 1462532 w 1543050"/>
              <a:gd name="connsiteY4" fmla="*/ 240347 h 927100"/>
              <a:gd name="connsiteX5" fmla="*/ 1542796 w 1543050"/>
              <a:gd name="connsiteY5" fmla="*/ 3175 h 927100"/>
              <a:gd name="connsiteX6" fmla="*/ 3175 w 1543050"/>
              <a:gd name="connsiteY6" fmla="*/ 3175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3050" h="927100">
                <a:moveTo>
                  <a:pt x="3175" y="3175"/>
                </a:moveTo>
                <a:lnTo>
                  <a:pt x="83439" y="240347"/>
                </a:lnTo>
                <a:lnTo>
                  <a:pt x="83439" y="925894"/>
                </a:lnTo>
                <a:lnTo>
                  <a:pt x="1462532" y="925894"/>
                </a:lnTo>
                <a:lnTo>
                  <a:pt x="1462532" y="240347"/>
                </a:lnTo>
                <a:lnTo>
                  <a:pt x="1542796" y="3175"/>
                </a:lnTo>
                <a:lnTo>
                  <a:pt x="3175" y="3175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5" name="Forma libre 44">
            <a:extLst>
              <a:ext uri="{FF2B5EF4-FFF2-40B4-BE49-F238E27FC236}">
                <a16:creationId xmlns:a16="http://schemas.microsoft.com/office/drawing/2014/main" id="{083621A4-BBBE-4B44-8DAF-414841CC9724}"/>
              </a:ext>
            </a:extLst>
          </p:cNvPr>
          <p:cNvSpPr/>
          <p:nvPr/>
        </p:nvSpPr>
        <p:spPr>
          <a:xfrm>
            <a:off x="10985289" y="13347995"/>
            <a:ext cx="2258811" cy="1240590"/>
          </a:xfrm>
          <a:custGeom>
            <a:avLst/>
            <a:gdLst>
              <a:gd name="connsiteX0" fmla="*/ 615633 w 1225550"/>
              <a:gd name="connsiteY0" fmla="*/ 673989 h 673100"/>
              <a:gd name="connsiteX1" fmla="*/ 3175 w 1225550"/>
              <a:gd name="connsiteY1" fmla="*/ 3175 h 673100"/>
              <a:gd name="connsiteX2" fmla="*/ 1228090 w 1225550"/>
              <a:gd name="connsiteY2" fmla="*/ 3175 h 673100"/>
              <a:gd name="connsiteX3" fmla="*/ 615633 w 1225550"/>
              <a:gd name="connsiteY3" fmla="*/ 673989 h 673100"/>
              <a:gd name="connsiteX4" fmla="*/ 3175 w 1225550"/>
              <a:gd name="connsiteY4" fmla="*/ 3175 h 673100"/>
              <a:gd name="connsiteX5" fmla="*/ 1228090 w 1225550"/>
              <a:gd name="connsiteY5" fmla="*/ 3175 h 673100"/>
              <a:gd name="connsiteX6" fmla="*/ 615633 w 1225550"/>
              <a:gd name="connsiteY6" fmla="*/ 673989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550" h="673100">
                <a:moveTo>
                  <a:pt x="615633" y="673989"/>
                </a:moveTo>
                <a:lnTo>
                  <a:pt x="3175" y="3175"/>
                </a:lnTo>
                <a:lnTo>
                  <a:pt x="1228090" y="3175"/>
                </a:lnTo>
                <a:lnTo>
                  <a:pt x="615633" y="673989"/>
                </a:lnTo>
                <a:lnTo>
                  <a:pt x="3175" y="3175"/>
                </a:lnTo>
                <a:lnTo>
                  <a:pt x="1228090" y="3175"/>
                </a:lnTo>
                <a:lnTo>
                  <a:pt x="615633" y="673989"/>
                </a:lnTo>
                <a:close/>
              </a:path>
            </a:pathLst>
          </a:custGeom>
          <a:solidFill>
            <a:srgbClr val="E5E5E5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/>
          </a:p>
        </p:txBody>
      </p:sp>
      <p:sp>
        <p:nvSpPr>
          <p:cNvPr id="46" name="Rectangle 140">
            <a:extLst>
              <a:ext uri="{FF2B5EF4-FFF2-40B4-BE49-F238E27FC236}">
                <a16:creationId xmlns:a16="http://schemas.microsoft.com/office/drawing/2014/main" id="{B840DA1F-145A-8B42-AE3E-CC83D47DEBB7}"/>
              </a:ext>
            </a:extLst>
          </p:cNvPr>
          <p:cNvSpPr/>
          <p:nvPr/>
        </p:nvSpPr>
        <p:spPr>
          <a:xfrm>
            <a:off x="9544450" y="7692607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Rectangle 140">
            <a:extLst>
              <a:ext uri="{FF2B5EF4-FFF2-40B4-BE49-F238E27FC236}">
                <a16:creationId xmlns:a16="http://schemas.microsoft.com/office/drawing/2014/main" id="{A499BD42-EEDA-9C47-BCBB-6A4F4E474129}"/>
              </a:ext>
            </a:extLst>
          </p:cNvPr>
          <p:cNvSpPr/>
          <p:nvPr/>
        </p:nvSpPr>
        <p:spPr>
          <a:xfrm>
            <a:off x="10306208" y="5413229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0B359126-32AA-5340-ADD5-6476736C8E91}"/>
              </a:ext>
            </a:extLst>
          </p:cNvPr>
          <p:cNvSpPr/>
          <p:nvPr/>
        </p:nvSpPr>
        <p:spPr>
          <a:xfrm>
            <a:off x="11105820" y="11926248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9" name="Rectangle 140">
            <a:extLst>
              <a:ext uri="{FF2B5EF4-FFF2-40B4-BE49-F238E27FC236}">
                <a16:creationId xmlns:a16="http://schemas.microsoft.com/office/drawing/2014/main" id="{88C363D8-3798-9A4F-A618-5362BAEE891D}"/>
              </a:ext>
            </a:extLst>
          </p:cNvPr>
          <p:cNvSpPr/>
          <p:nvPr/>
        </p:nvSpPr>
        <p:spPr>
          <a:xfrm>
            <a:off x="9544450" y="9784240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7CD3FA8-1E79-E44C-80E6-55B0F7F84419}"/>
              </a:ext>
            </a:extLst>
          </p:cNvPr>
          <p:cNvSpPr/>
          <p:nvPr/>
        </p:nvSpPr>
        <p:spPr>
          <a:xfrm>
            <a:off x="2004610" y="5353298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A9F452-CE7B-6244-A58F-63EF0ED882F9}"/>
              </a:ext>
            </a:extLst>
          </p:cNvPr>
          <p:cNvSpPr/>
          <p:nvPr/>
        </p:nvSpPr>
        <p:spPr>
          <a:xfrm>
            <a:off x="2004610" y="9791484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BA4FACE-B3E3-B44D-9642-1C02EB9E3F01}"/>
              </a:ext>
            </a:extLst>
          </p:cNvPr>
          <p:cNvSpPr/>
          <p:nvPr/>
        </p:nvSpPr>
        <p:spPr>
          <a:xfrm>
            <a:off x="16436600" y="7595929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97B586-7B6C-3542-A54B-9C9151D2D375}"/>
              </a:ext>
            </a:extLst>
          </p:cNvPr>
          <p:cNvSpPr/>
          <p:nvPr/>
        </p:nvSpPr>
        <p:spPr>
          <a:xfrm>
            <a:off x="16436600" y="11967209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142802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40">
            <a:extLst>
              <a:ext uri="{FF2B5EF4-FFF2-40B4-BE49-F238E27FC236}">
                <a16:creationId xmlns:a16="http://schemas.microsoft.com/office/drawing/2014/main" id="{9499D536-224E-5543-ADB8-FD88AA831742}"/>
              </a:ext>
            </a:extLst>
          </p:cNvPr>
          <p:cNvSpPr/>
          <p:nvPr/>
        </p:nvSpPr>
        <p:spPr>
          <a:xfrm>
            <a:off x="4180297" y="4244646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14B9702A-658E-0C48-8ECD-E23B0F21DBBF}"/>
              </a:ext>
            </a:extLst>
          </p:cNvPr>
          <p:cNvSpPr txBox="1"/>
          <p:nvPr/>
        </p:nvSpPr>
        <p:spPr>
          <a:xfrm>
            <a:off x="1592544" y="1237343"/>
            <a:ext cx="10709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9582A874-185E-8D4F-A1BB-7066B000EFD2}"/>
              </a:ext>
            </a:extLst>
          </p:cNvPr>
          <p:cNvSpPr txBox="1"/>
          <p:nvPr/>
        </p:nvSpPr>
        <p:spPr>
          <a:xfrm>
            <a:off x="1592544" y="2624881"/>
            <a:ext cx="1904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6" name="Rectangle 140">
            <a:extLst>
              <a:ext uri="{FF2B5EF4-FFF2-40B4-BE49-F238E27FC236}">
                <a16:creationId xmlns:a16="http://schemas.microsoft.com/office/drawing/2014/main" id="{8A40F1D2-1E33-2748-BA74-7EF4738EFD9F}"/>
              </a:ext>
            </a:extLst>
          </p:cNvPr>
          <p:cNvSpPr/>
          <p:nvPr/>
        </p:nvSpPr>
        <p:spPr>
          <a:xfrm>
            <a:off x="1592544" y="7383596"/>
            <a:ext cx="529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7" name="Rectangle 140">
            <a:extLst>
              <a:ext uri="{FF2B5EF4-FFF2-40B4-BE49-F238E27FC236}">
                <a16:creationId xmlns:a16="http://schemas.microsoft.com/office/drawing/2014/main" id="{6D249558-ABB9-CC45-9A4C-1A964E7B58AC}"/>
              </a:ext>
            </a:extLst>
          </p:cNvPr>
          <p:cNvSpPr/>
          <p:nvPr/>
        </p:nvSpPr>
        <p:spPr>
          <a:xfrm>
            <a:off x="2345239" y="5214926"/>
            <a:ext cx="3792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0813C68F-6E1F-7648-B22D-EC663C7060AA}"/>
              </a:ext>
            </a:extLst>
          </p:cNvPr>
          <p:cNvSpPr/>
          <p:nvPr/>
        </p:nvSpPr>
        <p:spPr>
          <a:xfrm>
            <a:off x="3248926" y="11408896"/>
            <a:ext cx="1985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8" name="Forma libre 67">
            <a:extLst>
              <a:ext uri="{FF2B5EF4-FFF2-40B4-BE49-F238E27FC236}">
                <a16:creationId xmlns:a16="http://schemas.microsoft.com/office/drawing/2014/main" id="{98933611-2EC6-8648-97BB-53DF6E1999CB}"/>
              </a:ext>
            </a:extLst>
          </p:cNvPr>
          <p:cNvSpPr/>
          <p:nvPr/>
        </p:nvSpPr>
        <p:spPr>
          <a:xfrm>
            <a:off x="16790399" y="10978587"/>
            <a:ext cx="1563306" cy="1772673"/>
          </a:xfrm>
          <a:custGeom>
            <a:avLst/>
            <a:gdLst>
              <a:gd name="connsiteX0" fmla="*/ 3175 w 1009650"/>
              <a:gd name="connsiteY0" fmla="*/ 3175 h 2000250"/>
              <a:gd name="connsiteX1" fmla="*/ 1007872 w 1009650"/>
              <a:gd name="connsiteY1" fmla="*/ 3175 h 2000250"/>
              <a:gd name="connsiteX2" fmla="*/ 1007872 w 1009650"/>
              <a:gd name="connsiteY2" fmla="*/ 1998663 h 2000250"/>
              <a:gd name="connsiteX3" fmla="*/ 3175 w 1009650"/>
              <a:gd name="connsiteY3" fmla="*/ 1998663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2000250">
                <a:moveTo>
                  <a:pt x="3175" y="3175"/>
                </a:moveTo>
                <a:lnTo>
                  <a:pt x="1007872" y="3175"/>
                </a:lnTo>
                <a:lnTo>
                  <a:pt x="1007872" y="1998663"/>
                </a:lnTo>
                <a:lnTo>
                  <a:pt x="3175" y="1998663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27" name="Forma libre 26">
            <a:extLst>
              <a:ext uri="{FF2B5EF4-FFF2-40B4-BE49-F238E27FC236}">
                <a16:creationId xmlns:a16="http://schemas.microsoft.com/office/drawing/2014/main" id="{ADF1ABCD-4897-2840-BBA9-4862B0276C4A}"/>
              </a:ext>
            </a:extLst>
          </p:cNvPr>
          <p:cNvSpPr/>
          <p:nvPr/>
        </p:nvSpPr>
        <p:spPr>
          <a:xfrm>
            <a:off x="14202586" y="4360747"/>
            <a:ext cx="6734999" cy="1268343"/>
          </a:xfrm>
          <a:custGeom>
            <a:avLst/>
            <a:gdLst>
              <a:gd name="connsiteX0" fmla="*/ 4323651 w 4349750"/>
              <a:gd name="connsiteY0" fmla="*/ 3175 h 819150"/>
              <a:gd name="connsiteX1" fmla="*/ 4350575 w 4349750"/>
              <a:gd name="connsiteY1" fmla="*/ 3175 h 819150"/>
              <a:gd name="connsiteX2" fmla="*/ 4350575 w 4349750"/>
              <a:gd name="connsiteY2" fmla="*/ 818134 h 819150"/>
              <a:gd name="connsiteX3" fmla="*/ 4323651 w 4349750"/>
              <a:gd name="connsiteY3" fmla="*/ 818134 h 819150"/>
              <a:gd name="connsiteX4" fmla="*/ 30099 w 4349750"/>
              <a:gd name="connsiteY4" fmla="*/ 818134 h 819150"/>
              <a:gd name="connsiteX5" fmla="*/ 30099 w 4349750"/>
              <a:gd name="connsiteY5" fmla="*/ 3175 h 819150"/>
              <a:gd name="connsiteX6" fmla="*/ 3175 w 4349750"/>
              <a:gd name="connsiteY6" fmla="*/ 3175 h 819150"/>
              <a:gd name="connsiteX7" fmla="*/ 30099 w 4349750"/>
              <a:gd name="connsiteY7" fmla="*/ 3175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49750" h="819150">
                <a:moveTo>
                  <a:pt x="4323651" y="3175"/>
                </a:moveTo>
                <a:cubicBezTo>
                  <a:pt x="4338521" y="3175"/>
                  <a:pt x="4350575" y="3175"/>
                  <a:pt x="4350575" y="3175"/>
                </a:cubicBezTo>
                <a:lnTo>
                  <a:pt x="4350575" y="818134"/>
                </a:lnTo>
                <a:cubicBezTo>
                  <a:pt x="4350575" y="818134"/>
                  <a:pt x="4338521" y="818134"/>
                  <a:pt x="4323651" y="818134"/>
                </a:cubicBezTo>
                <a:lnTo>
                  <a:pt x="30099" y="818134"/>
                </a:lnTo>
                <a:lnTo>
                  <a:pt x="30099" y="3175"/>
                </a:lnTo>
                <a:cubicBezTo>
                  <a:pt x="15229" y="3175"/>
                  <a:pt x="3175" y="3175"/>
                  <a:pt x="3175" y="3175"/>
                </a:cubicBezTo>
                <a:cubicBezTo>
                  <a:pt x="3175" y="3175"/>
                  <a:pt x="15229" y="3175"/>
                  <a:pt x="30099" y="31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28" name="Forma libre 27">
            <a:extLst>
              <a:ext uri="{FF2B5EF4-FFF2-40B4-BE49-F238E27FC236}">
                <a16:creationId xmlns:a16="http://schemas.microsoft.com/office/drawing/2014/main" id="{298EDA17-6D9E-C246-905E-C6742D44115E}"/>
              </a:ext>
            </a:extLst>
          </p:cNvPr>
          <p:cNvSpPr/>
          <p:nvPr/>
        </p:nvSpPr>
        <p:spPr>
          <a:xfrm>
            <a:off x="14353311" y="5622601"/>
            <a:ext cx="6430203" cy="3588721"/>
          </a:xfrm>
          <a:custGeom>
            <a:avLst/>
            <a:gdLst>
              <a:gd name="connsiteX0" fmla="*/ 2581846 w 4152900"/>
              <a:gd name="connsiteY0" fmla="*/ 2317433 h 2317750"/>
              <a:gd name="connsiteX1" fmla="*/ 1577150 w 4152900"/>
              <a:gd name="connsiteY1" fmla="*/ 2317433 h 2317750"/>
              <a:gd name="connsiteX2" fmla="*/ 3175 w 4152900"/>
              <a:gd name="connsiteY2" fmla="*/ 3175 h 2317750"/>
              <a:gd name="connsiteX3" fmla="*/ 4155757 w 4152900"/>
              <a:gd name="connsiteY3" fmla="*/ 3175 h 2317750"/>
              <a:gd name="connsiteX4" fmla="*/ 2581846 w 4152900"/>
              <a:gd name="connsiteY4" fmla="*/ 2317433 h 231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2317750">
                <a:moveTo>
                  <a:pt x="2581846" y="2317433"/>
                </a:moveTo>
                <a:lnTo>
                  <a:pt x="1577150" y="2317433"/>
                </a:lnTo>
                <a:lnTo>
                  <a:pt x="3175" y="3175"/>
                </a:lnTo>
                <a:lnTo>
                  <a:pt x="4155757" y="3175"/>
                </a:lnTo>
                <a:lnTo>
                  <a:pt x="2581846" y="2317433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29" name="Forma libre 28">
            <a:extLst>
              <a:ext uri="{FF2B5EF4-FFF2-40B4-BE49-F238E27FC236}">
                <a16:creationId xmlns:a16="http://schemas.microsoft.com/office/drawing/2014/main" id="{FD43EBC0-1CBD-674C-99C5-B09B5B5D209D}"/>
              </a:ext>
            </a:extLst>
          </p:cNvPr>
          <p:cNvSpPr/>
          <p:nvPr/>
        </p:nvSpPr>
        <p:spPr>
          <a:xfrm>
            <a:off x="16790399" y="9205914"/>
            <a:ext cx="1563306" cy="1772673"/>
          </a:xfrm>
          <a:custGeom>
            <a:avLst/>
            <a:gdLst>
              <a:gd name="connsiteX0" fmla="*/ 3175 w 1009650"/>
              <a:gd name="connsiteY0" fmla="*/ 3175 h 2000250"/>
              <a:gd name="connsiteX1" fmla="*/ 1007872 w 1009650"/>
              <a:gd name="connsiteY1" fmla="*/ 3175 h 2000250"/>
              <a:gd name="connsiteX2" fmla="*/ 1007872 w 1009650"/>
              <a:gd name="connsiteY2" fmla="*/ 1998663 h 2000250"/>
              <a:gd name="connsiteX3" fmla="*/ 3175 w 1009650"/>
              <a:gd name="connsiteY3" fmla="*/ 1998663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2000250">
                <a:moveTo>
                  <a:pt x="3175" y="3175"/>
                </a:moveTo>
                <a:lnTo>
                  <a:pt x="1007872" y="3175"/>
                </a:lnTo>
                <a:lnTo>
                  <a:pt x="1007872" y="1998663"/>
                </a:lnTo>
                <a:lnTo>
                  <a:pt x="3175" y="1998663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4C91B250-2DD7-6E47-9689-187D87B11D89}"/>
              </a:ext>
            </a:extLst>
          </p:cNvPr>
          <p:cNvCxnSpPr/>
          <p:nvPr/>
        </p:nvCxnSpPr>
        <p:spPr>
          <a:xfrm flipH="1">
            <a:off x="7876958" y="5274638"/>
            <a:ext cx="3722234" cy="0"/>
          </a:xfrm>
          <a:prstGeom prst="line">
            <a:avLst/>
          </a:prstGeom>
          <a:ln w="762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F01863A8-7A42-1241-BDF6-E3925827D851}"/>
              </a:ext>
            </a:extLst>
          </p:cNvPr>
          <p:cNvCxnSpPr>
            <a:cxnSpLocks/>
          </p:cNvCxnSpPr>
          <p:nvPr/>
        </p:nvCxnSpPr>
        <p:spPr>
          <a:xfrm flipH="1">
            <a:off x="7876958" y="7421300"/>
            <a:ext cx="5282757" cy="0"/>
          </a:xfrm>
          <a:prstGeom prst="line">
            <a:avLst/>
          </a:prstGeom>
          <a:ln w="762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00EA8D98-6D38-8A43-B2B0-B7336CE965E7}"/>
              </a:ext>
            </a:extLst>
          </p:cNvPr>
          <p:cNvCxnSpPr>
            <a:cxnSpLocks/>
          </p:cNvCxnSpPr>
          <p:nvPr/>
        </p:nvCxnSpPr>
        <p:spPr>
          <a:xfrm flipH="1">
            <a:off x="7876958" y="9808936"/>
            <a:ext cx="7143875" cy="0"/>
          </a:xfrm>
          <a:prstGeom prst="line">
            <a:avLst/>
          </a:prstGeom>
          <a:ln w="762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7236A03B-01BB-1445-834C-10E690F68504}"/>
              </a:ext>
            </a:extLst>
          </p:cNvPr>
          <p:cNvCxnSpPr>
            <a:cxnSpLocks/>
          </p:cNvCxnSpPr>
          <p:nvPr/>
        </p:nvCxnSpPr>
        <p:spPr>
          <a:xfrm flipH="1">
            <a:off x="7857906" y="12146218"/>
            <a:ext cx="7162927" cy="0"/>
          </a:xfrm>
          <a:prstGeom prst="line">
            <a:avLst/>
          </a:prstGeom>
          <a:ln w="762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uadroTexto 395">
            <a:extLst>
              <a:ext uri="{FF2B5EF4-FFF2-40B4-BE49-F238E27FC236}">
                <a16:creationId xmlns:a16="http://schemas.microsoft.com/office/drawing/2014/main" id="{AA9612B6-BCD7-1040-9A08-E7F2FE6DBA97}"/>
              </a:ext>
            </a:extLst>
          </p:cNvPr>
          <p:cNvSpPr txBox="1"/>
          <p:nvPr/>
        </p:nvSpPr>
        <p:spPr>
          <a:xfrm>
            <a:off x="1621113" y="4230873"/>
            <a:ext cx="577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Awareness</a:t>
            </a:r>
          </a:p>
        </p:txBody>
      </p:sp>
      <p:sp>
        <p:nvSpPr>
          <p:cNvPr id="61" name="CuadroTexto 395">
            <a:extLst>
              <a:ext uri="{FF2B5EF4-FFF2-40B4-BE49-F238E27FC236}">
                <a16:creationId xmlns:a16="http://schemas.microsoft.com/office/drawing/2014/main" id="{DA3AB898-5FE2-C14C-AA14-04D3193992EC}"/>
              </a:ext>
            </a:extLst>
          </p:cNvPr>
          <p:cNvSpPr txBox="1"/>
          <p:nvPr/>
        </p:nvSpPr>
        <p:spPr>
          <a:xfrm>
            <a:off x="1592544" y="11108032"/>
            <a:ext cx="577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Advocacy</a:t>
            </a:r>
          </a:p>
        </p:txBody>
      </p:sp>
      <p:sp>
        <p:nvSpPr>
          <p:cNvPr id="62" name="CuadroTexto 395">
            <a:extLst>
              <a:ext uri="{FF2B5EF4-FFF2-40B4-BE49-F238E27FC236}">
                <a16:creationId xmlns:a16="http://schemas.microsoft.com/office/drawing/2014/main" id="{0EF9DAB9-770E-0148-A075-3BDAA877F9CA}"/>
              </a:ext>
            </a:extLst>
          </p:cNvPr>
          <p:cNvSpPr txBox="1"/>
          <p:nvPr/>
        </p:nvSpPr>
        <p:spPr>
          <a:xfrm>
            <a:off x="1621113" y="8791066"/>
            <a:ext cx="577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Conversion</a:t>
            </a:r>
          </a:p>
        </p:txBody>
      </p:sp>
      <p:sp>
        <p:nvSpPr>
          <p:cNvPr id="63" name="CuadroTexto 395">
            <a:extLst>
              <a:ext uri="{FF2B5EF4-FFF2-40B4-BE49-F238E27FC236}">
                <a16:creationId xmlns:a16="http://schemas.microsoft.com/office/drawing/2014/main" id="{A46A9C07-F202-CC40-8FB0-8BA70B28E660}"/>
              </a:ext>
            </a:extLst>
          </p:cNvPr>
          <p:cNvSpPr txBox="1"/>
          <p:nvPr/>
        </p:nvSpPr>
        <p:spPr>
          <a:xfrm>
            <a:off x="1592544" y="6452290"/>
            <a:ext cx="577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Lato Semibold" panose="020F0502020204030203" pitchFamily="34" charset="0"/>
                <a:cs typeface="Poppins SemiBold" pitchFamily="2" charset="77"/>
              </a:rPr>
              <a:t>Consideration</a:t>
            </a:r>
          </a:p>
        </p:txBody>
      </p:sp>
      <p:sp>
        <p:nvSpPr>
          <p:cNvPr id="64" name="Rectangle 140">
            <a:extLst>
              <a:ext uri="{FF2B5EF4-FFF2-40B4-BE49-F238E27FC236}">
                <a16:creationId xmlns:a16="http://schemas.microsoft.com/office/drawing/2014/main" id="{26CA8CB0-45E3-D747-A854-417200B05C8B}"/>
              </a:ext>
            </a:extLst>
          </p:cNvPr>
          <p:cNvSpPr/>
          <p:nvPr/>
        </p:nvSpPr>
        <p:spPr>
          <a:xfrm>
            <a:off x="16096094" y="4578290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65" name="Rectangle 140">
            <a:extLst>
              <a:ext uri="{FF2B5EF4-FFF2-40B4-BE49-F238E27FC236}">
                <a16:creationId xmlns:a16="http://schemas.microsoft.com/office/drawing/2014/main" id="{B373F5A2-03D2-AC41-A9F0-C32F2BE01B15}"/>
              </a:ext>
            </a:extLst>
          </p:cNvPr>
          <p:cNvSpPr/>
          <p:nvPr/>
        </p:nvSpPr>
        <p:spPr>
          <a:xfrm>
            <a:off x="16096094" y="6639777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66" name="Rectangle 140">
            <a:extLst>
              <a:ext uri="{FF2B5EF4-FFF2-40B4-BE49-F238E27FC236}">
                <a16:creationId xmlns:a16="http://schemas.microsoft.com/office/drawing/2014/main" id="{1AE5F4C2-9513-6D4D-85D3-DAB1A72DCE97}"/>
              </a:ext>
            </a:extLst>
          </p:cNvPr>
          <p:cNvSpPr/>
          <p:nvPr/>
        </p:nvSpPr>
        <p:spPr>
          <a:xfrm>
            <a:off x="16096094" y="9635608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67" name="Rectangle 140">
            <a:extLst>
              <a:ext uri="{FF2B5EF4-FFF2-40B4-BE49-F238E27FC236}">
                <a16:creationId xmlns:a16="http://schemas.microsoft.com/office/drawing/2014/main" id="{BF443565-276D-5F44-B7AD-740CD2D8026F}"/>
              </a:ext>
            </a:extLst>
          </p:cNvPr>
          <p:cNvSpPr/>
          <p:nvPr/>
        </p:nvSpPr>
        <p:spPr>
          <a:xfrm>
            <a:off x="16096094" y="11332819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7F2DD23-5F9F-294F-91D6-C5AFE9FAA2CC}"/>
              </a:ext>
            </a:extLst>
          </p:cNvPr>
          <p:cNvSpPr/>
          <p:nvPr/>
        </p:nvSpPr>
        <p:spPr>
          <a:xfrm>
            <a:off x="1621113" y="4884130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B522D9-F132-0140-9021-D119288B921C}"/>
              </a:ext>
            </a:extLst>
          </p:cNvPr>
          <p:cNvSpPr/>
          <p:nvPr/>
        </p:nvSpPr>
        <p:spPr>
          <a:xfrm>
            <a:off x="1621113" y="7092069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9CA53B3-FD8A-1741-9006-9A5F19319775}"/>
              </a:ext>
            </a:extLst>
          </p:cNvPr>
          <p:cNvSpPr/>
          <p:nvPr/>
        </p:nvSpPr>
        <p:spPr>
          <a:xfrm>
            <a:off x="1621113" y="9500730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964EE1-B000-8D4A-AB45-CF6B618DA179}"/>
              </a:ext>
            </a:extLst>
          </p:cNvPr>
          <p:cNvSpPr/>
          <p:nvPr/>
        </p:nvSpPr>
        <p:spPr>
          <a:xfrm>
            <a:off x="1621113" y="11797881"/>
            <a:ext cx="5428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244988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 27">
            <a:extLst>
              <a:ext uri="{FF2B5EF4-FFF2-40B4-BE49-F238E27FC236}">
                <a16:creationId xmlns:a16="http://schemas.microsoft.com/office/drawing/2014/main" id="{6E8C6EC2-96A5-0D49-9667-33C42F44CA05}"/>
              </a:ext>
            </a:extLst>
          </p:cNvPr>
          <p:cNvSpPr/>
          <p:nvPr/>
        </p:nvSpPr>
        <p:spPr>
          <a:xfrm>
            <a:off x="8963783" y="1603758"/>
            <a:ext cx="9450341" cy="2787613"/>
          </a:xfrm>
          <a:custGeom>
            <a:avLst/>
            <a:gdLst>
              <a:gd name="connsiteX0" fmla="*/ 3728085 w 4038600"/>
              <a:gd name="connsiteY0" fmla="*/ 925957 h 927100"/>
              <a:gd name="connsiteX1" fmla="*/ 4040251 w 4038600"/>
              <a:gd name="connsiteY1" fmla="*/ 3175 h 927100"/>
              <a:gd name="connsiteX2" fmla="*/ 3175 w 4038600"/>
              <a:gd name="connsiteY2" fmla="*/ 3175 h 927100"/>
              <a:gd name="connsiteX3" fmla="*/ 315341 w 4038600"/>
              <a:gd name="connsiteY3" fmla="*/ 925957 h 927100"/>
              <a:gd name="connsiteX4" fmla="*/ 3728085 w 4038600"/>
              <a:gd name="connsiteY4" fmla="*/ 925957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8600" h="927100">
                <a:moveTo>
                  <a:pt x="3728085" y="925957"/>
                </a:moveTo>
                <a:lnTo>
                  <a:pt x="4040251" y="3175"/>
                </a:lnTo>
                <a:lnTo>
                  <a:pt x="3175" y="3175"/>
                </a:lnTo>
                <a:lnTo>
                  <a:pt x="315341" y="925957"/>
                </a:lnTo>
                <a:lnTo>
                  <a:pt x="3728085" y="925957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34" name="Forma libre 33">
            <a:extLst>
              <a:ext uri="{FF2B5EF4-FFF2-40B4-BE49-F238E27FC236}">
                <a16:creationId xmlns:a16="http://schemas.microsoft.com/office/drawing/2014/main" id="{2ACABAE2-018F-E844-B509-699F8DEC9D67}"/>
              </a:ext>
            </a:extLst>
          </p:cNvPr>
          <p:cNvSpPr/>
          <p:nvPr/>
        </p:nvSpPr>
        <p:spPr>
          <a:xfrm>
            <a:off x="9723534" y="4370279"/>
            <a:ext cx="7980502" cy="2787613"/>
          </a:xfrm>
          <a:custGeom>
            <a:avLst/>
            <a:gdLst>
              <a:gd name="connsiteX0" fmla="*/ 3728085 w 4038600"/>
              <a:gd name="connsiteY0" fmla="*/ 925957 h 927100"/>
              <a:gd name="connsiteX1" fmla="*/ 4040251 w 4038600"/>
              <a:gd name="connsiteY1" fmla="*/ 3175 h 927100"/>
              <a:gd name="connsiteX2" fmla="*/ 3175 w 4038600"/>
              <a:gd name="connsiteY2" fmla="*/ 3175 h 927100"/>
              <a:gd name="connsiteX3" fmla="*/ 315341 w 4038600"/>
              <a:gd name="connsiteY3" fmla="*/ 925957 h 927100"/>
              <a:gd name="connsiteX4" fmla="*/ 3728085 w 4038600"/>
              <a:gd name="connsiteY4" fmla="*/ 925957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8600" h="927100">
                <a:moveTo>
                  <a:pt x="3728085" y="925957"/>
                </a:moveTo>
                <a:lnTo>
                  <a:pt x="4040251" y="3175"/>
                </a:lnTo>
                <a:lnTo>
                  <a:pt x="3175" y="3175"/>
                </a:lnTo>
                <a:lnTo>
                  <a:pt x="315341" y="925957"/>
                </a:lnTo>
                <a:lnTo>
                  <a:pt x="3728085" y="925957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35" name="Forma libre 34">
            <a:extLst>
              <a:ext uri="{FF2B5EF4-FFF2-40B4-BE49-F238E27FC236}">
                <a16:creationId xmlns:a16="http://schemas.microsoft.com/office/drawing/2014/main" id="{F9124C37-5960-8442-9E4D-74AA92E9AC33}"/>
              </a:ext>
            </a:extLst>
          </p:cNvPr>
          <p:cNvSpPr/>
          <p:nvPr/>
        </p:nvSpPr>
        <p:spPr>
          <a:xfrm>
            <a:off x="10336928" y="7136801"/>
            <a:ext cx="6753326" cy="2787613"/>
          </a:xfrm>
          <a:custGeom>
            <a:avLst/>
            <a:gdLst>
              <a:gd name="connsiteX0" fmla="*/ 3728085 w 4038600"/>
              <a:gd name="connsiteY0" fmla="*/ 925957 h 927100"/>
              <a:gd name="connsiteX1" fmla="*/ 4040251 w 4038600"/>
              <a:gd name="connsiteY1" fmla="*/ 3175 h 927100"/>
              <a:gd name="connsiteX2" fmla="*/ 3175 w 4038600"/>
              <a:gd name="connsiteY2" fmla="*/ 3175 h 927100"/>
              <a:gd name="connsiteX3" fmla="*/ 315341 w 4038600"/>
              <a:gd name="connsiteY3" fmla="*/ 925957 h 927100"/>
              <a:gd name="connsiteX4" fmla="*/ 3728085 w 4038600"/>
              <a:gd name="connsiteY4" fmla="*/ 925957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8600" h="927100">
                <a:moveTo>
                  <a:pt x="3728085" y="925957"/>
                </a:moveTo>
                <a:lnTo>
                  <a:pt x="4040251" y="3175"/>
                </a:lnTo>
                <a:lnTo>
                  <a:pt x="3175" y="3175"/>
                </a:lnTo>
                <a:lnTo>
                  <a:pt x="315341" y="925957"/>
                </a:lnTo>
                <a:lnTo>
                  <a:pt x="3728085" y="925957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36" name="Forma libre 35">
            <a:extLst>
              <a:ext uri="{FF2B5EF4-FFF2-40B4-BE49-F238E27FC236}">
                <a16:creationId xmlns:a16="http://schemas.microsoft.com/office/drawing/2014/main" id="{F38C23A7-9325-1741-B5EC-37EEE376241E}"/>
              </a:ext>
            </a:extLst>
          </p:cNvPr>
          <p:cNvSpPr/>
          <p:nvPr/>
        </p:nvSpPr>
        <p:spPr>
          <a:xfrm>
            <a:off x="10860924" y="9904310"/>
            <a:ext cx="5713279" cy="2787613"/>
          </a:xfrm>
          <a:custGeom>
            <a:avLst/>
            <a:gdLst>
              <a:gd name="connsiteX0" fmla="*/ 3728085 w 4038600"/>
              <a:gd name="connsiteY0" fmla="*/ 925957 h 927100"/>
              <a:gd name="connsiteX1" fmla="*/ 4040251 w 4038600"/>
              <a:gd name="connsiteY1" fmla="*/ 3175 h 927100"/>
              <a:gd name="connsiteX2" fmla="*/ 3175 w 4038600"/>
              <a:gd name="connsiteY2" fmla="*/ 3175 h 927100"/>
              <a:gd name="connsiteX3" fmla="*/ 315341 w 4038600"/>
              <a:gd name="connsiteY3" fmla="*/ 925957 h 927100"/>
              <a:gd name="connsiteX4" fmla="*/ 3728085 w 4038600"/>
              <a:gd name="connsiteY4" fmla="*/ 925957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8600" h="927100">
                <a:moveTo>
                  <a:pt x="3728085" y="925957"/>
                </a:moveTo>
                <a:lnTo>
                  <a:pt x="4040251" y="3175"/>
                </a:lnTo>
                <a:lnTo>
                  <a:pt x="3175" y="3175"/>
                </a:lnTo>
                <a:lnTo>
                  <a:pt x="315341" y="925957"/>
                </a:lnTo>
                <a:lnTo>
                  <a:pt x="3728085" y="925957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290961" y="4135196"/>
            <a:ext cx="6931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</a:t>
            </a:r>
          </a:p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290961" y="6776281"/>
            <a:ext cx="7244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0" name="Rectangle 140">
            <a:extLst>
              <a:ext uri="{FF2B5EF4-FFF2-40B4-BE49-F238E27FC236}">
                <a16:creationId xmlns:a16="http://schemas.microsoft.com/office/drawing/2014/main" id="{B65DFA06-1C44-8B49-950D-EA90979C2164}"/>
              </a:ext>
            </a:extLst>
          </p:cNvPr>
          <p:cNvSpPr/>
          <p:nvPr/>
        </p:nvSpPr>
        <p:spPr>
          <a:xfrm>
            <a:off x="11837052" y="7601320"/>
            <a:ext cx="37018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140">
            <a:extLst>
              <a:ext uri="{FF2B5EF4-FFF2-40B4-BE49-F238E27FC236}">
                <a16:creationId xmlns:a16="http://schemas.microsoft.com/office/drawing/2014/main" id="{3B2A5E55-8794-CA4E-8E53-A0126AF6DAF4}"/>
              </a:ext>
            </a:extLst>
          </p:cNvPr>
          <p:cNvSpPr/>
          <p:nvPr/>
        </p:nvSpPr>
        <p:spPr>
          <a:xfrm>
            <a:off x="11826646" y="4822718"/>
            <a:ext cx="37018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140">
            <a:extLst>
              <a:ext uri="{FF2B5EF4-FFF2-40B4-BE49-F238E27FC236}">
                <a16:creationId xmlns:a16="http://schemas.microsoft.com/office/drawing/2014/main" id="{C4C43F41-8584-C54B-8455-2687EA741F33}"/>
              </a:ext>
            </a:extLst>
          </p:cNvPr>
          <p:cNvSpPr/>
          <p:nvPr/>
        </p:nvSpPr>
        <p:spPr>
          <a:xfrm>
            <a:off x="11826646" y="10399196"/>
            <a:ext cx="37018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140">
            <a:extLst>
              <a:ext uri="{FF2B5EF4-FFF2-40B4-BE49-F238E27FC236}">
                <a16:creationId xmlns:a16="http://schemas.microsoft.com/office/drawing/2014/main" id="{710F4DAB-A892-294F-8112-15100FE260B7}"/>
              </a:ext>
            </a:extLst>
          </p:cNvPr>
          <p:cNvSpPr/>
          <p:nvPr/>
        </p:nvSpPr>
        <p:spPr>
          <a:xfrm>
            <a:off x="11816239" y="2058995"/>
            <a:ext cx="37018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bg1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D79223-CC77-724F-8386-44EF34006832}"/>
              </a:ext>
            </a:extLst>
          </p:cNvPr>
          <p:cNvSpPr/>
          <p:nvPr/>
        </p:nvSpPr>
        <p:spPr>
          <a:xfrm>
            <a:off x="11942303" y="2695168"/>
            <a:ext cx="3449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E8493A-2439-BC42-848D-D4CB9EEB6A5D}"/>
              </a:ext>
            </a:extLst>
          </p:cNvPr>
          <p:cNvSpPr/>
          <p:nvPr/>
        </p:nvSpPr>
        <p:spPr>
          <a:xfrm>
            <a:off x="11942303" y="5482976"/>
            <a:ext cx="3449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9BC819-1101-3F4A-A54E-434DCE8316BE}"/>
              </a:ext>
            </a:extLst>
          </p:cNvPr>
          <p:cNvSpPr/>
          <p:nvPr/>
        </p:nvSpPr>
        <p:spPr>
          <a:xfrm>
            <a:off x="11942303" y="8226178"/>
            <a:ext cx="3449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DAB69D-0BE5-6F4D-ACCD-5C90BDD9742A}"/>
              </a:ext>
            </a:extLst>
          </p:cNvPr>
          <p:cNvSpPr/>
          <p:nvPr/>
        </p:nvSpPr>
        <p:spPr>
          <a:xfrm>
            <a:off x="11942303" y="11036285"/>
            <a:ext cx="3449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69C032-D5E2-4146-87A6-DD6CE9829780}"/>
              </a:ext>
            </a:extLst>
          </p:cNvPr>
          <p:cNvSpPr/>
          <p:nvPr/>
        </p:nvSpPr>
        <p:spPr>
          <a:xfrm>
            <a:off x="18718905" y="10722361"/>
            <a:ext cx="3984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191993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160">
            <a:extLst>
              <a:ext uri="{FF2B5EF4-FFF2-40B4-BE49-F238E27FC236}">
                <a16:creationId xmlns:a16="http://schemas.microsoft.com/office/drawing/2014/main" id="{3A9E293A-64CF-8C46-9E1C-128FC8358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9612" y="3044252"/>
            <a:ext cx="8258358" cy="2122079"/>
          </a:xfrm>
          <a:custGeom>
            <a:avLst/>
            <a:gdLst>
              <a:gd name="T0" fmla="*/ 418 w 6700"/>
              <a:gd name="T1" fmla="*/ 1988 h 1989"/>
              <a:gd name="T2" fmla="*/ 6291 w 6700"/>
              <a:gd name="T3" fmla="*/ 1988 h 1989"/>
              <a:gd name="T4" fmla="*/ 6699 w 6700"/>
              <a:gd name="T5" fmla="*/ 0 h 1989"/>
              <a:gd name="T6" fmla="*/ 0 w 6700"/>
              <a:gd name="T7" fmla="*/ 0 h 1989"/>
              <a:gd name="T8" fmla="*/ 418 w 6700"/>
              <a:gd name="T9" fmla="*/ 1988 h 1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00" h="1989">
                <a:moveTo>
                  <a:pt x="418" y="1988"/>
                </a:moveTo>
                <a:lnTo>
                  <a:pt x="6291" y="1988"/>
                </a:lnTo>
                <a:lnTo>
                  <a:pt x="6699" y="0"/>
                </a:lnTo>
                <a:lnTo>
                  <a:pt x="0" y="0"/>
                </a:lnTo>
                <a:lnTo>
                  <a:pt x="418" y="198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1" name="Freeform 161">
            <a:extLst>
              <a:ext uri="{FF2B5EF4-FFF2-40B4-BE49-F238E27FC236}">
                <a16:creationId xmlns:a16="http://schemas.microsoft.com/office/drawing/2014/main" id="{7872B1D5-8279-A442-980E-5302C829A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6101" y="5166330"/>
            <a:ext cx="7241692" cy="2122082"/>
          </a:xfrm>
          <a:custGeom>
            <a:avLst/>
            <a:gdLst>
              <a:gd name="T0" fmla="*/ 418 w 5874"/>
              <a:gd name="T1" fmla="*/ 1988 h 1989"/>
              <a:gd name="T2" fmla="*/ 5454 w 5874"/>
              <a:gd name="T3" fmla="*/ 1988 h 1989"/>
              <a:gd name="T4" fmla="*/ 5873 w 5874"/>
              <a:gd name="T5" fmla="*/ 0 h 1989"/>
              <a:gd name="T6" fmla="*/ 0 w 5874"/>
              <a:gd name="T7" fmla="*/ 0 h 1989"/>
              <a:gd name="T8" fmla="*/ 418 w 5874"/>
              <a:gd name="T9" fmla="*/ 1988 h 1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74" h="1989">
                <a:moveTo>
                  <a:pt x="418" y="1988"/>
                </a:moveTo>
                <a:lnTo>
                  <a:pt x="5454" y="1988"/>
                </a:lnTo>
                <a:lnTo>
                  <a:pt x="5873" y="0"/>
                </a:lnTo>
                <a:lnTo>
                  <a:pt x="0" y="0"/>
                </a:lnTo>
                <a:lnTo>
                  <a:pt x="418" y="198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2" name="Freeform 162">
            <a:extLst>
              <a:ext uri="{FF2B5EF4-FFF2-40B4-BE49-F238E27FC236}">
                <a16:creationId xmlns:a16="http://schemas.microsoft.com/office/drawing/2014/main" id="{ED98557F-D6C6-5B45-B12E-5EFD0F8D1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2586" y="7283705"/>
            <a:ext cx="6208718" cy="2122082"/>
          </a:xfrm>
          <a:custGeom>
            <a:avLst/>
            <a:gdLst>
              <a:gd name="T0" fmla="*/ 409 w 5037"/>
              <a:gd name="T1" fmla="*/ 1988 h 1989"/>
              <a:gd name="T2" fmla="*/ 4618 w 5037"/>
              <a:gd name="T3" fmla="*/ 1988 h 1989"/>
              <a:gd name="T4" fmla="*/ 5036 w 5037"/>
              <a:gd name="T5" fmla="*/ 0 h 1989"/>
              <a:gd name="T6" fmla="*/ 0 w 5037"/>
              <a:gd name="T7" fmla="*/ 0 h 1989"/>
              <a:gd name="T8" fmla="*/ 409 w 5037"/>
              <a:gd name="T9" fmla="*/ 1988 h 1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37" h="1989">
                <a:moveTo>
                  <a:pt x="409" y="1988"/>
                </a:moveTo>
                <a:lnTo>
                  <a:pt x="4618" y="1988"/>
                </a:lnTo>
                <a:lnTo>
                  <a:pt x="5036" y="0"/>
                </a:lnTo>
                <a:lnTo>
                  <a:pt x="0" y="0"/>
                </a:lnTo>
                <a:lnTo>
                  <a:pt x="409" y="198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3" name="Freeform 163">
            <a:extLst>
              <a:ext uri="{FF2B5EF4-FFF2-40B4-BE49-F238E27FC236}">
                <a16:creationId xmlns:a16="http://schemas.microsoft.com/office/drawing/2014/main" id="{DFFCA333-F073-324D-A049-5995EBB9E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2764" y="9405786"/>
            <a:ext cx="5192055" cy="2122079"/>
          </a:xfrm>
          <a:custGeom>
            <a:avLst/>
            <a:gdLst>
              <a:gd name="T0" fmla="*/ 0 w 4210"/>
              <a:gd name="T1" fmla="*/ 0 h 1990"/>
              <a:gd name="T2" fmla="*/ 418 w 4210"/>
              <a:gd name="T3" fmla="*/ 1989 h 1990"/>
              <a:gd name="T4" fmla="*/ 3800 w 4210"/>
              <a:gd name="T5" fmla="*/ 1989 h 1990"/>
              <a:gd name="T6" fmla="*/ 4209 w 4210"/>
              <a:gd name="T7" fmla="*/ 0 h 1990"/>
              <a:gd name="T8" fmla="*/ 0 w 4210"/>
              <a:gd name="T9" fmla="*/ 0 h 1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10" h="1990">
                <a:moveTo>
                  <a:pt x="0" y="0"/>
                </a:moveTo>
                <a:lnTo>
                  <a:pt x="418" y="1989"/>
                </a:lnTo>
                <a:lnTo>
                  <a:pt x="3800" y="1989"/>
                </a:lnTo>
                <a:lnTo>
                  <a:pt x="4209" y="0"/>
                </a:lnTo>
                <a:lnTo>
                  <a:pt x="0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64" name="Freeform 164">
            <a:extLst>
              <a:ext uri="{FF2B5EF4-FFF2-40B4-BE49-F238E27FC236}">
                <a16:creationId xmlns:a16="http://schemas.microsoft.com/office/drawing/2014/main" id="{DAB8F83C-ADB3-4D47-922E-7A323997B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4621" y="9405786"/>
            <a:ext cx="7943029" cy="2122079"/>
          </a:xfrm>
          <a:custGeom>
            <a:avLst/>
            <a:gdLst>
              <a:gd name="T0" fmla="*/ 409 w 6441"/>
              <a:gd name="T1" fmla="*/ 0 h 1990"/>
              <a:gd name="T2" fmla="*/ 0 w 6441"/>
              <a:gd name="T3" fmla="*/ 1989 h 1990"/>
              <a:gd name="T4" fmla="*/ 6440 w 6441"/>
              <a:gd name="T5" fmla="*/ 1989 h 1990"/>
              <a:gd name="T6" fmla="*/ 6440 w 6441"/>
              <a:gd name="T7" fmla="*/ 0 h 1990"/>
              <a:gd name="T8" fmla="*/ 409 w 6441"/>
              <a:gd name="T9" fmla="*/ 0 h 1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41" h="1990">
                <a:moveTo>
                  <a:pt x="409" y="0"/>
                </a:moveTo>
                <a:lnTo>
                  <a:pt x="0" y="1989"/>
                </a:lnTo>
                <a:lnTo>
                  <a:pt x="6440" y="1989"/>
                </a:lnTo>
                <a:lnTo>
                  <a:pt x="6440" y="0"/>
                </a:lnTo>
                <a:lnTo>
                  <a:pt x="409" y="0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65" name="Freeform 165">
            <a:extLst>
              <a:ext uri="{FF2B5EF4-FFF2-40B4-BE49-F238E27FC236}">
                <a16:creationId xmlns:a16="http://schemas.microsoft.com/office/drawing/2014/main" id="{7A4D2799-1D23-A54F-BF2E-F06A4FBB9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4798" y="7283705"/>
            <a:ext cx="7437413" cy="2122082"/>
          </a:xfrm>
          <a:custGeom>
            <a:avLst/>
            <a:gdLst>
              <a:gd name="T0" fmla="*/ 6031 w 6032"/>
              <a:gd name="T1" fmla="*/ 0 h 1989"/>
              <a:gd name="T2" fmla="*/ 418 w 6032"/>
              <a:gd name="T3" fmla="*/ 0 h 1989"/>
              <a:gd name="T4" fmla="*/ 0 w 6032"/>
              <a:gd name="T5" fmla="*/ 1988 h 1989"/>
              <a:gd name="T6" fmla="*/ 6031 w 6032"/>
              <a:gd name="T7" fmla="*/ 1988 h 1989"/>
              <a:gd name="T8" fmla="*/ 6031 w 6032"/>
              <a:gd name="T9" fmla="*/ 0 h 1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32" h="1989">
                <a:moveTo>
                  <a:pt x="6031" y="0"/>
                </a:moveTo>
                <a:lnTo>
                  <a:pt x="418" y="0"/>
                </a:lnTo>
                <a:lnTo>
                  <a:pt x="0" y="1988"/>
                </a:lnTo>
                <a:lnTo>
                  <a:pt x="6031" y="1988"/>
                </a:lnTo>
                <a:lnTo>
                  <a:pt x="6031" y="0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66" name="Freeform 166">
            <a:extLst>
              <a:ext uri="{FF2B5EF4-FFF2-40B4-BE49-F238E27FC236}">
                <a16:creationId xmlns:a16="http://schemas.microsoft.com/office/drawing/2014/main" id="{06ACE036-CB1D-4048-86FF-3A074AFF6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51287" y="5166330"/>
            <a:ext cx="6920925" cy="2122082"/>
          </a:xfrm>
          <a:custGeom>
            <a:avLst/>
            <a:gdLst>
              <a:gd name="T0" fmla="*/ 5613 w 5614"/>
              <a:gd name="T1" fmla="*/ 0 h 1989"/>
              <a:gd name="T2" fmla="*/ 409 w 5614"/>
              <a:gd name="T3" fmla="*/ 0 h 1989"/>
              <a:gd name="T4" fmla="*/ 0 w 5614"/>
              <a:gd name="T5" fmla="*/ 1988 h 1989"/>
              <a:gd name="T6" fmla="*/ 5613 w 5614"/>
              <a:gd name="T7" fmla="*/ 1988 h 1989"/>
              <a:gd name="T8" fmla="*/ 5613 w 5614"/>
              <a:gd name="T9" fmla="*/ 0 h 1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14" h="1989">
                <a:moveTo>
                  <a:pt x="5613" y="0"/>
                </a:moveTo>
                <a:lnTo>
                  <a:pt x="409" y="0"/>
                </a:lnTo>
                <a:lnTo>
                  <a:pt x="0" y="1988"/>
                </a:lnTo>
                <a:lnTo>
                  <a:pt x="5613" y="1988"/>
                </a:lnTo>
                <a:lnTo>
                  <a:pt x="5613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67" name="Freeform 167">
            <a:extLst>
              <a:ext uri="{FF2B5EF4-FFF2-40B4-BE49-F238E27FC236}">
                <a16:creationId xmlns:a16="http://schemas.microsoft.com/office/drawing/2014/main" id="{2DE6EDF2-F13F-DE41-B304-A6142B323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6900" y="3044252"/>
            <a:ext cx="6415313" cy="2122079"/>
          </a:xfrm>
          <a:custGeom>
            <a:avLst/>
            <a:gdLst>
              <a:gd name="T0" fmla="*/ 5204 w 5205"/>
              <a:gd name="T1" fmla="*/ 0 h 1989"/>
              <a:gd name="T2" fmla="*/ 418 w 5205"/>
              <a:gd name="T3" fmla="*/ 0 h 1989"/>
              <a:gd name="T4" fmla="*/ 0 w 5205"/>
              <a:gd name="T5" fmla="*/ 1988 h 1989"/>
              <a:gd name="T6" fmla="*/ 5204 w 5205"/>
              <a:gd name="T7" fmla="*/ 1988 h 1989"/>
              <a:gd name="T8" fmla="*/ 5204 w 5205"/>
              <a:gd name="T9" fmla="*/ 0 h 1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05" h="1989">
                <a:moveTo>
                  <a:pt x="5204" y="0"/>
                </a:moveTo>
                <a:lnTo>
                  <a:pt x="418" y="0"/>
                </a:lnTo>
                <a:lnTo>
                  <a:pt x="0" y="1988"/>
                </a:lnTo>
                <a:lnTo>
                  <a:pt x="5204" y="1988"/>
                </a:lnTo>
                <a:lnTo>
                  <a:pt x="5204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1290961" y="5040310"/>
            <a:ext cx="6931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Funnel </a:t>
            </a:r>
          </a:p>
          <a:p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1290961" y="7681395"/>
            <a:ext cx="7244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latin typeface="Lato Light" panose="020F0302020204030203" pitchFamily="34" charset="77"/>
              </a:rPr>
              <a:t>Create great presentations, reports, and marketing material easy.</a:t>
            </a:r>
            <a:endParaRPr lang="en-US" dirty="0">
              <a:latin typeface="Lato Light" panose="020F0302020204030203" pitchFamily="34" charset="77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0" name="Rectangle 140">
            <a:extLst>
              <a:ext uri="{FF2B5EF4-FFF2-40B4-BE49-F238E27FC236}">
                <a16:creationId xmlns:a16="http://schemas.microsoft.com/office/drawing/2014/main" id="{B65DFA06-1C44-8B49-950D-EA90979C2164}"/>
              </a:ext>
            </a:extLst>
          </p:cNvPr>
          <p:cNvSpPr/>
          <p:nvPr/>
        </p:nvSpPr>
        <p:spPr>
          <a:xfrm>
            <a:off x="18613458" y="7428725"/>
            <a:ext cx="4482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Conversion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2" name="Rectangle 140">
            <a:extLst>
              <a:ext uri="{FF2B5EF4-FFF2-40B4-BE49-F238E27FC236}">
                <a16:creationId xmlns:a16="http://schemas.microsoft.com/office/drawing/2014/main" id="{3B2A5E55-8794-CA4E-8E53-A0126AF6DAF4}"/>
              </a:ext>
            </a:extLst>
          </p:cNvPr>
          <p:cNvSpPr/>
          <p:nvPr/>
        </p:nvSpPr>
        <p:spPr>
          <a:xfrm>
            <a:off x="18600858" y="5293021"/>
            <a:ext cx="4482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Consideration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4" name="Rectangle 140">
            <a:extLst>
              <a:ext uri="{FF2B5EF4-FFF2-40B4-BE49-F238E27FC236}">
                <a16:creationId xmlns:a16="http://schemas.microsoft.com/office/drawing/2014/main" id="{C4C43F41-8584-C54B-8455-2687EA741F33}"/>
              </a:ext>
            </a:extLst>
          </p:cNvPr>
          <p:cNvSpPr/>
          <p:nvPr/>
        </p:nvSpPr>
        <p:spPr>
          <a:xfrm>
            <a:off x="18600858" y="9470218"/>
            <a:ext cx="4482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Loyalty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56" name="Rectangle 140">
            <a:extLst>
              <a:ext uri="{FF2B5EF4-FFF2-40B4-BE49-F238E27FC236}">
                <a16:creationId xmlns:a16="http://schemas.microsoft.com/office/drawing/2014/main" id="{710F4DAB-A892-294F-8112-15100FE260B7}"/>
              </a:ext>
            </a:extLst>
          </p:cNvPr>
          <p:cNvSpPr/>
          <p:nvPr/>
        </p:nvSpPr>
        <p:spPr>
          <a:xfrm>
            <a:off x="18588257" y="3215547"/>
            <a:ext cx="4482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Awareness</a:t>
            </a:r>
            <a:endParaRPr lang="en-US" sz="5400" b="1" dirty="0">
              <a:solidFill>
                <a:schemeClr val="tx2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69" name="Rectangle 140">
            <a:extLst>
              <a:ext uri="{FF2B5EF4-FFF2-40B4-BE49-F238E27FC236}">
                <a16:creationId xmlns:a16="http://schemas.microsoft.com/office/drawing/2014/main" id="{94E88A3D-C6D4-3E4B-B83B-6037D1F4A231}"/>
              </a:ext>
            </a:extLst>
          </p:cNvPr>
          <p:cNvSpPr/>
          <p:nvPr/>
        </p:nvSpPr>
        <p:spPr>
          <a:xfrm>
            <a:off x="12370477" y="3743229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01</a:t>
            </a:r>
          </a:p>
        </p:txBody>
      </p:sp>
      <p:sp>
        <p:nvSpPr>
          <p:cNvPr id="70" name="Rectangle 140">
            <a:extLst>
              <a:ext uri="{FF2B5EF4-FFF2-40B4-BE49-F238E27FC236}">
                <a16:creationId xmlns:a16="http://schemas.microsoft.com/office/drawing/2014/main" id="{5B2779C6-A424-104F-9E32-787165EC23B1}"/>
              </a:ext>
            </a:extLst>
          </p:cNvPr>
          <p:cNvSpPr/>
          <p:nvPr/>
        </p:nvSpPr>
        <p:spPr>
          <a:xfrm>
            <a:off x="12370477" y="5737810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02</a:t>
            </a:r>
          </a:p>
        </p:txBody>
      </p:sp>
      <p:sp>
        <p:nvSpPr>
          <p:cNvPr id="71" name="Rectangle 140">
            <a:extLst>
              <a:ext uri="{FF2B5EF4-FFF2-40B4-BE49-F238E27FC236}">
                <a16:creationId xmlns:a16="http://schemas.microsoft.com/office/drawing/2014/main" id="{24F838EA-692F-2448-A030-844A942D6DE2}"/>
              </a:ext>
            </a:extLst>
          </p:cNvPr>
          <p:cNvSpPr/>
          <p:nvPr/>
        </p:nvSpPr>
        <p:spPr>
          <a:xfrm>
            <a:off x="12370477" y="7880218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03</a:t>
            </a:r>
          </a:p>
        </p:txBody>
      </p:sp>
      <p:sp>
        <p:nvSpPr>
          <p:cNvPr id="72" name="Rectangle 140">
            <a:extLst>
              <a:ext uri="{FF2B5EF4-FFF2-40B4-BE49-F238E27FC236}">
                <a16:creationId xmlns:a16="http://schemas.microsoft.com/office/drawing/2014/main" id="{8626152E-BCDD-324C-85F8-F56B74FA45CE}"/>
              </a:ext>
            </a:extLst>
          </p:cNvPr>
          <p:cNvSpPr/>
          <p:nvPr/>
        </p:nvSpPr>
        <p:spPr>
          <a:xfrm>
            <a:off x="12370477" y="10054021"/>
            <a:ext cx="298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04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B6252E4-3C42-E549-94D7-6FD999C12BA0}"/>
              </a:ext>
            </a:extLst>
          </p:cNvPr>
          <p:cNvSpPr/>
          <p:nvPr/>
        </p:nvSpPr>
        <p:spPr>
          <a:xfrm>
            <a:off x="19728339" y="3730727"/>
            <a:ext cx="3342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10CD3C-CEA1-8244-8961-C84A8AE6CF62}"/>
              </a:ext>
            </a:extLst>
          </p:cNvPr>
          <p:cNvSpPr/>
          <p:nvPr/>
        </p:nvSpPr>
        <p:spPr>
          <a:xfrm>
            <a:off x="19728339" y="5916370"/>
            <a:ext cx="3342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1C1210-A486-FE46-A64D-A02DEFA630B8}"/>
              </a:ext>
            </a:extLst>
          </p:cNvPr>
          <p:cNvSpPr/>
          <p:nvPr/>
        </p:nvSpPr>
        <p:spPr>
          <a:xfrm>
            <a:off x="19728339" y="7923587"/>
            <a:ext cx="3342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EA2F26-AA5D-6E43-910E-61356D8CC9B3}"/>
              </a:ext>
            </a:extLst>
          </p:cNvPr>
          <p:cNvSpPr/>
          <p:nvPr/>
        </p:nvSpPr>
        <p:spPr>
          <a:xfrm>
            <a:off x="19728339" y="10109230"/>
            <a:ext cx="3342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your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852184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3">
      <a:dk1>
        <a:srgbClr val="7F7B7D"/>
      </a:dk1>
      <a:lt1>
        <a:srgbClr val="FFFFFF"/>
      </a:lt1>
      <a:dk2>
        <a:srgbClr val="001B5D"/>
      </a:dk2>
      <a:lt2>
        <a:srgbClr val="FFFFFF"/>
      </a:lt2>
      <a:accent1>
        <a:srgbClr val="16ABBA"/>
      </a:accent1>
      <a:accent2>
        <a:srgbClr val="F76466"/>
      </a:accent2>
      <a:accent3>
        <a:srgbClr val="FEA998"/>
      </a:accent3>
      <a:accent4>
        <a:srgbClr val="FFAB69"/>
      </a:accent4>
      <a:accent5>
        <a:srgbClr val="F8E146"/>
      </a:accent5>
      <a:accent6>
        <a:srgbClr val="15ABB9"/>
      </a:accent6>
      <a:hlink>
        <a:srgbClr val="F76366"/>
      </a:hlink>
      <a:folHlink>
        <a:srgbClr val="FEA89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116632</TotalTime>
  <Words>839</Words>
  <Application>Microsoft Macintosh PowerPoint</Application>
  <PresentationFormat>Custom</PresentationFormat>
  <Paragraphs>295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Lato</vt:lpstr>
      <vt:lpstr>Lato Light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19257</cp:revision>
  <dcterms:created xsi:type="dcterms:W3CDTF">2014-11-12T21:47:38Z</dcterms:created>
  <dcterms:modified xsi:type="dcterms:W3CDTF">2020-11-13T16:14:47Z</dcterms:modified>
  <cp:category/>
</cp:coreProperties>
</file>