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6"/>
  </p:notesMasterIdLst>
  <p:sldIdLst>
    <p:sldId id="4445" r:id="rId2"/>
    <p:sldId id="4422" r:id="rId3"/>
    <p:sldId id="4444" r:id="rId4"/>
    <p:sldId id="4446" r:id="rId5"/>
    <p:sldId id="4447" r:id="rId6"/>
    <p:sldId id="4443" r:id="rId7"/>
    <p:sldId id="4448" r:id="rId8"/>
    <p:sldId id="4449" r:id="rId9"/>
    <p:sldId id="4455" r:id="rId10"/>
    <p:sldId id="4450" r:id="rId11"/>
    <p:sldId id="4451" r:id="rId12"/>
    <p:sldId id="4428" r:id="rId13"/>
    <p:sldId id="4452" r:id="rId14"/>
    <p:sldId id="4453" r:id="rId15"/>
    <p:sldId id="4456" r:id="rId16"/>
    <p:sldId id="4431" r:id="rId17"/>
    <p:sldId id="4454" r:id="rId18"/>
    <p:sldId id="4433" r:id="rId19"/>
    <p:sldId id="4434" r:id="rId20"/>
    <p:sldId id="4457" r:id="rId21"/>
    <p:sldId id="4458" r:id="rId22"/>
    <p:sldId id="4459" r:id="rId23"/>
    <p:sldId id="4460" r:id="rId24"/>
    <p:sldId id="4461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4" autoAdjust="0"/>
    <p:restoredTop sz="95578" autoAdjust="0"/>
  </p:normalViewPr>
  <p:slideViewPr>
    <p:cSldViewPr snapToGrid="0" snapToObjects="1">
      <p:cViewPr varScale="1">
        <p:scale>
          <a:sx n="59" d="100"/>
          <a:sy n="59" d="100"/>
        </p:scale>
        <p:origin x="872" y="192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D4-C649-BA0D-B848B148440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D4-C649-BA0D-B848B1484403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D4-C649-BA0D-B848B1484403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D4-C649-BA0D-B848B148440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A9-7A47-B9D5-79539B68D5D8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A9-7A47-B9D5-79539B68D5D8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A9-7A47-B9D5-79539B68D5D8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A9-7A47-B9D5-79539B68D5D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2F-DC4D-A56C-322634D15F1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2F-DC4D-A56C-322634D15F14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2F-DC4D-A56C-322634D15F14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</c:v>
                </c:pt>
                <c:pt idx="1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2F-DC4D-A56C-322634D15F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114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50">
            <a:extLst>
              <a:ext uri="{FF2B5EF4-FFF2-40B4-BE49-F238E27FC236}">
                <a16:creationId xmlns:a16="http://schemas.microsoft.com/office/drawing/2014/main" id="{7EAB3DF9-D486-364B-975C-24C2B447ECBB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" name="CuadroTexto 351">
            <a:extLst>
              <a:ext uri="{FF2B5EF4-FFF2-40B4-BE49-F238E27FC236}">
                <a16:creationId xmlns:a16="http://schemas.microsoft.com/office/drawing/2014/main" id="{B120C5C1-DED9-9C4B-A5DE-219261B49D0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A2FC858-F5FD-2B41-A2B6-17065465F9DF}"/>
              </a:ext>
            </a:extLst>
          </p:cNvPr>
          <p:cNvGraphicFramePr>
            <a:graphicFrameLocks noGrp="1"/>
          </p:cNvGraphicFramePr>
          <p:nvPr/>
        </p:nvGraphicFramePr>
        <p:xfrm>
          <a:off x="1065292" y="3517404"/>
          <a:ext cx="22247066" cy="856489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32261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11515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11515">
                <a:tc rowSpan="2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564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301717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88" name="Tabla 87">
            <a:extLst>
              <a:ext uri="{FF2B5EF4-FFF2-40B4-BE49-F238E27FC236}">
                <a16:creationId xmlns:a16="http://schemas.microsoft.com/office/drawing/2014/main" id="{D18CDFB3-39D1-7B4F-9F12-E06E0DA46032}"/>
              </a:ext>
            </a:extLst>
          </p:cNvPr>
          <p:cNvGraphicFramePr>
            <a:graphicFrameLocks noGrp="1"/>
          </p:cNvGraphicFramePr>
          <p:nvPr/>
        </p:nvGraphicFramePr>
        <p:xfrm>
          <a:off x="950439" y="3784600"/>
          <a:ext cx="22476774" cy="9040166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64361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7516869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27229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27229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27229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27229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27229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04185">
                <a:tc>
                  <a:txBody>
                    <a:bodyPr/>
                    <a:lstStyle/>
                    <a:p>
                      <a:pPr algn="ctr"/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3017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</a:t>
                      </a:r>
                    </a:p>
                    <a:p>
                      <a:pPr algn="ctr"/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3017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3017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30179">
                <a:tc rowSpan="2">
                  <a:txBody>
                    <a:bodyPr/>
                    <a:lstStyle/>
                    <a:p>
                      <a:pPr algn="ctr"/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72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6A5A8E9-D2D1-F941-95A9-1B47042A4A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328782"/>
              </p:ext>
            </p:extLst>
          </p:nvPr>
        </p:nvGraphicFramePr>
        <p:xfrm>
          <a:off x="1065292" y="3560133"/>
          <a:ext cx="22247066" cy="8708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50699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50699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2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50699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50699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50699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46225">
                <a:tc>
                  <a:txBody>
                    <a:bodyPr/>
                    <a:lstStyle/>
                    <a:p>
                      <a:pPr algn="ctr"/>
                      <a:r>
                        <a:rPr lang="es-SV" sz="24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21775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2177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2177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21775">
                <a:tc rowSpan="2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2177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  <p:sp>
        <p:nvSpPr>
          <p:cNvPr id="3" name="CuadroTexto 350">
            <a:extLst>
              <a:ext uri="{FF2B5EF4-FFF2-40B4-BE49-F238E27FC236}">
                <a16:creationId xmlns:a16="http://schemas.microsoft.com/office/drawing/2014/main" id="{7EAB3DF9-D486-364B-975C-24C2B447ECBB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" name="CuadroTexto 351">
            <a:extLst>
              <a:ext uri="{FF2B5EF4-FFF2-40B4-BE49-F238E27FC236}">
                <a16:creationId xmlns:a16="http://schemas.microsoft.com/office/drawing/2014/main" id="{B120C5C1-DED9-9C4B-A5DE-219261B49D0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312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A2FC858-F5FD-2B41-A2B6-17065465F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567655"/>
              </p:ext>
            </p:extLst>
          </p:nvPr>
        </p:nvGraphicFramePr>
        <p:xfrm>
          <a:off x="1065292" y="4162564"/>
          <a:ext cx="22247066" cy="856489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5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5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5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5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5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32261">
                <a:tc>
                  <a:txBody>
                    <a:bodyPr/>
                    <a:lstStyle/>
                    <a:p>
                      <a:pPr algn="ctr"/>
                      <a:r>
                        <a:rPr lang="es-SV" sz="25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11515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11515">
                <a:tc rowSpan="2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  <p:sp>
        <p:nvSpPr>
          <p:cNvPr id="2" name="Elipse 1">
            <a:extLst>
              <a:ext uri="{FF2B5EF4-FFF2-40B4-BE49-F238E27FC236}">
                <a16:creationId xmlns:a16="http://schemas.microsoft.com/office/drawing/2014/main" id="{13D95B12-0A24-0C45-8C9A-E72F695E15BB}"/>
              </a:ext>
            </a:extLst>
          </p:cNvPr>
          <p:cNvSpPr/>
          <p:nvPr/>
        </p:nvSpPr>
        <p:spPr>
          <a:xfrm>
            <a:off x="14401800" y="5169700"/>
            <a:ext cx="1878127" cy="18781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0D9301C4-B517-A349-8F8E-5FB461CE4B19}"/>
              </a:ext>
            </a:extLst>
          </p:cNvPr>
          <p:cNvSpPr/>
          <p:nvPr/>
        </p:nvSpPr>
        <p:spPr>
          <a:xfrm>
            <a:off x="20820439" y="5169096"/>
            <a:ext cx="1878127" cy="1878127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3" name="CuadroTexto 350">
            <a:extLst>
              <a:ext uri="{FF2B5EF4-FFF2-40B4-BE49-F238E27FC236}">
                <a16:creationId xmlns:a16="http://schemas.microsoft.com/office/drawing/2014/main" id="{7EAB3DF9-D486-364B-975C-24C2B447ECBB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" name="CuadroTexto 351">
            <a:extLst>
              <a:ext uri="{FF2B5EF4-FFF2-40B4-BE49-F238E27FC236}">
                <a16:creationId xmlns:a16="http://schemas.microsoft.com/office/drawing/2014/main" id="{B120C5C1-DED9-9C4B-A5DE-219261B49D0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7" name="Chart 147">
            <a:extLst>
              <a:ext uri="{FF2B5EF4-FFF2-40B4-BE49-F238E27FC236}">
                <a16:creationId xmlns:a16="http://schemas.microsoft.com/office/drawing/2014/main" id="{F306FA00-C4B4-1A47-98AB-08D9665D2E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2494485"/>
              </p:ext>
            </p:extLst>
          </p:nvPr>
        </p:nvGraphicFramePr>
        <p:xfrm>
          <a:off x="14064501" y="4941101"/>
          <a:ext cx="2510205" cy="2353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395">
            <a:extLst>
              <a:ext uri="{FF2B5EF4-FFF2-40B4-BE49-F238E27FC236}">
                <a16:creationId xmlns:a16="http://schemas.microsoft.com/office/drawing/2014/main" id="{0AC9D9BD-073A-9D47-9956-8B00E7169BC1}"/>
              </a:ext>
            </a:extLst>
          </p:cNvPr>
          <p:cNvSpPr txBox="1"/>
          <p:nvPr/>
        </p:nvSpPr>
        <p:spPr>
          <a:xfrm>
            <a:off x="14625494" y="5784996"/>
            <a:ext cx="1410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Lato Light" panose="020F0302020204030203" pitchFamily="34" charset="77"/>
                <a:ea typeface="Roboto Medium" panose="02000000000000000000" pitchFamily="2" charset="0"/>
                <a:cs typeface="Lato Semibold" panose="020F0502020204030203" pitchFamily="34" charset="0"/>
              </a:rPr>
              <a:t>60%</a:t>
            </a:r>
          </a:p>
        </p:txBody>
      </p:sp>
      <p:sp>
        <p:nvSpPr>
          <p:cNvPr id="10" name="Oval 155">
            <a:extLst>
              <a:ext uri="{FF2B5EF4-FFF2-40B4-BE49-F238E27FC236}">
                <a16:creationId xmlns:a16="http://schemas.microsoft.com/office/drawing/2014/main" id="{7C8AFA37-6163-5144-8870-887749FB0CBB}"/>
              </a:ext>
            </a:extLst>
          </p:cNvPr>
          <p:cNvSpPr/>
          <p:nvPr/>
        </p:nvSpPr>
        <p:spPr>
          <a:xfrm>
            <a:off x="17549312" y="5196783"/>
            <a:ext cx="1860324" cy="18603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hart 150">
            <a:extLst>
              <a:ext uri="{FF2B5EF4-FFF2-40B4-BE49-F238E27FC236}">
                <a16:creationId xmlns:a16="http://schemas.microsoft.com/office/drawing/2014/main" id="{6FBD4383-3BE0-8847-820A-2C3E237BA8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435356"/>
              </p:ext>
            </p:extLst>
          </p:nvPr>
        </p:nvGraphicFramePr>
        <p:xfrm>
          <a:off x="17225248" y="4941102"/>
          <a:ext cx="2510205" cy="2353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uadroTexto 395">
            <a:extLst>
              <a:ext uri="{FF2B5EF4-FFF2-40B4-BE49-F238E27FC236}">
                <a16:creationId xmlns:a16="http://schemas.microsoft.com/office/drawing/2014/main" id="{F8EDBCBB-6859-4D49-A03D-621E66858730}"/>
              </a:ext>
            </a:extLst>
          </p:cNvPr>
          <p:cNvSpPr txBox="1"/>
          <p:nvPr/>
        </p:nvSpPr>
        <p:spPr>
          <a:xfrm>
            <a:off x="17786241" y="5784997"/>
            <a:ext cx="1410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Lato Light" panose="020F0302020204030203" pitchFamily="34" charset="77"/>
                <a:ea typeface="Roboto Medium" panose="02000000000000000000" pitchFamily="2" charset="0"/>
                <a:cs typeface="Lato Semibold" panose="020F0502020204030203" pitchFamily="34" charset="0"/>
              </a:rPr>
              <a:t>45%</a:t>
            </a:r>
          </a:p>
        </p:txBody>
      </p:sp>
      <p:graphicFrame>
        <p:nvGraphicFramePr>
          <p:cNvPr id="15" name="Chart 153">
            <a:extLst>
              <a:ext uri="{FF2B5EF4-FFF2-40B4-BE49-F238E27FC236}">
                <a16:creationId xmlns:a16="http://schemas.microsoft.com/office/drawing/2014/main" id="{01A6C77B-D013-0841-A3FD-EA9C6F497E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4077837"/>
              </p:ext>
            </p:extLst>
          </p:nvPr>
        </p:nvGraphicFramePr>
        <p:xfrm>
          <a:off x="20487595" y="4941100"/>
          <a:ext cx="2510205" cy="2353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CuadroTexto 395">
            <a:extLst>
              <a:ext uri="{FF2B5EF4-FFF2-40B4-BE49-F238E27FC236}">
                <a16:creationId xmlns:a16="http://schemas.microsoft.com/office/drawing/2014/main" id="{F707F4D4-0044-FF4E-98C9-CAB7BE39DE6F}"/>
              </a:ext>
            </a:extLst>
          </p:cNvPr>
          <p:cNvSpPr txBox="1"/>
          <p:nvPr/>
        </p:nvSpPr>
        <p:spPr>
          <a:xfrm>
            <a:off x="21048588" y="5784995"/>
            <a:ext cx="1410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Lato Light" panose="020F0302020204030203" pitchFamily="34" charset="77"/>
                <a:ea typeface="Roboto Medium" panose="02000000000000000000" pitchFamily="2" charset="0"/>
                <a:cs typeface="Lato Semibold" panose="020F0502020204030203" pitchFamily="34" charset="0"/>
              </a:rPr>
              <a:t>7%</a:t>
            </a:r>
          </a:p>
        </p:txBody>
      </p:sp>
    </p:spTree>
    <p:extLst>
      <p:ext uri="{BB962C8B-B14F-4D97-AF65-F5344CB8AC3E}">
        <p14:creationId xmlns:p14="http://schemas.microsoft.com/office/powerpoint/2010/main" val="3587950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50">
            <a:extLst>
              <a:ext uri="{FF2B5EF4-FFF2-40B4-BE49-F238E27FC236}">
                <a16:creationId xmlns:a16="http://schemas.microsoft.com/office/drawing/2014/main" id="{7EAB3DF9-D486-364B-975C-24C2B447ECBB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" name="CuadroTexto 351">
            <a:extLst>
              <a:ext uri="{FF2B5EF4-FFF2-40B4-BE49-F238E27FC236}">
                <a16:creationId xmlns:a16="http://schemas.microsoft.com/office/drawing/2014/main" id="{B120C5C1-DED9-9C4B-A5DE-219261B49D0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D289D66D-BF75-0941-ACC1-9B126F618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430569"/>
              </p:ext>
            </p:extLst>
          </p:nvPr>
        </p:nvGraphicFramePr>
        <p:xfrm>
          <a:off x="1065293" y="3553691"/>
          <a:ext cx="22247066" cy="913635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97396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2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97396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2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97396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97396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97396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87790">
                <a:tc>
                  <a:txBody>
                    <a:bodyPr/>
                    <a:lstStyle/>
                    <a:p>
                      <a:pPr algn="ctr"/>
                      <a:r>
                        <a:rPr lang="es-SV" sz="24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/>
                </a:tc>
                <a:tc gridSpan="12"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52316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523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523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52316">
                <a:tc rowSpan="2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523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393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5CFAE66-A52A-7B4E-A0C7-D77BE345AC41}"/>
              </a:ext>
            </a:extLst>
          </p:cNvPr>
          <p:cNvGraphicFramePr>
            <a:graphicFrameLocks noGrp="1"/>
          </p:cNvGraphicFramePr>
          <p:nvPr/>
        </p:nvGraphicFramePr>
        <p:xfrm>
          <a:off x="1065293" y="3779521"/>
          <a:ext cx="22247066" cy="8914292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709907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830959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73154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73154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73154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73154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73154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66212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gridSpan="13">
                  <a:txBody>
                    <a:bodyPr/>
                    <a:lstStyle/>
                    <a:p>
                      <a:r>
                        <a:rPr lang="es-SV" sz="28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36462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36462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36462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36462">
                <a:tc rowSpan="2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36462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  <p:sp>
        <p:nvSpPr>
          <p:cNvPr id="9" name="Freeform 110">
            <a:extLst>
              <a:ext uri="{FF2B5EF4-FFF2-40B4-BE49-F238E27FC236}">
                <a16:creationId xmlns:a16="http://schemas.microsoft.com/office/drawing/2014/main" id="{D7529B6A-22C1-5A45-9DC6-E236020C99D0}"/>
              </a:ext>
            </a:extLst>
          </p:cNvPr>
          <p:cNvSpPr/>
          <p:nvPr/>
        </p:nvSpPr>
        <p:spPr>
          <a:xfrm>
            <a:off x="13801958" y="5678444"/>
            <a:ext cx="2864941" cy="1989158"/>
          </a:xfrm>
          <a:custGeom>
            <a:avLst/>
            <a:gdLst>
              <a:gd name="connsiteX0" fmla="*/ -50 w 3803160"/>
              <a:gd name="connsiteY0" fmla="*/ 2235 h 2291905"/>
              <a:gd name="connsiteX1" fmla="*/ 3662490 w 3803160"/>
              <a:gd name="connsiteY1" fmla="*/ 2235 h 2291905"/>
              <a:gd name="connsiteX2" fmla="*/ 3710097 w 3803160"/>
              <a:gd name="connsiteY2" fmla="*/ 43573 h 2291905"/>
              <a:gd name="connsiteX3" fmla="*/ 3797219 w 3803160"/>
              <a:gd name="connsiteY3" fmla="*/ 133966 h 2291905"/>
              <a:gd name="connsiteX4" fmla="*/ 3802075 w 3803160"/>
              <a:gd name="connsiteY4" fmla="*/ 157207 h 2291905"/>
              <a:gd name="connsiteX5" fmla="*/ 3789031 w 3803160"/>
              <a:gd name="connsiteY5" fmla="*/ 219119 h 2291905"/>
              <a:gd name="connsiteX6" fmla="*/ 3752754 w 3803160"/>
              <a:gd name="connsiteY6" fmla="*/ 301796 h 2291905"/>
              <a:gd name="connsiteX7" fmla="*/ 3773416 w 3803160"/>
              <a:gd name="connsiteY7" fmla="*/ 436099 h 2291905"/>
              <a:gd name="connsiteX8" fmla="*/ 3783699 w 3803160"/>
              <a:gd name="connsiteY8" fmla="*/ 498011 h 2291905"/>
              <a:gd name="connsiteX9" fmla="*/ 3719143 w 3803160"/>
              <a:gd name="connsiteY9" fmla="*/ 789762 h 2291905"/>
              <a:gd name="connsiteX10" fmla="*/ 3732092 w 3803160"/>
              <a:gd name="connsiteY10" fmla="*/ 885012 h 2291905"/>
              <a:gd name="connsiteX11" fmla="*/ 3716572 w 3803160"/>
              <a:gd name="connsiteY11" fmla="*/ 926350 h 2291905"/>
              <a:gd name="connsiteX12" fmla="*/ 3734663 w 3803160"/>
              <a:gd name="connsiteY12" fmla="*/ 983500 h 2291905"/>
              <a:gd name="connsiteX13" fmla="*/ 3737234 w 3803160"/>
              <a:gd name="connsiteY13" fmla="*/ 1128090 h 2291905"/>
              <a:gd name="connsiteX14" fmla="*/ 3763037 w 3803160"/>
              <a:gd name="connsiteY14" fmla="*/ 1321733 h 2291905"/>
              <a:gd name="connsiteX15" fmla="*/ 3696386 w 3803160"/>
              <a:gd name="connsiteY15" fmla="*/ 1623866 h 2291905"/>
              <a:gd name="connsiteX16" fmla="*/ 3660300 w 3803160"/>
              <a:gd name="connsiteY16" fmla="*/ 1745215 h 2291905"/>
              <a:gd name="connsiteX17" fmla="*/ 3662871 w 3803160"/>
              <a:gd name="connsiteY17" fmla="*/ 1843322 h 2291905"/>
              <a:gd name="connsiteX18" fmla="*/ 3642210 w 3803160"/>
              <a:gd name="connsiteY18" fmla="*/ 1871897 h 2291905"/>
              <a:gd name="connsiteX19" fmla="*/ 3668012 w 3803160"/>
              <a:gd name="connsiteY19" fmla="*/ 1926190 h 2291905"/>
              <a:gd name="connsiteX20" fmla="*/ 3670583 w 3803160"/>
              <a:gd name="connsiteY20" fmla="*/ 2018201 h 2291905"/>
              <a:gd name="connsiteX21" fmla="*/ 3687817 w 3803160"/>
              <a:gd name="connsiteY21" fmla="*/ 2073256 h 2291905"/>
              <a:gd name="connsiteX22" fmla="*/ 3658586 w 3803160"/>
              <a:gd name="connsiteY22" fmla="*/ 2206606 h 2291905"/>
              <a:gd name="connsiteX23" fmla="*/ 3649922 w 3803160"/>
              <a:gd name="connsiteY23" fmla="*/ 2291855 h 2291905"/>
              <a:gd name="connsiteX24" fmla="*/ -50 w 3803160"/>
              <a:gd name="connsiteY24" fmla="*/ 2291855 h 229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3160" h="2291905">
                <a:moveTo>
                  <a:pt x="-50" y="2235"/>
                </a:moveTo>
                <a:cubicBezTo>
                  <a:pt x="-50" y="2235"/>
                  <a:pt x="3652207" y="-2909"/>
                  <a:pt x="3662490" y="2235"/>
                </a:cubicBezTo>
                <a:cubicBezTo>
                  <a:pt x="3672773" y="7378"/>
                  <a:pt x="3692197" y="2235"/>
                  <a:pt x="3710097" y="43573"/>
                </a:cubicBezTo>
                <a:cubicBezTo>
                  <a:pt x="3727998" y="84912"/>
                  <a:pt x="3828164" y="79768"/>
                  <a:pt x="3797219" y="133966"/>
                </a:cubicBezTo>
                <a:cubicBezTo>
                  <a:pt x="3766274" y="188163"/>
                  <a:pt x="3802075" y="149396"/>
                  <a:pt x="3802075" y="157207"/>
                </a:cubicBezTo>
                <a:cubicBezTo>
                  <a:pt x="3802075" y="165017"/>
                  <a:pt x="3802075" y="172637"/>
                  <a:pt x="3789031" y="219119"/>
                </a:cubicBezTo>
                <a:cubicBezTo>
                  <a:pt x="3775987" y="265601"/>
                  <a:pt x="3757991" y="270840"/>
                  <a:pt x="3752754" y="301796"/>
                </a:cubicBezTo>
                <a:cubicBezTo>
                  <a:pt x="3747127" y="347611"/>
                  <a:pt x="3754277" y="394093"/>
                  <a:pt x="3773416" y="436099"/>
                </a:cubicBezTo>
                <a:cubicBezTo>
                  <a:pt x="3796648" y="490296"/>
                  <a:pt x="3783699" y="498011"/>
                  <a:pt x="3783699" y="498011"/>
                </a:cubicBezTo>
                <a:cubicBezTo>
                  <a:pt x="3726570" y="634885"/>
                  <a:pt x="3719143" y="789762"/>
                  <a:pt x="3719143" y="789762"/>
                </a:cubicBezTo>
                <a:cubicBezTo>
                  <a:pt x="3719143" y="789762"/>
                  <a:pt x="3732092" y="875011"/>
                  <a:pt x="3732092" y="885012"/>
                </a:cubicBezTo>
                <a:cubicBezTo>
                  <a:pt x="3732092" y="895013"/>
                  <a:pt x="3716572" y="926350"/>
                  <a:pt x="3716572" y="926350"/>
                </a:cubicBezTo>
                <a:cubicBezTo>
                  <a:pt x="3716572" y="926350"/>
                  <a:pt x="3734663" y="970261"/>
                  <a:pt x="3734663" y="983500"/>
                </a:cubicBezTo>
                <a:cubicBezTo>
                  <a:pt x="3734663" y="996740"/>
                  <a:pt x="3737234" y="1128090"/>
                  <a:pt x="3737234" y="1128090"/>
                </a:cubicBezTo>
                <a:cubicBezTo>
                  <a:pt x="3737234" y="1128090"/>
                  <a:pt x="3752754" y="1179811"/>
                  <a:pt x="3763037" y="1321733"/>
                </a:cubicBezTo>
                <a:cubicBezTo>
                  <a:pt x="3773320" y="1463656"/>
                  <a:pt x="3711430" y="1610912"/>
                  <a:pt x="3696386" y="1623866"/>
                </a:cubicBezTo>
                <a:cubicBezTo>
                  <a:pt x="3681343" y="1636820"/>
                  <a:pt x="3667822" y="1681016"/>
                  <a:pt x="3660300" y="1745215"/>
                </a:cubicBezTo>
                <a:cubicBezTo>
                  <a:pt x="3652778" y="1809413"/>
                  <a:pt x="3662871" y="1809794"/>
                  <a:pt x="3662871" y="1843322"/>
                </a:cubicBezTo>
                <a:cubicBezTo>
                  <a:pt x="3662871" y="1876850"/>
                  <a:pt x="3657729" y="1861420"/>
                  <a:pt x="3642210" y="1871897"/>
                </a:cubicBezTo>
                <a:cubicBezTo>
                  <a:pt x="3626689" y="1882375"/>
                  <a:pt x="3662871" y="1892566"/>
                  <a:pt x="3668012" y="1926190"/>
                </a:cubicBezTo>
                <a:cubicBezTo>
                  <a:pt x="3673154" y="1959813"/>
                  <a:pt x="3667156" y="1999246"/>
                  <a:pt x="3670583" y="2018201"/>
                </a:cubicBezTo>
                <a:cubicBezTo>
                  <a:pt x="3674011" y="2037156"/>
                  <a:pt x="3684390" y="2045729"/>
                  <a:pt x="3687817" y="2073256"/>
                </a:cubicBezTo>
                <a:cubicBezTo>
                  <a:pt x="3691245" y="2100783"/>
                  <a:pt x="3668774" y="2168506"/>
                  <a:pt x="3658586" y="2206606"/>
                </a:cubicBezTo>
                <a:cubicBezTo>
                  <a:pt x="3652055" y="2234533"/>
                  <a:pt x="3649150" y="2263184"/>
                  <a:pt x="3649922" y="2291855"/>
                </a:cubicBezTo>
                <a:lnTo>
                  <a:pt x="-50" y="2291855"/>
                </a:lnTo>
                <a:close/>
              </a:path>
            </a:pathLst>
          </a:custGeom>
          <a:solidFill>
            <a:schemeClr val="accent4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139">
            <a:extLst>
              <a:ext uri="{FF2B5EF4-FFF2-40B4-BE49-F238E27FC236}">
                <a16:creationId xmlns:a16="http://schemas.microsoft.com/office/drawing/2014/main" id="{40767C13-35E5-2E45-AB41-5869B50863D0}"/>
              </a:ext>
            </a:extLst>
          </p:cNvPr>
          <p:cNvSpPr/>
          <p:nvPr/>
        </p:nvSpPr>
        <p:spPr>
          <a:xfrm rot="5178001">
            <a:off x="14976592" y="4884103"/>
            <a:ext cx="432231" cy="1572552"/>
          </a:xfrm>
          <a:custGeom>
            <a:avLst/>
            <a:gdLst>
              <a:gd name="connsiteX0" fmla="*/ 2287395 w 2289730"/>
              <a:gd name="connsiteY0" fmla="*/ -51 h 3805145"/>
              <a:gd name="connsiteX1" fmla="*/ 2287395 w 2289730"/>
              <a:gd name="connsiteY1" fmla="*/ 3664312 h 3805145"/>
              <a:gd name="connsiteX2" fmla="*/ 2246072 w 2289730"/>
              <a:gd name="connsiteY2" fmla="*/ 3711937 h 3805145"/>
              <a:gd name="connsiteX3" fmla="*/ 2155713 w 2289730"/>
              <a:gd name="connsiteY3" fmla="*/ 3799186 h 3805145"/>
              <a:gd name="connsiteX4" fmla="*/ 2132480 w 2289730"/>
              <a:gd name="connsiteY4" fmla="*/ 3804139 h 3805145"/>
              <a:gd name="connsiteX5" fmla="*/ 2070591 w 2289730"/>
              <a:gd name="connsiteY5" fmla="*/ 3791089 h 3805145"/>
              <a:gd name="connsiteX6" fmla="*/ 1987944 w 2289730"/>
              <a:gd name="connsiteY6" fmla="*/ 3754894 h 3805145"/>
              <a:gd name="connsiteX7" fmla="*/ 1853786 w 2289730"/>
              <a:gd name="connsiteY7" fmla="*/ 3775468 h 3805145"/>
              <a:gd name="connsiteX8" fmla="*/ 1791801 w 2289730"/>
              <a:gd name="connsiteY8" fmla="*/ 3785851 h 3805145"/>
              <a:gd name="connsiteX9" fmla="*/ 1500157 w 2289730"/>
              <a:gd name="connsiteY9" fmla="*/ 3721271 h 3805145"/>
              <a:gd name="connsiteX10" fmla="*/ 1404942 w 2289730"/>
              <a:gd name="connsiteY10" fmla="*/ 3734130 h 3805145"/>
              <a:gd name="connsiteX11" fmla="*/ 1363619 w 2289730"/>
              <a:gd name="connsiteY11" fmla="*/ 3718700 h 3805145"/>
              <a:gd name="connsiteX12" fmla="*/ 1306490 w 2289730"/>
              <a:gd name="connsiteY12" fmla="*/ 3736702 h 3805145"/>
              <a:gd name="connsiteX13" fmla="*/ 1161954 w 2289730"/>
              <a:gd name="connsiteY13" fmla="*/ 3739369 h 3805145"/>
              <a:gd name="connsiteX14" fmla="*/ 968382 w 2289730"/>
              <a:gd name="connsiteY14" fmla="*/ 3765086 h 3805145"/>
              <a:gd name="connsiteX15" fmla="*/ 666360 w 2289730"/>
              <a:gd name="connsiteY15" fmla="*/ 3698411 h 3805145"/>
              <a:gd name="connsiteX16" fmla="*/ 545056 w 2289730"/>
              <a:gd name="connsiteY16" fmla="*/ 3662216 h 3805145"/>
              <a:gd name="connsiteX17" fmla="*/ 446984 w 2289730"/>
              <a:gd name="connsiteY17" fmla="*/ 3664788 h 3805145"/>
              <a:gd name="connsiteX18" fmla="*/ 418420 w 2289730"/>
              <a:gd name="connsiteY18" fmla="*/ 3644119 h 3805145"/>
              <a:gd name="connsiteX19" fmla="*/ 364243 w 2289730"/>
              <a:gd name="connsiteY19" fmla="*/ 3670027 h 3805145"/>
              <a:gd name="connsiteX20" fmla="*/ 272170 w 2289730"/>
              <a:gd name="connsiteY20" fmla="*/ 3672598 h 3805145"/>
              <a:gd name="connsiteX21" fmla="*/ 217135 w 2289730"/>
              <a:gd name="connsiteY21" fmla="*/ 3689743 h 3805145"/>
              <a:gd name="connsiteX22" fmla="*/ 84501 w 2289730"/>
              <a:gd name="connsiteY22" fmla="*/ 3660502 h 3805145"/>
              <a:gd name="connsiteX23" fmla="*/ -50 w 2289730"/>
              <a:gd name="connsiteY23" fmla="*/ 3651929 h 3805145"/>
              <a:gd name="connsiteX24" fmla="*/ -50 w 2289730"/>
              <a:gd name="connsiteY24" fmla="*/ -51 h 380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89730" h="3805145">
                <a:moveTo>
                  <a:pt x="2287395" y="-51"/>
                </a:moveTo>
                <a:cubicBezTo>
                  <a:pt x="2287395" y="-51"/>
                  <a:pt x="2292537" y="3653929"/>
                  <a:pt x="2287395" y="3664312"/>
                </a:cubicBezTo>
                <a:cubicBezTo>
                  <a:pt x="2282254" y="3674694"/>
                  <a:pt x="2287395" y="3694220"/>
                  <a:pt x="2246072" y="3711937"/>
                </a:cubicBezTo>
                <a:cubicBezTo>
                  <a:pt x="2204749" y="3729653"/>
                  <a:pt x="2209985" y="3830237"/>
                  <a:pt x="2155713" y="3799186"/>
                </a:cubicBezTo>
                <a:cubicBezTo>
                  <a:pt x="2101440" y="3768134"/>
                  <a:pt x="2140288" y="3804139"/>
                  <a:pt x="2132480" y="3804139"/>
                </a:cubicBezTo>
                <a:cubicBezTo>
                  <a:pt x="2124673" y="3804139"/>
                  <a:pt x="2117056" y="3804139"/>
                  <a:pt x="2070591" y="3791089"/>
                </a:cubicBezTo>
                <a:cubicBezTo>
                  <a:pt x="2024126" y="3778040"/>
                  <a:pt x="2018984" y="3760038"/>
                  <a:pt x="1987944" y="3754894"/>
                </a:cubicBezTo>
                <a:cubicBezTo>
                  <a:pt x="1942184" y="3749217"/>
                  <a:pt x="1895747" y="3756342"/>
                  <a:pt x="1853786" y="3775468"/>
                </a:cubicBezTo>
                <a:cubicBezTo>
                  <a:pt x="1799609" y="3798710"/>
                  <a:pt x="1791801" y="3785851"/>
                  <a:pt x="1791801" y="3785851"/>
                </a:cubicBezTo>
                <a:cubicBezTo>
                  <a:pt x="1654977" y="3728701"/>
                  <a:pt x="1500157" y="3721271"/>
                  <a:pt x="1500157" y="3721271"/>
                </a:cubicBezTo>
                <a:cubicBezTo>
                  <a:pt x="1500157" y="3721271"/>
                  <a:pt x="1415035" y="3734130"/>
                  <a:pt x="1404942" y="3734130"/>
                </a:cubicBezTo>
                <a:cubicBezTo>
                  <a:pt x="1394850" y="3734130"/>
                  <a:pt x="1363619" y="3718700"/>
                  <a:pt x="1363619" y="3718700"/>
                </a:cubicBezTo>
                <a:cubicBezTo>
                  <a:pt x="1363619" y="3718700"/>
                  <a:pt x="1319820" y="3736702"/>
                  <a:pt x="1306490" y="3736702"/>
                </a:cubicBezTo>
                <a:cubicBezTo>
                  <a:pt x="1293160" y="3736702"/>
                  <a:pt x="1161954" y="3739369"/>
                  <a:pt x="1161954" y="3739369"/>
                </a:cubicBezTo>
                <a:cubicBezTo>
                  <a:pt x="1161954" y="3739369"/>
                  <a:pt x="1110347" y="3754799"/>
                  <a:pt x="968382" y="3765086"/>
                </a:cubicBezTo>
                <a:cubicBezTo>
                  <a:pt x="826416" y="3775373"/>
                  <a:pt x="679309" y="3713461"/>
                  <a:pt x="666360" y="3698411"/>
                </a:cubicBezTo>
                <a:cubicBezTo>
                  <a:pt x="653411" y="3683362"/>
                  <a:pt x="609231" y="3669836"/>
                  <a:pt x="545056" y="3662216"/>
                </a:cubicBezTo>
                <a:cubicBezTo>
                  <a:pt x="480881" y="3654596"/>
                  <a:pt x="480595" y="3664788"/>
                  <a:pt x="446984" y="3664788"/>
                </a:cubicBezTo>
                <a:cubicBezTo>
                  <a:pt x="413374" y="3664788"/>
                  <a:pt x="428989" y="3659644"/>
                  <a:pt x="418420" y="3644119"/>
                </a:cubicBezTo>
                <a:cubicBezTo>
                  <a:pt x="407851" y="3628593"/>
                  <a:pt x="397758" y="3664788"/>
                  <a:pt x="364243" y="3670027"/>
                </a:cubicBezTo>
                <a:cubicBezTo>
                  <a:pt x="330727" y="3675265"/>
                  <a:pt x="291117" y="3669169"/>
                  <a:pt x="272170" y="3672598"/>
                </a:cubicBezTo>
                <a:cubicBezTo>
                  <a:pt x="253222" y="3676027"/>
                  <a:pt x="244653" y="3686314"/>
                  <a:pt x="217135" y="3689743"/>
                </a:cubicBezTo>
                <a:cubicBezTo>
                  <a:pt x="189618" y="3693172"/>
                  <a:pt x="121920" y="3670693"/>
                  <a:pt x="84501" y="3660502"/>
                </a:cubicBezTo>
                <a:cubicBezTo>
                  <a:pt x="56798" y="3654044"/>
                  <a:pt x="28384" y="3651167"/>
                  <a:pt x="-50" y="3651929"/>
                </a:cubicBezTo>
                <a:lnTo>
                  <a:pt x="-50" y="-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oup 140">
            <a:extLst>
              <a:ext uri="{FF2B5EF4-FFF2-40B4-BE49-F238E27FC236}">
                <a16:creationId xmlns:a16="http://schemas.microsoft.com/office/drawing/2014/main" id="{09B0C10A-A221-514B-B01E-B0E63498ECB6}"/>
              </a:ext>
            </a:extLst>
          </p:cNvPr>
          <p:cNvGrpSpPr/>
          <p:nvPr/>
        </p:nvGrpSpPr>
        <p:grpSpPr>
          <a:xfrm>
            <a:off x="13716386" y="6078389"/>
            <a:ext cx="2789568" cy="1359897"/>
            <a:chOff x="13240001" y="5259647"/>
            <a:chExt cx="2789568" cy="1359897"/>
          </a:xfrm>
        </p:grpSpPr>
        <p:sp>
          <p:nvSpPr>
            <p:cNvPr id="12" name="CuadroTexto 395">
              <a:extLst>
                <a:ext uri="{FF2B5EF4-FFF2-40B4-BE49-F238E27FC236}">
                  <a16:creationId xmlns:a16="http://schemas.microsoft.com/office/drawing/2014/main" id="{AD02AFAF-3424-D54B-A834-5FEC7897F250}"/>
                </a:ext>
              </a:extLst>
            </p:cNvPr>
            <p:cNvSpPr txBox="1"/>
            <p:nvPr/>
          </p:nvSpPr>
          <p:spPr>
            <a:xfrm>
              <a:off x="13240001" y="5259647"/>
              <a:ext cx="2789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oppins" pitchFamily="2" charset="77"/>
                  <a:ea typeface="Lato Semibold" panose="020F0502020204030203" pitchFamily="34" charset="0"/>
                  <a:cs typeface="Poppins" pitchFamily="2" charset="77"/>
                </a:rPr>
                <a:t>Your Title</a:t>
              </a:r>
            </a:p>
          </p:txBody>
        </p:sp>
        <p:sp>
          <p:nvSpPr>
            <p:cNvPr id="13" name="Rectangle 56">
              <a:extLst>
                <a:ext uri="{FF2B5EF4-FFF2-40B4-BE49-F238E27FC236}">
                  <a16:creationId xmlns:a16="http://schemas.microsoft.com/office/drawing/2014/main" id="{D068FBCB-9EA9-0946-A136-9694F6A484B9}"/>
                </a:ext>
              </a:extLst>
            </p:cNvPr>
            <p:cNvSpPr/>
            <p:nvPr/>
          </p:nvSpPr>
          <p:spPr>
            <a:xfrm>
              <a:off x="13553347" y="5696214"/>
              <a:ext cx="232651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Lato Light" panose="020F0302020204030203" pitchFamily="34" charset="77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</a:t>
              </a:r>
            </a:p>
          </p:txBody>
        </p:sp>
      </p:grpSp>
      <p:sp>
        <p:nvSpPr>
          <p:cNvPr id="17" name="Freeform 110">
            <a:extLst>
              <a:ext uri="{FF2B5EF4-FFF2-40B4-BE49-F238E27FC236}">
                <a16:creationId xmlns:a16="http://schemas.microsoft.com/office/drawing/2014/main" id="{9AC12147-66AE-5B42-A775-33F0E90D8F30}"/>
              </a:ext>
            </a:extLst>
          </p:cNvPr>
          <p:cNvSpPr/>
          <p:nvPr/>
        </p:nvSpPr>
        <p:spPr>
          <a:xfrm>
            <a:off x="17103958" y="5703844"/>
            <a:ext cx="2864941" cy="1989158"/>
          </a:xfrm>
          <a:custGeom>
            <a:avLst/>
            <a:gdLst>
              <a:gd name="connsiteX0" fmla="*/ -50 w 3803160"/>
              <a:gd name="connsiteY0" fmla="*/ 2235 h 2291905"/>
              <a:gd name="connsiteX1" fmla="*/ 3662490 w 3803160"/>
              <a:gd name="connsiteY1" fmla="*/ 2235 h 2291905"/>
              <a:gd name="connsiteX2" fmla="*/ 3710097 w 3803160"/>
              <a:gd name="connsiteY2" fmla="*/ 43573 h 2291905"/>
              <a:gd name="connsiteX3" fmla="*/ 3797219 w 3803160"/>
              <a:gd name="connsiteY3" fmla="*/ 133966 h 2291905"/>
              <a:gd name="connsiteX4" fmla="*/ 3802075 w 3803160"/>
              <a:gd name="connsiteY4" fmla="*/ 157207 h 2291905"/>
              <a:gd name="connsiteX5" fmla="*/ 3789031 w 3803160"/>
              <a:gd name="connsiteY5" fmla="*/ 219119 h 2291905"/>
              <a:gd name="connsiteX6" fmla="*/ 3752754 w 3803160"/>
              <a:gd name="connsiteY6" fmla="*/ 301796 h 2291905"/>
              <a:gd name="connsiteX7" fmla="*/ 3773416 w 3803160"/>
              <a:gd name="connsiteY7" fmla="*/ 436099 h 2291905"/>
              <a:gd name="connsiteX8" fmla="*/ 3783699 w 3803160"/>
              <a:gd name="connsiteY8" fmla="*/ 498011 h 2291905"/>
              <a:gd name="connsiteX9" fmla="*/ 3719143 w 3803160"/>
              <a:gd name="connsiteY9" fmla="*/ 789762 h 2291905"/>
              <a:gd name="connsiteX10" fmla="*/ 3732092 w 3803160"/>
              <a:gd name="connsiteY10" fmla="*/ 885012 h 2291905"/>
              <a:gd name="connsiteX11" fmla="*/ 3716572 w 3803160"/>
              <a:gd name="connsiteY11" fmla="*/ 926350 h 2291905"/>
              <a:gd name="connsiteX12" fmla="*/ 3734663 w 3803160"/>
              <a:gd name="connsiteY12" fmla="*/ 983500 h 2291905"/>
              <a:gd name="connsiteX13" fmla="*/ 3737234 w 3803160"/>
              <a:gd name="connsiteY13" fmla="*/ 1128090 h 2291905"/>
              <a:gd name="connsiteX14" fmla="*/ 3763037 w 3803160"/>
              <a:gd name="connsiteY14" fmla="*/ 1321733 h 2291905"/>
              <a:gd name="connsiteX15" fmla="*/ 3696386 w 3803160"/>
              <a:gd name="connsiteY15" fmla="*/ 1623866 h 2291905"/>
              <a:gd name="connsiteX16" fmla="*/ 3660300 w 3803160"/>
              <a:gd name="connsiteY16" fmla="*/ 1745215 h 2291905"/>
              <a:gd name="connsiteX17" fmla="*/ 3662871 w 3803160"/>
              <a:gd name="connsiteY17" fmla="*/ 1843322 h 2291905"/>
              <a:gd name="connsiteX18" fmla="*/ 3642210 w 3803160"/>
              <a:gd name="connsiteY18" fmla="*/ 1871897 h 2291905"/>
              <a:gd name="connsiteX19" fmla="*/ 3668012 w 3803160"/>
              <a:gd name="connsiteY19" fmla="*/ 1926190 h 2291905"/>
              <a:gd name="connsiteX20" fmla="*/ 3670583 w 3803160"/>
              <a:gd name="connsiteY20" fmla="*/ 2018201 h 2291905"/>
              <a:gd name="connsiteX21" fmla="*/ 3687817 w 3803160"/>
              <a:gd name="connsiteY21" fmla="*/ 2073256 h 2291905"/>
              <a:gd name="connsiteX22" fmla="*/ 3658586 w 3803160"/>
              <a:gd name="connsiteY22" fmla="*/ 2206606 h 2291905"/>
              <a:gd name="connsiteX23" fmla="*/ 3649922 w 3803160"/>
              <a:gd name="connsiteY23" fmla="*/ 2291855 h 2291905"/>
              <a:gd name="connsiteX24" fmla="*/ -50 w 3803160"/>
              <a:gd name="connsiteY24" fmla="*/ 2291855 h 229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3160" h="2291905">
                <a:moveTo>
                  <a:pt x="-50" y="2235"/>
                </a:moveTo>
                <a:cubicBezTo>
                  <a:pt x="-50" y="2235"/>
                  <a:pt x="3652207" y="-2909"/>
                  <a:pt x="3662490" y="2235"/>
                </a:cubicBezTo>
                <a:cubicBezTo>
                  <a:pt x="3672773" y="7378"/>
                  <a:pt x="3692197" y="2235"/>
                  <a:pt x="3710097" y="43573"/>
                </a:cubicBezTo>
                <a:cubicBezTo>
                  <a:pt x="3727998" y="84912"/>
                  <a:pt x="3828164" y="79768"/>
                  <a:pt x="3797219" y="133966"/>
                </a:cubicBezTo>
                <a:cubicBezTo>
                  <a:pt x="3766274" y="188163"/>
                  <a:pt x="3802075" y="149396"/>
                  <a:pt x="3802075" y="157207"/>
                </a:cubicBezTo>
                <a:cubicBezTo>
                  <a:pt x="3802075" y="165017"/>
                  <a:pt x="3802075" y="172637"/>
                  <a:pt x="3789031" y="219119"/>
                </a:cubicBezTo>
                <a:cubicBezTo>
                  <a:pt x="3775987" y="265601"/>
                  <a:pt x="3757991" y="270840"/>
                  <a:pt x="3752754" y="301796"/>
                </a:cubicBezTo>
                <a:cubicBezTo>
                  <a:pt x="3747127" y="347611"/>
                  <a:pt x="3754277" y="394093"/>
                  <a:pt x="3773416" y="436099"/>
                </a:cubicBezTo>
                <a:cubicBezTo>
                  <a:pt x="3796648" y="490296"/>
                  <a:pt x="3783699" y="498011"/>
                  <a:pt x="3783699" y="498011"/>
                </a:cubicBezTo>
                <a:cubicBezTo>
                  <a:pt x="3726570" y="634885"/>
                  <a:pt x="3719143" y="789762"/>
                  <a:pt x="3719143" y="789762"/>
                </a:cubicBezTo>
                <a:cubicBezTo>
                  <a:pt x="3719143" y="789762"/>
                  <a:pt x="3732092" y="875011"/>
                  <a:pt x="3732092" y="885012"/>
                </a:cubicBezTo>
                <a:cubicBezTo>
                  <a:pt x="3732092" y="895013"/>
                  <a:pt x="3716572" y="926350"/>
                  <a:pt x="3716572" y="926350"/>
                </a:cubicBezTo>
                <a:cubicBezTo>
                  <a:pt x="3716572" y="926350"/>
                  <a:pt x="3734663" y="970261"/>
                  <a:pt x="3734663" y="983500"/>
                </a:cubicBezTo>
                <a:cubicBezTo>
                  <a:pt x="3734663" y="996740"/>
                  <a:pt x="3737234" y="1128090"/>
                  <a:pt x="3737234" y="1128090"/>
                </a:cubicBezTo>
                <a:cubicBezTo>
                  <a:pt x="3737234" y="1128090"/>
                  <a:pt x="3752754" y="1179811"/>
                  <a:pt x="3763037" y="1321733"/>
                </a:cubicBezTo>
                <a:cubicBezTo>
                  <a:pt x="3773320" y="1463656"/>
                  <a:pt x="3711430" y="1610912"/>
                  <a:pt x="3696386" y="1623866"/>
                </a:cubicBezTo>
                <a:cubicBezTo>
                  <a:pt x="3681343" y="1636820"/>
                  <a:pt x="3667822" y="1681016"/>
                  <a:pt x="3660300" y="1745215"/>
                </a:cubicBezTo>
                <a:cubicBezTo>
                  <a:pt x="3652778" y="1809413"/>
                  <a:pt x="3662871" y="1809794"/>
                  <a:pt x="3662871" y="1843322"/>
                </a:cubicBezTo>
                <a:cubicBezTo>
                  <a:pt x="3662871" y="1876850"/>
                  <a:pt x="3657729" y="1861420"/>
                  <a:pt x="3642210" y="1871897"/>
                </a:cubicBezTo>
                <a:cubicBezTo>
                  <a:pt x="3626689" y="1882375"/>
                  <a:pt x="3662871" y="1892566"/>
                  <a:pt x="3668012" y="1926190"/>
                </a:cubicBezTo>
                <a:cubicBezTo>
                  <a:pt x="3673154" y="1959813"/>
                  <a:pt x="3667156" y="1999246"/>
                  <a:pt x="3670583" y="2018201"/>
                </a:cubicBezTo>
                <a:cubicBezTo>
                  <a:pt x="3674011" y="2037156"/>
                  <a:pt x="3684390" y="2045729"/>
                  <a:pt x="3687817" y="2073256"/>
                </a:cubicBezTo>
                <a:cubicBezTo>
                  <a:pt x="3691245" y="2100783"/>
                  <a:pt x="3668774" y="2168506"/>
                  <a:pt x="3658586" y="2206606"/>
                </a:cubicBezTo>
                <a:cubicBezTo>
                  <a:pt x="3652055" y="2234533"/>
                  <a:pt x="3649150" y="2263184"/>
                  <a:pt x="3649922" y="2291855"/>
                </a:cubicBezTo>
                <a:lnTo>
                  <a:pt x="-50" y="2291855"/>
                </a:lnTo>
                <a:close/>
              </a:path>
            </a:pathLst>
          </a:custGeom>
          <a:solidFill>
            <a:schemeClr val="accent4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39">
            <a:extLst>
              <a:ext uri="{FF2B5EF4-FFF2-40B4-BE49-F238E27FC236}">
                <a16:creationId xmlns:a16="http://schemas.microsoft.com/office/drawing/2014/main" id="{80CF4AD4-3B38-234C-B3A2-3542CB23C43A}"/>
              </a:ext>
            </a:extLst>
          </p:cNvPr>
          <p:cNvSpPr/>
          <p:nvPr/>
        </p:nvSpPr>
        <p:spPr>
          <a:xfrm rot="5178001">
            <a:off x="18278592" y="4909503"/>
            <a:ext cx="432231" cy="1572552"/>
          </a:xfrm>
          <a:custGeom>
            <a:avLst/>
            <a:gdLst>
              <a:gd name="connsiteX0" fmla="*/ 2287395 w 2289730"/>
              <a:gd name="connsiteY0" fmla="*/ -51 h 3805145"/>
              <a:gd name="connsiteX1" fmla="*/ 2287395 w 2289730"/>
              <a:gd name="connsiteY1" fmla="*/ 3664312 h 3805145"/>
              <a:gd name="connsiteX2" fmla="*/ 2246072 w 2289730"/>
              <a:gd name="connsiteY2" fmla="*/ 3711937 h 3805145"/>
              <a:gd name="connsiteX3" fmla="*/ 2155713 w 2289730"/>
              <a:gd name="connsiteY3" fmla="*/ 3799186 h 3805145"/>
              <a:gd name="connsiteX4" fmla="*/ 2132480 w 2289730"/>
              <a:gd name="connsiteY4" fmla="*/ 3804139 h 3805145"/>
              <a:gd name="connsiteX5" fmla="*/ 2070591 w 2289730"/>
              <a:gd name="connsiteY5" fmla="*/ 3791089 h 3805145"/>
              <a:gd name="connsiteX6" fmla="*/ 1987944 w 2289730"/>
              <a:gd name="connsiteY6" fmla="*/ 3754894 h 3805145"/>
              <a:gd name="connsiteX7" fmla="*/ 1853786 w 2289730"/>
              <a:gd name="connsiteY7" fmla="*/ 3775468 h 3805145"/>
              <a:gd name="connsiteX8" fmla="*/ 1791801 w 2289730"/>
              <a:gd name="connsiteY8" fmla="*/ 3785851 h 3805145"/>
              <a:gd name="connsiteX9" fmla="*/ 1500157 w 2289730"/>
              <a:gd name="connsiteY9" fmla="*/ 3721271 h 3805145"/>
              <a:gd name="connsiteX10" fmla="*/ 1404942 w 2289730"/>
              <a:gd name="connsiteY10" fmla="*/ 3734130 h 3805145"/>
              <a:gd name="connsiteX11" fmla="*/ 1363619 w 2289730"/>
              <a:gd name="connsiteY11" fmla="*/ 3718700 h 3805145"/>
              <a:gd name="connsiteX12" fmla="*/ 1306490 w 2289730"/>
              <a:gd name="connsiteY12" fmla="*/ 3736702 h 3805145"/>
              <a:gd name="connsiteX13" fmla="*/ 1161954 w 2289730"/>
              <a:gd name="connsiteY13" fmla="*/ 3739369 h 3805145"/>
              <a:gd name="connsiteX14" fmla="*/ 968382 w 2289730"/>
              <a:gd name="connsiteY14" fmla="*/ 3765086 h 3805145"/>
              <a:gd name="connsiteX15" fmla="*/ 666360 w 2289730"/>
              <a:gd name="connsiteY15" fmla="*/ 3698411 h 3805145"/>
              <a:gd name="connsiteX16" fmla="*/ 545056 w 2289730"/>
              <a:gd name="connsiteY16" fmla="*/ 3662216 h 3805145"/>
              <a:gd name="connsiteX17" fmla="*/ 446984 w 2289730"/>
              <a:gd name="connsiteY17" fmla="*/ 3664788 h 3805145"/>
              <a:gd name="connsiteX18" fmla="*/ 418420 w 2289730"/>
              <a:gd name="connsiteY18" fmla="*/ 3644119 h 3805145"/>
              <a:gd name="connsiteX19" fmla="*/ 364243 w 2289730"/>
              <a:gd name="connsiteY19" fmla="*/ 3670027 h 3805145"/>
              <a:gd name="connsiteX20" fmla="*/ 272170 w 2289730"/>
              <a:gd name="connsiteY20" fmla="*/ 3672598 h 3805145"/>
              <a:gd name="connsiteX21" fmla="*/ 217135 w 2289730"/>
              <a:gd name="connsiteY21" fmla="*/ 3689743 h 3805145"/>
              <a:gd name="connsiteX22" fmla="*/ 84501 w 2289730"/>
              <a:gd name="connsiteY22" fmla="*/ 3660502 h 3805145"/>
              <a:gd name="connsiteX23" fmla="*/ -50 w 2289730"/>
              <a:gd name="connsiteY23" fmla="*/ 3651929 h 3805145"/>
              <a:gd name="connsiteX24" fmla="*/ -50 w 2289730"/>
              <a:gd name="connsiteY24" fmla="*/ -51 h 380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89730" h="3805145">
                <a:moveTo>
                  <a:pt x="2287395" y="-51"/>
                </a:moveTo>
                <a:cubicBezTo>
                  <a:pt x="2287395" y="-51"/>
                  <a:pt x="2292537" y="3653929"/>
                  <a:pt x="2287395" y="3664312"/>
                </a:cubicBezTo>
                <a:cubicBezTo>
                  <a:pt x="2282254" y="3674694"/>
                  <a:pt x="2287395" y="3694220"/>
                  <a:pt x="2246072" y="3711937"/>
                </a:cubicBezTo>
                <a:cubicBezTo>
                  <a:pt x="2204749" y="3729653"/>
                  <a:pt x="2209985" y="3830237"/>
                  <a:pt x="2155713" y="3799186"/>
                </a:cubicBezTo>
                <a:cubicBezTo>
                  <a:pt x="2101440" y="3768134"/>
                  <a:pt x="2140288" y="3804139"/>
                  <a:pt x="2132480" y="3804139"/>
                </a:cubicBezTo>
                <a:cubicBezTo>
                  <a:pt x="2124673" y="3804139"/>
                  <a:pt x="2117056" y="3804139"/>
                  <a:pt x="2070591" y="3791089"/>
                </a:cubicBezTo>
                <a:cubicBezTo>
                  <a:pt x="2024126" y="3778040"/>
                  <a:pt x="2018984" y="3760038"/>
                  <a:pt x="1987944" y="3754894"/>
                </a:cubicBezTo>
                <a:cubicBezTo>
                  <a:pt x="1942184" y="3749217"/>
                  <a:pt x="1895747" y="3756342"/>
                  <a:pt x="1853786" y="3775468"/>
                </a:cubicBezTo>
                <a:cubicBezTo>
                  <a:pt x="1799609" y="3798710"/>
                  <a:pt x="1791801" y="3785851"/>
                  <a:pt x="1791801" y="3785851"/>
                </a:cubicBezTo>
                <a:cubicBezTo>
                  <a:pt x="1654977" y="3728701"/>
                  <a:pt x="1500157" y="3721271"/>
                  <a:pt x="1500157" y="3721271"/>
                </a:cubicBezTo>
                <a:cubicBezTo>
                  <a:pt x="1500157" y="3721271"/>
                  <a:pt x="1415035" y="3734130"/>
                  <a:pt x="1404942" y="3734130"/>
                </a:cubicBezTo>
                <a:cubicBezTo>
                  <a:pt x="1394850" y="3734130"/>
                  <a:pt x="1363619" y="3718700"/>
                  <a:pt x="1363619" y="3718700"/>
                </a:cubicBezTo>
                <a:cubicBezTo>
                  <a:pt x="1363619" y="3718700"/>
                  <a:pt x="1319820" y="3736702"/>
                  <a:pt x="1306490" y="3736702"/>
                </a:cubicBezTo>
                <a:cubicBezTo>
                  <a:pt x="1293160" y="3736702"/>
                  <a:pt x="1161954" y="3739369"/>
                  <a:pt x="1161954" y="3739369"/>
                </a:cubicBezTo>
                <a:cubicBezTo>
                  <a:pt x="1161954" y="3739369"/>
                  <a:pt x="1110347" y="3754799"/>
                  <a:pt x="968382" y="3765086"/>
                </a:cubicBezTo>
                <a:cubicBezTo>
                  <a:pt x="826416" y="3775373"/>
                  <a:pt x="679309" y="3713461"/>
                  <a:pt x="666360" y="3698411"/>
                </a:cubicBezTo>
                <a:cubicBezTo>
                  <a:pt x="653411" y="3683362"/>
                  <a:pt x="609231" y="3669836"/>
                  <a:pt x="545056" y="3662216"/>
                </a:cubicBezTo>
                <a:cubicBezTo>
                  <a:pt x="480881" y="3654596"/>
                  <a:pt x="480595" y="3664788"/>
                  <a:pt x="446984" y="3664788"/>
                </a:cubicBezTo>
                <a:cubicBezTo>
                  <a:pt x="413374" y="3664788"/>
                  <a:pt x="428989" y="3659644"/>
                  <a:pt x="418420" y="3644119"/>
                </a:cubicBezTo>
                <a:cubicBezTo>
                  <a:pt x="407851" y="3628593"/>
                  <a:pt x="397758" y="3664788"/>
                  <a:pt x="364243" y="3670027"/>
                </a:cubicBezTo>
                <a:cubicBezTo>
                  <a:pt x="330727" y="3675265"/>
                  <a:pt x="291117" y="3669169"/>
                  <a:pt x="272170" y="3672598"/>
                </a:cubicBezTo>
                <a:cubicBezTo>
                  <a:pt x="253222" y="3676027"/>
                  <a:pt x="244653" y="3686314"/>
                  <a:pt x="217135" y="3689743"/>
                </a:cubicBezTo>
                <a:cubicBezTo>
                  <a:pt x="189618" y="3693172"/>
                  <a:pt x="121920" y="3670693"/>
                  <a:pt x="84501" y="3660502"/>
                </a:cubicBezTo>
                <a:cubicBezTo>
                  <a:pt x="56798" y="3654044"/>
                  <a:pt x="28384" y="3651167"/>
                  <a:pt x="-50" y="3651929"/>
                </a:cubicBezTo>
                <a:lnTo>
                  <a:pt x="-50" y="-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" name="Group 140">
            <a:extLst>
              <a:ext uri="{FF2B5EF4-FFF2-40B4-BE49-F238E27FC236}">
                <a16:creationId xmlns:a16="http://schemas.microsoft.com/office/drawing/2014/main" id="{977A4A1A-3BFD-3145-A60C-3CDA527295FC}"/>
              </a:ext>
            </a:extLst>
          </p:cNvPr>
          <p:cNvGrpSpPr/>
          <p:nvPr/>
        </p:nvGrpSpPr>
        <p:grpSpPr>
          <a:xfrm>
            <a:off x="17018386" y="6103789"/>
            <a:ext cx="2789568" cy="1359897"/>
            <a:chOff x="13240001" y="5259647"/>
            <a:chExt cx="2789568" cy="1359897"/>
          </a:xfrm>
        </p:grpSpPr>
        <p:sp>
          <p:nvSpPr>
            <p:cNvPr id="20" name="CuadroTexto 395">
              <a:extLst>
                <a:ext uri="{FF2B5EF4-FFF2-40B4-BE49-F238E27FC236}">
                  <a16:creationId xmlns:a16="http://schemas.microsoft.com/office/drawing/2014/main" id="{8137816D-CC0F-934B-B6E8-650A2FA67ED2}"/>
                </a:ext>
              </a:extLst>
            </p:cNvPr>
            <p:cNvSpPr txBox="1"/>
            <p:nvPr/>
          </p:nvSpPr>
          <p:spPr>
            <a:xfrm>
              <a:off x="13240001" y="5259647"/>
              <a:ext cx="2789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oppins" pitchFamily="2" charset="77"/>
                  <a:ea typeface="Lato Semibold" panose="020F0502020204030203" pitchFamily="34" charset="0"/>
                  <a:cs typeface="Poppins" pitchFamily="2" charset="77"/>
                </a:rPr>
                <a:t>Your Title</a:t>
              </a:r>
            </a:p>
          </p:txBody>
        </p:sp>
        <p:sp>
          <p:nvSpPr>
            <p:cNvPr id="21" name="Rectangle 56">
              <a:extLst>
                <a:ext uri="{FF2B5EF4-FFF2-40B4-BE49-F238E27FC236}">
                  <a16:creationId xmlns:a16="http://schemas.microsoft.com/office/drawing/2014/main" id="{01842073-A255-EC40-9471-ED6D094761D6}"/>
                </a:ext>
              </a:extLst>
            </p:cNvPr>
            <p:cNvSpPr/>
            <p:nvPr/>
          </p:nvSpPr>
          <p:spPr>
            <a:xfrm>
              <a:off x="13553347" y="5696214"/>
              <a:ext cx="232651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Lato Light" panose="020F0302020204030203" pitchFamily="34" charset="77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</a:t>
              </a:r>
            </a:p>
          </p:txBody>
        </p:sp>
      </p:grpSp>
      <p:sp>
        <p:nvSpPr>
          <p:cNvPr id="22" name="Freeform 110">
            <a:extLst>
              <a:ext uri="{FF2B5EF4-FFF2-40B4-BE49-F238E27FC236}">
                <a16:creationId xmlns:a16="http://schemas.microsoft.com/office/drawing/2014/main" id="{A189523A-67A0-3D40-8DB7-B74330548947}"/>
              </a:ext>
            </a:extLst>
          </p:cNvPr>
          <p:cNvSpPr/>
          <p:nvPr/>
        </p:nvSpPr>
        <p:spPr>
          <a:xfrm>
            <a:off x="20278958" y="5729244"/>
            <a:ext cx="2864941" cy="1989158"/>
          </a:xfrm>
          <a:custGeom>
            <a:avLst/>
            <a:gdLst>
              <a:gd name="connsiteX0" fmla="*/ -50 w 3803160"/>
              <a:gd name="connsiteY0" fmla="*/ 2235 h 2291905"/>
              <a:gd name="connsiteX1" fmla="*/ 3662490 w 3803160"/>
              <a:gd name="connsiteY1" fmla="*/ 2235 h 2291905"/>
              <a:gd name="connsiteX2" fmla="*/ 3710097 w 3803160"/>
              <a:gd name="connsiteY2" fmla="*/ 43573 h 2291905"/>
              <a:gd name="connsiteX3" fmla="*/ 3797219 w 3803160"/>
              <a:gd name="connsiteY3" fmla="*/ 133966 h 2291905"/>
              <a:gd name="connsiteX4" fmla="*/ 3802075 w 3803160"/>
              <a:gd name="connsiteY4" fmla="*/ 157207 h 2291905"/>
              <a:gd name="connsiteX5" fmla="*/ 3789031 w 3803160"/>
              <a:gd name="connsiteY5" fmla="*/ 219119 h 2291905"/>
              <a:gd name="connsiteX6" fmla="*/ 3752754 w 3803160"/>
              <a:gd name="connsiteY6" fmla="*/ 301796 h 2291905"/>
              <a:gd name="connsiteX7" fmla="*/ 3773416 w 3803160"/>
              <a:gd name="connsiteY7" fmla="*/ 436099 h 2291905"/>
              <a:gd name="connsiteX8" fmla="*/ 3783699 w 3803160"/>
              <a:gd name="connsiteY8" fmla="*/ 498011 h 2291905"/>
              <a:gd name="connsiteX9" fmla="*/ 3719143 w 3803160"/>
              <a:gd name="connsiteY9" fmla="*/ 789762 h 2291905"/>
              <a:gd name="connsiteX10" fmla="*/ 3732092 w 3803160"/>
              <a:gd name="connsiteY10" fmla="*/ 885012 h 2291905"/>
              <a:gd name="connsiteX11" fmla="*/ 3716572 w 3803160"/>
              <a:gd name="connsiteY11" fmla="*/ 926350 h 2291905"/>
              <a:gd name="connsiteX12" fmla="*/ 3734663 w 3803160"/>
              <a:gd name="connsiteY12" fmla="*/ 983500 h 2291905"/>
              <a:gd name="connsiteX13" fmla="*/ 3737234 w 3803160"/>
              <a:gd name="connsiteY13" fmla="*/ 1128090 h 2291905"/>
              <a:gd name="connsiteX14" fmla="*/ 3763037 w 3803160"/>
              <a:gd name="connsiteY14" fmla="*/ 1321733 h 2291905"/>
              <a:gd name="connsiteX15" fmla="*/ 3696386 w 3803160"/>
              <a:gd name="connsiteY15" fmla="*/ 1623866 h 2291905"/>
              <a:gd name="connsiteX16" fmla="*/ 3660300 w 3803160"/>
              <a:gd name="connsiteY16" fmla="*/ 1745215 h 2291905"/>
              <a:gd name="connsiteX17" fmla="*/ 3662871 w 3803160"/>
              <a:gd name="connsiteY17" fmla="*/ 1843322 h 2291905"/>
              <a:gd name="connsiteX18" fmla="*/ 3642210 w 3803160"/>
              <a:gd name="connsiteY18" fmla="*/ 1871897 h 2291905"/>
              <a:gd name="connsiteX19" fmla="*/ 3668012 w 3803160"/>
              <a:gd name="connsiteY19" fmla="*/ 1926190 h 2291905"/>
              <a:gd name="connsiteX20" fmla="*/ 3670583 w 3803160"/>
              <a:gd name="connsiteY20" fmla="*/ 2018201 h 2291905"/>
              <a:gd name="connsiteX21" fmla="*/ 3687817 w 3803160"/>
              <a:gd name="connsiteY21" fmla="*/ 2073256 h 2291905"/>
              <a:gd name="connsiteX22" fmla="*/ 3658586 w 3803160"/>
              <a:gd name="connsiteY22" fmla="*/ 2206606 h 2291905"/>
              <a:gd name="connsiteX23" fmla="*/ 3649922 w 3803160"/>
              <a:gd name="connsiteY23" fmla="*/ 2291855 h 2291905"/>
              <a:gd name="connsiteX24" fmla="*/ -50 w 3803160"/>
              <a:gd name="connsiteY24" fmla="*/ 2291855 h 229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3160" h="2291905">
                <a:moveTo>
                  <a:pt x="-50" y="2235"/>
                </a:moveTo>
                <a:cubicBezTo>
                  <a:pt x="-50" y="2235"/>
                  <a:pt x="3652207" y="-2909"/>
                  <a:pt x="3662490" y="2235"/>
                </a:cubicBezTo>
                <a:cubicBezTo>
                  <a:pt x="3672773" y="7378"/>
                  <a:pt x="3692197" y="2235"/>
                  <a:pt x="3710097" y="43573"/>
                </a:cubicBezTo>
                <a:cubicBezTo>
                  <a:pt x="3727998" y="84912"/>
                  <a:pt x="3828164" y="79768"/>
                  <a:pt x="3797219" y="133966"/>
                </a:cubicBezTo>
                <a:cubicBezTo>
                  <a:pt x="3766274" y="188163"/>
                  <a:pt x="3802075" y="149396"/>
                  <a:pt x="3802075" y="157207"/>
                </a:cubicBezTo>
                <a:cubicBezTo>
                  <a:pt x="3802075" y="165017"/>
                  <a:pt x="3802075" y="172637"/>
                  <a:pt x="3789031" y="219119"/>
                </a:cubicBezTo>
                <a:cubicBezTo>
                  <a:pt x="3775987" y="265601"/>
                  <a:pt x="3757991" y="270840"/>
                  <a:pt x="3752754" y="301796"/>
                </a:cubicBezTo>
                <a:cubicBezTo>
                  <a:pt x="3747127" y="347611"/>
                  <a:pt x="3754277" y="394093"/>
                  <a:pt x="3773416" y="436099"/>
                </a:cubicBezTo>
                <a:cubicBezTo>
                  <a:pt x="3796648" y="490296"/>
                  <a:pt x="3783699" y="498011"/>
                  <a:pt x="3783699" y="498011"/>
                </a:cubicBezTo>
                <a:cubicBezTo>
                  <a:pt x="3726570" y="634885"/>
                  <a:pt x="3719143" y="789762"/>
                  <a:pt x="3719143" y="789762"/>
                </a:cubicBezTo>
                <a:cubicBezTo>
                  <a:pt x="3719143" y="789762"/>
                  <a:pt x="3732092" y="875011"/>
                  <a:pt x="3732092" y="885012"/>
                </a:cubicBezTo>
                <a:cubicBezTo>
                  <a:pt x="3732092" y="895013"/>
                  <a:pt x="3716572" y="926350"/>
                  <a:pt x="3716572" y="926350"/>
                </a:cubicBezTo>
                <a:cubicBezTo>
                  <a:pt x="3716572" y="926350"/>
                  <a:pt x="3734663" y="970261"/>
                  <a:pt x="3734663" y="983500"/>
                </a:cubicBezTo>
                <a:cubicBezTo>
                  <a:pt x="3734663" y="996740"/>
                  <a:pt x="3737234" y="1128090"/>
                  <a:pt x="3737234" y="1128090"/>
                </a:cubicBezTo>
                <a:cubicBezTo>
                  <a:pt x="3737234" y="1128090"/>
                  <a:pt x="3752754" y="1179811"/>
                  <a:pt x="3763037" y="1321733"/>
                </a:cubicBezTo>
                <a:cubicBezTo>
                  <a:pt x="3773320" y="1463656"/>
                  <a:pt x="3711430" y="1610912"/>
                  <a:pt x="3696386" y="1623866"/>
                </a:cubicBezTo>
                <a:cubicBezTo>
                  <a:pt x="3681343" y="1636820"/>
                  <a:pt x="3667822" y="1681016"/>
                  <a:pt x="3660300" y="1745215"/>
                </a:cubicBezTo>
                <a:cubicBezTo>
                  <a:pt x="3652778" y="1809413"/>
                  <a:pt x="3662871" y="1809794"/>
                  <a:pt x="3662871" y="1843322"/>
                </a:cubicBezTo>
                <a:cubicBezTo>
                  <a:pt x="3662871" y="1876850"/>
                  <a:pt x="3657729" y="1861420"/>
                  <a:pt x="3642210" y="1871897"/>
                </a:cubicBezTo>
                <a:cubicBezTo>
                  <a:pt x="3626689" y="1882375"/>
                  <a:pt x="3662871" y="1892566"/>
                  <a:pt x="3668012" y="1926190"/>
                </a:cubicBezTo>
                <a:cubicBezTo>
                  <a:pt x="3673154" y="1959813"/>
                  <a:pt x="3667156" y="1999246"/>
                  <a:pt x="3670583" y="2018201"/>
                </a:cubicBezTo>
                <a:cubicBezTo>
                  <a:pt x="3674011" y="2037156"/>
                  <a:pt x="3684390" y="2045729"/>
                  <a:pt x="3687817" y="2073256"/>
                </a:cubicBezTo>
                <a:cubicBezTo>
                  <a:pt x="3691245" y="2100783"/>
                  <a:pt x="3668774" y="2168506"/>
                  <a:pt x="3658586" y="2206606"/>
                </a:cubicBezTo>
                <a:cubicBezTo>
                  <a:pt x="3652055" y="2234533"/>
                  <a:pt x="3649150" y="2263184"/>
                  <a:pt x="3649922" y="2291855"/>
                </a:cubicBezTo>
                <a:lnTo>
                  <a:pt x="-50" y="2291855"/>
                </a:lnTo>
                <a:close/>
              </a:path>
            </a:pathLst>
          </a:custGeom>
          <a:solidFill>
            <a:schemeClr val="accent4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139">
            <a:extLst>
              <a:ext uri="{FF2B5EF4-FFF2-40B4-BE49-F238E27FC236}">
                <a16:creationId xmlns:a16="http://schemas.microsoft.com/office/drawing/2014/main" id="{B18F112A-891D-F24D-B4F5-F743956207FC}"/>
              </a:ext>
            </a:extLst>
          </p:cNvPr>
          <p:cNvSpPr/>
          <p:nvPr/>
        </p:nvSpPr>
        <p:spPr>
          <a:xfrm rot="5178001">
            <a:off x="21453592" y="4934903"/>
            <a:ext cx="432231" cy="1572552"/>
          </a:xfrm>
          <a:custGeom>
            <a:avLst/>
            <a:gdLst>
              <a:gd name="connsiteX0" fmla="*/ 2287395 w 2289730"/>
              <a:gd name="connsiteY0" fmla="*/ -51 h 3805145"/>
              <a:gd name="connsiteX1" fmla="*/ 2287395 w 2289730"/>
              <a:gd name="connsiteY1" fmla="*/ 3664312 h 3805145"/>
              <a:gd name="connsiteX2" fmla="*/ 2246072 w 2289730"/>
              <a:gd name="connsiteY2" fmla="*/ 3711937 h 3805145"/>
              <a:gd name="connsiteX3" fmla="*/ 2155713 w 2289730"/>
              <a:gd name="connsiteY3" fmla="*/ 3799186 h 3805145"/>
              <a:gd name="connsiteX4" fmla="*/ 2132480 w 2289730"/>
              <a:gd name="connsiteY4" fmla="*/ 3804139 h 3805145"/>
              <a:gd name="connsiteX5" fmla="*/ 2070591 w 2289730"/>
              <a:gd name="connsiteY5" fmla="*/ 3791089 h 3805145"/>
              <a:gd name="connsiteX6" fmla="*/ 1987944 w 2289730"/>
              <a:gd name="connsiteY6" fmla="*/ 3754894 h 3805145"/>
              <a:gd name="connsiteX7" fmla="*/ 1853786 w 2289730"/>
              <a:gd name="connsiteY7" fmla="*/ 3775468 h 3805145"/>
              <a:gd name="connsiteX8" fmla="*/ 1791801 w 2289730"/>
              <a:gd name="connsiteY8" fmla="*/ 3785851 h 3805145"/>
              <a:gd name="connsiteX9" fmla="*/ 1500157 w 2289730"/>
              <a:gd name="connsiteY9" fmla="*/ 3721271 h 3805145"/>
              <a:gd name="connsiteX10" fmla="*/ 1404942 w 2289730"/>
              <a:gd name="connsiteY10" fmla="*/ 3734130 h 3805145"/>
              <a:gd name="connsiteX11" fmla="*/ 1363619 w 2289730"/>
              <a:gd name="connsiteY11" fmla="*/ 3718700 h 3805145"/>
              <a:gd name="connsiteX12" fmla="*/ 1306490 w 2289730"/>
              <a:gd name="connsiteY12" fmla="*/ 3736702 h 3805145"/>
              <a:gd name="connsiteX13" fmla="*/ 1161954 w 2289730"/>
              <a:gd name="connsiteY13" fmla="*/ 3739369 h 3805145"/>
              <a:gd name="connsiteX14" fmla="*/ 968382 w 2289730"/>
              <a:gd name="connsiteY14" fmla="*/ 3765086 h 3805145"/>
              <a:gd name="connsiteX15" fmla="*/ 666360 w 2289730"/>
              <a:gd name="connsiteY15" fmla="*/ 3698411 h 3805145"/>
              <a:gd name="connsiteX16" fmla="*/ 545056 w 2289730"/>
              <a:gd name="connsiteY16" fmla="*/ 3662216 h 3805145"/>
              <a:gd name="connsiteX17" fmla="*/ 446984 w 2289730"/>
              <a:gd name="connsiteY17" fmla="*/ 3664788 h 3805145"/>
              <a:gd name="connsiteX18" fmla="*/ 418420 w 2289730"/>
              <a:gd name="connsiteY18" fmla="*/ 3644119 h 3805145"/>
              <a:gd name="connsiteX19" fmla="*/ 364243 w 2289730"/>
              <a:gd name="connsiteY19" fmla="*/ 3670027 h 3805145"/>
              <a:gd name="connsiteX20" fmla="*/ 272170 w 2289730"/>
              <a:gd name="connsiteY20" fmla="*/ 3672598 h 3805145"/>
              <a:gd name="connsiteX21" fmla="*/ 217135 w 2289730"/>
              <a:gd name="connsiteY21" fmla="*/ 3689743 h 3805145"/>
              <a:gd name="connsiteX22" fmla="*/ 84501 w 2289730"/>
              <a:gd name="connsiteY22" fmla="*/ 3660502 h 3805145"/>
              <a:gd name="connsiteX23" fmla="*/ -50 w 2289730"/>
              <a:gd name="connsiteY23" fmla="*/ 3651929 h 3805145"/>
              <a:gd name="connsiteX24" fmla="*/ -50 w 2289730"/>
              <a:gd name="connsiteY24" fmla="*/ -51 h 380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89730" h="3805145">
                <a:moveTo>
                  <a:pt x="2287395" y="-51"/>
                </a:moveTo>
                <a:cubicBezTo>
                  <a:pt x="2287395" y="-51"/>
                  <a:pt x="2292537" y="3653929"/>
                  <a:pt x="2287395" y="3664312"/>
                </a:cubicBezTo>
                <a:cubicBezTo>
                  <a:pt x="2282254" y="3674694"/>
                  <a:pt x="2287395" y="3694220"/>
                  <a:pt x="2246072" y="3711937"/>
                </a:cubicBezTo>
                <a:cubicBezTo>
                  <a:pt x="2204749" y="3729653"/>
                  <a:pt x="2209985" y="3830237"/>
                  <a:pt x="2155713" y="3799186"/>
                </a:cubicBezTo>
                <a:cubicBezTo>
                  <a:pt x="2101440" y="3768134"/>
                  <a:pt x="2140288" y="3804139"/>
                  <a:pt x="2132480" y="3804139"/>
                </a:cubicBezTo>
                <a:cubicBezTo>
                  <a:pt x="2124673" y="3804139"/>
                  <a:pt x="2117056" y="3804139"/>
                  <a:pt x="2070591" y="3791089"/>
                </a:cubicBezTo>
                <a:cubicBezTo>
                  <a:pt x="2024126" y="3778040"/>
                  <a:pt x="2018984" y="3760038"/>
                  <a:pt x="1987944" y="3754894"/>
                </a:cubicBezTo>
                <a:cubicBezTo>
                  <a:pt x="1942184" y="3749217"/>
                  <a:pt x="1895747" y="3756342"/>
                  <a:pt x="1853786" y="3775468"/>
                </a:cubicBezTo>
                <a:cubicBezTo>
                  <a:pt x="1799609" y="3798710"/>
                  <a:pt x="1791801" y="3785851"/>
                  <a:pt x="1791801" y="3785851"/>
                </a:cubicBezTo>
                <a:cubicBezTo>
                  <a:pt x="1654977" y="3728701"/>
                  <a:pt x="1500157" y="3721271"/>
                  <a:pt x="1500157" y="3721271"/>
                </a:cubicBezTo>
                <a:cubicBezTo>
                  <a:pt x="1500157" y="3721271"/>
                  <a:pt x="1415035" y="3734130"/>
                  <a:pt x="1404942" y="3734130"/>
                </a:cubicBezTo>
                <a:cubicBezTo>
                  <a:pt x="1394850" y="3734130"/>
                  <a:pt x="1363619" y="3718700"/>
                  <a:pt x="1363619" y="3718700"/>
                </a:cubicBezTo>
                <a:cubicBezTo>
                  <a:pt x="1363619" y="3718700"/>
                  <a:pt x="1319820" y="3736702"/>
                  <a:pt x="1306490" y="3736702"/>
                </a:cubicBezTo>
                <a:cubicBezTo>
                  <a:pt x="1293160" y="3736702"/>
                  <a:pt x="1161954" y="3739369"/>
                  <a:pt x="1161954" y="3739369"/>
                </a:cubicBezTo>
                <a:cubicBezTo>
                  <a:pt x="1161954" y="3739369"/>
                  <a:pt x="1110347" y="3754799"/>
                  <a:pt x="968382" y="3765086"/>
                </a:cubicBezTo>
                <a:cubicBezTo>
                  <a:pt x="826416" y="3775373"/>
                  <a:pt x="679309" y="3713461"/>
                  <a:pt x="666360" y="3698411"/>
                </a:cubicBezTo>
                <a:cubicBezTo>
                  <a:pt x="653411" y="3683362"/>
                  <a:pt x="609231" y="3669836"/>
                  <a:pt x="545056" y="3662216"/>
                </a:cubicBezTo>
                <a:cubicBezTo>
                  <a:pt x="480881" y="3654596"/>
                  <a:pt x="480595" y="3664788"/>
                  <a:pt x="446984" y="3664788"/>
                </a:cubicBezTo>
                <a:cubicBezTo>
                  <a:pt x="413374" y="3664788"/>
                  <a:pt x="428989" y="3659644"/>
                  <a:pt x="418420" y="3644119"/>
                </a:cubicBezTo>
                <a:cubicBezTo>
                  <a:pt x="407851" y="3628593"/>
                  <a:pt x="397758" y="3664788"/>
                  <a:pt x="364243" y="3670027"/>
                </a:cubicBezTo>
                <a:cubicBezTo>
                  <a:pt x="330727" y="3675265"/>
                  <a:pt x="291117" y="3669169"/>
                  <a:pt x="272170" y="3672598"/>
                </a:cubicBezTo>
                <a:cubicBezTo>
                  <a:pt x="253222" y="3676027"/>
                  <a:pt x="244653" y="3686314"/>
                  <a:pt x="217135" y="3689743"/>
                </a:cubicBezTo>
                <a:cubicBezTo>
                  <a:pt x="189618" y="3693172"/>
                  <a:pt x="121920" y="3670693"/>
                  <a:pt x="84501" y="3660502"/>
                </a:cubicBezTo>
                <a:cubicBezTo>
                  <a:pt x="56798" y="3654044"/>
                  <a:pt x="28384" y="3651167"/>
                  <a:pt x="-50" y="3651929"/>
                </a:cubicBezTo>
                <a:lnTo>
                  <a:pt x="-50" y="-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4" name="Group 140">
            <a:extLst>
              <a:ext uri="{FF2B5EF4-FFF2-40B4-BE49-F238E27FC236}">
                <a16:creationId xmlns:a16="http://schemas.microsoft.com/office/drawing/2014/main" id="{B6DACE6D-5CB5-9642-9C4A-4B4856B30635}"/>
              </a:ext>
            </a:extLst>
          </p:cNvPr>
          <p:cNvGrpSpPr/>
          <p:nvPr/>
        </p:nvGrpSpPr>
        <p:grpSpPr>
          <a:xfrm>
            <a:off x="20193386" y="6129189"/>
            <a:ext cx="2789568" cy="1359897"/>
            <a:chOff x="13240001" y="5259647"/>
            <a:chExt cx="2789568" cy="1359897"/>
          </a:xfrm>
        </p:grpSpPr>
        <p:sp>
          <p:nvSpPr>
            <p:cNvPr id="25" name="CuadroTexto 395">
              <a:extLst>
                <a:ext uri="{FF2B5EF4-FFF2-40B4-BE49-F238E27FC236}">
                  <a16:creationId xmlns:a16="http://schemas.microsoft.com/office/drawing/2014/main" id="{0C47744E-7A11-6549-81CA-F9B17C82502C}"/>
                </a:ext>
              </a:extLst>
            </p:cNvPr>
            <p:cNvSpPr txBox="1"/>
            <p:nvPr/>
          </p:nvSpPr>
          <p:spPr>
            <a:xfrm>
              <a:off x="13240001" y="5259647"/>
              <a:ext cx="2789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oppins" pitchFamily="2" charset="77"/>
                  <a:ea typeface="Lato Semibold" panose="020F0502020204030203" pitchFamily="34" charset="0"/>
                  <a:cs typeface="Poppins" pitchFamily="2" charset="77"/>
                </a:rPr>
                <a:t>Your Title</a:t>
              </a:r>
            </a:p>
          </p:txBody>
        </p:sp>
        <p:sp>
          <p:nvSpPr>
            <p:cNvPr id="26" name="Rectangle 56">
              <a:extLst>
                <a:ext uri="{FF2B5EF4-FFF2-40B4-BE49-F238E27FC236}">
                  <a16:creationId xmlns:a16="http://schemas.microsoft.com/office/drawing/2014/main" id="{BEE092B9-ECE5-3942-AD03-F3D4D3BE692C}"/>
                </a:ext>
              </a:extLst>
            </p:cNvPr>
            <p:cNvSpPr/>
            <p:nvPr/>
          </p:nvSpPr>
          <p:spPr>
            <a:xfrm>
              <a:off x="13553347" y="5696214"/>
              <a:ext cx="232651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Lato Light" panose="020F0302020204030203" pitchFamily="34" charset="77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859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50">
            <a:extLst>
              <a:ext uri="{FF2B5EF4-FFF2-40B4-BE49-F238E27FC236}">
                <a16:creationId xmlns:a16="http://schemas.microsoft.com/office/drawing/2014/main" id="{7EAB3DF9-D486-364B-975C-24C2B447ECBB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" name="CuadroTexto 351">
            <a:extLst>
              <a:ext uri="{FF2B5EF4-FFF2-40B4-BE49-F238E27FC236}">
                <a16:creationId xmlns:a16="http://schemas.microsoft.com/office/drawing/2014/main" id="{B120C5C1-DED9-9C4B-A5DE-219261B49D0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5DAEA1-173A-A640-B27D-F02DA60BB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03565"/>
              </p:ext>
            </p:extLst>
          </p:nvPr>
        </p:nvGraphicFramePr>
        <p:xfrm>
          <a:off x="950439" y="3519494"/>
          <a:ext cx="22476774" cy="971879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64361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7516869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0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0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0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1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AGREE: </a:t>
                      </a:r>
                    </a:p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who must agree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2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1" i="0" dirty="0">
                          <a:latin typeface="Lato" panose="020F0502020204030203" pitchFamily="34" charset="77"/>
                          <a:cs typeface="Poppins" pitchFamily="2" charset="77"/>
                        </a:rPr>
                        <a:t>PERFORM: </a:t>
                      </a:r>
                    </a:p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who will implement the desicion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1" i="0" dirty="0">
                          <a:latin typeface="Lato" panose="020F0502020204030203" pitchFamily="34" charset="77"/>
                          <a:cs typeface="Poppins" pitchFamily="2" charset="77"/>
                        </a:rPr>
                        <a:t>INPUT: </a:t>
                      </a:r>
                    </a:p>
                    <a:p>
                      <a:r>
                        <a:rPr lang="es-SV" sz="2000" b="1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providing input to the recommendations</a:t>
                      </a:r>
                      <a:endParaRPr lang="es-SV" sz="2000" b="1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1" i="0" dirty="0">
                          <a:latin typeface="Lato" panose="020F0502020204030203" pitchFamily="34" charset="77"/>
                          <a:cs typeface="Poppins" pitchFamily="2" charset="77"/>
                        </a:rPr>
                        <a:t>DECIDE: </a:t>
                      </a:r>
                    </a:p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The single decision maker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23951">
                <a:tc>
                  <a:txBody>
                    <a:bodyPr/>
                    <a:lstStyle/>
                    <a:p>
                      <a:pPr algn="ctr"/>
                      <a:r>
                        <a:rPr lang="es-SV" sz="2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</a:t>
                      </a:r>
                    </a:p>
                    <a:p>
                      <a:pPr algn="ctr"/>
                      <a:r>
                        <a:rPr lang="es-SV" sz="2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1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32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50">
            <a:extLst>
              <a:ext uri="{FF2B5EF4-FFF2-40B4-BE49-F238E27FC236}">
                <a16:creationId xmlns:a16="http://schemas.microsoft.com/office/drawing/2014/main" id="{7EAB3DF9-D486-364B-975C-24C2B447ECBB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" name="CuadroTexto 351">
            <a:extLst>
              <a:ext uri="{FF2B5EF4-FFF2-40B4-BE49-F238E27FC236}">
                <a16:creationId xmlns:a16="http://schemas.microsoft.com/office/drawing/2014/main" id="{B120C5C1-DED9-9C4B-A5DE-219261B49D0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4D80EB8-8D94-2E4C-9E3F-79EE58E18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958297"/>
              </p:ext>
            </p:extLst>
          </p:nvPr>
        </p:nvGraphicFramePr>
        <p:xfrm>
          <a:off x="1065292" y="3501550"/>
          <a:ext cx="22247066" cy="919226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2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33699"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12571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12571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1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12571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12571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12571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12571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  <p:sp>
        <p:nvSpPr>
          <p:cNvPr id="8" name="Forma libre 1699">
            <a:extLst>
              <a:ext uri="{FF2B5EF4-FFF2-40B4-BE49-F238E27FC236}">
                <a16:creationId xmlns:a16="http://schemas.microsoft.com/office/drawing/2014/main" id="{2AE26BBC-DBF6-5440-ADB2-A5F007279F4D}"/>
              </a:ext>
            </a:extLst>
          </p:cNvPr>
          <p:cNvSpPr/>
          <p:nvPr/>
        </p:nvSpPr>
        <p:spPr>
          <a:xfrm>
            <a:off x="13761636" y="4892808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" name="Forma libre 1699">
            <a:extLst>
              <a:ext uri="{FF2B5EF4-FFF2-40B4-BE49-F238E27FC236}">
                <a16:creationId xmlns:a16="http://schemas.microsoft.com/office/drawing/2014/main" id="{9020855C-5A5E-C040-BE0F-7723265EAE38}"/>
              </a:ext>
            </a:extLst>
          </p:cNvPr>
          <p:cNvSpPr/>
          <p:nvPr/>
        </p:nvSpPr>
        <p:spPr>
          <a:xfrm>
            <a:off x="14665892" y="6503645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" name="Forma libre 1699">
            <a:extLst>
              <a:ext uri="{FF2B5EF4-FFF2-40B4-BE49-F238E27FC236}">
                <a16:creationId xmlns:a16="http://schemas.microsoft.com/office/drawing/2014/main" id="{E500A59A-16DC-2A46-92F6-750ED5557A13}"/>
              </a:ext>
            </a:extLst>
          </p:cNvPr>
          <p:cNvSpPr/>
          <p:nvPr/>
        </p:nvSpPr>
        <p:spPr>
          <a:xfrm>
            <a:off x="15492533" y="5506606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" name="Forma libre 1699">
            <a:extLst>
              <a:ext uri="{FF2B5EF4-FFF2-40B4-BE49-F238E27FC236}">
                <a16:creationId xmlns:a16="http://schemas.microsoft.com/office/drawing/2014/main" id="{A421431C-1613-4C4B-ACCF-48BB7B340BD0}"/>
              </a:ext>
            </a:extLst>
          </p:cNvPr>
          <p:cNvSpPr/>
          <p:nvPr/>
        </p:nvSpPr>
        <p:spPr>
          <a:xfrm>
            <a:off x="16187385" y="6836710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" name="Forma libre 1699">
            <a:extLst>
              <a:ext uri="{FF2B5EF4-FFF2-40B4-BE49-F238E27FC236}">
                <a16:creationId xmlns:a16="http://schemas.microsoft.com/office/drawing/2014/main" id="{12BA2049-FF22-3D4F-9F0A-1A2EAD52D515}"/>
              </a:ext>
            </a:extLst>
          </p:cNvPr>
          <p:cNvSpPr/>
          <p:nvPr/>
        </p:nvSpPr>
        <p:spPr>
          <a:xfrm>
            <a:off x="17784287" y="6844221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" name="Forma libre 1699">
            <a:extLst>
              <a:ext uri="{FF2B5EF4-FFF2-40B4-BE49-F238E27FC236}">
                <a16:creationId xmlns:a16="http://schemas.microsoft.com/office/drawing/2014/main" id="{C49A248C-8CBB-AD43-BA79-E6EDEB314272}"/>
              </a:ext>
            </a:extLst>
          </p:cNvPr>
          <p:cNvSpPr/>
          <p:nvPr/>
        </p:nvSpPr>
        <p:spPr>
          <a:xfrm>
            <a:off x="17032142" y="5980438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 1699">
            <a:extLst>
              <a:ext uri="{FF2B5EF4-FFF2-40B4-BE49-F238E27FC236}">
                <a16:creationId xmlns:a16="http://schemas.microsoft.com/office/drawing/2014/main" id="{16F56626-2759-4748-B0B1-E4A78A35660D}"/>
              </a:ext>
            </a:extLst>
          </p:cNvPr>
          <p:cNvSpPr/>
          <p:nvPr/>
        </p:nvSpPr>
        <p:spPr>
          <a:xfrm>
            <a:off x="20205918" y="6935964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" name="Forma libre 1699">
            <a:extLst>
              <a:ext uri="{FF2B5EF4-FFF2-40B4-BE49-F238E27FC236}">
                <a16:creationId xmlns:a16="http://schemas.microsoft.com/office/drawing/2014/main" id="{2EA03449-BCBD-F541-8206-5D53C5F834D7}"/>
              </a:ext>
            </a:extLst>
          </p:cNvPr>
          <p:cNvSpPr/>
          <p:nvPr/>
        </p:nvSpPr>
        <p:spPr>
          <a:xfrm>
            <a:off x="18643581" y="4892808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 1699">
            <a:extLst>
              <a:ext uri="{FF2B5EF4-FFF2-40B4-BE49-F238E27FC236}">
                <a16:creationId xmlns:a16="http://schemas.microsoft.com/office/drawing/2014/main" id="{B8556C7E-57E0-634D-9C8D-D6BA3C8FD4C0}"/>
              </a:ext>
            </a:extLst>
          </p:cNvPr>
          <p:cNvSpPr/>
          <p:nvPr/>
        </p:nvSpPr>
        <p:spPr>
          <a:xfrm>
            <a:off x="22625324" y="4748103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Forma libre 1699">
            <a:extLst>
              <a:ext uri="{FF2B5EF4-FFF2-40B4-BE49-F238E27FC236}">
                <a16:creationId xmlns:a16="http://schemas.microsoft.com/office/drawing/2014/main" id="{049DF957-5720-B241-BA1F-80DC039A0D04}"/>
              </a:ext>
            </a:extLst>
          </p:cNvPr>
          <p:cNvSpPr/>
          <p:nvPr/>
        </p:nvSpPr>
        <p:spPr>
          <a:xfrm>
            <a:off x="19531036" y="6370389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" name="Forma libre 1699">
            <a:extLst>
              <a:ext uri="{FF2B5EF4-FFF2-40B4-BE49-F238E27FC236}">
                <a16:creationId xmlns:a16="http://schemas.microsoft.com/office/drawing/2014/main" id="{28362D35-EAD1-6D4B-A7BF-0DABBEF2136A}"/>
              </a:ext>
            </a:extLst>
          </p:cNvPr>
          <p:cNvSpPr/>
          <p:nvPr/>
        </p:nvSpPr>
        <p:spPr>
          <a:xfrm>
            <a:off x="21058949" y="5896557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" name="Forma libre 1699">
            <a:extLst>
              <a:ext uri="{FF2B5EF4-FFF2-40B4-BE49-F238E27FC236}">
                <a16:creationId xmlns:a16="http://schemas.microsoft.com/office/drawing/2014/main" id="{993E17B2-96E4-CB48-8826-DD0C6940FAA6}"/>
              </a:ext>
            </a:extLst>
          </p:cNvPr>
          <p:cNvSpPr/>
          <p:nvPr/>
        </p:nvSpPr>
        <p:spPr>
          <a:xfrm>
            <a:off x="21882594" y="6503645"/>
            <a:ext cx="437672" cy="473832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6699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52ABDD35-BBE4-AB41-8E76-C73515C4C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426042"/>
              </p:ext>
            </p:extLst>
          </p:nvPr>
        </p:nvGraphicFramePr>
        <p:xfrm>
          <a:off x="1065293" y="3779521"/>
          <a:ext cx="22247066" cy="919226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2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36627">
                <a:tc>
                  <a:txBody>
                    <a:bodyPr/>
                    <a:lstStyle/>
                    <a:p>
                      <a:pPr algn="ctr"/>
                      <a:r>
                        <a:rPr lang="es-SV" sz="4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33699">
                <a:tc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12571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12571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12571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12571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12571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12571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  <p:sp>
        <p:nvSpPr>
          <p:cNvPr id="160" name="CuadroTexto 350">
            <a:extLst>
              <a:ext uri="{FF2B5EF4-FFF2-40B4-BE49-F238E27FC236}">
                <a16:creationId xmlns:a16="http://schemas.microsoft.com/office/drawing/2014/main" id="{5B9C128F-7FA5-3140-BC5F-1BFFBAC4FEF0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61" name="CuadroTexto 351">
            <a:extLst>
              <a:ext uri="{FF2B5EF4-FFF2-40B4-BE49-F238E27FC236}">
                <a16:creationId xmlns:a16="http://schemas.microsoft.com/office/drawing/2014/main" id="{00A6025B-D036-7F48-98CD-430AB9D6110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" name="Oval 147">
            <a:extLst>
              <a:ext uri="{FF2B5EF4-FFF2-40B4-BE49-F238E27FC236}">
                <a16:creationId xmlns:a16="http://schemas.microsoft.com/office/drawing/2014/main" id="{0412ACE5-254D-8746-97D2-32116A8E4A33}"/>
              </a:ext>
            </a:extLst>
          </p:cNvPr>
          <p:cNvSpPr/>
          <p:nvPr/>
        </p:nvSpPr>
        <p:spPr>
          <a:xfrm>
            <a:off x="16890298" y="6738969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5</a:t>
            </a:r>
          </a:p>
        </p:txBody>
      </p:sp>
      <p:sp>
        <p:nvSpPr>
          <p:cNvPr id="9" name="Oval 148">
            <a:extLst>
              <a:ext uri="{FF2B5EF4-FFF2-40B4-BE49-F238E27FC236}">
                <a16:creationId xmlns:a16="http://schemas.microsoft.com/office/drawing/2014/main" id="{7B0E26AD-BA88-2D4C-8269-34164995147C}"/>
              </a:ext>
            </a:extLst>
          </p:cNvPr>
          <p:cNvSpPr/>
          <p:nvPr/>
        </p:nvSpPr>
        <p:spPr>
          <a:xfrm>
            <a:off x="16048073" y="5794629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4</a:t>
            </a:r>
          </a:p>
        </p:txBody>
      </p:sp>
      <p:sp>
        <p:nvSpPr>
          <p:cNvPr id="10" name="Oval 149">
            <a:extLst>
              <a:ext uri="{FF2B5EF4-FFF2-40B4-BE49-F238E27FC236}">
                <a16:creationId xmlns:a16="http://schemas.microsoft.com/office/drawing/2014/main" id="{E13FD07B-28E1-B345-B530-C693DD002B6C}"/>
              </a:ext>
            </a:extLst>
          </p:cNvPr>
          <p:cNvSpPr/>
          <p:nvPr/>
        </p:nvSpPr>
        <p:spPr>
          <a:xfrm>
            <a:off x="14434223" y="5812340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2</a:t>
            </a:r>
          </a:p>
        </p:txBody>
      </p:sp>
      <p:sp>
        <p:nvSpPr>
          <p:cNvPr id="11" name="Oval 150">
            <a:extLst>
              <a:ext uri="{FF2B5EF4-FFF2-40B4-BE49-F238E27FC236}">
                <a16:creationId xmlns:a16="http://schemas.microsoft.com/office/drawing/2014/main" id="{D2A7A263-E58E-6249-9061-DCD6ABD27055}"/>
              </a:ext>
            </a:extLst>
          </p:cNvPr>
          <p:cNvSpPr/>
          <p:nvPr/>
        </p:nvSpPr>
        <p:spPr>
          <a:xfrm>
            <a:off x="13660625" y="4917217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</a:t>
            </a:r>
          </a:p>
        </p:txBody>
      </p:sp>
      <p:sp>
        <p:nvSpPr>
          <p:cNvPr id="12" name="Oval 151">
            <a:extLst>
              <a:ext uri="{FF2B5EF4-FFF2-40B4-BE49-F238E27FC236}">
                <a16:creationId xmlns:a16="http://schemas.microsoft.com/office/drawing/2014/main" id="{F1DEBA93-F828-CB49-8389-22C52615AAD1}"/>
              </a:ext>
            </a:extLst>
          </p:cNvPr>
          <p:cNvSpPr/>
          <p:nvPr/>
        </p:nvSpPr>
        <p:spPr>
          <a:xfrm>
            <a:off x="15287497" y="6787287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3</a:t>
            </a:r>
          </a:p>
        </p:txBody>
      </p:sp>
      <p:sp>
        <p:nvSpPr>
          <p:cNvPr id="17" name="Oval 147">
            <a:extLst>
              <a:ext uri="{FF2B5EF4-FFF2-40B4-BE49-F238E27FC236}">
                <a16:creationId xmlns:a16="http://schemas.microsoft.com/office/drawing/2014/main" id="{9B761C49-B7B7-BF43-9A09-EE54621B3018}"/>
              </a:ext>
            </a:extLst>
          </p:cNvPr>
          <p:cNvSpPr/>
          <p:nvPr/>
        </p:nvSpPr>
        <p:spPr>
          <a:xfrm>
            <a:off x="17723053" y="6738969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6</a:t>
            </a:r>
          </a:p>
        </p:txBody>
      </p:sp>
      <p:sp>
        <p:nvSpPr>
          <p:cNvPr id="18" name="Oval 147">
            <a:extLst>
              <a:ext uri="{FF2B5EF4-FFF2-40B4-BE49-F238E27FC236}">
                <a16:creationId xmlns:a16="http://schemas.microsoft.com/office/drawing/2014/main" id="{333E521B-8BF8-AA4C-8007-09A660FD865C}"/>
              </a:ext>
            </a:extLst>
          </p:cNvPr>
          <p:cNvSpPr/>
          <p:nvPr/>
        </p:nvSpPr>
        <p:spPr>
          <a:xfrm>
            <a:off x="19306926" y="6804283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8</a:t>
            </a:r>
          </a:p>
        </p:txBody>
      </p:sp>
      <p:sp>
        <p:nvSpPr>
          <p:cNvPr id="19" name="Oval 148">
            <a:extLst>
              <a:ext uri="{FF2B5EF4-FFF2-40B4-BE49-F238E27FC236}">
                <a16:creationId xmlns:a16="http://schemas.microsoft.com/office/drawing/2014/main" id="{68F0FB8E-D345-E54C-8875-B5959B9F6D2F}"/>
              </a:ext>
            </a:extLst>
          </p:cNvPr>
          <p:cNvSpPr/>
          <p:nvPr/>
        </p:nvSpPr>
        <p:spPr>
          <a:xfrm>
            <a:off x="18464701" y="5859943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7</a:t>
            </a:r>
          </a:p>
        </p:txBody>
      </p:sp>
      <p:sp>
        <p:nvSpPr>
          <p:cNvPr id="20" name="Oval 149">
            <a:extLst>
              <a:ext uri="{FF2B5EF4-FFF2-40B4-BE49-F238E27FC236}">
                <a16:creationId xmlns:a16="http://schemas.microsoft.com/office/drawing/2014/main" id="{155E7275-4AFF-A44D-A285-942424D5141A}"/>
              </a:ext>
            </a:extLst>
          </p:cNvPr>
          <p:cNvSpPr/>
          <p:nvPr/>
        </p:nvSpPr>
        <p:spPr>
          <a:xfrm>
            <a:off x="20113574" y="5859943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9</a:t>
            </a:r>
          </a:p>
        </p:txBody>
      </p:sp>
      <p:sp>
        <p:nvSpPr>
          <p:cNvPr id="21" name="Oval 151">
            <a:extLst>
              <a:ext uri="{FF2B5EF4-FFF2-40B4-BE49-F238E27FC236}">
                <a16:creationId xmlns:a16="http://schemas.microsoft.com/office/drawing/2014/main" id="{EF6E7243-1AD0-3A43-B4E7-EB65A6CF6C58}"/>
              </a:ext>
            </a:extLst>
          </p:cNvPr>
          <p:cNvSpPr/>
          <p:nvPr/>
        </p:nvSpPr>
        <p:spPr>
          <a:xfrm>
            <a:off x="20934190" y="4917216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10</a:t>
            </a:r>
          </a:p>
        </p:txBody>
      </p:sp>
      <p:sp>
        <p:nvSpPr>
          <p:cNvPr id="23" name="Oval 151">
            <a:extLst>
              <a:ext uri="{FF2B5EF4-FFF2-40B4-BE49-F238E27FC236}">
                <a16:creationId xmlns:a16="http://schemas.microsoft.com/office/drawing/2014/main" id="{AA48B2F7-B455-6B42-9CD3-260A05D41E0E}"/>
              </a:ext>
            </a:extLst>
          </p:cNvPr>
          <p:cNvSpPr/>
          <p:nvPr/>
        </p:nvSpPr>
        <p:spPr>
          <a:xfrm>
            <a:off x="21766948" y="4917216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11</a:t>
            </a:r>
          </a:p>
        </p:txBody>
      </p:sp>
      <p:sp>
        <p:nvSpPr>
          <p:cNvPr id="24" name="Oval 151">
            <a:extLst>
              <a:ext uri="{FF2B5EF4-FFF2-40B4-BE49-F238E27FC236}">
                <a16:creationId xmlns:a16="http://schemas.microsoft.com/office/drawing/2014/main" id="{3E539ED9-C14B-FA46-83CC-4DA8351A9D64}"/>
              </a:ext>
            </a:extLst>
          </p:cNvPr>
          <p:cNvSpPr/>
          <p:nvPr/>
        </p:nvSpPr>
        <p:spPr>
          <a:xfrm>
            <a:off x="22511199" y="6858000"/>
            <a:ext cx="744251" cy="744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14561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50">
            <a:extLst>
              <a:ext uri="{FF2B5EF4-FFF2-40B4-BE49-F238E27FC236}">
                <a16:creationId xmlns:a16="http://schemas.microsoft.com/office/drawing/2014/main" id="{7EAB3DF9-D486-364B-975C-24C2B447ECBB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" name="CuadroTexto 351">
            <a:extLst>
              <a:ext uri="{FF2B5EF4-FFF2-40B4-BE49-F238E27FC236}">
                <a16:creationId xmlns:a16="http://schemas.microsoft.com/office/drawing/2014/main" id="{B120C5C1-DED9-9C4B-A5DE-219261B49D0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D777F57C-D79D-BD40-AF12-99B3B997C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484353"/>
              </p:ext>
            </p:extLst>
          </p:nvPr>
        </p:nvGraphicFramePr>
        <p:xfrm>
          <a:off x="1065293" y="3569581"/>
          <a:ext cx="22247066" cy="953691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71745">
                <a:tc>
                  <a:txBody>
                    <a:bodyPr/>
                    <a:lstStyle/>
                    <a:p>
                      <a:pPr algn="l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 </a:t>
                      </a:r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Recomend</a:t>
                      </a:r>
                      <a:endParaRPr lang="es-SV" sz="44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recommens an option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71745">
                <a:tc>
                  <a:txBody>
                    <a:bodyPr/>
                    <a:lstStyle/>
                    <a:p>
                      <a:pPr algn="l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 </a:t>
                      </a:r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</a:t>
                      </a:r>
                      <a:endParaRPr lang="es-SV" sz="44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who must agree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71745">
                <a:tc>
                  <a:txBody>
                    <a:bodyPr/>
                    <a:lstStyle/>
                    <a:p>
                      <a:pPr algn="l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 </a:t>
                      </a:r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</a:t>
                      </a:r>
                      <a:endParaRPr lang="es-SV" sz="44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who will implement the desicion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71745">
                <a:tc>
                  <a:txBody>
                    <a:bodyPr/>
                    <a:lstStyle/>
                    <a:p>
                      <a:pPr algn="l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</a:t>
                      </a:r>
                      <a:endParaRPr lang="es-SV" sz="44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providing input to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71745">
                <a:tc>
                  <a:txBody>
                    <a:bodyPr/>
                    <a:lstStyle/>
                    <a:p>
                      <a:pPr algn="l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 </a:t>
                      </a:r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</a:t>
                      </a:r>
                      <a:endParaRPr lang="es-SV" sz="44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The single decision maker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64958">
                <a:tc>
                  <a:txBody>
                    <a:bodyPr/>
                    <a:lstStyle/>
                    <a:p>
                      <a:pPr algn="ctr"/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3553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3553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3553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3553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3553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3553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640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A2FC858-F5FD-2B41-A2B6-17065465F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032396"/>
              </p:ext>
            </p:extLst>
          </p:nvPr>
        </p:nvGraphicFramePr>
        <p:xfrm>
          <a:off x="1065292" y="3517404"/>
          <a:ext cx="22247066" cy="9360396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21855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21855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21855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21855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21855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909561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68312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68312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68312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68312">
                <a:tc rowSpan="2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68312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  <p:sp>
        <p:nvSpPr>
          <p:cNvPr id="19" name="Elipse 18">
            <a:extLst>
              <a:ext uri="{FF2B5EF4-FFF2-40B4-BE49-F238E27FC236}">
                <a16:creationId xmlns:a16="http://schemas.microsoft.com/office/drawing/2014/main" id="{CD4507F1-21E5-784B-AAF2-354C1744DEE9}"/>
              </a:ext>
            </a:extLst>
          </p:cNvPr>
          <p:cNvSpPr/>
          <p:nvPr/>
        </p:nvSpPr>
        <p:spPr>
          <a:xfrm>
            <a:off x="2642908" y="3574508"/>
            <a:ext cx="887692" cy="88769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b="1" dirty="0">
                <a:latin typeface="Lato" panose="020F0502020204030203" pitchFamily="34" charset="77"/>
                <a:cs typeface="Poppins" pitchFamily="2" charset="77"/>
              </a:rPr>
              <a:t>R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FB5B6F2-4E11-E847-9779-084AC2865ED7}"/>
              </a:ext>
            </a:extLst>
          </p:cNvPr>
          <p:cNvSpPr/>
          <p:nvPr/>
        </p:nvSpPr>
        <p:spPr>
          <a:xfrm>
            <a:off x="2642908" y="4599341"/>
            <a:ext cx="887692" cy="8876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b="1" dirty="0">
                <a:latin typeface="Lato" panose="020F0502020204030203" pitchFamily="34" charset="77"/>
                <a:cs typeface="Poppins" pitchFamily="2" charset="77"/>
              </a:rPr>
              <a:t>A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59D65AF0-E5FD-D24B-82FF-6716D608E9DB}"/>
              </a:ext>
            </a:extLst>
          </p:cNvPr>
          <p:cNvSpPr/>
          <p:nvPr/>
        </p:nvSpPr>
        <p:spPr>
          <a:xfrm>
            <a:off x="2642908" y="5613416"/>
            <a:ext cx="887692" cy="88769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b="1" dirty="0">
                <a:latin typeface="Lato" panose="020F0502020204030203" pitchFamily="34" charset="77"/>
                <a:cs typeface="Poppins" pitchFamily="2" charset="77"/>
              </a:rPr>
              <a:t>P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B7B4D578-62C4-D54B-8E4E-C825470EED75}"/>
              </a:ext>
            </a:extLst>
          </p:cNvPr>
          <p:cNvSpPr/>
          <p:nvPr/>
        </p:nvSpPr>
        <p:spPr>
          <a:xfrm>
            <a:off x="2642908" y="6638249"/>
            <a:ext cx="887692" cy="8876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b="1" dirty="0">
                <a:latin typeface="Lato" panose="020F0502020204030203" pitchFamily="34" charset="77"/>
                <a:cs typeface="Poppins" pitchFamily="2" charset="77"/>
              </a:rPr>
              <a:t>I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5ADC016E-9AD9-BD4A-B54E-A02C90256E69}"/>
              </a:ext>
            </a:extLst>
          </p:cNvPr>
          <p:cNvSpPr/>
          <p:nvPr/>
        </p:nvSpPr>
        <p:spPr>
          <a:xfrm>
            <a:off x="2642908" y="7663082"/>
            <a:ext cx="887692" cy="88769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b="1" dirty="0">
                <a:latin typeface="Lato" panose="020F0502020204030203" pitchFamily="34" charset="77"/>
                <a:cs typeface="Poppins" pitchFamily="2" charset="77"/>
              </a:rPr>
              <a:t>D</a:t>
            </a:r>
          </a:p>
        </p:txBody>
      </p:sp>
      <p:sp>
        <p:nvSpPr>
          <p:cNvPr id="3" name="CuadroTexto 350">
            <a:extLst>
              <a:ext uri="{FF2B5EF4-FFF2-40B4-BE49-F238E27FC236}">
                <a16:creationId xmlns:a16="http://schemas.microsoft.com/office/drawing/2014/main" id="{7EAB3DF9-D486-364B-975C-24C2B447ECBB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4" name="CuadroTexto 351">
            <a:extLst>
              <a:ext uri="{FF2B5EF4-FFF2-40B4-BE49-F238E27FC236}">
                <a16:creationId xmlns:a16="http://schemas.microsoft.com/office/drawing/2014/main" id="{B120C5C1-DED9-9C4B-A5DE-219261B49D0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545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" name="Tabla 158">
            <a:extLst>
              <a:ext uri="{FF2B5EF4-FFF2-40B4-BE49-F238E27FC236}">
                <a16:creationId xmlns:a16="http://schemas.microsoft.com/office/drawing/2014/main" id="{B1558898-4B23-0347-AC9D-F5FFD302AD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565230"/>
              </p:ext>
            </p:extLst>
          </p:nvPr>
        </p:nvGraphicFramePr>
        <p:xfrm>
          <a:off x="1065293" y="3779521"/>
          <a:ext cx="22247066" cy="918536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0274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0274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2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0274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0274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02747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92553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55816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558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558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55816">
                <a:tc rowSpan="2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558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  <p:sp>
        <p:nvSpPr>
          <p:cNvPr id="147" name="Oval 1">
            <a:extLst>
              <a:ext uri="{FF2B5EF4-FFF2-40B4-BE49-F238E27FC236}">
                <a16:creationId xmlns:a16="http://schemas.microsoft.com/office/drawing/2014/main" id="{540FFAA3-41E4-E840-A239-19528B20E422}"/>
              </a:ext>
            </a:extLst>
          </p:cNvPr>
          <p:cNvSpPr/>
          <p:nvPr/>
        </p:nvSpPr>
        <p:spPr>
          <a:xfrm>
            <a:off x="13762704" y="5202455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86">
            <a:extLst>
              <a:ext uri="{FF2B5EF4-FFF2-40B4-BE49-F238E27FC236}">
                <a16:creationId xmlns:a16="http://schemas.microsoft.com/office/drawing/2014/main" id="{8142B0DD-2CF9-F94F-BF62-51D1A00FB6F1}"/>
              </a:ext>
            </a:extLst>
          </p:cNvPr>
          <p:cNvSpPr/>
          <p:nvPr/>
        </p:nvSpPr>
        <p:spPr>
          <a:xfrm>
            <a:off x="14680729" y="5981388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87">
            <a:extLst>
              <a:ext uri="{FF2B5EF4-FFF2-40B4-BE49-F238E27FC236}">
                <a16:creationId xmlns:a16="http://schemas.microsoft.com/office/drawing/2014/main" id="{4D0487FF-207D-354F-BC10-10F8958D7245}"/>
              </a:ext>
            </a:extLst>
          </p:cNvPr>
          <p:cNvSpPr/>
          <p:nvPr/>
        </p:nvSpPr>
        <p:spPr>
          <a:xfrm>
            <a:off x="15391827" y="6859567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89">
            <a:extLst>
              <a:ext uri="{FF2B5EF4-FFF2-40B4-BE49-F238E27FC236}">
                <a16:creationId xmlns:a16="http://schemas.microsoft.com/office/drawing/2014/main" id="{B30C34BE-A372-8540-895D-268E71050201}"/>
              </a:ext>
            </a:extLst>
          </p:cNvPr>
          <p:cNvSpPr/>
          <p:nvPr/>
        </p:nvSpPr>
        <p:spPr>
          <a:xfrm>
            <a:off x="16315105" y="5981388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10">
            <a:extLst>
              <a:ext uri="{FF2B5EF4-FFF2-40B4-BE49-F238E27FC236}">
                <a16:creationId xmlns:a16="http://schemas.microsoft.com/office/drawing/2014/main" id="{95D33F5D-08A4-F148-B01E-45A5BB7453E0}"/>
              </a:ext>
            </a:extLst>
          </p:cNvPr>
          <p:cNvSpPr/>
          <p:nvPr/>
        </p:nvSpPr>
        <p:spPr>
          <a:xfrm>
            <a:off x="17147722" y="6877709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39">
            <a:extLst>
              <a:ext uri="{FF2B5EF4-FFF2-40B4-BE49-F238E27FC236}">
                <a16:creationId xmlns:a16="http://schemas.microsoft.com/office/drawing/2014/main" id="{7906EA7C-AEEA-644F-A2CB-D8BEB057DB92}"/>
              </a:ext>
            </a:extLst>
          </p:cNvPr>
          <p:cNvSpPr/>
          <p:nvPr/>
        </p:nvSpPr>
        <p:spPr>
          <a:xfrm>
            <a:off x="17949481" y="5981388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40">
            <a:extLst>
              <a:ext uri="{FF2B5EF4-FFF2-40B4-BE49-F238E27FC236}">
                <a16:creationId xmlns:a16="http://schemas.microsoft.com/office/drawing/2014/main" id="{3B302B3C-A974-2E46-A7B1-4EA36B0C5E2A}"/>
              </a:ext>
            </a:extLst>
          </p:cNvPr>
          <p:cNvSpPr/>
          <p:nvPr/>
        </p:nvSpPr>
        <p:spPr>
          <a:xfrm>
            <a:off x="20274340" y="5202455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41">
            <a:extLst>
              <a:ext uri="{FF2B5EF4-FFF2-40B4-BE49-F238E27FC236}">
                <a16:creationId xmlns:a16="http://schemas.microsoft.com/office/drawing/2014/main" id="{D09ABB6C-65EB-4E4E-AE31-F622C392F678}"/>
              </a:ext>
            </a:extLst>
          </p:cNvPr>
          <p:cNvSpPr/>
          <p:nvPr/>
        </p:nvSpPr>
        <p:spPr>
          <a:xfrm>
            <a:off x="19563583" y="5202455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42">
            <a:extLst>
              <a:ext uri="{FF2B5EF4-FFF2-40B4-BE49-F238E27FC236}">
                <a16:creationId xmlns:a16="http://schemas.microsoft.com/office/drawing/2014/main" id="{35212C0E-A598-4F44-AD7C-D8FBDC852738}"/>
              </a:ext>
            </a:extLst>
          </p:cNvPr>
          <p:cNvSpPr/>
          <p:nvPr/>
        </p:nvSpPr>
        <p:spPr>
          <a:xfrm>
            <a:off x="18799326" y="5981388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43">
            <a:extLst>
              <a:ext uri="{FF2B5EF4-FFF2-40B4-BE49-F238E27FC236}">
                <a16:creationId xmlns:a16="http://schemas.microsoft.com/office/drawing/2014/main" id="{8C76A28B-C2E8-A645-9A8C-1EA5E4E0E275}"/>
              </a:ext>
            </a:extLst>
          </p:cNvPr>
          <p:cNvSpPr/>
          <p:nvPr/>
        </p:nvSpPr>
        <p:spPr>
          <a:xfrm>
            <a:off x="21051100" y="6877709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44">
            <a:extLst>
              <a:ext uri="{FF2B5EF4-FFF2-40B4-BE49-F238E27FC236}">
                <a16:creationId xmlns:a16="http://schemas.microsoft.com/office/drawing/2014/main" id="{88642EF8-9F8E-8F47-8EC9-88425A9DCEDA}"/>
              </a:ext>
            </a:extLst>
          </p:cNvPr>
          <p:cNvSpPr/>
          <p:nvPr/>
        </p:nvSpPr>
        <p:spPr>
          <a:xfrm>
            <a:off x="21983013" y="6878983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45">
            <a:extLst>
              <a:ext uri="{FF2B5EF4-FFF2-40B4-BE49-F238E27FC236}">
                <a16:creationId xmlns:a16="http://schemas.microsoft.com/office/drawing/2014/main" id="{FC284BDF-EDF4-BA45-B5F0-ED2C241E309C}"/>
              </a:ext>
            </a:extLst>
          </p:cNvPr>
          <p:cNvSpPr/>
          <p:nvPr/>
        </p:nvSpPr>
        <p:spPr>
          <a:xfrm>
            <a:off x="22714390" y="5889822"/>
            <a:ext cx="394435" cy="3944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CuadroTexto 350">
            <a:extLst>
              <a:ext uri="{FF2B5EF4-FFF2-40B4-BE49-F238E27FC236}">
                <a16:creationId xmlns:a16="http://schemas.microsoft.com/office/drawing/2014/main" id="{5B9C128F-7FA5-3140-BC5F-1BFFBAC4FEF0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61" name="CuadroTexto 351">
            <a:extLst>
              <a:ext uri="{FF2B5EF4-FFF2-40B4-BE49-F238E27FC236}">
                <a16:creationId xmlns:a16="http://schemas.microsoft.com/office/drawing/2014/main" id="{00A6025B-D036-7F48-98CD-430AB9D6110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54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adroTexto 350">
            <a:extLst>
              <a:ext uri="{FF2B5EF4-FFF2-40B4-BE49-F238E27FC236}">
                <a16:creationId xmlns:a16="http://schemas.microsoft.com/office/drawing/2014/main" id="{5B9C128F-7FA5-3140-BC5F-1BFFBAC4FEF0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61" name="CuadroTexto 351">
            <a:extLst>
              <a:ext uri="{FF2B5EF4-FFF2-40B4-BE49-F238E27FC236}">
                <a16:creationId xmlns:a16="http://schemas.microsoft.com/office/drawing/2014/main" id="{00A6025B-D036-7F48-98CD-430AB9D6110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C2735E35-23D9-904C-A7EF-B7949BF29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284947"/>
              </p:ext>
            </p:extLst>
          </p:nvPr>
        </p:nvGraphicFramePr>
        <p:xfrm>
          <a:off x="1065293" y="3390900"/>
          <a:ext cx="22247066" cy="9528462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70883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70883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70883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4400" b="1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70883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70883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64191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  <a:endParaRPr lang="es-SV" sz="2800" b="0" i="0" dirty="0">
                        <a:solidFill>
                          <a:schemeClr val="bg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0" i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  <a:endParaRPr lang="es-SV" sz="2800" b="0" i="0" dirty="0">
                        <a:solidFill>
                          <a:schemeClr val="bg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34976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  <a:endParaRPr lang="es-SV" sz="2400" b="0" i="0" dirty="0">
                        <a:solidFill>
                          <a:schemeClr val="bg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3497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3497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34976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3497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3497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6732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adroTexto 350">
            <a:extLst>
              <a:ext uri="{FF2B5EF4-FFF2-40B4-BE49-F238E27FC236}">
                <a16:creationId xmlns:a16="http://schemas.microsoft.com/office/drawing/2014/main" id="{5B9C128F-7FA5-3140-BC5F-1BFFBAC4FEF0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61" name="CuadroTexto 351">
            <a:extLst>
              <a:ext uri="{FF2B5EF4-FFF2-40B4-BE49-F238E27FC236}">
                <a16:creationId xmlns:a16="http://schemas.microsoft.com/office/drawing/2014/main" id="{00A6025B-D036-7F48-98CD-430AB9D6110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4DDF85D-F10F-1240-A61A-930D6238B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725877"/>
              </p:ext>
            </p:extLst>
          </p:nvPr>
        </p:nvGraphicFramePr>
        <p:xfrm>
          <a:off x="950439" y="3519494"/>
          <a:ext cx="22476774" cy="971879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64361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7516869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recommens an 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must agree the recommendations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will implement the desicion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providing input to the recommendations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The single decision maker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23951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</a:t>
                      </a:r>
                    </a:p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  <p:sp>
        <p:nvSpPr>
          <p:cNvPr id="7" name="Oval 139">
            <a:extLst>
              <a:ext uri="{FF2B5EF4-FFF2-40B4-BE49-F238E27FC236}">
                <a16:creationId xmlns:a16="http://schemas.microsoft.com/office/drawing/2014/main" id="{5E089EC8-F3BB-0B4A-8D40-200303013B46}"/>
              </a:ext>
            </a:extLst>
          </p:cNvPr>
          <p:cNvSpPr/>
          <p:nvPr/>
        </p:nvSpPr>
        <p:spPr>
          <a:xfrm>
            <a:off x="11896839" y="4814320"/>
            <a:ext cx="3296554" cy="302294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  <a:p>
            <a:pPr algn="ctr"/>
            <a:endParaRPr lang="en-US" sz="1800" dirty="0">
              <a:solidFill>
                <a:schemeClr val="bg1"/>
              </a:solidFill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1800" dirty="0">
                <a:solidFill>
                  <a:schemeClr val="bg1"/>
                </a:solidFill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</a:t>
            </a:r>
          </a:p>
          <a:p>
            <a:pPr algn="ctr"/>
            <a:endParaRPr lang="en-US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5" name="Oval 139">
            <a:extLst>
              <a:ext uri="{FF2B5EF4-FFF2-40B4-BE49-F238E27FC236}">
                <a16:creationId xmlns:a16="http://schemas.microsoft.com/office/drawing/2014/main" id="{6FE7310F-1E40-F24C-AB75-48955592A2DC}"/>
              </a:ext>
            </a:extLst>
          </p:cNvPr>
          <p:cNvSpPr/>
          <p:nvPr/>
        </p:nvSpPr>
        <p:spPr>
          <a:xfrm>
            <a:off x="15844190" y="4814320"/>
            <a:ext cx="3296554" cy="3022944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  <a:p>
            <a:pPr algn="ctr"/>
            <a:endParaRPr lang="en-US" sz="1800" dirty="0">
              <a:solidFill>
                <a:schemeClr val="bg1"/>
              </a:solidFill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1800" dirty="0">
                <a:solidFill>
                  <a:schemeClr val="bg1"/>
                </a:solidFill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</a:t>
            </a:r>
          </a:p>
          <a:p>
            <a:pPr algn="ctr"/>
            <a:endParaRPr lang="en-US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Oval 139">
            <a:extLst>
              <a:ext uri="{FF2B5EF4-FFF2-40B4-BE49-F238E27FC236}">
                <a16:creationId xmlns:a16="http://schemas.microsoft.com/office/drawing/2014/main" id="{8F930318-8A1A-384E-8CBC-3D12F29F576E}"/>
              </a:ext>
            </a:extLst>
          </p:cNvPr>
          <p:cNvSpPr/>
          <p:nvPr/>
        </p:nvSpPr>
        <p:spPr>
          <a:xfrm>
            <a:off x="19791542" y="4814320"/>
            <a:ext cx="3296554" cy="3022944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  <a:p>
            <a:pPr algn="ctr"/>
            <a:endParaRPr lang="en-US" sz="1800" dirty="0">
              <a:solidFill>
                <a:schemeClr val="bg1"/>
              </a:solidFill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1800" dirty="0">
                <a:solidFill>
                  <a:schemeClr val="bg1"/>
                </a:solidFill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</a:t>
            </a:r>
          </a:p>
          <a:p>
            <a:pPr algn="ctr"/>
            <a:endParaRPr lang="en-US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31539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350">
            <a:extLst>
              <a:ext uri="{FF2B5EF4-FFF2-40B4-BE49-F238E27FC236}">
                <a16:creationId xmlns:a16="http://schemas.microsoft.com/office/drawing/2014/main" id="{D5EF1124-E3F9-7A49-88AC-7E7A30A89920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3" name="CuadroTexto 351">
            <a:extLst>
              <a:ext uri="{FF2B5EF4-FFF2-40B4-BE49-F238E27FC236}">
                <a16:creationId xmlns:a16="http://schemas.microsoft.com/office/drawing/2014/main" id="{BC2E3FD2-B0FB-2D42-9D57-0F487722E33E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7678587-3169-E44D-87FB-5F6C65CAC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306768"/>
              </p:ext>
            </p:extLst>
          </p:nvPr>
        </p:nvGraphicFramePr>
        <p:xfrm>
          <a:off x="950439" y="3519494"/>
          <a:ext cx="22476774" cy="971879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64361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7516869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</a:t>
                      </a:r>
                    </a:p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23951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</a:t>
                      </a:r>
                    </a:p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0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945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" name="Tabla 145">
            <a:extLst>
              <a:ext uri="{FF2B5EF4-FFF2-40B4-BE49-F238E27FC236}">
                <a16:creationId xmlns:a16="http://schemas.microsoft.com/office/drawing/2014/main" id="{82789CB4-2163-E54E-B56A-6E3A9692A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302255"/>
              </p:ext>
            </p:extLst>
          </p:nvPr>
        </p:nvGraphicFramePr>
        <p:xfrm>
          <a:off x="1065293" y="3779521"/>
          <a:ext cx="22247066" cy="9039863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4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19877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02416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024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024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02416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024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024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  <p:sp>
        <p:nvSpPr>
          <p:cNvPr id="90" name="Right Arrow 141">
            <a:extLst>
              <a:ext uri="{FF2B5EF4-FFF2-40B4-BE49-F238E27FC236}">
                <a16:creationId xmlns:a16="http://schemas.microsoft.com/office/drawing/2014/main" id="{25CE7829-9080-5F46-B5D9-66B3B89B44D4}"/>
              </a:ext>
            </a:extLst>
          </p:cNvPr>
          <p:cNvSpPr/>
          <p:nvPr/>
        </p:nvSpPr>
        <p:spPr>
          <a:xfrm>
            <a:off x="20376076" y="5138004"/>
            <a:ext cx="2666534" cy="825474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ight Arrow 142">
            <a:extLst>
              <a:ext uri="{FF2B5EF4-FFF2-40B4-BE49-F238E27FC236}">
                <a16:creationId xmlns:a16="http://schemas.microsoft.com/office/drawing/2014/main" id="{B5988574-8F3D-5E41-877E-031E6EEF211A}"/>
              </a:ext>
            </a:extLst>
          </p:cNvPr>
          <p:cNvSpPr/>
          <p:nvPr/>
        </p:nvSpPr>
        <p:spPr>
          <a:xfrm>
            <a:off x="17016422" y="6949975"/>
            <a:ext cx="2666534" cy="82547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ight Arrow 143">
            <a:extLst>
              <a:ext uri="{FF2B5EF4-FFF2-40B4-BE49-F238E27FC236}">
                <a16:creationId xmlns:a16="http://schemas.microsoft.com/office/drawing/2014/main" id="{8BBF6D52-617D-AB48-A562-DE6657BA4C98}"/>
              </a:ext>
            </a:extLst>
          </p:cNvPr>
          <p:cNvSpPr/>
          <p:nvPr/>
        </p:nvSpPr>
        <p:spPr>
          <a:xfrm>
            <a:off x="14150638" y="5685180"/>
            <a:ext cx="1707442" cy="825474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CuadroTexto 350">
            <a:extLst>
              <a:ext uri="{FF2B5EF4-FFF2-40B4-BE49-F238E27FC236}">
                <a16:creationId xmlns:a16="http://schemas.microsoft.com/office/drawing/2014/main" id="{50DEB7E8-91BD-B842-9FD0-FB5735585E88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45" name="CuadroTexto 351">
            <a:extLst>
              <a:ext uri="{FF2B5EF4-FFF2-40B4-BE49-F238E27FC236}">
                <a16:creationId xmlns:a16="http://schemas.microsoft.com/office/drawing/2014/main" id="{48658148-9AF2-AC4B-A57F-D532B15D3FD8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668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adroTexto 350">
            <a:extLst>
              <a:ext uri="{FF2B5EF4-FFF2-40B4-BE49-F238E27FC236}">
                <a16:creationId xmlns:a16="http://schemas.microsoft.com/office/drawing/2014/main" id="{50DEB7E8-91BD-B842-9FD0-FB5735585E88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45" name="CuadroTexto 351">
            <a:extLst>
              <a:ext uri="{FF2B5EF4-FFF2-40B4-BE49-F238E27FC236}">
                <a16:creationId xmlns:a16="http://schemas.microsoft.com/office/drawing/2014/main" id="{48658148-9AF2-AC4B-A57F-D532B15D3FD8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11D50990-C18C-4047-8425-A8FB32129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859707"/>
              </p:ext>
            </p:extLst>
          </p:nvPr>
        </p:nvGraphicFramePr>
        <p:xfrm>
          <a:off x="1065293" y="3519493"/>
          <a:ext cx="22247066" cy="917432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0154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0154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2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0154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0154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0154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91480">
                <a:tc>
                  <a:txBody>
                    <a:bodyPr/>
                    <a:lstStyle/>
                    <a:p>
                      <a:pPr algn="ctr"/>
                      <a:r>
                        <a:rPr lang="es-SV" sz="2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55027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55027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55027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55027">
                <a:tc rowSpan="2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55027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902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" name="Tabla 153">
            <a:extLst>
              <a:ext uri="{FF2B5EF4-FFF2-40B4-BE49-F238E27FC236}">
                <a16:creationId xmlns:a16="http://schemas.microsoft.com/office/drawing/2014/main" id="{592FD542-52A2-1B42-BFBF-414C38210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934550"/>
              </p:ext>
            </p:extLst>
          </p:nvPr>
        </p:nvGraphicFramePr>
        <p:xfrm>
          <a:off x="950439" y="3519494"/>
          <a:ext cx="22476774" cy="971879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64361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7516869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23951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</a:t>
                      </a:r>
                    </a:p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  <p:grpSp>
        <p:nvGrpSpPr>
          <p:cNvPr id="143" name="Group 1">
            <a:extLst>
              <a:ext uri="{FF2B5EF4-FFF2-40B4-BE49-F238E27FC236}">
                <a16:creationId xmlns:a16="http://schemas.microsoft.com/office/drawing/2014/main" id="{E21E40AD-1595-F14A-B160-A5AE4908521E}"/>
              </a:ext>
            </a:extLst>
          </p:cNvPr>
          <p:cNvGrpSpPr/>
          <p:nvPr/>
        </p:nvGrpSpPr>
        <p:grpSpPr>
          <a:xfrm>
            <a:off x="19782287" y="5127620"/>
            <a:ext cx="3412634" cy="1485431"/>
            <a:chOff x="9847665" y="6249031"/>
            <a:chExt cx="3412634" cy="1485431"/>
          </a:xfrm>
        </p:grpSpPr>
        <p:sp>
          <p:nvSpPr>
            <p:cNvPr id="144" name="Rectangle 86">
              <a:extLst>
                <a:ext uri="{FF2B5EF4-FFF2-40B4-BE49-F238E27FC236}">
                  <a16:creationId xmlns:a16="http://schemas.microsoft.com/office/drawing/2014/main" id="{83F8B4F8-4F24-524C-BACD-87849CAF257A}"/>
                </a:ext>
              </a:extLst>
            </p:cNvPr>
            <p:cNvSpPr/>
            <p:nvPr/>
          </p:nvSpPr>
          <p:spPr>
            <a:xfrm>
              <a:off x="9847665" y="6249031"/>
              <a:ext cx="3412634" cy="148543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bg1"/>
                </a:solidFill>
              </a:endParaRPr>
            </a:p>
          </p:txBody>
        </p:sp>
        <p:sp>
          <p:nvSpPr>
            <p:cNvPr id="145" name="Rectangle 56">
              <a:extLst>
                <a:ext uri="{FF2B5EF4-FFF2-40B4-BE49-F238E27FC236}">
                  <a16:creationId xmlns:a16="http://schemas.microsoft.com/office/drawing/2014/main" id="{99D9008E-E993-B04B-B055-3918DC1B82AF}"/>
                </a:ext>
              </a:extLst>
            </p:cNvPr>
            <p:cNvSpPr/>
            <p:nvPr/>
          </p:nvSpPr>
          <p:spPr>
            <a:xfrm>
              <a:off x="10017312" y="6637803"/>
              <a:ext cx="307334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Lato Light" panose="020F0302020204030203" pitchFamily="34" charset="77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146" name="Group 2">
            <a:extLst>
              <a:ext uri="{FF2B5EF4-FFF2-40B4-BE49-F238E27FC236}">
                <a16:creationId xmlns:a16="http://schemas.microsoft.com/office/drawing/2014/main" id="{CC044779-C5BF-654D-AFAA-7BF349806522}"/>
              </a:ext>
            </a:extLst>
          </p:cNvPr>
          <p:cNvGrpSpPr/>
          <p:nvPr/>
        </p:nvGrpSpPr>
        <p:grpSpPr>
          <a:xfrm>
            <a:off x="11917791" y="6021733"/>
            <a:ext cx="3412634" cy="1485431"/>
            <a:chOff x="9847665" y="8008503"/>
            <a:chExt cx="3412634" cy="1485431"/>
          </a:xfrm>
        </p:grpSpPr>
        <p:sp>
          <p:nvSpPr>
            <p:cNvPr id="147" name="Rectangle 87">
              <a:extLst>
                <a:ext uri="{FF2B5EF4-FFF2-40B4-BE49-F238E27FC236}">
                  <a16:creationId xmlns:a16="http://schemas.microsoft.com/office/drawing/2014/main" id="{137C2DC3-F35D-044B-94EF-EF31219435DC}"/>
                </a:ext>
              </a:extLst>
            </p:cNvPr>
            <p:cNvSpPr/>
            <p:nvPr/>
          </p:nvSpPr>
          <p:spPr>
            <a:xfrm>
              <a:off x="9847665" y="8008503"/>
              <a:ext cx="3412634" cy="14854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bg1"/>
                </a:solidFill>
              </a:endParaRPr>
            </a:p>
          </p:txBody>
        </p:sp>
        <p:sp>
          <p:nvSpPr>
            <p:cNvPr id="148" name="Rectangle 56">
              <a:extLst>
                <a:ext uri="{FF2B5EF4-FFF2-40B4-BE49-F238E27FC236}">
                  <a16:creationId xmlns:a16="http://schemas.microsoft.com/office/drawing/2014/main" id="{9DE396C9-21AA-9449-800E-BFBAA49FF9E3}"/>
                </a:ext>
              </a:extLst>
            </p:cNvPr>
            <p:cNvSpPr/>
            <p:nvPr/>
          </p:nvSpPr>
          <p:spPr>
            <a:xfrm>
              <a:off x="10017312" y="8412815"/>
              <a:ext cx="307334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Lato Light" panose="020F0302020204030203" pitchFamily="34" charset="77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149" name="Group 139">
            <a:extLst>
              <a:ext uri="{FF2B5EF4-FFF2-40B4-BE49-F238E27FC236}">
                <a16:creationId xmlns:a16="http://schemas.microsoft.com/office/drawing/2014/main" id="{C7956ABD-C64C-A34E-B36C-B5E9CA710C15}"/>
              </a:ext>
            </a:extLst>
          </p:cNvPr>
          <p:cNvGrpSpPr/>
          <p:nvPr/>
        </p:nvGrpSpPr>
        <p:grpSpPr>
          <a:xfrm>
            <a:off x="15850039" y="5870335"/>
            <a:ext cx="3412634" cy="1485431"/>
            <a:chOff x="9847665" y="8008503"/>
            <a:chExt cx="3412634" cy="1485431"/>
          </a:xfrm>
        </p:grpSpPr>
        <p:sp>
          <p:nvSpPr>
            <p:cNvPr id="150" name="Rectangle 140">
              <a:extLst>
                <a:ext uri="{FF2B5EF4-FFF2-40B4-BE49-F238E27FC236}">
                  <a16:creationId xmlns:a16="http://schemas.microsoft.com/office/drawing/2014/main" id="{B97F36C9-A54A-9E4D-97B2-A518BB09BBE9}"/>
                </a:ext>
              </a:extLst>
            </p:cNvPr>
            <p:cNvSpPr/>
            <p:nvPr/>
          </p:nvSpPr>
          <p:spPr>
            <a:xfrm>
              <a:off x="9847665" y="8008503"/>
              <a:ext cx="3412634" cy="14854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bg1"/>
                </a:solidFill>
              </a:endParaRPr>
            </a:p>
          </p:txBody>
        </p:sp>
        <p:sp>
          <p:nvSpPr>
            <p:cNvPr id="151" name="Rectangle 56">
              <a:extLst>
                <a:ext uri="{FF2B5EF4-FFF2-40B4-BE49-F238E27FC236}">
                  <a16:creationId xmlns:a16="http://schemas.microsoft.com/office/drawing/2014/main" id="{1DF6A538-0618-F743-9581-BFFB0E6B19DD}"/>
                </a:ext>
              </a:extLst>
            </p:cNvPr>
            <p:cNvSpPr/>
            <p:nvPr/>
          </p:nvSpPr>
          <p:spPr>
            <a:xfrm>
              <a:off x="10017312" y="8412815"/>
              <a:ext cx="307334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Lato Light" panose="020F0302020204030203" pitchFamily="34" charset="77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sp>
        <p:nvSpPr>
          <p:cNvPr id="152" name="CuadroTexto 350">
            <a:extLst>
              <a:ext uri="{FF2B5EF4-FFF2-40B4-BE49-F238E27FC236}">
                <a16:creationId xmlns:a16="http://schemas.microsoft.com/office/drawing/2014/main" id="{97F98A44-E8BF-B049-902A-082F75C8BD35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53" name="CuadroTexto 351">
            <a:extLst>
              <a:ext uri="{FF2B5EF4-FFF2-40B4-BE49-F238E27FC236}">
                <a16:creationId xmlns:a16="http://schemas.microsoft.com/office/drawing/2014/main" id="{8121BE32-DA80-044D-B2D3-9808CC01AFED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462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Tabla 143">
            <a:extLst>
              <a:ext uri="{FF2B5EF4-FFF2-40B4-BE49-F238E27FC236}">
                <a16:creationId xmlns:a16="http://schemas.microsoft.com/office/drawing/2014/main" id="{9BF61320-2DB9-2C45-8A34-E25D82FA96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855271"/>
              </p:ext>
            </p:extLst>
          </p:nvPr>
        </p:nvGraphicFramePr>
        <p:xfrm>
          <a:off x="1065293" y="3931921"/>
          <a:ext cx="22247066" cy="846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242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242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4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242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242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242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22641">
                <a:tc>
                  <a:txBody>
                    <a:bodyPr/>
                    <a:lstStyle/>
                    <a:p>
                      <a:pPr algn="ctr"/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04447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04447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04447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04447">
                <a:tc rowSpan="2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04447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  <p:sp>
        <p:nvSpPr>
          <p:cNvPr id="145" name="CuadroTexto 350">
            <a:extLst>
              <a:ext uri="{FF2B5EF4-FFF2-40B4-BE49-F238E27FC236}">
                <a16:creationId xmlns:a16="http://schemas.microsoft.com/office/drawing/2014/main" id="{7D0EEAA1-6FB1-3147-8EA9-F42EC789E7A4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46" name="CuadroTexto 351">
            <a:extLst>
              <a:ext uri="{FF2B5EF4-FFF2-40B4-BE49-F238E27FC236}">
                <a16:creationId xmlns:a16="http://schemas.microsoft.com/office/drawing/2014/main" id="{61EAA917-050C-9541-BA08-394537491D5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982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adroTexto 350">
            <a:extLst>
              <a:ext uri="{FF2B5EF4-FFF2-40B4-BE49-F238E27FC236}">
                <a16:creationId xmlns:a16="http://schemas.microsoft.com/office/drawing/2014/main" id="{7D0EEAA1-6FB1-3147-8EA9-F42EC789E7A4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146" name="CuadroTexto 351">
            <a:extLst>
              <a:ext uri="{FF2B5EF4-FFF2-40B4-BE49-F238E27FC236}">
                <a16:creationId xmlns:a16="http://schemas.microsoft.com/office/drawing/2014/main" id="{61EAA917-050C-9541-BA08-394537491D50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DF52C1-8CC2-6849-8CCB-4185097F9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61005"/>
              </p:ext>
            </p:extLst>
          </p:nvPr>
        </p:nvGraphicFramePr>
        <p:xfrm>
          <a:off x="1065293" y="3506082"/>
          <a:ext cx="22247066" cy="9187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03005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03005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03005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03005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03005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92783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55984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55984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55984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55984">
                <a:tc rowSpan="2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55984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717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350">
            <a:extLst>
              <a:ext uri="{FF2B5EF4-FFF2-40B4-BE49-F238E27FC236}">
                <a16:creationId xmlns:a16="http://schemas.microsoft.com/office/drawing/2014/main" id="{4028A58E-398D-F64E-B9CE-53BF1DF67992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3" name="CuadroTexto 351">
            <a:extLst>
              <a:ext uri="{FF2B5EF4-FFF2-40B4-BE49-F238E27FC236}">
                <a16:creationId xmlns:a16="http://schemas.microsoft.com/office/drawing/2014/main" id="{41565E58-139C-084F-B01E-09467C03730C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9253BCC-447A-3C46-AE6D-5AD0DBC13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551845"/>
              </p:ext>
            </p:extLst>
          </p:nvPr>
        </p:nvGraphicFramePr>
        <p:xfrm>
          <a:off x="950439" y="3519494"/>
          <a:ext cx="22476774" cy="971879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64361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7516869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982962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</a:t>
                      </a:r>
                    </a:p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Person who recommens an 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AGREE: </a:t>
                      </a:r>
                    </a:p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who must agree the recommendations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  <a:endParaRPr lang="es-SV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PERFORM: </a:t>
                      </a:r>
                    </a:p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who will implement the desicion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INPUT: </a:t>
                      </a:r>
                    </a:p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Person providing input to the recommendations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1052478">
                <a:tc>
                  <a:txBody>
                    <a:bodyPr/>
                    <a:lstStyle/>
                    <a:p>
                      <a:pPr algn="ctr"/>
                      <a:r>
                        <a:rPr lang="es-SV" sz="4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DECIDE: </a:t>
                      </a:r>
                    </a:p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The single decision maker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23951">
                <a:tc>
                  <a:txBody>
                    <a:bodyPr/>
                    <a:lstStyle/>
                    <a:p>
                      <a:pPr algn="ctr"/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Planning </a:t>
                      </a:r>
                    </a:p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decisions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05409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05409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  <p:grpSp>
        <p:nvGrpSpPr>
          <p:cNvPr id="8" name="Group 5">
            <a:extLst>
              <a:ext uri="{FF2B5EF4-FFF2-40B4-BE49-F238E27FC236}">
                <a16:creationId xmlns:a16="http://schemas.microsoft.com/office/drawing/2014/main" id="{9FFD49D2-0DA0-814B-B95D-40093F35C979}"/>
              </a:ext>
            </a:extLst>
          </p:cNvPr>
          <p:cNvGrpSpPr/>
          <p:nvPr/>
        </p:nvGrpSpPr>
        <p:grpSpPr>
          <a:xfrm>
            <a:off x="12692760" y="5747855"/>
            <a:ext cx="1478460" cy="1478460"/>
            <a:chOff x="22899190" y="-2983856"/>
            <a:chExt cx="1478460" cy="1478460"/>
          </a:xfrm>
        </p:grpSpPr>
        <p:sp>
          <p:nvSpPr>
            <p:cNvPr id="9" name="Oval 140">
              <a:extLst>
                <a:ext uri="{FF2B5EF4-FFF2-40B4-BE49-F238E27FC236}">
                  <a16:creationId xmlns:a16="http://schemas.microsoft.com/office/drawing/2014/main" id="{7C72B1B4-CB18-DA47-9743-2E440B4787FE}"/>
                </a:ext>
              </a:extLst>
            </p:cNvPr>
            <p:cNvSpPr/>
            <p:nvPr/>
          </p:nvSpPr>
          <p:spPr>
            <a:xfrm>
              <a:off x="22899190" y="-2983856"/>
              <a:ext cx="1478460" cy="147846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áfico 48">
              <a:extLst>
                <a:ext uri="{FF2B5EF4-FFF2-40B4-BE49-F238E27FC236}">
                  <a16:creationId xmlns:a16="http://schemas.microsoft.com/office/drawing/2014/main" id="{C72FE242-A3BC-6046-9E1C-6D40B38A46E3}"/>
                </a:ext>
              </a:extLst>
            </p:cNvPr>
            <p:cNvGrpSpPr/>
            <p:nvPr/>
          </p:nvGrpSpPr>
          <p:grpSpPr>
            <a:xfrm>
              <a:off x="23396099" y="-2578342"/>
              <a:ext cx="597977" cy="597977"/>
              <a:chOff x="1719249" y="239858"/>
              <a:chExt cx="597977" cy="597977"/>
            </a:xfrm>
            <a:solidFill>
              <a:schemeClr val="bg1"/>
            </a:solidFill>
          </p:grpSpPr>
          <p:sp>
            <p:nvSpPr>
              <p:cNvPr id="11" name="Forma libre 288">
                <a:extLst>
                  <a:ext uri="{FF2B5EF4-FFF2-40B4-BE49-F238E27FC236}">
                    <a16:creationId xmlns:a16="http://schemas.microsoft.com/office/drawing/2014/main" id="{B548BBE4-8D5D-054D-A863-7FBD119A9A27}"/>
                  </a:ext>
                </a:extLst>
              </p:cNvPr>
              <p:cNvSpPr/>
              <p:nvPr/>
            </p:nvSpPr>
            <p:spPr>
              <a:xfrm>
                <a:off x="1718373" y="238981"/>
                <a:ext cx="599145" cy="599145"/>
              </a:xfrm>
              <a:custGeom>
                <a:avLst/>
                <a:gdLst>
                  <a:gd name="connsiteX0" fmla="*/ 597710 w 599144"/>
                  <a:gd name="connsiteY0" fmla="*/ 107778 h 599144"/>
                  <a:gd name="connsiteX1" fmla="*/ 588415 w 599144"/>
                  <a:gd name="connsiteY1" fmla="*/ 100697 h 599144"/>
                  <a:gd name="connsiteX2" fmla="*/ 520456 w 599144"/>
                  <a:gd name="connsiteY2" fmla="*/ 79272 h 599144"/>
                  <a:gd name="connsiteX3" fmla="*/ 499020 w 599144"/>
                  <a:gd name="connsiteY3" fmla="*/ 11326 h 599144"/>
                  <a:gd name="connsiteX4" fmla="*/ 491963 w 599144"/>
                  <a:gd name="connsiteY4" fmla="*/ 2019 h 599144"/>
                  <a:gd name="connsiteX5" fmla="*/ 480284 w 599144"/>
                  <a:gd name="connsiteY5" fmla="*/ 2676 h 599144"/>
                  <a:gd name="connsiteX6" fmla="*/ 424442 w 599144"/>
                  <a:gd name="connsiteY6" fmla="*/ 88081 h 599144"/>
                  <a:gd name="connsiteX7" fmla="*/ 424442 w 599144"/>
                  <a:gd name="connsiteY7" fmla="*/ 132049 h 599144"/>
                  <a:gd name="connsiteX8" fmla="*/ 299864 w 599144"/>
                  <a:gd name="connsiteY8" fmla="*/ 262490 h 599144"/>
                  <a:gd name="connsiteX9" fmla="*/ 299864 w 599144"/>
                  <a:gd name="connsiteY9" fmla="*/ 263894 h 599144"/>
                  <a:gd name="connsiteX10" fmla="*/ 299864 w 599144"/>
                  <a:gd name="connsiteY10" fmla="*/ 277090 h 599144"/>
                  <a:gd name="connsiteX11" fmla="*/ 296215 w 599144"/>
                  <a:gd name="connsiteY11" fmla="*/ 285898 h 599144"/>
                  <a:gd name="connsiteX12" fmla="*/ 241225 w 599144"/>
                  <a:gd name="connsiteY12" fmla="*/ 340887 h 599144"/>
                  <a:gd name="connsiteX13" fmla="*/ 232417 w 599144"/>
                  <a:gd name="connsiteY13" fmla="*/ 344537 h 599144"/>
                  <a:gd name="connsiteX14" fmla="*/ 223608 w 599144"/>
                  <a:gd name="connsiteY14" fmla="*/ 340887 h 599144"/>
                  <a:gd name="connsiteX15" fmla="*/ 223608 w 599144"/>
                  <a:gd name="connsiteY15" fmla="*/ 323272 h 599144"/>
                  <a:gd name="connsiteX16" fmla="*/ 274948 w 599144"/>
                  <a:gd name="connsiteY16" fmla="*/ 271932 h 599144"/>
                  <a:gd name="connsiteX17" fmla="*/ 274948 w 599144"/>
                  <a:gd name="connsiteY17" fmla="*/ 262492 h 599144"/>
                  <a:gd name="connsiteX18" fmla="*/ 275653 w 599144"/>
                  <a:gd name="connsiteY18" fmla="*/ 253792 h 599144"/>
                  <a:gd name="connsiteX19" fmla="*/ 250031 w 599144"/>
                  <a:gd name="connsiteY19" fmla="*/ 250035 h 599144"/>
                  <a:gd name="connsiteX20" fmla="*/ 150369 w 599144"/>
                  <a:gd name="connsiteY20" fmla="*/ 349697 h 599144"/>
                  <a:gd name="connsiteX21" fmla="*/ 250034 w 599144"/>
                  <a:gd name="connsiteY21" fmla="*/ 449359 h 599144"/>
                  <a:gd name="connsiteX22" fmla="*/ 349696 w 599144"/>
                  <a:gd name="connsiteY22" fmla="*/ 349697 h 599144"/>
                  <a:gd name="connsiteX23" fmla="*/ 336079 w 599144"/>
                  <a:gd name="connsiteY23" fmla="*/ 299865 h 599144"/>
                  <a:gd name="connsiteX24" fmla="*/ 337238 w 599144"/>
                  <a:gd name="connsiteY24" fmla="*/ 299865 h 599144"/>
                  <a:gd name="connsiteX25" fmla="*/ 396204 w 599144"/>
                  <a:gd name="connsiteY25" fmla="*/ 255815 h 599144"/>
                  <a:gd name="connsiteX26" fmla="*/ 424442 w 599144"/>
                  <a:gd name="connsiteY26" fmla="*/ 349697 h 599144"/>
                  <a:gd name="connsiteX27" fmla="*/ 250033 w 599144"/>
                  <a:gd name="connsiteY27" fmla="*/ 524107 h 599144"/>
                  <a:gd name="connsiteX28" fmla="*/ 75623 w 599144"/>
                  <a:gd name="connsiteY28" fmla="*/ 349696 h 599144"/>
                  <a:gd name="connsiteX29" fmla="*/ 250033 w 599144"/>
                  <a:gd name="connsiteY29" fmla="*/ 175286 h 599144"/>
                  <a:gd name="connsiteX30" fmla="*/ 321107 w 599144"/>
                  <a:gd name="connsiteY30" fmla="*/ 191030 h 599144"/>
                  <a:gd name="connsiteX31" fmla="*/ 379693 w 599144"/>
                  <a:gd name="connsiteY31" fmla="*/ 137229 h 599144"/>
                  <a:gd name="connsiteX32" fmla="*/ 250033 w 599144"/>
                  <a:gd name="connsiteY32" fmla="*/ 100539 h 599144"/>
                  <a:gd name="connsiteX33" fmla="*/ 876 w 599144"/>
                  <a:gd name="connsiteY33" fmla="*/ 349696 h 599144"/>
                  <a:gd name="connsiteX34" fmla="*/ 250034 w 599144"/>
                  <a:gd name="connsiteY34" fmla="*/ 598854 h 599144"/>
                  <a:gd name="connsiteX35" fmla="*/ 499191 w 599144"/>
                  <a:gd name="connsiteY35" fmla="*/ 349697 h 599144"/>
                  <a:gd name="connsiteX36" fmla="*/ 447902 w 599144"/>
                  <a:gd name="connsiteY36" fmla="*/ 198773 h 599144"/>
                  <a:gd name="connsiteX37" fmla="*/ 467681 w 599144"/>
                  <a:gd name="connsiteY37" fmla="*/ 175287 h 599144"/>
                  <a:gd name="connsiteX38" fmla="*/ 511649 w 599144"/>
                  <a:gd name="connsiteY38" fmla="*/ 175287 h 599144"/>
                  <a:gd name="connsiteX39" fmla="*/ 597053 w 599144"/>
                  <a:gd name="connsiteY39" fmla="*/ 119434 h 599144"/>
                  <a:gd name="connsiteX40" fmla="*/ 597710 w 599144"/>
                  <a:gd name="connsiteY40" fmla="*/ 107778 h 59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99144" h="599144">
                    <a:moveTo>
                      <a:pt x="597710" y="107778"/>
                    </a:moveTo>
                    <a:cubicBezTo>
                      <a:pt x="595982" y="104018"/>
                      <a:pt x="592478" y="101366"/>
                      <a:pt x="588415" y="100697"/>
                    </a:cubicBezTo>
                    <a:cubicBezTo>
                      <a:pt x="565300" y="96913"/>
                      <a:pt x="528948" y="87764"/>
                      <a:pt x="520456" y="79272"/>
                    </a:cubicBezTo>
                    <a:cubicBezTo>
                      <a:pt x="511964" y="70780"/>
                      <a:pt x="502816" y="34417"/>
                      <a:pt x="499020" y="11326"/>
                    </a:cubicBezTo>
                    <a:cubicBezTo>
                      <a:pt x="498362" y="7238"/>
                      <a:pt x="495711" y="3759"/>
                      <a:pt x="491963" y="2019"/>
                    </a:cubicBezTo>
                    <a:cubicBezTo>
                      <a:pt x="488168" y="279"/>
                      <a:pt x="483837" y="547"/>
                      <a:pt x="480284" y="2676"/>
                    </a:cubicBezTo>
                    <a:cubicBezTo>
                      <a:pt x="477997" y="4051"/>
                      <a:pt x="424442" y="37009"/>
                      <a:pt x="424442" y="88081"/>
                    </a:cubicBezTo>
                    <a:lnTo>
                      <a:pt x="424442" y="132049"/>
                    </a:lnTo>
                    <a:cubicBezTo>
                      <a:pt x="366534" y="180068"/>
                      <a:pt x="299864" y="240203"/>
                      <a:pt x="299864" y="262490"/>
                    </a:cubicBezTo>
                    <a:lnTo>
                      <a:pt x="299864" y="263894"/>
                    </a:lnTo>
                    <a:lnTo>
                      <a:pt x="299864" y="277090"/>
                    </a:lnTo>
                    <a:cubicBezTo>
                      <a:pt x="299864" y="280398"/>
                      <a:pt x="298551" y="283562"/>
                      <a:pt x="296215" y="285898"/>
                    </a:cubicBezTo>
                    <a:lnTo>
                      <a:pt x="241225" y="340887"/>
                    </a:lnTo>
                    <a:cubicBezTo>
                      <a:pt x="238793" y="343320"/>
                      <a:pt x="235604" y="344537"/>
                      <a:pt x="232417" y="344537"/>
                    </a:cubicBezTo>
                    <a:cubicBezTo>
                      <a:pt x="229230" y="344537"/>
                      <a:pt x="226042" y="343320"/>
                      <a:pt x="223608" y="340887"/>
                    </a:cubicBezTo>
                    <a:cubicBezTo>
                      <a:pt x="218742" y="336021"/>
                      <a:pt x="218742" y="328137"/>
                      <a:pt x="223608" y="323272"/>
                    </a:cubicBezTo>
                    <a:lnTo>
                      <a:pt x="274948" y="271932"/>
                    </a:lnTo>
                    <a:lnTo>
                      <a:pt x="274948" y="262492"/>
                    </a:lnTo>
                    <a:cubicBezTo>
                      <a:pt x="274948" y="260020"/>
                      <a:pt x="274992" y="257216"/>
                      <a:pt x="275653" y="253792"/>
                    </a:cubicBezTo>
                    <a:cubicBezTo>
                      <a:pt x="267428" y="251587"/>
                      <a:pt x="258945" y="250035"/>
                      <a:pt x="250031" y="250035"/>
                    </a:cubicBezTo>
                    <a:cubicBezTo>
                      <a:pt x="195065" y="250035"/>
                      <a:pt x="150369" y="294744"/>
                      <a:pt x="150369" y="349697"/>
                    </a:cubicBezTo>
                    <a:cubicBezTo>
                      <a:pt x="150369" y="404650"/>
                      <a:pt x="195068" y="449359"/>
                      <a:pt x="250034" y="449359"/>
                    </a:cubicBezTo>
                    <a:cubicBezTo>
                      <a:pt x="305000" y="449359"/>
                      <a:pt x="349696" y="404650"/>
                      <a:pt x="349696" y="349697"/>
                    </a:cubicBezTo>
                    <a:cubicBezTo>
                      <a:pt x="349696" y="331479"/>
                      <a:pt x="344706" y="314488"/>
                      <a:pt x="336079" y="299865"/>
                    </a:cubicBezTo>
                    <a:lnTo>
                      <a:pt x="337238" y="299865"/>
                    </a:lnTo>
                    <a:cubicBezTo>
                      <a:pt x="348903" y="299865"/>
                      <a:pt x="370968" y="281528"/>
                      <a:pt x="396204" y="255815"/>
                    </a:cubicBezTo>
                    <a:cubicBezTo>
                      <a:pt x="414398" y="284000"/>
                      <a:pt x="424442" y="316084"/>
                      <a:pt x="424442" y="349697"/>
                    </a:cubicBezTo>
                    <a:cubicBezTo>
                      <a:pt x="424442" y="445869"/>
                      <a:pt x="346191" y="524107"/>
                      <a:pt x="250033" y="524107"/>
                    </a:cubicBezTo>
                    <a:cubicBezTo>
                      <a:pt x="153874" y="524107"/>
                      <a:pt x="75623" y="445867"/>
                      <a:pt x="75623" y="349696"/>
                    </a:cubicBezTo>
                    <a:cubicBezTo>
                      <a:pt x="75623" y="253524"/>
                      <a:pt x="153874" y="175286"/>
                      <a:pt x="250033" y="175286"/>
                    </a:cubicBezTo>
                    <a:cubicBezTo>
                      <a:pt x="274866" y="175286"/>
                      <a:pt x="298827" y="180966"/>
                      <a:pt x="321107" y="191030"/>
                    </a:cubicBezTo>
                    <a:cubicBezTo>
                      <a:pt x="335615" y="176451"/>
                      <a:pt x="354568" y="158857"/>
                      <a:pt x="379693" y="137229"/>
                    </a:cubicBezTo>
                    <a:cubicBezTo>
                      <a:pt x="340810" y="113503"/>
                      <a:pt x="295948" y="100539"/>
                      <a:pt x="250033" y="100539"/>
                    </a:cubicBezTo>
                    <a:cubicBezTo>
                      <a:pt x="112657" y="100539"/>
                      <a:pt x="876" y="212307"/>
                      <a:pt x="876" y="349696"/>
                    </a:cubicBezTo>
                    <a:cubicBezTo>
                      <a:pt x="876" y="487085"/>
                      <a:pt x="112657" y="598854"/>
                      <a:pt x="250034" y="598854"/>
                    </a:cubicBezTo>
                    <a:cubicBezTo>
                      <a:pt x="387411" y="598854"/>
                      <a:pt x="499191" y="487086"/>
                      <a:pt x="499191" y="349697"/>
                    </a:cubicBezTo>
                    <a:cubicBezTo>
                      <a:pt x="499191" y="295120"/>
                      <a:pt x="480918" y="242035"/>
                      <a:pt x="447902" y="198773"/>
                    </a:cubicBezTo>
                    <a:cubicBezTo>
                      <a:pt x="454628" y="190906"/>
                      <a:pt x="461267" y="183020"/>
                      <a:pt x="467681" y="175287"/>
                    </a:cubicBezTo>
                    <a:lnTo>
                      <a:pt x="511649" y="175287"/>
                    </a:lnTo>
                    <a:cubicBezTo>
                      <a:pt x="562745" y="175287"/>
                      <a:pt x="595690" y="121721"/>
                      <a:pt x="597053" y="119434"/>
                    </a:cubicBezTo>
                    <a:cubicBezTo>
                      <a:pt x="599194" y="115893"/>
                      <a:pt x="599437" y="111525"/>
                      <a:pt x="597710" y="1077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2" name="Group 8">
            <a:extLst>
              <a:ext uri="{FF2B5EF4-FFF2-40B4-BE49-F238E27FC236}">
                <a16:creationId xmlns:a16="http://schemas.microsoft.com/office/drawing/2014/main" id="{83A7A68E-D03C-7B40-B931-F9929C485A67}"/>
              </a:ext>
            </a:extLst>
          </p:cNvPr>
          <p:cNvGrpSpPr/>
          <p:nvPr/>
        </p:nvGrpSpPr>
        <p:grpSpPr>
          <a:xfrm>
            <a:off x="20682832" y="5747855"/>
            <a:ext cx="1478460" cy="1478460"/>
            <a:chOff x="22899190" y="369874"/>
            <a:chExt cx="1478460" cy="1478460"/>
          </a:xfrm>
        </p:grpSpPr>
        <p:sp>
          <p:nvSpPr>
            <p:cNvPr id="13" name="Oval 142">
              <a:extLst>
                <a:ext uri="{FF2B5EF4-FFF2-40B4-BE49-F238E27FC236}">
                  <a16:creationId xmlns:a16="http://schemas.microsoft.com/office/drawing/2014/main" id="{700B4167-4C4C-A54B-837C-6AE1BA5DB76D}"/>
                </a:ext>
              </a:extLst>
            </p:cNvPr>
            <p:cNvSpPr/>
            <p:nvPr/>
          </p:nvSpPr>
          <p:spPr>
            <a:xfrm>
              <a:off x="22899190" y="369874"/>
              <a:ext cx="1478460" cy="14784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áfico 22">
              <a:extLst>
                <a:ext uri="{FF2B5EF4-FFF2-40B4-BE49-F238E27FC236}">
                  <a16:creationId xmlns:a16="http://schemas.microsoft.com/office/drawing/2014/main" id="{CBAD9DE5-35FD-E247-9D22-944E2FD6D8A2}"/>
                </a:ext>
              </a:extLst>
            </p:cNvPr>
            <p:cNvGrpSpPr/>
            <p:nvPr/>
          </p:nvGrpSpPr>
          <p:grpSpPr>
            <a:xfrm>
              <a:off x="23332951" y="759435"/>
              <a:ext cx="597977" cy="597977"/>
              <a:chOff x="8610000" y="1514163"/>
              <a:chExt cx="597977" cy="597977"/>
            </a:xfrm>
            <a:solidFill>
              <a:schemeClr val="bg1"/>
            </a:solidFill>
          </p:grpSpPr>
          <p:sp>
            <p:nvSpPr>
              <p:cNvPr id="15" name="Forma libre 340">
                <a:extLst>
                  <a:ext uri="{FF2B5EF4-FFF2-40B4-BE49-F238E27FC236}">
                    <a16:creationId xmlns:a16="http://schemas.microsoft.com/office/drawing/2014/main" id="{44C5CA6B-10B2-A241-A805-E7DF6E511D93}"/>
                  </a:ext>
                </a:extLst>
              </p:cNvPr>
              <p:cNvSpPr/>
              <p:nvPr/>
            </p:nvSpPr>
            <p:spPr>
              <a:xfrm>
                <a:off x="8840245" y="1513207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 341">
                <a:extLst>
                  <a:ext uri="{FF2B5EF4-FFF2-40B4-BE49-F238E27FC236}">
                    <a16:creationId xmlns:a16="http://schemas.microsoft.com/office/drawing/2014/main" id="{2057231F-1821-7249-A3D8-62FD4A66ED16}"/>
                  </a:ext>
                </a:extLst>
              </p:cNvPr>
              <p:cNvSpPr/>
              <p:nvPr/>
            </p:nvSpPr>
            <p:spPr>
              <a:xfrm>
                <a:off x="8785845" y="1662807"/>
                <a:ext cx="246076" cy="123675"/>
              </a:xfrm>
              <a:custGeom>
                <a:avLst/>
                <a:gdLst>
                  <a:gd name="connsiteX0" fmla="*/ 30095 w 246075"/>
                  <a:gd name="connsiteY0" fmla="*/ 123357 h 123675"/>
                  <a:gd name="connsiteX1" fmla="*/ 216618 w 246075"/>
                  <a:gd name="connsiteY1" fmla="*/ 123357 h 123675"/>
                  <a:gd name="connsiteX2" fmla="*/ 245757 w 246075"/>
                  <a:gd name="connsiteY2" fmla="*/ 91906 h 123675"/>
                  <a:gd name="connsiteX3" fmla="*/ 245757 w 246075"/>
                  <a:gd name="connsiteY3" fmla="*/ 83194 h 123675"/>
                  <a:gd name="connsiteX4" fmla="*/ 216378 w 246075"/>
                  <a:gd name="connsiteY4" fmla="*/ 29019 h 123675"/>
                  <a:gd name="connsiteX5" fmla="*/ 123357 w 246075"/>
                  <a:gd name="connsiteY5" fmla="*/ 956 h 123675"/>
                  <a:gd name="connsiteX6" fmla="*/ 30335 w 246075"/>
                  <a:gd name="connsiteY6" fmla="*/ 29019 h 123675"/>
                  <a:gd name="connsiteX7" fmla="*/ 956 w 246075"/>
                  <a:gd name="connsiteY7" fmla="*/ 83194 h 123675"/>
                  <a:gd name="connsiteX8" fmla="*/ 956 w 246075"/>
                  <a:gd name="connsiteY8" fmla="*/ 91906 h 123675"/>
                  <a:gd name="connsiteX9" fmla="*/ 30095 w 246075"/>
                  <a:gd name="connsiteY9" fmla="*/ 123357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30095" y="123357"/>
                    </a:move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7" y="60470"/>
                      <a:pt x="234508" y="39711"/>
                      <a:pt x="216378" y="29019"/>
                    </a:cubicBez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3"/>
                      <a:pt x="14025" y="123357"/>
                      <a:pt x="30095" y="1233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 342">
                <a:extLst>
                  <a:ext uri="{FF2B5EF4-FFF2-40B4-BE49-F238E27FC236}">
                    <a16:creationId xmlns:a16="http://schemas.microsoft.com/office/drawing/2014/main" id="{5F73B908-A4A9-DD42-B6C4-E2C63760955B}"/>
                  </a:ext>
                </a:extLst>
              </p:cNvPr>
              <p:cNvSpPr/>
              <p:nvPr/>
            </p:nvSpPr>
            <p:spPr>
              <a:xfrm>
                <a:off x="8663444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 343">
                <a:extLst>
                  <a:ext uri="{FF2B5EF4-FFF2-40B4-BE49-F238E27FC236}">
                    <a16:creationId xmlns:a16="http://schemas.microsoft.com/office/drawing/2014/main" id="{CB2C0BDB-85BC-2A4C-B532-5E390ED7DF48}"/>
                  </a:ext>
                </a:extLst>
              </p:cNvPr>
              <p:cNvSpPr/>
              <p:nvPr/>
            </p:nvSpPr>
            <p:spPr>
              <a:xfrm>
                <a:off x="8609044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3 h 123675"/>
                  <a:gd name="connsiteX4" fmla="*/ 956 w 246075"/>
                  <a:gd name="connsiteY4" fmla="*/ 91905 h 123675"/>
                  <a:gd name="connsiteX5" fmla="*/ 30095 w 246075"/>
                  <a:gd name="connsiteY5" fmla="*/ 123355 h 123675"/>
                  <a:gd name="connsiteX6" fmla="*/ 216618 w 246075"/>
                  <a:gd name="connsiteY6" fmla="*/ 123355 h 123675"/>
                  <a:gd name="connsiteX7" fmla="*/ 245757 w 246075"/>
                  <a:gd name="connsiteY7" fmla="*/ 91905 h 123675"/>
                  <a:gd name="connsiteX8" fmla="*/ 245757 w 246075"/>
                  <a:gd name="connsiteY8" fmla="*/ 83193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50" y="16217"/>
                      <a:pt x="30335" y="29019"/>
                    </a:cubicBezTo>
                    <a:cubicBezTo>
                      <a:pt x="12206" y="39710"/>
                      <a:pt x="956" y="60468"/>
                      <a:pt x="956" y="83193"/>
                    </a:cubicBezTo>
                    <a:lnTo>
                      <a:pt x="956" y="91905"/>
                    </a:lnTo>
                    <a:cubicBezTo>
                      <a:pt x="956" y="109250"/>
                      <a:pt x="14025" y="123355"/>
                      <a:pt x="30095" y="123355"/>
                    </a:cubicBezTo>
                    <a:lnTo>
                      <a:pt x="216618" y="123355"/>
                    </a:lnTo>
                    <a:cubicBezTo>
                      <a:pt x="232688" y="123355"/>
                      <a:pt x="245757" y="109250"/>
                      <a:pt x="245757" y="91905"/>
                    </a:cubicBezTo>
                    <a:lnTo>
                      <a:pt x="245757" y="83193"/>
                    </a:lnTo>
                    <a:cubicBezTo>
                      <a:pt x="245757" y="60468"/>
                      <a:pt x="234508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 344">
                <a:extLst>
                  <a:ext uri="{FF2B5EF4-FFF2-40B4-BE49-F238E27FC236}">
                    <a16:creationId xmlns:a16="http://schemas.microsoft.com/office/drawing/2014/main" id="{5E69BA5C-A7D1-2141-AC6B-BD408932DB63}"/>
                  </a:ext>
                </a:extLst>
              </p:cNvPr>
              <p:cNvSpPr/>
              <p:nvPr/>
            </p:nvSpPr>
            <p:spPr>
              <a:xfrm>
                <a:off x="9017045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 345">
                <a:extLst>
                  <a:ext uri="{FF2B5EF4-FFF2-40B4-BE49-F238E27FC236}">
                    <a16:creationId xmlns:a16="http://schemas.microsoft.com/office/drawing/2014/main" id="{40DB9FA1-9DA6-E44D-BEB2-A3D45C6462F6}"/>
                  </a:ext>
                </a:extLst>
              </p:cNvPr>
              <p:cNvSpPr/>
              <p:nvPr/>
            </p:nvSpPr>
            <p:spPr>
              <a:xfrm>
                <a:off x="8962646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4 h 123675"/>
                  <a:gd name="connsiteX4" fmla="*/ 956 w 246075"/>
                  <a:gd name="connsiteY4" fmla="*/ 91906 h 123675"/>
                  <a:gd name="connsiteX5" fmla="*/ 30095 w 246075"/>
                  <a:gd name="connsiteY5" fmla="*/ 123357 h 123675"/>
                  <a:gd name="connsiteX6" fmla="*/ 216618 w 246075"/>
                  <a:gd name="connsiteY6" fmla="*/ 123357 h 123675"/>
                  <a:gd name="connsiteX7" fmla="*/ 245757 w 246075"/>
                  <a:gd name="connsiteY7" fmla="*/ 91906 h 123675"/>
                  <a:gd name="connsiteX8" fmla="*/ 245757 w 246075"/>
                  <a:gd name="connsiteY8" fmla="*/ 83194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1"/>
                      <a:pt x="14025" y="123357"/>
                      <a:pt x="30095" y="123357"/>
                    </a:cubicBez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6" y="60468"/>
                      <a:pt x="234506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Forma libre 346">
                <a:extLst>
                  <a:ext uri="{FF2B5EF4-FFF2-40B4-BE49-F238E27FC236}">
                    <a16:creationId xmlns:a16="http://schemas.microsoft.com/office/drawing/2014/main" id="{2D8DA40F-A9E5-B849-B516-DC2D72D00B89}"/>
                  </a:ext>
                </a:extLst>
              </p:cNvPr>
              <p:cNvSpPr/>
              <p:nvPr/>
            </p:nvSpPr>
            <p:spPr>
              <a:xfrm>
                <a:off x="8826643" y="1812408"/>
                <a:ext cx="164476" cy="164476"/>
              </a:xfrm>
              <a:custGeom>
                <a:avLst/>
                <a:gdLst>
                  <a:gd name="connsiteX0" fmla="*/ 150545 w 164475"/>
                  <a:gd name="connsiteY0" fmla="*/ 164157 h 164475"/>
                  <a:gd name="connsiteX1" fmla="*/ 161184 w 164475"/>
                  <a:gd name="connsiteY1" fmla="*/ 159057 h 164475"/>
                  <a:gd name="connsiteX2" fmla="*/ 159058 w 164475"/>
                  <a:gd name="connsiteY2" fmla="*/ 139932 h 164475"/>
                  <a:gd name="connsiteX3" fmla="*/ 96158 w 164475"/>
                  <a:gd name="connsiteY3" fmla="*/ 89612 h 164475"/>
                  <a:gd name="connsiteX4" fmla="*/ 96158 w 164475"/>
                  <a:gd name="connsiteY4" fmla="*/ 14557 h 164475"/>
                  <a:gd name="connsiteX5" fmla="*/ 82558 w 164475"/>
                  <a:gd name="connsiteY5" fmla="*/ 956 h 164475"/>
                  <a:gd name="connsiteX6" fmla="*/ 68957 w 164475"/>
                  <a:gd name="connsiteY6" fmla="*/ 14555 h 164475"/>
                  <a:gd name="connsiteX7" fmla="*/ 68957 w 164475"/>
                  <a:gd name="connsiteY7" fmla="*/ 89621 h 164475"/>
                  <a:gd name="connsiteX8" fmla="*/ 6058 w 164475"/>
                  <a:gd name="connsiteY8" fmla="*/ 139930 h 164475"/>
                  <a:gd name="connsiteX9" fmla="*/ 3932 w 164475"/>
                  <a:gd name="connsiteY9" fmla="*/ 159055 h 164475"/>
                  <a:gd name="connsiteX10" fmla="*/ 14571 w 164475"/>
                  <a:gd name="connsiteY10" fmla="*/ 164156 h 164475"/>
                  <a:gd name="connsiteX11" fmla="*/ 23057 w 164475"/>
                  <a:gd name="connsiteY11" fmla="*/ 161181 h 164475"/>
                  <a:gd name="connsiteX12" fmla="*/ 82558 w 164475"/>
                  <a:gd name="connsiteY12" fmla="*/ 113581 h 164475"/>
                  <a:gd name="connsiteX13" fmla="*/ 142057 w 164475"/>
                  <a:gd name="connsiteY13" fmla="*/ 161181 h 164475"/>
                  <a:gd name="connsiteX14" fmla="*/ 150545 w 164475"/>
                  <a:gd name="connsiteY14" fmla="*/ 164157 h 16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475" h="164475">
                    <a:moveTo>
                      <a:pt x="150545" y="164157"/>
                    </a:moveTo>
                    <a:cubicBezTo>
                      <a:pt x="154542" y="164157"/>
                      <a:pt x="158487" y="162404"/>
                      <a:pt x="161184" y="159057"/>
                    </a:cubicBezTo>
                    <a:cubicBezTo>
                      <a:pt x="165872" y="153187"/>
                      <a:pt x="164916" y="144633"/>
                      <a:pt x="159058" y="139932"/>
                    </a:cubicBezTo>
                    <a:lnTo>
                      <a:pt x="96158" y="89612"/>
                    </a:lnTo>
                    <a:lnTo>
                      <a:pt x="96158" y="14557"/>
                    </a:lnTo>
                    <a:cubicBezTo>
                      <a:pt x="96158" y="7039"/>
                      <a:pt x="90075" y="956"/>
                      <a:pt x="82558" y="956"/>
                    </a:cubicBezTo>
                    <a:cubicBezTo>
                      <a:pt x="75041" y="956"/>
                      <a:pt x="68957" y="7038"/>
                      <a:pt x="68957" y="14555"/>
                    </a:cubicBezTo>
                    <a:lnTo>
                      <a:pt x="68957" y="89621"/>
                    </a:lnTo>
                    <a:lnTo>
                      <a:pt x="6058" y="139930"/>
                    </a:lnTo>
                    <a:cubicBezTo>
                      <a:pt x="200" y="144633"/>
                      <a:pt x="-756" y="153185"/>
                      <a:pt x="3932" y="159055"/>
                    </a:cubicBezTo>
                    <a:cubicBezTo>
                      <a:pt x="6629" y="162402"/>
                      <a:pt x="10572" y="164156"/>
                      <a:pt x="14571" y="164156"/>
                    </a:cubicBezTo>
                    <a:cubicBezTo>
                      <a:pt x="17545" y="164156"/>
                      <a:pt x="20548" y="163187"/>
                      <a:pt x="23057" y="161181"/>
                    </a:cubicBezTo>
                    <a:lnTo>
                      <a:pt x="82558" y="113581"/>
                    </a:lnTo>
                    <a:lnTo>
                      <a:pt x="142057" y="161181"/>
                    </a:lnTo>
                    <a:cubicBezTo>
                      <a:pt x="144568" y="163187"/>
                      <a:pt x="147569" y="164157"/>
                      <a:pt x="150545" y="1641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22" name="Group 7">
            <a:extLst>
              <a:ext uri="{FF2B5EF4-FFF2-40B4-BE49-F238E27FC236}">
                <a16:creationId xmlns:a16="http://schemas.microsoft.com/office/drawing/2014/main" id="{869EE763-3083-D147-BDAF-8E4D2A1A50B9}"/>
              </a:ext>
            </a:extLst>
          </p:cNvPr>
          <p:cNvGrpSpPr/>
          <p:nvPr/>
        </p:nvGrpSpPr>
        <p:grpSpPr>
          <a:xfrm>
            <a:off x="16687796" y="5747855"/>
            <a:ext cx="1478460" cy="1478460"/>
            <a:chOff x="22899190" y="-1289967"/>
            <a:chExt cx="1478460" cy="1478460"/>
          </a:xfrm>
        </p:grpSpPr>
        <p:sp>
          <p:nvSpPr>
            <p:cNvPr id="23" name="Oval 141">
              <a:extLst>
                <a:ext uri="{FF2B5EF4-FFF2-40B4-BE49-F238E27FC236}">
                  <a16:creationId xmlns:a16="http://schemas.microsoft.com/office/drawing/2014/main" id="{26FBA301-C719-AF4D-89E5-67842B6A80C5}"/>
                </a:ext>
              </a:extLst>
            </p:cNvPr>
            <p:cNvSpPr/>
            <p:nvPr/>
          </p:nvSpPr>
          <p:spPr>
            <a:xfrm>
              <a:off x="22899190" y="-1289967"/>
              <a:ext cx="1478460" cy="147846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áfico 248">
              <a:extLst>
                <a:ext uri="{FF2B5EF4-FFF2-40B4-BE49-F238E27FC236}">
                  <a16:creationId xmlns:a16="http://schemas.microsoft.com/office/drawing/2014/main" id="{5FBED102-C36E-3842-B016-4716F61F8900}"/>
                </a:ext>
              </a:extLst>
            </p:cNvPr>
            <p:cNvGrpSpPr/>
            <p:nvPr/>
          </p:nvGrpSpPr>
          <p:grpSpPr>
            <a:xfrm>
              <a:off x="23311274" y="-856670"/>
              <a:ext cx="654197" cy="654197"/>
              <a:chOff x="6293476" y="2836553"/>
              <a:chExt cx="654197" cy="654197"/>
            </a:xfrm>
            <a:solidFill>
              <a:schemeClr val="bg1"/>
            </a:solidFill>
          </p:grpSpPr>
          <p:sp>
            <p:nvSpPr>
              <p:cNvPr id="25" name="Forma libre 369">
                <a:extLst>
                  <a:ext uri="{FF2B5EF4-FFF2-40B4-BE49-F238E27FC236}">
                    <a16:creationId xmlns:a16="http://schemas.microsoft.com/office/drawing/2014/main" id="{9556F99B-1696-A84C-A54B-8AA7DDD259ED}"/>
                  </a:ext>
                </a:extLst>
              </p:cNvPr>
              <p:cNvSpPr/>
              <p:nvPr/>
            </p:nvSpPr>
            <p:spPr>
              <a:xfrm>
                <a:off x="6401550" y="2835595"/>
                <a:ext cx="436983" cy="655475"/>
              </a:xfrm>
              <a:custGeom>
                <a:avLst/>
                <a:gdLst>
                  <a:gd name="connsiteX0" fmla="*/ 219024 w 436983"/>
                  <a:gd name="connsiteY0" fmla="*/ 958 h 655474"/>
                  <a:gd name="connsiteX1" fmla="*/ 958 w 436983"/>
                  <a:gd name="connsiteY1" fmla="*/ 219024 h 655474"/>
                  <a:gd name="connsiteX2" fmla="*/ 62489 w 436983"/>
                  <a:gd name="connsiteY2" fmla="*/ 377224 h 655474"/>
                  <a:gd name="connsiteX3" fmla="*/ 82733 w 436983"/>
                  <a:gd name="connsiteY3" fmla="*/ 409833 h 655474"/>
                  <a:gd name="connsiteX4" fmla="*/ 82733 w 436983"/>
                  <a:gd name="connsiteY4" fmla="*/ 437091 h 655474"/>
                  <a:gd name="connsiteX5" fmla="*/ 109991 w 436983"/>
                  <a:gd name="connsiteY5" fmla="*/ 484025 h 655474"/>
                  <a:gd name="connsiteX6" fmla="*/ 109991 w 436983"/>
                  <a:gd name="connsiteY6" fmla="*/ 570080 h 655474"/>
                  <a:gd name="connsiteX7" fmla="*/ 125962 w 436983"/>
                  <a:gd name="connsiteY7" fmla="*/ 608626 h 655474"/>
                  <a:gd name="connsiteX8" fmla="*/ 141225 w 436983"/>
                  <a:gd name="connsiteY8" fmla="*/ 623888 h 655474"/>
                  <a:gd name="connsiteX9" fmla="*/ 141258 w 436983"/>
                  <a:gd name="connsiteY9" fmla="*/ 623921 h 655474"/>
                  <a:gd name="connsiteX10" fmla="*/ 152528 w 436983"/>
                  <a:gd name="connsiteY10" fmla="*/ 635191 h 655474"/>
                  <a:gd name="connsiteX11" fmla="*/ 200723 w 436983"/>
                  <a:gd name="connsiteY11" fmla="*/ 655155 h 655474"/>
                  <a:gd name="connsiteX12" fmla="*/ 237325 w 436983"/>
                  <a:gd name="connsiteY12" fmla="*/ 655155 h 655474"/>
                  <a:gd name="connsiteX13" fmla="*/ 285520 w 436983"/>
                  <a:gd name="connsiteY13" fmla="*/ 635191 h 655474"/>
                  <a:gd name="connsiteX14" fmla="*/ 296790 w 436983"/>
                  <a:gd name="connsiteY14" fmla="*/ 623921 h 655474"/>
                  <a:gd name="connsiteX15" fmla="*/ 296823 w 436983"/>
                  <a:gd name="connsiteY15" fmla="*/ 623888 h 655474"/>
                  <a:gd name="connsiteX16" fmla="*/ 312085 w 436983"/>
                  <a:gd name="connsiteY16" fmla="*/ 608626 h 655474"/>
                  <a:gd name="connsiteX17" fmla="*/ 328057 w 436983"/>
                  <a:gd name="connsiteY17" fmla="*/ 570080 h 655474"/>
                  <a:gd name="connsiteX18" fmla="*/ 328057 w 436983"/>
                  <a:gd name="connsiteY18" fmla="*/ 484025 h 655474"/>
                  <a:gd name="connsiteX19" fmla="*/ 355315 w 436983"/>
                  <a:gd name="connsiteY19" fmla="*/ 437091 h 655474"/>
                  <a:gd name="connsiteX20" fmla="*/ 355315 w 436983"/>
                  <a:gd name="connsiteY20" fmla="*/ 409831 h 655474"/>
                  <a:gd name="connsiteX21" fmla="*/ 375559 w 436983"/>
                  <a:gd name="connsiteY21" fmla="*/ 377223 h 655474"/>
                  <a:gd name="connsiteX22" fmla="*/ 437089 w 436983"/>
                  <a:gd name="connsiteY22" fmla="*/ 219023 h 655474"/>
                  <a:gd name="connsiteX23" fmla="*/ 219024 w 436983"/>
                  <a:gd name="connsiteY23" fmla="*/ 958 h 655474"/>
                  <a:gd name="connsiteX24" fmla="*/ 219024 w 436983"/>
                  <a:gd name="connsiteY24" fmla="*/ 246282 h 655474"/>
                  <a:gd name="connsiteX25" fmla="*/ 178137 w 436983"/>
                  <a:gd name="connsiteY25" fmla="*/ 205395 h 655474"/>
                  <a:gd name="connsiteX26" fmla="*/ 205395 w 436983"/>
                  <a:gd name="connsiteY26" fmla="*/ 167018 h 655474"/>
                  <a:gd name="connsiteX27" fmla="*/ 205395 w 436983"/>
                  <a:gd name="connsiteY27" fmla="*/ 164508 h 655474"/>
                  <a:gd name="connsiteX28" fmla="*/ 219024 w 436983"/>
                  <a:gd name="connsiteY28" fmla="*/ 150878 h 655474"/>
                  <a:gd name="connsiteX29" fmla="*/ 232654 w 436983"/>
                  <a:gd name="connsiteY29" fmla="*/ 164508 h 655474"/>
                  <a:gd name="connsiteX30" fmla="*/ 246283 w 436983"/>
                  <a:gd name="connsiteY30" fmla="*/ 164508 h 655474"/>
                  <a:gd name="connsiteX31" fmla="*/ 259913 w 436983"/>
                  <a:gd name="connsiteY31" fmla="*/ 178137 h 655474"/>
                  <a:gd name="connsiteX32" fmla="*/ 246283 w 436983"/>
                  <a:gd name="connsiteY32" fmla="*/ 191767 h 655474"/>
                  <a:gd name="connsiteX33" fmla="*/ 219024 w 436983"/>
                  <a:gd name="connsiteY33" fmla="*/ 191767 h 655474"/>
                  <a:gd name="connsiteX34" fmla="*/ 205395 w 436983"/>
                  <a:gd name="connsiteY34" fmla="*/ 205396 h 655474"/>
                  <a:gd name="connsiteX35" fmla="*/ 219024 w 436983"/>
                  <a:gd name="connsiteY35" fmla="*/ 219026 h 655474"/>
                  <a:gd name="connsiteX36" fmla="*/ 259912 w 436983"/>
                  <a:gd name="connsiteY36" fmla="*/ 259913 h 655474"/>
                  <a:gd name="connsiteX37" fmla="*/ 232654 w 436983"/>
                  <a:gd name="connsiteY37" fmla="*/ 298290 h 655474"/>
                  <a:gd name="connsiteX38" fmla="*/ 232654 w 436983"/>
                  <a:gd name="connsiteY38" fmla="*/ 300800 h 655474"/>
                  <a:gd name="connsiteX39" fmla="*/ 219024 w 436983"/>
                  <a:gd name="connsiteY39" fmla="*/ 314430 h 655474"/>
                  <a:gd name="connsiteX40" fmla="*/ 205395 w 436983"/>
                  <a:gd name="connsiteY40" fmla="*/ 300800 h 655474"/>
                  <a:gd name="connsiteX41" fmla="*/ 191765 w 436983"/>
                  <a:gd name="connsiteY41" fmla="*/ 300800 h 655474"/>
                  <a:gd name="connsiteX42" fmla="*/ 178136 w 436983"/>
                  <a:gd name="connsiteY42" fmla="*/ 287171 h 655474"/>
                  <a:gd name="connsiteX43" fmla="*/ 191765 w 436983"/>
                  <a:gd name="connsiteY43" fmla="*/ 273541 h 655474"/>
                  <a:gd name="connsiteX44" fmla="*/ 219024 w 436983"/>
                  <a:gd name="connsiteY44" fmla="*/ 273541 h 655474"/>
                  <a:gd name="connsiteX45" fmla="*/ 232654 w 436983"/>
                  <a:gd name="connsiteY45" fmla="*/ 259912 h 655474"/>
                  <a:gd name="connsiteX46" fmla="*/ 219024 w 436983"/>
                  <a:gd name="connsiteY46" fmla="*/ 246282 h 655474"/>
                  <a:gd name="connsiteX47" fmla="*/ 292813 w 436983"/>
                  <a:gd name="connsiteY47" fmla="*/ 589352 h 655474"/>
                  <a:gd name="connsiteX48" fmla="*/ 281527 w 436983"/>
                  <a:gd name="connsiteY48" fmla="*/ 600638 h 655474"/>
                  <a:gd name="connsiteX49" fmla="*/ 156523 w 436983"/>
                  <a:gd name="connsiteY49" fmla="*/ 600638 h 655474"/>
                  <a:gd name="connsiteX50" fmla="*/ 145237 w 436983"/>
                  <a:gd name="connsiteY50" fmla="*/ 589352 h 655474"/>
                  <a:gd name="connsiteX51" fmla="*/ 137913 w 436983"/>
                  <a:gd name="connsiteY51" fmla="*/ 573381 h 655474"/>
                  <a:gd name="connsiteX52" fmla="*/ 300138 w 436983"/>
                  <a:gd name="connsiteY52" fmla="*/ 573381 h 655474"/>
                  <a:gd name="connsiteX53" fmla="*/ 292813 w 436983"/>
                  <a:gd name="connsiteY53" fmla="*/ 589352 h 655474"/>
                  <a:gd name="connsiteX54" fmla="*/ 300799 w 436983"/>
                  <a:gd name="connsiteY54" fmla="*/ 518864 h 655474"/>
                  <a:gd name="connsiteX55" fmla="*/ 137250 w 436983"/>
                  <a:gd name="connsiteY55" fmla="*/ 518864 h 655474"/>
                  <a:gd name="connsiteX56" fmla="*/ 137250 w 436983"/>
                  <a:gd name="connsiteY56" fmla="*/ 491606 h 655474"/>
                  <a:gd name="connsiteX57" fmla="*/ 300799 w 436983"/>
                  <a:gd name="connsiteY57" fmla="*/ 491606 h 655474"/>
                  <a:gd name="connsiteX58" fmla="*/ 300799 w 436983"/>
                  <a:gd name="connsiteY58" fmla="*/ 518864 h 655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436983" h="655474">
                    <a:moveTo>
                      <a:pt x="219024" y="958"/>
                    </a:moveTo>
                    <a:cubicBezTo>
                      <a:pt x="98785" y="958"/>
                      <a:pt x="958" y="98785"/>
                      <a:pt x="958" y="219024"/>
                    </a:cubicBezTo>
                    <a:cubicBezTo>
                      <a:pt x="958" y="301118"/>
                      <a:pt x="37986" y="346917"/>
                      <a:pt x="62489" y="377224"/>
                    </a:cubicBezTo>
                    <a:cubicBezTo>
                      <a:pt x="73349" y="390653"/>
                      <a:pt x="82733" y="402260"/>
                      <a:pt x="82733" y="409833"/>
                    </a:cubicBezTo>
                    <a:lnTo>
                      <a:pt x="82733" y="437091"/>
                    </a:lnTo>
                    <a:cubicBezTo>
                      <a:pt x="82733" y="457183"/>
                      <a:pt x="93775" y="474570"/>
                      <a:pt x="109991" y="484025"/>
                    </a:cubicBezTo>
                    <a:lnTo>
                      <a:pt x="109991" y="570080"/>
                    </a:lnTo>
                    <a:cubicBezTo>
                      <a:pt x="109991" y="584428"/>
                      <a:pt x="115807" y="598483"/>
                      <a:pt x="125962" y="608626"/>
                    </a:cubicBezTo>
                    <a:lnTo>
                      <a:pt x="141225" y="623888"/>
                    </a:lnTo>
                    <a:lnTo>
                      <a:pt x="141258" y="623921"/>
                    </a:lnTo>
                    <a:lnTo>
                      <a:pt x="152528" y="635191"/>
                    </a:lnTo>
                    <a:cubicBezTo>
                      <a:pt x="165399" y="648061"/>
                      <a:pt x="182516" y="655155"/>
                      <a:pt x="200723" y="655155"/>
                    </a:cubicBezTo>
                    <a:lnTo>
                      <a:pt x="237325" y="655155"/>
                    </a:lnTo>
                    <a:cubicBezTo>
                      <a:pt x="255533" y="655155"/>
                      <a:pt x="272649" y="648061"/>
                      <a:pt x="285520" y="635191"/>
                    </a:cubicBezTo>
                    <a:lnTo>
                      <a:pt x="296790" y="623921"/>
                    </a:lnTo>
                    <a:lnTo>
                      <a:pt x="296823" y="623888"/>
                    </a:lnTo>
                    <a:lnTo>
                      <a:pt x="312085" y="608626"/>
                    </a:lnTo>
                    <a:cubicBezTo>
                      <a:pt x="322241" y="598483"/>
                      <a:pt x="328057" y="584428"/>
                      <a:pt x="328057" y="570080"/>
                    </a:cubicBezTo>
                    <a:lnTo>
                      <a:pt x="328057" y="484025"/>
                    </a:lnTo>
                    <a:cubicBezTo>
                      <a:pt x="344272" y="474570"/>
                      <a:pt x="355315" y="457183"/>
                      <a:pt x="355315" y="437091"/>
                    </a:cubicBezTo>
                    <a:lnTo>
                      <a:pt x="355315" y="409831"/>
                    </a:lnTo>
                    <a:cubicBezTo>
                      <a:pt x="355315" y="402258"/>
                      <a:pt x="364698" y="390653"/>
                      <a:pt x="375559" y="377223"/>
                    </a:cubicBezTo>
                    <a:cubicBezTo>
                      <a:pt x="400062" y="346916"/>
                      <a:pt x="437089" y="301117"/>
                      <a:pt x="437089" y="219023"/>
                    </a:cubicBezTo>
                    <a:cubicBezTo>
                      <a:pt x="437090" y="98785"/>
                      <a:pt x="339264" y="958"/>
                      <a:pt x="219024" y="958"/>
                    </a:cubicBezTo>
                    <a:close/>
                    <a:moveTo>
                      <a:pt x="219024" y="246282"/>
                    </a:moveTo>
                    <a:cubicBezTo>
                      <a:pt x="196478" y="246282"/>
                      <a:pt x="178137" y="227942"/>
                      <a:pt x="178137" y="205395"/>
                    </a:cubicBezTo>
                    <a:cubicBezTo>
                      <a:pt x="178137" y="187650"/>
                      <a:pt x="189565" y="172663"/>
                      <a:pt x="205395" y="167018"/>
                    </a:cubicBezTo>
                    <a:lnTo>
                      <a:pt x="205395" y="164508"/>
                    </a:lnTo>
                    <a:cubicBezTo>
                      <a:pt x="205395" y="156974"/>
                      <a:pt x="211491" y="150878"/>
                      <a:pt x="219024" y="150878"/>
                    </a:cubicBezTo>
                    <a:cubicBezTo>
                      <a:pt x="226558" y="150878"/>
                      <a:pt x="232654" y="156974"/>
                      <a:pt x="232654" y="164508"/>
                    </a:cubicBezTo>
                    <a:lnTo>
                      <a:pt x="246283" y="164508"/>
                    </a:lnTo>
                    <a:cubicBezTo>
                      <a:pt x="253817" y="164508"/>
                      <a:pt x="259913" y="170604"/>
                      <a:pt x="259913" y="178137"/>
                    </a:cubicBezTo>
                    <a:cubicBezTo>
                      <a:pt x="259913" y="185671"/>
                      <a:pt x="253817" y="191767"/>
                      <a:pt x="246283" y="191767"/>
                    </a:cubicBezTo>
                    <a:lnTo>
                      <a:pt x="219024" y="191767"/>
                    </a:lnTo>
                    <a:cubicBezTo>
                      <a:pt x="211505" y="191767"/>
                      <a:pt x="205395" y="197875"/>
                      <a:pt x="205395" y="205396"/>
                    </a:cubicBezTo>
                    <a:cubicBezTo>
                      <a:pt x="205395" y="212917"/>
                      <a:pt x="211504" y="219026"/>
                      <a:pt x="219024" y="219026"/>
                    </a:cubicBezTo>
                    <a:cubicBezTo>
                      <a:pt x="241571" y="219026"/>
                      <a:pt x="259912" y="237366"/>
                      <a:pt x="259912" y="259913"/>
                    </a:cubicBezTo>
                    <a:cubicBezTo>
                      <a:pt x="259912" y="277658"/>
                      <a:pt x="248484" y="292645"/>
                      <a:pt x="232654" y="298290"/>
                    </a:cubicBezTo>
                    <a:lnTo>
                      <a:pt x="232654" y="300800"/>
                    </a:lnTo>
                    <a:cubicBezTo>
                      <a:pt x="232654" y="308334"/>
                      <a:pt x="226558" y="314430"/>
                      <a:pt x="219024" y="314430"/>
                    </a:cubicBezTo>
                    <a:cubicBezTo>
                      <a:pt x="211491" y="314430"/>
                      <a:pt x="205395" y="308334"/>
                      <a:pt x="205395" y="300800"/>
                    </a:cubicBezTo>
                    <a:lnTo>
                      <a:pt x="191765" y="300800"/>
                    </a:lnTo>
                    <a:cubicBezTo>
                      <a:pt x="184232" y="300800"/>
                      <a:pt x="178136" y="294704"/>
                      <a:pt x="178136" y="287171"/>
                    </a:cubicBezTo>
                    <a:cubicBezTo>
                      <a:pt x="178136" y="279637"/>
                      <a:pt x="184232" y="273541"/>
                      <a:pt x="191765" y="273541"/>
                    </a:cubicBezTo>
                    <a:lnTo>
                      <a:pt x="219024" y="273541"/>
                    </a:lnTo>
                    <a:cubicBezTo>
                      <a:pt x="226544" y="273541"/>
                      <a:pt x="232654" y="267432"/>
                      <a:pt x="232654" y="259912"/>
                    </a:cubicBezTo>
                    <a:cubicBezTo>
                      <a:pt x="232654" y="252391"/>
                      <a:pt x="226544" y="246282"/>
                      <a:pt x="219024" y="246282"/>
                    </a:cubicBezTo>
                    <a:close/>
                    <a:moveTo>
                      <a:pt x="292813" y="589352"/>
                    </a:moveTo>
                    <a:lnTo>
                      <a:pt x="281527" y="600638"/>
                    </a:lnTo>
                    <a:lnTo>
                      <a:pt x="156523" y="600638"/>
                    </a:lnTo>
                    <a:lnTo>
                      <a:pt x="145237" y="589352"/>
                    </a:lnTo>
                    <a:cubicBezTo>
                      <a:pt x="140969" y="585085"/>
                      <a:pt x="138673" y="579341"/>
                      <a:pt x="137913" y="573381"/>
                    </a:cubicBezTo>
                    <a:lnTo>
                      <a:pt x="300138" y="573381"/>
                    </a:lnTo>
                    <a:cubicBezTo>
                      <a:pt x="299377" y="579341"/>
                      <a:pt x="297081" y="585085"/>
                      <a:pt x="292813" y="589352"/>
                    </a:cubicBezTo>
                    <a:close/>
                    <a:moveTo>
                      <a:pt x="300799" y="518864"/>
                    </a:moveTo>
                    <a:lnTo>
                      <a:pt x="137250" y="518864"/>
                    </a:lnTo>
                    <a:lnTo>
                      <a:pt x="137250" y="491606"/>
                    </a:lnTo>
                    <a:lnTo>
                      <a:pt x="300799" y="491606"/>
                    </a:lnTo>
                    <a:lnTo>
                      <a:pt x="300799" y="5188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6952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350">
            <a:extLst>
              <a:ext uri="{FF2B5EF4-FFF2-40B4-BE49-F238E27FC236}">
                <a16:creationId xmlns:a16="http://schemas.microsoft.com/office/drawing/2014/main" id="{1F058C35-B958-9F49-9176-3C59EC08A127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3" name="CuadroTexto 351">
            <a:extLst>
              <a:ext uri="{FF2B5EF4-FFF2-40B4-BE49-F238E27FC236}">
                <a16:creationId xmlns:a16="http://schemas.microsoft.com/office/drawing/2014/main" id="{6F8FDAA6-D848-C241-AD50-FEED60CC24A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B6615778-277D-874B-B410-4F6A751B2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419717"/>
              </p:ext>
            </p:extLst>
          </p:nvPr>
        </p:nvGraphicFramePr>
        <p:xfrm>
          <a:off x="1065293" y="3779521"/>
          <a:ext cx="21359086" cy="9039863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5626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1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21098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19877">
                <a:tc>
                  <a:txBody>
                    <a:bodyPr/>
                    <a:lstStyle/>
                    <a:p>
                      <a:pPr algn="ctr"/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02416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024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  <a:endParaRPr lang="es-SV" sz="20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024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02416">
                <a:tc rowSpan="3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024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  <a:endParaRPr lang="es-SV" sz="2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02416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431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350">
            <a:extLst>
              <a:ext uri="{FF2B5EF4-FFF2-40B4-BE49-F238E27FC236}">
                <a16:creationId xmlns:a16="http://schemas.microsoft.com/office/drawing/2014/main" id="{E442E671-F070-AA42-BBB8-4568B10D4E88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3" name="CuadroTexto 351">
            <a:extLst>
              <a:ext uri="{FF2B5EF4-FFF2-40B4-BE49-F238E27FC236}">
                <a16:creationId xmlns:a16="http://schemas.microsoft.com/office/drawing/2014/main" id="{8749BD7B-260A-9448-8A98-E4750BBD77BA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0B9C882-069D-9741-9C14-44FF15D99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396297"/>
              </p:ext>
            </p:extLst>
          </p:nvPr>
        </p:nvGraphicFramePr>
        <p:xfrm>
          <a:off x="1065293" y="3749041"/>
          <a:ext cx="22247066" cy="9176406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720067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820799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Person who recommens an option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  <a:endParaRPr lang="es-SV" sz="20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Person who must agree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2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Person who will implement the desicion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Person providing input to the recommendations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 algn="ctr"/>
                      <a:r>
                        <a:rPr lang="es-SV" sz="40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The single decision maker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32261">
                <a:tc>
                  <a:txBody>
                    <a:bodyPr/>
                    <a:lstStyle/>
                    <a:p>
                      <a:pPr algn="ctr"/>
                      <a:r>
                        <a:rPr lang="es-SV" sz="2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400" b="1" i="0" dirty="0">
                          <a:solidFill>
                            <a:schemeClr val="bg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es-SV" sz="2400" b="0" i="0" dirty="0">
                        <a:solidFill>
                          <a:schemeClr val="bg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28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11515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8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11515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  <a:tr h="61151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696711"/>
                  </a:ext>
                </a:extLst>
              </a:tr>
            </a:tbl>
          </a:graphicData>
        </a:graphic>
      </p:graphicFrame>
      <p:sp>
        <p:nvSpPr>
          <p:cNvPr id="5" name="Triángulo 4">
            <a:extLst>
              <a:ext uri="{FF2B5EF4-FFF2-40B4-BE49-F238E27FC236}">
                <a16:creationId xmlns:a16="http://schemas.microsoft.com/office/drawing/2014/main" id="{DE73D678-C540-874B-B19A-631510C75EF7}"/>
              </a:ext>
            </a:extLst>
          </p:cNvPr>
          <p:cNvSpPr/>
          <p:nvPr/>
        </p:nvSpPr>
        <p:spPr>
          <a:xfrm>
            <a:off x="13742547" y="4968732"/>
            <a:ext cx="530942" cy="471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6" name="Triángulo 5">
            <a:extLst>
              <a:ext uri="{FF2B5EF4-FFF2-40B4-BE49-F238E27FC236}">
                <a16:creationId xmlns:a16="http://schemas.microsoft.com/office/drawing/2014/main" id="{A3FA170D-92EE-3844-9234-FBD8F2C141A3}"/>
              </a:ext>
            </a:extLst>
          </p:cNvPr>
          <p:cNvSpPr/>
          <p:nvPr/>
        </p:nvSpPr>
        <p:spPr>
          <a:xfrm>
            <a:off x="13742547" y="5808837"/>
            <a:ext cx="530942" cy="471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7" name="Triángulo 6">
            <a:extLst>
              <a:ext uri="{FF2B5EF4-FFF2-40B4-BE49-F238E27FC236}">
                <a16:creationId xmlns:a16="http://schemas.microsoft.com/office/drawing/2014/main" id="{C7A8D309-B181-EB45-B64E-BFDE0E891C9C}"/>
              </a:ext>
            </a:extLst>
          </p:cNvPr>
          <p:cNvSpPr/>
          <p:nvPr/>
        </p:nvSpPr>
        <p:spPr>
          <a:xfrm>
            <a:off x="15365607" y="5808837"/>
            <a:ext cx="530942" cy="471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8" name="Triángulo 7">
            <a:extLst>
              <a:ext uri="{FF2B5EF4-FFF2-40B4-BE49-F238E27FC236}">
                <a16:creationId xmlns:a16="http://schemas.microsoft.com/office/drawing/2014/main" id="{90677813-5946-AC4B-BD25-15EBB992CD36}"/>
              </a:ext>
            </a:extLst>
          </p:cNvPr>
          <p:cNvSpPr/>
          <p:nvPr/>
        </p:nvSpPr>
        <p:spPr>
          <a:xfrm>
            <a:off x="14542647" y="6726094"/>
            <a:ext cx="530942" cy="471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9" name="Triángulo 8">
            <a:extLst>
              <a:ext uri="{FF2B5EF4-FFF2-40B4-BE49-F238E27FC236}">
                <a16:creationId xmlns:a16="http://schemas.microsoft.com/office/drawing/2014/main" id="{05CBBDFD-B0D2-6148-A707-E0A8F35AC67A}"/>
              </a:ext>
            </a:extLst>
          </p:cNvPr>
          <p:cNvSpPr/>
          <p:nvPr/>
        </p:nvSpPr>
        <p:spPr>
          <a:xfrm>
            <a:off x="16188567" y="5003022"/>
            <a:ext cx="530942" cy="471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0" name="Triángulo 9">
            <a:extLst>
              <a:ext uri="{FF2B5EF4-FFF2-40B4-BE49-F238E27FC236}">
                <a16:creationId xmlns:a16="http://schemas.microsoft.com/office/drawing/2014/main" id="{31F01DD3-52C2-484A-BA13-88E0A5DF555E}"/>
              </a:ext>
            </a:extLst>
          </p:cNvPr>
          <p:cNvSpPr/>
          <p:nvPr/>
        </p:nvSpPr>
        <p:spPr>
          <a:xfrm>
            <a:off x="17011527" y="5003022"/>
            <a:ext cx="530942" cy="471948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1" name="Triángulo 10">
            <a:extLst>
              <a:ext uri="{FF2B5EF4-FFF2-40B4-BE49-F238E27FC236}">
                <a16:creationId xmlns:a16="http://schemas.microsoft.com/office/drawing/2014/main" id="{B18F1E8A-411C-CC40-A156-508924CBC5C1}"/>
              </a:ext>
            </a:extLst>
          </p:cNvPr>
          <p:cNvSpPr/>
          <p:nvPr/>
        </p:nvSpPr>
        <p:spPr>
          <a:xfrm>
            <a:off x="17834487" y="5808837"/>
            <a:ext cx="530942" cy="471948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2" name="Triángulo 11">
            <a:extLst>
              <a:ext uri="{FF2B5EF4-FFF2-40B4-BE49-F238E27FC236}">
                <a16:creationId xmlns:a16="http://schemas.microsoft.com/office/drawing/2014/main" id="{63B10020-EF99-C24F-BABA-84EC5A2D35DA}"/>
              </a:ext>
            </a:extLst>
          </p:cNvPr>
          <p:cNvSpPr/>
          <p:nvPr/>
        </p:nvSpPr>
        <p:spPr>
          <a:xfrm>
            <a:off x="18657447" y="5808837"/>
            <a:ext cx="530942" cy="471948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3" name="Triángulo 12">
            <a:extLst>
              <a:ext uri="{FF2B5EF4-FFF2-40B4-BE49-F238E27FC236}">
                <a16:creationId xmlns:a16="http://schemas.microsoft.com/office/drawing/2014/main" id="{585DD260-D04A-E042-89E3-52E300D5FED0}"/>
              </a:ext>
            </a:extLst>
          </p:cNvPr>
          <p:cNvSpPr/>
          <p:nvPr/>
        </p:nvSpPr>
        <p:spPr>
          <a:xfrm>
            <a:off x="19457547" y="6726094"/>
            <a:ext cx="530942" cy="471948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4" name="Triángulo 13">
            <a:extLst>
              <a:ext uri="{FF2B5EF4-FFF2-40B4-BE49-F238E27FC236}">
                <a16:creationId xmlns:a16="http://schemas.microsoft.com/office/drawing/2014/main" id="{FB71AF6E-C485-C845-AA36-8B4AB61BB38F}"/>
              </a:ext>
            </a:extLst>
          </p:cNvPr>
          <p:cNvSpPr/>
          <p:nvPr/>
        </p:nvSpPr>
        <p:spPr>
          <a:xfrm>
            <a:off x="20234787" y="5003022"/>
            <a:ext cx="530942" cy="471948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5" name="Triángulo 14">
            <a:extLst>
              <a:ext uri="{FF2B5EF4-FFF2-40B4-BE49-F238E27FC236}">
                <a16:creationId xmlns:a16="http://schemas.microsoft.com/office/drawing/2014/main" id="{81F01B80-F12A-E04B-A275-8EFB37CAF202}"/>
              </a:ext>
            </a:extLst>
          </p:cNvPr>
          <p:cNvSpPr/>
          <p:nvPr/>
        </p:nvSpPr>
        <p:spPr>
          <a:xfrm>
            <a:off x="21057747" y="6726094"/>
            <a:ext cx="530942" cy="471948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6" name="Triángulo 15">
            <a:extLst>
              <a:ext uri="{FF2B5EF4-FFF2-40B4-BE49-F238E27FC236}">
                <a16:creationId xmlns:a16="http://schemas.microsoft.com/office/drawing/2014/main" id="{647CC2F3-26BB-5E43-8025-9648A6990073}"/>
              </a:ext>
            </a:extLst>
          </p:cNvPr>
          <p:cNvSpPr/>
          <p:nvPr/>
        </p:nvSpPr>
        <p:spPr>
          <a:xfrm>
            <a:off x="21880707" y="5808837"/>
            <a:ext cx="530942" cy="471948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  <p:sp>
        <p:nvSpPr>
          <p:cNvPr id="17" name="Triángulo 16">
            <a:extLst>
              <a:ext uri="{FF2B5EF4-FFF2-40B4-BE49-F238E27FC236}">
                <a16:creationId xmlns:a16="http://schemas.microsoft.com/office/drawing/2014/main" id="{EF735D62-279F-9342-9166-76951DAF16C7}"/>
              </a:ext>
            </a:extLst>
          </p:cNvPr>
          <p:cNvSpPr/>
          <p:nvPr/>
        </p:nvSpPr>
        <p:spPr>
          <a:xfrm>
            <a:off x="22680807" y="6726094"/>
            <a:ext cx="530942" cy="471948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767898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350">
            <a:extLst>
              <a:ext uri="{FF2B5EF4-FFF2-40B4-BE49-F238E27FC236}">
                <a16:creationId xmlns:a16="http://schemas.microsoft.com/office/drawing/2014/main" id="{FC0DFB98-26BA-BE44-B9D6-2518AE1FE12E}"/>
              </a:ext>
            </a:extLst>
          </p:cNvPr>
          <p:cNvSpPr txBox="1"/>
          <p:nvPr/>
        </p:nvSpPr>
        <p:spPr>
          <a:xfrm>
            <a:off x="6301715" y="1022190"/>
            <a:ext cx="11774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RAPID Chart Template</a:t>
            </a:r>
          </a:p>
        </p:txBody>
      </p:sp>
      <p:sp>
        <p:nvSpPr>
          <p:cNvPr id="3" name="CuadroTexto 351">
            <a:extLst>
              <a:ext uri="{FF2B5EF4-FFF2-40B4-BE49-F238E27FC236}">
                <a16:creationId xmlns:a16="http://schemas.microsoft.com/office/drawing/2014/main" id="{73ABAC7E-1799-9E48-B9CF-BEF2917920CC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Is a framework that can help organizations make better decisions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9228742-A433-1A4F-9F51-2AE664545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490653"/>
              </p:ext>
            </p:extLst>
          </p:nvPr>
        </p:nvGraphicFramePr>
        <p:xfrm>
          <a:off x="1065292" y="3560133"/>
          <a:ext cx="22247066" cy="9133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4248">
                  <a:extLst>
                    <a:ext uri="{9D8B030D-6E8A-4147-A177-3AD203B41FA5}">
                      <a16:colId xmlns:a16="http://schemas.microsoft.com/office/drawing/2014/main" val="1083851661"/>
                    </a:ext>
                  </a:extLst>
                </a:gridCol>
                <a:gridCol w="8496618">
                  <a:extLst>
                    <a:ext uri="{9D8B030D-6E8A-4147-A177-3AD203B41FA5}">
                      <a16:colId xmlns:a16="http://schemas.microsoft.com/office/drawing/2014/main" val="236817057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530371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66098769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665174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98632239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404638376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36107112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1311567754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89431969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3158346857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153756140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673311112"/>
                    </a:ext>
                  </a:extLst>
                </a:gridCol>
                <a:gridCol w="808850">
                  <a:extLst>
                    <a:ext uri="{9D8B030D-6E8A-4147-A177-3AD203B41FA5}">
                      <a16:colId xmlns:a16="http://schemas.microsoft.com/office/drawing/2014/main" val="2747595773"/>
                    </a:ext>
                  </a:extLst>
                </a:gridCol>
              </a:tblGrid>
              <a:tr h="9971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R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RECOMMEND: </a:t>
                      </a: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 Light" pitchFamily="2" charset="77"/>
                        </a:rPr>
                        <a:t>Person who recommens an option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Leardership Team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Project Team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SV" sz="2400" b="0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External resources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4867"/>
                  </a:ext>
                </a:extLst>
              </a:tr>
              <a:tr h="9971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AGREE: </a:t>
                      </a: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 Light" pitchFamily="2" charset="77"/>
                        </a:rPr>
                        <a:t>Person who must agree the recommendations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JR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Whole team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DS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KG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AAP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CF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BP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AJ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SD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SP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047107"/>
                  </a:ext>
                </a:extLst>
              </a:tr>
              <a:tr h="9971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P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PERFORM: </a:t>
                      </a: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 Light" pitchFamily="2" charset="77"/>
                        </a:rPr>
                        <a:t>Person who will implement the desicion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3045"/>
                  </a:ext>
                </a:extLst>
              </a:tr>
              <a:tr h="9971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I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INPUT: </a:t>
                      </a: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 Light" pitchFamily="2" charset="77"/>
                        </a:rPr>
                        <a:t>Person providing input to the recommendations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6876"/>
                  </a:ext>
                </a:extLst>
              </a:tr>
              <a:tr h="997104">
                <a:tc>
                  <a:txBody>
                    <a:bodyPr/>
                    <a:lstStyle/>
                    <a:p>
                      <a:pPr algn="ctr"/>
                      <a:r>
                        <a:rPr lang="es-SV" sz="44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 SemiBold" pitchFamily="2" charset="77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DECIDE: </a:t>
                      </a:r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 Light" pitchFamily="2" charset="77"/>
                        </a:rPr>
                        <a:t>The single decision maker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SV" sz="3200" dirty="0">
                        <a:solidFill>
                          <a:schemeClr val="tx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1185"/>
                  </a:ext>
                </a:extLst>
              </a:tr>
              <a:tr h="887531">
                <a:tc>
                  <a:txBody>
                    <a:bodyPr/>
                    <a:lstStyle/>
                    <a:p>
                      <a:pPr algn="ctr"/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Work area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800" b="1" i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Task Description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28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5857"/>
                  </a:ext>
                </a:extLst>
              </a:tr>
              <a:tr h="652125">
                <a:tc rowSpan="3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Planning decisions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Agree budget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995742"/>
                  </a:ext>
                </a:extLst>
              </a:tr>
              <a:tr h="65212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Determine the scope of the project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D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I/P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R/P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I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2093153"/>
                  </a:ext>
                </a:extLst>
              </a:tr>
              <a:tr h="65212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Oursource or insource?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269422"/>
                  </a:ext>
                </a:extLst>
              </a:tr>
              <a:tr h="652125">
                <a:tc rowSpan="2">
                  <a:txBody>
                    <a:bodyPr/>
                    <a:lstStyle/>
                    <a:p>
                      <a:pPr algn="ctr"/>
                      <a:r>
                        <a:rPr lang="es-SV" sz="20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Execusion decisions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7682572"/>
                  </a:ext>
                </a:extLst>
              </a:tr>
              <a:tr h="652125">
                <a:tc v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2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cs typeface="Poppins" pitchFamily="2" charset="77"/>
                        </a:rPr>
                        <a:t>Produce delivereable 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SV" sz="32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  <a:cs typeface="Poppins" pitchFamily="2" charset="7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922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APID Charts">
      <a:dk1>
        <a:srgbClr val="515052"/>
      </a:dk1>
      <a:lt1>
        <a:srgbClr val="FFFFFF"/>
      </a:lt1>
      <a:dk2>
        <a:srgbClr val="011F5E"/>
      </a:dk2>
      <a:lt2>
        <a:srgbClr val="FFFFFF"/>
      </a:lt2>
      <a:accent1>
        <a:srgbClr val="03035E"/>
      </a:accent1>
      <a:accent2>
        <a:srgbClr val="003F88"/>
      </a:accent2>
      <a:accent3>
        <a:srgbClr val="0675B5"/>
      </a:accent3>
      <a:accent4>
        <a:srgbClr val="0395C6"/>
      </a:accent4>
      <a:accent5>
        <a:srgbClr val="03B4D7"/>
      </a:accent5>
      <a:accent6>
        <a:srgbClr val="4AC8E4"/>
      </a:accent6>
      <a:hlink>
        <a:srgbClr val="2CC6BD"/>
      </a:hlink>
      <a:folHlink>
        <a:srgbClr val="013D8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129947</TotalTime>
  <Words>2879</Words>
  <Application>Microsoft Macintosh PowerPoint</Application>
  <PresentationFormat>Custom</PresentationFormat>
  <Paragraphs>1159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Lato</vt:lpstr>
      <vt:lpstr>Lato Light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20644</cp:revision>
  <dcterms:created xsi:type="dcterms:W3CDTF">2014-11-12T21:47:38Z</dcterms:created>
  <dcterms:modified xsi:type="dcterms:W3CDTF">2020-11-10T04:32:09Z</dcterms:modified>
  <cp:category/>
</cp:coreProperties>
</file>