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3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23" r:id="rId2"/>
    <p:sldId id="4425" r:id="rId3"/>
    <p:sldId id="4426" r:id="rId4"/>
    <p:sldId id="4427" r:id="rId5"/>
    <p:sldId id="4428" r:id="rId6"/>
    <p:sldId id="4431" r:id="rId7"/>
    <p:sldId id="4429" r:id="rId8"/>
    <p:sldId id="4430" r:id="rId9"/>
    <p:sldId id="4432" r:id="rId10"/>
    <p:sldId id="4433" r:id="rId11"/>
    <p:sldId id="4435" r:id="rId12"/>
    <p:sldId id="4434" r:id="rId13"/>
    <p:sldId id="4436" r:id="rId14"/>
    <p:sldId id="4437" r:id="rId15"/>
    <p:sldId id="4438" r:id="rId16"/>
    <p:sldId id="4440" r:id="rId17"/>
    <p:sldId id="4439" r:id="rId18"/>
    <p:sldId id="4444" r:id="rId19"/>
    <p:sldId id="4441" r:id="rId20"/>
    <p:sldId id="4445" r:id="rId21"/>
    <p:sldId id="4446" r:id="rId22"/>
    <p:sldId id="4442" r:id="rId23"/>
    <p:sldId id="4447" r:id="rId24"/>
    <p:sldId id="4443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A6D6"/>
    <a:srgbClr val="FFC211"/>
    <a:srgbClr val="F2881A"/>
    <a:srgbClr val="8CC53C"/>
    <a:srgbClr val="E44096"/>
    <a:srgbClr val="A8449A"/>
    <a:srgbClr val="FFCD99"/>
    <a:srgbClr val="947154"/>
    <a:srgbClr val="FABB85"/>
    <a:srgbClr val="F5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 autoAdjust="0"/>
    <p:restoredTop sz="95986" autoAdjust="0"/>
  </p:normalViewPr>
  <p:slideViewPr>
    <p:cSldViewPr snapToGrid="0" snapToObjects="1">
      <p:cViewPr>
        <p:scale>
          <a:sx n="53" d="100"/>
          <a:sy n="53" d="100"/>
        </p:scale>
        <p:origin x="1312" y="440"/>
      </p:cViewPr>
      <p:guideLst>
        <p:guide pos="7678"/>
        <p:guide orient="horz" pos="4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1A-4143-8F51-7633F012E1E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1A-4143-8F51-7633F012E1EE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1A-4143-8F51-7633F012E1EE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1A-4143-8F51-7633F012E1E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AC-594A-AC3C-426B817F3F5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AC-594A-AC3C-426B817F3F5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AC-594A-AC3C-426B817F3F5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AC-594A-AC3C-426B817F3F5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CA-384E-AB79-84D511781EE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CA-384E-AB79-84D511781E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CA-384E-AB79-84D511781EE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CA-384E-AB79-84D511781E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F0-3540-8FE3-E34D1D4C29B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F0-3540-8FE3-E34D1D4C29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F0-3540-8FE3-E34D1D4C29B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F0-3540-8FE3-E34D1D4C29B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89-9D4A-8661-75B2592B5EC2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89-9D4A-8661-75B2592B5E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89-9D4A-8661-75B2592B5EC2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89-9D4A-8661-75B2592B5EC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A5-274C-AE32-9DB5E10F7C7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5-274C-AE32-9DB5E10F7C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A5-274C-AE32-9DB5E10F7C7A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A5-274C-AE32-9DB5E10F7C7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44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11F6-0047-88EB-9F2673EC8474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11F6-0047-88EB-9F2673EC8474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11F6-0047-88EB-9F2673EC8474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11F6-0047-88EB-9F2673EC8474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11F6-0047-88EB-9F2673EC84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Poppins Medium" pitchFamily="2" charset="77"/>
                    <a:ea typeface="Lato Medium" panose="020F0502020204030203" pitchFamily="34" charset="0"/>
                    <a:cs typeface="Poppins Medium" pitchFamily="2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Thu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2340</c:v>
                </c:pt>
                <c:pt idx="1">
                  <c:v>2900</c:v>
                </c:pt>
                <c:pt idx="2">
                  <c:v>4100</c:v>
                </c:pt>
                <c:pt idx="3">
                  <c:v>3900</c:v>
                </c:pt>
                <c:pt idx="4">
                  <c:v>2400</c:v>
                </c:pt>
                <c:pt idx="5">
                  <c:v>6500</c:v>
                </c:pt>
                <c:pt idx="6">
                  <c:v>3800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F6-0047-88EB-9F2673EC847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16420864"/>
        <c:axId val="316422400"/>
      </c:lineChart>
      <c:catAx>
        <c:axId val="31642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16422400"/>
        <c:crosses val="autoZero"/>
        <c:auto val="1"/>
        <c:lblAlgn val="ctr"/>
        <c:lblOffset val="100"/>
        <c:noMultiLvlLbl val="0"/>
      </c:catAx>
      <c:valAx>
        <c:axId val="316422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1642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21-9841-ADAE-126F24646A1C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21-9841-ADAE-126F24646A1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21-9841-ADAE-126F24646A1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21-9841-ADAE-126F24646A1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F8-8246-A442-FBDB27FC0628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F8-8246-A442-FBDB27FC062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CF8-8246-A442-FBDB27FC062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F8-8246-A442-FBDB27FC062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A1-644F-85F7-00EE7E0CE833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A1-644F-85F7-00EE7E0CE83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A1-644F-85F7-00EE7E0CE833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A1-644F-85F7-00EE7E0CE83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75-9749-A468-1D8B20734BF9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775-9749-A468-1D8B20734BF9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775-9749-A468-1D8B20734BF9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75-9749-A468-1D8B20734BF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C5-9F41-B8A2-C872D337B27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C5-9F41-B8A2-C872D337B27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C5-9F41-B8A2-C872D337B276}"/>
              </c:ext>
            </c:extLst>
          </c:dPt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Nov</c:v>
                </c:pt>
                <c:pt idx="3">
                  <c:v>Dec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C5-9F41-B8A2-C872D337B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-27"/>
        <c:axId val="727519391"/>
        <c:axId val="690515471"/>
      </c:barChart>
      <c:catAx>
        <c:axId val="7275193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515471"/>
        <c:crosses val="autoZero"/>
        <c:auto val="1"/>
        <c:lblAlgn val="ctr"/>
        <c:lblOffset val="100"/>
        <c:noMultiLvlLbl val="0"/>
      </c:catAx>
      <c:valAx>
        <c:axId val="6905154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72751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8C-254E-A86B-0AF30C658F4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8C-254E-A86B-0AF30C658F4D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8C-254E-A86B-0AF30C658F4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8C-254E-A86B-0AF30C658F4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85-9E4F-93CE-E90D58CAF61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85-9E4F-93CE-E90D58CAF61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85-9E4F-93CE-E90D58CAF61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85-9E4F-93CE-E90D58CAF61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08-094B-B536-D4F3DBF1A65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08-094B-B536-D4F3DBF1A65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08-094B-B536-D4F3DBF1A65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08-094B-B536-D4F3DBF1A65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7F-B446-B675-DB4CB0F1379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7F-B446-B675-DB4CB0F13799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7F-B446-B675-DB4CB0F13799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7F-B446-B675-DB4CB0F1379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96-CC42-ACFB-AF0FBCC0BB2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96-CC42-ACFB-AF0FBCC0BB2E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96-CC42-ACFB-AF0FBCC0BB2E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96-CC42-ACFB-AF0FBCC0BB2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70-C944-BDAE-3E2D378C2ED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70-C944-BDAE-3E2D378C2ED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70-C944-BDAE-3E2D378C2ED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70-C944-BDAE-3E2D378C2ED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70-C944-BDAE-3E2D378C2ED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70-C944-BDAE-3E2D378C2ED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70-C944-BDAE-3E2D378C2ED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70-C944-BDAE-3E2D378C2ED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37-C947-AA83-0B5A9ACFB20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37-C947-AA83-0B5A9ACFB2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37-C947-AA83-0B5A9ACFB202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37-C947-AA83-0B5A9ACFB2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9E-E34D-B10A-C1FF722D1FCB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9E-E34D-B10A-C1FF722D1F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9E-E34D-B10A-C1FF722D1FCB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9E-E34D-B10A-C1FF722D1FC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02-4E4E-830D-2421A7622CD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02-4E4E-830D-2421A7622CDD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02-4E4E-830D-2421A7622CD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02-4E4E-830D-2421A7622C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CE-F440-BCE4-9CD0F56AE6D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E-F440-BCE4-9CD0F56AE6D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CE-F440-BCE4-9CD0F56AE6D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CE-F440-BCE4-9CD0F56AE6D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5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92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45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1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62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621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6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02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10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91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136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89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010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30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79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20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903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31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14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319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871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087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75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FBA99A2-54FD-1D4B-9D97-621AE06D8001}"/>
              </a:ext>
            </a:extLst>
          </p:cNvPr>
          <p:cNvGrpSpPr/>
          <p:nvPr/>
        </p:nvGrpSpPr>
        <p:grpSpPr>
          <a:xfrm>
            <a:off x="2668308" y="4969223"/>
            <a:ext cx="3910550" cy="4438098"/>
            <a:chOff x="15669635" y="2151983"/>
            <a:chExt cx="1331346" cy="1510950"/>
          </a:xfrm>
        </p:grpSpPr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434082C9-8B78-BD4E-86F6-1CFDEDD4C059}"/>
                </a:ext>
              </a:extLst>
            </p:cNvPr>
            <p:cNvSpPr/>
            <p:nvPr/>
          </p:nvSpPr>
          <p:spPr>
            <a:xfrm>
              <a:off x="15745048" y="2668143"/>
              <a:ext cx="1180520" cy="994790"/>
            </a:xfrm>
            <a:custGeom>
              <a:avLst/>
              <a:gdLst>
                <a:gd name="connsiteX0" fmla="*/ 0 w 1180520"/>
                <a:gd name="connsiteY0" fmla="*/ 0 h 994790"/>
                <a:gd name="connsiteX1" fmla="*/ 198341 w 1180520"/>
                <a:gd name="connsiteY1" fmla="*/ 994791 h 994790"/>
                <a:gd name="connsiteX2" fmla="*/ 590260 w 1180520"/>
                <a:gd name="connsiteY2" fmla="*/ 994791 h 994790"/>
                <a:gd name="connsiteX3" fmla="*/ 982180 w 1180520"/>
                <a:gd name="connsiteY3" fmla="*/ 994791 h 994790"/>
                <a:gd name="connsiteX4" fmla="*/ 1180521 w 1180520"/>
                <a:gd name="connsiteY4" fmla="*/ 0 h 994790"/>
                <a:gd name="connsiteX5" fmla="*/ 590260 w 1180520"/>
                <a:gd name="connsiteY5" fmla="*/ 0 h 994790"/>
                <a:gd name="connsiteX6" fmla="*/ 0 w 1180520"/>
                <a:gd name="connsiteY6" fmla="*/ 0 h 99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0520" h="994790">
                  <a:moveTo>
                    <a:pt x="0" y="0"/>
                  </a:moveTo>
                  <a:lnTo>
                    <a:pt x="198341" y="994791"/>
                  </a:lnTo>
                  <a:lnTo>
                    <a:pt x="590260" y="994791"/>
                  </a:lnTo>
                  <a:lnTo>
                    <a:pt x="982180" y="994791"/>
                  </a:lnTo>
                  <a:lnTo>
                    <a:pt x="1180521" y="0"/>
                  </a:lnTo>
                  <a:lnTo>
                    <a:pt x="5902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5AD0343A-338D-FF49-8FF5-3DF4A5B61163}"/>
                </a:ext>
              </a:extLst>
            </p:cNvPr>
            <p:cNvSpPr/>
            <p:nvPr/>
          </p:nvSpPr>
          <p:spPr>
            <a:xfrm>
              <a:off x="15669635" y="2502979"/>
              <a:ext cx="1331346" cy="140684"/>
            </a:xfrm>
            <a:custGeom>
              <a:avLst/>
              <a:gdLst>
                <a:gd name="connsiteX0" fmla="*/ 1307637 w 1331346"/>
                <a:gd name="connsiteY0" fmla="*/ 0 h 140684"/>
                <a:gd name="connsiteX1" fmla="*/ 1331347 w 1331346"/>
                <a:gd name="connsiteY1" fmla="*/ 0 h 140684"/>
                <a:gd name="connsiteX2" fmla="*/ 1331347 w 1331346"/>
                <a:gd name="connsiteY2" fmla="*/ 140684 h 140684"/>
                <a:gd name="connsiteX3" fmla="*/ 1307637 w 1331346"/>
                <a:gd name="connsiteY3" fmla="*/ 140684 h 140684"/>
                <a:gd name="connsiteX4" fmla="*/ 23709 w 1331346"/>
                <a:gd name="connsiteY4" fmla="*/ 140684 h 140684"/>
                <a:gd name="connsiteX5" fmla="*/ 23709 w 1331346"/>
                <a:gd name="connsiteY5" fmla="*/ 0 h 140684"/>
                <a:gd name="connsiteX6" fmla="*/ 0 w 1331346"/>
                <a:gd name="connsiteY6" fmla="*/ 0 h 140684"/>
                <a:gd name="connsiteX7" fmla="*/ 23709 w 1331346"/>
                <a:gd name="connsiteY7" fmla="*/ 0 h 14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1346" h="140684">
                  <a:moveTo>
                    <a:pt x="1307637" y="0"/>
                  </a:moveTo>
                  <a:cubicBezTo>
                    <a:pt x="1320731" y="0"/>
                    <a:pt x="1331347" y="0"/>
                    <a:pt x="1331347" y="0"/>
                  </a:cubicBezTo>
                  <a:lnTo>
                    <a:pt x="1331347" y="140684"/>
                  </a:lnTo>
                  <a:cubicBezTo>
                    <a:pt x="1331347" y="140684"/>
                    <a:pt x="1320731" y="140684"/>
                    <a:pt x="1307637" y="140684"/>
                  </a:cubicBezTo>
                  <a:lnTo>
                    <a:pt x="23709" y="140684"/>
                  </a:lnTo>
                  <a:lnTo>
                    <a:pt x="23709" y="0"/>
                  </a:lnTo>
                  <a:cubicBezTo>
                    <a:pt x="10615" y="0"/>
                    <a:pt x="0" y="0"/>
                    <a:pt x="0" y="0"/>
                  </a:cubicBezTo>
                  <a:cubicBezTo>
                    <a:pt x="0" y="0"/>
                    <a:pt x="10615" y="0"/>
                    <a:pt x="2370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C0B6EF37-28C7-1840-9A35-C785123E5C3D}"/>
                </a:ext>
              </a:extLst>
            </p:cNvPr>
            <p:cNvSpPr/>
            <p:nvPr/>
          </p:nvSpPr>
          <p:spPr>
            <a:xfrm>
              <a:off x="15707056" y="2248090"/>
              <a:ext cx="1256886" cy="222504"/>
            </a:xfrm>
            <a:custGeom>
              <a:avLst/>
              <a:gdLst>
                <a:gd name="connsiteX0" fmla="*/ 1256792 w 1256886"/>
                <a:gd name="connsiteY0" fmla="*/ 222416 h 222504"/>
                <a:gd name="connsiteX1" fmla="*/ 628349 w 1256886"/>
                <a:gd name="connsiteY1" fmla="*/ -88 h 222504"/>
                <a:gd name="connsiteX2" fmla="*/ -95 w 1256886"/>
                <a:gd name="connsiteY2" fmla="*/ 222416 h 222504"/>
                <a:gd name="connsiteX3" fmla="*/ 1256792 w 1256886"/>
                <a:gd name="connsiteY3" fmla="*/ 222416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886" h="222504">
                  <a:moveTo>
                    <a:pt x="1256792" y="222416"/>
                  </a:moveTo>
                  <a:cubicBezTo>
                    <a:pt x="1256792" y="222416"/>
                    <a:pt x="1140244" y="13437"/>
                    <a:pt x="628349" y="-88"/>
                  </a:cubicBezTo>
                  <a:cubicBezTo>
                    <a:pt x="116263" y="13437"/>
                    <a:pt x="-95" y="222416"/>
                    <a:pt x="-95" y="222416"/>
                  </a:cubicBezTo>
                  <a:lnTo>
                    <a:pt x="1256792" y="222416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E20ECC3A-9427-7840-BA31-E4C62997CE9A}"/>
                </a:ext>
              </a:extLst>
            </p:cNvPr>
            <p:cNvSpPr/>
            <p:nvPr/>
          </p:nvSpPr>
          <p:spPr>
            <a:xfrm>
              <a:off x="16212477" y="2151983"/>
              <a:ext cx="245568" cy="59531"/>
            </a:xfrm>
            <a:custGeom>
              <a:avLst/>
              <a:gdLst>
                <a:gd name="connsiteX0" fmla="*/ 233571 w 245568"/>
                <a:gd name="connsiteY0" fmla="*/ 0 h 59531"/>
                <a:gd name="connsiteX1" fmla="*/ 245569 w 245568"/>
                <a:gd name="connsiteY1" fmla="*/ 0 h 59531"/>
                <a:gd name="connsiteX2" fmla="*/ 245569 w 245568"/>
                <a:gd name="connsiteY2" fmla="*/ 59531 h 59531"/>
                <a:gd name="connsiteX3" fmla="*/ 233571 w 245568"/>
                <a:gd name="connsiteY3" fmla="*/ 59531 h 59531"/>
                <a:gd name="connsiteX4" fmla="*/ 11997 w 245568"/>
                <a:gd name="connsiteY4" fmla="*/ 59531 h 59531"/>
                <a:gd name="connsiteX5" fmla="*/ 11997 w 245568"/>
                <a:gd name="connsiteY5" fmla="*/ 0 h 59531"/>
                <a:gd name="connsiteX6" fmla="*/ -1 w 245568"/>
                <a:gd name="connsiteY6" fmla="*/ 0 h 59531"/>
                <a:gd name="connsiteX7" fmla="*/ 11997 w 245568"/>
                <a:gd name="connsiteY7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568" h="59531">
                  <a:moveTo>
                    <a:pt x="233571" y="0"/>
                  </a:moveTo>
                  <a:cubicBezTo>
                    <a:pt x="240197" y="0"/>
                    <a:pt x="245569" y="0"/>
                    <a:pt x="245569" y="0"/>
                  </a:cubicBezTo>
                  <a:lnTo>
                    <a:pt x="245569" y="59531"/>
                  </a:lnTo>
                  <a:cubicBezTo>
                    <a:pt x="245569" y="59531"/>
                    <a:pt x="240197" y="59531"/>
                    <a:pt x="233571" y="59531"/>
                  </a:cubicBezTo>
                  <a:lnTo>
                    <a:pt x="11997" y="59531"/>
                  </a:lnTo>
                  <a:lnTo>
                    <a:pt x="11997" y="0"/>
                  </a:lnTo>
                  <a:cubicBezTo>
                    <a:pt x="5371" y="0"/>
                    <a:pt x="-1" y="0"/>
                    <a:pt x="-1" y="0"/>
                  </a:cubicBezTo>
                  <a:cubicBezTo>
                    <a:pt x="-1" y="0"/>
                    <a:pt x="5371" y="0"/>
                    <a:pt x="1199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EA68C632-512B-B849-9719-3531C3087994}"/>
                </a:ext>
              </a:extLst>
            </p:cNvPr>
            <p:cNvSpPr/>
            <p:nvPr/>
          </p:nvSpPr>
          <p:spPr>
            <a:xfrm>
              <a:off x="16298173" y="3055715"/>
              <a:ext cx="279368" cy="246507"/>
            </a:xfrm>
            <a:custGeom>
              <a:avLst/>
              <a:gdLst>
                <a:gd name="connsiteX0" fmla="*/ 273659 w 279368"/>
                <a:gd name="connsiteY0" fmla="*/ 44775 h 246507"/>
                <a:gd name="connsiteX1" fmla="*/ 247760 w 279368"/>
                <a:gd name="connsiteY1" fmla="*/ -88 h 246507"/>
                <a:gd name="connsiteX2" fmla="*/ 133021 w 279368"/>
                <a:gd name="connsiteY2" fmla="*/ 66587 h 246507"/>
                <a:gd name="connsiteX3" fmla="*/ 149779 w 279368"/>
                <a:gd name="connsiteY3" fmla="*/ 95162 h 246507"/>
                <a:gd name="connsiteX4" fmla="*/ 149779 w 279368"/>
                <a:gd name="connsiteY4" fmla="*/ 95162 h 246507"/>
                <a:gd name="connsiteX5" fmla="*/ 270897 w 279368"/>
                <a:gd name="connsiteY5" fmla="*/ 68968 h 246507"/>
                <a:gd name="connsiteX6" fmla="*/ 270897 w 279368"/>
                <a:gd name="connsiteY6" fmla="*/ 68968 h 246507"/>
                <a:gd name="connsiteX7" fmla="*/ 155683 w 279368"/>
                <a:gd name="connsiteY7" fmla="*/ 105735 h 246507"/>
                <a:gd name="connsiteX8" fmla="*/ 68367 w 279368"/>
                <a:gd name="connsiteY8" fmla="*/ 105735 h 246507"/>
                <a:gd name="connsiteX9" fmla="*/ 68367 w 279368"/>
                <a:gd name="connsiteY9" fmla="*/ 105735 h 246507"/>
                <a:gd name="connsiteX10" fmla="*/ 68367 w 279368"/>
                <a:gd name="connsiteY10" fmla="*/ 94019 h 246507"/>
                <a:gd name="connsiteX11" fmla="*/ 68367 w 279368"/>
                <a:gd name="connsiteY11" fmla="*/ 94019 h 246507"/>
                <a:gd name="connsiteX12" fmla="*/ -95 w 279368"/>
                <a:gd name="connsiteY12" fmla="*/ 170219 h 246507"/>
                <a:gd name="connsiteX13" fmla="*/ -95 w 279368"/>
                <a:gd name="connsiteY13" fmla="*/ 170219 h 246507"/>
                <a:gd name="connsiteX14" fmla="*/ 68367 w 279368"/>
                <a:gd name="connsiteY14" fmla="*/ 246419 h 246507"/>
                <a:gd name="connsiteX15" fmla="*/ 68367 w 279368"/>
                <a:gd name="connsiteY15" fmla="*/ 246419 h 246507"/>
                <a:gd name="connsiteX16" fmla="*/ 68367 w 279368"/>
                <a:gd name="connsiteY16" fmla="*/ 236132 h 246507"/>
                <a:gd name="connsiteX17" fmla="*/ 68367 w 279368"/>
                <a:gd name="connsiteY17" fmla="*/ 236132 h 246507"/>
                <a:gd name="connsiteX18" fmla="*/ 162920 w 279368"/>
                <a:gd name="connsiteY18" fmla="*/ 236132 h 246507"/>
                <a:gd name="connsiteX19" fmla="*/ 201007 w 279368"/>
                <a:gd name="connsiteY19" fmla="*/ 213843 h 246507"/>
                <a:gd name="connsiteX20" fmla="*/ 272802 w 279368"/>
                <a:gd name="connsiteY20" fmla="*/ 89352 h 246507"/>
                <a:gd name="connsiteX21" fmla="*/ 273659 w 279368"/>
                <a:gd name="connsiteY21" fmla="*/ 44775 h 24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9368" h="246507">
                  <a:moveTo>
                    <a:pt x="273659" y="44775"/>
                  </a:moveTo>
                  <a:lnTo>
                    <a:pt x="247760" y="-88"/>
                  </a:lnTo>
                  <a:lnTo>
                    <a:pt x="133021" y="66587"/>
                  </a:lnTo>
                  <a:lnTo>
                    <a:pt x="149779" y="95162"/>
                  </a:lnTo>
                  <a:lnTo>
                    <a:pt x="149779" y="95162"/>
                  </a:lnTo>
                  <a:cubicBezTo>
                    <a:pt x="191581" y="95181"/>
                    <a:pt x="232905" y="86256"/>
                    <a:pt x="270897" y="68968"/>
                  </a:cubicBezTo>
                  <a:cubicBezTo>
                    <a:pt x="270897" y="68968"/>
                    <a:pt x="270897" y="68968"/>
                    <a:pt x="270897" y="68968"/>
                  </a:cubicBezTo>
                  <a:cubicBezTo>
                    <a:pt x="227478" y="108973"/>
                    <a:pt x="155683" y="105735"/>
                    <a:pt x="155683" y="105735"/>
                  </a:cubicBezTo>
                  <a:lnTo>
                    <a:pt x="68367" y="105735"/>
                  </a:lnTo>
                  <a:cubicBezTo>
                    <a:pt x="68367" y="105735"/>
                    <a:pt x="68367" y="105735"/>
                    <a:pt x="68367" y="105735"/>
                  </a:cubicBezTo>
                  <a:lnTo>
                    <a:pt x="68367" y="94019"/>
                  </a:lnTo>
                  <a:cubicBezTo>
                    <a:pt x="68367" y="94019"/>
                    <a:pt x="68367" y="94019"/>
                    <a:pt x="68367" y="94019"/>
                  </a:cubicBezTo>
                  <a:lnTo>
                    <a:pt x="-95" y="170219"/>
                  </a:lnTo>
                  <a:cubicBezTo>
                    <a:pt x="-95" y="170219"/>
                    <a:pt x="-95" y="170219"/>
                    <a:pt x="-95" y="170219"/>
                  </a:cubicBezTo>
                  <a:lnTo>
                    <a:pt x="68367" y="246419"/>
                  </a:lnTo>
                  <a:cubicBezTo>
                    <a:pt x="68367" y="246419"/>
                    <a:pt x="68367" y="246419"/>
                    <a:pt x="68367" y="246419"/>
                  </a:cubicBezTo>
                  <a:lnTo>
                    <a:pt x="68367" y="236132"/>
                  </a:lnTo>
                  <a:cubicBezTo>
                    <a:pt x="68367" y="236132"/>
                    <a:pt x="68367" y="236132"/>
                    <a:pt x="68367" y="236132"/>
                  </a:cubicBezTo>
                  <a:lnTo>
                    <a:pt x="162920" y="236132"/>
                  </a:lnTo>
                  <a:cubicBezTo>
                    <a:pt x="178631" y="235951"/>
                    <a:pt x="193104" y="227483"/>
                    <a:pt x="201007" y="213843"/>
                  </a:cubicBezTo>
                  <a:lnTo>
                    <a:pt x="272802" y="89352"/>
                  </a:lnTo>
                  <a:cubicBezTo>
                    <a:pt x="281086" y="75740"/>
                    <a:pt x="281466" y="58700"/>
                    <a:pt x="273659" y="4477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085B9003-FD93-ED47-BC38-0A327690AA06}"/>
                </a:ext>
              </a:extLst>
            </p:cNvPr>
            <p:cNvSpPr/>
            <p:nvPr/>
          </p:nvSpPr>
          <p:spPr>
            <a:xfrm>
              <a:off x="16199432" y="2859881"/>
              <a:ext cx="314507" cy="219265"/>
            </a:xfrm>
            <a:custGeom>
              <a:avLst/>
              <a:gdLst>
                <a:gd name="connsiteX0" fmla="*/ 129403 w 314507"/>
                <a:gd name="connsiteY0" fmla="*/ 106973 h 219265"/>
                <a:gd name="connsiteX1" fmla="*/ 129403 w 314507"/>
                <a:gd name="connsiteY1" fmla="*/ 106973 h 219265"/>
                <a:gd name="connsiteX2" fmla="*/ 48467 w 314507"/>
                <a:gd name="connsiteY2" fmla="*/ 12675 h 219265"/>
                <a:gd name="connsiteX3" fmla="*/ 48467 w 314507"/>
                <a:gd name="connsiteY3" fmla="*/ 12675 h 219265"/>
                <a:gd name="connsiteX4" fmla="*/ 135592 w 314507"/>
                <a:gd name="connsiteY4" fmla="*/ 96495 h 219265"/>
                <a:gd name="connsiteX5" fmla="*/ 135592 w 314507"/>
                <a:gd name="connsiteY5" fmla="*/ 96495 h 219265"/>
                <a:gd name="connsiteX6" fmla="*/ 190913 w 314507"/>
                <a:gd name="connsiteY6" fmla="*/ 192412 h 219265"/>
                <a:gd name="connsiteX7" fmla="*/ 190913 w 314507"/>
                <a:gd name="connsiteY7" fmla="*/ 192412 h 219265"/>
                <a:gd name="connsiteX8" fmla="*/ 182820 w 314507"/>
                <a:gd name="connsiteY8" fmla="*/ 197079 h 219265"/>
                <a:gd name="connsiteX9" fmla="*/ 182820 w 314507"/>
                <a:gd name="connsiteY9" fmla="*/ 197079 h 219265"/>
                <a:gd name="connsiteX10" fmla="*/ 284989 w 314507"/>
                <a:gd name="connsiteY10" fmla="*/ 219177 h 219265"/>
                <a:gd name="connsiteX11" fmla="*/ 284989 w 314507"/>
                <a:gd name="connsiteY11" fmla="*/ 219177 h 219265"/>
                <a:gd name="connsiteX12" fmla="*/ 314413 w 314507"/>
                <a:gd name="connsiteY12" fmla="*/ 120975 h 219265"/>
                <a:gd name="connsiteX13" fmla="*/ 314413 w 314507"/>
                <a:gd name="connsiteY13" fmla="*/ 120975 h 219265"/>
                <a:gd name="connsiteX14" fmla="*/ 306033 w 314507"/>
                <a:gd name="connsiteY14" fmla="*/ 125737 h 219265"/>
                <a:gd name="connsiteX15" fmla="*/ 306033 w 314507"/>
                <a:gd name="connsiteY15" fmla="*/ 125737 h 219265"/>
                <a:gd name="connsiteX16" fmla="*/ 246331 w 314507"/>
                <a:gd name="connsiteY16" fmla="*/ 22200 h 219265"/>
                <a:gd name="connsiteX17" fmla="*/ 208244 w 314507"/>
                <a:gd name="connsiteY17" fmla="*/ -88 h 219265"/>
                <a:gd name="connsiteX18" fmla="*/ 64083 w 314507"/>
                <a:gd name="connsiteY18" fmla="*/ -88 h 219265"/>
                <a:gd name="connsiteX19" fmla="*/ 25995 w 314507"/>
                <a:gd name="connsiteY19" fmla="*/ 22200 h 219265"/>
                <a:gd name="connsiteX20" fmla="*/ -95 w 314507"/>
                <a:gd name="connsiteY20" fmla="*/ 67349 h 219265"/>
                <a:gd name="connsiteX21" fmla="*/ 114738 w 314507"/>
                <a:gd name="connsiteY21" fmla="*/ 134024 h 21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4507" h="219265">
                  <a:moveTo>
                    <a:pt x="129403" y="106973"/>
                  </a:moveTo>
                  <a:lnTo>
                    <a:pt x="129403" y="106973"/>
                  </a:lnTo>
                  <a:cubicBezTo>
                    <a:pt x="109502" y="70130"/>
                    <a:pt x="81889" y="37974"/>
                    <a:pt x="48467" y="12675"/>
                  </a:cubicBezTo>
                  <a:cubicBezTo>
                    <a:pt x="48467" y="12675"/>
                    <a:pt x="48467" y="12675"/>
                    <a:pt x="48467" y="12675"/>
                  </a:cubicBezTo>
                  <a:cubicBezTo>
                    <a:pt x="103979" y="31725"/>
                    <a:pt x="135401" y="96019"/>
                    <a:pt x="135592" y="96495"/>
                  </a:cubicBezTo>
                  <a:lnTo>
                    <a:pt x="135592" y="96495"/>
                  </a:lnTo>
                  <a:lnTo>
                    <a:pt x="190913" y="192412"/>
                  </a:lnTo>
                  <a:cubicBezTo>
                    <a:pt x="190913" y="192412"/>
                    <a:pt x="190913" y="192412"/>
                    <a:pt x="190913" y="192412"/>
                  </a:cubicBezTo>
                  <a:lnTo>
                    <a:pt x="182820" y="197079"/>
                  </a:lnTo>
                  <a:lnTo>
                    <a:pt x="182820" y="197079"/>
                  </a:lnTo>
                  <a:lnTo>
                    <a:pt x="284989" y="219177"/>
                  </a:lnTo>
                  <a:cubicBezTo>
                    <a:pt x="284989" y="219177"/>
                    <a:pt x="284989" y="219177"/>
                    <a:pt x="284989" y="219177"/>
                  </a:cubicBezTo>
                  <a:lnTo>
                    <a:pt x="314413" y="120975"/>
                  </a:lnTo>
                  <a:cubicBezTo>
                    <a:pt x="314413" y="120975"/>
                    <a:pt x="314413" y="120975"/>
                    <a:pt x="314413" y="120975"/>
                  </a:cubicBezTo>
                  <a:lnTo>
                    <a:pt x="306033" y="125737"/>
                  </a:lnTo>
                  <a:cubicBezTo>
                    <a:pt x="306033" y="125737"/>
                    <a:pt x="306033" y="125737"/>
                    <a:pt x="306033" y="125737"/>
                  </a:cubicBezTo>
                  <a:lnTo>
                    <a:pt x="246331" y="22200"/>
                  </a:lnTo>
                  <a:cubicBezTo>
                    <a:pt x="238428" y="8561"/>
                    <a:pt x="223955" y="93"/>
                    <a:pt x="208244" y="-88"/>
                  </a:cubicBezTo>
                  <a:lnTo>
                    <a:pt x="64083" y="-88"/>
                  </a:lnTo>
                  <a:cubicBezTo>
                    <a:pt x="48371" y="74"/>
                    <a:pt x="33803" y="8551"/>
                    <a:pt x="25995" y="22200"/>
                  </a:cubicBezTo>
                  <a:lnTo>
                    <a:pt x="-95" y="67349"/>
                  </a:lnTo>
                  <a:lnTo>
                    <a:pt x="114738" y="13402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8E4A504D-0971-D14D-B6A0-1B16DD10B5F4}"/>
                </a:ext>
              </a:extLst>
            </p:cNvPr>
            <p:cNvSpPr/>
            <p:nvPr/>
          </p:nvSpPr>
          <p:spPr>
            <a:xfrm>
              <a:off x="16092597" y="2969609"/>
              <a:ext cx="194721" cy="321849"/>
            </a:xfrm>
            <a:custGeom>
              <a:avLst/>
              <a:gdLst>
                <a:gd name="connsiteX0" fmla="*/ 136068 w 194721"/>
                <a:gd name="connsiteY0" fmla="*/ 192603 h 321849"/>
                <a:gd name="connsiteX1" fmla="*/ 96266 w 194721"/>
                <a:gd name="connsiteY1" fmla="*/ 310236 h 321849"/>
                <a:gd name="connsiteX2" fmla="*/ 96266 w 194721"/>
                <a:gd name="connsiteY2" fmla="*/ 310236 h 321849"/>
                <a:gd name="connsiteX3" fmla="*/ 123975 w 194721"/>
                <a:gd name="connsiteY3" fmla="*/ 192507 h 321849"/>
                <a:gd name="connsiteX4" fmla="*/ 123975 w 194721"/>
                <a:gd name="connsiteY4" fmla="*/ 192507 h 321849"/>
                <a:gd name="connsiteX5" fmla="*/ 181106 w 194721"/>
                <a:gd name="connsiteY5" fmla="*/ 93638 h 321849"/>
                <a:gd name="connsiteX6" fmla="*/ 181106 w 194721"/>
                <a:gd name="connsiteY6" fmla="*/ 93638 h 321849"/>
                <a:gd name="connsiteX7" fmla="*/ 188628 w 194721"/>
                <a:gd name="connsiteY7" fmla="*/ 98019 h 321849"/>
                <a:gd name="connsiteX8" fmla="*/ 188628 w 194721"/>
                <a:gd name="connsiteY8" fmla="*/ 98019 h 321849"/>
                <a:gd name="connsiteX9" fmla="*/ 157968 w 194721"/>
                <a:gd name="connsiteY9" fmla="*/ -88 h 321849"/>
                <a:gd name="connsiteX10" fmla="*/ 56751 w 194721"/>
                <a:gd name="connsiteY10" fmla="*/ 21819 h 321849"/>
                <a:gd name="connsiteX11" fmla="*/ 56751 w 194721"/>
                <a:gd name="connsiteY11" fmla="*/ 21819 h 321849"/>
                <a:gd name="connsiteX12" fmla="*/ 65702 w 194721"/>
                <a:gd name="connsiteY12" fmla="*/ 26963 h 321849"/>
                <a:gd name="connsiteX13" fmla="*/ 65702 w 194721"/>
                <a:gd name="connsiteY13" fmla="*/ 26963 h 321849"/>
                <a:gd name="connsiteX14" fmla="*/ 5904 w 194721"/>
                <a:gd name="connsiteY14" fmla="*/ 130500 h 321849"/>
                <a:gd name="connsiteX15" fmla="*/ 5904 w 194721"/>
                <a:gd name="connsiteY15" fmla="*/ 175077 h 321849"/>
                <a:gd name="connsiteX16" fmla="*/ 77699 w 194721"/>
                <a:gd name="connsiteY16" fmla="*/ 299473 h 321849"/>
                <a:gd name="connsiteX17" fmla="*/ 115787 w 194721"/>
                <a:gd name="connsiteY17" fmla="*/ 321762 h 321849"/>
                <a:gd name="connsiteX18" fmla="*/ 194627 w 194721"/>
                <a:gd name="connsiteY18" fmla="*/ 321762 h 321849"/>
                <a:gd name="connsiteX19" fmla="*/ 194627 w 194721"/>
                <a:gd name="connsiteY19" fmla="*/ 192507 h 321849"/>
                <a:gd name="connsiteX20" fmla="*/ 135592 w 194721"/>
                <a:gd name="connsiteY20" fmla="*/ 192507 h 32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721" h="321849">
                  <a:moveTo>
                    <a:pt x="136068" y="192603"/>
                  </a:moveTo>
                  <a:cubicBezTo>
                    <a:pt x="114549" y="228493"/>
                    <a:pt x="100933" y="268622"/>
                    <a:pt x="96266" y="310236"/>
                  </a:cubicBezTo>
                  <a:cubicBezTo>
                    <a:pt x="96266" y="310236"/>
                    <a:pt x="96266" y="310236"/>
                    <a:pt x="96266" y="310236"/>
                  </a:cubicBezTo>
                  <a:cubicBezTo>
                    <a:pt x="84269" y="252515"/>
                    <a:pt x="123975" y="192507"/>
                    <a:pt x="123975" y="192507"/>
                  </a:cubicBezTo>
                  <a:lnTo>
                    <a:pt x="123975" y="192507"/>
                  </a:lnTo>
                  <a:lnTo>
                    <a:pt x="181106" y="93638"/>
                  </a:lnTo>
                  <a:lnTo>
                    <a:pt x="181106" y="93638"/>
                  </a:lnTo>
                  <a:lnTo>
                    <a:pt x="188628" y="98019"/>
                  </a:lnTo>
                  <a:cubicBezTo>
                    <a:pt x="188628" y="98019"/>
                    <a:pt x="188628" y="98019"/>
                    <a:pt x="188628" y="98019"/>
                  </a:cubicBezTo>
                  <a:lnTo>
                    <a:pt x="157968" y="-88"/>
                  </a:lnTo>
                  <a:lnTo>
                    <a:pt x="56751" y="21819"/>
                  </a:lnTo>
                  <a:lnTo>
                    <a:pt x="56751" y="21819"/>
                  </a:lnTo>
                  <a:lnTo>
                    <a:pt x="65702" y="26963"/>
                  </a:lnTo>
                  <a:cubicBezTo>
                    <a:pt x="65702" y="26963"/>
                    <a:pt x="65702" y="26963"/>
                    <a:pt x="65702" y="26963"/>
                  </a:cubicBezTo>
                  <a:lnTo>
                    <a:pt x="5904" y="130500"/>
                  </a:lnTo>
                  <a:cubicBezTo>
                    <a:pt x="-2094" y="144282"/>
                    <a:pt x="-2094" y="161294"/>
                    <a:pt x="5904" y="175077"/>
                  </a:cubicBezTo>
                  <a:lnTo>
                    <a:pt x="77699" y="299473"/>
                  </a:lnTo>
                  <a:cubicBezTo>
                    <a:pt x="85507" y="313151"/>
                    <a:pt x="100075" y="321638"/>
                    <a:pt x="115787" y="321762"/>
                  </a:cubicBezTo>
                  <a:lnTo>
                    <a:pt x="194627" y="321762"/>
                  </a:lnTo>
                  <a:lnTo>
                    <a:pt x="194627" y="192507"/>
                  </a:lnTo>
                  <a:lnTo>
                    <a:pt x="135592" y="192507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5DC8202-2AEE-3241-A412-E4373E5D574D}"/>
              </a:ext>
            </a:extLst>
          </p:cNvPr>
          <p:cNvGrpSpPr/>
          <p:nvPr/>
        </p:nvGrpSpPr>
        <p:grpSpPr>
          <a:xfrm>
            <a:off x="7692006" y="4969223"/>
            <a:ext cx="3910550" cy="4438098"/>
            <a:chOff x="15669635" y="2151983"/>
            <a:chExt cx="1331346" cy="1510950"/>
          </a:xfrm>
        </p:grpSpPr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5EDDA8FD-2D19-BC4C-A1CA-E7CAE030B494}"/>
                </a:ext>
              </a:extLst>
            </p:cNvPr>
            <p:cNvSpPr/>
            <p:nvPr/>
          </p:nvSpPr>
          <p:spPr>
            <a:xfrm>
              <a:off x="15745048" y="2668143"/>
              <a:ext cx="1180520" cy="994790"/>
            </a:xfrm>
            <a:custGeom>
              <a:avLst/>
              <a:gdLst>
                <a:gd name="connsiteX0" fmla="*/ 0 w 1180520"/>
                <a:gd name="connsiteY0" fmla="*/ 0 h 994790"/>
                <a:gd name="connsiteX1" fmla="*/ 198341 w 1180520"/>
                <a:gd name="connsiteY1" fmla="*/ 994791 h 994790"/>
                <a:gd name="connsiteX2" fmla="*/ 590260 w 1180520"/>
                <a:gd name="connsiteY2" fmla="*/ 994791 h 994790"/>
                <a:gd name="connsiteX3" fmla="*/ 982180 w 1180520"/>
                <a:gd name="connsiteY3" fmla="*/ 994791 h 994790"/>
                <a:gd name="connsiteX4" fmla="*/ 1180521 w 1180520"/>
                <a:gd name="connsiteY4" fmla="*/ 0 h 994790"/>
                <a:gd name="connsiteX5" fmla="*/ 590260 w 1180520"/>
                <a:gd name="connsiteY5" fmla="*/ 0 h 994790"/>
                <a:gd name="connsiteX6" fmla="*/ 0 w 1180520"/>
                <a:gd name="connsiteY6" fmla="*/ 0 h 99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0520" h="994790">
                  <a:moveTo>
                    <a:pt x="0" y="0"/>
                  </a:moveTo>
                  <a:lnTo>
                    <a:pt x="198341" y="994791"/>
                  </a:lnTo>
                  <a:lnTo>
                    <a:pt x="590260" y="994791"/>
                  </a:lnTo>
                  <a:lnTo>
                    <a:pt x="982180" y="994791"/>
                  </a:lnTo>
                  <a:lnTo>
                    <a:pt x="1180521" y="0"/>
                  </a:lnTo>
                  <a:lnTo>
                    <a:pt x="5902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69C08AEC-CDF5-D74C-BD6D-CA4B2CE6BAB6}"/>
                </a:ext>
              </a:extLst>
            </p:cNvPr>
            <p:cNvSpPr/>
            <p:nvPr/>
          </p:nvSpPr>
          <p:spPr>
            <a:xfrm>
              <a:off x="15669635" y="2502979"/>
              <a:ext cx="1331346" cy="140684"/>
            </a:xfrm>
            <a:custGeom>
              <a:avLst/>
              <a:gdLst>
                <a:gd name="connsiteX0" fmla="*/ 1307637 w 1331346"/>
                <a:gd name="connsiteY0" fmla="*/ 0 h 140684"/>
                <a:gd name="connsiteX1" fmla="*/ 1331347 w 1331346"/>
                <a:gd name="connsiteY1" fmla="*/ 0 h 140684"/>
                <a:gd name="connsiteX2" fmla="*/ 1331347 w 1331346"/>
                <a:gd name="connsiteY2" fmla="*/ 140684 h 140684"/>
                <a:gd name="connsiteX3" fmla="*/ 1307637 w 1331346"/>
                <a:gd name="connsiteY3" fmla="*/ 140684 h 140684"/>
                <a:gd name="connsiteX4" fmla="*/ 23709 w 1331346"/>
                <a:gd name="connsiteY4" fmla="*/ 140684 h 140684"/>
                <a:gd name="connsiteX5" fmla="*/ 23709 w 1331346"/>
                <a:gd name="connsiteY5" fmla="*/ 0 h 140684"/>
                <a:gd name="connsiteX6" fmla="*/ 0 w 1331346"/>
                <a:gd name="connsiteY6" fmla="*/ 0 h 140684"/>
                <a:gd name="connsiteX7" fmla="*/ 23709 w 1331346"/>
                <a:gd name="connsiteY7" fmla="*/ 0 h 14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1346" h="140684">
                  <a:moveTo>
                    <a:pt x="1307637" y="0"/>
                  </a:moveTo>
                  <a:cubicBezTo>
                    <a:pt x="1320731" y="0"/>
                    <a:pt x="1331347" y="0"/>
                    <a:pt x="1331347" y="0"/>
                  </a:cubicBezTo>
                  <a:lnTo>
                    <a:pt x="1331347" y="140684"/>
                  </a:lnTo>
                  <a:cubicBezTo>
                    <a:pt x="1331347" y="140684"/>
                    <a:pt x="1320731" y="140684"/>
                    <a:pt x="1307637" y="140684"/>
                  </a:cubicBezTo>
                  <a:lnTo>
                    <a:pt x="23709" y="140684"/>
                  </a:lnTo>
                  <a:lnTo>
                    <a:pt x="23709" y="0"/>
                  </a:lnTo>
                  <a:cubicBezTo>
                    <a:pt x="10615" y="0"/>
                    <a:pt x="0" y="0"/>
                    <a:pt x="0" y="0"/>
                  </a:cubicBezTo>
                  <a:cubicBezTo>
                    <a:pt x="0" y="0"/>
                    <a:pt x="10615" y="0"/>
                    <a:pt x="2370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6AC6C640-BBD0-2C4D-A05A-B2FC8E1F58C6}"/>
                </a:ext>
              </a:extLst>
            </p:cNvPr>
            <p:cNvSpPr/>
            <p:nvPr/>
          </p:nvSpPr>
          <p:spPr>
            <a:xfrm>
              <a:off x="15707056" y="2248090"/>
              <a:ext cx="1256886" cy="222504"/>
            </a:xfrm>
            <a:custGeom>
              <a:avLst/>
              <a:gdLst>
                <a:gd name="connsiteX0" fmla="*/ 1256792 w 1256886"/>
                <a:gd name="connsiteY0" fmla="*/ 222416 h 222504"/>
                <a:gd name="connsiteX1" fmla="*/ 628349 w 1256886"/>
                <a:gd name="connsiteY1" fmla="*/ -88 h 222504"/>
                <a:gd name="connsiteX2" fmla="*/ -95 w 1256886"/>
                <a:gd name="connsiteY2" fmla="*/ 222416 h 222504"/>
                <a:gd name="connsiteX3" fmla="*/ 1256792 w 1256886"/>
                <a:gd name="connsiteY3" fmla="*/ 222416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886" h="222504">
                  <a:moveTo>
                    <a:pt x="1256792" y="222416"/>
                  </a:moveTo>
                  <a:cubicBezTo>
                    <a:pt x="1256792" y="222416"/>
                    <a:pt x="1140244" y="13437"/>
                    <a:pt x="628349" y="-88"/>
                  </a:cubicBezTo>
                  <a:cubicBezTo>
                    <a:pt x="116263" y="13437"/>
                    <a:pt x="-95" y="222416"/>
                    <a:pt x="-95" y="222416"/>
                  </a:cubicBezTo>
                  <a:lnTo>
                    <a:pt x="1256792" y="222416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FA7F229C-2211-7842-8BEC-9AC9823BDE36}"/>
                </a:ext>
              </a:extLst>
            </p:cNvPr>
            <p:cNvSpPr/>
            <p:nvPr/>
          </p:nvSpPr>
          <p:spPr>
            <a:xfrm>
              <a:off x="16212477" y="2151983"/>
              <a:ext cx="245568" cy="59531"/>
            </a:xfrm>
            <a:custGeom>
              <a:avLst/>
              <a:gdLst>
                <a:gd name="connsiteX0" fmla="*/ 233571 w 245568"/>
                <a:gd name="connsiteY0" fmla="*/ 0 h 59531"/>
                <a:gd name="connsiteX1" fmla="*/ 245569 w 245568"/>
                <a:gd name="connsiteY1" fmla="*/ 0 h 59531"/>
                <a:gd name="connsiteX2" fmla="*/ 245569 w 245568"/>
                <a:gd name="connsiteY2" fmla="*/ 59531 h 59531"/>
                <a:gd name="connsiteX3" fmla="*/ 233571 w 245568"/>
                <a:gd name="connsiteY3" fmla="*/ 59531 h 59531"/>
                <a:gd name="connsiteX4" fmla="*/ 11997 w 245568"/>
                <a:gd name="connsiteY4" fmla="*/ 59531 h 59531"/>
                <a:gd name="connsiteX5" fmla="*/ 11997 w 245568"/>
                <a:gd name="connsiteY5" fmla="*/ 0 h 59531"/>
                <a:gd name="connsiteX6" fmla="*/ -1 w 245568"/>
                <a:gd name="connsiteY6" fmla="*/ 0 h 59531"/>
                <a:gd name="connsiteX7" fmla="*/ 11997 w 245568"/>
                <a:gd name="connsiteY7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568" h="59531">
                  <a:moveTo>
                    <a:pt x="233571" y="0"/>
                  </a:moveTo>
                  <a:cubicBezTo>
                    <a:pt x="240197" y="0"/>
                    <a:pt x="245569" y="0"/>
                    <a:pt x="245569" y="0"/>
                  </a:cubicBezTo>
                  <a:lnTo>
                    <a:pt x="245569" y="59531"/>
                  </a:lnTo>
                  <a:cubicBezTo>
                    <a:pt x="245569" y="59531"/>
                    <a:pt x="240197" y="59531"/>
                    <a:pt x="233571" y="59531"/>
                  </a:cubicBezTo>
                  <a:lnTo>
                    <a:pt x="11997" y="59531"/>
                  </a:lnTo>
                  <a:lnTo>
                    <a:pt x="11997" y="0"/>
                  </a:lnTo>
                  <a:cubicBezTo>
                    <a:pt x="5371" y="0"/>
                    <a:pt x="-1" y="0"/>
                    <a:pt x="-1" y="0"/>
                  </a:cubicBezTo>
                  <a:cubicBezTo>
                    <a:pt x="-1" y="0"/>
                    <a:pt x="5371" y="0"/>
                    <a:pt x="1199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3FCDA2EF-F0FE-FB40-9BCD-B5AE49CC50D9}"/>
                </a:ext>
              </a:extLst>
            </p:cNvPr>
            <p:cNvSpPr/>
            <p:nvPr/>
          </p:nvSpPr>
          <p:spPr>
            <a:xfrm>
              <a:off x="16298173" y="3055715"/>
              <a:ext cx="279368" cy="246507"/>
            </a:xfrm>
            <a:custGeom>
              <a:avLst/>
              <a:gdLst>
                <a:gd name="connsiteX0" fmla="*/ 273659 w 279368"/>
                <a:gd name="connsiteY0" fmla="*/ 44775 h 246507"/>
                <a:gd name="connsiteX1" fmla="*/ 247760 w 279368"/>
                <a:gd name="connsiteY1" fmla="*/ -88 h 246507"/>
                <a:gd name="connsiteX2" fmla="*/ 133021 w 279368"/>
                <a:gd name="connsiteY2" fmla="*/ 66587 h 246507"/>
                <a:gd name="connsiteX3" fmla="*/ 149779 w 279368"/>
                <a:gd name="connsiteY3" fmla="*/ 95162 h 246507"/>
                <a:gd name="connsiteX4" fmla="*/ 149779 w 279368"/>
                <a:gd name="connsiteY4" fmla="*/ 95162 h 246507"/>
                <a:gd name="connsiteX5" fmla="*/ 270897 w 279368"/>
                <a:gd name="connsiteY5" fmla="*/ 68968 h 246507"/>
                <a:gd name="connsiteX6" fmla="*/ 270897 w 279368"/>
                <a:gd name="connsiteY6" fmla="*/ 68968 h 246507"/>
                <a:gd name="connsiteX7" fmla="*/ 155683 w 279368"/>
                <a:gd name="connsiteY7" fmla="*/ 105735 h 246507"/>
                <a:gd name="connsiteX8" fmla="*/ 68367 w 279368"/>
                <a:gd name="connsiteY8" fmla="*/ 105735 h 246507"/>
                <a:gd name="connsiteX9" fmla="*/ 68367 w 279368"/>
                <a:gd name="connsiteY9" fmla="*/ 105735 h 246507"/>
                <a:gd name="connsiteX10" fmla="*/ 68367 w 279368"/>
                <a:gd name="connsiteY10" fmla="*/ 94019 h 246507"/>
                <a:gd name="connsiteX11" fmla="*/ 68367 w 279368"/>
                <a:gd name="connsiteY11" fmla="*/ 94019 h 246507"/>
                <a:gd name="connsiteX12" fmla="*/ -95 w 279368"/>
                <a:gd name="connsiteY12" fmla="*/ 170219 h 246507"/>
                <a:gd name="connsiteX13" fmla="*/ -95 w 279368"/>
                <a:gd name="connsiteY13" fmla="*/ 170219 h 246507"/>
                <a:gd name="connsiteX14" fmla="*/ 68367 w 279368"/>
                <a:gd name="connsiteY14" fmla="*/ 246419 h 246507"/>
                <a:gd name="connsiteX15" fmla="*/ 68367 w 279368"/>
                <a:gd name="connsiteY15" fmla="*/ 246419 h 246507"/>
                <a:gd name="connsiteX16" fmla="*/ 68367 w 279368"/>
                <a:gd name="connsiteY16" fmla="*/ 236132 h 246507"/>
                <a:gd name="connsiteX17" fmla="*/ 68367 w 279368"/>
                <a:gd name="connsiteY17" fmla="*/ 236132 h 246507"/>
                <a:gd name="connsiteX18" fmla="*/ 162920 w 279368"/>
                <a:gd name="connsiteY18" fmla="*/ 236132 h 246507"/>
                <a:gd name="connsiteX19" fmla="*/ 201007 w 279368"/>
                <a:gd name="connsiteY19" fmla="*/ 213843 h 246507"/>
                <a:gd name="connsiteX20" fmla="*/ 272802 w 279368"/>
                <a:gd name="connsiteY20" fmla="*/ 89352 h 246507"/>
                <a:gd name="connsiteX21" fmla="*/ 273659 w 279368"/>
                <a:gd name="connsiteY21" fmla="*/ 44775 h 24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9368" h="246507">
                  <a:moveTo>
                    <a:pt x="273659" y="44775"/>
                  </a:moveTo>
                  <a:lnTo>
                    <a:pt x="247760" y="-88"/>
                  </a:lnTo>
                  <a:lnTo>
                    <a:pt x="133021" y="66587"/>
                  </a:lnTo>
                  <a:lnTo>
                    <a:pt x="149779" y="95162"/>
                  </a:lnTo>
                  <a:lnTo>
                    <a:pt x="149779" y="95162"/>
                  </a:lnTo>
                  <a:cubicBezTo>
                    <a:pt x="191581" y="95181"/>
                    <a:pt x="232905" y="86256"/>
                    <a:pt x="270897" y="68968"/>
                  </a:cubicBezTo>
                  <a:cubicBezTo>
                    <a:pt x="270897" y="68968"/>
                    <a:pt x="270897" y="68968"/>
                    <a:pt x="270897" y="68968"/>
                  </a:cubicBezTo>
                  <a:cubicBezTo>
                    <a:pt x="227478" y="108973"/>
                    <a:pt x="155683" y="105735"/>
                    <a:pt x="155683" y="105735"/>
                  </a:cubicBezTo>
                  <a:lnTo>
                    <a:pt x="68367" y="105735"/>
                  </a:lnTo>
                  <a:cubicBezTo>
                    <a:pt x="68367" y="105735"/>
                    <a:pt x="68367" y="105735"/>
                    <a:pt x="68367" y="105735"/>
                  </a:cubicBezTo>
                  <a:lnTo>
                    <a:pt x="68367" y="94019"/>
                  </a:lnTo>
                  <a:cubicBezTo>
                    <a:pt x="68367" y="94019"/>
                    <a:pt x="68367" y="94019"/>
                    <a:pt x="68367" y="94019"/>
                  </a:cubicBezTo>
                  <a:lnTo>
                    <a:pt x="-95" y="170219"/>
                  </a:lnTo>
                  <a:cubicBezTo>
                    <a:pt x="-95" y="170219"/>
                    <a:pt x="-95" y="170219"/>
                    <a:pt x="-95" y="170219"/>
                  </a:cubicBezTo>
                  <a:lnTo>
                    <a:pt x="68367" y="246419"/>
                  </a:lnTo>
                  <a:cubicBezTo>
                    <a:pt x="68367" y="246419"/>
                    <a:pt x="68367" y="246419"/>
                    <a:pt x="68367" y="246419"/>
                  </a:cubicBezTo>
                  <a:lnTo>
                    <a:pt x="68367" y="236132"/>
                  </a:lnTo>
                  <a:cubicBezTo>
                    <a:pt x="68367" y="236132"/>
                    <a:pt x="68367" y="236132"/>
                    <a:pt x="68367" y="236132"/>
                  </a:cubicBezTo>
                  <a:lnTo>
                    <a:pt x="162920" y="236132"/>
                  </a:lnTo>
                  <a:cubicBezTo>
                    <a:pt x="178631" y="235951"/>
                    <a:pt x="193104" y="227483"/>
                    <a:pt x="201007" y="213843"/>
                  </a:cubicBezTo>
                  <a:lnTo>
                    <a:pt x="272802" y="89352"/>
                  </a:lnTo>
                  <a:cubicBezTo>
                    <a:pt x="281086" y="75740"/>
                    <a:pt x="281466" y="58700"/>
                    <a:pt x="273659" y="4477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CF8D93BB-B954-D44D-8EEC-3A5CE8849D71}"/>
                </a:ext>
              </a:extLst>
            </p:cNvPr>
            <p:cNvSpPr/>
            <p:nvPr/>
          </p:nvSpPr>
          <p:spPr>
            <a:xfrm>
              <a:off x="16199432" y="2859881"/>
              <a:ext cx="314507" cy="219265"/>
            </a:xfrm>
            <a:custGeom>
              <a:avLst/>
              <a:gdLst>
                <a:gd name="connsiteX0" fmla="*/ 129403 w 314507"/>
                <a:gd name="connsiteY0" fmla="*/ 106973 h 219265"/>
                <a:gd name="connsiteX1" fmla="*/ 129403 w 314507"/>
                <a:gd name="connsiteY1" fmla="*/ 106973 h 219265"/>
                <a:gd name="connsiteX2" fmla="*/ 48467 w 314507"/>
                <a:gd name="connsiteY2" fmla="*/ 12675 h 219265"/>
                <a:gd name="connsiteX3" fmla="*/ 48467 w 314507"/>
                <a:gd name="connsiteY3" fmla="*/ 12675 h 219265"/>
                <a:gd name="connsiteX4" fmla="*/ 135592 w 314507"/>
                <a:gd name="connsiteY4" fmla="*/ 96495 h 219265"/>
                <a:gd name="connsiteX5" fmla="*/ 135592 w 314507"/>
                <a:gd name="connsiteY5" fmla="*/ 96495 h 219265"/>
                <a:gd name="connsiteX6" fmla="*/ 190913 w 314507"/>
                <a:gd name="connsiteY6" fmla="*/ 192412 h 219265"/>
                <a:gd name="connsiteX7" fmla="*/ 190913 w 314507"/>
                <a:gd name="connsiteY7" fmla="*/ 192412 h 219265"/>
                <a:gd name="connsiteX8" fmla="*/ 182820 w 314507"/>
                <a:gd name="connsiteY8" fmla="*/ 197079 h 219265"/>
                <a:gd name="connsiteX9" fmla="*/ 182820 w 314507"/>
                <a:gd name="connsiteY9" fmla="*/ 197079 h 219265"/>
                <a:gd name="connsiteX10" fmla="*/ 284989 w 314507"/>
                <a:gd name="connsiteY10" fmla="*/ 219177 h 219265"/>
                <a:gd name="connsiteX11" fmla="*/ 284989 w 314507"/>
                <a:gd name="connsiteY11" fmla="*/ 219177 h 219265"/>
                <a:gd name="connsiteX12" fmla="*/ 314413 w 314507"/>
                <a:gd name="connsiteY12" fmla="*/ 120975 h 219265"/>
                <a:gd name="connsiteX13" fmla="*/ 314413 w 314507"/>
                <a:gd name="connsiteY13" fmla="*/ 120975 h 219265"/>
                <a:gd name="connsiteX14" fmla="*/ 306033 w 314507"/>
                <a:gd name="connsiteY14" fmla="*/ 125737 h 219265"/>
                <a:gd name="connsiteX15" fmla="*/ 306033 w 314507"/>
                <a:gd name="connsiteY15" fmla="*/ 125737 h 219265"/>
                <a:gd name="connsiteX16" fmla="*/ 246331 w 314507"/>
                <a:gd name="connsiteY16" fmla="*/ 22200 h 219265"/>
                <a:gd name="connsiteX17" fmla="*/ 208244 w 314507"/>
                <a:gd name="connsiteY17" fmla="*/ -88 h 219265"/>
                <a:gd name="connsiteX18" fmla="*/ 64083 w 314507"/>
                <a:gd name="connsiteY18" fmla="*/ -88 h 219265"/>
                <a:gd name="connsiteX19" fmla="*/ 25995 w 314507"/>
                <a:gd name="connsiteY19" fmla="*/ 22200 h 219265"/>
                <a:gd name="connsiteX20" fmla="*/ -95 w 314507"/>
                <a:gd name="connsiteY20" fmla="*/ 67349 h 219265"/>
                <a:gd name="connsiteX21" fmla="*/ 114738 w 314507"/>
                <a:gd name="connsiteY21" fmla="*/ 134024 h 21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4507" h="219265">
                  <a:moveTo>
                    <a:pt x="129403" y="106973"/>
                  </a:moveTo>
                  <a:lnTo>
                    <a:pt x="129403" y="106973"/>
                  </a:lnTo>
                  <a:cubicBezTo>
                    <a:pt x="109502" y="70130"/>
                    <a:pt x="81889" y="37974"/>
                    <a:pt x="48467" y="12675"/>
                  </a:cubicBezTo>
                  <a:cubicBezTo>
                    <a:pt x="48467" y="12675"/>
                    <a:pt x="48467" y="12675"/>
                    <a:pt x="48467" y="12675"/>
                  </a:cubicBezTo>
                  <a:cubicBezTo>
                    <a:pt x="103979" y="31725"/>
                    <a:pt x="135401" y="96019"/>
                    <a:pt x="135592" y="96495"/>
                  </a:cubicBezTo>
                  <a:lnTo>
                    <a:pt x="135592" y="96495"/>
                  </a:lnTo>
                  <a:lnTo>
                    <a:pt x="190913" y="192412"/>
                  </a:lnTo>
                  <a:cubicBezTo>
                    <a:pt x="190913" y="192412"/>
                    <a:pt x="190913" y="192412"/>
                    <a:pt x="190913" y="192412"/>
                  </a:cubicBezTo>
                  <a:lnTo>
                    <a:pt x="182820" y="197079"/>
                  </a:lnTo>
                  <a:lnTo>
                    <a:pt x="182820" y="197079"/>
                  </a:lnTo>
                  <a:lnTo>
                    <a:pt x="284989" y="219177"/>
                  </a:lnTo>
                  <a:cubicBezTo>
                    <a:pt x="284989" y="219177"/>
                    <a:pt x="284989" y="219177"/>
                    <a:pt x="284989" y="219177"/>
                  </a:cubicBezTo>
                  <a:lnTo>
                    <a:pt x="314413" y="120975"/>
                  </a:lnTo>
                  <a:cubicBezTo>
                    <a:pt x="314413" y="120975"/>
                    <a:pt x="314413" y="120975"/>
                    <a:pt x="314413" y="120975"/>
                  </a:cubicBezTo>
                  <a:lnTo>
                    <a:pt x="306033" y="125737"/>
                  </a:lnTo>
                  <a:cubicBezTo>
                    <a:pt x="306033" y="125737"/>
                    <a:pt x="306033" y="125737"/>
                    <a:pt x="306033" y="125737"/>
                  </a:cubicBezTo>
                  <a:lnTo>
                    <a:pt x="246331" y="22200"/>
                  </a:lnTo>
                  <a:cubicBezTo>
                    <a:pt x="238428" y="8561"/>
                    <a:pt x="223955" y="93"/>
                    <a:pt x="208244" y="-88"/>
                  </a:cubicBezTo>
                  <a:lnTo>
                    <a:pt x="64083" y="-88"/>
                  </a:lnTo>
                  <a:cubicBezTo>
                    <a:pt x="48371" y="74"/>
                    <a:pt x="33803" y="8551"/>
                    <a:pt x="25995" y="22200"/>
                  </a:cubicBezTo>
                  <a:lnTo>
                    <a:pt x="-95" y="67349"/>
                  </a:lnTo>
                  <a:lnTo>
                    <a:pt x="114738" y="13402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9BFD26B3-6639-E64E-AF2C-3675D98595C7}"/>
                </a:ext>
              </a:extLst>
            </p:cNvPr>
            <p:cNvSpPr/>
            <p:nvPr/>
          </p:nvSpPr>
          <p:spPr>
            <a:xfrm>
              <a:off x="16092597" y="2969609"/>
              <a:ext cx="194721" cy="321849"/>
            </a:xfrm>
            <a:custGeom>
              <a:avLst/>
              <a:gdLst>
                <a:gd name="connsiteX0" fmla="*/ 136068 w 194721"/>
                <a:gd name="connsiteY0" fmla="*/ 192603 h 321849"/>
                <a:gd name="connsiteX1" fmla="*/ 96266 w 194721"/>
                <a:gd name="connsiteY1" fmla="*/ 310236 h 321849"/>
                <a:gd name="connsiteX2" fmla="*/ 96266 w 194721"/>
                <a:gd name="connsiteY2" fmla="*/ 310236 h 321849"/>
                <a:gd name="connsiteX3" fmla="*/ 123975 w 194721"/>
                <a:gd name="connsiteY3" fmla="*/ 192507 h 321849"/>
                <a:gd name="connsiteX4" fmla="*/ 123975 w 194721"/>
                <a:gd name="connsiteY4" fmla="*/ 192507 h 321849"/>
                <a:gd name="connsiteX5" fmla="*/ 181106 w 194721"/>
                <a:gd name="connsiteY5" fmla="*/ 93638 h 321849"/>
                <a:gd name="connsiteX6" fmla="*/ 181106 w 194721"/>
                <a:gd name="connsiteY6" fmla="*/ 93638 h 321849"/>
                <a:gd name="connsiteX7" fmla="*/ 188628 w 194721"/>
                <a:gd name="connsiteY7" fmla="*/ 98019 h 321849"/>
                <a:gd name="connsiteX8" fmla="*/ 188628 w 194721"/>
                <a:gd name="connsiteY8" fmla="*/ 98019 h 321849"/>
                <a:gd name="connsiteX9" fmla="*/ 157968 w 194721"/>
                <a:gd name="connsiteY9" fmla="*/ -88 h 321849"/>
                <a:gd name="connsiteX10" fmla="*/ 56751 w 194721"/>
                <a:gd name="connsiteY10" fmla="*/ 21819 h 321849"/>
                <a:gd name="connsiteX11" fmla="*/ 56751 w 194721"/>
                <a:gd name="connsiteY11" fmla="*/ 21819 h 321849"/>
                <a:gd name="connsiteX12" fmla="*/ 65702 w 194721"/>
                <a:gd name="connsiteY12" fmla="*/ 26963 h 321849"/>
                <a:gd name="connsiteX13" fmla="*/ 65702 w 194721"/>
                <a:gd name="connsiteY13" fmla="*/ 26963 h 321849"/>
                <a:gd name="connsiteX14" fmla="*/ 5904 w 194721"/>
                <a:gd name="connsiteY14" fmla="*/ 130500 h 321849"/>
                <a:gd name="connsiteX15" fmla="*/ 5904 w 194721"/>
                <a:gd name="connsiteY15" fmla="*/ 175077 h 321849"/>
                <a:gd name="connsiteX16" fmla="*/ 77699 w 194721"/>
                <a:gd name="connsiteY16" fmla="*/ 299473 h 321849"/>
                <a:gd name="connsiteX17" fmla="*/ 115787 w 194721"/>
                <a:gd name="connsiteY17" fmla="*/ 321762 h 321849"/>
                <a:gd name="connsiteX18" fmla="*/ 194627 w 194721"/>
                <a:gd name="connsiteY18" fmla="*/ 321762 h 321849"/>
                <a:gd name="connsiteX19" fmla="*/ 194627 w 194721"/>
                <a:gd name="connsiteY19" fmla="*/ 192507 h 321849"/>
                <a:gd name="connsiteX20" fmla="*/ 135592 w 194721"/>
                <a:gd name="connsiteY20" fmla="*/ 192507 h 32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721" h="321849">
                  <a:moveTo>
                    <a:pt x="136068" y="192603"/>
                  </a:moveTo>
                  <a:cubicBezTo>
                    <a:pt x="114549" y="228493"/>
                    <a:pt x="100933" y="268622"/>
                    <a:pt x="96266" y="310236"/>
                  </a:cubicBezTo>
                  <a:cubicBezTo>
                    <a:pt x="96266" y="310236"/>
                    <a:pt x="96266" y="310236"/>
                    <a:pt x="96266" y="310236"/>
                  </a:cubicBezTo>
                  <a:cubicBezTo>
                    <a:pt x="84269" y="252515"/>
                    <a:pt x="123975" y="192507"/>
                    <a:pt x="123975" y="192507"/>
                  </a:cubicBezTo>
                  <a:lnTo>
                    <a:pt x="123975" y="192507"/>
                  </a:lnTo>
                  <a:lnTo>
                    <a:pt x="181106" y="93638"/>
                  </a:lnTo>
                  <a:lnTo>
                    <a:pt x="181106" y="93638"/>
                  </a:lnTo>
                  <a:lnTo>
                    <a:pt x="188628" y="98019"/>
                  </a:lnTo>
                  <a:cubicBezTo>
                    <a:pt x="188628" y="98019"/>
                    <a:pt x="188628" y="98019"/>
                    <a:pt x="188628" y="98019"/>
                  </a:cubicBezTo>
                  <a:lnTo>
                    <a:pt x="157968" y="-88"/>
                  </a:lnTo>
                  <a:lnTo>
                    <a:pt x="56751" y="21819"/>
                  </a:lnTo>
                  <a:lnTo>
                    <a:pt x="56751" y="21819"/>
                  </a:lnTo>
                  <a:lnTo>
                    <a:pt x="65702" y="26963"/>
                  </a:lnTo>
                  <a:cubicBezTo>
                    <a:pt x="65702" y="26963"/>
                    <a:pt x="65702" y="26963"/>
                    <a:pt x="65702" y="26963"/>
                  </a:cubicBezTo>
                  <a:lnTo>
                    <a:pt x="5904" y="130500"/>
                  </a:lnTo>
                  <a:cubicBezTo>
                    <a:pt x="-2094" y="144282"/>
                    <a:pt x="-2094" y="161294"/>
                    <a:pt x="5904" y="175077"/>
                  </a:cubicBezTo>
                  <a:lnTo>
                    <a:pt x="77699" y="299473"/>
                  </a:lnTo>
                  <a:cubicBezTo>
                    <a:pt x="85507" y="313151"/>
                    <a:pt x="100075" y="321638"/>
                    <a:pt x="115787" y="321762"/>
                  </a:cubicBezTo>
                  <a:lnTo>
                    <a:pt x="194627" y="321762"/>
                  </a:lnTo>
                  <a:lnTo>
                    <a:pt x="194627" y="192507"/>
                  </a:lnTo>
                  <a:lnTo>
                    <a:pt x="135592" y="192507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755E8EC-6C7C-A140-943A-5FB9D26231B1}"/>
              </a:ext>
            </a:extLst>
          </p:cNvPr>
          <p:cNvGrpSpPr/>
          <p:nvPr/>
        </p:nvGrpSpPr>
        <p:grpSpPr>
          <a:xfrm>
            <a:off x="12717963" y="4969223"/>
            <a:ext cx="3910550" cy="4438098"/>
            <a:chOff x="15669635" y="2151983"/>
            <a:chExt cx="1331346" cy="1510950"/>
          </a:xfrm>
        </p:grpSpPr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D05835A7-021B-8547-8024-6594683A3FCF}"/>
                </a:ext>
              </a:extLst>
            </p:cNvPr>
            <p:cNvSpPr/>
            <p:nvPr/>
          </p:nvSpPr>
          <p:spPr>
            <a:xfrm>
              <a:off x="15745048" y="2668143"/>
              <a:ext cx="1180520" cy="994790"/>
            </a:xfrm>
            <a:custGeom>
              <a:avLst/>
              <a:gdLst>
                <a:gd name="connsiteX0" fmla="*/ 0 w 1180520"/>
                <a:gd name="connsiteY0" fmla="*/ 0 h 994790"/>
                <a:gd name="connsiteX1" fmla="*/ 198341 w 1180520"/>
                <a:gd name="connsiteY1" fmla="*/ 994791 h 994790"/>
                <a:gd name="connsiteX2" fmla="*/ 590260 w 1180520"/>
                <a:gd name="connsiteY2" fmla="*/ 994791 h 994790"/>
                <a:gd name="connsiteX3" fmla="*/ 982180 w 1180520"/>
                <a:gd name="connsiteY3" fmla="*/ 994791 h 994790"/>
                <a:gd name="connsiteX4" fmla="*/ 1180521 w 1180520"/>
                <a:gd name="connsiteY4" fmla="*/ 0 h 994790"/>
                <a:gd name="connsiteX5" fmla="*/ 590260 w 1180520"/>
                <a:gd name="connsiteY5" fmla="*/ 0 h 994790"/>
                <a:gd name="connsiteX6" fmla="*/ 0 w 1180520"/>
                <a:gd name="connsiteY6" fmla="*/ 0 h 99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0520" h="994790">
                  <a:moveTo>
                    <a:pt x="0" y="0"/>
                  </a:moveTo>
                  <a:lnTo>
                    <a:pt x="198341" y="994791"/>
                  </a:lnTo>
                  <a:lnTo>
                    <a:pt x="590260" y="994791"/>
                  </a:lnTo>
                  <a:lnTo>
                    <a:pt x="982180" y="994791"/>
                  </a:lnTo>
                  <a:lnTo>
                    <a:pt x="1180521" y="0"/>
                  </a:lnTo>
                  <a:lnTo>
                    <a:pt x="5902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0199A9A2-5597-734F-A7CB-C64782DBC1D1}"/>
                </a:ext>
              </a:extLst>
            </p:cNvPr>
            <p:cNvSpPr/>
            <p:nvPr/>
          </p:nvSpPr>
          <p:spPr>
            <a:xfrm>
              <a:off x="15669635" y="2502979"/>
              <a:ext cx="1331346" cy="140684"/>
            </a:xfrm>
            <a:custGeom>
              <a:avLst/>
              <a:gdLst>
                <a:gd name="connsiteX0" fmla="*/ 1307637 w 1331346"/>
                <a:gd name="connsiteY0" fmla="*/ 0 h 140684"/>
                <a:gd name="connsiteX1" fmla="*/ 1331347 w 1331346"/>
                <a:gd name="connsiteY1" fmla="*/ 0 h 140684"/>
                <a:gd name="connsiteX2" fmla="*/ 1331347 w 1331346"/>
                <a:gd name="connsiteY2" fmla="*/ 140684 h 140684"/>
                <a:gd name="connsiteX3" fmla="*/ 1307637 w 1331346"/>
                <a:gd name="connsiteY3" fmla="*/ 140684 h 140684"/>
                <a:gd name="connsiteX4" fmla="*/ 23709 w 1331346"/>
                <a:gd name="connsiteY4" fmla="*/ 140684 h 140684"/>
                <a:gd name="connsiteX5" fmla="*/ 23709 w 1331346"/>
                <a:gd name="connsiteY5" fmla="*/ 0 h 140684"/>
                <a:gd name="connsiteX6" fmla="*/ 0 w 1331346"/>
                <a:gd name="connsiteY6" fmla="*/ 0 h 140684"/>
                <a:gd name="connsiteX7" fmla="*/ 23709 w 1331346"/>
                <a:gd name="connsiteY7" fmla="*/ 0 h 14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1346" h="140684">
                  <a:moveTo>
                    <a:pt x="1307637" y="0"/>
                  </a:moveTo>
                  <a:cubicBezTo>
                    <a:pt x="1320731" y="0"/>
                    <a:pt x="1331347" y="0"/>
                    <a:pt x="1331347" y="0"/>
                  </a:cubicBezTo>
                  <a:lnTo>
                    <a:pt x="1331347" y="140684"/>
                  </a:lnTo>
                  <a:cubicBezTo>
                    <a:pt x="1331347" y="140684"/>
                    <a:pt x="1320731" y="140684"/>
                    <a:pt x="1307637" y="140684"/>
                  </a:cubicBezTo>
                  <a:lnTo>
                    <a:pt x="23709" y="140684"/>
                  </a:lnTo>
                  <a:lnTo>
                    <a:pt x="23709" y="0"/>
                  </a:lnTo>
                  <a:cubicBezTo>
                    <a:pt x="10615" y="0"/>
                    <a:pt x="0" y="0"/>
                    <a:pt x="0" y="0"/>
                  </a:cubicBezTo>
                  <a:cubicBezTo>
                    <a:pt x="0" y="0"/>
                    <a:pt x="10615" y="0"/>
                    <a:pt x="2370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D8B5A676-8982-554F-A0A1-39E1ED76C8C2}"/>
                </a:ext>
              </a:extLst>
            </p:cNvPr>
            <p:cNvSpPr/>
            <p:nvPr/>
          </p:nvSpPr>
          <p:spPr>
            <a:xfrm>
              <a:off x="15707056" y="2248090"/>
              <a:ext cx="1256886" cy="222504"/>
            </a:xfrm>
            <a:custGeom>
              <a:avLst/>
              <a:gdLst>
                <a:gd name="connsiteX0" fmla="*/ 1256792 w 1256886"/>
                <a:gd name="connsiteY0" fmla="*/ 222416 h 222504"/>
                <a:gd name="connsiteX1" fmla="*/ 628349 w 1256886"/>
                <a:gd name="connsiteY1" fmla="*/ -88 h 222504"/>
                <a:gd name="connsiteX2" fmla="*/ -95 w 1256886"/>
                <a:gd name="connsiteY2" fmla="*/ 222416 h 222504"/>
                <a:gd name="connsiteX3" fmla="*/ 1256792 w 1256886"/>
                <a:gd name="connsiteY3" fmla="*/ 222416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886" h="222504">
                  <a:moveTo>
                    <a:pt x="1256792" y="222416"/>
                  </a:moveTo>
                  <a:cubicBezTo>
                    <a:pt x="1256792" y="222416"/>
                    <a:pt x="1140244" y="13437"/>
                    <a:pt x="628349" y="-88"/>
                  </a:cubicBezTo>
                  <a:cubicBezTo>
                    <a:pt x="116263" y="13437"/>
                    <a:pt x="-95" y="222416"/>
                    <a:pt x="-95" y="222416"/>
                  </a:cubicBezTo>
                  <a:lnTo>
                    <a:pt x="1256792" y="222416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2A031B30-EA83-D145-A8C9-6D0E607EABFD}"/>
                </a:ext>
              </a:extLst>
            </p:cNvPr>
            <p:cNvSpPr/>
            <p:nvPr/>
          </p:nvSpPr>
          <p:spPr>
            <a:xfrm>
              <a:off x="16212477" y="2151983"/>
              <a:ext cx="245568" cy="59531"/>
            </a:xfrm>
            <a:custGeom>
              <a:avLst/>
              <a:gdLst>
                <a:gd name="connsiteX0" fmla="*/ 233571 w 245568"/>
                <a:gd name="connsiteY0" fmla="*/ 0 h 59531"/>
                <a:gd name="connsiteX1" fmla="*/ 245569 w 245568"/>
                <a:gd name="connsiteY1" fmla="*/ 0 h 59531"/>
                <a:gd name="connsiteX2" fmla="*/ 245569 w 245568"/>
                <a:gd name="connsiteY2" fmla="*/ 59531 h 59531"/>
                <a:gd name="connsiteX3" fmla="*/ 233571 w 245568"/>
                <a:gd name="connsiteY3" fmla="*/ 59531 h 59531"/>
                <a:gd name="connsiteX4" fmla="*/ 11997 w 245568"/>
                <a:gd name="connsiteY4" fmla="*/ 59531 h 59531"/>
                <a:gd name="connsiteX5" fmla="*/ 11997 w 245568"/>
                <a:gd name="connsiteY5" fmla="*/ 0 h 59531"/>
                <a:gd name="connsiteX6" fmla="*/ -1 w 245568"/>
                <a:gd name="connsiteY6" fmla="*/ 0 h 59531"/>
                <a:gd name="connsiteX7" fmla="*/ 11997 w 245568"/>
                <a:gd name="connsiteY7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568" h="59531">
                  <a:moveTo>
                    <a:pt x="233571" y="0"/>
                  </a:moveTo>
                  <a:cubicBezTo>
                    <a:pt x="240197" y="0"/>
                    <a:pt x="245569" y="0"/>
                    <a:pt x="245569" y="0"/>
                  </a:cubicBezTo>
                  <a:lnTo>
                    <a:pt x="245569" y="59531"/>
                  </a:lnTo>
                  <a:cubicBezTo>
                    <a:pt x="245569" y="59531"/>
                    <a:pt x="240197" y="59531"/>
                    <a:pt x="233571" y="59531"/>
                  </a:cubicBezTo>
                  <a:lnTo>
                    <a:pt x="11997" y="59531"/>
                  </a:lnTo>
                  <a:lnTo>
                    <a:pt x="11997" y="0"/>
                  </a:lnTo>
                  <a:cubicBezTo>
                    <a:pt x="5371" y="0"/>
                    <a:pt x="-1" y="0"/>
                    <a:pt x="-1" y="0"/>
                  </a:cubicBezTo>
                  <a:cubicBezTo>
                    <a:pt x="-1" y="0"/>
                    <a:pt x="5371" y="0"/>
                    <a:pt x="1199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BEB46773-2BAE-D34C-B790-D8C1392E006A}"/>
                </a:ext>
              </a:extLst>
            </p:cNvPr>
            <p:cNvSpPr/>
            <p:nvPr/>
          </p:nvSpPr>
          <p:spPr>
            <a:xfrm>
              <a:off x="16298173" y="3055715"/>
              <a:ext cx="279368" cy="246507"/>
            </a:xfrm>
            <a:custGeom>
              <a:avLst/>
              <a:gdLst>
                <a:gd name="connsiteX0" fmla="*/ 273659 w 279368"/>
                <a:gd name="connsiteY0" fmla="*/ 44775 h 246507"/>
                <a:gd name="connsiteX1" fmla="*/ 247760 w 279368"/>
                <a:gd name="connsiteY1" fmla="*/ -88 h 246507"/>
                <a:gd name="connsiteX2" fmla="*/ 133021 w 279368"/>
                <a:gd name="connsiteY2" fmla="*/ 66587 h 246507"/>
                <a:gd name="connsiteX3" fmla="*/ 149779 w 279368"/>
                <a:gd name="connsiteY3" fmla="*/ 95162 h 246507"/>
                <a:gd name="connsiteX4" fmla="*/ 149779 w 279368"/>
                <a:gd name="connsiteY4" fmla="*/ 95162 h 246507"/>
                <a:gd name="connsiteX5" fmla="*/ 270897 w 279368"/>
                <a:gd name="connsiteY5" fmla="*/ 68968 h 246507"/>
                <a:gd name="connsiteX6" fmla="*/ 270897 w 279368"/>
                <a:gd name="connsiteY6" fmla="*/ 68968 h 246507"/>
                <a:gd name="connsiteX7" fmla="*/ 155683 w 279368"/>
                <a:gd name="connsiteY7" fmla="*/ 105735 h 246507"/>
                <a:gd name="connsiteX8" fmla="*/ 68367 w 279368"/>
                <a:gd name="connsiteY8" fmla="*/ 105735 h 246507"/>
                <a:gd name="connsiteX9" fmla="*/ 68367 w 279368"/>
                <a:gd name="connsiteY9" fmla="*/ 105735 h 246507"/>
                <a:gd name="connsiteX10" fmla="*/ 68367 w 279368"/>
                <a:gd name="connsiteY10" fmla="*/ 94019 h 246507"/>
                <a:gd name="connsiteX11" fmla="*/ 68367 w 279368"/>
                <a:gd name="connsiteY11" fmla="*/ 94019 h 246507"/>
                <a:gd name="connsiteX12" fmla="*/ -95 w 279368"/>
                <a:gd name="connsiteY12" fmla="*/ 170219 h 246507"/>
                <a:gd name="connsiteX13" fmla="*/ -95 w 279368"/>
                <a:gd name="connsiteY13" fmla="*/ 170219 h 246507"/>
                <a:gd name="connsiteX14" fmla="*/ 68367 w 279368"/>
                <a:gd name="connsiteY14" fmla="*/ 246419 h 246507"/>
                <a:gd name="connsiteX15" fmla="*/ 68367 w 279368"/>
                <a:gd name="connsiteY15" fmla="*/ 246419 h 246507"/>
                <a:gd name="connsiteX16" fmla="*/ 68367 w 279368"/>
                <a:gd name="connsiteY16" fmla="*/ 236132 h 246507"/>
                <a:gd name="connsiteX17" fmla="*/ 68367 w 279368"/>
                <a:gd name="connsiteY17" fmla="*/ 236132 h 246507"/>
                <a:gd name="connsiteX18" fmla="*/ 162920 w 279368"/>
                <a:gd name="connsiteY18" fmla="*/ 236132 h 246507"/>
                <a:gd name="connsiteX19" fmla="*/ 201007 w 279368"/>
                <a:gd name="connsiteY19" fmla="*/ 213843 h 246507"/>
                <a:gd name="connsiteX20" fmla="*/ 272802 w 279368"/>
                <a:gd name="connsiteY20" fmla="*/ 89352 h 246507"/>
                <a:gd name="connsiteX21" fmla="*/ 273659 w 279368"/>
                <a:gd name="connsiteY21" fmla="*/ 44775 h 24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9368" h="246507">
                  <a:moveTo>
                    <a:pt x="273659" y="44775"/>
                  </a:moveTo>
                  <a:lnTo>
                    <a:pt x="247760" y="-88"/>
                  </a:lnTo>
                  <a:lnTo>
                    <a:pt x="133021" y="66587"/>
                  </a:lnTo>
                  <a:lnTo>
                    <a:pt x="149779" y="95162"/>
                  </a:lnTo>
                  <a:lnTo>
                    <a:pt x="149779" y="95162"/>
                  </a:lnTo>
                  <a:cubicBezTo>
                    <a:pt x="191581" y="95181"/>
                    <a:pt x="232905" y="86256"/>
                    <a:pt x="270897" y="68968"/>
                  </a:cubicBezTo>
                  <a:cubicBezTo>
                    <a:pt x="270897" y="68968"/>
                    <a:pt x="270897" y="68968"/>
                    <a:pt x="270897" y="68968"/>
                  </a:cubicBezTo>
                  <a:cubicBezTo>
                    <a:pt x="227478" y="108973"/>
                    <a:pt x="155683" y="105735"/>
                    <a:pt x="155683" y="105735"/>
                  </a:cubicBezTo>
                  <a:lnTo>
                    <a:pt x="68367" y="105735"/>
                  </a:lnTo>
                  <a:cubicBezTo>
                    <a:pt x="68367" y="105735"/>
                    <a:pt x="68367" y="105735"/>
                    <a:pt x="68367" y="105735"/>
                  </a:cubicBezTo>
                  <a:lnTo>
                    <a:pt x="68367" y="94019"/>
                  </a:lnTo>
                  <a:cubicBezTo>
                    <a:pt x="68367" y="94019"/>
                    <a:pt x="68367" y="94019"/>
                    <a:pt x="68367" y="94019"/>
                  </a:cubicBezTo>
                  <a:lnTo>
                    <a:pt x="-95" y="170219"/>
                  </a:lnTo>
                  <a:cubicBezTo>
                    <a:pt x="-95" y="170219"/>
                    <a:pt x="-95" y="170219"/>
                    <a:pt x="-95" y="170219"/>
                  </a:cubicBezTo>
                  <a:lnTo>
                    <a:pt x="68367" y="246419"/>
                  </a:lnTo>
                  <a:cubicBezTo>
                    <a:pt x="68367" y="246419"/>
                    <a:pt x="68367" y="246419"/>
                    <a:pt x="68367" y="246419"/>
                  </a:cubicBezTo>
                  <a:lnTo>
                    <a:pt x="68367" y="236132"/>
                  </a:lnTo>
                  <a:cubicBezTo>
                    <a:pt x="68367" y="236132"/>
                    <a:pt x="68367" y="236132"/>
                    <a:pt x="68367" y="236132"/>
                  </a:cubicBezTo>
                  <a:lnTo>
                    <a:pt x="162920" y="236132"/>
                  </a:lnTo>
                  <a:cubicBezTo>
                    <a:pt x="178631" y="235951"/>
                    <a:pt x="193104" y="227483"/>
                    <a:pt x="201007" y="213843"/>
                  </a:cubicBezTo>
                  <a:lnTo>
                    <a:pt x="272802" y="89352"/>
                  </a:lnTo>
                  <a:cubicBezTo>
                    <a:pt x="281086" y="75740"/>
                    <a:pt x="281466" y="58700"/>
                    <a:pt x="273659" y="4477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10BFC5CE-328B-F84D-A56E-26D1A6F43675}"/>
                </a:ext>
              </a:extLst>
            </p:cNvPr>
            <p:cNvSpPr/>
            <p:nvPr/>
          </p:nvSpPr>
          <p:spPr>
            <a:xfrm>
              <a:off x="16199432" y="2859881"/>
              <a:ext cx="314507" cy="219265"/>
            </a:xfrm>
            <a:custGeom>
              <a:avLst/>
              <a:gdLst>
                <a:gd name="connsiteX0" fmla="*/ 129403 w 314507"/>
                <a:gd name="connsiteY0" fmla="*/ 106973 h 219265"/>
                <a:gd name="connsiteX1" fmla="*/ 129403 w 314507"/>
                <a:gd name="connsiteY1" fmla="*/ 106973 h 219265"/>
                <a:gd name="connsiteX2" fmla="*/ 48467 w 314507"/>
                <a:gd name="connsiteY2" fmla="*/ 12675 h 219265"/>
                <a:gd name="connsiteX3" fmla="*/ 48467 w 314507"/>
                <a:gd name="connsiteY3" fmla="*/ 12675 h 219265"/>
                <a:gd name="connsiteX4" fmla="*/ 135592 w 314507"/>
                <a:gd name="connsiteY4" fmla="*/ 96495 h 219265"/>
                <a:gd name="connsiteX5" fmla="*/ 135592 w 314507"/>
                <a:gd name="connsiteY5" fmla="*/ 96495 h 219265"/>
                <a:gd name="connsiteX6" fmla="*/ 190913 w 314507"/>
                <a:gd name="connsiteY6" fmla="*/ 192412 h 219265"/>
                <a:gd name="connsiteX7" fmla="*/ 190913 w 314507"/>
                <a:gd name="connsiteY7" fmla="*/ 192412 h 219265"/>
                <a:gd name="connsiteX8" fmla="*/ 182820 w 314507"/>
                <a:gd name="connsiteY8" fmla="*/ 197079 h 219265"/>
                <a:gd name="connsiteX9" fmla="*/ 182820 w 314507"/>
                <a:gd name="connsiteY9" fmla="*/ 197079 h 219265"/>
                <a:gd name="connsiteX10" fmla="*/ 284989 w 314507"/>
                <a:gd name="connsiteY10" fmla="*/ 219177 h 219265"/>
                <a:gd name="connsiteX11" fmla="*/ 284989 w 314507"/>
                <a:gd name="connsiteY11" fmla="*/ 219177 h 219265"/>
                <a:gd name="connsiteX12" fmla="*/ 314413 w 314507"/>
                <a:gd name="connsiteY12" fmla="*/ 120975 h 219265"/>
                <a:gd name="connsiteX13" fmla="*/ 314413 w 314507"/>
                <a:gd name="connsiteY13" fmla="*/ 120975 h 219265"/>
                <a:gd name="connsiteX14" fmla="*/ 306033 w 314507"/>
                <a:gd name="connsiteY14" fmla="*/ 125737 h 219265"/>
                <a:gd name="connsiteX15" fmla="*/ 306033 w 314507"/>
                <a:gd name="connsiteY15" fmla="*/ 125737 h 219265"/>
                <a:gd name="connsiteX16" fmla="*/ 246331 w 314507"/>
                <a:gd name="connsiteY16" fmla="*/ 22200 h 219265"/>
                <a:gd name="connsiteX17" fmla="*/ 208244 w 314507"/>
                <a:gd name="connsiteY17" fmla="*/ -88 h 219265"/>
                <a:gd name="connsiteX18" fmla="*/ 64083 w 314507"/>
                <a:gd name="connsiteY18" fmla="*/ -88 h 219265"/>
                <a:gd name="connsiteX19" fmla="*/ 25995 w 314507"/>
                <a:gd name="connsiteY19" fmla="*/ 22200 h 219265"/>
                <a:gd name="connsiteX20" fmla="*/ -95 w 314507"/>
                <a:gd name="connsiteY20" fmla="*/ 67349 h 219265"/>
                <a:gd name="connsiteX21" fmla="*/ 114738 w 314507"/>
                <a:gd name="connsiteY21" fmla="*/ 134024 h 21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4507" h="219265">
                  <a:moveTo>
                    <a:pt x="129403" y="106973"/>
                  </a:moveTo>
                  <a:lnTo>
                    <a:pt x="129403" y="106973"/>
                  </a:lnTo>
                  <a:cubicBezTo>
                    <a:pt x="109502" y="70130"/>
                    <a:pt x="81889" y="37974"/>
                    <a:pt x="48467" y="12675"/>
                  </a:cubicBezTo>
                  <a:cubicBezTo>
                    <a:pt x="48467" y="12675"/>
                    <a:pt x="48467" y="12675"/>
                    <a:pt x="48467" y="12675"/>
                  </a:cubicBezTo>
                  <a:cubicBezTo>
                    <a:pt x="103979" y="31725"/>
                    <a:pt x="135401" y="96019"/>
                    <a:pt x="135592" y="96495"/>
                  </a:cubicBezTo>
                  <a:lnTo>
                    <a:pt x="135592" y="96495"/>
                  </a:lnTo>
                  <a:lnTo>
                    <a:pt x="190913" y="192412"/>
                  </a:lnTo>
                  <a:cubicBezTo>
                    <a:pt x="190913" y="192412"/>
                    <a:pt x="190913" y="192412"/>
                    <a:pt x="190913" y="192412"/>
                  </a:cubicBezTo>
                  <a:lnTo>
                    <a:pt x="182820" y="197079"/>
                  </a:lnTo>
                  <a:lnTo>
                    <a:pt x="182820" y="197079"/>
                  </a:lnTo>
                  <a:lnTo>
                    <a:pt x="284989" y="219177"/>
                  </a:lnTo>
                  <a:cubicBezTo>
                    <a:pt x="284989" y="219177"/>
                    <a:pt x="284989" y="219177"/>
                    <a:pt x="284989" y="219177"/>
                  </a:cubicBezTo>
                  <a:lnTo>
                    <a:pt x="314413" y="120975"/>
                  </a:lnTo>
                  <a:cubicBezTo>
                    <a:pt x="314413" y="120975"/>
                    <a:pt x="314413" y="120975"/>
                    <a:pt x="314413" y="120975"/>
                  </a:cubicBezTo>
                  <a:lnTo>
                    <a:pt x="306033" y="125737"/>
                  </a:lnTo>
                  <a:cubicBezTo>
                    <a:pt x="306033" y="125737"/>
                    <a:pt x="306033" y="125737"/>
                    <a:pt x="306033" y="125737"/>
                  </a:cubicBezTo>
                  <a:lnTo>
                    <a:pt x="246331" y="22200"/>
                  </a:lnTo>
                  <a:cubicBezTo>
                    <a:pt x="238428" y="8561"/>
                    <a:pt x="223955" y="93"/>
                    <a:pt x="208244" y="-88"/>
                  </a:cubicBezTo>
                  <a:lnTo>
                    <a:pt x="64083" y="-88"/>
                  </a:lnTo>
                  <a:cubicBezTo>
                    <a:pt x="48371" y="74"/>
                    <a:pt x="33803" y="8551"/>
                    <a:pt x="25995" y="22200"/>
                  </a:cubicBezTo>
                  <a:lnTo>
                    <a:pt x="-95" y="67349"/>
                  </a:lnTo>
                  <a:lnTo>
                    <a:pt x="114738" y="13402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D7D2E28A-3BE2-0942-948B-B04CB7C18543}"/>
                </a:ext>
              </a:extLst>
            </p:cNvPr>
            <p:cNvSpPr/>
            <p:nvPr/>
          </p:nvSpPr>
          <p:spPr>
            <a:xfrm>
              <a:off x="16092597" y="2969609"/>
              <a:ext cx="194721" cy="321849"/>
            </a:xfrm>
            <a:custGeom>
              <a:avLst/>
              <a:gdLst>
                <a:gd name="connsiteX0" fmla="*/ 136068 w 194721"/>
                <a:gd name="connsiteY0" fmla="*/ 192603 h 321849"/>
                <a:gd name="connsiteX1" fmla="*/ 96266 w 194721"/>
                <a:gd name="connsiteY1" fmla="*/ 310236 h 321849"/>
                <a:gd name="connsiteX2" fmla="*/ 96266 w 194721"/>
                <a:gd name="connsiteY2" fmla="*/ 310236 h 321849"/>
                <a:gd name="connsiteX3" fmla="*/ 123975 w 194721"/>
                <a:gd name="connsiteY3" fmla="*/ 192507 h 321849"/>
                <a:gd name="connsiteX4" fmla="*/ 123975 w 194721"/>
                <a:gd name="connsiteY4" fmla="*/ 192507 h 321849"/>
                <a:gd name="connsiteX5" fmla="*/ 181106 w 194721"/>
                <a:gd name="connsiteY5" fmla="*/ 93638 h 321849"/>
                <a:gd name="connsiteX6" fmla="*/ 181106 w 194721"/>
                <a:gd name="connsiteY6" fmla="*/ 93638 h 321849"/>
                <a:gd name="connsiteX7" fmla="*/ 188628 w 194721"/>
                <a:gd name="connsiteY7" fmla="*/ 98019 h 321849"/>
                <a:gd name="connsiteX8" fmla="*/ 188628 w 194721"/>
                <a:gd name="connsiteY8" fmla="*/ 98019 h 321849"/>
                <a:gd name="connsiteX9" fmla="*/ 157968 w 194721"/>
                <a:gd name="connsiteY9" fmla="*/ -88 h 321849"/>
                <a:gd name="connsiteX10" fmla="*/ 56751 w 194721"/>
                <a:gd name="connsiteY10" fmla="*/ 21819 h 321849"/>
                <a:gd name="connsiteX11" fmla="*/ 56751 w 194721"/>
                <a:gd name="connsiteY11" fmla="*/ 21819 h 321849"/>
                <a:gd name="connsiteX12" fmla="*/ 65702 w 194721"/>
                <a:gd name="connsiteY12" fmla="*/ 26963 h 321849"/>
                <a:gd name="connsiteX13" fmla="*/ 65702 w 194721"/>
                <a:gd name="connsiteY13" fmla="*/ 26963 h 321849"/>
                <a:gd name="connsiteX14" fmla="*/ 5904 w 194721"/>
                <a:gd name="connsiteY14" fmla="*/ 130500 h 321849"/>
                <a:gd name="connsiteX15" fmla="*/ 5904 w 194721"/>
                <a:gd name="connsiteY15" fmla="*/ 175077 h 321849"/>
                <a:gd name="connsiteX16" fmla="*/ 77699 w 194721"/>
                <a:gd name="connsiteY16" fmla="*/ 299473 h 321849"/>
                <a:gd name="connsiteX17" fmla="*/ 115787 w 194721"/>
                <a:gd name="connsiteY17" fmla="*/ 321762 h 321849"/>
                <a:gd name="connsiteX18" fmla="*/ 194627 w 194721"/>
                <a:gd name="connsiteY18" fmla="*/ 321762 h 321849"/>
                <a:gd name="connsiteX19" fmla="*/ 194627 w 194721"/>
                <a:gd name="connsiteY19" fmla="*/ 192507 h 321849"/>
                <a:gd name="connsiteX20" fmla="*/ 135592 w 194721"/>
                <a:gd name="connsiteY20" fmla="*/ 192507 h 32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721" h="321849">
                  <a:moveTo>
                    <a:pt x="136068" y="192603"/>
                  </a:moveTo>
                  <a:cubicBezTo>
                    <a:pt x="114549" y="228493"/>
                    <a:pt x="100933" y="268622"/>
                    <a:pt x="96266" y="310236"/>
                  </a:cubicBezTo>
                  <a:cubicBezTo>
                    <a:pt x="96266" y="310236"/>
                    <a:pt x="96266" y="310236"/>
                    <a:pt x="96266" y="310236"/>
                  </a:cubicBezTo>
                  <a:cubicBezTo>
                    <a:pt x="84269" y="252515"/>
                    <a:pt x="123975" y="192507"/>
                    <a:pt x="123975" y="192507"/>
                  </a:cubicBezTo>
                  <a:lnTo>
                    <a:pt x="123975" y="192507"/>
                  </a:lnTo>
                  <a:lnTo>
                    <a:pt x="181106" y="93638"/>
                  </a:lnTo>
                  <a:lnTo>
                    <a:pt x="181106" y="93638"/>
                  </a:lnTo>
                  <a:lnTo>
                    <a:pt x="188628" y="98019"/>
                  </a:lnTo>
                  <a:cubicBezTo>
                    <a:pt x="188628" y="98019"/>
                    <a:pt x="188628" y="98019"/>
                    <a:pt x="188628" y="98019"/>
                  </a:cubicBezTo>
                  <a:lnTo>
                    <a:pt x="157968" y="-88"/>
                  </a:lnTo>
                  <a:lnTo>
                    <a:pt x="56751" y="21819"/>
                  </a:lnTo>
                  <a:lnTo>
                    <a:pt x="56751" y="21819"/>
                  </a:lnTo>
                  <a:lnTo>
                    <a:pt x="65702" y="26963"/>
                  </a:lnTo>
                  <a:cubicBezTo>
                    <a:pt x="65702" y="26963"/>
                    <a:pt x="65702" y="26963"/>
                    <a:pt x="65702" y="26963"/>
                  </a:cubicBezTo>
                  <a:lnTo>
                    <a:pt x="5904" y="130500"/>
                  </a:lnTo>
                  <a:cubicBezTo>
                    <a:pt x="-2094" y="144282"/>
                    <a:pt x="-2094" y="161294"/>
                    <a:pt x="5904" y="175077"/>
                  </a:cubicBezTo>
                  <a:lnTo>
                    <a:pt x="77699" y="299473"/>
                  </a:lnTo>
                  <a:cubicBezTo>
                    <a:pt x="85507" y="313151"/>
                    <a:pt x="100075" y="321638"/>
                    <a:pt x="115787" y="321762"/>
                  </a:cubicBezTo>
                  <a:lnTo>
                    <a:pt x="194627" y="321762"/>
                  </a:lnTo>
                  <a:lnTo>
                    <a:pt x="194627" y="192507"/>
                  </a:lnTo>
                  <a:lnTo>
                    <a:pt x="135592" y="192507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9E9ED93-A6A9-0840-90A2-2B68692721FD}"/>
              </a:ext>
            </a:extLst>
          </p:cNvPr>
          <p:cNvGrpSpPr/>
          <p:nvPr/>
        </p:nvGrpSpPr>
        <p:grpSpPr>
          <a:xfrm>
            <a:off x="17732819" y="4969223"/>
            <a:ext cx="3910550" cy="4438098"/>
            <a:chOff x="15669635" y="2151983"/>
            <a:chExt cx="1331346" cy="1510950"/>
          </a:xfrm>
        </p:grpSpPr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ED2423D1-162F-C042-B2B4-B33DF7BAED66}"/>
                </a:ext>
              </a:extLst>
            </p:cNvPr>
            <p:cNvSpPr/>
            <p:nvPr/>
          </p:nvSpPr>
          <p:spPr>
            <a:xfrm>
              <a:off x="15745048" y="2668143"/>
              <a:ext cx="1180520" cy="994790"/>
            </a:xfrm>
            <a:custGeom>
              <a:avLst/>
              <a:gdLst>
                <a:gd name="connsiteX0" fmla="*/ 0 w 1180520"/>
                <a:gd name="connsiteY0" fmla="*/ 0 h 994790"/>
                <a:gd name="connsiteX1" fmla="*/ 198341 w 1180520"/>
                <a:gd name="connsiteY1" fmla="*/ 994791 h 994790"/>
                <a:gd name="connsiteX2" fmla="*/ 590260 w 1180520"/>
                <a:gd name="connsiteY2" fmla="*/ 994791 h 994790"/>
                <a:gd name="connsiteX3" fmla="*/ 982180 w 1180520"/>
                <a:gd name="connsiteY3" fmla="*/ 994791 h 994790"/>
                <a:gd name="connsiteX4" fmla="*/ 1180521 w 1180520"/>
                <a:gd name="connsiteY4" fmla="*/ 0 h 994790"/>
                <a:gd name="connsiteX5" fmla="*/ 590260 w 1180520"/>
                <a:gd name="connsiteY5" fmla="*/ 0 h 994790"/>
                <a:gd name="connsiteX6" fmla="*/ 0 w 1180520"/>
                <a:gd name="connsiteY6" fmla="*/ 0 h 99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0520" h="994790">
                  <a:moveTo>
                    <a:pt x="0" y="0"/>
                  </a:moveTo>
                  <a:lnTo>
                    <a:pt x="198341" y="994791"/>
                  </a:lnTo>
                  <a:lnTo>
                    <a:pt x="590260" y="994791"/>
                  </a:lnTo>
                  <a:lnTo>
                    <a:pt x="982180" y="994791"/>
                  </a:lnTo>
                  <a:lnTo>
                    <a:pt x="1180521" y="0"/>
                  </a:lnTo>
                  <a:lnTo>
                    <a:pt x="5902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B6DBD40C-E360-3A4F-929A-C92726B9E109}"/>
                </a:ext>
              </a:extLst>
            </p:cNvPr>
            <p:cNvSpPr/>
            <p:nvPr/>
          </p:nvSpPr>
          <p:spPr>
            <a:xfrm>
              <a:off x="15669635" y="2502979"/>
              <a:ext cx="1331346" cy="140684"/>
            </a:xfrm>
            <a:custGeom>
              <a:avLst/>
              <a:gdLst>
                <a:gd name="connsiteX0" fmla="*/ 1307637 w 1331346"/>
                <a:gd name="connsiteY0" fmla="*/ 0 h 140684"/>
                <a:gd name="connsiteX1" fmla="*/ 1331347 w 1331346"/>
                <a:gd name="connsiteY1" fmla="*/ 0 h 140684"/>
                <a:gd name="connsiteX2" fmla="*/ 1331347 w 1331346"/>
                <a:gd name="connsiteY2" fmla="*/ 140684 h 140684"/>
                <a:gd name="connsiteX3" fmla="*/ 1307637 w 1331346"/>
                <a:gd name="connsiteY3" fmla="*/ 140684 h 140684"/>
                <a:gd name="connsiteX4" fmla="*/ 23709 w 1331346"/>
                <a:gd name="connsiteY4" fmla="*/ 140684 h 140684"/>
                <a:gd name="connsiteX5" fmla="*/ 23709 w 1331346"/>
                <a:gd name="connsiteY5" fmla="*/ 0 h 140684"/>
                <a:gd name="connsiteX6" fmla="*/ 0 w 1331346"/>
                <a:gd name="connsiteY6" fmla="*/ 0 h 140684"/>
                <a:gd name="connsiteX7" fmla="*/ 23709 w 1331346"/>
                <a:gd name="connsiteY7" fmla="*/ 0 h 14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1346" h="140684">
                  <a:moveTo>
                    <a:pt x="1307637" y="0"/>
                  </a:moveTo>
                  <a:cubicBezTo>
                    <a:pt x="1320731" y="0"/>
                    <a:pt x="1331347" y="0"/>
                    <a:pt x="1331347" y="0"/>
                  </a:cubicBezTo>
                  <a:lnTo>
                    <a:pt x="1331347" y="140684"/>
                  </a:lnTo>
                  <a:cubicBezTo>
                    <a:pt x="1331347" y="140684"/>
                    <a:pt x="1320731" y="140684"/>
                    <a:pt x="1307637" y="140684"/>
                  </a:cubicBezTo>
                  <a:lnTo>
                    <a:pt x="23709" y="140684"/>
                  </a:lnTo>
                  <a:lnTo>
                    <a:pt x="23709" y="0"/>
                  </a:lnTo>
                  <a:cubicBezTo>
                    <a:pt x="10615" y="0"/>
                    <a:pt x="0" y="0"/>
                    <a:pt x="0" y="0"/>
                  </a:cubicBezTo>
                  <a:cubicBezTo>
                    <a:pt x="0" y="0"/>
                    <a:pt x="10615" y="0"/>
                    <a:pt x="2370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6D8D43A1-BE71-8749-9248-BAB578A913C0}"/>
                </a:ext>
              </a:extLst>
            </p:cNvPr>
            <p:cNvSpPr/>
            <p:nvPr/>
          </p:nvSpPr>
          <p:spPr>
            <a:xfrm>
              <a:off x="15707056" y="2248090"/>
              <a:ext cx="1256886" cy="222504"/>
            </a:xfrm>
            <a:custGeom>
              <a:avLst/>
              <a:gdLst>
                <a:gd name="connsiteX0" fmla="*/ 1256792 w 1256886"/>
                <a:gd name="connsiteY0" fmla="*/ 222416 h 222504"/>
                <a:gd name="connsiteX1" fmla="*/ 628349 w 1256886"/>
                <a:gd name="connsiteY1" fmla="*/ -88 h 222504"/>
                <a:gd name="connsiteX2" fmla="*/ -95 w 1256886"/>
                <a:gd name="connsiteY2" fmla="*/ 222416 h 222504"/>
                <a:gd name="connsiteX3" fmla="*/ 1256792 w 1256886"/>
                <a:gd name="connsiteY3" fmla="*/ 222416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886" h="222504">
                  <a:moveTo>
                    <a:pt x="1256792" y="222416"/>
                  </a:moveTo>
                  <a:cubicBezTo>
                    <a:pt x="1256792" y="222416"/>
                    <a:pt x="1140244" y="13437"/>
                    <a:pt x="628349" y="-88"/>
                  </a:cubicBezTo>
                  <a:cubicBezTo>
                    <a:pt x="116263" y="13437"/>
                    <a:pt x="-95" y="222416"/>
                    <a:pt x="-95" y="222416"/>
                  </a:cubicBezTo>
                  <a:lnTo>
                    <a:pt x="1256792" y="222416"/>
                  </a:ln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DC2A62C6-8F2C-B049-806E-6EAC5E603D39}"/>
                </a:ext>
              </a:extLst>
            </p:cNvPr>
            <p:cNvSpPr/>
            <p:nvPr/>
          </p:nvSpPr>
          <p:spPr>
            <a:xfrm>
              <a:off x="16212477" y="2151983"/>
              <a:ext cx="245568" cy="59531"/>
            </a:xfrm>
            <a:custGeom>
              <a:avLst/>
              <a:gdLst>
                <a:gd name="connsiteX0" fmla="*/ 233571 w 245568"/>
                <a:gd name="connsiteY0" fmla="*/ 0 h 59531"/>
                <a:gd name="connsiteX1" fmla="*/ 245569 w 245568"/>
                <a:gd name="connsiteY1" fmla="*/ 0 h 59531"/>
                <a:gd name="connsiteX2" fmla="*/ 245569 w 245568"/>
                <a:gd name="connsiteY2" fmla="*/ 59531 h 59531"/>
                <a:gd name="connsiteX3" fmla="*/ 233571 w 245568"/>
                <a:gd name="connsiteY3" fmla="*/ 59531 h 59531"/>
                <a:gd name="connsiteX4" fmla="*/ 11997 w 245568"/>
                <a:gd name="connsiteY4" fmla="*/ 59531 h 59531"/>
                <a:gd name="connsiteX5" fmla="*/ 11997 w 245568"/>
                <a:gd name="connsiteY5" fmla="*/ 0 h 59531"/>
                <a:gd name="connsiteX6" fmla="*/ -1 w 245568"/>
                <a:gd name="connsiteY6" fmla="*/ 0 h 59531"/>
                <a:gd name="connsiteX7" fmla="*/ 11997 w 245568"/>
                <a:gd name="connsiteY7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568" h="59531">
                  <a:moveTo>
                    <a:pt x="233571" y="0"/>
                  </a:moveTo>
                  <a:cubicBezTo>
                    <a:pt x="240197" y="0"/>
                    <a:pt x="245569" y="0"/>
                    <a:pt x="245569" y="0"/>
                  </a:cubicBezTo>
                  <a:lnTo>
                    <a:pt x="245569" y="59531"/>
                  </a:lnTo>
                  <a:cubicBezTo>
                    <a:pt x="245569" y="59531"/>
                    <a:pt x="240197" y="59531"/>
                    <a:pt x="233571" y="59531"/>
                  </a:cubicBezTo>
                  <a:lnTo>
                    <a:pt x="11997" y="59531"/>
                  </a:lnTo>
                  <a:lnTo>
                    <a:pt x="11997" y="0"/>
                  </a:lnTo>
                  <a:cubicBezTo>
                    <a:pt x="5371" y="0"/>
                    <a:pt x="-1" y="0"/>
                    <a:pt x="-1" y="0"/>
                  </a:cubicBezTo>
                  <a:cubicBezTo>
                    <a:pt x="-1" y="0"/>
                    <a:pt x="5371" y="0"/>
                    <a:pt x="1199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B6869787-82DC-1948-BCE6-BFA107CA4B31}"/>
                </a:ext>
              </a:extLst>
            </p:cNvPr>
            <p:cNvSpPr/>
            <p:nvPr/>
          </p:nvSpPr>
          <p:spPr>
            <a:xfrm>
              <a:off x="16298173" y="3055715"/>
              <a:ext cx="279368" cy="246507"/>
            </a:xfrm>
            <a:custGeom>
              <a:avLst/>
              <a:gdLst>
                <a:gd name="connsiteX0" fmla="*/ 273659 w 279368"/>
                <a:gd name="connsiteY0" fmla="*/ 44775 h 246507"/>
                <a:gd name="connsiteX1" fmla="*/ 247760 w 279368"/>
                <a:gd name="connsiteY1" fmla="*/ -88 h 246507"/>
                <a:gd name="connsiteX2" fmla="*/ 133021 w 279368"/>
                <a:gd name="connsiteY2" fmla="*/ 66587 h 246507"/>
                <a:gd name="connsiteX3" fmla="*/ 149779 w 279368"/>
                <a:gd name="connsiteY3" fmla="*/ 95162 h 246507"/>
                <a:gd name="connsiteX4" fmla="*/ 149779 w 279368"/>
                <a:gd name="connsiteY4" fmla="*/ 95162 h 246507"/>
                <a:gd name="connsiteX5" fmla="*/ 270897 w 279368"/>
                <a:gd name="connsiteY5" fmla="*/ 68968 h 246507"/>
                <a:gd name="connsiteX6" fmla="*/ 270897 w 279368"/>
                <a:gd name="connsiteY6" fmla="*/ 68968 h 246507"/>
                <a:gd name="connsiteX7" fmla="*/ 155683 w 279368"/>
                <a:gd name="connsiteY7" fmla="*/ 105735 h 246507"/>
                <a:gd name="connsiteX8" fmla="*/ 68367 w 279368"/>
                <a:gd name="connsiteY8" fmla="*/ 105735 h 246507"/>
                <a:gd name="connsiteX9" fmla="*/ 68367 w 279368"/>
                <a:gd name="connsiteY9" fmla="*/ 105735 h 246507"/>
                <a:gd name="connsiteX10" fmla="*/ 68367 w 279368"/>
                <a:gd name="connsiteY10" fmla="*/ 94019 h 246507"/>
                <a:gd name="connsiteX11" fmla="*/ 68367 w 279368"/>
                <a:gd name="connsiteY11" fmla="*/ 94019 h 246507"/>
                <a:gd name="connsiteX12" fmla="*/ -95 w 279368"/>
                <a:gd name="connsiteY12" fmla="*/ 170219 h 246507"/>
                <a:gd name="connsiteX13" fmla="*/ -95 w 279368"/>
                <a:gd name="connsiteY13" fmla="*/ 170219 h 246507"/>
                <a:gd name="connsiteX14" fmla="*/ 68367 w 279368"/>
                <a:gd name="connsiteY14" fmla="*/ 246419 h 246507"/>
                <a:gd name="connsiteX15" fmla="*/ 68367 w 279368"/>
                <a:gd name="connsiteY15" fmla="*/ 246419 h 246507"/>
                <a:gd name="connsiteX16" fmla="*/ 68367 w 279368"/>
                <a:gd name="connsiteY16" fmla="*/ 236132 h 246507"/>
                <a:gd name="connsiteX17" fmla="*/ 68367 w 279368"/>
                <a:gd name="connsiteY17" fmla="*/ 236132 h 246507"/>
                <a:gd name="connsiteX18" fmla="*/ 162920 w 279368"/>
                <a:gd name="connsiteY18" fmla="*/ 236132 h 246507"/>
                <a:gd name="connsiteX19" fmla="*/ 201007 w 279368"/>
                <a:gd name="connsiteY19" fmla="*/ 213843 h 246507"/>
                <a:gd name="connsiteX20" fmla="*/ 272802 w 279368"/>
                <a:gd name="connsiteY20" fmla="*/ 89352 h 246507"/>
                <a:gd name="connsiteX21" fmla="*/ 273659 w 279368"/>
                <a:gd name="connsiteY21" fmla="*/ 44775 h 24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9368" h="246507">
                  <a:moveTo>
                    <a:pt x="273659" y="44775"/>
                  </a:moveTo>
                  <a:lnTo>
                    <a:pt x="247760" y="-88"/>
                  </a:lnTo>
                  <a:lnTo>
                    <a:pt x="133021" y="66587"/>
                  </a:lnTo>
                  <a:lnTo>
                    <a:pt x="149779" y="95162"/>
                  </a:lnTo>
                  <a:lnTo>
                    <a:pt x="149779" y="95162"/>
                  </a:lnTo>
                  <a:cubicBezTo>
                    <a:pt x="191581" y="95181"/>
                    <a:pt x="232905" y="86256"/>
                    <a:pt x="270897" y="68968"/>
                  </a:cubicBezTo>
                  <a:cubicBezTo>
                    <a:pt x="270897" y="68968"/>
                    <a:pt x="270897" y="68968"/>
                    <a:pt x="270897" y="68968"/>
                  </a:cubicBezTo>
                  <a:cubicBezTo>
                    <a:pt x="227478" y="108973"/>
                    <a:pt x="155683" y="105735"/>
                    <a:pt x="155683" y="105735"/>
                  </a:cubicBezTo>
                  <a:lnTo>
                    <a:pt x="68367" y="105735"/>
                  </a:lnTo>
                  <a:cubicBezTo>
                    <a:pt x="68367" y="105735"/>
                    <a:pt x="68367" y="105735"/>
                    <a:pt x="68367" y="105735"/>
                  </a:cubicBezTo>
                  <a:lnTo>
                    <a:pt x="68367" y="94019"/>
                  </a:lnTo>
                  <a:cubicBezTo>
                    <a:pt x="68367" y="94019"/>
                    <a:pt x="68367" y="94019"/>
                    <a:pt x="68367" y="94019"/>
                  </a:cubicBezTo>
                  <a:lnTo>
                    <a:pt x="-95" y="170219"/>
                  </a:lnTo>
                  <a:cubicBezTo>
                    <a:pt x="-95" y="170219"/>
                    <a:pt x="-95" y="170219"/>
                    <a:pt x="-95" y="170219"/>
                  </a:cubicBezTo>
                  <a:lnTo>
                    <a:pt x="68367" y="246419"/>
                  </a:lnTo>
                  <a:cubicBezTo>
                    <a:pt x="68367" y="246419"/>
                    <a:pt x="68367" y="246419"/>
                    <a:pt x="68367" y="246419"/>
                  </a:cubicBezTo>
                  <a:lnTo>
                    <a:pt x="68367" y="236132"/>
                  </a:lnTo>
                  <a:cubicBezTo>
                    <a:pt x="68367" y="236132"/>
                    <a:pt x="68367" y="236132"/>
                    <a:pt x="68367" y="236132"/>
                  </a:cubicBezTo>
                  <a:lnTo>
                    <a:pt x="162920" y="236132"/>
                  </a:lnTo>
                  <a:cubicBezTo>
                    <a:pt x="178631" y="235951"/>
                    <a:pt x="193104" y="227483"/>
                    <a:pt x="201007" y="213843"/>
                  </a:cubicBezTo>
                  <a:lnTo>
                    <a:pt x="272802" y="89352"/>
                  </a:lnTo>
                  <a:cubicBezTo>
                    <a:pt x="281086" y="75740"/>
                    <a:pt x="281466" y="58700"/>
                    <a:pt x="273659" y="4477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77375954-7083-AE4A-8FBE-CF118946B1FC}"/>
                </a:ext>
              </a:extLst>
            </p:cNvPr>
            <p:cNvSpPr/>
            <p:nvPr/>
          </p:nvSpPr>
          <p:spPr>
            <a:xfrm>
              <a:off x="16199432" y="2859881"/>
              <a:ext cx="314507" cy="219265"/>
            </a:xfrm>
            <a:custGeom>
              <a:avLst/>
              <a:gdLst>
                <a:gd name="connsiteX0" fmla="*/ 129403 w 314507"/>
                <a:gd name="connsiteY0" fmla="*/ 106973 h 219265"/>
                <a:gd name="connsiteX1" fmla="*/ 129403 w 314507"/>
                <a:gd name="connsiteY1" fmla="*/ 106973 h 219265"/>
                <a:gd name="connsiteX2" fmla="*/ 48467 w 314507"/>
                <a:gd name="connsiteY2" fmla="*/ 12675 h 219265"/>
                <a:gd name="connsiteX3" fmla="*/ 48467 w 314507"/>
                <a:gd name="connsiteY3" fmla="*/ 12675 h 219265"/>
                <a:gd name="connsiteX4" fmla="*/ 135592 w 314507"/>
                <a:gd name="connsiteY4" fmla="*/ 96495 h 219265"/>
                <a:gd name="connsiteX5" fmla="*/ 135592 w 314507"/>
                <a:gd name="connsiteY5" fmla="*/ 96495 h 219265"/>
                <a:gd name="connsiteX6" fmla="*/ 190913 w 314507"/>
                <a:gd name="connsiteY6" fmla="*/ 192412 h 219265"/>
                <a:gd name="connsiteX7" fmla="*/ 190913 w 314507"/>
                <a:gd name="connsiteY7" fmla="*/ 192412 h 219265"/>
                <a:gd name="connsiteX8" fmla="*/ 182820 w 314507"/>
                <a:gd name="connsiteY8" fmla="*/ 197079 h 219265"/>
                <a:gd name="connsiteX9" fmla="*/ 182820 w 314507"/>
                <a:gd name="connsiteY9" fmla="*/ 197079 h 219265"/>
                <a:gd name="connsiteX10" fmla="*/ 284989 w 314507"/>
                <a:gd name="connsiteY10" fmla="*/ 219177 h 219265"/>
                <a:gd name="connsiteX11" fmla="*/ 284989 w 314507"/>
                <a:gd name="connsiteY11" fmla="*/ 219177 h 219265"/>
                <a:gd name="connsiteX12" fmla="*/ 314413 w 314507"/>
                <a:gd name="connsiteY12" fmla="*/ 120975 h 219265"/>
                <a:gd name="connsiteX13" fmla="*/ 314413 w 314507"/>
                <a:gd name="connsiteY13" fmla="*/ 120975 h 219265"/>
                <a:gd name="connsiteX14" fmla="*/ 306033 w 314507"/>
                <a:gd name="connsiteY14" fmla="*/ 125737 h 219265"/>
                <a:gd name="connsiteX15" fmla="*/ 306033 w 314507"/>
                <a:gd name="connsiteY15" fmla="*/ 125737 h 219265"/>
                <a:gd name="connsiteX16" fmla="*/ 246331 w 314507"/>
                <a:gd name="connsiteY16" fmla="*/ 22200 h 219265"/>
                <a:gd name="connsiteX17" fmla="*/ 208244 w 314507"/>
                <a:gd name="connsiteY17" fmla="*/ -88 h 219265"/>
                <a:gd name="connsiteX18" fmla="*/ 64083 w 314507"/>
                <a:gd name="connsiteY18" fmla="*/ -88 h 219265"/>
                <a:gd name="connsiteX19" fmla="*/ 25995 w 314507"/>
                <a:gd name="connsiteY19" fmla="*/ 22200 h 219265"/>
                <a:gd name="connsiteX20" fmla="*/ -95 w 314507"/>
                <a:gd name="connsiteY20" fmla="*/ 67349 h 219265"/>
                <a:gd name="connsiteX21" fmla="*/ 114738 w 314507"/>
                <a:gd name="connsiteY21" fmla="*/ 134024 h 21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4507" h="219265">
                  <a:moveTo>
                    <a:pt x="129403" y="106973"/>
                  </a:moveTo>
                  <a:lnTo>
                    <a:pt x="129403" y="106973"/>
                  </a:lnTo>
                  <a:cubicBezTo>
                    <a:pt x="109502" y="70130"/>
                    <a:pt x="81889" y="37974"/>
                    <a:pt x="48467" y="12675"/>
                  </a:cubicBezTo>
                  <a:cubicBezTo>
                    <a:pt x="48467" y="12675"/>
                    <a:pt x="48467" y="12675"/>
                    <a:pt x="48467" y="12675"/>
                  </a:cubicBezTo>
                  <a:cubicBezTo>
                    <a:pt x="103979" y="31725"/>
                    <a:pt x="135401" y="96019"/>
                    <a:pt x="135592" y="96495"/>
                  </a:cubicBezTo>
                  <a:lnTo>
                    <a:pt x="135592" y="96495"/>
                  </a:lnTo>
                  <a:lnTo>
                    <a:pt x="190913" y="192412"/>
                  </a:lnTo>
                  <a:cubicBezTo>
                    <a:pt x="190913" y="192412"/>
                    <a:pt x="190913" y="192412"/>
                    <a:pt x="190913" y="192412"/>
                  </a:cubicBezTo>
                  <a:lnTo>
                    <a:pt x="182820" y="197079"/>
                  </a:lnTo>
                  <a:lnTo>
                    <a:pt x="182820" y="197079"/>
                  </a:lnTo>
                  <a:lnTo>
                    <a:pt x="284989" y="219177"/>
                  </a:lnTo>
                  <a:cubicBezTo>
                    <a:pt x="284989" y="219177"/>
                    <a:pt x="284989" y="219177"/>
                    <a:pt x="284989" y="219177"/>
                  </a:cubicBezTo>
                  <a:lnTo>
                    <a:pt x="314413" y="120975"/>
                  </a:lnTo>
                  <a:cubicBezTo>
                    <a:pt x="314413" y="120975"/>
                    <a:pt x="314413" y="120975"/>
                    <a:pt x="314413" y="120975"/>
                  </a:cubicBezTo>
                  <a:lnTo>
                    <a:pt x="306033" y="125737"/>
                  </a:lnTo>
                  <a:cubicBezTo>
                    <a:pt x="306033" y="125737"/>
                    <a:pt x="306033" y="125737"/>
                    <a:pt x="306033" y="125737"/>
                  </a:cubicBezTo>
                  <a:lnTo>
                    <a:pt x="246331" y="22200"/>
                  </a:lnTo>
                  <a:cubicBezTo>
                    <a:pt x="238428" y="8561"/>
                    <a:pt x="223955" y="93"/>
                    <a:pt x="208244" y="-88"/>
                  </a:cubicBezTo>
                  <a:lnTo>
                    <a:pt x="64083" y="-88"/>
                  </a:lnTo>
                  <a:cubicBezTo>
                    <a:pt x="48371" y="74"/>
                    <a:pt x="33803" y="8551"/>
                    <a:pt x="25995" y="22200"/>
                  </a:cubicBezTo>
                  <a:lnTo>
                    <a:pt x="-95" y="67349"/>
                  </a:lnTo>
                  <a:lnTo>
                    <a:pt x="114738" y="13402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FE7033FD-3299-A241-BE24-A4BED3CF72DA}"/>
                </a:ext>
              </a:extLst>
            </p:cNvPr>
            <p:cNvSpPr/>
            <p:nvPr/>
          </p:nvSpPr>
          <p:spPr>
            <a:xfrm>
              <a:off x="16092597" y="2969609"/>
              <a:ext cx="194721" cy="321849"/>
            </a:xfrm>
            <a:custGeom>
              <a:avLst/>
              <a:gdLst>
                <a:gd name="connsiteX0" fmla="*/ 136068 w 194721"/>
                <a:gd name="connsiteY0" fmla="*/ 192603 h 321849"/>
                <a:gd name="connsiteX1" fmla="*/ 96266 w 194721"/>
                <a:gd name="connsiteY1" fmla="*/ 310236 h 321849"/>
                <a:gd name="connsiteX2" fmla="*/ 96266 w 194721"/>
                <a:gd name="connsiteY2" fmla="*/ 310236 h 321849"/>
                <a:gd name="connsiteX3" fmla="*/ 123975 w 194721"/>
                <a:gd name="connsiteY3" fmla="*/ 192507 h 321849"/>
                <a:gd name="connsiteX4" fmla="*/ 123975 w 194721"/>
                <a:gd name="connsiteY4" fmla="*/ 192507 h 321849"/>
                <a:gd name="connsiteX5" fmla="*/ 181106 w 194721"/>
                <a:gd name="connsiteY5" fmla="*/ 93638 h 321849"/>
                <a:gd name="connsiteX6" fmla="*/ 181106 w 194721"/>
                <a:gd name="connsiteY6" fmla="*/ 93638 h 321849"/>
                <a:gd name="connsiteX7" fmla="*/ 188628 w 194721"/>
                <a:gd name="connsiteY7" fmla="*/ 98019 h 321849"/>
                <a:gd name="connsiteX8" fmla="*/ 188628 w 194721"/>
                <a:gd name="connsiteY8" fmla="*/ 98019 h 321849"/>
                <a:gd name="connsiteX9" fmla="*/ 157968 w 194721"/>
                <a:gd name="connsiteY9" fmla="*/ -88 h 321849"/>
                <a:gd name="connsiteX10" fmla="*/ 56751 w 194721"/>
                <a:gd name="connsiteY10" fmla="*/ 21819 h 321849"/>
                <a:gd name="connsiteX11" fmla="*/ 56751 w 194721"/>
                <a:gd name="connsiteY11" fmla="*/ 21819 h 321849"/>
                <a:gd name="connsiteX12" fmla="*/ 65702 w 194721"/>
                <a:gd name="connsiteY12" fmla="*/ 26963 h 321849"/>
                <a:gd name="connsiteX13" fmla="*/ 65702 w 194721"/>
                <a:gd name="connsiteY13" fmla="*/ 26963 h 321849"/>
                <a:gd name="connsiteX14" fmla="*/ 5904 w 194721"/>
                <a:gd name="connsiteY14" fmla="*/ 130500 h 321849"/>
                <a:gd name="connsiteX15" fmla="*/ 5904 w 194721"/>
                <a:gd name="connsiteY15" fmla="*/ 175077 h 321849"/>
                <a:gd name="connsiteX16" fmla="*/ 77699 w 194721"/>
                <a:gd name="connsiteY16" fmla="*/ 299473 h 321849"/>
                <a:gd name="connsiteX17" fmla="*/ 115787 w 194721"/>
                <a:gd name="connsiteY17" fmla="*/ 321762 h 321849"/>
                <a:gd name="connsiteX18" fmla="*/ 194627 w 194721"/>
                <a:gd name="connsiteY18" fmla="*/ 321762 h 321849"/>
                <a:gd name="connsiteX19" fmla="*/ 194627 w 194721"/>
                <a:gd name="connsiteY19" fmla="*/ 192507 h 321849"/>
                <a:gd name="connsiteX20" fmla="*/ 135592 w 194721"/>
                <a:gd name="connsiteY20" fmla="*/ 192507 h 32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721" h="321849">
                  <a:moveTo>
                    <a:pt x="136068" y="192603"/>
                  </a:moveTo>
                  <a:cubicBezTo>
                    <a:pt x="114549" y="228493"/>
                    <a:pt x="100933" y="268622"/>
                    <a:pt x="96266" y="310236"/>
                  </a:cubicBezTo>
                  <a:cubicBezTo>
                    <a:pt x="96266" y="310236"/>
                    <a:pt x="96266" y="310236"/>
                    <a:pt x="96266" y="310236"/>
                  </a:cubicBezTo>
                  <a:cubicBezTo>
                    <a:pt x="84269" y="252515"/>
                    <a:pt x="123975" y="192507"/>
                    <a:pt x="123975" y="192507"/>
                  </a:cubicBezTo>
                  <a:lnTo>
                    <a:pt x="123975" y="192507"/>
                  </a:lnTo>
                  <a:lnTo>
                    <a:pt x="181106" y="93638"/>
                  </a:lnTo>
                  <a:lnTo>
                    <a:pt x="181106" y="93638"/>
                  </a:lnTo>
                  <a:lnTo>
                    <a:pt x="188628" y="98019"/>
                  </a:lnTo>
                  <a:cubicBezTo>
                    <a:pt x="188628" y="98019"/>
                    <a:pt x="188628" y="98019"/>
                    <a:pt x="188628" y="98019"/>
                  </a:cubicBezTo>
                  <a:lnTo>
                    <a:pt x="157968" y="-88"/>
                  </a:lnTo>
                  <a:lnTo>
                    <a:pt x="56751" y="21819"/>
                  </a:lnTo>
                  <a:lnTo>
                    <a:pt x="56751" y="21819"/>
                  </a:lnTo>
                  <a:lnTo>
                    <a:pt x="65702" y="26963"/>
                  </a:lnTo>
                  <a:cubicBezTo>
                    <a:pt x="65702" y="26963"/>
                    <a:pt x="65702" y="26963"/>
                    <a:pt x="65702" y="26963"/>
                  </a:cubicBezTo>
                  <a:lnTo>
                    <a:pt x="5904" y="130500"/>
                  </a:lnTo>
                  <a:cubicBezTo>
                    <a:pt x="-2094" y="144282"/>
                    <a:pt x="-2094" y="161294"/>
                    <a:pt x="5904" y="175077"/>
                  </a:cubicBezTo>
                  <a:lnTo>
                    <a:pt x="77699" y="299473"/>
                  </a:lnTo>
                  <a:cubicBezTo>
                    <a:pt x="85507" y="313151"/>
                    <a:pt x="100075" y="321638"/>
                    <a:pt x="115787" y="321762"/>
                  </a:cubicBezTo>
                  <a:lnTo>
                    <a:pt x="194627" y="321762"/>
                  </a:lnTo>
                  <a:lnTo>
                    <a:pt x="194627" y="192507"/>
                  </a:lnTo>
                  <a:lnTo>
                    <a:pt x="135592" y="192507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2" name="CuadroTexto 395">
            <a:extLst>
              <a:ext uri="{FF2B5EF4-FFF2-40B4-BE49-F238E27FC236}">
                <a16:creationId xmlns:a16="http://schemas.microsoft.com/office/drawing/2014/main" id="{12F86853-2902-E543-8492-706AAA2D7BE6}"/>
              </a:ext>
            </a:extLst>
          </p:cNvPr>
          <p:cNvSpPr txBox="1"/>
          <p:nvPr/>
        </p:nvSpPr>
        <p:spPr>
          <a:xfrm>
            <a:off x="2986223" y="9695731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Paper</a:t>
            </a:r>
          </a:p>
        </p:txBody>
      </p:sp>
      <p:sp>
        <p:nvSpPr>
          <p:cNvPr id="203" name="CuadroTexto 395">
            <a:extLst>
              <a:ext uri="{FF2B5EF4-FFF2-40B4-BE49-F238E27FC236}">
                <a16:creationId xmlns:a16="http://schemas.microsoft.com/office/drawing/2014/main" id="{31D83DEF-8444-5B40-AA58-3A45B2974CB6}"/>
              </a:ext>
            </a:extLst>
          </p:cNvPr>
          <p:cNvSpPr txBox="1"/>
          <p:nvPr/>
        </p:nvSpPr>
        <p:spPr>
          <a:xfrm>
            <a:off x="8009921" y="9695731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Organic</a:t>
            </a:r>
          </a:p>
        </p:txBody>
      </p:sp>
      <p:sp>
        <p:nvSpPr>
          <p:cNvPr id="204" name="CuadroTexto 395">
            <a:extLst>
              <a:ext uri="{FF2B5EF4-FFF2-40B4-BE49-F238E27FC236}">
                <a16:creationId xmlns:a16="http://schemas.microsoft.com/office/drawing/2014/main" id="{5FD161BE-DE3A-F04A-8B12-6C6B16837E97}"/>
              </a:ext>
            </a:extLst>
          </p:cNvPr>
          <p:cNvSpPr txBox="1"/>
          <p:nvPr/>
        </p:nvSpPr>
        <p:spPr>
          <a:xfrm>
            <a:off x="13035878" y="9695731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Glass</a:t>
            </a:r>
          </a:p>
        </p:txBody>
      </p:sp>
      <p:sp>
        <p:nvSpPr>
          <p:cNvPr id="205" name="CuadroTexto 395">
            <a:extLst>
              <a:ext uri="{FF2B5EF4-FFF2-40B4-BE49-F238E27FC236}">
                <a16:creationId xmlns:a16="http://schemas.microsoft.com/office/drawing/2014/main" id="{8F7202C9-25B5-7346-AF53-6D1CF59324B2}"/>
              </a:ext>
            </a:extLst>
          </p:cNvPr>
          <p:cNvSpPr txBox="1"/>
          <p:nvPr/>
        </p:nvSpPr>
        <p:spPr>
          <a:xfrm>
            <a:off x="18050734" y="9695731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Plastic</a:t>
            </a:r>
          </a:p>
        </p:txBody>
      </p:sp>
      <p:sp>
        <p:nvSpPr>
          <p:cNvPr id="206" name="Rectangle 56">
            <a:extLst>
              <a:ext uri="{FF2B5EF4-FFF2-40B4-BE49-F238E27FC236}">
                <a16:creationId xmlns:a16="http://schemas.microsoft.com/office/drawing/2014/main" id="{1C8DA36C-3C67-E34B-BF4D-1934FC9E940C}"/>
              </a:ext>
            </a:extLst>
          </p:cNvPr>
          <p:cNvSpPr/>
          <p:nvPr/>
        </p:nvSpPr>
        <p:spPr>
          <a:xfrm>
            <a:off x="2592966" y="10545733"/>
            <a:ext cx="4060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07" name="Rectangle 56">
            <a:extLst>
              <a:ext uri="{FF2B5EF4-FFF2-40B4-BE49-F238E27FC236}">
                <a16:creationId xmlns:a16="http://schemas.microsoft.com/office/drawing/2014/main" id="{CC1A2013-F182-3043-ADBB-8C89F6C361C7}"/>
              </a:ext>
            </a:extLst>
          </p:cNvPr>
          <p:cNvSpPr/>
          <p:nvPr/>
        </p:nvSpPr>
        <p:spPr>
          <a:xfrm>
            <a:off x="7616664" y="10545733"/>
            <a:ext cx="4060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08" name="Rectangle 56">
            <a:extLst>
              <a:ext uri="{FF2B5EF4-FFF2-40B4-BE49-F238E27FC236}">
                <a16:creationId xmlns:a16="http://schemas.microsoft.com/office/drawing/2014/main" id="{A0B9803A-4433-464E-9CDE-5C94DFDE2180}"/>
              </a:ext>
            </a:extLst>
          </p:cNvPr>
          <p:cNvSpPr/>
          <p:nvPr/>
        </p:nvSpPr>
        <p:spPr>
          <a:xfrm>
            <a:off x="12642621" y="10545733"/>
            <a:ext cx="4060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09" name="Rectangle 56">
            <a:extLst>
              <a:ext uri="{FF2B5EF4-FFF2-40B4-BE49-F238E27FC236}">
                <a16:creationId xmlns:a16="http://schemas.microsoft.com/office/drawing/2014/main" id="{68BA51CF-0883-7C46-9403-D94448C84C50}"/>
              </a:ext>
            </a:extLst>
          </p:cNvPr>
          <p:cNvSpPr/>
          <p:nvPr/>
        </p:nvSpPr>
        <p:spPr>
          <a:xfrm>
            <a:off x="17668578" y="10545733"/>
            <a:ext cx="4060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98393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5797F0F-001B-7349-83A2-79AA2F9EBD7E}"/>
              </a:ext>
            </a:extLst>
          </p:cNvPr>
          <p:cNvSpPr/>
          <p:nvPr/>
        </p:nvSpPr>
        <p:spPr>
          <a:xfrm>
            <a:off x="4416459" y="8381108"/>
            <a:ext cx="4009005" cy="3535558"/>
          </a:xfrm>
          <a:custGeom>
            <a:avLst/>
            <a:gdLst>
              <a:gd name="connsiteX0" fmla="*/ 923632 w 944134"/>
              <a:gd name="connsiteY0" fmla="*/ 151169 h 832636"/>
              <a:gd name="connsiteX1" fmla="*/ 836316 w 944134"/>
              <a:gd name="connsiteY1" fmla="*/ -88 h 832636"/>
              <a:gd name="connsiteX2" fmla="*/ 449253 w 944134"/>
              <a:gd name="connsiteY2" fmla="*/ 224226 h 832636"/>
              <a:gd name="connsiteX3" fmla="*/ 505908 w 944134"/>
              <a:gd name="connsiteY3" fmla="*/ 322428 h 832636"/>
              <a:gd name="connsiteX4" fmla="*/ 506479 w 944134"/>
              <a:gd name="connsiteY4" fmla="*/ 322428 h 832636"/>
              <a:gd name="connsiteX5" fmla="*/ 914776 w 944134"/>
              <a:gd name="connsiteY5" fmla="*/ 234036 h 832636"/>
              <a:gd name="connsiteX6" fmla="*/ 915643 w 944134"/>
              <a:gd name="connsiteY6" fmla="*/ 234398 h 832636"/>
              <a:gd name="connsiteX7" fmla="*/ 915538 w 944134"/>
              <a:gd name="connsiteY7" fmla="*/ 235084 h 832636"/>
              <a:gd name="connsiteX8" fmla="*/ 527141 w 944134"/>
              <a:gd name="connsiteY8" fmla="*/ 358909 h 832636"/>
              <a:gd name="connsiteX9" fmla="*/ 232821 w 944134"/>
              <a:gd name="connsiteY9" fmla="*/ 358909 h 832636"/>
              <a:gd name="connsiteX10" fmla="*/ 232154 w 944134"/>
              <a:gd name="connsiteY10" fmla="*/ 358243 h 832636"/>
              <a:gd name="connsiteX11" fmla="*/ 232154 w 944134"/>
              <a:gd name="connsiteY11" fmla="*/ 318809 h 832636"/>
              <a:gd name="connsiteX12" fmla="*/ 231402 w 944134"/>
              <a:gd name="connsiteY12" fmla="*/ 318514 h 832636"/>
              <a:gd name="connsiteX13" fmla="*/ 231107 w 944134"/>
              <a:gd name="connsiteY13" fmla="*/ 318809 h 832636"/>
              <a:gd name="connsiteX14" fmla="*/ 107 w 944134"/>
              <a:gd name="connsiteY14" fmla="*/ 575031 h 832636"/>
              <a:gd name="connsiteX15" fmla="*/ 97 w 944134"/>
              <a:gd name="connsiteY15" fmla="*/ 575974 h 832636"/>
              <a:gd name="connsiteX16" fmla="*/ 107 w 944134"/>
              <a:gd name="connsiteY16" fmla="*/ 575984 h 832636"/>
              <a:gd name="connsiteX17" fmla="*/ 231107 w 944134"/>
              <a:gd name="connsiteY17" fmla="*/ 832206 h 832636"/>
              <a:gd name="connsiteX18" fmla="*/ 231859 w 944134"/>
              <a:gd name="connsiteY18" fmla="*/ 832502 h 832636"/>
              <a:gd name="connsiteX19" fmla="*/ 232154 w 944134"/>
              <a:gd name="connsiteY19" fmla="*/ 832206 h 832636"/>
              <a:gd name="connsiteX20" fmla="*/ 232154 w 944134"/>
              <a:gd name="connsiteY20" fmla="*/ 797440 h 832636"/>
              <a:gd name="connsiteX21" fmla="*/ 232821 w 944134"/>
              <a:gd name="connsiteY21" fmla="*/ 796773 h 832636"/>
              <a:gd name="connsiteX22" fmla="*/ 551422 w 944134"/>
              <a:gd name="connsiteY22" fmla="*/ 796773 h 832636"/>
              <a:gd name="connsiteX23" fmla="*/ 681301 w 944134"/>
              <a:gd name="connsiteY23" fmla="*/ 721812 h 832636"/>
              <a:gd name="connsiteX24" fmla="*/ 923441 w 944134"/>
              <a:gd name="connsiteY24" fmla="*/ 302712 h 832636"/>
              <a:gd name="connsiteX25" fmla="*/ 923632 w 944134"/>
              <a:gd name="connsiteY25" fmla="*/ 151169 h 832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44134" h="832636">
                <a:moveTo>
                  <a:pt x="923632" y="151169"/>
                </a:moveTo>
                <a:lnTo>
                  <a:pt x="836316" y="-88"/>
                </a:lnTo>
                <a:lnTo>
                  <a:pt x="449253" y="224226"/>
                </a:lnTo>
                <a:lnTo>
                  <a:pt x="505908" y="322428"/>
                </a:lnTo>
                <a:cubicBezTo>
                  <a:pt x="506089" y="322514"/>
                  <a:pt x="506298" y="322514"/>
                  <a:pt x="506479" y="322428"/>
                </a:cubicBezTo>
                <a:cubicBezTo>
                  <a:pt x="737003" y="318333"/>
                  <a:pt x="888496" y="247276"/>
                  <a:pt x="914776" y="234036"/>
                </a:cubicBezTo>
                <a:cubicBezTo>
                  <a:pt x="915119" y="233894"/>
                  <a:pt x="915510" y="234055"/>
                  <a:pt x="915643" y="234398"/>
                </a:cubicBezTo>
                <a:cubicBezTo>
                  <a:pt x="915738" y="234627"/>
                  <a:pt x="915700" y="234894"/>
                  <a:pt x="915538" y="235084"/>
                </a:cubicBezTo>
                <a:cubicBezTo>
                  <a:pt x="769187" y="369768"/>
                  <a:pt x="527141" y="358909"/>
                  <a:pt x="527141" y="358909"/>
                </a:cubicBezTo>
                <a:lnTo>
                  <a:pt x="232821" y="358909"/>
                </a:lnTo>
                <a:cubicBezTo>
                  <a:pt x="232450" y="358909"/>
                  <a:pt x="232154" y="358614"/>
                  <a:pt x="232154" y="358243"/>
                </a:cubicBezTo>
                <a:lnTo>
                  <a:pt x="232154" y="318809"/>
                </a:lnTo>
                <a:cubicBezTo>
                  <a:pt x="232031" y="318523"/>
                  <a:pt x="231688" y="318390"/>
                  <a:pt x="231402" y="318514"/>
                </a:cubicBezTo>
                <a:cubicBezTo>
                  <a:pt x="231269" y="318571"/>
                  <a:pt x="231164" y="318676"/>
                  <a:pt x="231107" y="318809"/>
                </a:cubicBezTo>
                <a:lnTo>
                  <a:pt x="107" y="575031"/>
                </a:lnTo>
                <a:cubicBezTo>
                  <a:pt x="-160" y="575289"/>
                  <a:pt x="-160" y="575708"/>
                  <a:pt x="97" y="575974"/>
                </a:cubicBezTo>
                <a:cubicBezTo>
                  <a:pt x="97" y="575974"/>
                  <a:pt x="107" y="575984"/>
                  <a:pt x="107" y="575984"/>
                </a:cubicBezTo>
                <a:lnTo>
                  <a:pt x="231107" y="832206"/>
                </a:lnTo>
                <a:cubicBezTo>
                  <a:pt x="231231" y="832492"/>
                  <a:pt x="231573" y="832625"/>
                  <a:pt x="231859" y="832502"/>
                </a:cubicBezTo>
                <a:cubicBezTo>
                  <a:pt x="231992" y="832445"/>
                  <a:pt x="232097" y="832340"/>
                  <a:pt x="232154" y="832206"/>
                </a:cubicBezTo>
                <a:lnTo>
                  <a:pt x="232154" y="797440"/>
                </a:lnTo>
                <a:cubicBezTo>
                  <a:pt x="232154" y="797069"/>
                  <a:pt x="232450" y="796773"/>
                  <a:pt x="232821" y="796773"/>
                </a:cubicBezTo>
                <a:lnTo>
                  <a:pt x="551422" y="796773"/>
                </a:lnTo>
                <a:cubicBezTo>
                  <a:pt x="604983" y="796764"/>
                  <a:pt x="654487" y="768198"/>
                  <a:pt x="681301" y="721812"/>
                </a:cubicBezTo>
                <a:lnTo>
                  <a:pt x="923441" y="302712"/>
                </a:lnTo>
                <a:cubicBezTo>
                  <a:pt x="950836" y="255934"/>
                  <a:pt x="950912" y="198013"/>
                  <a:pt x="923632" y="151169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7F0C26A6-CA16-1040-AC86-B08B00C5247F}"/>
              </a:ext>
            </a:extLst>
          </p:cNvPr>
          <p:cNvSpPr/>
          <p:nvPr/>
        </p:nvSpPr>
        <p:spPr>
          <a:xfrm>
            <a:off x="2997749" y="5572184"/>
            <a:ext cx="4515036" cy="3144354"/>
          </a:xfrm>
          <a:custGeom>
            <a:avLst/>
            <a:gdLst>
              <a:gd name="connsiteX0" fmla="*/ 438006 w 1063306"/>
              <a:gd name="connsiteY0" fmla="*/ 361862 h 740506"/>
              <a:gd name="connsiteX1" fmla="*/ 438006 w 1063306"/>
              <a:gd name="connsiteY1" fmla="*/ 361195 h 740506"/>
              <a:gd name="connsiteX2" fmla="*/ 165110 w 1063306"/>
              <a:gd name="connsiteY2" fmla="*/ 43060 h 740506"/>
              <a:gd name="connsiteX3" fmla="*/ 165681 w 1063306"/>
              <a:gd name="connsiteY3" fmla="*/ 41917 h 740506"/>
              <a:gd name="connsiteX4" fmla="*/ 459526 w 1063306"/>
              <a:gd name="connsiteY4" fmla="*/ 324429 h 740506"/>
              <a:gd name="connsiteX5" fmla="*/ 459526 w 1063306"/>
              <a:gd name="connsiteY5" fmla="*/ 324429 h 740506"/>
              <a:gd name="connsiteX6" fmla="*/ 646249 w 1063306"/>
              <a:gd name="connsiteY6" fmla="*/ 647612 h 740506"/>
              <a:gd name="connsiteX7" fmla="*/ 646249 w 1063306"/>
              <a:gd name="connsiteY7" fmla="*/ 648469 h 740506"/>
              <a:gd name="connsiteX8" fmla="*/ 618922 w 1063306"/>
              <a:gd name="connsiteY8" fmla="*/ 664662 h 740506"/>
              <a:gd name="connsiteX9" fmla="*/ 618693 w 1063306"/>
              <a:gd name="connsiteY9" fmla="*/ 665576 h 740506"/>
              <a:gd name="connsiteX10" fmla="*/ 618922 w 1063306"/>
              <a:gd name="connsiteY10" fmla="*/ 665805 h 740506"/>
              <a:gd name="connsiteX11" fmla="*/ 963137 w 1063306"/>
              <a:gd name="connsiteY11" fmla="*/ 740385 h 740506"/>
              <a:gd name="connsiteX12" fmla="*/ 963975 w 1063306"/>
              <a:gd name="connsiteY12" fmla="*/ 739966 h 740506"/>
              <a:gd name="connsiteX13" fmla="*/ 963994 w 1063306"/>
              <a:gd name="connsiteY13" fmla="*/ 739909 h 740506"/>
              <a:gd name="connsiteX14" fmla="*/ 1063212 w 1063306"/>
              <a:gd name="connsiteY14" fmla="*/ 408725 h 740506"/>
              <a:gd name="connsiteX15" fmla="*/ 1062355 w 1063306"/>
              <a:gd name="connsiteY15" fmla="*/ 408058 h 740506"/>
              <a:gd name="connsiteX16" fmla="*/ 1033789 w 1063306"/>
              <a:gd name="connsiteY16" fmla="*/ 424346 h 740506"/>
              <a:gd name="connsiteX17" fmla="*/ 1032979 w 1063306"/>
              <a:gd name="connsiteY17" fmla="*/ 424394 h 740506"/>
              <a:gd name="connsiteX18" fmla="*/ 1032932 w 1063306"/>
              <a:gd name="connsiteY18" fmla="*/ 424346 h 740506"/>
              <a:gd name="connsiteX19" fmla="*/ 831449 w 1063306"/>
              <a:gd name="connsiteY19" fmla="*/ 75064 h 740506"/>
              <a:gd name="connsiteX20" fmla="*/ 701952 w 1063306"/>
              <a:gd name="connsiteY20" fmla="*/ -88 h 740506"/>
              <a:gd name="connsiteX21" fmla="*/ 217670 w 1063306"/>
              <a:gd name="connsiteY21" fmla="*/ -88 h 740506"/>
              <a:gd name="connsiteX22" fmla="*/ 87792 w 1063306"/>
              <a:gd name="connsiteY22" fmla="*/ 74874 h 740506"/>
              <a:gd name="connsiteX23" fmla="*/ -95 w 1063306"/>
              <a:gd name="connsiteY23" fmla="*/ 227274 h 740506"/>
              <a:gd name="connsiteX24" fmla="*/ 387064 w 1063306"/>
              <a:gd name="connsiteY24" fmla="*/ 450921 h 74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63306" h="740506">
                <a:moveTo>
                  <a:pt x="438006" y="361862"/>
                </a:moveTo>
                <a:cubicBezTo>
                  <a:pt x="438111" y="361652"/>
                  <a:pt x="438111" y="361405"/>
                  <a:pt x="438006" y="361195"/>
                </a:cubicBezTo>
                <a:cubicBezTo>
                  <a:pt x="324410" y="159646"/>
                  <a:pt x="189295" y="59824"/>
                  <a:pt x="165110" y="43060"/>
                </a:cubicBezTo>
                <a:cubicBezTo>
                  <a:pt x="164538" y="43060"/>
                  <a:pt x="165110" y="41631"/>
                  <a:pt x="165681" y="41917"/>
                </a:cubicBezTo>
                <a:cubicBezTo>
                  <a:pt x="353071" y="106211"/>
                  <a:pt x="458859" y="323000"/>
                  <a:pt x="459526" y="324429"/>
                </a:cubicBezTo>
                <a:lnTo>
                  <a:pt x="459526" y="324429"/>
                </a:lnTo>
                <a:lnTo>
                  <a:pt x="646249" y="647612"/>
                </a:lnTo>
                <a:cubicBezTo>
                  <a:pt x="646459" y="647860"/>
                  <a:pt x="646459" y="648221"/>
                  <a:pt x="646249" y="648469"/>
                </a:cubicBezTo>
                <a:lnTo>
                  <a:pt x="618922" y="664662"/>
                </a:lnTo>
                <a:cubicBezTo>
                  <a:pt x="618607" y="664852"/>
                  <a:pt x="618502" y="665262"/>
                  <a:pt x="618693" y="665576"/>
                </a:cubicBezTo>
                <a:cubicBezTo>
                  <a:pt x="618750" y="665671"/>
                  <a:pt x="618826" y="665748"/>
                  <a:pt x="618922" y="665805"/>
                </a:cubicBezTo>
                <a:lnTo>
                  <a:pt x="963137" y="740385"/>
                </a:lnTo>
                <a:cubicBezTo>
                  <a:pt x="963489" y="740500"/>
                  <a:pt x="963861" y="740309"/>
                  <a:pt x="963975" y="739966"/>
                </a:cubicBezTo>
                <a:cubicBezTo>
                  <a:pt x="963984" y="739947"/>
                  <a:pt x="963994" y="739928"/>
                  <a:pt x="963994" y="739909"/>
                </a:cubicBezTo>
                <a:lnTo>
                  <a:pt x="1063212" y="408725"/>
                </a:lnTo>
                <a:cubicBezTo>
                  <a:pt x="1063212" y="408725"/>
                  <a:pt x="1062735" y="407772"/>
                  <a:pt x="1062355" y="408058"/>
                </a:cubicBezTo>
                <a:lnTo>
                  <a:pt x="1033789" y="424346"/>
                </a:lnTo>
                <a:cubicBezTo>
                  <a:pt x="1033579" y="424584"/>
                  <a:pt x="1033218" y="424603"/>
                  <a:pt x="1032979" y="424394"/>
                </a:cubicBezTo>
                <a:cubicBezTo>
                  <a:pt x="1032961" y="424384"/>
                  <a:pt x="1032951" y="424365"/>
                  <a:pt x="1032932" y="424346"/>
                </a:cubicBezTo>
                <a:lnTo>
                  <a:pt x="831449" y="75064"/>
                </a:lnTo>
                <a:cubicBezTo>
                  <a:pt x="804779" y="28696"/>
                  <a:pt x="755427" y="55"/>
                  <a:pt x="701952" y="-88"/>
                </a:cubicBezTo>
                <a:lnTo>
                  <a:pt x="217670" y="-88"/>
                </a:lnTo>
                <a:cubicBezTo>
                  <a:pt x="164100" y="-117"/>
                  <a:pt x="114577" y="28458"/>
                  <a:pt x="87792" y="74874"/>
                </a:cubicBezTo>
                <a:lnTo>
                  <a:pt x="-95" y="227274"/>
                </a:lnTo>
                <a:lnTo>
                  <a:pt x="387064" y="450921"/>
                </a:ln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E5D59288-536F-CE45-843F-5AA1501C628F}"/>
              </a:ext>
            </a:extLst>
          </p:cNvPr>
          <p:cNvSpPr/>
          <p:nvPr/>
        </p:nvSpPr>
        <p:spPr>
          <a:xfrm>
            <a:off x="1477426" y="7144289"/>
            <a:ext cx="2792309" cy="4616019"/>
          </a:xfrm>
          <a:custGeom>
            <a:avLst/>
            <a:gdLst>
              <a:gd name="connsiteX0" fmla="*/ 458783 w 657598"/>
              <a:gd name="connsiteY0" fmla="*/ 650374 h 1087088"/>
              <a:gd name="connsiteX1" fmla="*/ 324429 w 657598"/>
              <a:gd name="connsiteY1" fmla="*/ 1046900 h 1087088"/>
              <a:gd name="connsiteX2" fmla="*/ 323763 w 657598"/>
              <a:gd name="connsiteY2" fmla="*/ 1047567 h 1087088"/>
              <a:gd name="connsiteX3" fmla="*/ 323096 w 657598"/>
              <a:gd name="connsiteY3" fmla="*/ 1046900 h 1087088"/>
              <a:gd name="connsiteX4" fmla="*/ 416506 w 657598"/>
              <a:gd name="connsiteY4" fmla="*/ 649993 h 1087088"/>
              <a:gd name="connsiteX5" fmla="*/ 416506 w 657598"/>
              <a:gd name="connsiteY5" fmla="*/ 649993 h 1087088"/>
              <a:gd name="connsiteX6" fmla="*/ 609133 w 657598"/>
              <a:gd name="connsiteY6" fmla="*/ 316618 h 1087088"/>
              <a:gd name="connsiteX7" fmla="*/ 609990 w 657598"/>
              <a:gd name="connsiteY7" fmla="*/ 316618 h 1087088"/>
              <a:gd name="connsiteX8" fmla="*/ 635223 w 657598"/>
              <a:gd name="connsiteY8" fmla="*/ 331191 h 1087088"/>
              <a:gd name="connsiteX9" fmla="*/ 636109 w 657598"/>
              <a:gd name="connsiteY9" fmla="*/ 330877 h 1087088"/>
              <a:gd name="connsiteX10" fmla="*/ 636175 w 657598"/>
              <a:gd name="connsiteY10" fmla="*/ 330525 h 1087088"/>
              <a:gd name="connsiteX11" fmla="*/ 533053 w 657598"/>
              <a:gd name="connsiteY11" fmla="*/ -88 h 1087088"/>
              <a:gd name="connsiteX12" fmla="*/ 191695 w 657598"/>
              <a:gd name="connsiteY12" fmla="*/ 73731 h 1087088"/>
              <a:gd name="connsiteX13" fmla="*/ 191123 w 657598"/>
              <a:gd name="connsiteY13" fmla="*/ 74302 h 1087088"/>
              <a:gd name="connsiteX14" fmla="*/ 191695 w 657598"/>
              <a:gd name="connsiteY14" fmla="*/ 74874 h 1087088"/>
              <a:gd name="connsiteX15" fmla="*/ 221879 w 657598"/>
              <a:gd name="connsiteY15" fmla="*/ 92305 h 1087088"/>
              <a:gd name="connsiteX16" fmla="*/ 221879 w 657598"/>
              <a:gd name="connsiteY16" fmla="*/ 93162 h 1087088"/>
              <a:gd name="connsiteX17" fmla="*/ 20016 w 657598"/>
              <a:gd name="connsiteY17" fmla="*/ 442539 h 1087088"/>
              <a:gd name="connsiteX18" fmla="*/ 20016 w 657598"/>
              <a:gd name="connsiteY18" fmla="*/ 592557 h 1087088"/>
              <a:gd name="connsiteX19" fmla="*/ 262156 w 657598"/>
              <a:gd name="connsiteY19" fmla="*/ 1011657 h 1087088"/>
              <a:gd name="connsiteX20" fmla="*/ 391939 w 657598"/>
              <a:gd name="connsiteY20" fmla="*/ 1087000 h 1087088"/>
              <a:gd name="connsiteX21" fmla="*/ 657504 w 657598"/>
              <a:gd name="connsiteY21" fmla="*/ 1087000 h 1087088"/>
              <a:gd name="connsiteX22" fmla="*/ 657504 w 657598"/>
              <a:gd name="connsiteY22" fmla="*/ 650089 h 1087088"/>
              <a:gd name="connsiteX23" fmla="*/ 459354 w 657598"/>
              <a:gd name="connsiteY23" fmla="*/ 650089 h 1087088"/>
              <a:gd name="connsiteX24" fmla="*/ 458783 w 657598"/>
              <a:gd name="connsiteY24" fmla="*/ 650374 h 108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598" h="1087088">
                <a:moveTo>
                  <a:pt x="458783" y="650374"/>
                </a:moveTo>
                <a:cubicBezTo>
                  <a:pt x="343473" y="850399"/>
                  <a:pt x="326524" y="1017563"/>
                  <a:pt x="324429" y="1046900"/>
                </a:cubicBezTo>
                <a:cubicBezTo>
                  <a:pt x="324429" y="1047272"/>
                  <a:pt x="324134" y="1047567"/>
                  <a:pt x="323763" y="1047567"/>
                </a:cubicBezTo>
                <a:cubicBezTo>
                  <a:pt x="323392" y="1047567"/>
                  <a:pt x="323096" y="1047272"/>
                  <a:pt x="323096" y="1046900"/>
                </a:cubicBezTo>
                <a:cubicBezTo>
                  <a:pt x="282819" y="852209"/>
                  <a:pt x="416506" y="649993"/>
                  <a:pt x="416506" y="649993"/>
                </a:cubicBezTo>
                <a:lnTo>
                  <a:pt x="416506" y="649993"/>
                </a:lnTo>
                <a:lnTo>
                  <a:pt x="609133" y="316618"/>
                </a:lnTo>
                <a:cubicBezTo>
                  <a:pt x="609381" y="316409"/>
                  <a:pt x="609743" y="316409"/>
                  <a:pt x="609990" y="316618"/>
                </a:cubicBezTo>
                <a:lnTo>
                  <a:pt x="635223" y="331191"/>
                </a:lnTo>
                <a:cubicBezTo>
                  <a:pt x="635556" y="331353"/>
                  <a:pt x="635956" y="331210"/>
                  <a:pt x="636109" y="330877"/>
                </a:cubicBezTo>
                <a:cubicBezTo>
                  <a:pt x="636166" y="330772"/>
                  <a:pt x="636185" y="330649"/>
                  <a:pt x="636175" y="330525"/>
                </a:cubicBezTo>
                <a:lnTo>
                  <a:pt x="533053" y="-88"/>
                </a:lnTo>
                <a:lnTo>
                  <a:pt x="191695" y="73731"/>
                </a:lnTo>
                <a:cubicBezTo>
                  <a:pt x="191380" y="73731"/>
                  <a:pt x="191123" y="73988"/>
                  <a:pt x="191123" y="74302"/>
                </a:cubicBezTo>
                <a:cubicBezTo>
                  <a:pt x="191123" y="74616"/>
                  <a:pt x="191380" y="74874"/>
                  <a:pt x="191695" y="74874"/>
                </a:cubicBezTo>
                <a:lnTo>
                  <a:pt x="221879" y="92305"/>
                </a:lnTo>
                <a:cubicBezTo>
                  <a:pt x="222089" y="92552"/>
                  <a:pt x="222089" y="92914"/>
                  <a:pt x="221879" y="93162"/>
                </a:cubicBezTo>
                <a:lnTo>
                  <a:pt x="20016" y="442539"/>
                </a:lnTo>
                <a:cubicBezTo>
                  <a:pt x="-6798" y="488954"/>
                  <a:pt x="-6798" y="546142"/>
                  <a:pt x="20016" y="592557"/>
                </a:cubicBezTo>
                <a:lnTo>
                  <a:pt x="262156" y="1011657"/>
                </a:lnTo>
                <a:cubicBezTo>
                  <a:pt x="288875" y="1058140"/>
                  <a:pt x="338331" y="1086857"/>
                  <a:pt x="391939" y="1087000"/>
                </a:cubicBezTo>
                <a:lnTo>
                  <a:pt x="657504" y="1087000"/>
                </a:lnTo>
                <a:lnTo>
                  <a:pt x="657504" y="650089"/>
                </a:lnTo>
                <a:lnTo>
                  <a:pt x="459354" y="650089"/>
                </a:lnTo>
                <a:cubicBezTo>
                  <a:pt x="459126" y="650079"/>
                  <a:pt x="458916" y="650184"/>
                  <a:pt x="458783" y="650374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 132">
            <a:extLst>
              <a:ext uri="{FF2B5EF4-FFF2-40B4-BE49-F238E27FC236}">
                <a16:creationId xmlns:a16="http://schemas.microsoft.com/office/drawing/2014/main" id="{C985C8A3-2F0A-784B-BB6B-B2975D52CAEC}"/>
              </a:ext>
            </a:extLst>
          </p:cNvPr>
          <p:cNvSpPr/>
          <p:nvPr/>
        </p:nvSpPr>
        <p:spPr>
          <a:xfrm>
            <a:off x="4365249" y="8049053"/>
            <a:ext cx="929439" cy="160729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Rectangle: Rounded Corners 11">
            <a:extLst>
              <a:ext uri="{FF2B5EF4-FFF2-40B4-BE49-F238E27FC236}">
                <a16:creationId xmlns:a16="http://schemas.microsoft.com/office/drawing/2014/main" id="{051DC4E8-6D15-A24E-8F29-9DE0E8BC8641}"/>
              </a:ext>
            </a:extLst>
          </p:cNvPr>
          <p:cNvSpPr/>
          <p:nvPr/>
        </p:nvSpPr>
        <p:spPr>
          <a:xfrm>
            <a:off x="9033108" y="5454547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5">
            <a:extLst>
              <a:ext uri="{FF2B5EF4-FFF2-40B4-BE49-F238E27FC236}">
                <a16:creationId xmlns:a16="http://schemas.microsoft.com/office/drawing/2014/main" id="{75285CA2-B279-D444-B8A5-BB06051BA729}"/>
              </a:ext>
            </a:extLst>
          </p:cNvPr>
          <p:cNvSpPr/>
          <p:nvPr/>
        </p:nvSpPr>
        <p:spPr>
          <a:xfrm>
            <a:off x="9033108" y="7796311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6">
            <a:extLst>
              <a:ext uri="{FF2B5EF4-FFF2-40B4-BE49-F238E27FC236}">
                <a16:creationId xmlns:a16="http://schemas.microsoft.com/office/drawing/2014/main" id="{274B46C9-A6DF-FC42-801B-16A4C5110E81}"/>
              </a:ext>
            </a:extLst>
          </p:cNvPr>
          <p:cNvSpPr/>
          <p:nvPr/>
        </p:nvSpPr>
        <p:spPr>
          <a:xfrm>
            <a:off x="9033108" y="10138076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8315B01-ECF7-3D45-98C2-4FCB3E975422}"/>
              </a:ext>
            </a:extLst>
          </p:cNvPr>
          <p:cNvSpPr/>
          <p:nvPr/>
        </p:nvSpPr>
        <p:spPr>
          <a:xfrm>
            <a:off x="13391054" y="5600131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E2A7543-1488-E942-9246-1B51A7C858AB}"/>
              </a:ext>
            </a:extLst>
          </p:cNvPr>
          <p:cNvSpPr/>
          <p:nvPr/>
        </p:nvSpPr>
        <p:spPr>
          <a:xfrm>
            <a:off x="13391054" y="7941894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2D9B85-3A0C-BF44-9577-5DDF04F1BD22}"/>
              </a:ext>
            </a:extLst>
          </p:cNvPr>
          <p:cNvSpPr/>
          <p:nvPr/>
        </p:nvSpPr>
        <p:spPr>
          <a:xfrm>
            <a:off x="13391054" y="10283660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03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CB272102-11AA-BD4B-A61C-0FD764D23BEB}"/>
              </a:ext>
            </a:extLst>
          </p:cNvPr>
          <p:cNvSpPr/>
          <p:nvPr/>
        </p:nvSpPr>
        <p:spPr>
          <a:xfrm>
            <a:off x="15266349" y="5829813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E66BC8A-ECAC-9440-80C5-03BFFB5C1C1F}"/>
              </a:ext>
            </a:extLst>
          </p:cNvPr>
          <p:cNvSpPr txBox="1"/>
          <p:nvPr/>
        </p:nvSpPr>
        <p:spPr>
          <a:xfrm>
            <a:off x="9523591" y="5948083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Energy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3D613843-123B-934D-ADD2-2ABB47ADAA59}"/>
              </a:ext>
            </a:extLst>
          </p:cNvPr>
          <p:cNvSpPr txBox="1"/>
          <p:nvPr/>
        </p:nvSpPr>
        <p:spPr>
          <a:xfrm>
            <a:off x="9523591" y="8287475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Transport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E1FD185C-2339-2B4A-8194-735162E7C6E5}"/>
              </a:ext>
            </a:extLst>
          </p:cNvPr>
          <p:cNvSpPr txBox="1"/>
          <p:nvPr/>
        </p:nvSpPr>
        <p:spPr>
          <a:xfrm>
            <a:off x="9523591" y="10629240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Recycled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068B4913-AA67-614E-AC78-CC192572B995}"/>
              </a:ext>
            </a:extLst>
          </p:cNvPr>
          <p:cNvSpPr/>
          <p:nvPr/>
        </p:nvSpPr>
        <p:spPr>
          <a:xfrm>
            <a:off x="15266349" y="8169204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07406AC8-2A58-A844-859B-21A42D7048AD}"/>
              </a:ext>
            </a:extLst>
          </p:cNvPr>
          <p:cNvSpPr/>
          <p:nvPr/>
        </p:nvSpPr>
        <p:spPr>
          <a:xfrm>
            <a:off x="15266349" y="10508595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09738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7BABC32D-3C42-A14C-9F30-C70A66587DFE}"/>
              </a:ext>
            </a:extLst>
          </p:cNvPr>
          <p:cNvGrpSpPr/>
          <p:nvPr/>
        </p:nvGrpSpPr>
        <p:grpSpPr>
          <a:xfrm>
            <a:off x="20235968" y="9761586"/>
            <a:ext cx="2532705" cy="1948550"/>
            <a:chOff x="17313474" y="8259388"/>
            <a:chExt cx="3349052" cy="2754834"/>
          </a:xfrm>
          <a:solidFill>
            <a:schemeClr val="accent2"/>
          </a:solidFill>
        </p:grpSpPr>
        <p:sp>
          <p:nvSpPr>
            <p:cNvPr id="818" name="Freeform 403">
              <a:extLst>
                <a:ext uri="{FF2B5EF4-FFF2-40B4-BE49-F238E27FC236}">
                  <a16:creationId xmlns:a16="http://schemas.microsoft.com/office/drawing/2014/main" id="{4BF7B262-2B74-3E46-A15B-97413D995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3474" y="8845757"/>
              <a:ext cx="2084011" cy="1648471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9" name="Freeform 470">
              <a:extLst>
                <a:ext uri="{FF2B5EF4-FFF2-40B4-BE49-F238E27FC236}">
                  <a16:creationId xmlns:a16="http://schemas.microsoft.com/office/drawing/2014/main" id="{820167FD-9AC2-0F4F-884F-0C301B5A3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2596" y="8259388"/>
              <a:ext cx="48790" cy="22128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0" name="Freeform 471">
              <a:extLst>
                <a:ext uri="{FF2B5EF4-FFF2-40B4-BE49-F238E27FC236}">
                  <a16:creationId xmlns:a16="http://schemas.microsoft.com/office/drawing/2014/main" id="{9BC508DF-7BEA-5C47-89B8-3A6C10094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3051" y="8270449"/>
              <a:ext cx="191674" cy="121701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1" name="Freeform 472">
              <a:extLst>
                <a:ext uri="{FF2B5EF4-FFF2-40B4-BE49-F238E27FC236}">
                  <a16:creationId xmlns:a16="http://schemas.microsoft.com/office/drawing/2014/main" id="{854DF91F-9B10-084E-BE17-98FC23579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2628" y="8476972"/>
              <a:ext cx="212583" cy="129075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2" name="Freeform 473">
              <a:extLst>
                <a:ext uri="{FF2B5EF4-FFF2-40B4-BE49-F238E27FC236}">
                  <a16:creationId xmlns:a16="http://schemas.microsoft.com/office/drawing/2014/main" id="{22666128-7566-5245-9F04-BC65905A6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9307" y="8543352"/>
              <a:ext cx="90610" cy="118010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3" name="Freeform 474">
              <a:extLst>
                <a:ext uri="{FF2B5EF4-FFF2-40B4-BE49-F238E27FC236}">
                  <a16:creationId xmlns:a16="http://schemas.microsoft.com/office/drawing/2014/main" id="{ADE56784-22EA-8246-8917-3BC362A05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4162" y="8760939"/>
              <a:ext cx="59243" cy="62692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4" name="Freeform 475">
              <a:extLst>
                <a:ext uri="{FF2B5EF4-FFF2-40B4-BE49-F238E27FC236}">
                  <a16:creationId xmlns:a16="http://schemas.microsoft.com/office/drawing/2014/main" id="{06582C81-400D-9F40-93C6-0FE205651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1433" y="8661365"/>
              <a:ext cx="94095" cy="66379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5" name="Freeform 476">
              <a:extLst>
                <a:ext uri="{FF2B5EF4-FFF2-40B4-BE49-F238E27FC236}">
                  <a16:creationId xmlns:a16="http://schemas.microsoft.com/office/drawing/2014/main" id="{F1950EE8-D08D-A143-8A5A-B8B4C03A5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0823" y="8617109"/>
              <a:ext cx="41820" cy="55320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6" name="Freeform 477">
              <a:extLst>
                <a:ext uri="{FF2B5EF4-FFF2-40B4-BE49-F238E27FC236}">
                  <a16:creationId xmlns:a16="http://schemas.microsoft.com/office/drawing/2014/main" id="{354C336E-914C-6D4D-B305-4A093E892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7199" y="9376809"/>
              <a:ext cx="163792" cy="129075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7" name="Freeform 478">
              <a:extLst>
                <a:ext uri="{FF2B5EF4-FFF2-40B4-BE49-F238E27FC236}">
                  <a16:creationId xmlns:a16="http://schemas.microsoft.com/office/drawing/2014/main" id="{14B81033-FB70-984D-BE0D-0BB90754E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6305" y="10199201"/>
              <a:ext cx="115005" cy="151203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8" name="Freeform 479">
              <a:extLst>
                <a:ext uri="{FF2B5EF4-FFF2-40B4-BE49-F238E27FC236}">
                  <a16:creationId xmlns:a16="http://schemas.microsoft.com/office/drawing/2014/main" id="{B9B17CEF-A40F-F34C-98EC-F954F1D80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7671" y="10339341"/>
              <a:ext cx="264855" cy="328220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29" name="Freeform 480">
              <a:extLst>
                <a:ext uri="{FF2B5EF4-FFF2-40B4-BE49-F238E27FC236}">
                  <a16:creationId xmlns:a16="http://schemas.microsoft.com/office/drawing/2014/main" id="{16E8E87E-76B9-6946-B031-495A9C599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9176" y="10579051"/>
              <a:ext cx="400771" cy="413040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0" name="Freeform 481">
              <a:extLst>
                <a:ext uri="{FF2B5EF4-FFF2-40B4-BE49-F238E27FC236}">
                  <a16:creationId xmlns:a16="http://schemas.microsoft.com/office/drawing/2014/main" id="{2FAFEE31-3BA4-CB48-90F2-7FB019A31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1903" y="10992094"/>
              <a:ext cx="20911" cy="22128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1" name="Freeform 482">
              <a:extLst>
                <a:ext uri="{FF2B5EF4-FFF2-40B4-BE49-F238E27FC236}">
                  <a16:creationId xmlns:a16="http://schemas.microsoft.com/office/drawing/2014/main" id="{2644AC41-2D98-6E4D-A86B-F95304D9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7470" y="10590116"/>
              <a:ext cx="195161" cy="195458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2" name="Freeform 483">
              <a:extLst>
                <a:ext uri="{FF2B5EF4-FFF2-40B4-BE49-F238E27FC236}">
                  <a16:creationId xmlns:a16="http://schemas.microsoft.com/office/drawing/2014/main" id="{77AA0A84-3C22-1D40-97F2-4A7F3AE13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0808" y="10534799"/>
              <a:ext cx="31364" cy="55320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3" name="Freeform 484">
              <a:extLst>
                <a:ext uri="{FF2B5EF4-FFF2-40B4-BE49-F238E27FC236}">
                  <a16:creationId xmlns:a16="http://schemas.microsoft.com/office/drawing/2014/main" id="{9F576C07-53BB-A343-ABAB-E8D836020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5195" y="10534799"/>
              <a:ext cx="20911" cy="22128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4" name="Freeform 610">
              <a:extLst>
                <a:ext uri="{FF2B5EF4-FFF2-40B4-BE49-F238E27FC236}">
                  <a16:creationId xmlns:a16="http://schemas.microsoft.com/office/drawing/2014/main" id="{33D97C89-752F-A74A-AE68-BCF1B944A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1684" y="8358957"/>
              <a:ext cx="20911" cy="1106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5" name="Freeform 612">
              <a:extLst>
                <a:ext uri="{FF2B5EF4-FFF2-40B4-BE49-F238E27FC236}">
                  <a16:creationId xmlns:a16="http://schemas.microsoft.com/office/drawing/2014/main" id="{77D5C260-9005-FB47-BB0D-2E0A6B00C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9271" y="10265581"/>
              <a:ext cx="69700" cy="55320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6" name="Freeform 707">
              <a:extLst>
                <a:ext uri="{FF2B5EF4-FFF2-40B4-BE49-F238E27FC236}">
                  <a16:creationId xmlns:a16="http://schemas.microsoft.com/office/drawing/2014/main" id="{8D556C4E-8271-084D-8C08-92D7801EE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2746" y="8336829"/>
              <a:ext cx="460016" cy="413040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37" name="Freeform 708">
              <a:extLst>
                <a:ext uri="{FF2B5EF4-FFF2-40B4-BE49-F238E27FC236}">
                  <a16:creationId xmlns:a16="http://schemas.microsoft.com/office/drawing/2014/main" id="{A9C8AD2A-4D9C-E342-8455-75A410F87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42308" y="8403216"/>
              <a:ext cx="522745" cy="442543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F209BF83-8E38-224F-B2D6-E5A607447300}"/>
              </a:ext>
            </a:extLst>
          </p:cNvPr>
          <p:cNvGrpSpPr/>
          <p:nvPr/>
        </p:nvGrpSpPr>
        <p:grpSpPr>
          <a:xfrm>
            <a:off x="16728124" y="5616684"/>
            <a:ext cx="6528116" cy="4551830"/>
            <a:chOff x="8845781" y="5094993"/>
            <a:chExt cx="6645188" cy="4953956"/>
          </a:xfrm>
          <a:solidFill>
            <a:schemeClr val="accent2"/>
          </a:solidFill>
        </p:grpSpPr>
        <p:sp>
          <p:nvSpPr>
            <p:cNvPr id="695" name="Freeform 406">
              <a:extLst>
                <a:ext uri="{FF2B5EF4-FFF2-40B4-BE49-F238E27FC236}">
                  <a16:creationId xmlns:a16="http://schemas.microsoft.com/office/drawing/2014/main" id="{7E125485-AE5E-724E-A011-71A06C3A7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1" y="5495283"/>
              <a:ext cx="708248" cy="516689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696" name="Freeform 407">
              <a:extLst>
                <a:ext uri="{FF2B5EF4-FFF2-40B4-BE49-F238E27FC236}">
                  <a16:creationId xmlns:a16="http://schemas.microsoft.com/office/drawing/2014/main" id="{7E9A13CE-F4AD-FA4D-B3EF-1320D06C5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6078" y="5279524"/>
              <a:ext cx="252180" cy="13343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697" name="Freeform 408">
              <a:extLst>
                <a:ext uri="{FF2B5EF4-FFF2-40B4-BE49-F238E27FC236}">
                  <a16:creationId xmlns:a16="http://schemas.microsoft.com/office/drawing/2014/main" id="{3043E7EA-3B0D-2C44-9AA3-459ED83E2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2189" y="5202872"/>
              <a:ext cx="236083" cy="13343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698" name="Freeform 409">
              <a:extLst>
                <a:ext uri="{FF2B5EF4-FFF2-40B4-BE49-F238E27FC236}">
                  <a16:creationId xmlns:a16="http://schemas.microsoft.com/office/drawing/2014/main" id="{6E74EC81-5BBB-F542-B5AB-DD2FA175C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2437" y="5211388"/>
              <a:ext cx="118041" cy="42586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699" name="Freeform 410">
              <a:extLst>
                <a:ext uri="{FF2B5EF4-FFF2-40B4-BE49-F238E27FC236}">
                  <a16:creationId xmlns:a16="http://schemas.microsoft.com/office/drawing/2014/main" id="{A19139CA-7ED7-2645-AD0C-EFFDD679C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3898" y="5094993"/>
              <a:ext cx="198523" cy="13343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0" name="Freeform 411">
              <a:extLst>
                <a:ext uri="{FF2B5EF4-FFF2-40B4-BE49-F238E27FC236}">
                  <a16:creationId xmlns:a16="http://schemas.microsoft.com/office/drawing/2014/main" id="{CF73C5F3-EA36-0549-8F7C-A4B1C5098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450" y="5620196"/>
              <a:ext cx="198523" cy="68133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1" name="Freeform 412">
              <a:extLst>
                <a:ext uri="{FF2B5EF4-FFF2-40B4-BE49-F238E27FC236}">
                  <a16:creationId xmlns:a16="http://schemas.microsoft.com/office/drawing/2014/main" id="{818B5A06-7202-B349-92E9-31ED6F73D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4270" y="5753625"/>
              <a:ext cx="166332" cy="68133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2" name="Freeform 413">
              <a:extLst>
                <a:ext uri="{FF2B5EF4-FFF2-40B4-BE49-F238E27FC236}">
                  <a16:creationId xmlns:a16="http://schemas.microsoft.com/office/drawing/2014/main" id="{C889337D-0142-084A-8066-09CCDF0F8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2319" y="5722400"/>
              <a:ext cx="64385" cy="39745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3" name="Freeform 414">
              <a:extLst>
                <a:ext uri="{FF2B5EF4-FFF2-40B4-BE49-F238E27FC236}">
                  <a16:creationId xmlns:a16="http://schemas.microsoft.com/office/drawing/2014/main" id="{2A17DC06-4DC1-2743-B734-DE47AD133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603162"/>
              <a:ext cx="24144" cy="42586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4" name="Freeform 415">
              <a:extLst>
                <a:ext uri="{FF2B5EF4-FFF2-40B4-BE49-F238E27FC236}">
                  <a16:creationId xmlns:a16="http://schemas.microsoft.com/office/drawing/2014/main" id="{0F5FD11E-B31A-6D4A-AEEF-5DBA09A55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728075"/>
              <a:ext cx="32193" cy="42586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5" name="Freeform 416">
              <a:extLst>
                <a:ext uri="{FF2B5EF4-FFF2-40B4-BE49-F238E27FC236}">
                  <a16:creationId xmlns:a16="http://schemas.microsoft.com/office/drawing/2014/main" id="{9E5E9118-2D61-9740-8ADF-363B8621B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276" y="5571935"/>
              <a:ext cx="332662" cy="13343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6" name="Freeform 417">
              <a:extLst>
                <a:ext uri="{FF2B5EF4-FFF2-40B4-BE49-F238E27FC236}">
                  <a16:creationId xmlns:a16="http://schemas.microsoft.com/office/drawing/2014/main" id="{1B748364-F01C-214F-8EE3-D58B9853F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53" y="5611680"/>
              <a:ext cx="61703" cy="68133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7" name="Freeform 418">
              <a:extLst>
                <a:ext uri="{FF2B5EF4-FFF2-40B4-BE49-F238E27FC236}">
                  <a16:creationId xmlns:a16="http://schemas.microsoft.com/office/drawing/2014/main" id="{40691607-56E7-CB47-AB39-FABE5624E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4931" y="6063070"/>
              <a:ext cx="85847" cy="51099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8" name="Freeform 419">
              <a:extLst>
                <a:ext uri="{FF2B5EF4-FFF2-40B4-BE49-F238E27FC236}">
                  <a16:creationId xmlns:a16="http://schemas.microsoft.com/office/drawing/2014/main" id="{BB005E44-DEB4-054B-8D69-8F27A54C5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8598" y="6795519"/>
              <a:ext cx="48288" cy="42586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09" name="Freeform 420">
              <a:extLst>
                <a:ext uri="{FF2B5EF4-FFF2-40B4-BE49-F238E27FC236}">
                  <a16:creationId xmlns:a16="http://schemas.microsoft.com/office/drawing/2014/main" id="{1EC5D0D2-91C5-2C4B-AE5E-D0BE7054B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324" y="7039668"/>
              <a:ext cx="40241" cy="22711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0" name="Freeform 421">
              <a:extLst>
                <a:ext uri="{FF2B5EF4-FFF2-40B4-BE49-F238E27FC236}">
                  <a16:creationId xmlns:a16="http://schemas.microsoft.com/office/drawing/2014/main" id="{36C4F926-718E-6549-971C-1B580B7DD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0571" y="7289494"/>
              <a:ext cx="40241" cy="39745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1" name="Freeform 422">
              <a:extLst>
                <a:ext uri="{FF2B5EF4-FFF2-40B4-BE49-F238E27FC236}">
                  <a16:creationId xmlns:a16="http://schemas.microsoft.com/office/drawing/2014/main" id="{64F3E002-5C07-B149-8235-2E6CB4358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6428" y="7354789"/>
              <a:ext cx="16097" cy="851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2" name="Freeform 423">
              <a:extLst>
                <a:ext uri="{FF2B5EF4-FFF2-40B4-BE49-F238E27FC236}">
                  <a16:creationId xmlns:a16="http://schemas.microsoft.com/office/drawing/2014/main" id="{EFCC4504-414F-4F40-8BD8-AC67667E9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6435" y="7488219"/>
              <a:ext cx="24144" cy="851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3" name="Freeform 424">
              <a:extLst>
                <a:ext uri="{FF2B5EF4-FFF2-40B4-BE49-F238E27FC236}">
                  <a16:creationId xmlns:a16="http://schemas.microsoft.com/office/drawing/2014/main" id="{4F6BE65F-745E-9E4A-B7A5-9CE6A1B4C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2537" y="7530804"/>
              <a:ext cx="56338" cy="34068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4" name="Freeform 425">
              <a:extLst>
                <a:ext uri="{FF2B5EF4-FFF2-40B4-BE49-F238E27FC236}">
                  <a16:creationId xmlns:a16="http://schemas.microsoft.com/office/drawing/2014/main" id="{0AEC7037-6488-044F-991D-FCB2A3AC9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0835" y="7564871"/>
              <a:ext cx="45606" cy="31230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5" name="Freeform 426">
              <a:extLst>
                <a:ext uri="{FF2B5EF4-FFF2-40B4-BE49-F238E27FC236}">
                  <a16:creationId xmlns:a16="http://schemas.microsoft.com/office/drawing/2014/main" id="{881289D5-F68F-E444-B2D9-9144BEB8C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0594" y="7590421"/>
              <a:ext cx="40241" cy="39745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6" name="Freeform 427">
              <a:extLst>
                <a:ext uri="{FF2B5EF4-FFF2-40B4-BE49-F238E27FC236}">
                  <a16:creationId xmlns:a16="http://schemas.microsoft.com/office/drawing/2014/main" id="{8A51DEFE-53BD-CD44-8D9F-819689CE0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2544" y="7647199"/>
              <a:ext cx="8048" cy="851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7" name="Freeform 428">
              <a:extLst>
                <a:ext uri="{FF2B5EF4-FFF2-40B4-BE49-F238E27FC236}">
                  <a16:creationId xmlns:a16="http://schemas.microsoft.com/office/drawing/2014/main" id="{EF57ECF4-49A4-5843-B7F7-18557F9A4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2303" y="7613132"/>
              <a:ext cx="40241" cy="34068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18" name="Freeform 429">
              <a:extLst>
                <a:ext uri="{FF2B5EF4-FFF2-40B4-BE49-F238E27FC236}">
                  <a16:creationId xmlns:a16="http://schemas.microsoft.com/office/drawing/2014/main" id="{2252426E-A6D6-F447-9D8F-A7703D9E9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2565" y="7922577"/>
              <a:ext cx="16097" cy="2555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719" name="Group 718">
              <a:extLst>
                <a:ext uri="{FF2B5EF4-FFF2-40B4-BE49-F238E27FC236}">
                  <a16:creationId xmlns:a16="http://schemas.microsoft.com/office/drawing/2014/main" id="{59AF8E70-C334-2B48-A003-B864C6E2BFBA}"/>
                </a:ext>
              </a:extLst>
            </p:cNvPr>
            <p:cNvGrpSpPr/>
            <p:nvPr/>
          </p:nvGrpSpPr>
          <p:grpSpPr>
            <a:xfrm>
              <a:off x="13132831" y="7564871"/>
              <a:ext cx="587520" cy="590499"/>
              <a:chOff x="5961121" y="2686387"/>
              <a:chExt cx="288233" cy="273757"/>
            </a:xfrm>
            <a:grpFill/>
          </p:grpSpPr>
          <p:sp>
            <p:nvSpPr>
              <p:cNvPr id="816" name="Freeform 815">
                <a:extLst>
                  <a:ext uri="{FF2B5EF4-FFF2-40B4-BE49-F238E27FC236}">
                    <a16:creationId xmlns:a16="http://schemas.microsoft.com/office/drawing/2014/main" id="{33F75CA4-08F2-FE43-BD7C-797CA664E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817" name="Freeform 816">
                <a:extLst>
                  <a:ext uri="{FF2B5EF4-FFF2-40B4-BE49-F238E27FC236}">
                    <a16:creationId xmlns:a16="http://schemas.microsoft.com/office/drawing/2014/main" id="{32D16CF9-B482-1244-B369-151C61654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sp>
          <p:nvSpPr>
            <p:cNvPr id="720" name="Freeform 432">
              <a:extLst>
                <a:ext uri="{FF2B5EF4-FFF2-40B4-BE49-F238E27FC236}">
                  <a16:creationId xmlns:a16="http://schemas.microsoft.com/office/drawing/2014/main" id="{AB915903-0DBF-7344-BCA5-971712D17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0378" y="8107108"/>
              <a:ext cx="16097" cy="22711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1" name="Freeform 433">
              <a:extLst>
                <a:ext uri="{FF2B5EF4-FFF2-40B4-BE49-F238E27FC236}">
                  <a16:creationId xmlns:a16="http://schemas.microsoft.com/office/drawing/2014/main" id="{B7FDB384-5E64-2844-AC12-9513F363A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6482" y="8107108"/>
              <a:ext cx="101944" cy="82329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2" name="Freeform 434">
              <a:extLst>
                <a:ext uri="{FF2B5EF4-FFF2-40B4-BE49-F238E27FC236}">
                  <a16:creationId xmlns:a16="http://schemas.microsoft.com/office/drawing/2014/main" id="{6AD4808E-58F0-D747-BA4F-79156108A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4537" y="8138337"/>
              <a:ext cx="85847" cy="13343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3" name="Freeform 435">
              <a:extLst>
                <a:ext uri="{FF2B5EF4-FFF2-40B4-BE49-F238E27FC236}">
                  <a16:creationId xmlns:a16="http://schemas.microsoft.com/office/drawing/2014/main" id="{60CB8DAF-EC3E-5041-9DEA-70C9086F0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8691" y="8464819"/>
              <a:ext cx="29511" cy="25550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4" name="Freeform 436">
              <a:extLst>
                <a:ext uri="{FF2B5EF4-FFF2-40B4-BE49-F238E27FC236}">
                  <a16:creationId xmlns:a16="http://schemas.microsoft.com/office/drawing/2014/main" id="{36DE9149-8560-3344-B408-8CF7B54BA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8441" y="8382486"/>
              <a:ext cx="16097" cy="1419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5" name="Freeform 437">
              <a:extLst>
                <a:ext uri="{FF2B5EF4-FFF2-40B4-BE49-F238E27FC236}">
                  <a16:creationId xmlns:a16="http://schemas.microsoft.com/office/drawing/2014/main" id="{A08A5484-C2ED-BB4D-8BE6-2E00FD2CC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8555663"/>
              <a:ext cx="16097" cy="851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6" name="Freeform 438">
              <a:extLst>
                <a:ext uri="{FF2B5EF4-FFF2-40B4-BE49-F238E27FC236}">
                  <a16:creationId xmlns:a16="http://schemas.microsoft.com/office/drawing/2014/main" id="{EB7CF3D9-5150-6F47-9B3E-F82FCAF65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6272" y="8524434"/>
              <a:ext cx="93897" cy="139108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7" name="Freeform 439">
              <a:extLst>
                <a:ext uri="{FF2B5EF4-FFF2-40B4-BE49-F238E27FC236}">
                  <a16:creationId xmlns:a16="http://schemas.microsoft.com/office/drawing/2014/main" id="{8453ACBE-B33D-7F4B-BA61-963C36985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2155" y="8757228"/>
              <a:ext cx="109992" cy="82329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8" name="Freeform 440">
              <a:extLst>
                <a:ext uri="{FF2B5EF4-FFF2-40B4-BE49-F238E27FC236}">
                  <a16:creationId xmlns:a16="http://schemas.microsoft.com/office/drawing/2014/main" id="{A3969094-26B7-D940-A84F-A2F7F0482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8814007"/>
              <a:ext cx="158282" cy="235632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29" name="Freeform 441">
              <a:extLst>
                <a:ext uri="{FF2B5EF4-FFF2-40B4-BE49-F238E27FC236}">
                  <a16:creationId xmlns:a16="http://schemas.microsoft.com/office/drawing/2014/main" id="{C2335DE4-33A7-864C-8565-FAF624A03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2" y="9015570"/>
              <a:ext cx="48288" cy="65297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0" name="Freeform 442">
              <a:extLst>
                <a:ext uri="{FF2B5EF4-FFF2-40B4-BE49-F238E27FC236}">
                  <a16:creationId xmlns:a16="http://schemas.microsoft.com/office/drawing/2014/main" id="{2449C0FA-B8D4-6E40-A67E-E44AC90D7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9072349"/>
              <a:ext cx="77799" cy="110719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1" name="Freeform 443">
              <a:extLst>
                <a:ext uri="{FF2B5EF4-FFF2-40B4-BE49-F238E27FC236}">
                  <a16:creationId xmlns:a16="http://schemas.microsoft.com/office/drawing/2014/main" id="{97AD74FB-5FC3-754E-94A7-350439E3A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4317" y="9024088"/>
              <a:ext cx="48288" cy="65297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2" name="Freeform 444">
              <a:extLst>
                <a:ext uri="{FF2B5EF4-FFF2-40B4-BE49-F238E27FC236}">
                  <a16:creationId xmlns:a16="http://schemas.microsoft.com/office/drawing/2014/main" id="{7D75B06D-F16D-0E4B-B859-32CA20A9A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0657" y="9089383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3" name="Freeform 445">
              <a:extLst>
                <a:ext uri="{FF2B5EF4-FFF2-40B4-BE49-F238E27FC236}">
                  <a16:creationId xmlns:a16="http://schemas.microsoft.com/office/drawing/2014/main" id="{FAF4C73D-8C25-534C-B558-723B48D83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6754" y="9140483"/>
              <a:ext cx="53656" cy="90845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4" name="Freeform 446">
              <a:extLst>
                <a:ext uri="{FF2B5EF4-FFF2-40B4-BE49-F238E27FC236}">
                  <a16:creationId xmlns:a16="http://schemas.microsoft.com/office/drawing/2014/main" id="{F505C443-4CAD-3E46-8E69-BB3CB4E9C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2358" y="9131968"/>
              <a:ext cx="32193" cy="65297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5" name="Freeform 447">
              <a:extLst>
                <a:ext uri="{FF2B5EF4-FFF2-40B4-BE49-F238E27FC236}">
                  <a16:creationId xmlns:a16="http://schemas.microsoft.com/office/drawing/2014/main" id="{C6FF7481-F4B3-9046-886E-886F0C315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74552"/>
              <a:ext cx="48288" cy="31230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6" name="Freeform 448">
              <a:extLst>
                <a:ext uri="{FF2B5EF4-FFF2-40B4-BE49-F238E27FC236}">
                  <a16:creationId xmlns:a16="http://schemas.microsoft.com/office/drawing/2014/main" id="{E3033F52-6FAF-B948-8DBF-A1355F23F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97265"/>
              <a:ext cx="109992" cy="17601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7" name="Freeform 449">
              <a:extLst>
                <a:ext uri="{FF2B5EF4-FFF2-40B4-BE49-F238E27FC236}">
                  <a16:creationId xmlns:a16="http://schemas.microsoft.com/office/drawing/2014/main" id="{723A2487-1E34-7643-9386-352F9AEE3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8704" y="9231330"/>
              <a:ext cx="93897" cy="85168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8" name="Freeform 450">
              <a:extLst>
                <a:ext uri="{FF2B5EF4-FFF2-40B4-BE49-F238E27FC236}">
                  <a16:creationId xmlns:a16="http://schemas.microsoft.com/office/drawing/2014/main" id="{519BD2B2-C119-A540-BD23-6549863A9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229" y="9149000"/>
              <a:ext cx="93897" cy="99363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39" name="Freeform 451">
              <a:extLst>
                <a:ext uri="{FF2B5EF4-FFF2-40B4-BE49-F238E27FC236}">
                  <a16:creationId xmlns:a16="http://schemas.microsoft.com/office/drawing/2014/main" id="{3A25A0FA-0732-4E46-98DA-88A8A5CF2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4553" y="9024088"/>
              <a:ext cx="16097" cy="851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0" name="Freeform 452">
              <a:extLst>
                <a:ext uri="{FF2B5EF4-FFF2-40B4-BE49-F238E27FC236}">
                  <a16:creationId xmlns:a16="http://schemas.microsoft.com/office/drawing/2014/main" id="{AF5CB0F5-B9CC-5949-BF1B-485952B8D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4380" y="9364761"/>
              <a:ext cx="439973" cy="485460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1" name="Freeform 453">
              <a:extLst>
                <a:ext uri="{FF2B5EF4-FFF2-40B4-BE49-F238E27FC236}">
                  <a16:creationId xmlns:a16="http://schemas.microsoft.com/office/drawing/2014/main" id="{C512A4D2-7936-A14D-9D80-03526A00B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2180" y="9540778"/>
              <a:ext cx="40241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2" name="Freeform 454">
              <a:extLst>
                <a:ext uri="{FF2B5EF4-FFF2-40B4-BE49-F238E27FC236}">
                  <a16:creationId xmlns:a16="http://schemas.microsoft.com/office/drawing/2014/main" id="{E1DFA7E6-3A61-FD46-AF3F-5B0A89B5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520" y="9640141"/>
              <a:ext cx="37559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3" name="Freeform 455">
              <a:extLst>
                <a:ext uri="{FF2B5EF4-FFF2-40B4-BE49-F238E27FC236}">
                  <a16:creationId xmlns:a16="http://schemas.microsoft.com/office/drawing/2014/main" id="{B7AA957D-77C3-4841-8A0D-C109CA22C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4112" y="9665688"/>
              <a:ext cx="56338" cy="59618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4" name="Freeform 456">
              <a:extLst>
                <a:ext uri="{FF2B5EF4-FFF2-40B4-BE49-F238E27FC236}">
                  <a16:creationId xmlns:a16="http://schemas.microsoft.com/office/drawing/2014/main" id="{B64013FF-657E-4648-A538-034C4BADE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2643" y="9708274"/>
              <a:ext cx="29511" cy="31230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5" name="Freeform 457">
              <a:extLst>
                <a:ext uri="{FF2B5EF4-FFF2-40B4-BE49-F238E27FC236}">
                  <a16:creationId xmlns:a16="http://schemas.microsoft.com/office/drawing/2014/main" id="{9849E0E2-57A1-D440-B163-952DF3815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2159" y="9850220"/>
              <a:ext cx="362173" cy="12491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6" name="Freeform 458">
              <a:extLst>
                <a:ext uri="{FF2B5EF4-FFF2-40B4-BE49-F238E27FC236}">
                  <a16:creationId xmlns:a16="http://schemas.microsoft.com/office/drawing/2014/main" id="{9B3EE0DD-CD3F-A04E-BBDF-129FC5507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0436" y="9881447"/>
              <a:ext cx="61703" cy="25550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7" name="Freeform 459">
              <a:extLst>
                <a:ext uri="{FF2B5EF4-FFF2-40B4-BE49-F238E27FC236}">
                  <a16:creationId xmlns:a16="http://schemas.microsoft.com/office/drawing/2014/main" id="{6783C6DF-45C5-564D-AD3F-7A45F49BF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6283" y="9941066"/>
              <a:ext cx="48288" cy="34068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8" name="Freeform 460">
              <a:extLst>
                <a:ext uri="{FF2B5EF4-FFF2-40B4-BE49-F238E27FC236}">
                  <a16:creationId xmlns:a16="http://schemas.microsoft.com/office/drawing/2014/main" id="{808C850B-EA81-4B4D-B2D5-F7772EDA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4574" y="9949581"/>
              <a:ext cx="37559" cy="25550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49" name="Freeform 461">
              <a:extLst>
                <a:ext uri="{FF2B5EF4-FFF2-40B4-BE49-F238E27FC236}">
                  <a16:creationId xmlns:a16="http://schemas.microsoft.com/office/drawing/2014/main" id="{17A1BB89-1515-AE4A-850E-B848F2AB1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4083" y="9949581"/>
              <a:ext cx="56338" cy="34068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0" name="Freeform 462">
              <a:extLst>
                <a:ext uri="{FF2B5EF4-FFF2-40B4-BE49-F238E27FC236}">
                  <a16:creationId xmlns:a16="http://schemas.microsoft.com/office/drawing/2014/main" id="{F4F42A16-FEE1-F34E-A364-6FE14BA82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325" y="9941066"/>
              <a:ext cx="64385" cy="42586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1" name="Freeform 463">
              <a:extLst>
                <a:ext uri="{FF2B5EF4-FFF2-40B4-BE49-F238E27FC236}">
                  <a16:creationId xmlns:a16="http://schemas.microsoft.com/office/drawing/2014/main" id="{10C9C5C3-9D76-A242-B017-A3B99532D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9949581"/>
              <a:ext cx="96579" cy="34068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2" name="Freeform 464">
              <a:extLst>
                <a:ext uri="{FF2B5EF4-FFF2-40B4-BE49-F238E27FC236}">
                  <a16:creationId xmlns:a16="http://schemas.microsoft.com/office/drawing/2014/main" id="{7C72AEED-E7E1-CB40-975A-2F5A3031F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0664" y="9997845"/>
              <a:ext cx="85847" cy="51099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3" name="Freeform 465">
              <a:extLst>
                <a:ext uri="{FF2B5EF4-FFF2-40B4-BE49-F238E27FC236}">
                  <a16:creationId xmlns:a16="http://schemas.microsoft.com/office/drawing/2014/main" id="{2E1659F7-E168-BE47-8614-FA3993B24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4303" y="9730985"/>
              <a:ext cx="48288" cy="34068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4" name="Freeform 466">
              <a:extLst>
                <a:ext uri="{FF2B5EF4-FFF2-40B4-BE49-F238E27FC236}">
                  <a16:creationId xmlns:a16="http://schemas.microsoft.com/office/drawing/2014/main" id="{DAB7A4A8-590F-9749-9720-FF3548096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4787" y="9725308"/>
              <a:ext cx="118041" cy="39745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5" name="Freeform 467">
              <a:extLst>
                <a:ext uri="{FF2B5EF4-FFF2-40B4-BE49-F238E27FC236}">
                  <a16:creationId xmlns:a16="http://schemas.microsoft.com/office/drawing/2014/main" id="{08F7C1E5-D270-024D-B7B2-56DA347DF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2615" y="9532257"/>
              <a:ext cx="252180" cy="30092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6" name="Freeform 468">
              <a:extLst>
                <a:ext uri="{FF2B5EF4-FFF2-40B4-BE49-F238E27FC236}">
                  <a16:creationId xmlns:a16="http://schemas.microsoft.com/office/drawing/2014/main" id="{343879E2-386A-0B4F-B14E-BD878E3B5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515223"/>
              <a:ext cx="61703" cy="12491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7" name="Freeform 469">
              <a:extLst>
                <a:ext uri="{FF2B5EF4-FFF2-40B4-BE49-F238E27FC236}">
                  <a16:creationId xmlns:a16="http://schemas.microsoft.com/office/drawing/2014/main" id="{6EFFF3DA-4584-5649-B004-3CCE6794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2837" y="9498193"/>
              <a:ext cx="21461" cy="1703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8" name="Freeform 485">
              <a:extLst>
                <a:ext uri="{FF2B5EF4-FFF2-40B4-BE49-F238E27FC236}">
                  <a16:creationId xmlns:a16="http://schemas.microsoft.com/office/drawing/2014/main" id="{15B9C399-22D3-FD4F-80FF-D3B942210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4416" y="9197265"/>
              <a:ext cx="85847" cy="15046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59" name="Freeform 487">
              <a:extLst>
                <a:ext uri="{FF2B5EF4-FFF2-40B4-BE49-F238E27FC236}">
                  <a16:creationId xmlns:a16="http://schemas.microsoft.com/office/drawing/2014/main" id="{DEA2F017-9BFD-FC47-A591-0D78CF760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6020485"/>
              <a:ext cx="85847" cy="68133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0" name="Freeform 488">
              <a:extLst>
                <a:ext uri="{FF2B5EF4-FFF2-40B4-BE49-F238E27FC236}">
                  <a16:creationId xmlns:a16="http://schemas.microsoft.com/office/drawing/2014/main" id="{241847D5-5CF6-DC4E-A25F-09FABE01D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714" y="6071588"/>
              <a:ext cx="85847" cy="82329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1" name="Freeform 489">
              <a:extLst>
                <a:ext uri="{FF2B5EF4-FFF2-40B4-BE49-F238E27FC236}">
                  <a16:creationId xmlns:a16="http://schemas.microsoft.com/office/drawing/2014/main" id="{B9489905-AC95-1942-9FDE-E6866105D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4196" y="5787692"/>
              <a:ext cx="69752" cy="42586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2" name="Freeform 490">
              <a:extLst>
                <a:ext uri="{FF2B5EF4-FFF2-40B4-BE49-F238E27FC236}">
                  <a16:creationId xmlns:a16="http://schemas.microsoft.com/office/drawing/2014/main" id="{8847A85D-44E5-B744-8905-D0A89E51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6291" y="5705363"/>
              <a:ext cx="77799" cy="39745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3" name="Freeform 491">
              <a:extLst>
                <a:ext uri="{FF2B5EF4-FFF2-40B4-BE49-F238E27FC236}">
                  <a16:creationId xmlns:a16="http://schemas.microsoft.com/office/drawing/2014/main" id="{D6460C0E-0850-E34C-B450-31DBFCA09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2196" y="5103509"/>
              <a:ext cx="48288" cy="1703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4" name="Freeform 492">
              <a:extLst>
                <a:ext uri="{FF2B5EF4-FFF2-40B4-BE49-F238E27FC236}">
                  <a16:creationId xmlns:a16="http://schemas.microsoft.com/office/drawing/2014/main" id="{780A9E51-F7E6-5B4B-8C59-0DE14232C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2225" y="5821763"/>
              <a:ext cx="45606" cy="34068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5" name="Freeform 496">
              <a:extLst>
                <a:ext uri="{FF2B5EF4-FFF2-40B4-BE49-F238E27FC236}">
                  <a16:creationId xmlns:a16="http://schemas.microsoft.com/office/drawing/2014/main" id="{F1C72817-DE9B-8646-81A0-54E3C0627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1852" y="8030459"/>
              <a:ext cx="101944" cy="59618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6" name="Freeform 497">
              <a:extLst>
                <a:ext uri="{FF2B5EF4-FFF2-40B4-BE49-F238E27FC236}">
                  <a16:creationId xmlns:a16="http://schemas.microsoft.com/office/drawing/2014/main" id="{B0BABF25-F4D6-B340-9E5A-3FB8BC60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3826" y="8038974"/>
              <a:ext cx="118041" cy="34068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7" name="Freeform 611">
              <a:extLst>
                <a:ext uri="{FF2B5EF4-FFF2-40B4-BE49-F238E27FC236}">
                  <a16:creationId xmlns:a16="http://schemas.microsoft.com/office/drawing/2014/main" id="{D5DC8EFC-2172-2842-9B7C-2F23D1902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665686"/>
              <a:ext cx="16097" cy="1703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8" name="Freeform 643">
              <a:extLst>
                <a:ext uri="{FF2B5EF4-FFF2-40B4-BE49-F238E27FC236}">
                  <a16:creationId xmlns:a16="http://schemas.microsoft.com/office/drawing/2014/main" id="{37A7D4C3-66A9-DA43-89B8-E3547964B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1" y="9975134"/>
              <a:ext cx="80483" cy="73815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69" name="Freeform 644">
              <a:extLst>
                <a:ext uri="{FF2B5EF4-FFF2-40B4-BE49-F238E27FC236}">
                  <a16:creationId xmlns:a16="http://schemas.microsoft.com/office/drawing/2014/main" id="{B5D420BA-2767-0F4A-95BF-5C7625167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8696" y="9958099"/>
              <a:ext cx="101944" cy="39745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0" name="Freeform 671">
              <a:extLst>
                <a:ext uri="{FF2B5EF4-FFF2-40B4-BE49-F238E27FC236}">
                  <a16:creationId xmlns:a16="http://schemas.microsoft.com/office/drawing/2014/main" id="{98C34B51-9602-0D4A-AB48-587512D12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781" y="7738047"/>
              <a:ext cx="244133" cy="266861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1" name="Freeform 675">
              <a:extLst>
                <a:ext uri="{FF2B5EF4-FFF2-40B4-BE49-F238E27FC236}">
                  <a16:creationId xmlns:a16="http://schemas.microsoft.com/office/drawing/2014/main" id="{759CB5FD-C91D-114E-931E-7EFBC893E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680" y="7763595"/>
              <a:ext cx="150235" cy="13343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2" name="Freeform 676">
              <a:extLst>
                <a:ext uri="{FF2B5EF4-FFF2-40B4-BE49-F238E27FC236}">
                  <a16:creationId xmlns:a16="http://schemas.microsoft.com/office/drawing/2014/main" id="{5DF3519C-3FB8-DF4C-A4BD-82EBA50C8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4018" y="7831731"/>
              <a:ext cx="777999" cy="698378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3" name="Freeform 677">
              <a:extLst>
                <a:ext uri="{FF2B5EF4-FFF2-40B4-BE49-F238E27FC236}">
                  <a16:creationId xmlns:a16="http://schemas.microsoft.com/office/drawing/2014/main" id="{CA1AAE2D-D073-E342-B5FA-917460C5B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0114" y="7840248"/>
              <a:ext cx="61705" cy="48264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4" name="Freeform 678">
              <a:extLst>
                <a:ext uri="{FF2B5EF4-FFF2-40B4-BE49-F238E27FC236}">
                  <a16:creationId xmlns:a16="http://schemas.microsoft.com/office/drawing/2014/main" id="{19651F5C-8FBB-5F4F-BBFB-BC78D7CD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685" y="7638682"/>
              <a:ext cx="276326" cy="15046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5" name="Freeform 679">
              <a:extLst>
                <a:ext uri="{FF2B5EF4-FFF2-40B4-BE49-F238E27FC236}">
                  <a16:creationId xmlns:a16="http://schemas.microsoft.com/office/drawing/2014/main" id="{F43ABA2F-2A19-7C46-A02E-F03C6F6F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163" y="7738047"/>
              <a:ext cx="211937" cy="17601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6" name="Freeform 680">
              <a:extLst>
                <a:ext uri="{FF2B5EF4-FFF2-40B4-BE49-F238E27FC236}">
                  <a16:creationId xmlns:a16="http://schemas.microsoft.com/office/drawing/2014/main" id="{C73A5247-886C-F343-9223-5585A43C7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913" y="8288802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7" name="Freeform 681">
              <a:extLst>
                <a:ext uri="{FF2B5EF4-FFF2-40B4-BE49-F238E27FC236}">
                  <a16:creationId xmlns:a16="http://schemas.microsoft.com/office/drawing/2014/main" id="{0C887C04-603A-804D-9C0A-BA25EC809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7943" y="7973678"/>
              <a:ext cx="273642" cy="224276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8" name="Freeform 682">
              <a:extLst>
                <a:ext uri="{FF2B5EF4-FFF2-40B4-BE49-F238E27FC236}">
                  <a16:creationId xmlns:a16="http://schemas.microsoft.com/office/drawing/2014/main" id="{C20EA0DB-9ACD-184F-B40F-40DF10D7E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4031" y="7956645"/>
              <a:ext cx="391683" cy="391773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79" name="Freeform 683">
              <a:extLst>
                <a:ext uri="{FF2B5EF4-FFF2-40B4-BE49-F238E27FC236}">
                  <a16:creationId xmlns:a16="http://schemas.microsoft.com/office/drawing/2014/main" id="{1EFDEAE2-7376-E54D-ADE7-F8694BE40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720" y="7729531"/>
              <a:ext cx="745806" cy="30092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0" name="Freeform 684">
              <a:extLst>
                <a:ext uri="{FF2B5EF4-FFF2-40B4-BE49-F238E27FC236}">
                  <a16:creationId xmlns:a16="http://schemas.microsoft.com/office/drawing/2014/main" id="{EDDFF883-E29F-5F42-AB54-0065EFEC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5747" y="8206473"/>
              <a:ext cx="826288" cy="701220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1" name="Freeform 685">
              <a:extLst>
                <a:ext uri="{FF2B5EF4-FFF2-40B4-BE49-F238E27FC236}">
                  <a16:creationId xmlns:a16="http://schemas.microsoft.com/office/drawing/2014/main" id="{C37F2789-04B0-4647-A94A-E27B7F984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55369"/>
              <a:ext cx="163648" cy="184531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2" name="Freeform 686">
              <a:extLst>
                <a:ext uri="{FF2B5EF4-FFF2-40B4-BE49-F238E27FC236}">
                  <a16:creationId xmlns:a16="http://schemas.microsoft.com/office/drawing/2014/main" id="{1A65650B-6606-B34B-B2A3-156E745B2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9893" y="8090076"/>
              <a:ext cx="61705" cy="73815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3" name="Freeform 687">
              <a:extLst>
                <a:ext uri="{FF2B5EF4-FFF2-40B4-BE49-F238E27FC236}">
                  <a16:creationId xmlns:a16="http://schemas.microsoft.com/office/drawing/2014/main" id="{3E5675E2-DF77-EF43-8543-49B1C9DDD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89439"/>
              <a:ext cx="24146" cy="59618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4" name="Freeform 688">
              <a:extLst>
                <a:ext uri="{FF2B5EF4-FFF2-40B4-BE49-F238E27FC236}">
                  <a16:creationId xmlns:a16="http://schemas.microsoft.com/office/drawing/2014/main" id="{FAF7CFB7-34A4-484E-A4CE-C2B624363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9652" y="8155369"/>
              <a:ext cx="64385" cy="218601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5" name="Freeform 689">
              <a:extLst>
                <a:ext uri="{FF2B5EF4-FFF2-40B4-BE49-F238E27FC236}">
                  <a16:creationId xmlns:a16="http://schemas.microsoft.com/office/drawing/2014/main" id="{C4E23D76-540C-4645-8B82-E3902979B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1561" y="8481848"/>
              <a:ext cx="40241" cy="65297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6" name="Freeform 690">
              <a:extLst>
                <a:ext uri="{FF2B5EF4-FFF2-40B4-BE49-F238E27FC236}">
                  <a16:creationId xmlns:a16="http://schemas.microsoft.com/office/drawing/2014/main" id="{9DFC07F5-7186-5647-9753-A58D741E7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633" y="8791295"/>
              <a:ext cx="418509" cy="281057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7" name="Freeform 691">
              <a:extLst>
                <a:ext uri="{FF2B5EF4-FFF2-40B4-BE49-F238E27FC236}">
                  <a16:creationId xmlns:a16="http://schemas.microsoft.com/office/drawing/2014/main" id="{865A4F0A-1668-FB47-8F6D-9DFF1C51B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0" y="8481848"/>
              <a:ext cx="321930" cy="408808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8" name="Freeform 692">
              <a:extLst>
                <a:ext uri="{FF2B5EF4-FFF2-40B4-BE49-F238E27FC236}">
                  <a16:creationId xmlns:a16="http://schemas.microsoft.com/office/drawing/2014/main" id="{9066EFF1-47A8-5949-B976-E2114D592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3952" y="7681269"/>
              <a:ext cx="431925" cy="198727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89" name="Freeform 693">
              <a:extLst>
                <a:ext uri="{FF2B5EF4-FFF2-40B4-BE49-F238E27FC236}">
                  <a16:creationId xmlns:a16="http://schemas.microsoft.com/office/drawing/2014/main" id="{83B99067-1675-2B49-BD11-8C64E318E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8134" y="7556355"/>
              <a:ext cx="700200" cy="43435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0" name="Freeform 694">
              <a:extLst>
                <a:ext uri="{FF2B5EF4-FFF2-40B4-BE49-F238E27FC236}">
                  <a16:creationId xmlns:a16="http://schemas.microsoft.com/office/drawing/2014/main" id="{FF034BB0-3AD8-AA46-94A0-E087E8C73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0072" y="8038974"/>
              <a:ext cx="0" cy="851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1" name="Freeform 695">
              <a:extLst>
                <a:ext uri="{FF2B5EF4-FFF2-40B4-BE49-F238E27FC236}">
                  <a16:creationId xmlns:a16="http://schemas.microsoft.com/office/drawing/2014/main" id="{242F4FD2-DC30-EC41-B200-CBC3124CA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7898" y="7706818"/>
              <a:ext cx="574108" cy="357706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2" name="Freeform 696">
              <a:extLst>
                <a:ext uri="{FF2B5EF4-FFF2-40B4-BE49-F238E27FC236}">
                  <a16:creationId xmlns:a16="http://schemas.microsoft.com/office/drawing/2014/main" id="{BFAB1A65-0DA6-9A46-99BC-E4AEBC729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4202" y="7789147"/>
              <a:ext cx="313881" cy="224276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3" name="Freeform 697">
              <a:extLst>
                <a:ext uri="{FF2B5EF4-FFF2-40B4-BE49-F238E27FC236}">
                  <a16:creationId xmlns:a16="http://schemas.microsoft.com/office/drawing/2014/main" id="{6E1D030D-7427-9C44-94C2-5EFE337E7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2024" y="7982196"/>
              <a:ext cx="651912" cy="616052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4" name="Freeform 698">
              <a:extLst>
                <a:ext uri="{FF2B5EF4-FFF2-40B4-BE49-F238E27FC236}">
                  <a16:creationId xmlns:a16="http://schemas.microsoft.com/office/drawing/2014/main" id="{070CDDC2-ABB9-DA49-BCDA-5ED029FF4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9830" y="7905544"/>
              <a:ext cx="590207" cy="44287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5" name="Freeform 699">
              <a:extLst>
                <a:ext uri="{FF2B5EF4-FFF2-40B4-BE49-F238E27FC236}">
                  <a16:creationId xmlns:a16="http://schemas.microsoft.com/office/drawing/2014/main" id="{8CED7A01-84C5-7242-A795-E99345C98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7547837"/>
              <a:ext cx="21461" cy="34068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6" name="Freeform 700">
              <a:extLst>
                <a:ext uri="{FF2B5EF4-FFF2-40B4-BE49-F238E27FC236}">
                  <a16:creationId xmlns:a16="http://schemas.microsoft.com/office/drawing/2014/main" id="{8E1D61C2-EB7B-CF44-9C44-C6AAE37609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9864" y="7022635"/>
              <a:ext cx="1596241" cy="809100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7" name="Freeform 701">
              <a:extLst>
                <a:ext uri="{FF2B5EF4-FFF2-40B4-BE49-F238E27FC236}">
                  <a16:creationId xmlns:a16="http://schemas.microsoft.com/office/drawing/2014/main" id="{CB37A622-E6DA-3443-A215-347930F4B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3712" y="8030456"/>
              <a:ext cx="1102612" cy="1243456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8" name="Freeform 702">
              <a:extLst>
                <a:ext uri="{FF2B5EF4-FFF2-40B4-BE49-F238E27FC236}">
                  <a16:creationId xmlns:a16="http://schemas.microsoft.com/office/drawing/2014/main" id="{BD8888AF-F89C-014B-97C5-4513BBCCE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483" y="8373969"/>
              <a:ext cx="321930" cy="817616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799" name="Freeform 703">
              <a:extLst>
                <a:ext uri="{FF2B5EF4-FFF2-40B4-BE49-F238E27FC236}">
                  <a16:creationId xmlns:a16="http://schemas.microsoft.com/office/drawing/2014/main" id="{E848992E-2E8F-E74E-B9EA-954BAE641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8473330"/>
              <a:ext cx="179747" cy="232794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0" name="Freeform 704">
              <a:extLst>
                <a:ext uri="{FF2B5EF4-FFF2-40B4-BE49-F238E27FC236}">
                  <a16:creationId xmlns:a16="http://schemas.microsoft.com/office/drawing/2014/main" id="{3E60BC1E-44F8-5247-BF3A-AE0AF2E31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276" y="8731675"/>
              <a:ext cx="329980" cy="641601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1" name="Freeform 705">
              <a:extLst>
                <a:ext uri="{FF2B5EF4-FFF2-40B4-BE49-F238E27FC236}">
                  <a16:creationId xmlns:a16="http://schemas.microsoft.com/office/drawing/2014/main" id="{48662910-764F-E647-9B7E-9B5384233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8021" y="8598245"/>
              <a:ext cx="300468" cy="650119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2" name="Freeform 706">
              <a:extLst>
                <a:ext uri="{FF2B5EF4-FFF2-40B4-BE49-F238E27FC236}">
                  <a16:creationId xmlns:a16="http://schemas.microsoft.com/office/drawing/2014/main" id="{EFED8E95-E63E-724E-8620-DD7576A31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8270" y="8649346"/>
              <a:ext cx="289738" cy="374741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3" name="Freeform 709">
              <a:extLst>
                <a:ext uri="{FF2B5EF4-FFF2-40B4-BE49-F238E27FC236}">
                  <a16:creationId xmlns:a16="http://schemas.microsoft.com/office/drawing/2014/main" id="{75538973-5532-E145-86AA-422D0012B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6297" y="9407345"/>
              <a:ext cx="402413" cy="374741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4" name="Freeform 710">
              <a:extLst>
                <a:ext uri="{FF2B5EF4-FFF2-40B4-BE49-F238E27FC236}">
                  <a16:creationId xmlns:a16="http://schemas.microsoft.com/office/drawing/2014/main" id="{6DF86B5F-FC7F-9340-9D57-EF3911AB3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0440" y="9307980"/>
              <a:ext cx="386318" cy="266861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5" name="Freeform 711">
              <a:extLst>
                <a:ext uri="{FF2B5EF4-FFF2-40B4-BE49-F238E27FC236}">
                  <a16:creationId xmlns:a16="http://schemas.microsoft.com/office/drawing/2014/main" id="{5AAF694D-C6B4-2447-8601-0BC6614E2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395" y="8382485"/>
              <a:ext cx="134137" cy="82329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6" name="Freeform 712">
              <a:extLst>
                <a:ext uri="{FF2B5EF4-FFF2-40B4-BE49-F238E27FC236}">
                  <a16:creationId xmlns:a16="http://schemas.microsoft.com/office/drawing/2014/main" id="{B9D55F23-D4E1-884B-8B84-0304E1680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5878" y="8288802"/>
              <a:ext cx="292418" cy="193046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7" name="Freeform 713">
              <a:extLst>
                <a:ext uri="{FF2B5EF4-FFF2-40B4-BE49-F238E27FC236}">
                  <a16:creationId xmlns:a16="http://schemas.microsoft.com/office/drawing/2014/main" id="{1393D94E-F0CB-DA43-A687-026C92D0C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6069" y="8990020"/>
              <a:ext cx="219985" cy="193046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8" name="Freeform 714">
              <a:extLst>
                <a:ext uri="{FF2B5EF4-FFF2-40B4-BE49-F238E27FC236}">
                  <a16:creationId xmlns:a16="http://schemas.microsoft.com/office/drawing/2014/main" id="{F50C7A22-52F3-814C-9378-20EA847D1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220" y="9330691"/>
              <a:ext cx="174378" cy="218601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09" name="Freeform 715">
              <a:extLst>
                <a:ext uri="{FF2B5EF4-FFF2-40B4-BE49-F238E27FC236}">
                  <a16:creationId xmlns:a16="http://schemas.microsoft.com/office/drawing/2014/main" id="{F2963ACC-53D1-8046-8340-4B5022E1E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8332" y="7121996"/>
              <a:ext cx="2358144" cy="1626715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0" name="Freeform 716">
              <a:extLst>
                <a:ext uri="{FF2B5EF4-FFF2-40B4-BE49-F238E27FC236}">
                  <a16:creationId xmlns:a16="http://schemas.microsoft.com/office/drawing/2014/main" id="{AE424E2D-3181-C64F-99A8-07EE39EA3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7204327"/>
              <a:ext cx="1234067" cy="56778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1" name="Freeform 720">
              <a:extLst>
                <a:ext uri="{FF2B5EF4-FFF2-40B4-BE49-F238E27FC236}">
                  <a16:creationId xmlns:a16="http://schemas.microsoft.com/office/drawing/2014/main" id="{5893F917-71EC-D649-ABED-4861D2654E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9423" y="5429986"/>
              <a:ext cx="6371546" cy="2350645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2" name="Freeform 721">
              <a:extLst>
                <a:ext uri="{FF2B5EF4-FFF2-40B4-BE49-F238E27FC236}">
                  <a16:creationId xmlns:a16="http://schemas.microsoft.com/office/drawing/2014/main" id="{8FACE524-8B2C-CD47-998C-9C1218738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0605" y="7087930"/>
              <a:ext cx="118041" cy="266861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3" name="Freeform 722">
              <a:extLst>
                <a:ext uri="{FF2B5EF4-FFF2-40B4-BE49-F238E27FC236}">
                  <a16:creationId xmlns:a16="http://schemas.microsoft.com/office/drawing/2014/main" id="{CE157CF5-F75E-804A-87C4-796029C65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49" y="7346271"/>
              <a:ext cx="118041" cy="193046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4" name="Freeform 723">
              <a:extLst>
                <a:ext uri="{FF2B5EF4-FFF2-40B4-BE49-F238E27FC236}">
                  <a16:creationId xmlns:a16="http://schemas.microsoft.com/office/drawing/2014/main" id="{7255CE39-1D57-254F-AA98-4291E1F5F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2350" y="7914062"/>
              <a:ext cx="166332" cy="210082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815" name="Freeform 724">
              <a:extLst>
                <a:ext uri="{FF2B5EF4-FFF2-40B4-BE49-F238E27FC236}">
                  <a16:creationId xmlns:a16="http://schemas.microsoft.com/office/drawing/2014/main" id="{75C42C12-D47C-7B42-8DC0-BB6EA47DE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600" y="7689783"/>
              <a:ext cx="252180" cy="258346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AE2989FF-CAD0-CA42-98A2-18C35B1E1542}"/>
              </a:ext>
            </a:extLst>
          </p:cNvPr>
          <p:cNvGrpSpPr/>
          <p:nvPr/>
        </p:nvGrpSpPr>
        <p:grpSpPr>
          <a:xfrm>
            <a:off x="15560605" y="6414882"/>
            <a:ext cx="1931816" cy="1898988"/>
            <a:chOff x="7657324" y="5963707"/>
            <a:chExt cx="1966460" cy="2066752"/>
          </a:xfrm>
          <a:solidFill>
            <a:schemeClr val="accent2"/>
          </a:solidFill>
        </p:grpSpPr>
        <p:sp>
          <p:nvSpPr>
            <p:cNvPr id="639" name="Freeform 727">
              <a:extLst>
                <a:ext uri="{FF2B5EF4-FFF2-40B4-BE49-F238E27FC236}">
                  <a16:creationId xmlns:a16="http://schemas.microsoft.com/office/drawing/2014/main" id="{2FBA088C-A7A1-C74B-BCC3-AAE9A739A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612" y="7647200"/>
              <a:ext cx="493627" cy="383259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640" name="Group 639">
              <a:extLst>
                <a:ext uri="{FF2B5EF4-FFF2-40B4-BE49-F238E27FC236}">
                  <a16:creationId xmlns:a16="http://schemas.microsoft.com/office/drawing/2014/main" id="{B46517C1-4072-A145-8C15-02BC4D413139}"/>
                </a:ext>
              </a:extLst>
            </p:cNvPr>
            <p:cNvGrpSpPr/>
            <p:nvPr/>
          </p:nvGrpSpPr>
          <p:grpSpPr>
            <a:xfrm>
              <a:off x="7657324" y="5963707"/>
              <a:ext cx="1966460" cy="2032683"/>
              <a:chOff x="7657324" y="5963707"/>
              <a:chExt cx="1966460" cy="2032683"/>
            </a:xfrm>
            <a:grpFill/>
          </p:grpSpPr>
          <p:sp>
            <p:nvSpPr>
              <p:cNvPr id="641" name="Freeform 404">
                <a:extLst>
                  <a:ext uri="{FF2B5EF4-FFF2-40B4-BE49-F238E27FC236}">
                    <a16:creationId xmlns:a16="http://schemas.microsoft.com/office/drawing/2014/main" id="{253AEEE1-9C60-E24F-A2D8-D06AC5189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821068"/>
                <a:ext cx="313881" cy="502492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2" name="Freeform 493">
                <a:extLst>
                  <a:ext uri="{FF2B5EF4-FFF2-40B4-BE49-F238E27FC236}">
                    <a16:creationId xmlns:a16="http://schemas.microsoft.com/office/drawing/2014/main" id="{DBDAC89B-EEF8-064A-80BE-016A74A4B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811" y="7681268"/>
                <a:ext cx="45606" cy="90845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3" name="Freeform 494">
                <a:extLst>
                  <a:ext uri="{FF2B5EF4-FFF2-40B4-BE49-F238E27FC236}">
                    <a16:creationId xmlns:a16="http://schemas.microsoft.com/office/drawing/2014/main" id="{B9BC3EA0-1ED1-0A4D-803E-B93A8499E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7763599"/>
                <a:ext cx="69752" cy="12491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4" name="Freeform 495">
                <a:extLst>
                  <a:ext uri="{FF2B5EF4-FFF2-40B4-BE49-F238E27FC236}">
                    <a16:creationId xmlns:a16="http://schemas.microsoft.com/office/drawing/2014/main" id="{0574469F-9AA7-4E4E-9C8C-F29A9CFD9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5" y="7914061"/>
                <a:ext cx="126088" cy="82329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5" name="Freeform 498">
                <a:extLst>
                  <a:ext uri="{FF2B5EF4-FFF2-40B4-BE49-F238E27FC236}">
                    <a16:creationId xmlns:a16="http://schemas.microsoft.com/office/drawing/2014/main" id="{3896C2DC-EFDE-1948-B965-3A88C8A1B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7488" y="6812552"/>
                <a:ext cx="56338" cy="59618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6" name="Freeform 499">
                <a:extLst>
                  <a:ext uri="{FF2B5EF4-FFF2-40B4-BE49-F238E27FC236}">
                    <a16:creationId xmlns:a16="http://schemas.microsoft.com/office/drawing/2014/main" id="{ED0EBEBF-17BD-3543-B5E4-BB2C8B480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5536" y="6789841"/>
                <a:ext cx="40241" cy="22711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7" name="Freeform 500">
                <a:extLst>
                  <a:ext uri="{FF2B5EF4-FFF2-40B4-BE49-F238E27FC236}">
                    <a16:creationId xmlns:a16="http://schemas.microsoft.com/office/drawing/2014/main" id="{D5F9F42D-FFD1-3549-8622-271FC6651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7" y="6846618"/>
                <a:ext cx="45606" cy="82329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8" name="Freeform 501">
                <a:extLst>
                  <a:ext uri="{FF2B5EF4-FFF2-40B4-BE49-F238E27FC236}">
                    <a16:creationId xmlns:a16="http://schemas.microsoft.com/office/drawing/2014/main" id="{DED4EEC6-2EA7-4A4F-94F7-91F000741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2" y="6704671"/>
                <a:ext cx="32193" cy="34068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49" name="Freeform 502">
                <a:extLst>
                  <a:ext uri="{FF2B5EF4-FFF2-40B4-BE49-F238E27FC236}">
                    <a16:creationId xmlns:a16="http://schemas.microsoft.com/office/drawing/2014/main" id="{A0824D2F-29FE-A643-B3C8-0A2A354ED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7" y="6963014"/>
                <a:ext cx="45606" cy="76652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0" name="Freeform 503">
                <a:extLst>
                  <a:ext uri="{FF2B5EF4-FFF2-40B4-BE49-F238E27FC236}">
                    <a16:creationId xmlns:a16="http://schemas.microsoft.com/office/drawing/2014/main" id="{CCA68802-10B9-0149-8EF1-2ABD3E7AB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1421" y="6980048"/>
                <a:ext cx="64385" cy="68133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1" name="Freeform 504">
                <a:extLst>
                  <a:ext uri="{FF2B5EF4-FFF2-40B4-BE49-F238E27FC236}">
                    <a16:creationId xmlns:a16="http://schemas.microsoft.com/office/drawing/2014/main" id="{C355177F-391B-164B-AFD1-3E043386F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729" y="7840248"/>
                <a:ext cx="37559" cy="31230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2" name="Freeform 505">
                <a:extLst>
                  <a:ext uri="{FF2B5EF4-FFF2-40B4-BE49-F238E27FC236}">
                    <a16:creationId xmlns:a16="http://schemas.microsoft.com/office/drawing/2014/main" id="{143C7D3F-A68F-1842-AF24-D672BDCF3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3409" y="6821068"/>
                <a:ext cx="48288" cy="51099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3" name="Freeform 506">
                <a:extLst>
                  <a:ext uri="{FF2B5EF4-FFF2-40B4-BE49-F238E27FC236}">
                    <a16:creationId xmlns:a16="http://schemas.microsoft.com/office/drawing/2014/main" id="{28F56144-155A-F040-B797-CFD474393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559" y="6880685"/>
                <a:ext cx="24144" cy="25550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4" name="Freeform 507">
                <a:extLst>
                  <a:ext uri="{FF2B5EF4-FFF2-40B4-BE49-F238E27FC236}">
                    <a16:creationId xmlns:a16="http://schemas.microsoft.com/office/drawing/2014/main" id="{538642BC-4C88-4E44-950C-0AB0DBC68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06238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5" name="Freeform 508">
                <a:extLst>
                  <a:ext uri="{FF2B5EF4-FFF2-40B4-BE49-F238E27FC236}">
                    <a16:creationId xmlns:a16="http://schemas.microsoft.com/office/drawing/2014/main" id="{53264EDE-BB81-A940-9DA4-B59B74716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28949"/>
                <a:ext cx="8048" cy="1703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6" name="Freeform 509">
                <a:extLst>
                  <a:ext uri="{FF2B5EF4-FFF2-40B4-BE49-F238E27FC236}">
                    <a16:creationId xmlns:a16="http://schemas.microsoft.com/office/drawing/2014/main" id="{7B8B3414-27E6-1842-B494-D9B9D2668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45981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7" name="Freeform 510">
                <a:extLst>
                  <a:ext uri="{FF2B5EF4-FFF2-40B4-BE49-F238E27FC236}">
                    <a16:creationId xmlns:a16="http://schemas.microsoft.com/office/drawing/2014/main" id="{7C8BC72F-8D71-204C-8A9F-25B166EBE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406" y="7070893"/>
                <a:ext cx="8048" cy="1703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8" name="Freeform 511">
                <a:extLst>
                  <a:ext uri="{FF2B5EF4-FFF2-40B4-BE49-F238E27FC236}">
                    <a16:creationId xmlns:a16="http://schemas.microsoft.com/office/drawing/2014/main" id="{018E93B3-5E1C-884E-A6CB-77A9360AD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1448" y="6696156"/>
                <a:ext cx="16097" cy="34068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59" name="Rectangle 613">
                <a:extLst>
                  <a:ext uri="{FF2B5EF4-FFF2-40B4-BE49-F238E27FC236}">
                    <a16:creationId xmlns:a16="http://schemas.microsoft.com/office/drawing/2014/main" id="{7A84BDC3-04B3-7D46-AEDA-6AB4D2F2B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3599" y="6170950"/>
                <a:ext cx="2684" cy="2841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0" name="Freeform 645">
                <a:extLst>
                  <a:ext uri="{FF2B5EF4-FFF2-40B4-BE49-F238E27FC236}">
                    <a16:creationId xmlns:a16="http://schemas.microsoft.com/office/drawing/2014/main" id="{982F3FA3-4ABB-8D41-AD9F-80C9D8E04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4" y="7255426"/>
                <a:ext cx="244133" cy="14194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1" name="Freeform 646">
                <a:extLst>
                  <a:ext uri="{FF2B5EF4-FFF2-40B4-BE49-F238E27FC236}">
                    <a16:creationId xmlns:a16="http://schemas.microsoft.com/office/drawing/2014/main" id="{2F7906AF-D5EF-0444-AD43-CA079482F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3371" y="7371822"/>
                <a:ext cx="292418" cy="13343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2" name="Freeform 647">
                <a:extLst>
                  <a:ext uri="{FF2B5EF4-FFF2-40B4-BE49-F238E27FC236}">
                    <a16:creationId xmlns:a16="http://schemas.microsoft.com/office/drawing/2014/main" id="{D5CB58DF-DBAD-2E40-B852-F40A7CBCF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1425" y="7471185"/>
                <a:ext cx="448020" cy="459908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3" name="Freeform 648">
                <a:extLst>
                  <a:ext uri="{FF2B5EF4-FFF2-40B4-BE49-F238E27FC236}">
                    <a16:creationId xmlns:a16="http://schemas.microsoft.com/office/drawing/2014/main" id="{962BB32A-D628-AD49-A665-7E81C70F0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1652" y="7496736"/>
                <a:ext cx="211937" cy="210082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4" name="Freeform 649">
                <a:extLst>
                  <a:ext uri="{FF2B5EF4-FFF2-40B4-BE49-F238E27FC236}">
                    <a16:creationId xmlns:a16="http://schemas.microsoft.com/office/drawing/2014/main" id="{55A01A1D-7E8B-DB46-961E-E44754572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308" y="7255426"/>
                <a:ext cx="520455" cy="474104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5" name="Freeform 650">
                <a:extLst>
                  <a:ext uri="{FF2B5EF4-FFF2-40B4-BE49-F238E27FC236}">
                    <a16:creationId xmlns:a16="http://schemas.microsoft.com/office/drawing/2014/main" id="{B25D4EF4-08D5-484B-B5C0-4630ED61E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9231" y="7439959"/>
                <a:ext cx="174378" cy="12491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6" name="Freeform 651">
                <a:extLst>
                  <a:ext uri="{FF2B5EF4-FFF2-40B4-BE49-F238E27FC236}">
                    <a16:creationId xmlns:a16="http://schemas.microsoft.com/office/drawing/2014/main" id="{5DA93B82-5673-7646-BEAB-C291C4107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1681" y="7238392"/>
                <a:ext cx="163648" cy="107879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7" name="Freeform 652">
                <a:extLst>
                  <a:ext uri="{FF2B5EF4-FFF2-40B4-BE49-F238E27FC236}">
                    <a16:creationId xmlns:a16="http://schemas.microsoft.com/office/drawing/2014/main" id="{C8395182-00AD-AC4F-9BEA-DA369794D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819" y="7315044"/>
                <a:ext cx="29511" cy="31230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8" name="Freeform 653">
                <a:extLst>
                  <a:ext uri="{FF2B5EF4-FFF2-40B4-BE49-F238E27FC236}">
                    <a16:creationId xmlns:a16="http://schemas.microsoft.com/office/drawing/2014/main" id="{040CB92E-804F-C94B-AB3A-41A520F17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241" y="7121996"/>
                <a:ext cx="158286" cy="15046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69" name="Freeform 654">
                <a:extLst>
                  <a:ext uri="{FF2B5EF4-FFF2-40B4-BE49-F238E27FC236}">
                    <a16:creationId xmlns:a16="http://schemas.microsoft.com/office/drawing/2014/main" id="{AB0D66C5-A34C-E148-8D36-1A85C0BD51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6872168"/>
                <a:ext cx="118041" cy="184531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0" name="Freeform 655">
                <a:extLst>
                  <a:ext uri="{FF2B5EF4-FFF2-40B4-BE49-F238E27FC236}">
                    <a16:creationId xmlns:a16="http://schemas.microsoft.com/office/drawing/2014/main" id="{A23D5476-9E5B-0B4F-BAEF-99EF182A8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3868" y="7039669"/>
                <a:ext cx="351441" cy="431519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1" name="Freeform 656">
                <a:extLst>
                  <a:ext uri="{FF2B5EF4-FFF2-40B4-BE49-F238E27FC236}">
                    <a16:creationId xmlns:a16="http://schemas.microsoft.com/office/drawing/2014/main" id="{CBEF88D8-E549-B243-9316-A9BB8A470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173097"/>
                <a:ext cx="700200" cy="440037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2" name="Freeform 657">
                <a:extLst>
                  <a:ext uri="{FF2B5EF4-FFF2-40B4-BE49-F238E27FC236}">
                    <a16:creationId xmlns:a16="http://schemas.microsoft.com/office/drawing/2014/main" id="{954AE732-84E8-8044-B839-158F271A4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3599" y="7337754"/>
                <a:ext cx="236083" cy="102201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3" name="Freeform 658">
                <a:extLst>
                  <a:ext uri="{FF2B5EF4-FFF2-40B4-BE49-F238E27FC236}">
                    <a16:creationId xmlns:a16="http://schemas.microsoft.com/office/drawing/2014/main" id="{F8F9A73E-D390-3D45-B4E5-65A00EAF6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963014"/>
                <a:ext cx="370220" cy="2924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4" name="Freeform 659">
                <a:extLst>
                  <a:ext uri="{FF2B5EF4-FFF2-40B4-BE49-F238E27FC236}">
                    <a16:creationId xmlns:a16="http://schemas.microsoft.com/office/drawing/2014/main" id="{24535AA9-5B74-BE4A-BF29-BFC4958DE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945981"/>
                <a:ext cx="228033" cy="15898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5" name="Freeform 660">
                <a:extLst>
                  <a:ext uri="{FF2B5EF4-FFF2-40B4-BE49-F238E27FC236}">
                    <a16:creationId xmlns:a16="http://schemas.microsoft.com/office/drawing/2014/main" id="{C28DCFB9-A9C6-E347-8518-44B81D40E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846618"/>
                <a:ext cx="281691" cy="15046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6" name="Freeform 661">
                <a:extLst>
                  <a:ext uri="{FF2B5EF4-FFF2-40B4-BE49-F238E27FC236}">
                    <a16:creationId xmlns:a16="http://schemas.microsoft.com/office/drawing/2014/main" id="{AB52ACE2-18B3-9C46-B4CB-48A96897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755773"/>
                <a:ext cx="187795" cy="12491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7" name="Freeform 662">
                <a:extLst>
                  <a:ext uri="{FF2B5EF4-FFF2-40B4-BE49-F238E27FC236}">
                    <a16:creationId xmlns:a16="http://schemas.microsoft.com/office/drawing/2014/main" id="{DE58EC68-AA9B-0647-B440-FC1667E9F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1" y="7014117"/>
                <a:ext cx="126090" cy="65297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8" name="Freeform 663">
                <a:extLst>
                  <a:ext uri="{FF2B5EF4-FFF2-40B4-BE49-F238E27FC236}">
                    <a16:creationId xmlns:a16="http://schemas.microsoft.com/office/drawing/2014/main" id="{951EEAB7-E045-3B4F-9B23-5454436E8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5797" y="7031148"/>
                <a:ext cx="375585" cy="349191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79" name="Freeform 664">
                <a:extLst>
                  <a:ext uri="{FF2B5EF4-FFF2-40B4-BE49-F238E27FC236}">
                    <a16:creationId xmlns:a16="http://schemas.microsoft.com/office/drawing/2014/main" id="{54976007-88B3-DC41-B31C-88A45578A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397374"/>
                <a:ext cx="362173" cy="249828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0" name="Freeform 665">
                <a:extLst>
                  <a:ext uri="{FF2B5EF4-FFF2-40B4-BE49-F238E27FC236}">
                    <a16:creationId xmlns:a16="http://schemas.microsoft.com/office/drawing/2014/main" id="{1A504A81-523D-CD44-A1EC-47BC7E4BA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6010" y="7388857"/>
                <a:ext cx="131454" cy="16750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1" name="Freeform 666">
                <a:extLst>
                  <a:ext uri="{FF2B5EF4-FFF2-40B4-BE49-F238E27FC236}">
                    <a16:creationId xmlns:a16="http://schemas.microsoft.com/office/drawing/2014/main" id="{87A611DD-A689-634F-88BD-7DF7DC3EA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9667" y="7479702"/>
                <a:ext cx="77799" cy="85168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2" name="Freeform 667">
                <a:extLst>
                  <a:ext uri="{FF2B5EF4-FFF2-40B4-BE49-F238E27FC236}">
                    <a16:creationId xmlns:a16="http://schemas.microsoft.com/office/drawing/2014/main" id="{3CE9CDF1-8C29-1B46-887C-DD7E7599E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613132"/>
                <a:ext cx="252180" cy="15898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3" name="Freeform 668">
                <a:extLst>
                  <a:ext uri="{FF2B5EF4-FFF2-40B4-BE49-F238E27FC236}">
                    <a16:creationId xmlns:a16="http://schemas.microsoft.com/office/drawing/2014/main" id="{012EFF75-54B3-AE4F-AFB5-80F4376EB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9452" y="7573388"/>
                <a:ext cx="142187" cy="12491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4" name="Freeform 669">
                <a:extLst>
                  <a:ext uri="{FF2B5EF4-FFF2-40B4-BE49-F238E27FC236}">
                    <a16:creationId xmlns:a16="http://schemas.microsoft.com/office/drawing/2014/main" id="{900EB550-99D6-2542-A496-2B7D6456A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1396" y="7513769"/>
                <a:ext cx="174378" cy="224276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5" name="Freeform 670">
                <a:extLst>
                  <a:ext uri="{FF2B5EF4-FFF2-40B4-BE49-F238E27FC236}">
                    <a16:creationId xmlns:a16="http://schemas.microsoft.com/office/drawing/2014/main" id="{600B862B-1E74-304B-963E-5ADEF4DBE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7501" y="7380342"/>
                <a:ext cx="276326" cy="15898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6" name="Freeform 672">
                <a:extLst>
                  <a:ext uri="{FF2B5EF4-FFF2-40B4-BE49-F238E27FC236}">
                    <a16:creationId xmlns:a16="http://schemas.microsoft.com/office/drawing/2014/main" id="{C07E98F2-D5A7-804F-9688-8885AED60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5770" y="7723850"/>
                <a:ext cx="118041" cy="82329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7" name="Freeform 673">
                <a:extLst>
                  <a:ext uri="{FF2B5EF4-FFF2-40B4-BE49-F238E27FC236}">
                    <a16:creationId xmlns:a16="http://schemas.microsoft.com/office/drawing/2014/main" id="{008E7B37-31D8-4C4D-B2BA-13F70C3E5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591" y="7698302"/>
                <a:ext cx="69752" cy="15046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8" name="Freeform 674">
                <a:extLst>
                  <a:ext uri="{FF2B5EF4-FFF2-40B4-BE49-F238E27FC236}">
                    <a16:creationId xmlns:a16="http://schemas.microsoft.com/office/drawing/2014/main" id="{A03A3318-2DD7-734E-9C6B-83F38E1D6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715336"/>
                <a:ext cx="101944" cy="73815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89" name="Freeform 717">
                <a:extLst>
                  <a:ext uri="{FF2B5EF4-FFF2-40B4-BE49-F238E27FC236}">
                    <a16:creationId xmlns:a16="http://schemas.microsoft.com/office/drawing/2014/main" id="{08A945AA-8A58-9E4E-BE34-6D621CC0E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6" y="6114172"/>
                <a:ext cx="493627" cy="899947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0" name="Freeform 718">
                <a:extLst>
                  <a:ext uri="{FF2B5EF4-FFF2-40B4-BE49-F238E27FC236}">
                    <a16:creationId xmlns:a16="http://schemas.microsoft.com/office/drawing/2014/main" id="{0399E58B-F59B-E94E-922E-AB2D47497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9930" y="6046038"/>
                <a:ext cx="423876" cy="701220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1" name="Freeform 719">
                <a:extLst>
                  <a:ext uri="{FF2B5EF4-FFF2-40B4-BE49-F238E27FC236}">
                    <a16:creationId xmlns:a16="http://schemas.microsoft.com/office/drawing/2014/main" id="{F8B8D071-5094-F148-A931-1094A047B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3626" y="5963707"/>
                <a:ext cx="1006034" cy="891429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2" name="Freeform 725">
                <a:extLst>
                  <a:ext uri="{FF2B5EF4-FFF2-40B4-BE49-F238E27FC236}">
                    <a16:creationId xmlns:a16="http://schemas.microsoft.com/office/drawing/2014/main" id="{56F2F770-BAD7-DE45-B95C-11CEB65A1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7324" y="7031148"/>
                <a:ext cx="187795" cy="207241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3" name="Freeform 726">
                <a:extLst>
                  <a:ext uri="{FF2B5EF4-FFF2-40B4-BE49-F238E27FC236}">
                    <a16:creationId xmlns:a16="http://schemas.microsoft.com/office/drawing/2014/main" id="{2087AB05-7F66-8246-8790-75ADC1388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1218" y="7022635"/>
                <a:ext cx="126090" cy="82329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94" name="Freeform 728">
                <a:extLst>
                  <a:ext uri="{FF2B5EF4-FFF2-40B4-BE49-F238E27FC236}">
                    <a16:creationId xmlns:a16="http://schemas.microsoft.com/office/drawing/2014/main" id="{78C16BF7-C048-1A4E-BB46-8ACAB9630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5612" y="7729531"/>
                <a:ext cx="126090" cy="252668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E789D819-6711-A144-A7D9-C96935202815}"/>
              </a:ext>
            </a:extLst>
          </p:cNvPr>
          <p:cNvGrpSpPr/>
          <p:nvPr/>
        </p:nvGrpSpPr>
        <p:grpSpPr>
          <a:xfrm>
            <a:off x="15304962" y="8253873"/>
            <a:ext cx="2603867" cy="2887607"/>
            <a:chOff x="10793094" y="6127803"/>
            <a:chExt cx="3443151" cy="4082462"/>
          </a:xfrm>
          <a:solidFill>
            <a:schemeClr val="accent1"/>
          </a:solidFill>
        </p:grpSpPr>
        <p:sp>
          <p:nvSpPr>
            <p:cNvPr id="590" name="Freeform 486">
              <a:extLst>
                <a:ext uri="{FF2B5EF4-FFF2-40B4-BE49-F238E27FC236}">
                  <a16:creationId xmlns:a16="http://schemas.microsoft.com/office/drawing/2014/main" id="{266FBA70-39EB-D349-B6C8-6B17EAECF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049" y="8901079"/>
              <a:ext cx="369406" cy="756009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591" name="Group 590">
              <a:extLst>
                <a:ext uri="{FF2B5EF4-FFF2-40B4-BE49-F238E27FC236}">
                  <a16:creationId xmlns:a16="http://schemas.microsoft.com/office/drawing/2014/main" id="{19BC5258-270B-8C44-ADF6-18282E051290}"/>
                </a:ext>
              </a:extLst>
            </p:cNvPr>
            <p:cNvGrpSpPr/>
            <p:nvPr/>
          </p:nvGrpSpPr>
          <p:grpSpPr>
            <a:xfrm>
              <a:off x="10793094" y="6127803"/>
              <a:ext cx="3443151" cy="4082462"/>
              <a:chOff x="10793094" y="6127803"/>
              <a:chExt cx="3443151" cy="4082462"/>
            </a:xfrm>
            <a:grpFill/>
          </p:grpSpPr>
          <p:sp>
            <p:nvSpPr>
              <p:cNvPr id="592" name="Freeform 729">
                <a:extLst>
                  <a:ext uri="{FF2B5EF4-FFF2-40B4-BE49-F238E27FC236}">
                    <a16:creationId xmlns:a16="http://schemas.microsoft.com/office/drawing/2014/main" id="{AF75B615-EB3E-9841-AE15-72A22988C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8790437"/>
                <a:ext cx="540172" cy="9551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3" name="Freeform 730">
                <a:extLst>
                  <a:ext uri="{FF2B5EF4-FFF2-40B4-BE49-F238E27FC236}">
                    <a16:creationId xmlns:a16="http://schemas.microsoft.com/office/drawing/2014/main" id="{452F88E5-5CCE-0E4D-A873-0EE1C83BD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8331" y="8760935"/>
                <a:ext cx="163794" cy="409355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4" name="Freeform 731">
                <a:extLst>
                  <a:ext uri="{FF2B5EF4-FFF2-40B4-BE49-F238E27FC236}">
                    <a16:creationId xmlns:a16="http://schemas.microsoft.com/office/drawing/2014/main" id="{644F79C0-C175-5346-8BC0-7FB6FFA63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4220" y="8683490"/>
                <a:ext cx="613353" cy="542118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5" name="Freeform 732">
                <a:extLst>
                  <a:ext uri="{FF2B5EF4-FFF2-40B4-BE49-F238E27FC236}">
                    <a16:creationId xmlns:a16="http://schemas.microsoft.com/office/drawing/2014/main" id="{3D82CCCB-23FE-6642-AD95-66FA9384B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7237" y="9170288"/>
                <a:ext cx="651689" cy="682258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6" name="Freeform 733">
                <a:extLst>
                  <a:ext uri="{FF2B5EF4-FFF2-40B4-BE49-F238E27FC236}">
                    <a16:creationId xmlns:a16="http://schemas.microsoft.com/office/drawing/2014/main" id="{92CC6039-726A-1A4C-9DD9-625970437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7945921"/>
                <a:ext cx="930489" cy="1028915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7" name="Freeform 734">
                <a:extLst>
                  <a:ext uri="{FF2B5EF4-FFF2-40B4-BE49-F238E27FC236}">
                    <a16:creationId xmlns:a16="http://schemas.microsoft.com/office/drawing/2014/main" id="{6229C39E-8559-594F-ACB8-BC8520476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4206" y="8554418"/>
                <a:ext cx="575021" cy="682258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8" name="Freeform 735">
                <a:extLst>
                  <a:ext uri="{FF2B5EF4-FFF2-40B4-BE49-F238E27FC236}">
                    <a16:creationId xmlns:a16="http://schemas.microsoft.com/office/drawing/2014/main" id="{506743ED-3ABE-D146-B39C-4FD5600FD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3614" y="9203480"/>
                <a:ext cx="470472" cy="519990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99" name="Freeform 736">
                <a:extLst>
                  <a:ext uri="{FF2B5EF4-FFF2-40B4-BE49-F238E27FC236}">
                    <a16:creationId xmlns:a16="http://schemas.microsoft.com/office/drawing/2014/main" id="{E49AF66F-808A-3D45-89AA-16607FC5B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98016" y="9096529"/>
                <a:ext cx="400771" cy="376162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0" name="Freeform 737">
                <a:extLst>
                  <a:ext uri="{FF2B5EF4-FFF2-40B4-BE49-F238E27FC236}">
                    <a16:creationId xmlns:a16="http://schemas.microsoft.com/office/drawing/2014/main" id="{583F6126-BEA1-7445-B199-417FC4D07F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9657083"/>
                <a:ext cx="101063" cy="121701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1" name="Freeform 738">
                <a:extLst>
                  <a:ext uri="{FF2B5EF4-FFF2-40B4-BE49-F238E27FC236}">
                    <a16:creationId xmlns:a16="http://schemas.microsoft.com/office/drawing/2014/main" id="{41A9AA7D-1E8E-C746-94E8-F8B2791374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79819" y="9461630"/>
                <a:ext cx="808512" cy="74863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2" name="Freeform 739">
                <a:extLst>
                  <a:ext uri="{FF2B5EF4-FFF2-40B4-BE49-F238E27FC236}">
                    <a16:creationId xmlns:a16="http://schemas.microsoft.com/office/drawing/2014/main" id="{62BC7945-FFDD-B544-99B4-1D0062E95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2562" y="9819354"/>
                <a:ext cx="132428" cy="14382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3" name="Freeform 740">
                <a:extLst>
                  <a:ext uri="{FF2B5EF4-FFF2-40B4-BE49-F238E27FC236}">
                    <a16:creationId xmlns:a16="http://schemas.microsoft.com/office/drawing/2014/main" id="{9C78E6FD-76C3-9C48-B5D2-DA199036C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8476968"/>
                <a:ext cx="52274" cy="88507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4" name="Freeform 741">
                <a:extLst>
                  <a:ext uri="{FF2B5EF4-FFF2-40B4-BE49-F238E27FC236}">
                    <a16:creationId xmlns:a16="http://schemas.microsoft.com/office/drawing/2014/main" id="{ED62D42F-48B6-4C48-9BDD-4A24BF773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35869" y="8034428"/>
                <a:ext cx="355468" cy="486798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5" name="Freeform 742">
                <a:extLst>
                  <a:ext uri="{FF2B5EF4-FFF2-40B4-BE49-F238E27FC236}">
                    <a16:creationId xmlns:a16="http://schemas.microsoft.com/office/drawing/2014/main" id="{427F690F-2D2A-CE42-9718-1DEE0E60E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9209" y="7643512"/>
                <a:ext cx="651689" cy="486798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6" name="Freeform 743">
                <a:extLst>
                  <a:ext uri="{FF2B5EF4-FFF2-40B4-BE49-F238E27FC236}">
                    <a16:creationId xmlns:a16="http://schemas.microsoft.com/office/drawing/2014/main" id="{B35D828B-E980-544A-A9E3-2605C3D7A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5" y="6950195"/>
                <a:ext cx="1195346" cy="888775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7" name="Freeform 744">
                <a:extLst>
                  <a:ext uri="{FF2B5EF4-FFF2-40B4-BE49-F238E27FC236}">
                    <a16:creationId xmlns:a16="http://schemas.microsoft.com/office/drawing/2014/main" id="{74BC5C12-95EB-5840-BB96-377D5497A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674" y="6972323"/>
                <a:ext cx="839878" cy="1095295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8" name="Freeform 745">
                <a:extLst>
                  <a:ext uri="{FF2B5EF4-FFF2-40B4-BE49-F238E27FC236}">
                    <a16:creationId xmlns:a16="http://schemas.microsoft.com/office/drawing/2014/main" id="{A01336E2-75CB-9145-8BC6-8C8FB7D84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0009" y="7252600"/>
                <a:ext cx="327588" cy="313470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09" name="Freeform 746">
                <a:extLst>
                  <a:ext uri="{FF2B5EF4-FFF2-40B4-BE49-F238E27FC236}">
                    <a16:creationId xmlns:a16="http://schemas.microsoft.com/office/drawing/2014/main" id="{D43304C6-64AB-CF47-8A2B-A6384DF6C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9241" y="7403805"/>
                <a:ext cx="756238" cy="663815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0" name="Freeform 747">
                <a:extLst>
                  <a:ext uri="{FF2B5EF4-FFF2-40B4-BE49-F238E27FC236}">
                    <a16:creationId xmlns:a16="http://schemas.microsoft.com/office/drawing/2014/main" id="{5B2424F5-3C4D-1840-9CD8-EA5447539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47577" y="7599261"/>
                <a:ext cx="888668" cy="899837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1" name="Freeform 748">
                <a:extLst>
                  <a:ext uri="{FF2B5EF4-FFF2-40B4-BE49-F238E27FC236}">
                    <a16:creationId xmlns:a16="http://schemas.microsoft.com/office/drawing/2014/main" id="{F26F2895-2B69-BA4C-A9BD-653B02E06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8350" y="7547630"/>
                <a:ext cx="90610" cy="118010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2" name="Freeform 749">
                <a:extLst>
                  <a:ext uri="{FF2B5EF4-FFF2-40B4-BE49-F238E27FC236}">
                    <a16:creationId xmlns:a16="http://schemas.microsoft.com/office/drawing/2014/main" id="{1D336766-DBFA-D048-B015-FB9B5F702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4995" y="8023365"/>
                <a:ext cx="264855" cy="30240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3" name="Freeform 750">
                <a:extLst>
                  <a:ext uri="{FF2B5EF4-FFF2-40B4-BE49-F238E27FC236}">
                    <a16:creationId xmlns:a16="http://schemas.microsoft.com/office/drawing/2014/main" id="{59F48380-5A90-B54E-BF18-ADC721FA7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70023"/>
                <a:ext cx="101063" cy="106947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4" name="Freeform 751">
                <a:extLst>
                  <a:ext uri="{FF2B5EF4-FFF2-40B4-BE49-F238E27FC236}">
                    <a16:creationId xmlns:a16="http://schemas.microsoft.com/office/drawing/2014/main" id="{A9D5F252-1065-414F-9A8A-5B2E6813D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03643"/>
                <a:ext cx="111517" cy="99573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5" name="Freeform 752">
                <a:extLst>
                  <a:ext uri="{FF2B5EF4-FFF2-40B4-BE49-F238E27FC236}">
                    <a16:creationId xmlns:a16="http://schemas.microsoft.com/office/drawing/2014/main" id="{566C3A80-E1A6-CC45-A304-CEC1D67B4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4540" y="8270450"/>
                <a:ext cx="550626" cy="630625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6" name="Freeform 753">
                <a:extLst>
                  <a:ext uri="{FF2B5EF4-FFF2-40B4-BE49-F238E27FC236}">
                    <a16:creationId xmlns:a16="http://schemas.microsoft.com/office/drawing/2014/main" id="{25D24E23-5C5C-D043-8AD0-9F8B04CF5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4355" y="8119248"/>
                <a:ext cx="275312" cy="335598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7" name="Freeform 754">
                <a:extLst>
                  <a:ext uri="{FF2B5EF4-FFF2-40B4-BE49-F238E27FC236}">
                    <a16:creationId xmlns:a16="http://schemas.microsoft.com/office/drawing/2014/main" id="{106A4839-3489-D048-89DC-5D4E49363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77" y="8119248"/>
                <a:ext cx="115005" cy="77445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8" name="Freeform 755">
                <a:extLst>
                  <a:ext uri="{FF2B5EF4-FFF2-40B4-BE49-F238E27FC236}">
                    <a16:creationId xmlns:a16="http://schemas.microsoft.com/office/drawing/2014/main" id="{A156A9CF-0A9A-9A43-8401-06BFA991F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03441" y="7536568"/>
                <a:ext cx="376377" cy="615873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19" name="Freeform 756">
                <a:extLst>
                  <a:ext uri="{FF2B5EF4-FFF2-40B4-BE49-F238E27FC236}">
                    <a16:creationId xmlns:a16="http://schemas.microsoft.com/office/drawing/2014/main" id="{AA674827-0EB5-844E-ABC3-E1616E4C3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2673" y="7566070"/>
                <a:ext cx="153338" cy="335598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0" name="Freeform 757">
                <a:extLst>
                  <a:ext uri="{FF2B5EF4-FFF2-40B4-BE49-F238E27FC236}">
                    <a16:creationId xmlns:a16="http://schemas.microsoft.com/office/drawing/2014/main" id="{245C1F77-BE08-B246-8FA2-4260C030D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7223" y="7481245"/>
                <a:ext cx="602900" cy="553180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1" name="Freeform 758">
                <a:extLst>
                  <a:ext uri="{FF2B5EF4-FFF2-40B4-BE49-F238E27FC236}">
                    <a16:creationId xmlns:a16="http://schemas.microsoft.com/office/drawing/2014/main" id="{9D34DCAB-B0D9-144F-8F85-0AC2B74F5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5087" y="7414862"/>
                <a:ext cx="432136" cy="324533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2" name="Freeform 759">
                <a:extLst>
                  <a:ext uri="{FF2B5EF4-FFF2-40B4-BE49-F238E27FC236}">
                    <a16:creationId xmlns:a16="http://schemas.microsoft.com/office/drawing/2014/main" id="{23BF3C45-FB91-F840-9989-E3CCD215C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8" y="7654574"/>
                <a:ext cx="101063" cy="258152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3" name="Freeform 760">
                <a:extLst>
                  <a:ext uri="{FF2B5EF4-FFF2-40B4-BE49-F238E27FC236}">
                    <a16:creationId xmlns:a16="http://schemas.microsoft.com/office/drawing/2014/main" id="{E0A5B077-1493-824D-B0FD-6AB46E7EC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0" y="7665640"/>
                <a:ext cx="324101" cy="335598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4" name="Freeform 761">
                <a:extLst>
                  <a:ext uri="{FF2B5EF4-FFF2-40B4-BE49-F238E27FC236}">
                    <a16:creationId xmlns:a16="http://schemas.microsoft.com/office/drawing/2014/main" id="{68B6C57A-E0C2-854E-97B0-365E04B59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0544" y="7654574"/>
                <a:ext cx="233496" cy="324533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5" name="Freeform 762">
                <a:extLst>
                  <a:ext uri="{FF2B5EF4-FFF2-40B4-BE49-F238E27FC236}">
                    <a16:creationId xmlns:a16="http://schemas.microsoft.com/office/drawing/2014/main" id="{EF2E0265-E8D2-D845-80F4-AE5DC1ECF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8253" y="7687764"/>
                <a:ext cx="153338" cy="195458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6" name="Freeform 763">
                <a:extLst>
                  <a:ext uri="{FF2B5EF4-FFF2-40B4-BE49-F238E27FC236}">
                    <a16:creationId xmlns:a16="http://schemas.microsoft.com/office/drawing/2014/main" id="{62EEAD08-3B93-8D42-BF0A-178C00F68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8862" y="7772587"/>
                <a:ext cx="226522" cy="228650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7" name="Freeform 764">
                <a:extLst>
                  <a:ext uri="{FF2B5EF4-FFF2-40B4-BE49-F238E27FC236}">
                    <a16:creationId xmlns:a16="http://schemas.microsoft.com/office/drawing/2014/main" id="{C13C6C52-7045-3E44-82EA-96F2147D6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8551" y="7555004"/>
                <a:ext cx="355468" cy="317157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8" name="Freeform 765">
                <a:extLst>
                  <a:ext uri="{FF2B5EF4-FFF2-40B4-BE49-F238E27FC236}">
                    <a16:creationId xmlns:a16="http://schemas.microsoft.com/office/drawing/2014/main" id="{5E53430A-2CAF-FD4F-A727-ADB989077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4459" y="7566069"/>
                <a:ext cx="163794" cy="77445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29" name="Freeform 766">
                <a:extLst>
                  <a:ext uri="{FF2B5EF4-FFF2-40B4-BE49-F238E27FC236}">
                    <a16:creationId xmlns:a16="http://schemas.microsoft.com/office/drawing/2014/main" id="{4BE51509-C7C0-0C45-96F6-D3B59EB68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03" y="7492310"/>
                <a:ext cx="153338" cy="44255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0" name="Freeform 767">
                <a:extLst>
                  <a:ext uri="{FF2B5EF4-FFF2-40B4-BE49-F238E27FC236}">
                    <a16:creationId xmlns:a16="http://schemas.microsoft.com/office/drawing/2014/main" id="{ADE09C59-A22D-3C4E-AD0C-4C57131AE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6732612"/>
                <a:ext cx="613353" cy="737570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1" name="Freeform 768">
                <a:extLst>
                  <a:ext uri="{FF2B5EF4-FFF2-40B4-BE49-F238E27FC236}">
                    <a16:creationId xmlns:a16="http://schemas.microsoft.com/office/drawing/2014/main" id="{134851A7-E058-484C-BA6E-B83BD6C52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7341107"/>
                <a:ext cx="296221" cy="247091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2" name="Freeform 769">
                <a:extLst>
                  <a:ext uri="{FF2B5EF4-FFF2-40B4-BE49-F238E27FC236}">
                    <a16:creationId xmlns:a16="http://schemas.microsoft.com/office/drawing/2014/main" id="{0947379D-A4D3-D34B-929E-C1C113226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0983" y="6854309"/>
                <a:ext cx="857301" cy="84452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3" name="Freeform 770">
                <a:extLst>
                  <a:ext uri="{FF2B5EF4-FFF2-40B4-BE49-F238E27FC236}">
                    <a16:creationId xmlns:a16="http://schemas.microsoft.com/office/drawing/2014/main" id="{F2B21A93-3265-D848-8DF4-BAFF9666D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7562" y="6463395"/>
                <a:ext cx="564564" cy="582683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4" name="Freeform 771">
                <a:extLst>
                  <a:ext uri="{FF2B5EF4-FFF2-40B4-BE49-F238E27FC236}">
                    <a16:creationId xmlns:a16="http://schemas.microsoft.com/office/drawing/2014/main" id="{CF07108B-BB84-054B-A101-AC59595C8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1166" y="6127803"/>
                <a:ext cx="205617" cy="420417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5" name="Freeform 772">
                <a:extLst>
                  <a:ext uri="{FF2B5EF4-FFF2-40B4-BE49-F238E27FC236}">
                    <a16:creationId xmlns:a16="http://schemas.microsoft.com/office/drawing/2014/main" id="{B958ABB8-6A4C-4D4D-8823-336D57EBC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80" y="6374887"/>
                <a:ext cx="777151" cy="792893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6" name="Freeform 773">
                <a:extLst>
                  <a:ext uri="{FF2B5EF4-FFF2-40B4-BE49-F238E27FC236}">
                    <a16:creationId xmlns:a16="http://schemas.microsoft.com/office/drawing/2014/main" id="{4F8078DC-8191-FB4F-8C16-680C7C151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3550" y="6710485"/>
                <a:ext cx="428652" cy="368788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7" name="Freeform 774">
                <a:extLst>
                  <a:ext uri="{FF2B5EF4-FFF2-40B4-BE49-F238E27FC236}">
                    <a16:creationId xmlns:a16="http://schemas.microsoft.com/office/drawing/2014/main" id="{C8C5A257-2810-5341-80A1-76F659ECC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9162" y="6190495"/>
                <a:ext cx="613353" cy="519990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638" name="Freeform 775">
                <a:extLst>
                  <a:ext uri="{FF2B5EF4-FFF2-40B4-BE49-F238E27FC236}">
                    <a16:creationId xmlns:a16="http://schemas.microsoft.com/office/drawing/2014/main" id="{C6E859FA-F8F3-054C-8BC9-51157F2B5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3" y="6138865"/>
                <a:ext cx="1059431" cy="1069479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ADFEF313-8F0B-674D-BE91-E7752A2D2972}"/>
              </a:ext>
            </a:extLst>
          </p:cNvPr>
          <p:cNvGrpSpPr/>
          <p:nvPr/>
        </p:nvGrpSpPr>
        <p:grpSpPr>
          <a:xfrm>
            <a:off x="9464712" y="5394960"/>
            <a:ext cx="6043182" cy="6750792"/>
            <a:chOff x="3070403" y="2085909"/>
            <a:chExt cx="7991034" cy="9544182"/>
          </a:xfrm>
          <a:solidFill>
            <a:schemeClr val="accent1"/>
          </a:solidFill>
        </p:grpSpPr>
        <p:sp>
          <p:nvSpPr>
            <p:cNvPr id="440" name="Freeform 776">
              <a:extLst>
                <a:ext uri="{FF2B5EF4-FFF2-40B4-BE49-F238E27FC236}">
                  <a16:creationId xmlns:a16="http://schemas.microsoft.com/office/drawing/2014/main" id="{18066921-E406-F547-A6DA-37D41520D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389" y="2085909"/>
              <a:ext cx="3119048" cy="2459804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4CEB49C0-2D9B-7A46-9888-8B86012EB2D4}"/>
                </a:ext>
              </a:extLst>
            </p:cNvPr>
            <p:cNvGrpSpPr/>
            <p:nvPr/>
          </p:nvGrpSpPr>
          <p:grpSpPr>
            <a:xfrm>
              <a:off x="3070403" y="2130164"/>
              <a:ext cx="7907395" cy="9499927"/>
              <a:chOff x="3070403" y="2130164"/>
              <a:chExt cx="7907395" cy="9499927"/>
            </a:xfrm>
            <a:grpFill/>
          </p:grpSpPr>
          <p:sp>
            <p:nvSpPr>
              <p:cNvPr id="442" name="Freeform 781">
                <a:extLst>
                  <a:ext uri="{FF2B5EF4-FFF2-40B4-BE49-F238E27FC236}">
                    <a16:creationId xmlns:a16="http://schemas.microsoft.com/office/drawing/2014/main" id="{1F9BFBE7-90FB-9E40-AF57-7D6A0D637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8206" y="2130164"/>
                <a:ext cx="94095" cy="44255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3" name="Freeform 405">
                <a:extLst>
                  <a:ext uri="{FF2B5EF4-FFF2-40B4-BE49-F238E27FC236}">
                    <a16:creationId xmlns:a16="http://schemas.microsoft.com/office/drawing/2014/main" id="{BFFC9077-EED5-D949-8C3D-5197A5530F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2" y="3959344"/>
                <a:ext cx="550626" cy="283968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4" name="Freeform 512">
                <a:extLst>
                  <a:ext uri="{FF2B5EF4-FFF2-40B4-BE49-F238E27FC236}">
                    <a16:creationId xmlns:a16="http://schemas.microsoft.com/office/drawing/2014/main" id="{7A2319E7-EE15-6F4D-9AFC-53559B2BA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11379319"/>
                <a:ext cx="121974" cy="66379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5" name="Freeform 513">
                <a:extLst>
                  <a:ext uri="{FF2B5EF4-FFF2-40B4-BE49-F238E27FC236}">
                    <a16:creationId xmlns:a16="http://schemas.microsoft.com/office/drawing/2014/main" id="{4BDE8A8D-2DF3-3A48-A395-99CE5CB3E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599" y="11445698"/>
                <a:ext cx="90610" cy="66379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6" name="Freeform 514">
                <a:extLst>
                  <a:ext uri="{FF2B5EF4-FFF2-40B4-BE49-F238E27FC236}">
                    <a16:creationId xmlns:a16="http://schemas.microsoft.com/office/drawing/2014/main" id="{EF45DA18-68CC-A141-80F4-7867E25EF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11360879"/>
                <a:ext cx="80154" cy="51630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7" name="Freeform 515">
                <a:extLst>
                  <a:ext uri="{FF2B5EF4-FFF2-40B4-BE49-F238E27FC236}">
                    <a16:creationId xmlns:a16="http://schemas.microsoft.com/office/drawing/2014/main" id="{22B50BE3-C5EE-E140-8E5C-FCF06867C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11401446"/>
                <a:ext cx="83638" cy="55320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8" name="Freeform 516">
                <a:extLst>
                  <a:ext uri="{FF2B5EF4-FFF2-40B4-BE49-F238E27FC236}">
                    <a16:creationId xmlns:a16="http://schemas.microsoft.com/office/drawing/2014/main" id="{AF8AE434-254B-E944-AA9D-708DC7E99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327686"/>
                <a:ext cx="31364" cy="33190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9" name="Freeform 517">
                <a:extLst>
                  <a:ext uri="{FF2B5EF4-FFF2-40B4-BE49-F238E27FC236}">
                    <a16:creationId xmlns:a16="http://schemas.microsoft.com/office/drawing/2014/main" id="{18E2E7D3-54F8-2945-877D-D6143226B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239179"/>
                <a:ext cx="73184" cy="77445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0" name="Freeform 518">
                <a:extLst>
                  <a:ext uri="{FF2B5EF4-FFF2-40B4-BE49-F238E27FC236}">
                    <a16:creationId xmlns:a16="http://schemas.microsoft.com/office/drawing/2014/main" id="{B24A2CA0-8206-944D-B512-19B69CD54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9960" y="11099041"/>
                <a:ext cx="52274" cy="118010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1" name="Freeform 519">
                <a:extLst>
                  <a:ext uri="{FF2B5EF4-FFF2-40B4-BE49-F238E27FC236}">
                    <a16:creationId xmlns:a16="http://schemas.microsoft.com/office/drawing/2014/main" id="{E966AB4F-9EAB-6C43-8B41-54168AC5F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194924"/>
                <a:ext cx="31364" cy="66379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2" name="Freeform 520">
                <a:extLst>
                  <a:ext uri="{FF2B5EF4-FFF2-40B4-BE49-F238E27FC236}">
                    <a16:creationId xmlns:a16="http://schemas.microsoft.com/office/drawing/2014/main" id="{823F0241-F611-C24F-9902-42B0AE211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054786"/>
                <a:ext cx="52274" cy="77445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3" name="Freeform 521">
                <a:extLst>
                  <a:ext uri="{FF2B5EF4-FFF2-40B4-BE49-F238E27FC236}">
                    <a16:creationId xmlns:a16="http://schemas.microsoft.com/office/drawing/2014/main" id="{B9995A4B-4986-8E4B-A4AA-AEA8A30B1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83" y="10840889"/>
                <a:ext cx="52274" cy="51630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4" name="Freeform 522">
                <a:extLst>
                  <a:ext uri="{FF2B5EF4-FFF2-40B4-BE49-F238E27FC236}">
                    <a16:creationId xmlns:a16="http://schemas.microsoft.com/office/drawing/2014/main" id="{23291F7A-3555-A745-BE96-646C23A45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38" y="10645434"/>
                <a:ext cx="62727" cy="118010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5" name="Freeform 523">
                <a:extLst>
                  <a:ext uri="{FF2B5EF4-FFF2-40B4-BE49-F238E27FC236}">
                    <a16:creationId xmlns:a16="http://schemas.microsoft.com/office/drawing/2014/main" id="{6037E500-377E-204E-AC85-394466D1C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7848" y="7577132"/>
                <a:ext cx="48790" cy="44255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6" name="Freeform 524">
                <a:extLst>
                  <a:ext uri="{FF2B5EF4-FFF2-40B4-BE49-F238E27FC236}">
                    <a16:creationId xmlns:a16="http://schemas.microsoft.com/office/drawing/2014/main" id="{C737CDC5-08A2-FF4A-A563-DC6A8CEAB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6955" y="7643515"/>
                <a:ext cx="59243" cy="84822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7" name="Freeform 525">
                <a:extLst>
                  <a:ext uri="{FF2B5EF4-FFF2-40B4-BE49-F238E27FC236}">
                    <a16:creationId xmlns:a16="http://schemas.microsoft.com/office/drawing/2014/main" id="{396A7EE4-9DA8-F14D-9D89-630D4DE07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037" y="8229885"/>
                <a:ext cx="142883" cy="140138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8" name="Freeform 526">
                <a:extLst>
                  <a:ext uri="{FF2B5EF4-FFF2-40B4-BE49-F238E27FC236}">
                    <a16:creationId xmlns:a16="http://schemas.microsoft.com/office/drawing/2014/main" id="{34C69261-7EC5-2B44-827A-C78C4F257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43" y="7230476"/>
                <a:ext cx="101063" cy="44255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9" name="Freeform 527">
                <a:extLst>
                  <a:ext uri="{FF2B5EF4-FFF2-40B4-BE49-F238E27FC236}">
                    <a16:creationId xmlns:a16="http://schemas.microsoft.com/office/drawing/2014/main" id="{CCA98EB8-97FC-5448-9DB0-EDC6C5A28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7219410"/>
                <a:ext cx="115005" cy="55320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0" name="Freeform 528">
                <a:extLst>
                  <a:ext uri="{FF2B5EF4-FFF2-40B4-BE49-F238E27FC236}">
                    <a16:creationId xmlns:a16="http://schemas.microsoft.com/office/drawing/2014/main" id="{1677E3ED-3838-8342-A88D-F37738918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6972326"/>
                <a:ext cx="529716" cy="195458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1" name="Freeform 529">
                <a:extLst>
                  <a:ext uri="{FF2B5EF4-FFF2-40B4-BE49-F238E27FC236}">
                    <a16:creationId xmlns:a16="http://schemas.microsoft.com/office/drawing/2014/main" id="{CB39EB02-67A5-E645-9213-21ED0FD3C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6854313"/>
                <a:ext cx="41820" cy="40568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2" name="Freeform 530">
                <a:extLst>
                  <a:ext uri="{FF2B5EF4-FFF2-40B4-BE49-F238E27FC236}">
                    <a16:creationId xmlns:a16="http://schemas.microsoft.com/office/drawing/2014/main" id="{59195AFA-042C-D14E-A5E6-9D98FAF17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4511" y="7079273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3" name="Freeform 531">
                <a:extLst>
                  <a:ext uri="{FF2B5EF4-FFF2-40B4-BE49-F238E27FC236}">
                    <a16:creationId xmlns:a16="http://schemas.microsoft.com/office/drawing/2014/main" id="{CF977865-72C0-C94F-8DE7-C3AE19780F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5486118"/>
                <a:ext cx="59243" cy="110635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4" name="Freeform 532">
                <a:extLst>
                  <a:ext uri="{FF2B5EF4-FFF2-40B4-BE49-F238E27FC236}">
                    <a16:creationId xmlns:a16="http://schemas.microsoft.com/office/drawing/2014/main" id="{836F46D6-471D-D746-BF3D-D66AC98DF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745" y="5541436"/>
                <a:ext cx="73184" cy="44255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5" name="Freeform 533">
                <a:extLst>
                  <a:ext uri="{FF2B5EF4-FFF2-40B4-BE49-F238E27FC236}">
                    <a16:creationId xmlns:a16="http://schemas.microsoft.com/office/drawing/2014/main" id="{D7914764-1A1F-A646-9EE9-449D11693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3614" y="5497180"/>
                <a:ext cx="153338" cy="77445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6" name="Freeform 534">
                <a:extLst>
                  <a:ext uri="{FF2B5EF4-FFF2-40B4-BE49-F238E27FC236}">
                    <a16:creationId xmlns:a16="http://schemas.microsoft.com/office/drawing/2014/main" id="{B95270DE-0061-4346-B11D-2CEA9706D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4983" y="5283283"/>
                <a:ext cx="160306" cy="84822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7" name="Freeform 535">
                <a:extLst>
                  <a:ext uri="{FF2B5EF4-FFF2-40B4-BE49-F238E27FC236}">
                    <a16:creationId xmlns:a16="http://schemas.microsoft.com/office/drawing/2014/main" id="{C8C64330-833E-FA41-BC88-53090E4EA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385" y="5172648"/>
                <a:ext cx="327588" cy="335595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8" name="Freeform 536">
                <a:extLst>
                  <a:ext uri="{FF2B5EF4-FFF2-40B4-BE49-F238E27FC236}">
                    <a16:creationId xmlns:a16="http://schemas.microsoft.com/office/drawing/2014/main" id="{37A6AFE0-246D-C74B-B3B5-85C24BB1E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43" y="5412358"/>
                <a:ext cx="83638" cy="106947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9" name="Freeform 537">
                <a:extLst>
                  <a:ext uri="{FF2B5EF4-FFF2-40B4-BE49-F238E27FC236}">
                    <a16:creationId xmlns:a16="http://schemas.microsoft.com/office/drawing/2014/main" id="{05DC1631-BD7D-744E-A628-A18DD0A4A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10" y="4372381"/>
                <a:ext cx="31364" cy="6269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0" name="Freeform 538">
                <a:extLst>
                  <a:ext uri="{FF2B5EF4-FFF2-40B4-BE49-F238E27FC236}">
                    <a16:creationId xmlns:a16="http://schemas.microsoft.com/office/drawing/2014/main" id="{FA799572-6EC8-A746-AE45-E108D25AE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372" y="4479332"/>
                <a:ext cx="31364" cy="33190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1" name="Freeform 539">
                <a:extLst>
                  <a:ext uri="{FF2B5EF4-FFF2-40B4-BE49-F238E27FC236}">
                    <a16:creationId xmlns:a16="http://schemas.microsoft.com/office/drawing/2014/main" id="{2B81B469-5D10-E548-907A-F0F332912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5405" y="5054638"/>
                <a:ext cx="69700" cy="44255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2" name="Freeform 540">
                <a:extLst>
                  <a:ext uri="{FF2B5EF4-FFF2-40B4-BE49-F238E27FC236}">
                    <a16:creationId xmlns:a16="http://schemas.microsoft.com/office/drawing/2014/main" id="{7593050C-AF3A-B544-A25D-C23183ECB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922" y="4792800"/>
                <a:ext cx="62727" cy="66379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3" name="Freeform 541">
                <a:extLst>
                  <a:ext uri="{FF2B5EF4-FFF2-40B4-BE49-F238E27FC236}">
                    <a16:creationId xmlns:a16="http://schemas.microsoft.com/office/drawing/2014/main" id="{9791B429-BE1C-C149-A798-4F4790CEA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59" y="4328126"/>
                <a:ext cx="62727" cy="77445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4" name="Freeform 542">
                <a:extLst>
                  <a:ext uri="{FF2B5EF4-FFF2-40B4-BE49-F238E27FC236}">
                    <a16:creationId xmlns:a16="http://schemas.microsoft.com/office/drawing/2014/main" id="{1FF69FDD-31EC-AE4C-A8D6-CCD8CF22D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310" y="4283873"/>
                <a:ext cx="121974" cy="66379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5" name="Freeform 543">
                <a:extLst>
                  <a:ext uri="{FF2B5EF4-FFF2-40B4-BE49-F238E27FC236}">
                    <a16:creationId xmlns:a16="http://schemas.microsoft.com/office/drawing/2014/main" id="{5DFBF19D-73A1-E047-BE1D-BD9250CBE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197" y="4243306"/>
                <a:ext cx="69700" cy="29502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6" name="Freeform 544">
                <a:extLst>
                  <a:ext uri="{FF2B5EF4-FFF2-40B4-BE49-F238E27FC236}">
                    <a16:creationId xmlns:a16="http://schemas.microsoft.com/office/drawing/2014/main" id="{E97E9AA3-5ECC-EE46-964A-2CF2027DE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0" y="4025723"/>
                <a:ext cx="348498" cy="258152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7" name="Freeform 545">
                <a:extLst>
                  <a:ext uri="{FF2B5EF4-FFF2-40B4-BE49-F238E27FC236}">
                    <a16:creationId xmlns:a16="http://schemas.microsoft.com/office/drawing/2014/main" id="{29CE94B7-58C6-E44E-AA2D-A7E43ED8F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4003593"/>
                <a:ext cx="69700" cy="55320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8" name="Freeform 546">
                <a:extLst>
                  <a:ext uri="{FF2B5EF4-FFF2-40B4-BE49-F238E27FC236}">
                    <a16:creationId xmlns:a16="http://schemas.microsoft.com/office/drawing/2014/main" id="{54EA4FF0-7367-A64B-B727-B04E5C515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2065" y="4014659"/>
                <a:ext cx="38336" cy="55320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9" name="Freeform 547">
                <a:extLst>
                  <a:ext uri="{FF2B5EF4-FFF2-40B4-BE49-F238E27FC236}">
                    <a16:creationId xmlns:a16="http://schemas.microsoft.com/office/drawing/2014/main" id="{BE8006F1-51AC-714F-87B8-64CA6F9CD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970" y="3808141"/>
                <a:ext cx="31364" cy="66379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0" name="Freeform 548">
                <a:extLst>
                  <a:ext uri="{FF2B5EF4-FFF2-40B4-BE49-F238E27FC236}">
                    <a16:creationId xmlns:a16="http://schemas.microsoft.com/office/drawing/2014/main" id="{2AD26F8D-EBE0-7A42-B362-DDD3C350E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3243899"/>
                <a:ext cx="1470658" cy="1139547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1" name="Freeform 549">
                <a:extLst>
                  <a:ext uri="{FF2B5EF4-FFF2-40B4-BE49-F238E27FC236}">
                    <a16:creationId xmlns:a16="http://schemas.microsoft.com/office/drawing/2014/main" id="{A555DEA0-E480-5C4F-A6D9-710054677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8" y="4306004"/>
                <a:ext cx="62727" cy="22128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2" name="Freeform 550">
                <a:extLst>
                  <a:ext uri="{FF2B5EF4-FFF2-40B4-BE49-F238E27FC236}">
                    <a16:creationId xmlns:a16="http://schemas.microsoft.com/office/drawing/2014/main" id="{632E7F23-393C-5E47-B4B4-F4DC8ECDA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3830269"/>
                <a:ext cx="83638" cy="22128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3" name="Freeform 551">
                <a:extLst>
                  <a:ext uri="{FF2B5EF4-FFF2-40B4-BE49-F238E27FC236}">
                    <a16:creationId xmlns:a16="http://schemas.microsoft.com/office/drawing/2014/main" id="{371972A7-A39C-4848-9603-C2BF5A4FB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9353" y="3808141"/>
                <a:ext cx="121974" cy="106947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4" name="Freeform 552">
                <a:extLst>
                  <a:ext uri="{FF2B5EF4-FFF2-40B4-BE49-F238E27FC236}">
                    <a16:creationId xmlns:a16="http://schemas.microsoft.com/office/drawing/2014/main" id="{4CB3D782-7673-BD4E-B623-FB847E0CF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833" y="3712256"/>
                <a:ext cx="69700" cy="40568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5" name="Freeform 553">
                <a:extLst>
                  <a:ext uri="{FF2B5EF4-FFF2-40B4-BE49-F238E27FC236}">
                    <a16:creationId xmlns:a16="http://schemas.microsoft.com/office/drawing/2014/main" id="{97F617D4-8CA5-5341-8F93-49FE8E84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899" y="3701191"/>
                <a:ext cx="62727" cy="33190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6" name="Freeform 554">
                <a:extLst>
                  <a:ext uri="{FF2B5EF4-FFF2-40B4-BE49-F238E27FC236}">
                    <a16:creationId xmlns:a16="http://schemas.microsoft.com/office/drawing/2014/main" id="{409BF1D6-882F-D247-9D05-FC5D8D4B6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9653" y="3679066"/>
                <a:ext cx="48790" cy="22128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7" name="Freeform 555">
                <a:extLst>
                  <a:ext uri="{FF2B5EF4-FFF2-40B4-BE49-F238E27FC236}">
                    <a16:creationId xmlns:a16="http://schemas.microsoft.com/office/drawing/2014/main" id="{3C6C6A36-8B97-394D-BE42-EDC32E5491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195" y="3266024"/>
                <a:ext cx="268342" cy="121701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8" name="Freeform 556">
                <a:extLst>
                  <a:ext uri="{FF2B5EF4-FFF2-40B4-BE49-F238E27FC236}">
                    <a16:creationId xmlns:a16="http://schemas.microsoft.com/office/drawing/2014/main" id="{19DAE016-CC92-234D-9A25-D95E5C269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594" y="5227968"/>
                <a:ext cx="296221" cy="20652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9" name="Freeform 557">
                <a:extLst>
                  <a:ext uri="{FF2B5EF4-FFF2-40B4-BE49-F238E27FC236}">
                    <a16:creationId xmlns:a16="http://schemas.microsoft.com/office/drawing/2014/main" id="{AF78339B-F29A-DE41-BD8D-68A130F45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104" y="4988256"/>
                <a:ext cx="132428" cy="151203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0" name="Freeform 558">
                <a:extLst>
                  <a:ext uri="{FF2B5EF4-FFF2-40B4-BE49-F238E27FC236}">
                    <a16:creationId xmlns:a16="http://schemas.microsoft.com/office/drawing/2014/main" id="{9FE732AE-850E-7A40-B645-407764864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59" y="4814926"/>
                <a:ext cx="41820" cy="44255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1" name="Freeform 559">
                <a:extLst>
                  <a:ext uri="{FF2B5EF4-FFF2-40B4-BE49-F238E27FC236}">
                    <a16:creationId xmlns:a16="http://schemas.microsoft.com/office/drawing/2014/main" id="{5832274B-1977-2D43-BEDC-3AB643DBA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7282" y="4763299"/>
                <a:ext cx="62727" cy="6269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2" name="Freeform 560">
                <a:extLst>
                  <a:ext uri="{FF2B5EF4-FFF2-40B4-BE49-F238E27FC236}">
                    <a16:creationId xmlns:a16="http://schemas.microsoft.com/office/drawing/2014/main" id="{A078E1FC-04BE-DD4F-9B93-B74329124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403" y="4781736"/>
                <a:ext cx="38336" cy="66379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3" name="Freeform 561">
                <a:extLst>
                  <a:ext uri="{FF2B5EF4-FFF2-40B4-BE49-F238E27FC236}">
                    <a16:creationId xmlns:a16="http://schemas.microsoft.com/office/drawing/2014/main" id="{64E311C5-7773-064D-9664-CE2B8660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73" y="4719040"/>
                <a:ext cx="52274" cy="118010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4" name="Freeform 562">
                <a:extLst>
                  <a:ext uri="{FF2B5EF4-FFF2-40B4-BE49-F238E27FC236}">
                    <a16:creationId xmlns:a16="http://schemas.microsoft.com/office/drawing/2014/main" id="{EFE4D6DF-318C-124E-8CCF-69CAA40B9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853" y="4674786"/>
                <a:ext cx="73184" cy="77445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5" name="Freeform 563">
                <a:extLst>
                  <a:ext uri="{FF2B5EF4-FFF2-40B4-BE49-F238E27FC236}">
                    <a16:creationId xmlns:a16="http://schemas.microsoft.com/office/drawing/2014/main" id="{68DACF02-989E-6C47-8E35-728B729DD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38" y="4674786"/>
                <a:ext cx="69700" cy="99573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6" name="Freeform 564">
                <a:extLst>
                  <a:ext uri="{FF2B5EF4-FFF2-40B4-BE49-F238E27FC236}">
                    <a16:creationId xmlns:a16="http://schemas.microsoft.com/office/drawing/2014/main" id="{880B3221-9327-C643-A133-8C2644121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126" y="4696914"/>
                <a:ext cx="31364" cy="11063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7" name="Freeform 565">
                <a:extLst>
                  <a:ext uri="{FF2B5EF4-FFF2-40B4-BE49-F238E27FC236}">
                    <a16:creationId xmlns:a16="http://schemas.microsoft.com/office/drawing/2014/main" id="{700D945D-672F-7646-8D41-B4A296184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367" y="4707979"/>
                <a:ext cx="135912" cy="73757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8" name="Freeform 566">
                <a:extLst>
                  <a:ext uri="{FF2B5EF4-FFF2-40B4-BE49-F238E27FC236}">
                    <a16:creationId xmlns:a16="http://schemas.microsoft.com/office/drawing/2014/main" id="{488D8A22-782C-2F4B-AFAA-42C4F7E8D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641" y="4641596"/>
                <a:ext cx="83638" cy="77445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9" name="Freeform 567">
                <a:extLst>
                  <a:ext uri="{FF2B5EF4-FFF2-40B4-BE49-F238E27FC236}">
                    <a16:creationId xmlns:a16="http://schemas.microsoft.com/office/drawing/2014/main" id="{4152AC3D-F587-104C-A251-AA8EBA4DA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651" y="4936623"/>
                <a:ext cx="101063" cy="40568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0" name="Freeform 568">
                <a:extLst>
                  <a:ext uri="{FF2B5EF4-FFF2-40B4-BE49-F238E27FC236}">
                    <a16:creationId xmlns:a16="http://schemas.microsoft.com/office/drawing/2014/main" id="{BC6DB2E5-CAE6-3C43-A716-7033D059D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77" y="4999318"/>
                <a:ext cx="59243" cy="55320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1" name="Freeform 569">
                <a:extLst>
                  <a:ext uri="{FF2B5EF4-FFF2-40B4-BE49-F238E27FC236}">
                    <a16:creationId xmlns:a16="http://schemas.microsoft.com/office/drawing/2014/main" id="{8DE744A6-0510-0443-9964-452002C22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191" y="3656936"/>
                <a:ext cx="212583" cy="140138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2" name="Freeform 570">
                <a:extLst>
                  <a:ext uri="{FF2B5EF4-FFF2-40B4-BE49-F238E27FC236}">
                    <a16:creationId xmlns:a16="http://schemas.microsoft.com/office/drawing/2014/main" id="{680A7869-CE3A-6040-AAC9-C7BDEE76E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009" y="3723319"/>
                <a:ext cx="52274" cy="40568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3" name="Freeform 571">
                <a:extLst>
                  <a:ext uri="{FF2B5EF4-FFF2-40B4-BE49-F238E27FC236}">
                    <a16:creationId xmlns:a16="http://schemas.microsoft.com/office/drawing/2014/main" id="{3E6E7185-CE6F-FF4A-8AD5-63F2B963A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278" y="3763883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4" name="Freeform 572">
                <a:extLst>
                  <a:ext uri="{FF2B5EF4-FFF2-40B4-BE49-F238E27FC236}">
                    <a16:creationId xmlns:a16="http://schemas.microsoft.com/office/drawing/2014/main" id="{A6D311DF-A4D3-C44B-8635-F6260E16B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310279"/>
                <a:ext cx="940942" cy="486798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5" name="Freeform 573">
                <a:extLst>
                  <a:ext uri="{FF2B5EF4-FFF2-40B4-BE49-F238E27FC236}">
                    <a16:creationId xmlns:a16="http://schemas.microsoft.com/office/drawing/2014/main" id="{D975150B-65D5-B94A-B188-529079529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6877" y="3266024"/>
                <a:ext cx="142883" cy="99573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6" name="Freeform 574">
                <a:extLst>
                  <a:ext uri="{FF2B5EF4-FFF2-40B4-BE49-F238E27FC236}">
                    <a16:creationId xmlns:a16="http://schemas.microsoft.com/office/drawing/2014/main" id="{90FA84C1-E02B-8444-A6BE-2FF6AF8C4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3221769"/>
                <a:ext cx="324101" cy="317157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7" name="Freeform 575">
                <a:extLst>
                  <a:ext uri="{FF2B5EF4-FFF2-40B4-BE49-F238E27FC236}">
                    <a16:creationId xmlns:a16="http://schemas.microsoft.com/office/drawing/2014/main" id="{6E88E489-00CB-A94F-82D4-96614A6B3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410" y="3221769"/>
                <a:ext cx="285766" cy="23971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8" name="Freeform 576">
                <a:extLst>
                  <a:ext uri="{FF2B5EF4-FFF2-40B4-BE49-F238E27FC236}">
                    <a16:creationId xmlns:a16="http://schemas.microsoft.com/office/drawing/2014/main" id="{96602618-B515-FB43-A174-F91C7F5DF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509" y="3192266"/>
                <a:ext cx="550626" cy="357723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9" name="Freeform 577">
                <a:extLst>
                  <a:ext uri="{FF2B5EF4-FFF2-40B4-BE49-F238E27FC236}">
                    <a16:creationId xmlns:a16="http://schemas.microsoft.com/office/drawing/2014/main" id="{6ECE4D2F-A503-D247-AEC7-3F2D024A1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395" y="3092694"/>
                <a:ext cx="73184" cy="44255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0" name="Freeform 578">
                <a:extLst>
                  <a:ext uri="{FF2B5EF4-FFF2-40B4-BE49-F238E27FC236}">
                    <a16:creationId xmlns:a16="http://schemas.microsoft.com/office/drawing/2014/main" id="{9768311C-BD5E-E84E-BBAB-88C4E9D05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616" y="2897239"/>
                <a:ext cx="613353" cy="30609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1" name="Freeform 579">
                <a:extLst>
                  <a:ext uri="{FF2B5EF4-FFF2-40B4-BE49-F238E27FC236}">
                    <a16:creationId xmlns:a16="http://schemas.microsoft.com/office/drawing/2014/main" id="{1FCB74E9-1DFE-074B-847D-901272702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018939"/>
                <a:ext cx="104549" cy="73757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2" name="Freeform 580">
                <a:extLst>
                  <a:ext uri="{FF2B5EF4-FFF2-40B4-BE49-F238E27FC236}">
                    <a16:creationId xmlns:a16="http://schemas.microsoft.com/office/drawing/2014/main" id="{514421F7-9A04-BE42-BA95-F2F5575DF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847" y="2856674"/>
                <a:ext cx="376377" cy="184395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3" name="Freeform 581">
                <a:extLst>
                  <a:ext uri="{FF2B5EF4-FFF2-40B4-BE49-F238E27FC236}">
                    <a16:creationId xmlns:a16="http://schemas.microsoft.com/office/drawing/2014/main" id="{3051FD4D-515C-3B40-84B6-F35E8D6A5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589" y="2930426"/>
                <a:ext cx="80154" cy="22128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4" name="Freeform 582">
                <a:extLst>
                  <a:ext uri="{FF2B5EF4-FFF2-40B4-BE49-F238E27FC236}">
                    <a16:creationId xmlns:a16="http://schemas.microsoft.com/office/drawing/2014/main" id="{3486579C-6081-1548-AC20-C84A00EDA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289" y="2779230"/>
                <a:ext cx="216069" cy="106947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5" name="Freeform 583">
                <a:extLst>
                  <a:ext uri="{FF2B5EF4-FFF2-40B4-BE49-F238E27FC236}">
                    <a16:creationId xmlns:a16="http://schemas.microsoft.com/office/drawing/2014/main" id="{00AB06C1-47DD-E441-8FDF-0EC236B5D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678" y="2801354"/>
                <a:ext cx="80154" cy="44255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6" name="Freeform 584">
                <a:extLst>
                  <a:ext uri="{FF2B5EF4-FFF2-40B4-BE49-F238E27FC236}">
                    <a16:creationId xmlns:a16="http://schemas.microsoft.com/office/drawing/2014/main" id="{AD2D46F1-BFB7-2346-8444-69FCFE7FF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199" y="2701782"/>
                <a:ext cx="216069" cy="77445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7" name="Freeform 585">
                <a:extLst>
                  <a:ext uri="{FF2B5EF4-FFF2-40B4-BE49-F238E27FC236}">
                    <a16:creationId xmlns:a16="http://schemas.microsoft.com/office/drawing/2014/main" id="{C316571B-6DFF-7C4B-8185-20151E9A4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942" y="2930426"/>
                <a:ext cx="285766" cy="20652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8" name="Freeform 586">
                <a:extLst>
                  <a:ext uri="{FF2B5EF4-FFF2-40B4-BE49-F238E27FC236}">
                    <a16:creationId xmlns:a16="http://schemas.microsoft.com/office/drawing/2014/main" id="{48034A87-AD8D-1846-930B-84B364E8D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579" y="3030002"/>
                <a:ext cx="90610" cy="29502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9" name="Freeform 587">
                <a:extLst>
                  <a:ext uri="{FF2B5EF4-FFF2-40B4-BE49-F238E27FC236}">
                    <a16:creationId xmlns:a16="http://schemas.microsoft.com/office/drawing/2014/main" id="{72726D61-1A35-1A48-8F1F-047D662C6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69" y="3018939"/>
                <a:ext cx="83638" cy="22128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0" name="Freeform 588">
                <a:extLst>
                  <a:ext uri="{FF2B5EF4-FFF2-40B4-BE49-F238E27FC236}">
                    <a16:creationId xmlns:a16="http://schemas.microsoft.com/office/drawing/2014/main" id="{37C48FBC-7BC1-0B41-8A7C-00DFF868E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8849" y="2985746"/>
                <a:ext cx="104549" cy="55320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1" name="Freeform 589">
                <a:extLst>
                  <a:ext uri="{FF2B5EF4-FFF2-40B4-BE49-F238E27FC236}">
                    <a16:creationId xmlns:a16="http://schemas.microsoft.com/office/drawing/2014/main" id="{A3842A6D-080F-A345-841B-3AF43FAB0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9306" y="2941494"/>
                <a:ext cx="73184" cy="55320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2" name="Freeform 590">
                <a:extLst>
                  <a:ext uri="{FF2B5EF4-FFF2-40B4-BE49-F238E27FC236}">
                    <a16:creationId xmlns:a16="http://schemas.microsoft.com/office/drawing/2014/main" id="{8616446B-9AE2-534C-9BD3-337EF896F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241" y="2812416"/>
                <a:ext cx="121974" cy="95888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3" name="Freeform 591">
                <a:extLst>
                  <a:ext uri="{FF2B5EF4-FFF2-40B4-BE49-F238E27FC236}">
                    <a16:creationId xmlns:a16="http://schemas.microsoft.com/office/drawing/2014/main" id="{E182F689-D581-9E4D-942A-A2AA8641C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2801354"/>
                <a:ext cx="90610" cy="33190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4" name="Freeform 592">
                <a:extLst>
                  <a:ext uri="{FF2B5EF4-FFF2-40B4-BE49-F238E27FC236}">
                    <a16:creationId xmlns:a16="http://schemas.microsoft.com/office/drawing/2014/main" id="{0B7261EA-EE79-0E4D-906F-63CF61202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149" y="2628024"/>
                <a:ext cx="365922" cy="20652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5" name="Freeform 593">
                <a:extLst>
                  <a:ext uri="{FF2B5EF4-FFF2-40B4-BE49-F238E27FC236}">
                    <a16:creationId xmlns:a16="http://schemas.microsoft.com/office/drawing/2014/main" id="{6635B602-EF80-3746-AF69-4F5B51F19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916" y="2528452"/>
                <a:ext cx="111517" cy="55320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6" name="Freeform 594">
                <a:extLst>
                  <a:ext uri="{FF2B5EF4-FFF2-40B4-BE49-F238E27FC236}">
                    <a16:creationId xmlns:a16="http://schemas.microsoft.com/office/drawing/2014/main" id="{6831BCC3-EF2C-F64B-ACFF-DBFEA628D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526" y="2701782"/>
                <a:ext cx="205612" cy="121701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7" name="Freeform 595">
                <a:extLst>
                  <a:ext uri="{FF2B5EF4-FFF2-40B4-BE49-F238E27FC236}">
                    <a16:creationId xmlns:a16="http://schemas.microsoft.com/office/drawing/2014/main" id="{1CF37B6C-AAEA-3941-9902-E886AE19C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531" y="2812416"/>
                <a:ext cx="181217" cy="55320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8" name="Freeform 596">
                <a:extLst>
                  <a:ext uri="{FF2B5EF4-FFF2-40B4-BE49-F238E27FC236}">
                    <a16:creationId xmlns:a16="http://schemas.microsoft.com/office/drawing/2014/main" id="{0A01FF80-C451-CA46-9BA4-2F9C778AF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3059504"/>
                <a:ext cx="170762" cy="121701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29" name="Freeform 597">
                <a:extLst>
                  <a:ext uri="{FF2B5EF4-FFF2-40B4-BE49-F238E27FC236}">
                    <a16:creationId xmlns:a16="http://schemas.microsoft.com/office/drawing/2014/main" id="{D1FAFF1A-15A8-9048-93D5-F6E502988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0230" y="3030002"/>
                <a:ext cx="41820" cy="29502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0" name="Freeform 598">
                <a:extLst>
                  <a:ext uri="{FF2B5EF4-FFF2-40B4-BE49-F238E27FC236}">
                    <a16:creationId xmlns:a16="http://schemas.microsoft.com/office/drawing/2014/main" id="{E3867745-83F7-574F-8DF0-6CBD7B3A5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4933" y="2834544"/>
                <a:ext cx="90610" cy="6269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1" name="Freeform 599">
                <a:extLst>
                  <a:ext uri="{FF2B5EF4-FFF2-40B4-BE49-F238E27FC236}">
                    <a16:creationId xmlns:a16="http://schemas.microsoft.com/office/drawing/2014/main" id="{D31F7404-111A-E044-8FCC-53D9B351D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722" y="2930426"/>
                <a:ext cx="31364" cy="44255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2" name="Freeform 600">
                <a:extLst>
                  <a:ext uri="{FF2B5EF4-FFF2-40B4-BE49-F238E27FC236}">
                    <a16:creationId xmlns:a16="http://schemas.microsoft.com/office/drawing/2014/main" id="{5B6A1FD0-26EC-CE41-856E-8CE335E24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165" y="2897239"/>
                <a:ext cx="909578" cy="295030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3" name="Freeform 601">
                <a:extLst>
                  <a:ext uri="{FF2B5EF4-FFF2-40B4-BE49-F238E27FC236}">
                    <a16:creationId xmlns:a16="http://schemas.microsoft.com/office/drawing/2014/main" id="{675A2346-2C5F-864F-A14B-A13E90AC1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2388314"/>
                <a:ext cx="602900" cy="401977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4" name="Freeform 602">
                <a:extLst>
                  <a:ext uri="{FF2B5EF4-FFF2-40B4-BE49-F238E27FC236}">
                    <a16:creationId xmlns:a16="http://schemas.microsoft.com/office/drawing/2014/main" id="{73DD0E9A-8CAB-1E47-A3A4-641D3EAFA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4022" y="2141229"/>
                <a:ext cx="1592632" cy="877710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5" name="Freeform 604">
                <a:extLst>
                  <a:ext uri="{FF2B5EF4-FFF2-40B4-BE49-F238E27FC236}">
                    <a16:creationId xmlns:a16="http://schemas.microsoft.com/office/drawing/2014/main" id="{490C8C31-E3AC-FB4D-BCB4-205B7C278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809" y="2628024"/>
                <a:ext cx="142883" cy="55320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6" name="Freeform 605">
                <a:extLst>
                  <a:ext uri="{FF2B5EF4-FFF2-40B4-BE49-F238E27FC236}">
                    <a16:creationId xmlns:a16="http://schemas.microsoft.com/office/drawing/2014/main" id="{757ADD1E-AABE-3F42-A2AD-482795BBA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522" y="2672276"/>
                <a:ext cx="59247" cy="22128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7" name="Freeform 606">
                <a:extLst>
                  <a:ext uri="{FF2B5EF4-FFF2-40B4-BE49-F238E27FC236}">
                    <a16:creationId xmlns:a16="http://schemas.microsoft.com/office/drawing/2014/main" id="{3769F296-4ABE-8245-B760-F01F50B72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379" y="3007874"/>
                <a:ext cx="59247" cy="33193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8" name="Freeform 607">
                <a:extLst>
                  <a:ext uri="{FF2B5EF4-FFF2-40B4-BE49-F238E27FC236}">
                    <a16:creationId xmlns:a16="http://schemas.microsoft.com/office/drawing/2014/main" id="{7258D70C-1249-A244-B1BD-FA5314F43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862" y="4512521"/>
                <a:ext cx="52274" cy="44255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39" name="Freeform 608">
                <a:extLst>
                  <a:ext uri="{FF2B5EF4-FFF2-40B4-BE49-F238E27FC236}">
                    <a16:creationId xmlns:a16="http://schemas.microsoft.com/office/drawing/2014/main" id="{3C48DCD2-B9A7-1946-B964-58CFF3290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050" y="4501456"/>
                <a:ext cx="10457" cy="1106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0" name="Freeform 609">
                <a:extLst>
                  <a:ext uri="{FF2B5EF4-FFF2-40B4-BE49-F238E27FC236}">
                    <a16:creationId xmlns:a16="http://schemas.microsoft.com/office/drawing/2014/main" id="{0B30ADEE-DA1D-F741-A36B-44898AECF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041" y="4512521"/>
                <a:ext cx="69700" cy="66379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1" name="Freeform 614">
                <a:extLst>
                  <a:ext uri="{FF2B5EF4-FFF2-40B4-BE49-F238E27FC236}">
                    <a16:creationId xmlns:a16="http://schemas.microsoft.com/office/drawing/2014/main" id="{8A2461ED-BA4F-7542-8C13-A77127A2D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4850" y="9941052"/>
                <a:ext cx="104549" cy="95888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2" name="Freeform 615">
                <a:extLst>
                  <a:ext uri="{FF2B5EF4-FFF2-40B4-BE49-F238E27FC236}">
                    <a16:creationId xmlns:a16="http://schemas.microsoft.com/office/drawing/2014/main" id="{69CF4745-21DB-FD49-B36D-1B2D7D396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5574626"/>
                <a:ext cx="73184" cy="33193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3" name="Freeform 616">
                <a:extLst>
                  <a:ext uri="{FF2B5EF4-FFF2-40B4-BE49-F238E27FC236}">
                    <a16:creationId xmlns:a16="http://schemas.microsoft.com/office/drawing/2014/main" id="{23E9CF6B-0891-B845-9E2E-773DF14F9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8002" y="11401441"/>
                <a:ext cx="184705" cy="173330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4" name="Freeform 617">
                <a:extLst>
                  <a:ext uri="{FF2B5EF4-FFF2-40B4-BE49-F238E27FC236}">
                    <a16:creationId xmlns:a16="http://schemas.microsoft.com/office/drawing/2014/main" id="{D86A1710-DA99-A54E-B09A-2665B3AA6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2847" y="11379319"/>
                <a:ext cx="306678" cy="250772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5" name="Freeform 618">
                <a:extLst>
                  <a:ext uri="{FF2B5EF4-FFF2-40B4-BE49-F238E27FC236}">
                    <a16:creationId xmlns:a16="http://schemas.microsoft.com/office/drawing/2014/main" id="{67BDC163-C912-CE40-8D42-2DE108B3B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7621385"/>
                <a:ext cx="777151" cy="597432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6" name="Freeform 619">
                <a:extLst>
                  <a:ext uri="{FF2B5EF4-FFF2-40B4-BE49-F238E27FC236}">
                    <a16:creationId xmlns:a16="http://schemas.microsoft.com/office/drawing/2014/main" id="{9DF7A0EC-2842-A645-9E7C-5FC60D639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7783652"/>
                <a:ext cx="264855" cy="413040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7" name="Freeform 620">
                <a:extLst>
                  <a:ext uri="{FF2B5EF4-FFF2-40B4-BE49-F238E27FC236}">
                    <a16:creationId xmlns:a16="http://schemas.microsoft.com/office/drawing/2014/main" id="{829D90E7-AE78-D140-AA84-A171192A7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628" y="7912727"/>
                <a:ext cx="226522" cy="250772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8" name="Freeform 621">
                <a:extLst>
                  <a:ext uri="{FF2B5EF4-FFF2-40B4-BE49-F238E27FC236}">
                    <a16:creationId xmlns:a16="http://schemas.microsoft.com/office/drawing/2014/main" id="{2482C5CC-DE45-5349-A3AD-047FEAB98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333" y="7934858"/>
                <a:ext cx="163794" cy="195460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49" name="Freeform 622">
                <a:extLst>
                  <a:ext uri="{FF2B5EF4-FFF2-40B4-BE49-F238E27FC236}">
                    <a16:creationId xmlns:a16="http://schemas.microsoft.com/office/drawing/2014/main" id="{72F0CAEC-7694-F64C-AC14-1879C7D0C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7566069"/>
                <a:ext cx="825940" cy="910903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0" name="Freeform 623">
                <a:extLst>
                  <a:ext uri="{FF2B5EF4-FFF2-40B4-BE49-F238E27FC236}">
                    <a16:creationId xmlns:a16="http://schemas.microsoft.com/office/drawing/2014/main" id="{B505F61A-FA49-3340-8078-D36262DC3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648" y="8174565"/>
                <a:ext cx="285766" cy="357725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1" name="Freeform 624">
                <a:extLst>
                  <a:ext uri="{FF2B5EF4-FFF2-40B4-BE49-F238E27FC236}">
                    <a16:creationId xmlns:a16="http://schemas.microsoft.com/office/drawing/2014/main" id="{ECA118C2-8A50-E04B-BDA1-93E652009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3284" y="8240948"/>
                <a:ext cx="655175" cy="1028915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2" name="Freeform 625">
                <a:extLst>
                  <a:ext uri="{FF2B5EF4-FFF2-40B4-BE49-F238E27FC236}">
                    <a16:creationId xmlns:a16="http://schemas.microsoft.com/office/drawing/2014/main" id="{681388F9-F4EB-754D-B74E-345454C3A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537" y="9203480"/>
                <a:ext cx="446075" cy="2297540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3" name="Freeform 626">
                <a:extLst>
                  <a:ext uri="{FF2B5EF4-FFF2-40B4-BE49-F238E27FC236}">
                    <a16:creationId xmlns:a16="http://schemas.microsoft.com/office/drawing/2014/main" id="{6322947E-62AB-0746-9E77-2E729C859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729" y="8760935"/>
                <a:ext cx="655175" cy="756013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4" name="Freeform 627">
                <a:extLst>
                  <a:ext uri="{FF2B5EF4-FFF2-40B4-BE49-F238E27FC236}">
                    <a16:creationId xmlns:a16="http://schemas.microsoft.com/office/drawing/2014/main" id="{5570B2A5-E0E6-DB43-8CB3-00A18E661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5137" y="9299363"/>
                <a:ext cx="460016" cy="479422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5" name="Freeform 628">
                <a:extLst>
                  <a:ext uri="{FF2B5EF4-FFF2-40B4-BE49-F238E27FC236}">
                    <a16:creationId xmlns:a16="http://schemas.microsoft.com/office/drawing/2014/main" id="{DE3904B6-78C4-FC44-99C7-F4CF36CF4F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3147" y="7968044"/>
                <a:ext cx="2031735" cy="2179527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6" name="Freeform 629">
                <a:extLst>
                  <a:ext uri="{FF2B5EF4-FFF2-40B4-BE49-F238E27FC236}">
                    <a16:creationId xmlns:a16="http://schemas.microsoft.com/office/drawing/2014/main" id="{33C83EA8-8D9F-A64B-92E7-DB9F12966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749" y="9918925"/>
                <a:ext cx="275312" cy="30240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7" name="Freeform 630">
                <a:extLst>
                  <a:ext uri="{FF2B5EF4-FFF2-40B4-BE49-F238E27FC236}">
                    <a16:creationId xmlns:a16="http://schemas.microsoft.com/office/drawing/2014/main" id="{9BD0A9C2-955C-EA4E-B64E-E263F72AA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9443189"/>
                <a:ext cx="1052459" cy="1936127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8" name="Freeform 631">
                <a:extLst>
                  <a:ext uri="{FF2B5EF4-FFF2-40B4-BE49-F238E27FC236}">
                    <a16:creationId xmlns:a16="http://schemas.microsoft.com/office/drawing/2014/main" id="{A83BD823-2B49-6C4F-94E4-6721C65F0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091" y="7403805"/>
                <a:ext cx="223040" cy="261837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59" name="Freeform 632">
                <a:extLst>
                  <a:ext uri="{FF2B5EF4-FFF2-40B4-BE49-F238E27FC236}">
                    <a16:creationId xmlns:a16="http://schemas.microsoft.com/office/drawing/2014/main" id="{5F6743E2-20F7-5E4E-9204-B2C84932A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793" y="7643512"/>
                <a:ext cx="174248" cy="16226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0" name="Freeform 633">
                <a:extLst>
                  <a:ext uri="{FF2B5EF4-FFF2-40B4-BE49-F238E27FC236}">
                    <a16:creationId xmlns:a16="http://schemas.microsoft.com/office/drawing/2014/main" id="{8CA14A19-8D3F-2642-A961-D79575F8F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7459121"/>
                <a:ext cx="115005" cy="95888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1" name="Freeform 634">
                <a:extLst>
                  <a:ext uri="{FF2B5EF4-FFF2-40B4-BE49-F238E27FC236}">
                    <a16:creationId xmlns:a16="http://schemas.microsoft.com/office/drawing/2014/main" id="{718D5F55-1E5F-7247-A02E-38764B1B1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658" y="7263669"/>
                <a:ext cx="205617" cy="250772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2" name="Freeform 635">
                <a:extLst>
                  <a:ext uri="{FF2B5EF4-FFF2-40B4-BE49-F238E27FC236}">
                    <a16:creationId xmlns:a16="http://schemas.microsoft.com/office/drawing/2014/main" id="{480C5AE6-DD2C-EF4F-99CD-0EBC81248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526" y="6408083"/>
                <a:ext cx="1529904" cy="1039977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3" name="Freeform 636">
                <a:extLst>
                  <a:ext uri="{FF2B5EF4-FFF2-40B4-BE49-F238E27FC236}">
                    <a16:creationId xmlns:a16="http://schemas.microsoft.com/office/drawing/2014/main" id="{499C26AB-05CF-0A42-9C12-EF0F16E76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374303"/>
                <a:ext cx="306678" cy="173330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4" name="Freeform 637">
                <a:extLst>
                  <a:ext uri="{FF2B5EF4-FFF2-40B4-BE49-F238E27FC236}">
                    <a16:creationId xmlns:a16="http://schemas.microsoft.com/office/drawing/2014/main" id="{B21E4450-D98B-9441-96DA-9EC0379D5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230476"/>
                <a:ext cx="73184" cy="16226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5" name="Freeform 638">
                <a:extLst>
                  <a:ext uri="{FF2B5EF4-FFF2-40B4-BE49-F238E27FC236}">
                    <a16:creationId xmlns:a16="http://schemas.microsoft.com/office/drawing/2014/main" id="{349853F5-9467-394D-BE34-CC0254C12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2688" y="7134588"/>
                <a:ext cx="132428" cy="118010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6" name="Freeform 639">
                <a:extLst>
                  <a:ext uri="{FF2B5EF4-FFF2-40B4-BE49-F238E27FC236}">
                    <a16:creationId xmlns:a16="http://schemas.microsoft.com/office/drawing/2014/main" id="{231E72A5-22A3-A047-BD71-23774DB82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65" y="7134588"/>
                <a:ext cx="184705" cy="16226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7" name="Freeform 640">
                <a:extLst>
                  <a:ext uri="{FF2B5EF4-FFF2-40B4-BE49-F238E27FC236}">
                    <a16:creationId xmlns:a16="http://schemas.microsoft.com/office/drawing/2014/main" id="{D0661414-8278-F044-ACBC-4C16718B3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403" y="3527861"/>
                <a:ext cx="1982950" cy="1408762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8" name="Freeform 641">
                <a:extLst>
                  <a:ext uri="{FF2B5EF4-FFF2-40B4-BE49-F238E27FC236}">
                    <a16:creationId xmlns:a16="http://schemas.microsoft.com/office/drawing/2014/main" id="{4F60808B-584A-894C-8635-AC1131EA9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751" y="5323848"/>
                <a:ext cx="2951770" cy="1548902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69" name="Freeform 642">
                <a:extLst>
                  <a:ext uri="{FF2B5EF4-FFF2-40B4-BE49-F238E27FC236}">
                    <a16:creationId xmlns:a16="http://schemas.microsoft.com/office/drawing/2014/main" id="{2D63787F-49DC-874A-86D6-F9B8F5A522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1816" y="3486882"/>
                <a:ext cx="4359697" cy="2371297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0" name="Freeform 777">
                <a:extLst>
                  <a:ext uri="{FF2B5EF4-FFF2-40B4-BE49-F238E27FC236}">
                    <a16:creationId xmlns:a16="http://schemas.microsoft.com/office/drawing/2014/main" id="{5E081893-62D3-9D40-BC8E-7A52D936B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421" y="3612683"/>
                <a:ext cx="163794" cy="121701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1" name="Freeform 778">
                <a:extLst>
                  <a:ext uri="{FF2B5EF4-FFF2-40B4-BE49-F238E27FC236}">
                    <a16:creationId xmlns:a16="http://schemas.microsoft.com/office/drawing/2014/main" id="{D8227212-7107-8C41-94C2-3560C50FA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698" y="3527861"/>
                <a:ext cx="41820" cy="22128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2" name="Freeform 779">
                <a:extLst>
                  <a:ext uri="{FF2B5EF4-FFF2-40B4-BE49-F238E27FC236}">
                    <a16:creationId xmlns:a16="http://schemas.microsoft.com/office/drawing/2014/main" id="{8F71077D-544E-C640-8187-4B32BA7C7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6062" y="2248174"/>
                <a:ext cx="111517" cy="66379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3" name="Freeform 780">
                <a:extLst>
                  <a:ext uri="{FF2B5EF4-FFF2-40B4-BE49-F238E27FC236}">
                    <a16:creationId xmlns:a16="http://schemas.microsoft.com/office/drawing/2014/main" id="{96016E57-D681-8D4E-B74F-09804FC34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073" y="2152285"/>
                <a:ext cx="83638" cy="51630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4" name="Freeform 782">
                <a:extLst>
                  <a:ext uri="{FF2B5EF4-FFF2-40B4-BE49-F238E27FC236}">
                    <a16:creationId xmlns:a16="http://schemas.microsoft.com/office/drawing/2014/main" id="{51AB2240-EAC7-D840-AD5A-E4713CACF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1877" y="2292429"/>
                <a:ext cx="59247" cy="44255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5" name="Freeform 783">
                <a:extLst>
                  <a:ext uri="{FF2B5EF4-FFF2-40B4-BE49-F238E27FC236}">
                    <a16:creationId xmlns:a16="http://schemas.microsoft.com/office/drawing/2014/main" id="{DC7F05D4-73D3-B346-AABB-39D7EBAB8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336680"/>
                <a:ext cx="52274" cy="11065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6" name="Freeform 784">
                <a:extLst>
                  <a:ext uri="{FF2B5EF4-FFF2-40B4-BE49-F238E27FC236}">
                    <a16:creationId xmlns:a16="http://schemas.microsoft.com/office/drawing/2014/main" id="{DBA9E01D-8DAB-D242-84F5-62257F8CA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952554"/>
                <a:ext cx="41820" cy="77445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7" name="Freeform 785">
                <a:extLst>
                  <a:ext uri="{FF2B5EF4-FFF2-40B4-BE49-F238E27FC236}">
                    <a16:creationId xmlns:a16="http://schemas.microsoft.com/office/drawing/2014/main" id="{62A6196B-7C81-3F4E-B011-6BD3E3CEE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2941" y="3092689"/>
                <a:ext cx="69700" cy="44255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8" name="Freeform 786">
                <a:extLst>
                  <a:ext uri="{FF2B5EF4-FFF2-40B4-BE49-F238E27FC236}">
                    <a16:creationId xmlns:a16="http://schemas.microsoft.com/office/drawing/2014/main" id="{444A1815-F1F3-1644-A789-69E03B01B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1" y="3332402"/>
                <a:ext cx="174248" cy="106947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79" name="Freeform 787">
                <a:extLst>
                  <a:ext uri="{FF2B5EF4-FFF2-40B4-BE49-F238E27FC236}">
                    <a16:creationId xmlns:a16="http://schemas.microsoft.com/office/drawing/2014/main" id="{42D02EF8-FA6E-A642-8D9E-1D0C5ABFE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5809" y="3310277"/>
                <a:ext cx="90610" cy="33193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0" name="Freeform 788">
                <a:extLst>
                  <a:ext uri="{FF2B5EF4-FFF2-40B4-BE49-F238E27FC236}">
                    <a16:creationId xmlns:a16="http://schemas.microsoft.com/office/drawing/2014/main" id="{8426AE1E-DFBC-C144-918B-71F04F8D3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926" y="3538923"/>
                <a:ext cx="132428" cy="73757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1" name="Freeform 789">
                <a:extLst>
                  <a:ext uri="{FF2B5EF4-FFF2-40B4-BE49-F238E27FC236}">
                    <a16:creationId xmlns:a16="http://schemas.microsoft.com/office/drawing/2014/main" id="{792FD82B-AC9A-6A40-8481-02FF7320F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7126" y="3645872"/>
                <a:ext cx="41820" cy="66379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2" name="Freeform 790">
                <a:extLst>
                  <a:ext uri="{FF2B5EF4-FFF2-40B4-BE49-F238E27FC236}">
                    <a16:creationId xmlns:a16="http://schemas.microsoft.com/office/drawing/2014/main" id="{83809B0C-E0F4-C248-BBD2-576757E78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6516" y="3505733"/>
                <a:ext cx="38336" cy="44255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3" name="Freeform 791">
                <a:extLst>
                  <a:ext uri="{FF2B5EF4-FFF2-40B4-BE49-F238E27FC236}">
                    <a16:creationId xmlns:a16="http://schemas.microsoft.com/office/drawing/2014/main" id="{D2BEECA7-FA5E-264B-A587-3454607FE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812415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4" name="Freeform 792">
                <a:extLst>
                  <a:ext uri="{FF2B5EF4-FFF2-40B4-BE49-F238E27FC236}">
                    <a16:creationId xmlns:a16="http://schemas.microsoft.com/office/drawing/2014/main" id="{E4B0D2FA-E2C5-A646-A37C-CE300EAB4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21" y="2694404"/>
                <a:ext cx="31366" cy="18440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5" name="Freeform 793">
                <a:extLst>
                  <a:ext uri="{FF2B5EF4-FFF2-40B4-BE49-F238E27FC236}">
                    <a16:creationId xmlns:a16="http://schemas.microsoft.com/office/drawing/2014/main" id="{AE21FB7E-7659-3847-9B03-5268AB301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650148"/>
                <a:ext cx="27879" cy="33193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6" name="Freeform 794">
                <a:extLst>
                  <a:ext uri="{FF2B5EF4-FFF2-40B4-BE49-F238E27FC236}">
                    <a16:creationId xmlns:a16="http://schemas.microsoft.com/office/drawing/2014/main" id="{54849DC5-D989-274C-88C3-28F076313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3300" y="2867732"/>
                <a:ext cx="52274" cy="7374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7" name="Freeform 795">
                <a:extLst>
                  <a:ext uri="{FF2B5EF4-FFF2-40B4-BE49-F238E27FC236}">
                    <a16:creationId xmlns:a16="http://schemas.microsoft.com/office/drawing/2014/main" id="{AB6DCB3B-B4FF-1E47-A76A-2F236A3AC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7" y="2867732"/>
                <a:ext cx="6272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8" name="Freeform 796">
                <a:extLst>
                  <a:ext uri="{FF2B5EF4-FFF2-40B4-BE49-F238E27FC236}">
                    <a16:creationId xmlns:a16="http://schemas.microsoft.com/office/drawing/2014/main" id="{95C690CF-729F-9147-BA68-26975397E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0466" y="2181793"/>
                <a:ext cx="41820" cy="22128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89" name="Freeform 797">
                <a:extLst>
                  <a:ext uri="{FF2B5EF4-FFF2-40B4-BE49-F238E27FC236}">
                    <a16:creationId xmlns:a16="http://schemas.microsoft.com/office/drawing/2014/main" id="{3B377994-E2BF-E341-BC81-A014A6033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732" y="4825952"/>
                <a:ext cx="94095" cy="129075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838" name="Grupo 40">
            <a:extLst>
              <a:ext uri="{FF2B5EF4-FFF2-40B4-BE49-F238E27FC236}">
                <a16:creationId xmlns:a16="http://schemas.microsoft.com/office/drawing/2014/main" id="{D2552CB7-11FC-724A-818F-2A81F1C7B81D}"/>
              </a:ext>
            </a:extLst>
          </p:cNvPr>
          <p:cNvGrpSpPr/>
          <p:nvPr/>
        </p:nvGrpSpPr>
        <p:grpSpPr>
          <a:xfrm flipH="1">
            <a:off x="3592022" y="4865329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839" name="Forma libre 41">
              <a:extLst>
                <a:ext uri="{FF2B5EF4-FFF2-40B4-BE49-F238E27FC236}">
                  <a16:creationId xmlns:a16="http://schemas.microsoft.com/office/drawing/2014/main" id="{E1002908-D2C2-AB48-91E3-3A5EF155B3B8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0" name="Forma libre 42">
              <a:extLst>
                <a:ext uri="{FF2B5EF4-FFF2-40B4-BE49-F238E27FC236}">
                  <a16:creationId xmlns:a16="http://schemas.microsoft.com/office/drawing/2014/main" id="{5CAF2871-BC3F-B045-910F-586806A4DDF0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1" name="Forma libre 46">
              <a:extLst>
                <a:ext uri="{FF2B5EF4-FFF2-40B4-BE49-F238E27FC236}">
                  <a16:creationId xmlns:a16="http://schemas.microsoft.com/office/drawing/2014/main" id="{E9D46D57-55F5-5240-A952-AA6C8FF81CF1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2" name="Forma libre 47">
              <a:extLst>
                <a:ext uri="{FF2B5EF4-FFF2-40B4-BE49-F238E27FC236}">
                  <a16:creationId xmlns:a16="http://schemas.microsoft.com/office/drawing/2014/main" id="{BA162CD8-DADA-4344-9254-8D6C50663E95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3" name="Forma libre 48">
              <a:extLst>
                <a:ext uri="{FF2B5EF4-FFF2-40B4-BE49-F238E27FC236}">
                  <a16:creationId xmlns:a16="http://schemas.microsoft.com/office/drawing/2014/main" id="{F4D035D1-C1A9-3847-812D-A36CA2AF2579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4" name="Forma libre 49">
              <a:extLst>
                <a:ext uri="{FF2B5EF4-FFF2-40B4-BE49-F238E27FC236}">
                  <a16:creationId xmlns:a16="http://schemas.microsoft.com/office/drawing/2014/main" id="{8FD64057-C839-304E-BE92-8C840F590176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5" name="Forma libre 50">
              <a:extLst>
                <a:ext uri="{FF2B5EF4-FFF2-40B4-BE49-F238E27FC236}">
                  <a16:creationId xmlns:a16="http://schemas.microsoft.com/office/drawing/2014/main" id="{6D89E670-4867-EF48-9BD9-D96D5AF3EC08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46" name="Grupo 51">
            <a:extLst>
              <a:ext uri="{FF2B5EF4-FFF2-40B4-BE49-F238E27FC236}">
                <a16:creationId xmlns:a16="http://schemas.microsoft.com/office/drawing/2014/main" id="{357F0EDB-6623-9645-89FF-2DAC309C1C01}"/>
              </a:ext>
            </a:extLst>
          </p:cNvPr>
          <p:cNvGrpSpPr/>
          <p:nvPr/>
        </p:nvGrpSpPr>
        <p:grpSpPr>
          <a:xfrm flipH="1">
            <a:off x="3539350" y="6507680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847" name="Forma libre 52">
              <a:extLst>
                <a:ext uri="{FF2B5EF4-FFF2-40B4-BE49-F238E27FC236}">
                  <a16:creationId xmlns:a16="http://schemas.microsoft.com/office/drawing/2014/main" id="{2307D7A0-F108-E244-AEB7-982B0B8617D1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8" name="Forma libre 53">
              <a:extLst>
                <a:ext uri="{FF2B5EF4-FFF2-40B4-BE49-F238E27FC236}">
                  <a16:creationId xmlns:a16="http://schemas.microsoft.com/office/drawing/2014/main" id="{3E1C0428-2561-984E-BF4C-E6E941C9D505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9" name="Forma libre 54">
              <a:extLst>
                <a:ext uri="{FF2B5EF4-FFF2-40B4-BE49-F238E27FC236}">
                  <a16:creationId xmlns:a16="http://schemas.microsoft.com/office/drawing/2014/main" id="{72AC0928-607D-6642-9C59-DEE822C835D2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0" name="Forma libre 55">
              <a:extLst>
                <a:ext uri="{FF2B5EF4-FFF2-40B4-BE49-F238E27FC236}">
                  <a16:creationId xmlns:a16="http://schemas.microsoft.com/office/drawing/2014/main" id="{06297314-DD11-6846-ABEE-DB8664E397E0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1" name="Forma libre 56">
              <a:extLst>
                <a:ext uri="{FF2B5EF4-FFF2-40B4-BE49-F238E27FC236}">
                  <a16:creationId xmlns:a16="http://schemas.microsoft.com/office/drawing/2014/main" id="{1E6674EF-4CF8-3A49-8E55-DF3D26A51A41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2" name="Forma libre 57">
              <a:extLst>
                <a:ext uri="{FF2B5EF4-FFF2-40B4-BE49-F238E27FC236}">
                  <a16:creationId xmlns:a16="http://schemas.microsoft.com/office/drawing/2014/main" id="{03508E1C-CECA-AA46-A7BB-E8A8FFB02949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3" name="Forma libre 58">
              <a:extLst>
                <a:ext uri="{FF2B5EF4-FFF2-40B4-BE49-F238E27FC236}">
                  <a16:creationId xmlns:a16="http://schemas.microsoft.com/office/drawing/2014/main" id="{B318E26C-A66A-474A-AAAA-BE93BF25371B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54" name="Freeform 853">
            <a:extLst>
              <a:ext uri="{FF2B5EF4-FFF2-40B4-BE49-F238E27FC236}">
                <a16:creationId xmlns:a16="http://schemas.microsoft.com/office/drawing/2014/main" id="{0B80AFBA-EDBC-534F-A3C4-531F823E9313}"/>
              </a:ext>
            </a:extLst>
          </p:cNvPr>
          <p:cNvSpPr/>
          <p:nvPr/>
        </p:nvSpPr>
        <p:spPr>
          <a:xfrm>
            <a:off x="2412532" y="5049869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5" name="Grupo 40">
            <a:extLst>
              <a:ext uri="{FF2B5EF4-FFF2-40B4-BE49-F238E27FC236}">
                <a16:creationId xmlns:a16="http://schemas.microsoft.com/office/drawing/2014/main" id="{527F597B-9EB9-E543-A252-C3EA51BDE77B}"/>
              </a:ext>
            </a:extLst>
          </p:cNvPr>
          <p:cNvGrpSpPr/>
          <p:nvPr/>
        </p:nvGrpSpPr>
        <p:grpSpPr>
          <a:xfrm flipH="1">
            <a:off x="4384502" y="4865329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856" name="Forma libre 41">
              <a:extLst>
                <a:ext uri="{FF2B5EF4-FFF2-40B4-BE49-F238E27FC236}">
                  <a16:creationId xmlns:a16="http://schemas.microsoft.com/office/drawing/2014/main" id="{F1A70890-54B9-B540-8A3C-8E31E2AAB605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7" name="Forma libre 42">
              <a:extLst>
                <a:ext uri="{FF2B5EF4-FFF2-40B4-BE49-F238E27FC236}">
                  <a16:creationId xmlns:a16="http://schemas.microsoft.com/office/drawing/2014/main" id="{9AD3A887-3D39-CE45-B7D7-F9A6B2AF53DF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8" name="Forma libre 46">
              <a:extLst>
                <a:ext uri="{FF2B5EF4-FFF2-40B4-BE49-F238E27FC236}">
                  <a16:creationId xmlns:a16="http://schemas.microsoft.com/office/drawing/2014/main" id="{B7EA916D-23B8-5C41-99FB-A417896D8A43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9" name="Forma libre 47">
              <a:extLst>
                <a:ext uri="{FF2B5EF4-FFF2-40B4-BE49-F238E27FC236}">
                  <a16:creationId xmlns:a16="http://schemas.microsoft.com/office/drawing/2014/main" id="{E6A43BC4-FFF8-934A-BCB4-219CDD45DA7D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0" name="Forma libre 48">
              <a:extLst>
                <a:ext uri="{FF2B5EF4-FFF2-40B4-BE49-F238E27FC236}">
                  <a16:creationId xmlns:a16="http://schemas.microsoft.com/office/drawing/2014/main" id="{99059BC9-F108-5447-81ED-9DABDEB51EB0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1" name="Forma libre 49">
              <a:extLst>
                <a:ext uri="{FF2B5EF4-FFF2-40B4-BE49-F238E27FC236}">
                  <a16:creationId xmlns:a16="http://schemas.microsoft.com/office/drawing/2014/main" id="{40359326-8B8D-BC41-B4C0-08CD2C876613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2" name="Forma libre 50">
              <a:extLst>
                <a:ext uri="{FF2B5EF4-FFF2-40B4-BE49-F238E27FC236}">
                  <a16:creationId xmlns:a16="http://schemas.microsoft.com/office/drawing/2014/main" id="{AE48CEB1-D5C0-EC48-BE89-EDFD1693B551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63" name="Grupo 51">
            <a:extLst>
              <a:ext uri="{FF2B5EF4-FFF2-40B4-BE49-F238E27FC236}">
                <a16:creationId xmlns:a16="http://schemas.microsoft.com/office/drawing/2014/main" id="{8E81DC9A-1C96-0040-8662-D5B2E92898E6}"/>
              </a:ext>
            </a:extLst>
          </p:cNvPr>
          <p:cNvGrpSpPr/>
          <p:nvPr/>
        </p:nvGrpSpPr>
        <p:grpSpPr>
          <a:xfrm flipH="1">
            <a:off x="4331830" y="6507680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864" name="Forma libre 52">
              <a:extLst>
                <a:ext uri="{FF2B5EF4-FFF2-40B4-BE49-F238E27FC236}">
                  <a16:creationId xmlns:a16="http://schemas.microsoft.com/office/drawing/2014/main" id="{FAC90BF7-ED93-D648-A73C-2E5A1C3E9E24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5" name="Forma libre 53">
              <a:extLst>
                <a:ext uri="{FF2B5EF4-FFF2-40B4-BE49-F238E27FC236}">
                  <a16:creationId xmlns:a16="http://schemas.microsoft.com/office/drawing/2014/main" id="{9006EC57-086D-DC47-A48A-A65CF3F3DDA3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6" name="Forma libre 54">
              <a:extLst>
                <a:ext uri="{FF2B5EF4-FFF2-40B4-BE49-F238E27FC236}">
                  <a16:creationId xmlns:a16="http://schemas.microsoft.com/office/drawing/2014/main" id="{E6E589E9-0F9F-524A-891E-8C6FC6CF80DF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7" name="Forma libre 55">
              <a:extLst>
                <a:ext uri="{FF2B5EF4-FFF2-40B4-BE49-F238E27FC236}">
                  <a16:creationId xmlns:a16="http://schemas.microsoft.com/office/drawing/2014/main" id="{32D700B7-5B7C-984E-8232-9F4715705B65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8" name="Forma libre 56">
              <a:extLst>
                <a:ext uri="{FF2B5EF4-FFF2-40B4-BE49-F238E27FC236}">
                  <a16:creationId xmlns:a16="http://schemas.microsoft.com/office/drawing/2014/main" id="{757506DE-7216-9B4E-AC1D-B78034438C7D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9" name="Forma libre 57">
              <a:extLst>
                <a:ext uri="{FF2B5EF4-FFF2-40B4-BE49-F238E27FC236}">
                  <a16:creationId xmlns:a16="http://schemas.microsoft.com/office/drawing/2014/main" id="{61457433-B154-C941-BFD1-3BC2B8DA4E25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0" name="Forma libre 58">
              <a:extLst>
                <a:ext uri="{FF2B5EF4-FFF2-40B4-BE49-F238E27FC236}">
                  <a16:creationId xmlns:a16="http://schemas.microsoft.com/office/drawing/2014/main" id="{1269BC73-5952-D042-9527-BE2DAC56A013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71" name="Grupo 40">
            <a:extLst>
              <a:ext uri="{FF2B5EF4-FFF2-40B4-BE49-F238E27FC236}">
                <a16:creationId xmlns:a16="http://schemas.microsoft.com/office/drawing/2014/main" id="{D74D6F65-D261-5642-ADCA-9ABEF9149BD2}"/>
              </a:ext>
            </a:extLst>
          </p:cNvPr>
          <p:cNvGrpSpPr/>
          <p:nvPr/>
        </p:nvGrpSpPr>
        <p:grpSpPr>
          <a:xfrm flipH="1">
            <a:off x="5207462" y="4865329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872" name="Forma libre 41">
              <a:extLst>
                <a:ext uri="{FF2B5EF4-FFF2-40B4-BE49-F238E27FC236}">
                  <a16:creationId xmlns:a16="http://schemas.microsoft.com/office/drawing/2014/main" id="{EEED8767-552F-ED45-A7EF-1C34CDBBBFE3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3" name="Forma libre 42">
              <a:extLst>
                <a:ext uri="{FF2B5EF4-FFF2-40B4-BE49-F238E27FC236}">
                  <a16:creationId xmlns:a16="http://schemas.microsoft.com/office/drawing/2014/main" id="{8D5A27C2-1A30-2D48-8AA3-CD83FDF430F0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4" name="Forma libre 46">
              <a:extLst>
                <a:ext uri="{FF2B5EF4-FFF2-40B4-BE49-F238E27FC236}">
                  <a16:creationId xmlns:a16="http://schemas.microsoft.com/office/drawing/2014/main" id="{B4A03E02-DEA8-8845-AA65-BBB519420CE9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5" name="Forma libre 47">
              <a:extLst>
                <a:ext uri="{FF2B5EF4-FFF2-40B4-BE49-F238E27FC236}">
                  <a16:creationId xmlns:a16="http://schemas.microsoft.com/office/drawing/2014/main" id="{877FF25F-EF67-E34F-A766-79FCE2F72548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6" name="Forma libre 48">
              <a:extLst>
                <a:ext uri="{FF2B5EF4-FFF2-40B4-BE49-F238E27FC236}">
                  <a16:creationId xmlns:a16="http://schemas.microsoft.com/office/drawing/2014/main" id="{DA871220-3C5B-3A49-9277-711E59993BCF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7" name="Forma libre 49">
              <a:extLst>
                <a:ext uri="{FF2B5EF4-FFF2-40B4-BE49-F238E27FC236}">
                  <a16:creationId xmlns:a16="http://schemas.microsoft.com/office/drawing/2014/main" id="{B1C900F9-1CF1-984F-9BA7-F76E46C3675C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8" name="Forma libre 50">
              <a:extLst>
                <a:ext uri="{FF2B5EF4-FFF2-40B4-BE49-F238E27FC236}">
                  <a16:creationId xmlns:a16="http://schemas.microsoft.com/office/drawing/2014/main" id="{1AF427B1-FC57-9E4B-A7EB-F308FF6E6CEF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79" name="Grupo 51">
            <a:extLst>
              <a:ext uri="{FF2B5EF4-FFF2-40B4-BE49-F238E27FC236}">
                <a16:creationId xmlns:a16="http://schemas.microsoft.com/office/drawing/2014/main" id="{9A7CBC22-2ED1-324E-A75D-599B72E9E504}"/>
              </a:ext>
            </a:extLst>
          </p:cNvPr>
          <p:cNvGrpSpPr/>
          <p:nvPr/>
        </p:nvGrpSpPr>
        <p:grpSpPr>
          <a:xfrm flipH="1">
            <a:off x="5154790" y="6507680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880" name="Forma libre 52">
              <a:extLst>
                <a:ext uri="{FF2B5EF4-FFF2-40B4-BE49-F238E27FC236}">
                  <a16:creationId xmlns:a16="http://schemas.microsoft.com/office/drawing/2014/main" id="{04E6691C-2525-3B44-8960-366EB7D12676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1" name="Forma libre 53">
              <a:extLst>
                <a:ext uri="{FF2B5EF4-FFF2-40B4-BE49-F238E27FC236}">
                  <a16:creationId xmlns:a16="http://schemas.microsoft.com/office/drawing/2014/main" id="{93D53469-A14F-DF46-80A3-25F847C7FE77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2" name="Forma libre 54">
              <a:extLst>
                <a:ext uri="{FF2B5EF4-FFF2-40B4-BE49-F238E27FC236}">
                  <a16:creationId xmlns:a16="http://schemas.microsoft.com/office/drawing/2014/main" id="{F54DCBE9-3336-7A4A-9E8E-05BDFA83710D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3" name="Forma libre 55">
              <a:extLst>
                <a:ext uri="{FF2B5EF4-FFF2-40B4-BE49-F238E27FC236}">
                  <a16:creationId xmlns:a16="http://schemas.microsoft.com/office/drawing/2014/main" id="{CE38AAC8-97CD-B648-B755-D6539C14A7A2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4" name="Forma libre 56">
              <a:extLst>
                <a:ext uri="{FF2B5EF4-FFF2-40B4-BE49-F238E27FC236}">
                  <a16:creationId xmlns:a16="http://schemas.microsoft.com/office/drawing/2014/main" id="{359F17EB-A301-6A4A-87A7-C5E163076DFD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5" name="Forma libre 57">
              <a:extLst>
                <a:ext uri="{FF2B5EF4-FFF2-40B4-BE49-F238E27FC236}">
                  <a16:creationId xmlns:a16="http://schemas.microsoft.com/office/drawing/2014/main" id="{72E0606D-8A7D-F24E-8BE6-6BCD795338E9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6" name="Forma libre 58">
              <a:extLst>
                <a:ext uri="{FF2B5EF4-FFF2-40B4-BE49-F238E27FC236}">
                  <a16:creationId xmlns:a16="http://schemas.microsoft.com/office/drawing/2014/main" id="{5299EE92-F0E4-0C4F-9426-D2740A9CBDAE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87" name="Grupo 40">
            <a:extLst>
              <a:ext uri="{FF2B5EF4-FFF2-40B4-BE49-F238E27FC236}">
                <a16:creationId xmlns:a16="http://schemas.microsoft.com/office/drawing/2014/main" id="{20993010-D682-8C4F-95F9-85B302991C56}"/>
              </a:ext>
            </a:extLst>
          </p:cNvPr>
          <p:cNvGrpSpPr/>
          <p:nvPr/>
        </p:nvGrpSpPr>
        <p:grpSpPr>
          <a:xfrm flipH="1">
            <a:off x="5999942" y="4865329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888" name="Forma libre 41">
              <a:extLst>
                <a:ext uri="{FF2B5EF4-FFF2-40B4-BE49-F238E27FC236}">
                  <a16:creationId xmlns:a16="http://schemas.microsoft.com/office/drawing/2014/main" id="{A2FA1F40-A7F0-364F-A867-C332C2DC37D4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9" name="Forma libre 42">
              <a:extLst>
                <a:ext uri="{FF2B5EF4-FFF2-40B4-BE49-F238E27FC236}">
                  <a16:creationId xmlns:a16="http://schemas.microsoft.com/office/drawing/2014/main" id="{3E432BF4-84BA-A14D-9E3D-2BA90ECF0616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0" name="Forma libre 46">
              <a:extLst>
                <a:ext uri="{FF2B5EF4-FFF2-40B4-BE49-F238E27FC236}">
                  <a16:creationId xmlns:a16="http://schemas.microsoft.com/office/drawing/2014/main" id="{41C5E490-CD74-A240-ABCF-A5739E366D88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1" name="Forma libre 47">
              <a:extLst>
                <a:ext uri="{FF2B5EF4-FFF2-40B4-BE49-F238E27FC236}">
                  <a16:creationId xmlns:a16="http://schemas.microsoft.com/office/drawing/2014/main" id="{EAA1D527-713F-244F-8E6C-3A05A9CC0398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2" name="Forma libre 48">
              <a:extLst>
                <a:ext uri="{FF2B5EF4-FFF2-40B4-BE49-F238E27FC236}">
                  <a16:creationId xmlns:a16="http://schemas.microsoft.com/office/drawing/2014/main" id="{D042F0A1-2B89-6744-B847-96274A184995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3" name="Forma libre 49">
              <a:extLst>
                <a:ext uri="{FF2B5EF4-FFF2-40B4-BE49-F238E27FC236}">
                  <a16:creationId xmlns:a16="http://schemas.microsoft.com/office/drawing/2014/main" id="{C2F54550-F345-8E44-B41B-C6547FAD5C5C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4" name="Forma libre 50">
              <a:extLst>
                <a:ext uri="{FF2B5EF4-FFF2-40B4-BE49-F238E27FC236}">
                  <a16:creationId xmlns:a16="http://schemas.microsoft.com/office/drawing/2014/main" id="{DB853EA1-2AE5-554B-896D-CB0B577D7596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95" name="Grupo 51">
            <a:extLst>
              <a:ext uri="{FF2B5EF4-FFF2-40B4-BE49-F238E27FC236}">
                <a16:creationId xmlns:a16="http://schemas.microsoft.com/office/drawing/2014/main" id="{8786BBCD-F0B7-194F-970C-CA13FC8B8171}"/>
              </a:ext>
            </a:extLst>
          </p:cNvPr>
          <p:cNvGrpSpPr/>
          <p:nvPr/>
        </p:nvGrpSpPr>
        <p:grpSpPr>
          <a:xfrm flipH="1">
            <a:off x="5947270" y="6507680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896" name="Forma libre 52">
              <a:extLst>
                <a:ext uri="{FF2B5EF4-FFF2-40B4-BE49-F238E27FC236}">
                  <a16:creationId xmlns:a16="http://schemas.microsoft.com/office/drawing/2014/main" id="{9675864E-742E-B046-844E-09BBD3AC234C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7" name="Forma libre 53">
              <a:extLst>
                <a:ext uri="{FF2B5EF4-FFF2-40B4-BE49-F238E27FC236}">
                  <a16:creationId xmlns:a16="http://schemas.microsoft.com/office/drawing/2014/main" id="{41334746-F213-1840-8EB3-0E2B5D222454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8" name="Forma libre 54">
              <a:extLst>
                <a:ext uri="{FF2B5EF4-FFF2-40B4-BE49-F238E27FC236}">
                  <a16:creationId xmlns:a16="http://schemas.microsoft.com/office/drawing/2014/main" id="{E627059D-BC07-A24C-A0D2-2E6418CD4BC1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9" name="Forma libre 55">
              <a:extLst>
                <a:ext uri="{FF2B5EF4-FFF2-40B4-BE49-F238E27FC236}">
                  <a16:creationId xmlns:a16="http://schemas.microsoft.com/office/drawing/2014/main" id="{E8DB8B7C-ACF0-3647-BEF2-410E84980742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0" name="Forma libre 56">
              <a:extLst>
                <a:ext uri="{FF2B5EF4-FFF2-40B4-BE49-F238E27FC236}">
                  <a16:creationId xmlns:a16="http://schemas.microsoft.com/office/drawing/2014/main" id="{0022E313-D731-EF45-90F0-CCDD8010909A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1" name="Forma libre 57">
              <a:extLst>
                <a:ext uri="{FF2B5EF4-FFF2-40B4-BE49-F238E27FC236}">
                  <a16:creationId xmlns:a16="http://schemas.microsoft.com/office/drawing/2014/main" id="{AE881612-ABB0-7745-86FA-FFD5A77F0EA8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2" name="Forma libre 58">
              <a:extLst>
                <a:ext uri="{FF2B5EF4-FFF2-40B4-BE49-F238E27FC236}">
                  <a16:creationId xmlns:a16="http://schemas.microsoft.com/office/drawing/2014/main" id="{98977B98-4239-7E48-94F8-4067BA3D1A0E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03" name="Grupo 40">
            <a:extLst>
              <a:ext uri="{FF2B5EF4-FFF2-40B4-BE49-F238E27FC236}">
                <a16:creationId xmlns:a16="http://schemas.microsoft.com/office/drawing/2014/main" id="{3ABB37FB-7888-064F-9AB6-378180C2F6B5}"/>
              </a:ext>
            </a:extLst>
          </p:cNvPr>
          <p:cNvGrpSpPr/>
          <p:nvPr/>
        </p:nvGrpSpPr>
        <p:grpSpPr>
          <a:xfrm flipH="1">
            <a:off x="6792422" y="4865329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904" name="Forma libre 41">
              <a:extLst>
                <a:ext uri="{FF2B5EF4-FFF2-40B4-BE49-F238E27FC236}">
                  <a16:creationId xmlns:a16="http://schemas.microsoft.com/office/drawing/2014/main" id="{A40B0E4F-FDC1-4846-884C-770F9754E3BC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5" name="Forma libre 42">
              <a:extLst>
                <a:ext uri="{FF2B5EF4-FFF2-40B4-BE49-F238E27FC236}">
                  <a16:creationId xmlns:a16="http://schemas.microsoft.com/office/drawing/2014/main" id="{27FC6C4D-30E9-1942-AB40-F432D33B44AB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6" name="Forma libre 46">
              <a:extLst>
                <a:ext uri="{FF2B5EF4-FFF2-40B4-BE49-F238E27FC236}">
                  <a16:creationId xmlns:a16="http://schemas.microsoft.com/office/drawing/2014/main" id="{CDC14C4B-B083-E942-A233-A80AD2EAA37B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7" name="Forma libre 47">
              <a:extLst>
                <a:ext uri="{FF2B5EF4-FFF2-40B4-BE49-F238E27FC236}">
                  <a16:creationId xmlns:a16="http://schemas.microsoft.com/office/drawing/2014/main" id="{D22FEB4C-89EB-FD4F-B96E-92575FF94D53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8" name="Forma libre 48">
              <a:extLst>
                <a:ext uri="{FF2B5EF4-FFF2-40B4-BE49-F238E27FC236}">
                  <a16:creationId xmlns:a16="http://schemas.microsoft.com/office/drawing/2014/main" id="{B62EE1A3-1E4B-3D48-A1C3-483E4F48BEDB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9" name="Forma libre 49">
              <a:extLst>
                <a:ext uri="{FF2B5EF4-FFF2-40B4-BE49-F238E27FC236}">
                  <a16:creationId xmlns:a16="http://schemas.microsoft.com/office/drawing/2014/main" id="{6FE556B6-7F3C-A947-B30D-067D41E6D4EE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0" name="Forma libre 50">
              <a:extLst>
                <a:ext uri="{FF2B5EF4-FFF2-40B4-BE49-F238E27FC236}">
                  <a16:creationId xmlns:a16="http://schemas.microsoft.com/office/drawing/2014/main" id="{0B5D8C7C-56F4-B543-B9AE-B6D5AFDA0209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11" name="Grupo 51">
            <a:extLst>
              <a:ext uri="{FF2B5EF4-FFF2-40B4-BE49-F238E27FC236}">
                <a16:creationId xmlns:a16="http://schemas.microsoft.com/office/drawing/2014/main" id="{78623AF2-BBE5-7B47-8E01-A8376E12346C}"/>
              </a:ext>
            </a:extLst>
          </p:cNvPr>
          <p:cNvGrpSpPr/>
          <p:nvPr/>
        </p:nvGrpSpPr>
        <p:grpSpPr>
          <a:xfrm flipH="1">
            <a:off x="6739750" y="6507680"/>
            <a:ext cx="599865" cy="1173240"/>
            <a:chOff x="9820972" y="4374416"/>
            <a:chExt cx="2515579" cy="4920066"/>
          </a:xfrm>
          <a:solidFill>
            <a:schemeClr val="bg1">
              <a:lumMod val="85000"/>
            </a:schemeClr>
          </a:solidFill>
        </p:grpSpPr>
        <p:sp>
          <p:nvSpPr>
            <p:cNvPr id="912" name="Forma libre 52">
              <a:extLst>
                <a:ext uri="{FF2B5EF4-FFF2-40B4-BE49-F238E27FC236}">
                  <a16:creationId xmlns:a16="http://schemas.microsoft.com/office/drawing/2014/main" id="{6FE173A9-5953-D341-A351-D69AFFA0BB2A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3" name="Forma libre 53">
              <a:extLst>
                <a:ext uri="{FF2B5EF4-FFF2-40B4-BE49-F238E27FC236}">
                  <a16:creationId xmlns:a16="http://schemas.microsoft.com/office/drawing/2014/main" id="{11622E6A-09E4-D74E-BDA3-18237058FC06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4" name="Forma libre 54">
              <a:extLst>
                <a:ext uri="{FF2B5EF4-FFF2-40B4-BE49-F238E27FC236}">
                  <a16:creationId xmlns:a16="http://schemas.microsoft.com/office/drawing/2014/main" id="{22507398-A637-AB44-BB30-75C031413986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5" name="Forma libre 55">
              <a:extLst>
                <a:ext uri="{FF2B5EF4-FFF2-40B4-BE49-F238E27FC236}">
                  <a16:creationId xmlns:a16="http://schemas.microsoft.com/office/drawing/2014/main" id="{34BDD430-D08D-1443-8A15-AFE4792DF381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6" name="Forma libre 56">
              <a:extLst>
                <a:ext uri="{FF2B5EF4-FFF2-40B4-BE49-F238E27FC236}">
                  <a16:creationId xmlns:a16="http://schemas.microsoft.com/office/drawing/2014/main" id="{A477EE36-3B14-1F4A-B162-B6AC4BF5A529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7" name="Forma libre 57">
              <a:extLst>
                <a:ext uri="{FF2B5EF4-FFF2-40B4-BE49-F238E27FC236}">
                  <a16:creationId xmlns:a16="http://schemas.microsoft.com/office/drawing/2014/main" id="{B2516D37-24D2-D340-94F4-564A6E92298E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8" name="Forma libre 58">
              <a:extLst>
                <a:ext uri="{FF2B5EF4-FFF2-40B4-BE49-F238E27FC236}">
                  <a16:creationId xmlns:a16="http://schemas.microsoft.com/office/drawing/2014/main" id="{B9121E91-8C7A-DE41-A7D3-C4EA58F05DF2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19" name="Grupo 40">
            <a:extLst>
              <a:ext uri="{FF2B5EF4-FFF2-40B4-BE49-F238E27FC236}">
                <a16:creationId xmlns:a16="http://schemas.microsoft.com/office/drawing/2014/main" id="{C96D736A-6763-E844-AD09-2649E23B95E5}"/>
              </a:ext>
            </a:extLst>
          </p:cNvPr>
          <p:cNvGrpSpPr/>
          <p:nvPr/>
        </p:nvGrpSpPr>
        <p:grpSpPr>
          <a:xfrm flipH="1">
            <a:off x="7584902" y="4865329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920" name="Forma libre 41">
              <a:extLst>
                <a:ext uri="{FF2B5EF4-FFF2-40B4-BE49-F238E27FC236}">
                  <a16:creationId xmlns:a16="http://schemas.microsoft.com/office/drawing/2014/main" id="{26691ED1-B729-6849-AAA4-B7470A815F99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1" name="Forma libre 42">
              <a:extLst>
                <a:ext uri="{FF2B5EF4-FFF2-40B4-BE49-F238E27FC236}">
                  <a16:creationId xmlns:a16="http://schemas.microsoft.com/office/drawing/2014/main" id="{38C8179C-DED4-C845-877E-A807050F5A90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2" name="Forma libre 46">
              <a:extLst>
                <a:ext uri="{FF2B5EF4-FFF2-40B4-BE49-F238E27FC236}">
                  <a16:creationId xmlns:a16="http://schemas.microsoft.com/office/drawing/2014/main" id="{58C87850-2F65-844B-BE14-DC317BADEA04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3" name="Forma libre 47">
              <a:extLst>
                <a:ext uri="{FF2B5EF4-FFF2-40B4-BE49-F238E27FC236}">
                  <a16:creationId xmlns:a16="http://schemas.microsoft.com/office/drawing/2014/main" id="{6FED5FB2-94F3-8E44-81B0-B5D1AB383369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4" name="Forma libre 48">
              <a:extLst>
                <a:ext uri="{FF2B5EF4-FFF2-40B4-BE49-F238E27FC236}">
                  <a16:creationId xmlns:a16="http://schemas.microsoft.com/office/drawing/2014/main" id="{9B687138-74F4-6A42-B77B-193F04654564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5" name="Forma libre 49">
              <a:extLst>
                <a:ext uri="{FF2B5EF4-FFF2-40B4-BE49-F238E27FC236}">
                  <a16:creationId xmlns:a16="http://schemas.microsoft.com/office/drawing/2014/main" id="{5AA5BECF-C2B9-0740-968A-F12483CD039E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6" name="Forma libre 50">
              <a:extLst>
                <a:ext uri="{FF2B5EF4-FFF2-40B4-BE49-F238E27FC236}">
                  <a16:creationId xmlns:a16="http://schemas.microsoft.com/office/drawing/2014/main" id="{7BF42E82-DE23-9D4D-9512-BAB35C3810B6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27" name="Grupo 51">
            <a:extLst>
              <a:ext uri="{FF2B5EF4-FFF2-40B4-BE49-F238E27FC236}">
                <a16:creationId xmlns:a16="http://schemas.microsoft.com/office/drawing/2014/main" id="{F5B67783-0FE1-FA48-95A0-A3C79B7A58A9}"/>
              </a:ext>
            </a:extLst>
          </p:cNvPr>
          <p:cNvGrpSpPr/>
          <p:nvPr/>
        </p:nvGrpSpPr>
        <p:grpSpPr>
          <a:xfrm flipH="1">
            <a:off x="7532230" y="6507680"/>
            <a:ext cx="599865" cy="1173240"/>
            <a:chOff x="9820972" y="4374416"/>
            <a:chExt cx="2515579" cy="4920066"/>
          </a:xfrm>
          <a:solidFill>
            <a:schemeClr val="bg1">
              <a:lumMod val="85000"/>
            </a:schemeClr>
          </a:solidFill>
        </p:grpSpPr>
        <p:sp>
          <p:nvSpPr>
            <p:cNvPr id="928" name="Forma libre 52">
              <a:extLst>
                <a:ext uri="{FF2B5EF4-FFF2-40B4-BE49-F238E27FC236}">
                  <a16:creationId xmlns:a16="http://schemas.microsoft.com/office/drawing/2014/main" id="{B1C60647-6ABD-0141-BCBA-0ACA491052B2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9" name="Forma libre 53">
              <a:extLst>
                <a:ext uri="{FF2B5EF4-FFF2-40B4-BE49-F238E27FC236}">
                  <a16:creationId xmlns:a16="http://schemas.microsoft.com/office/drawing/2014/main" id="{B5042867-DA5F-D843-9672-0FA2872CB408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0" name="Forma libre 54">
              <a:extLst>
                <a:ext uri="{FF2B5EF4-FFF2-40B4-BE49-F238E27FC236}">
                  <a16:creationId xmlns:a16="http://schemas.microsoft.com/office/drawing/2014/main" id="{A8D82FD5-ADCE-2140-8FDE-9333CA652A17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1" name="Forma libre 55">
              <a:extLst>
                <a:ext uri="{FF2B5EF4-FFF2-40B4-BE49-F238E27FC236}">
                  <a16:creationId xmlns:a16="http://schemas.microsoft.com/office/drawing/2014/main" id="{56B153DF-ACFC-5444-BBC4-185D89B05A6A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2" name="Forma libre 56">
              <a:extLst>
                <a:ext uri="{FF2B5EF4-FFF2-40B4-BE49-F238E27FC236}">
                  <a16:creationId xmlns:a16="http://schemas.microsoft.com/office/drawing/2014/main" id="{4B021BFE-7F1F-C741-895F-E5C84FF1C754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3" name="Forma libre 57">
              <a:extLst>
                <a:ext uri="{FF2B5EF4-FFF2-40B4-BE49-F238E27FC236}">
                  <a16:creationId xmlns:a16="http://schemas.microsoft.com/office/drawing/2014/main" id="{2F803910-B3C9-EE45-AF8C-7DFCBC406A64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4" name="Forma libre 58">
              <a:extLst>
                <a:ext uri="{FF2B5EF4-FFF2-40B4-BE49-F238E27FC236}">
                  <a16:creationId xmlns:a16="http://schemas.microsoft.com/office/drawing/2014/main" id="{0323AD4C-A79E-884B-9F2F-CDD5CF805BF3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67" name="Freeform 966">
            <a:extLst>
              <a:ext uri="{FF2B5EF4-FFF2-40B4-BE49-F238E27FC236}">
                <a16:creationId xmlns:a16="http://schemas.microsoft.com/office/drawing/2014/main" id="{03FF0F2C-E35B-544B-8D9A-EDCE4699941E}"/>
              </a:ext>
            </a:extLst>
          </p:cNvPr>
          <p:cNvSpPr/>
          <p:nvPr/>
        </p:nvSpPr>
        <p:spPr>
          <a:xfrm>
            <a:off x="2412532" y="6695789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68" name="Group 967">
            <a:extLst>
              <a:ext uri="{FF2B5EF4-FFF2-40B4-BE49-F238E27FC236}">
                <a16:creationId xmlns:a16="http://schemas.microsoft.com/office/drawing/2014/main" id="{EA90AFA3-AC36-B24A-B774-5600E935F3EA}"/>
              </a:ext>
            </a:extLst>
          </p:cNvPr>
          <p:cNvGrpSpPr/>
          <p:nvPr/>
        </p:nvGrpSpPr>
        <p:grpSpPr>
          <a:xfrm>
            <a:off x="2144096" y="8486546"/>
            <a:ext cx="2510205" cy="2353271"/>
            <a:chOff x="944389" y="10296494"/>
            <a:chExt cx="2510205" cy="2353271"/>
          </a:xfrm>
        </p:grpSpPr>
        <p:graphicFrame>
          <p:nvGraphicFramePr>
            <p:cNvPr id="969" name="Chart 968">
              <a:extLst>
                <a:ext uri="{FF2B5EF4-FFF2-40B4-BE49-F238E27FC236}">
                  <a16:creationId xmlns:a16="http://schemas.microsoft.com/office/drawing/2014/main" id="{3B3F6F15-10F6-7C4F-A70D-DF30076C9F1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94415442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70" name="CuadroTexto 395">
              <a:extLst>
                <a:ext uri="{FF2B5EF4-FFF2-40B4-BE49-F238E27FC236}">
                  <a16:creationId xmlns:a16="http://schemas.microsoft.com/office/drawing/2014/main" id="{13FE52DF-2C6B-5C4D-9B2C-81660B3A1BD3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971" name="Group 970">
            <a:extLst>
              <a:ext uri="{FF2B5EF4-FFF2-40B4-BE49-F238E27FC236}">
                <a16:creationId xmlns:a16="http://schemas.microsoft.com/office/drawing/2014/main" id="{00D2BB23-9F4E-AF4F-95CB-CE9FB60BDDBF}"/>
              </a:ext>
            </a:extLst>
          </p:cNvPr>
          <p:cNvGrpSpPr/>
          <p:nvPr/>
        </p:nvGrpSpPr>
        <p:grpSpPr>
          <a:xfrm>
            <a:off x="4948256" y="8510133"/>
            <a:ext cx="2510205" cy="2353271"/>
            <a:chOff x="944389" y="10296494"/>
            <a:chExt cx="2510205" cy="2353271"/>
          </a:xfrm>
        </p:grpSpPr>
        <p:graphicFrame>
          <p:nvGraphicFramePr>
            <p:cNvPr id="972" name="Chart 971">
              <a:extLst>
                <a:ext uri="{FF2B5EF4-FFF2-40B4-BE49-F238E27FC236}">
                  <a16:creationId xmlns:a16="http://schemas.microsoft.com/office/drawing/2014/main" id="{4BA365E1-51A1-C243-80AF-3D462AE4DD1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81077400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73" name="CuadroTexto 395">
              <a:extLst>
                <a:ext uri="{FF2B5EF4-FFF2-40B4-BE49-F238E27FC236}">
                  <a16:creationId xmlns:a16="http://schemas.microsoft.com/office/drawing/2014/main" id="{39A1EA5E-22A2-0044-8EAB-79CCC67B2D7D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  <p:sp>
        <p:nvSpPr>
          <p:cNvPr id="974" name="Rectangle 56">
            <a:extLst>
              <a:ext uri="{FF2B5EF4-FFF2-40B4-BE49-F238E27FC236}">
                <a16:creationId xmlns:a16="http://schemas.microsoft.com/office/drawing/2014/main" id="{3DDF94D4-FE46-3742-BCC1-A43E8E154C4E}"/>
              </a:ext>
            </a:extLst>
          </p:cNvPr>
          <p:cNvSpPr/>
          <p:nvPr/>
        </p:nvSpPr>
        <p:spPr>
          <a:xfrm>
            <a:off x="2412532" y="11332689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38883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35" name="Rectangle: Rounded Corners 11">
            <a:extLst>
              <a:ext uri="{FF2B5EF4-FFF2-40B4-BE49-F238E27FC236}">
                <a16:creationId xmlns:a16="http://schemas.microsoft.com/office/drawing/2014/main" id="{79A1E3BF-8D66-FF44-AE4B-E8F7B0409DAA}"/>
              </a:ext>
            </a:extLst>
          </p:cNvPr>
          <p:cNvSpPr/>
          <p:nvPr/>
        </p:nvSpPr>
        <p:spPr>
          <a:xfrm>
            <a:off x="2288486" y="6035147"/>
            <a:ext cx="9427394" cy="1972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6" name="Rectangle: Rounded Corners 25">
            <a:extLst>
              <a:ext uri="{FF2B5EF4-FFF2-40B4-BE49-F238E27FC236}">
                <a16:creationId xmlns:a16="http://schemas.microsoft.com/office/drawing/2014/main" id="{1156A9BB-87D5-B94F-B597-77FC843C37E6}"/>
              </a:ext>
            </a:extLst>
          </p:cNvPr>
          <p:cNvSpPr/>
          <p:nvPr/>
        </p:nvSpPr>
        <p:spPr>
          <a:xfrm>
            <a:off x="2288486" y="9902797"/>
            <a:ext cx="9427394" cy="1972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7" name="Oval 936">
            <a:extLst>
              <a:ext uri="{FF2B5EF4-FFF2-40B4-BE49-F238E27FC236}">
                <a16:creationId xmlns:a16="http://schemas.microsoft.com/office/drawing/2014/main" id="{1C9AEFD3-942E-B046-B362-D8BB6280032E}"/>
              </a:ext>
            </a:extLst>
          </p:cNvPr>
          <p:cNvSpPr/>
          <p:nvPr/>
        </p:nvSpPr>
        <p:spPr>
          <a:xfrm>
            <a:off x="6674473" y="6212186"/>
            <a:ext cx="1618655" cy="16186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90%</a:t>
            </a:r>
          </a:p>
        </p:txBody>
      </p:sp>
      <p:sp>
        <p:nvSpPr>
          <p:cNvPr id="938" name="Oval 937">
            <a:extLst>
              <a:ext uri="{FF2B5EF4-FFF2-40B4-BE49-F238E27FC236}">
                <a16:creationId xmlns:a16="http://schemas.microsoft.com/office/drawing/2014/main" id="{91D8E1AA-9FB0-6948-BE80-CCCD63BFF122}"/>
              </a:ext>
            </a:extLst>
          </p:cNvPr>
          <p:cNvSpPr/>
          <p:nvPr/>
        </p:nvSpPr>
        <p:spPr>
          <a:xfrm>
            <a:off x="6674472" y="10079835"/>
            <a:ext cx="1618655" cy="16186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50%</a:t>
            </a:r>
          </a:p>
        </p:txBody>
      </p:sp>
      <p:sp>
        <p:nvSpPr>
          <p:cNvPr id="948" name="CuadroTexto 395">
            <a:extLst>
              <a:ext uri="{FF2B5EF4-FFF2-40B4-BE49-F238E27FC236}">
                <a16:creationId xmlns:a16="http://schemas.microsoft.com/office/drawing/2014/main" id="{2D9C95F9-D9F8-5645-9926-503183FFFED8}"/>
              </a:ext>
            </a:extLst>
          </p:cNvPr>
          <p:cNvSpPr txBox="1"/>
          <p:nvPr/>
        </p:nvSpPr>
        <p:spPr>
          <a:xfrm>
            <a:off x="3092893" y="6768585"/>
            <a:ext cx="309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Suppliers</a:t>
            </a:r>
          </a:p>
        </p:txBody>
      </p:sp>
      <p:sp>
        <p:nvSpPr>
          <p:cNvPr id="949" name="CuadroTexto 395">
            <a:extLst>
              <a:ext uri="{FF2B5EF4-FFF2-40B4-BE49-F238E27FC236}">
                <a16:creationId xmlns:a16="http://schemas.microsoft.com/office/drawing/2014/main" id="{DFE5E551-C910-D24D-9E82-A07C7C7BF835}"/>
              </a:ext>
            </a:extLst>
          </p:cNvPr>
          <p:cNvSpPr txBox="1"/>
          <p:nvPr/>
        </p:nvSpPr>
        <p:spPr>
          <a:xfrm>
            <a:off x="3092893" y="10633350"/>
            <a:ext cx="309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959" name="Freeform 958">
            <a:extLst>
              <a:ext uri="{FF2B5EF4-FFF2-40B4-BE49-F238E27FC236}">
                <a16:creationId xmlns:a16="http://schemas.microsoft.com/office/drawing/2014/main" id="{90796092-5940-6942-B7EC-DEFBD60C2296}"/>
              </a:ext>
            </a:extLst>
          </p:cNvPr>
          <p:cNvSpPr/>
          <p:nvPr/>
        </p:nvSpPr>
        <p:spPr>
          <a:xfrm>
            <a:off x="9755679" y="10223638"/>
            <a:ext cx="788369" cy="1363339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92F007-9906-AE47-B7E1-8F68F8015748}"/>
              </a:ext>
            </a:extLst>
          </p:cNvPr>
          <p:cNvGrpSpPr/>
          <p:nvPr/>
        </p:nvGrpSpPr>
        <p:grpSpPr>
          <a:xfrm>
            <a:off x="9688486" y="6381825"/>
            <a:ext cx="1075196" cy="1279375"/>
            <a:chOff x="8788397" y="6376418"/>
            <a:chExt cx="1075196" cy="1279375"/>
          </a:xfrm>
        </p:grpSpPr>
        <p:sp>
          <p:nvSpPr>
            <p:cNvPr id="953" name="Freeform 952">
              <a:extLst>
                <a:ext uri="{FF2B5EF4-FFF2-40B4-BE49-F238E27FC236}">
                  <a16:creationId xmlns:a16="http://schemas.microsoft.com/office/drawing/2014/main" id="{31C48B52-FDC7-5947-9DF0-ADC68F0A091D}"/>
                </a:ext>
              </a:extLst>
            </p:cNvPr>
            <p:cNvSpPr/>
            <p:nvPr/>
          </p:nvSpPr>
          <p:spPr>
            <a:xfrm>
              <a:off x="9492998" y="6826211"/>
              <a:ext cx="370595" cy="609106"/>
            </a:xfrm>
            <a:custGeom>
              <a:avLst/>
              <a:gdLst>
                <a:gd name="connsiteX0" fmla="*/ 262042 w 407231"/>
                <a:gd name="connsiteY0" fmla="*/ 669233 h 669321"/>
                <a:gd name="connsiteX1" fmla="*/ 184058 w 407231"/>
                <a:gd name="connsiteY1" fmla="*/ 643993 h 669321"/>
                <a:gd name="connsiteX2" fmla="*/ 42659 w 407231"/>
                <a:gd name="connsiteY2" fmla="*/ 642850 h 669321"/>
                <a:gd name="connsiteX3" fmla="*/ -95 w 407231"/>
                <a:gd name="connsiteY3" fmla="*/ 589320 h 669321"/>
                <a:gd name="connsiteX4" fmla="*/ 223479 w 407231"/>
                <a:gd name="connsiteY4" fmla="*/ 588081 h 669321"/>
                <a:gd name="connsiteX5" fmla="*/ 304986 w 407231"/>
                <a:gd name="connsiteY5" fmla="*/ 583985 h 669321"/>
                <a:gd name="connsiteX6" fmla="*/ 298987 w 407231"/>
                <a:gd name="connsiteY6" fmla="*/ 358718 h 669321"/>
                <a:gd name="connsiteX7" fmla="*/ 217004 w 407231"/>
                <a:gd name="connsiteY7" fmla="*/ -88 h 669321"/>
                <a:gd name="connsiteX8" fmla="*/ 281848 w 407231"/>
                <a:gd name="connsiteY8" fmla="*/ 21629 h 669321"/>
                <a:gd name="connsiteX9" fmla="*/ 281848 w 407231"/>
                <a:gd name="connsiteY9" fmla="*/ 21153 h 669321"/>
                <a:gd name="connsiteX10" fmla="*/ 359356 w 407231"/>
                <a:gd name="connsiteY10" fmla="*/ 326715 h 669321"/>
                <a:gd name="connsiteX11" fmla="*/ 349834 w 407231"/>
                <a:gd name="connsiteY11" fmla="*/ 635325 h 669321"/>
                <a:gd name="connsiteX12" fmla="*/ 262042 w 407231"/>
                <a:gd name="connsiteY12" fmla="*/ 669233 h 66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231" h="669321">
                  <a:moveTo>
                    <a:pt x="262042" y="669233"/>
                  </a:moveTo>
                  <a:cubicBezTo>
                    <a:pt x="234058" y="669139"/>
                    <a:pt x="206796" y="660280"/>
                    <a:pt x="184058" y="643993"/>
                  </a:cubicBezTo>
                  <a:cubicBezTo>
                    <a:pt x="142219" y="612751"/>
                    <a:pt x="84993" y="612369"/>
                    <a:pt x="42659" y="642850"/>
                  </a:cubicBezTo>
                  <a:lnTo>
                    <a:pt x="-95" y="589320"/>
                  </a:lnTo>
                  <a:cubicBezTo>
                    <a:pt x="66035" y="539694"/>
                    <a:pt x="156807" y="539218"/>
                    <a:pt x="223479" y="588081"/>
                  </a:cubicBezTo>
                  <a:cubicBezTo>
                    <a:pt x="248035" y="606750"/>
                    <a:pt x="282419" y="604940"/>
                    <a:pt x="304986" y="583985"/>
                  </a:cubicBezTo>
                  <a:cubicBezTo>
                    <a:pt x="340598" y="552647"/>
                    <a:pt x="360403" y="474829"/>
                    <a:pt x="298987" y="358718"/>
                  </a:cubicBezTo>
                  <a:cubicBezTo>
                    <a:pt x="176631" y="127071"/>
                    <a:pt x="215290" y="4960"/>
                    <a:pt x="217004" y="-88"/>
                  </a:cubicBezTo>
                  <a:lnTo>
                    <a:pt x="281848" y="21629"/>
                  </a:lnTo>
                  <a:lnTo>
                    <a:pt x="281848" y="21153"/>
                  </a:lnTo>
                  <a:cubicBezTo>
                    <a:pt x="281848" y="22201"/>
                    <a:pt x="252616" y="124690"/>
                    <a:pt x="359356" y="326715"/>
                  </a:cubicBezTo>
                  <a:cubicBezTo>
                    <a:pt x="439244" y="477876"/>
                    <a:pt x="406965" y="585319"/>
                    <a:pt x="349834" y="635325"/>
                  </a:cubicBezTo>
                  <a:cubicBezTo>
                    <a:pt x="325667" y="656947"/>
                    <a:pt x="294455" y="668948"/>
                    <a:pt x="262042" y="66923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" name="Freeform 953">
              <a:extLst>
                <a:ext uri="{FF2B5EF4-FFF2-40B4-BE49-F238E27FC236}">
                  <a16:creationId xmlns:a16="http://schemas.microsoft.com/office/drawing/2014/main" id="{80129649-FC01-AF47-BB6F-45325B5A2CFA}"/>
                </a:ext>
              </a:extLst>
            </p:cNvPr>
            <p:cNvSpPr/>
            <p:nvPr/>
          </p:nvSpPr>
          <p:spPr>
            <a:xfrm>
              <a:off x="9588316" y="6490929"/>
              <a:ext cx="198009" cy="406084"/>
            </a:xfrm>
            <a:custGeom>
              <a:avLst/>
              <a:gdLst>
                <a:gd name="connsiteX0" fmla="*/ 217289 w 217584"/>
                <a:gd name="connsiteY0" fmla="*/ 402248 h 446228"/>
                <a:gd name="connsiteX1" fmla="*/ 192057 w 217584"/>
                <a:gd name="connsiteY1" fmla="*/ 183173 h 446228"/>
                <a:gd name="connsiteX2" fmla="*/ 160539 w 217584"/>
                <a:gd name="connsiteY2" fmla="*/ 157903 h 446228"/>
                <a:gd name="connsiteX3" fmla="*/ 160253 w 217584"/>
                <a:gd name="connsiteY3" fmla="*/ 157932 h 446228"/>
                <a:gd name="connsiteX4" fmla="*/ 160253 w 217584"/>
                <a:gd name="connsiteY4" fmla="*/ 157932 h 446228"/>
                <a:gd name="connsiteX5" fmla="*/ 9427 w 217584"/>
                <a:gd name="connsiteY5" fmla="*/ -88 h 446228"/>
                <a:gd name="connsiteX6" fmla="*/ -95 w 217584"/>
                <a:gd name="connsiteY6" fmla="*/ 56490 h 446228"/>
                <a:gd name="connsiteX7" fmla="*/ 102170 w 217584"/>
                <a:gd name="connsiteY7" fmla="*/ 164694 h 446228"/>
                <a:gd name="connsiteX8" fmla="*/ 57037 w 217584"/>
                <a:gd name="connsiteY8" fmla="*/ 169838 h 446228"/>
                <a:gd name="connsiteX9" fmla="*/ 31775 w 217584"/>
                <a:gd name="connsiteY9" fmla="*/ 201375 h 446228"/>
                <a:gd name="connsiteX10" fmla="*/ 31803 w 217584"/>
                <a:gd name="connsiteY10" fmla="*/ 201651 h 446228"/>
                <a:gd name="connsiteX11" fmla="*/ 57037 w 217584"/>
                <a:gd name="connsiteY11" fmla="*/ 420726 h 446228"/>
                <a:gd name="connsiteX12" fmla="*/ 88563 w 217584"/>
                <a:gd name="connsiteY12" fmla="*/ 445968 h 446228"/>
                <a:gd name="connsiteX13" fmla="*/ 88839 w 217584"/>
                <a:gd name="connsiteY13" fmla="*/ 445968 h 446228"/>
                <a:gd name="connsiteX14" fmla="*/ 192437 w 217584"/>
                <a:gd name="connsiteY14" fmla="*/ 433966 h 446228"/>
                <a:gd name="connsiteX15" fmla="*/ 217289 w 217584"/>
                <a:gd name="connsiteY15" fmla="*/ 402248 h 44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584" h="446228">
                  <a:moveTo>
                    <a:pt x="217289" y="402248"/>
                  </a:moveTo>
                  <a:lnTo>
                    <a:pt x="192057" y="183173"/>
                  </a:lnTo>
                  <a:cubicBezTo>
                    <a:pt x="190333" y="167485"/>
                    <a:pt x="176212" y="156170"/>
                    <a:pt x="160539" y="157903"/>
                  </a:cubicBezTo>
                  <a:cubicBezTo>
                    <a:pt x="160444" y="157913"/>
                    <a:pt x="160349" y="157922"/>
                    <a:pt x="160253" y="157932"/>
                  </a:cubicBezTo>
                  <a:lnTo>
                    <a:pt x="160253" y="157932"/>
                  </a:lnTo>
                  <a:cubicBezTo>
                    <a:pt x="119785" y="19724"/>
                    <a:pt x="14378" y="674"/>
                    <a:pt x="9427" y="-88"/>
                  </a:cubicBezTo>
                  <a:lnTo>
                    <a:pt x="-95" y="56490"/>
                  </a:lnTo>
                  <a:cubicBezTo>
                    <a:pt x="3238" y="57062"/>
                    <a:pt x="70462" y="70873"/>
                    <a:pt x="102170" y="164694"/>
                  </a:cubicBezTo>
                  <a:lnTo>
                    <a:pt x="57037" y="169838"/>
                  </a:lnTo>
                  <a:cubicBezTo>
                    <a:pt x="41354" y="171562"/>
                    <a:pt x="30042" y="185688"/>
                    <a:pt x="31775" y="201375"/>
                  </a:cubicBezTo>
                  <a:cubicBezTo>
                    <a:pt x="31784" y="201461"/>
                    <a:pt x="31794" y="201556"/>
                    <a:pt x="31803" y="201651"/>
                  </a:cubicBezTo>
                  <a:lnTo>
                    <a:pt x="57037" y="420726"/>
                  </a:lnTo>
                  <a:cubicBezTo>
                    <a:pt x="58760" y="436443"/>
                    <a:pt x="72881" y="447682"/>
                    <a:pt x="88563" y="445968"/>
                  </a:cubicBezTo>
                  <a:cubicBezTo>
                    <a:pt x="88649" y="445968"/>
                    <a:pt x="88744" y="445968"/>
                    <a:pt x="88839" y="445968"/>
                  </a:cubicBezTo>
                  <a:lnTo>
                    <a:pt x="192437" y="433966"/>
                  </a:lnTo>
                  <a:cubicBezTo>
                    <a:pt x="208034" y="432061"/>
                    <a:pt x="219137" y="417860"/>
                    <a:pt x="217289" y="402248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" name="Freeform 954">
              <a:extLst>
                <a:ext uri="{FF2B5EF4-FFF2-40B4-BE49-F238E27FC236}">
                  <a16:creationId xmlns:a16="http://schemas.microsoft.com/office/drawing/2014/main" id="{C902C141-F7BD-4445-97D3-B0A75353C957}"/>
                </a:ext>
              </a:extLst>
            </p:cNvPr>
            <p:cNvSpPr/>
            <p:nvPr/>
          </p:nvSpPr>
          <p:spPr>
            <a:xfrm>
              <a:off x="9642457" y="6760332"/>
              <a:ext cx="57744" cy="118868"/>
            </a:xfrm>
            <a:custGeom>
              <a:avLst/>
              <a:gdLst>
                <a:gd name="connsiteX0" fmla="*/ -75 w 63452"/>
                <a:gd name="connsiteY0" fmla="*/ 13818 h 130619"/>
                <a:gd name="connsiteX1" fmla="*/ 11065 w 63452"/>
                <a:gd name="connsiteY1" fmla="*/ 112307 h 130619"/>
                <a:gd name="connsiteX2" fmla="*/ 33918 w 63452"/>
                <a:gd name="connsiteY2" fmla="*/ 130405 h 130619"/>
                <a:gd name="connsiteX3" fmla="*/ 50104 w 63452"/>
                <a:gd name="connsiteY3" fmla="*/ 128500 h 130619"/>
                <a:gd name="connsiteX4" fmla="*/ 63245 w 63452"/>
                <a:gd name="connsiteY4" fmla="*/ 111640 h 130619"/>
                <a:gd name="connsiteX5" fmla="*/ 53723 w 63452"/>
                <a:gd name="connsiteY5" fmla="*/ 35440 h 130619"/>
                <a:gd name="connsiteX6" fmla="*/ 13255 w 63452"/>
                <a:gd name="connsiteY6" fmla="*/ -88 h 130619"/>
                <a:gd name="connsiteX7" fmla="*/ 13255 w 63452"/>
                <a:gd name="connsiteY7" fmla="*/ -88 h 130619"/>
                <a:gd name="connsiteX8" fmla="*/ -95 w 63452"/>
                <a:gd name="connsiteY8" fmla="*/ 13038 h 130619"/>
                <a:gd name="connsiteX9" fmla="*/ -75 w 63452"/>
                <a:gd name="connsiteY9" fmla="*/ 13818 h 13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452" h="130619">
                  <a:moveTo>
                    <a:pt x="-75" y="13818"/>
                  </a:moveTo>
                  <a:lnTo>
                    <a:pt x="11065" y="112307"/>
                  </a:lnTo>
                  <a:cubicBezTo>
                    <a:pt x="12408" y="123642"/>
                    <a:pt x="22624" y="131643"/>
                    <a:pt x="33918" y="130405"/>
                  </a:cubicBezTo>
                  <a:lnTo>
                    <a:pt x="50104" y="128500"/>
                  </a:lnTo>
                  <a:cubicBezTo>
                    <a:pt x="58379" y="127452"/>
                    <a:pt x="64254" y="119918"/>
                    <a:pt x="63245" y="111640"/>
                  </a:cubicBezTo>
                  <a:lnTo>
                    <a:pt x="53723" y="35440"/>
                  </a:lnTo>
                  <a:cubicBezTo>
                    <a:pt x="51085" y="15104"/>
                    <a:pt x="33756" y="-116"/>
                    <a:pt x="13255" y="-88"/>
                  </a:cubicBezTo>
                  <a:lnTo>
                    <a:pt x="13255" y="-88"/>
                  </a:lnTo>
                  <a:cubicBezTo>
                    <a:pt x="5942" y="-145"/>
                    <a:pt x="-28" y="5732"/>
                    <a:pt x="-95" y="13038"/>
                  </a:cubicBezTo>
                  <a:cubicBezTo>
                    <a:pt x="-95" y="13295"/>
                    <a:pt x="-85" y="13561"/>
                    <a:pt x="-75" y="13818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" name="Freeform 960">
              <a:extLst>
                <a:ext uri="{FF2B5EF4-FFF2-40B4-BE49-F238E27FC236}">
                  <a16:creationId xmlns:a16="http://schemas.microsoft.com/office/drawing/2014/main" id="{26D50F9C-C894-E448-B988-294BAD5CF7FE}"/>
                </a:ext>
              </a:extLst>
            </p:cNvPr>
            <p:cNvSpPr/>
            <p:nvPr/>
          </p:nvSpPr>
          <p:spPr>
            <a:xfrm>
              <a:off x="8900282" y="6376418"/>
              <a:ext cx="688034" cy="1078208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8" name="Freeform 957">
              <a:extLst>
                <a:ext uri="{FF2B5EF4-FFF2-40B4-BE49-F238E27FC236}">
                  <a16:creationId xmlns:a16="http://schemas.microsoft.com/office/drawing/2014/main" id="{BAECEF98-93F1-2A48-8C19-7401DCFDC8B7}"/>
                </a:ext>
              </a:extLst>
            </p:cNvPr>
            <p:cNvSpPr/>
            <p:nvPr/>
          </p:nvSpPr>
          <p:spPr>
            <a:xfrm>
              <a:off x="9041352" y="6586885"/>
              <a:ext cx="405894" cy="310230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0" name="Freeform 959">
              <a:extLst>
                <a:ext uri="{FF2B5EF4-FFF2-40B4-BE49-F238E27FC236}">
                  <a16:creationId xmlns:a16="http://schemas.microsoft.com/office/drawing/2014/main" id="{6DAE6EB2-7BBD-8D4F-AEDA-E2CE18F1DFC4}"/>
                </a:ext>
              </a:extLst>
            </p:cNvPr>
            <p:cNvSpPr/>
            <p:nvPr/>
          </p:nvSpPr>
          <p:spPr>
            <a:xfrm>
              <a:off x="8788397" y="7452732"/>
              <a:ext cx="911804" cy="203061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B12910-A7AF-1D47-A5B7-7703CCECAE81}"/>
              </a:ext>
            </a:extLst>
          </p:cNvPr>
          <p:cNvGrpSpPr/>
          <p:nvPr/>
        </p:nvGrpSpPr>
        <p:grpSpPr>
          <a:xfrm>
            <a:off x="12209417" y="6294470"/>
            <a:ext cx="9879747" cy="1740265"/>
            <a:chOff x="12209417" y="6464921"/>
            <a:chExt cx="9879747" cy="1740265"/>
          </a:xfrm>
        </p:grpSpPr>
        <p:cxnSp>
          <p:nvCxnSpPr>
            <p:cNvPr id="962" name="Straight Connector 961">
              <a:extLst>
                <a:ext uri="{FF2B5EF4-FFF2-40B4-BE49-F238E27FC236}">
                  <a16:creationId xmlns:a16="http://schemas.microsoft.com/office/drawing/2014/main" id="{9C09BEBC-830C-094D-A87A-FCE6E72911F9}"/>
                </a:ext>
              </a:extLst>
            </p:cNvPr>
            <p:cNvCxnSpPr/>
            <p:nvPr/>
          </p:nvCxnSpPr>
          <p:spPr>
            <a:xfrm>
              <a:off x="12209417" y="6464921"/>
              <a:ext cx="9879747" cy="0"/>
            </a:xfrm>
            <a:prstGeom prst="line">
              <a:avLst/>
            </a:prstGeom>
            <a:ln w="4445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3" name="Straight Connector 962">
              <a:extLst>
                <a:ext uri="{FF2B5EF4-FFF2-40B4-BE49-F238E27FC236}">
                  <a16:creationId xmlns:a16="http://schemas.microsoft.com/office/drawing/2014/main" id="{AE3EF5C9-EC97-E549-8907-05238B59ABA2}"/>
                </a:ext>
              </a:extLst>
            </p:cNvPr>
            <p:cNvCxnSpPr>
              <a:cxnSpLocks/>
            </p:cNvCxnSpPr>
            <p:nvPr/>
          </p:nvCxnSpPr>
          <p:spPr>
            <a:xfrm>
              <a:off x="12209417" y="6464921"/>
              <a:ext cx="8438894" cy="0"/>
            </a:xfrm>
            <a:prstGeom prst="line">
              <a:avLst/>
            </a:prstGeom>
            <a:ln w="444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6" name="Rectangle 56">
              <a:extLst>
                <a:ext uri="{FF2B5EF4-FFF2-40B4-BE49-F238E27FC236}">
                  <a16:creationId xmlns:a16="http://schemas.microsoft.com/office/drawing/2014/main" id="{6825006E-5289-DE40-962E-B9DA58A0136D}"/>
                </a:ext>
              </a:extLst>
            </p:cNvPr>
            <p:cNvSpPr/>
            <p:nvPr/>
          </p:nvSpPr>
          <p:spPr>
            <a:xfrm>
              <a:off x="12209417" y="7251079"/>
              <a:ext cx="785554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7D94D4-E773-3C4E-99BD-DB0AE8F2595D}"/>
              </a:ext>
            </a:extLst>
          </p:cNvPr>
          <p:cNvGrpSpPr/>
          <p:nvPr/>
        </p:nvGrpSpPr>
        <p:grpSpPr>
          <a:xfrm>
            <a:off x="12209417" y="10159349"/>
            <a:ext cx="9879747" cy="1740264"/>
            <a:chOff x="12209417" y="10293356"/>
            <a:chExt cx="9879747" cy="1740264"/>
          </a:xfrm>
        </p:grpSpPr>
        <p:cxnSp>
          <p:nvCxnSpPr>
            <p:cNvPr id="964" name="Straight Connector 963">
              <a:extLst>
                <a:ext uri="{FF2B5EF4-FFF2-40B4-BE49-F238E27FC236}">
                  <a16:creationId xmlns:a16="http://schemas.microsoft.com/office/drawing/2014/main" id="{44D08FAA-2E2A-EA4E-A068-406B5F7FF478}"/>
                </a:ext>
              </a:extLst>
            </p:cNvPr>
            <p:cNvCxnSpPr/>
            <p:nvPr/>
          </p:nvCxnSpPr>
          <p:spPr>
            <a:xfrm>
              <a:off x="12209417" y="10293356"/>
              <a:ext cx="9879747" cy="0"/>
            </a:xfrm>
            <a:prstGeom prst="line">
              <a:avLst/>
            </a:prstGeom>
            <a:ln w="4445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5" name="Straight Connector 964">
              <a:extLst>
                <a:ext uri="{FF2B5EF4-FFF2-40B4-BE49-F238E27FC236}">
                  <a16:creationId xmlns:a16="http://schemas.microsoft.com/office/drawing/2014/main" id="{1B2250B2-0CDB-1447-B6D1-18E393C380EB}"/>
                </a:ext>
              </a:extLst>
            </p:cNvPr>
            <p:cNvCxnSpPr>
              <a:cxnSpLocks/>
            </p:cNvCxnSpPr>
            <p:nvPr/>
          </p:nvCxnSpPr>
          <p:spPr>
            <a:xfrm>
              <a:off x="12209417" y="10293356"/>
              <a:ext cx="5056222" cy="0"/>
            </a:xfrm>
            <a:prstGeom prst="line">
              <a:avLst/>
            </a:prstGeom>
            <a:ln w="444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5" name="Rectangle 56">
              <a:extLst>
                <a:ext uri="{FF2B5EF4-FFF2-40B4-BE49-F238E27FC236}">
                  <a16:creationId xmlns:a16="http://schemas.microsoft.com/office/drawing/2014/main" id="{57689814-3567-0F4D-8FFA-A8124A79943F}"/>
                </a:ext>
              </a:extLst>
            </p:cNvPr>
            <p:cNvSpPr/>
            <p:nvPr/>
          </p:nvSpPr>
          <p:spPr>
            <a:xfrm>
              <a:off x="12209417" y="11079513"/>
              <a:ext cx="785554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996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33770CB5-C0CE-1D47-AD71-9B9364121C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2254554"/>
              </p:ext>
            </p:extLst>
          </p:nvPr>
        </p:nvGraphicFramePr>
        <p:xfrm>
          <a:off x="1372085" y="4719695"/>
          <a:ext cx="3395285" cy="3183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13F9F286-C4BF-5446-A93F-2942C5FC95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808497"/>
              </p:ext>
            </p:extLst>
          </p:nvPr>
        </p:nvGraphicFramePr>
        <p:xfrm>
          <a:off x="4908413" y="4719695"/>
          <a:ext cx="3395285" cy="3183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E6505B2-0810-6043-8C58-0E380F865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7120331"/>
              </p:ext>
            </p:extLst>
          </p:nvPr>
        </p:nvGraphicFramePr>
        <p:xfrm>
          <a:off x="8444743" y="4719695"/>
          <a:ext cx="3395286" cy="3183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9BC5A891-CEB1-3D4A-B5A9-F19EE288E8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45053"/>
              </p:ext>
            </p:extLst>
          </p:nvPr>
        </p:nvGraphicFramePr>
        <p:xfrm>
          <a:off x="11981072" y="4719695"/>
          <a:ext cx="3395286" cy="3183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3" name="Chart 52">
            <a:extLst>
              <a:ext uri="{FF2B5EF4-FFF2-40B4-BE49-F238E27FC236}">
                <a16:creationId xmlns:a16="http://schemas.microsoft.com/office/drawing/2014/main" id="{B3431452-E04D-B84A-854A-3349A4DA9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4111939"/>
              </p:ext>
            </p:extLst>
          </p:nvPr>
        </p:nvGraphicFramePr>
        <p:xfrm>
          <a:off x="1679643" y="8115300"/>
          <a:ext cx="13713447" cy="459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8DA235A-F581-F444-A407-654A05D7B7F8}"/>
              </a:ext>
            </a:extLst>
          </p:cNvPr>
          <p:cNvCxnSpPr/>
          <p:nvPr/>
        </p:nvCxnSpPr>
        <p:spPr>
          <a:xfrm>
            <a:off x="16502301" y="4719695"/>
            <a:ext cx="0" cy="7991331"/>
          </a:xfrm>
          <a:prstGeom prst="line">
            <a:avLst/>
          </a:prstGeom>
          <a:ln w="254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8896AEB7-C991-004A-96A6-56B7BBA1FEB6}"/>
              </a:ext>
            </a:extLst>
          </p:cNvPr>
          <p:cNvSpPr txBox="1"/>
          <p:nvPr/>
        </p:nvSpPr>
        <p:spPr>
          <a:xfrm flipH="1">
            <a:off x="17615013" y="4818194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D8D3B38-38FC-8B45-AAD5-E31389C6EA6E}"/>
              </a:ext>
            </a:extLst>
          </p:cNvPr>
          <p:cNvSpPr/>
          <p:nvPr/>
        </p:nvSpPr>
        <p:spPr>
          <a:xfrm flipH="1">
            <a:off x="17615013" y="5402969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BA54028F-DBB2-EA41-881F-00DA07732CFE}"/>
              </a:ext>
            </a:extLst>
          </p:cNvPr>
          <p:cNvSpPr txBox="1"/>
          <p:nvPr/>
        </p:nvSpPr>
        <p:spPr>
          <a:xfrm flipH="1">
            <a:off x="17615013" y="6850196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011B5A27-EED5-E24C-B058-CD47373E3AC0}"/>
              </a:ext>
            </a:extLst>
          </p:cNvPr>
          <p:cNvSpPr/>
          <p:nvPr/>
        </p:nvSpPr>
        <p:spPr>
          <a:xfrm flipH="1">
            <a:off x="17615013" y="7434971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FEC54830-F33D-6F46-9DEE-FFB3AE34F2EC}"/>
              </a:ext>
            </a:extLst>
          </p:cNvPr>
          <p:cNvSpPr txBox="1"/>
          <p:nvPr/>
        </p:nvSpPr>
        <p:spPr>
          <a:xfrm flipH="1">
            <a:off x="17615013" y="9007719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E15A0585-E310-C345-A09C-EF93D5B87C6F}"/>
              </a:ext>
            </a:extLst>
          </p:cNvPr>
          <p:cNvSpPr/>
          <p:nvPr/>
        </p:nvSpPr>
        <p:spPr>
          <a:xfrm flipH="1">
            <a:off x="17615013" y="9592494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650E172D-F219-C94F-810C-85708F05074D}"/>
              </a:ext>
            </a:extLst>
          </p:cNvPr>
          <p:cNvSpPr txBox="1"/>
          <p:nvPr/>
        </p:nvSpPr>
        <p:spPr>
          <a:xfrm flipH="1">
            <a:off x="17615013" y="10971987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30398973-C0EC-794C-9C54-425FEE635B9C}"/>
              </a:ext>
            </a:extLst>
          </p:cNvPr>
          <p:cNvSpPr/>
          <p:nvPr/>
        </p:nvSpPr>
        <p:spPr>
          <a:xfrm flipH="1">
            <a:off x="17615013" y="11556762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33784E7D-2E9B-7448-BB02-3C05B4BA7E3B}"/>
              </a:ext>
            </a:extLst>
          </p:cNvPr>
          <p:cNvSpPr/>
          <p:nvPr/>
        </p:nvSpPr>
        <p:spPr>
          <a:xfrm>
            <a:off x="2813951" y="5868887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FF7C447A-43F4-F84F-AB69-9C7469217DC9}"/>
              </a:ext>
            </a:extLst>
          </p:cNvPr>
          <p:cNvSpPr/>
          <p:nvPr/>
        </p:nvSpPr>
        <p:spPr>
          <a:xfrm>
            <a:off x="6350279" y="5868887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6D4F5983-0347-E245-BE08-9E739F649EC4}"/>
              </a:ext>
            </a:extLst>
          </p:cNvPr>
          <p:cNvSpPr/>
          <p:nvPr/>
        </p:nvSpPr>
        <p:spPr>
          <a:xfrm>
            <a:off x="9886610" y="5868887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5EE06CDD-E810-AC4F-B2ED-F86CC231953F}"/>
              </a:ext>
            </a:extLst>
          </p:cNvPr>
          <p:cNvSpPr/>
          <p:nvPr/>
        </p:nvSpPr>
        <p:spPr>
          <a:xfrm>
            <a:off x="13422939" y="5868887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4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4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DF0990-3269-9142-8537-E3B600B583EF}"/>
              </a:ext>
            </a:extLst>
          </p:cNvPr>
          <p:cNvGrpSpPr/>
          <p:nvPr/>
        </p:nvGrpSpPr>
        <p:grpSpPr>
          <a:xfrm>
            <a:off x="1991025" y="5758824"/>
            <a:ext cx="2510205" cy="2353271"/>
            <a:chOff x="944389" y="10296494"/>
            <a:chExt cx="2510205" cy="2353271"/>
          </a:xfrm>
        </p:grpSpPr>
        <p:graphicFrame>
          <p:nvGraphicFramePr>
            <p:cNvPr id="38" name="Chart 37">
              <a:extLst>
                <a:ext uri="{FF2B5EF4-FFF2-40B4-BE49-F238E27FC236}">
                  <a16:creationId xmlns:a16="http://schemas.microsoft.com/office/drawing/2014/main" id="{C9D330D7-C4DD-F748-95E3-7E8B1180540C}"/>
                </a:ext>
              </a:extLst>
            </p:cNvPr>
            <p:cNvGraphicFramePr/>
            <p:nvPr/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FC90D4B8-2510-6241-87E1-9E82567823B6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BD356B-8EB4-274F-A43F-4B4283C88817}"/>
              </a:ext>
            </a:extLst>
          </p:cNvPr>
          <p:cNvGrpSpPr/>
          <p:nvPr/>
        </p:nvGrpSpPr>
        <p:grpSpPr>
          <a:xfrm>
            <a:off x="1991025" y="9165691"/>
            <a:ext cx="2510205" cy="2353271"/>
            <a:chOff x="944389" y="10296494"/>
            <a:chExt cx="2510205" cy="2353271"/>
          </a:xfrm>
        </p:grpSpPr>
        <p:graphicFrame>
          <p:nvGraphicFramePr>
            <p:cNvPr id="36" name="Chart 35">
              <a:extLst>
                <a:ext uri="{FF2B5EF4-FFF2-40B4-BE49-F238E27FC236}">
                  <a16:creationId xmlns:a16="http://schemas.microsoft.com/office/drawing/2014/main" id="{90F5C764-0A7F-CE43-B022-B8D5DFAF7E2A}"/>
                </a:ext>
              </a:extLst>
            </p:cNvPr>
            <p:cNvGraphicFramePr/>
            <p:nvPr/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EA31080F-A060-CB4B-BEE4-6CF39524D7C8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  <p:sp>
        <p:nvSpPr>
          <p:cNvPr id="14" name="CuadroTexto 395">
            <a:extLst>
              <a:ext uri="{FF2B5EF4-FFF2-40B4-BE49-F238E27FC236}">
                <a16:creationId xmlns:a16="http://schemas.microsoft.com/office/drawing/2014/main" id="{BF95D1E3-1141-B649-A40E-97BD456598FA}"/>
              </a:ext>
            </a:extLst>
          </p:cNvPr>
          <p:cNvSpPr txBox="1"/>
          <p:nvPr/>
        </p:nvSpPr>
        <p:spPr>
          <a:xfrm>
            <a:off x="4501230" y="603333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CO2</a:t>
            </a:r>
          </a:p>
        </p:txBody>
      </p:sp>
      <p:sp>
        <p:nvSpPr>
          <p:cNvPr id="15" name="Rectangle 56">
            <a:extLst>
              <a:ext uri="{FF2B5EF4-FFF2-40B4-BE49-F238E27FC236}">
                <a16:creationId xmlns:a16="http://schemas.microsoft.com/office/drawing/2014/main" id="{347FEEA3-0438-F74E-B9F2-4A44F4548D07}"/>
              </a:ext>
            </a:extLst>
          </p:cNvPr>
          <p:cNvSpPr/>
          <p:nvPr/>
        </p:nvSpPr>
        <p:spPr>
          <a:xfrm>
            <a:off x="4501231" y="6618107"/>
            <a:ext cx="3262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16" name="CuadroTexto 395">
            <a:extLst>
              <a:ext uri="{FF2B5EF4-FFF2-40B4-BE49-F238E27FC236}">
                <a16:creationId xmlns:a16="http://schemas.microsoft.com/office/drawing/2014/main" id="{3005CFB9-AE73-5943-8032-381C4E42EE9E}"/>
              </a:ext>
            </a:extLst>
          </p:cNvPr>
          <p:cNvSpPr txBox="1"/>
          <p:nvPr/>
        </p:nvSpPr>
        <p:spPr>
          <a:xfrm>
            <a:off x="4501230" y="9449774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O2</a:t>
            </a:r>
          </a:p>
        </p:txBody>
      </p:sp>
      <p:sp>
        <p:nvSpPr>
          <p:cNvPr id="17" name="Rectangle 56">
            <a:extLst>
              <a:ext uri="{FF2B5EF4-FFF2-40B4-BE49-F238E27FC236}">
                <a16:creationId xmlns:a16="http://schemas.microsoft.com/office/drawing/2014/main" id="{BE625EC6-DDA1-9E40-93E8-6A4E246F98B4}"/>
              </a:ext>
            </a:extLst>
          </p:cNvPr>
          <p:cNvSpPr/>
          <p:nvPr/>
        </p:nvSpPr>
        <p:spPr>
          <a:xfrm>
            <a:off x="4501231" y="10034549"/>
            <a:ext cx="3262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1172D4E-389E-1642-BD7C-E69E1CBE043A}"/>
              </a:ext>
            </a:extLst>
          </p:cNvPr>
          <p:cNvGrpSpPr/>
          <p:nvPr/>
        </p:nvGrpSpPr>
        <p:grpSpPr>
          <a:xfrm>
            <a:off x="9013410" y="5758824"/>
            <a:ext cx="2510205" cy="2353271"/>
            <a:chOff x="944389" y="10296494"/>
            <a:chExt cx="2510205" cy="2353271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FD20A1DD-873B-244C-B46E-505851ACE523}"/>
                </a:ext>
              </a:extLst>
            </p:cNvPr>
            <p:cNvGraphicFramePr/>
            <p:nvPr/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E75D51F5-54F3-D944-A058-BE27329F139D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7%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37D6CE-3C91-9A4F-AC78-C3D6862DF879}"/>
              </a:ext>
            </a:extLst>
          </p:cNvPr>
          <p:cNvGrpSpPr/>
          <p:nvPr/>
        </p:nvGrpSpPr>
        <p:grpSpPr>
          <a:xfrm>
            <a:off x="9013409" y="9156115"/>
            <a:ext cx="2510205" cy="2353271"/>
            <a:chOff x="944389" y="10296494"/>
            <a:chExt cx="2510205" cy="2353271"/>
          </a:xfrm>
        </p:grpSpPr>
        <p:graphicFrame>
          <p:nvGraphicFramePr>
            <p:cNvPr id="32" name="Chart 31">
              <a:extLst>
                <a:ext uri="{FF2B5EF4-FFF2-40B4-BE49-F238E27FC236}">
                  <a16:creationId xmlns:a16="http://schemas.microsoft.com/office/drawing/2014/main" id="{A54CB0EC-4AA1-C944-B9EA-AB04E74C36FA}"/>
                </a:ext>
              </a:extLst>
            </p:cNvPr>
            <p:cNvGraphicFramePr/>
            <p:nvPr/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3" name="CuadroTexto 395">
              <a:extLst>
                <a:ext uri="{FF2B5EF4-FFF2-40B4-BE49-F238E27FC236}">
                  <a16:creationId xmlns:a16="http://schemas.microsoft.com/office/drawing/2014/main" id="{F972C420-CC2D-074A-AAD5-F01F88A66FF7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Semibold" panose="020F0502020204030203" pitchFamily="34" charset="0"/>
                </a:rPr>
                <a:t>60%</a:t>
              </a:r>
            </a:p>
          </p:txBody>
        </p:sp>
      </p:grp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D343DEF4-2F84-704E-A8B3-5A538D63A77B}"/>
              </a:ext>
            </a:extLst>
          </p:cNvPr>
          <p:cNvSpPr txBox="1"/>
          <p:nvPr/>
        </p:nvSpPr>
        <p:spPr>
          <a:xfrm>
            <a:off x="11545906" y="6014149"/>
            <a:ext cx="3425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SO2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06A283-719F-384F-A355-2B11912C3234}"/>
              </a:ext>
            </a:extLst>
          </p:cNvPr>
          <p:cNvSpPr/>
          <p:nvPr/>
        </p:nvSpPr>
        <p:spPr>
          <a:xfrm>
            <a:off x="11545907" y="6618107"/>
            <a:ext cx="3262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32908ABC-8FC0-0C4A-AFF4-5E91064BC613}"/>
              </a:ext>
            </a:extLst>
          </p:cNvPr>
          <p:cNvSpPr txBox="1"/>
          <p:nvPr/>
        </p:nvSpPr>
        <p:spPr>
          <a:xfrm>
            <a:off x="11545906" y="9449774"/>
            <a:ext cx="3425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NO2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BBB030BC-777E-AE4A-8E6D-166680D25192}"/>
              </a:ext>
            </a:extLst>
          </p:cNvPr>
          <p:cNvSpPr/>
          <p:nvPr/>
        </p:nvSpPr>
        <p:spPr>
          <a:xfrm>
            <a:off x="11545907" y="10034549"/>
            <a:ext cx="3262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 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B0700E54-1947-6E41-A0BC-FD03B2BD6261}"/>
              </a:ext>
            </a:extLst>
          </p:cNvPr>
          <p:cNvSpPr/>
          <p:nvPr/>
        </p:nvSpPr>
        <p:spPr>
          <a:xfrm>
            <a:off x="16627464" y="5241508"/>
            <a:ext cx="5690088" cy="6114973"/>
          </a:xfrm>
          <a:custGeom>
            <a:avLst/>
            <a:gdLst>
              <a:gd name="connsiteX0" fmla="*/ 1262027 w 1262027"/>
              <a:gd name="connsiteY0" fmla="*/ 573786 h 1356264"/>
              <a:gd name="connsiteX1" fmla="*/ 1202991 w 1262027"/>
              <a:gd name="connsiteY1" fmla="*/ 0 h 1356264"/>
              <a:gd name="connsiteX2" fmla="*/ 1119580 w 1262027"/>
              <a:gd name="connsiteY2" fmla="*/ 0 h 1356264"/>
              <a:gd name="connsiteX3" fmla="*/ 1036169 w 1262027"/>
              <a:gd name="connsiteY3" fmla="*/ 0 h 1356264"/>
              <a:gd name="connsiteX4" fmla="*/ 979894 w 1262027"/>
              <a:gd name="connsiteY4" fmla="*/ 547307 h 1356264"/>
              <a:gd name="connsiteX5" fmla="*/ 902292 w 1262027"/>
              <a:gd name="connsiteY5" fmla="*/ 412909 h 1356264"/>
              <a:gd name="connsiteX6" fmla="*/ 815166 w 1262027"/>
              <a:gd name="connsiteY6" fmla="*/ 563880 h 1356264"/>
              <a:gd name="connsiteX7" fmla="*/ 728041 w 1262027"/>
              <a:gd name="connsiteY7" fmla="*/ 412909 h 1356264"/>
              <a:gd name="connsiteX8" fmla="*/ 640916 w 1262027"/>
              <a:gd name="connsiteY8" fmla="*/ 563880 h 1356264"/>
              <a:gd name="connsiteX9" fmla="*/ 553791 w 1262027"/>
              <a:gd name="connsiteY9" fmla="*/ 412909 h 1356264"/>
              <a:gd name="connsiteX10" fmla="*/ 466666 w 1262027"/>
              <a:gd name="connsiteY10" fmla="*/ 563880 h 1356264"/>
              <a:gd name="connsiteX11" fmla="*/ 379541 w 1262027"/>
              <a:gd name="connsiteY11" fmla="*/ 412909 h 1356264"/>
              <a:gd name="connsiteX12" fmla="*/ 307175 w 1262027"/>
              <a:gd name="connsiteY12" fmla="*/ 538258 h 1356264"/>
              <a:gd name="connsiteX13" fmla="*/ 283371 w 1262027"/>
              <a:gd name="connsiteY13" fmla="*/ 306038 h 1356264"/>
              <a:gd name="connsiteX14" fmla="*/ 199864 w 1262027"/>
              <a:gd name="connsiteY14" fmla="*/ 306038 h 1356264"/>
              <a:gd name="connsiteX15" fmla="*/ 116452 w 1262027"/>
              <a:gd name="connsiteY15" fmla="*/ 306038 h 1356264"/>
              <a:gd name="connsiteX16" fmla="*/ 88934 w 1262027"/>
              <a:gd name="connsiteY16" fmla="*/ 573786 h 1356264"/>
              <a:gd name="connsiteX17" fmla="*/ 0 w 1262027"/>
              <a:gd name="connsiteY17" fmla="*/ 573786 h 1356264"/>
              <a:gd name="connsiteX18" fmla="*/ 0 w 1262027"/>
              <a:gd name="connsiteY18" fmla="*/ 1356265 h 1356264"/>
              <a:gd name="connsiteX19" fmla="*/ 1262027 w 1262027"/>
              <a:gd name="connsiteY19" fmla="*/ 1356265 h 1356264"/>
              <a:gd name="connsiteX20" fmla="*/ 1262027 w 1262027"/>
              <a:gd name="connsiteY20" fmla="*/ 612077 h 1356264"/>
              <a:gd name="connsiteX21" fmla="*/ 1262027 w 1262027"/>
              <a:gd name="connsiteY21" fmla="*/ 612077 h 1356264"/>
              <a:gd name="connsiteX22" fmla="*/ 1262027 w 1262027"/>
              <a:gd name="connsiteY22" fmla="*/ 573786 h 135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2027" h="1356264">
                <a:moveTo>
                  <a:pt x="1262027" y="573786"/>
                </a:moveTo>
                <a:lnTo>
                  <a:pt x="1202991" y="0"/>
                </a:lnTo>
                <a:lnTo>
                  <a:pt x="1119580" y="0"/>
                </a:lnTo>
                <a:lnTo>
                  <a:pt x="1036169" y="0"/>
                </a:lnTo>
                <a:lnTo>
                  <a:pt x="979894" y="547307"/>
                </a:lnTo>
                <a:lnTo>
                  <a:pt x="902292" y="412909"/>
                </a:lnTo>
                <a:lnTo>
                  <a:pt x="815166" y="563880"/>
                </a:lnTo>
                <a:lnTo>
                  <a:pt x="728041" y="412909"/>
                </a:lnTo>
                <a:lnTo>
                  <a:pt x="640916" y="563880"/>
                </a:lnTo>
                <a:lnTo>
                  <a:pt x="553791" y="412909"/>
                </a:lnTo>
                <a:lnTo>
                  <a:pt x="466666" y="563880"/>
                </a:lnTo>
                <a:lnTo>
                  <a:pt x="379541" y="412909"/>
                </a:lnTo>
                <a:lnTo>
                  <a:pt x="307175" y="538258"/>
                </a:lnTo>
                <a:lnTo>
                  <a:pt x="283371" y="306038"/>
                </a:lnTo>
                <a:lnTo>
                  <a:pt x="199864" y="306038"/>
                </a:lnTo>
                <a:lnTo>
                  <a:pt x="116452" y="306038"/>
                </a:lnTo>
                <a:lnTo>
                  <a:pt x="88934" y="573786"/>
                </a:lnTo>
                <a:lnTo>
                  <a:pt x="0" y="573786"/>
                </a:lnTo>
                <a:lnTo>
                  <a:pt x="0" y="1356265"/>
                </a:lnTo>
                <a:lnTo>
                  <a:pt x="1262027" y="1356265"/>
                </a:lnTo>
                <a:lnTo>
                  <a:pt x="1262027" y="612077"/>
                </a:lnTo>
                <a:lnTo>
                  <a:pt x="1262027" y="612077"/>
                </a:lnTo>
                <a:lnTo>
                  <a:pt x="1262027" y="5737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AC84A8-54B8-3A4D-B828-D79B9D2D2B00}"/>
              </a:ext>
            </a:extLst>
          </p:cNvPr>
          <p:cNvGrpSpPr/>
          <p:nvPr/>
        </p:nvGrpSpPr>
        <p:grpSpPr>
          <a:xfrm>
            <a:off x="17076283" y="8340014"/>
            <a:ext cx="4784649" cy="1272898"/>
            <a:chOff x="16965764" y="8221481"/>
            <a:chExt cx="4184060" cy="1272898"/>
          </a:xfrm>
        </p:grpSpPr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2D922D8-12F3-EA46-99A1-EB0FFA7EA40F}"/>
                </a:ext>
              </a:extLst>
            </p:cNvPr>
            <p:cNvSpPr/>
            <p:nvPr/>
          </p:nvSpPr>
          <p:spPr>
            <a:xfrm>
              <a:off x="16965764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6D2CC64-7A48-A743-BA8F-35D698B771F1}"/>
                </a:ext>
              </a:extLst>
            </p:cNvPr>
            <p:cNvSpPr/>
            <p:nvPr/>
          </p:nvSpPr>
          <p:spPr>
            <a:xfrm>
              <a:off x="18109876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578DAE2-0105-324A-A4AA-1C39F565F503}"/>
                </a:ext>
              </a:extLst>
            </p:cNvPr>
            <p:cNvSpPr/>
            <p:nvPr/>
          </p:nvSpPr>
          <p:spPr>
            <a:xfrm>
              <a:off x="19254420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E7912B8E-E4C0-F045-B95A-3C0017BF5DDE}"/>
                </a:ext>
              </a:extLst>
            </p:cNvPr>
            <p:cNvSpPr/>
            <p:nvPr/>
          </p:nvSpPr>
          <p:spPr>
            <a:xfrm>
              <a:off x="20398532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2A8AFF3-BBF6-AF4B-BB6F-65E8BBA75EA0}"/>
                </a:ext>
              </a:extLst>
            </p:cNvPr>
            <p:cNvSpPr/>
            <p:nvPr/>
          </p:nvSpPr>
          <p:spPr>
            <a:xfrm>
              <a:off x="16965764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4884829-45FB-5A45-84AB-899F64E42C9A}"/>
                </a:ext>
              </a:extLst>
            </p:cNvPr>
            <p:cNvSpPr/>
            <p:nvPr/>
          </p:nvSpPr>
          <p:spPr>
            <a:xfrm>
              <a:off x="18109876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70FA1A6-44BB-DD4B-8FC6-A278A8CCFE70}"/>
                </a:ext>
              </a:extLst>
            </p:cNvPr>
            <p:cNvSpPr/>
            <p:nvPr/>
          </p:nvSpPr>
          <p:spPr>
            <a:xfrm>
              <a:off x="19254420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312EBB69-ACF8-D54E-94A1-632A68F37B60}"/>
                </a:ext>
              </a:extLst>
            </p:cNvPr>
            <p:cNvSpPr/>
            <p:nvPr/>
          </p:nvSpPr>
          <p:spPr>
            <a:xfrm>
              <a:off x="20398532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0690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DC6AF7-2B34-2F45-94CE-BC7BF9E46B05}"/>
              </a:ext>
            </a:extLst>
          </p:cNvPr>
          <p:cNvGrpSpPr/>
          <p:nvPr/>
        </p:nvGrpSpPr>
        <p:grpSpPr>
          <a:xfrm>
            <a:off x="1814894" y="5250601"/>
            <a:ext cx="6735199" cy="6843574"/>
            <a:chOff x="2668308" y="4929326"/>
            <a:chExt cx="6735199" cy="6843574"/>
          </a:xfrm>
        </p:grpSpPr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A26F3D9A-A5EE-1E41-88F4-A9CB9B6C507F}"/>
                </a:ext>
              </a:extLst>
            </p:cNvPr>
            <p:cNvSpPr/>
            <p:nvPr/>
          </p:nvSpPr>
          <p:spPr>
            <a:xfrm>
              <a:off x="4284979" y="8487109"/>
              <a:ext cx="395919" cy="1088776"/>
            </a:xfrm>
            <a:custGeom>
              <a:avLst/>
              <a:gdLst>
                <a:gd name="connsiteX0" fmla="*/ 0 w 114300"/>
                <a:gd name="connsiteY0" fmla="*/ 0 h 314325"/>
                <a:gd name="connsiteX1" fmla="*/ 114300 w 114300"/>
                <a:gd name="connsiteY1" fmla="*/ 0 h 314325"/>
                <a:gd name="connsiteX2" fmla="*/ 114300 w 114300"/>
                <a:gd name="connsiteY2" fmla="*/ 314325 h 314325"/>
                <a:gd name="connsiteX3" fmla="*/ 0 w 114300"/>
                <a:gd name="connsiteY3" fmla="*/ 31432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314325">
                  <a:moveTo>
                    <a:pt x="0" y="0"/>
                  </a:moveTo>
                  <a:lnTo>
                    <a:pt x="114300" y="0"/>
                  </a:lnTo>
                  <a:lnTo>
                    <a:pt x="1143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F6714B7D-173B-384F-8620-CFCFA02CDB33}"/>
                </a:ext>
              </a:extLst>
            </p:cNvPr>
            <p:cNvSpPr/>
            <p:nvPr/>
          </p:nvSpPr>
          <p:spPr>
            <a:xfrm>
              <a:off x="3955047" y="9452159"/>
              <a:ext cx="1055783" cy="131973"/>
            </a:xfrm>
            <a:custGeom>
              <a:avLst/>
              <a:gdLst>
                <a:gd name="connsiteX0" fmla="*/ 0 w 304800"/>
                <a:gd name="connsiteY0" fmla="*/ 0 h 38100"/>
                <a:gd name="connsiteX1" fmla="*/ 304800 w 304800"/>
                <a:gd name="connsiteY1" fmla="*/ 0 h 38100"/>
                <a:gd name="connsiteX2" fmla="*/ 304800 w 304800"/>
                <a:gd name="connsiteY2" fmla="*/ 38100 h 38100"/>
                <a:gd name="connsiteX3" fmla="*/ 0 w 30480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8100">
                  <a:moveTo>
                    <a:pt x="0" y="0"/>
                  </a:moveTo>
                  <a:lnTo>
                    <a:pt x="304800" y="0"/>
                  </a:lnTo>
                  <a:lnTo>
                    <a:pt x="304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F3586A06-3777-EE44-A81C-980430C7CFB4}"/>
                </a:ext>
              </a:extLst>
            </p:cNvPr>
            <p:cNvSpPr/>
            <p:nvPr/>
          </p:nvSpPr>
          <p:spPr>
            <a:xfrm>
              <a:off x="2767288" y="5328340"/>
              <a:ext cx="3431294" cy="3335612"/>
            </a:xfrm>
            <a:custGeom>
              <a:avLst/>
              <a:gdLst>
                <a:gd name="connsiteX0" fmla="*/ 47625 w 990600"/>
                <a:gd name="connsiteY0" fmla="*/ 962692 h 962977"/>
                <a:gd name="connsiteX1" fmla="*/ 0 w 990600"/>
                <a:gd name="connsiteY1" fmla="*/ 915067 h 962977"/>
                <a:gd name="connsiteX2" fmla="*/ 0 w 990600"/>
                <a:gd name="connsiteY2" fmla="*/ 47625 h 962977"/>
                <a:gd name="connsiteX3" fmla="*/ 47625 w 990600"/>
                <a:gd name="connsiteY3" fmla="*/ 0 h 962977"/>
                <a:gd name="connsiteX4" fmla="*/ 942975 w 990600"/>
                <a:gd name="connsiteY4" fmla="*/ 0 h 962977"/>
                <a:gd name="connsiteX5" fmla="*/ 990600 w 990600"/>
                <a:gd name="connsiteY5" fmla="*/ 47625 h 962977"/>
                <a:gd name="connsiteX6" fmla="*/ 990600 w 990600"/>
                <a:gd name="connsiteY6" fmla="*/ 915353 h 962977"/>
                <a:gd name="connsiteX7" fmla="*/ 942975 w 990600"/>
                <a:gd name="connsiteY7" fmla="*/ 962978 h 96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00" h="962977">
                  <a:moveTo>
                    <a:pt x="47625" y="962692"/>
                  </a:moveTo>
                  <a:cubicBezTo>
                    <a:pt x="21327" y="962692"/>
                    <a:pt x="0" y="941365"/>
                    <a:pt x="0" y="915067"/>
                  </a:cubicBezTo>
                  <a:lnTo>
                    <a:pt x="0" y="47625"/>
                  </a:lnTo>
                  <a:cubicBezTo>
                    <a:pt x="0" y="21326"/>
                    <a:pt x="21327" y="0"/>
                    <a:pt x="47625" y="0"/>
                  </a:cubicBezTo>
                  <a:lnTo>
                    <a:pt x="942975" y="0"/>
                  </a:lnTo>
                  <a:cubicBezTo>
                    <a:pt x="969274" y="0"/>
                    <a:pt x="990600" y="21326"/>
                    <a:pt x="990600" y="47625"/>
                  </a:cubicBezTo>
                  <a:lnTo>
                    <a:pt x="990600" y="915353"/>
                  </a:lnTo>
                  <a:cubicBezTo>
                    <a:pt x="990600" y="941651"/>
                    <a:pt x="969274" y="962978"/>
                    <a:pt x="942975" y="96297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FCC7364-C296-BE40-8D14-6DB4E4AD13AD}"/>
                </a:ext>
              </a:extLst>
            </p:cNvPr>
            <p:cNvSpPr/>
            <p:nvPr/>
          </p:nvSpPr>
          <p:spPr>
            <a:xfrm>
              <a:off x="2668308" y="5229361"/>
              <a:ext cx="3629253" cy="3533571"/>
            </a:xfrm>
            <a:custGeom>
              <a:avLst/>
              <a:gdLst>
                <a:gd name="connsiteX0" fmla="*/ 971550 w 1047750"/>
                <a:gd name="connsiteY0" fmla="*/ 57817 h 1020127"/>
                <a:gd name="connsiteX1" fmla="*/ 990600 w 1047750"/>
                <a:gd name="connsiteY1" fmla="*/ 76867 h 1020127"/>
                <a:gd name="connsiteX2" fmla="*/ 990600 w 1047750"/>
                <a:gd name="connsiteY2" fmla="*/ 943928 h 1020127"/>
                <a:gd name="connsiteX3" fmla="*/ 971550 w 1047750"/>
                <a:gd name="connsiteY3" fmla="*/ 962978 h 1020127"/>
                <a:gd name="connsiteX4" fmla="*/ 76200 w 1047750"/>
                <a:gd name="connsiteY4" fmla="*/ 962978 h 1020127"/>
                <a:gd name="connsiteX5" fmla="*/ 57150 w 1047750"/>
                <a:gd name="connsiteY5" fmla="*/ 943928 h 1020127"/>
                <a:gd name="connsiteX6" fmla="*/ 57150 w 1047750"/>
                <a:gd name="connsiteY6" fmla="*/ 76200 h 1020127"/>
                <a:gd name="connsiteX7" fmla="*/ 76200 w 1047750"/>
                <a:gd name="connsiteY7" fmla="*/ 57150 h 1020127"/>
                <a:gd name="connsiteX8" fmla="*/ 971550 w 1047750"/>
                <a:gd name="connsiteY8" fmla="*/ 57150 h 1020127"/>
                <a:gd name="connsiteX9" fmla="*/ 971550 w 1047750"/>
                <a:gd name="connsiteY9" fmla="*/ 0 h 1020127"/>
                <a:gd name="connsiteX10" fmla="*/ 76200 w 1047750"/>
                <a:gd name="connsiteY10" fmla="*/ 0 h 1020127"/>
                <a:gd name="connsiteX11" fmla="*/ 0 w 1047750"/>
                <a:gd name="connsiteY11" fmla="*/ 76200 h 1020127"/>
                <a:gd name="connsiteX12" fmla="*/ 0 w 1047750"/>
                <a:gd name="connsiteY12" fmla="*/ 943928 h 1020127"/>
                <a:gd name="connsiteX13" fmla="*/ 76200 w 1047750"/>
                <a:gd name="connsiteY13" fmla="*/ 1020128 h 1020127"/>
                <a:gd name="connsiteX14" fmla="*/ 971550 w 1047750"/>
                <a:gd name="connsiteY14" fmla="*/ 1020128 h 1020127"/>
                <a:gd name="connsiteX15" fmla="*/ 1047750 w 1047750"/>
                <a:gd name="connsiteY15" fmla="*/ 943928 h 1020127"/>
                <a:gd name="connsiteX16" fmla="*/ 1047750 w 1047750"/>
                <a:gd name="connsiteY16" fmla="*/ 76200 h 1020127"/>
                <a:gd name="connsiteX17" fmla="*/ 971550 w 1047750"/>
                <a:gd name="connsiteY17" fmla="*/ 0 h 102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7750" h="1020127">
                  <a:moveTo>
                    <a:pt x="971550" y="57817"/>
                  </a:moveTo>
                  <a:cubicBezTo>
                    <a:pt x="982076" y="57817"/>
                    <a:pt x="990600" y="66342"/>
                    <a:pt x="990600" y="76867"/>
                  </a:cubicBezTo>
                  <a:lnTo>
                    <a:pt x="990600" y="943928"/>
                  </a:lnTo>
                  <a:cubicBezTo>
                    <a:pt x="990600" y="954453"/>
                    <a:pt x="982076" y="962978"/>
                    <a:pt x="971550" y="962978"/>
                  </a:cubicBezTo>
                  <a:lnTo>
                    <a:pt x="76200" y="962978"/>
                  </a:lnTo>
                  <a:cubicBezTo>
                    <a:pt x="65675" y="962978"/>
                    <a:pt x="57150" y="954453"/>
                    <a:pt x="57150" y="943928"/>
                  </a:cubicBezTo>
                  <a:lnTo>
                    <a:pt x="57150" y="76200"/>
                  </a:lnTo>
                  <a:cubicBezTo>
                    <a:pt x="57150" y="65675"/>
                    <a:pt x="65675" y="57150"/>
                    <a:pt x="76200" y="57150"/>
                  </a:cubicBezTo>
                  <a:lnTo>
                    <a:pt x="971550" y="57150"/>
                  </a:lnTo>
                  <a:moveTo>
                    <a:pt x="971550" y="0"/>
                  </a:moveTo>
                  <a:lnTo>
                    <a:pt x="76200" y="0"/>
                  </a:lnTo>
                  <a:cubicBezTo>
                    <a:pt x="34119" y="0"/>
                    <a:pt x="0" y="34119"/>
                    <a:pt x="0" y="76200"/>
                  </a:cubicBezTo>
                  <a:lnTo>
                    <a:pt x="0" y="943928"/>
                  </a:lnTo>
                  <a:cubicBezTo>
                    <a:pt x="0" y="986009"/>
                    <a:pt x="34119" y="1020128"/>
                    <a:pt x="76200" y="1020128"/>
                  </a:cubicBezTo>
                  <a:lnTo>
                    <a:pt x="971550" y="1020128"/>
                  </a:lnTo>
                  <a:cubicBezTo>
                    <a:pt x="1013632" y="1020128"/>
                    <a:pt x="1047750" y="986009"/>
                    <a:pt x="1047750" y="943928"/>
                  </a:cubicBezTo>
                  <a:lnTo>
                    <a:pt x="1047750" y="76200"/>
                  </a:lnTo>
                  <a:cubicBezTo>
                    <a:pt x="1047750" y="34119"/>
                    <a:pt x="1013632" y="0"/>
                    <a:pt x="971550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35DED901-C371-7D48-9152-67CAF59B23A2}"/>
                </a:ext>
              </a:extLst>
            </p:cNvPr>
            <p:cNvSpPr/>
            <p:nvPr/>
          </p:nvSpPr>
          <p:spPr>
            <a:xfrm>
              <a:off x="3509637" y="5429627"/>
              <a:ext cx="98980" cy="3134355"/>
            </a:xfrm>
            <a:custGeom>
              <a:avLst/>
              <a:gdLst>
                <a:gd name="connsiteX0" fmla="*/ 0 w 28575"/>
                <a:gd name="connsiteY0" fmla="*/ 0 h 904875"/>
                <a:gd name="connsiteX1" fmla="*/ 28575 w 28575"/>
                <a:gd name="connsiteY1" fmla="*/ 0 h 904875"/>
                <a:gd name="connsiteX2" fmla="*/ 28575 w 28575"/>
                <a:gd name="connsiteY2" fmla="*/ 904875 h 904875"/>
                <a:gd name="connsiteX3" fmla="*/ 0 w 28575"/>
                <a:gd name="connsiteY3" fmla="*/ 904875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904875">
                  <a:moveTo>
                    <a:pt x="0" y="0"/>
                  </a:moveTo>
                  <a:lnTo>
                    <a:pt x="28575" y="0"/>
                  </a:lnTo>
                  <a:lnTo>
                    <a:pt x="28575" y="904875"/>
                  </a:lnTo>
                  <a:lnTo>
                    <a:pt x="0" y="9048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2A6BF330-16B8-9C49-A240-4C38AC9CB9EB}"/>
                </a:ext>
              </a:extLst>
            </p:cNvPr>
            <p:cNvSpPr/>
            <p:nvPr/>
          </p:nvSpPr>
          <p:spPr>
            <a:xfrm>
              <a:off x="4433447" y="5429627"/>
              <a:ext cx="98980" cy="3134355"/>
            </a:xfrm>
            <a:custGeom>
              <a:avLst/>
              <a:gdLst>
                <a:gd name="connsiteX0" fmla="*/ 0 w 28575"/>
                <a:gd name="connsiteY0" fmla="*/ 0 h 904875"/>
                <a:gd name="connsiteX1" fmla="*/ 28575 w 28575"/>
                <a:gd name="connsiteY1" fmla="*/ 0 h 904875"/>
                <a:gd name="connsiteX2" fmla="*/ 28575 w 28575"/>
                <a:gd name="connsiteY2" fmla="*/ 904875 h 904875"/>
                <a:gd name="connsiteX3" fmla="*/ 0 w 28575"/>
                <a:gd name="connsiteY3" fmla="*/ 904875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904875">
                  <a:moveTo>
                    <a:pt x="0" y="0"/>
                  </a:moveTo>
                  <a:lnTo>
                    <a:pt x="28575" y="0"/>
                  </a:lnTo>
                  <a:lnTo>
                    <a:pt x="28575" y="904875"/>
                  </a:lnTo>
                  <a:lnTo>
                    <a:pt x="0" y="9048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2B3B12CA-0CC1-5744-8190-2999E7541CBF}"/>
                </a:ext>
              </a:extLst>
            </p:cNvPr>
            <p:cNvSpPr/>
            <p:nvPr/>
          </p:nvSpPr>
          <p:spPr>
            <a:xfrm>
              <a:off x="5357257" y="5429627"/>
              <a:ext cx="98980" cy="3134355"/>
            </a:xfrm>
            <a:custGeom>
              <a:avLst/>
              <a:gdLst>
                <a:gd name="connsiteX0" fmla="*/ 0 w 28575"/>
                <a:gd name="connsiteY0" fmla="*/ 0 h 904875"/>
                <a:gd name="connsiteX1" fmla="*/ 28575 w 28575"/>
                <a:gd name="connsiteY1" fmla="*/ 0 h 904875"/>
                <a:gd name="connsiteX2" fmla="*/ 28575 w 28575"/>
                <a:gd name="connsiteY2" fmla="*/ 904875 h 904875"/>
                <a:gd name="connsiteX3" fmla="*/ 0 w 28575"/>
                <a:gd name="connsiteY3" fmla="*/ 904875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904875">
                  <a:moveTo>
                    <a:pt x="0" y="0"/>
                  </a:moveTo>
                  <a:lnTo>
                    <a:pt x="28575" y="0"/>
                  </a:lnTo>
                  <a:lnTo>
                    <a:pt x="28575" y="904875"/>
                  </a:lnTo>
                  <a:lnTo>
                    <a:pt x="0" y="9048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0819932-2C02-5949-B1BA-56144FFD79DC}"/>
                </a:ext>
              </a:extLst>
            </p:cNvPr>
            <p:cNvSpPr/>
            <p:nvPr/>
          </p:nvSpPr>
          <p:spPr>
            <a:xfrm>
              <a:off x="2866271" y="7871124"/>
              <a:ext cx="3233335" cy="98980"/>
            </a:xfrm>
            <a:custGeom>
              <a:avLst/>
              <a:gdLst>
                <a:gd name="connsiteX0" fmla="*/ 0 w 933450"/>
                <a:gd name="connsiteY0" fmla="*/ 0 h 28575"/>
                <a:gd name="connsiteX1" fmla="*/ 933450 w 933450"/>
                <a:gd name="connsiteY1" fmla="*/ 0 h 28575"/>
                <a:gd name="connsiteX2" fmla="*/ 933450 w 933450"/>
                <a:gd name="connsiteY2" fmla="*/ 28575 h 28575"/>
                <a:gd name="connsiteX3" fmla="*/ 0 w 933450"/>
                <a:gd name="connsiteY3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28575">
                  <a:moveTo>
                    <a:pt x="0" y="0"/>
                  </a:moveTo>
                  <a:lnTo>
                    <a:pt x="933450" y="0"/>
                  </a:lnTo>
                  <a:lnTo>
                    <a:pt x="933450" y="28575"/>
                  </a:lnTo>
                  <a:lnTo>
                    <a:pt x="0" y="285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FF143064-F13E-DF41-B9ED-8C9B2E42447E}"/>
                </a:ext>
              </a:extLst>
            </p:cNvPr>
            <p:cNvSpPr/>
            <p:nvPr/>
          </p:nvSpPr>
          <p:spPr>
            <a:xfrm>
              <a:off x="2866271" y="6947315"/>
              <a:ext cx="3233335" cy="98980"/>
            </a:xfrm>
            <a:custGeom>
              <a:avLst/>
              <a:gdLst>
                <a:gd name="connsiteX0" fmla="*/ 0 w 933450"/>
                <a:gd name="connsiteY0" fmla="*/ 0 h 28575"/>
                <a:gd name="connsiteX1" fmla="*/ 933450 w 933450"/>
                <a:gd name="connsiteY1" fmla="*/ 0 h 28575"/>
                <a:gd name="connsiteX2" fmla="*/ 933450 w 933450"/>
                <a:gd name="connsiteY2" fmla="*/ 28575 h 28575"/>
                <a:gd name="connsiteX3" fmla="*/ 0 w 933450"/>
                <a:gd name="connsiteY3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28575">
                  <a:moveTo>
                    <a:pt x="0" y="0"/>
                  </a:moveTo>
                  <a:lnTo>
                    <a:pt x="933450" y="0"/>
                  </a:lnTo>
                  <a:lnTo>
                    <a:pt x="933450" y="28575"/>
                  </a:lnTo>
                  <a:lnTo>
                    <a:pt x="0" y="285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570F2A0B-41A0-0342-87D9-AD67762DCC65}"/>
                </a:ext>
              </a:extLst>
            </p:cNvPr>
            <p:cNvSpPr/>
            <p:nvPr/>
          </p:nvSpPr>
          <p:spPr>
            <a:xfrm>
              <a:off x="2866271" y="6023505"/>
              <a:ext cx="3233335" cy="98980"/>
            </a:xfrm>
            <a:custGeom>
              <a:avLst/>
              <a:gdLst>
                <a:gd name="connsiteX0" fmla="*/ 0 w 933450"/>
                <a:gd name="connsiteY0" fmla="*/ 0 h 28575"/>
                <a:gd name="connsiteX1" fmla="*/ 933450 w 933450"/>
                <a:gd name="connsiteY1" fmla="*/ 0 h 28575"/>
                <a:gd name="connsiteX2" fmla="*/ 933450 w 933450"/>
                <a:gd name="connsiteY2" fmla="*/ 28575 h 28575"/>
                <a:gd name="connsiteX3" fmla="*/ 0 w 933450"/>
                <a:gd name="connsiteY3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28575">
                  <a:moveTo>
                    <a:pt x="0" y="0"/>
                  </a:moveTo>
                  <a:lnTo>
                    <a:pt x="933450" y="0"/>
                  </a:lnTo>
                  <a:lnTo>
                    <a:pt x="933450" y="28575"/>
                  </a:lnTo>
                  <a:lnTo>
                    <a:pt x="0" y="285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CBB01BE7-4822-5043-A6E5-AB2BB47EE7AB}"/>
                </a:ext>
              </a:extLst>
            </p:cNvPr>
            <p:cNvSpPr/>
            <p:nvPr/>
          </p:nvSpPr>
          <p:spPr>
            <a:xfrm>
              <a:off x="7426262" y="5642765"/>
              <a:ext cx="1319729" cy="1319728"/>
            </a:xfrm>
            <a:custGeom>
              <a:avLst/>
              <a:gdLst>
                <a:gd name="connsiteX0" fmla="*/ 381000 w 381000"/>
                <a:gd name="connsiteY0" fmla="*/ 190500 h 381000"/>
                <a:gd name="connsiteX1" fmla="*/ 190500 w 381000"/>
                <a:gd name="connsiteY1" fmla="*/ 381000 h 381000"/>
                <a:gd name="connsiteX2" fmla="*/ 0 w 381000"/>
                <a:gd name="connsiteY2" fmla="*/ 190500 h 381000"/>
                <a:gd name="connsiteX3" fmla="*/ 190500 w 381000"/>
                <a:gd name="connsiteY3" fmla="*/ 0 h 381000"/>
                <a:gd name="connsiteX4" fmla="*/ 381000 w 381000"/>
                <a:gd name="connsiteY4" fmla="*/ 1905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381000">
                  <a:moveTo>
                    <a:pt x="381000" y="190500"/>
                  </a:moveTo>
                  <a:cubicBezTo>
                    <a:pt x="381000" y="295710"/>
                    <a:pt x="295711" y="381000"/>
                    <a:pt x="190500" y="381000"/>
                  </a:cubicBez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ubicBezTo>
                    <a:pt x="295711" y="0"/>
                    <a:pt x="381000" y="85290"/>
                    <a:pt x="381000" y="190500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6FBA1279-1148-D94B-9E32-13F7FAE8FDE1}"/>
                </a:ext>
              </a:extLst>
            </p:cNvPr>
            <p:cNvSpPr/>
            <p:nvPr/>
          </p:nvSpPr>
          <p:spPr>
            <a:xfrm>
              <a:off x="6180767" y="10065175"/>
              <a:ext cx="1707729" cy="1707725"/>
            </a:xfrm>
            <a:custGeom>
              <a:avLst/>
              <a:gdLst>
                <a:gd name="connsiteX0" fmla="*/ 493014 w 493014"/>
                <a:gd name="connsiteY0" fmla="*/ 246507 h 493013"/>
                <a:gd name="connsiteX1" fmla="*/ 246507 w 493014"/>
                <a:gd name="connsiteY1" fmla="*/ 493014 h 493013"/>
                <a:gd name="connsiteX2" fmla="*/ 0 w 493014"/>
                <a:gd name="connsiteY2" fmla="*/ 246507 h 493013"/>
                <a:gd name="connsiteX3" fmla="*/ 246507 w 493014"/>
                <a:gd name="connsiteY3" fmla="*/ 0 h 493013"/>
                <a:gd name="connsiteX4" fmla="*/ 493014 w 493014"/>
                <a:gd name="connsiteY4" fmla="*/ 246507 h 49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3014" h="493013">
                  <a:moveTo>
                    <a:pt x="493014" y="246507"/>
                  </a:moveTo>
                  <a:cubicBezTo>
                    <a:pt x="493014" y="382648"/>
                    <a:pt x="382648" y="493014"/>
                    <a:pt x="246507" y="493014"/>
                  </a:cubicBezTo>
                  <a:cubicBezTo>
                    <a:pt x="110366" y="493014"/>
                    <a:pt x="0" y="382648"/>
                    <a:pt x="0" y="246507"/>
                  </a:cubicBezTo>
                  <a:cubicBezTo>
                    <a:pt x="0" y="110366"/>
                    <a:pt x="110366" y="0"/>
                    <a:pt x="246507" y="0"/>
                  </a:cubicBezTo>
                  <a:cubicBezTo>
                    <a:pt x="382648" y="0"/>
                    <a:pt x="493014" y="110366"/>
                    <a:pt x="493014" y="24650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4A1F2D1A-C4A2-314A-8E0E-68894F7BC19F}"/>
                </a:ext>
              </a:extLst>
            </p:cNvPr>
            <p:cNvSpPr/>
            <p:nvPr/>
          </p:nvSpPr>
          <p:spPr>
            <a:xfrm>
              <a:off x="8380093" y="10123530"/>
              <a:ext cx="451676" cy="160761"/>
            </a:xfrm>
            <a:custGeom>
              <a:avLst/>
              <a:gdLst>
                <a:gd name="connsiteX0" fmla="*/ 19908 w 130397"/>
                <a:gd name="connsiteY0" fmla="*/ 46304 h 46411"/>
                <a:gd name="connsiteX1" fmla="*/ 0 w 130397"/>
                <a:gd name="connsiteY1" fmla="*/ 30587 h 46411"/>
                <a:gd name="connsiteX2" fmla="*/ 0 w 130397"/>
                <a:gd name="connsiteY2" fmla="*/ 15824 h 46411"/>
                <a:gd name="connsiteX3" fmla="*/ 19908 w 130397"/>
                <a:gd name="connsiteY3" fmla="*/ 108 h 46411"/>
                <a:gd name="connsiteX4" fmla="*/ 110586 w 130397"/>
                <a:gd name="connsiteY4" fmla="*/ 108 h 46411"/>
                <a:gd name="connsiteX5" fmla="*/ 130397 w 130397"/>
                <a:gd name="connsiteY5" fmla="*/ 15824 h 46411"/>
                <a:gd name="connsiteX6" fmla="*/ 130397 w 130397"/>
                <a:gd name="connsiteY6" fmla="*/ 30302 h 46411"/>
                <a:gd name="connsiteX7" fmla="*/ 110586 w 130397"/>
                <a:gd name="connsiteY7" fmla="*/ 46018 h 4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97" h="46411">
                  <a:moveTo>
                    <a:pt x="19908" y="46304"/>
                  </a:moveTo>
                  <a:cubicBezTo>
                    <a:pt x="10096" y="47371"/>
                    <a:pt x="1238" y="40379"/>
                    <a:pt x="0" y="30587"/>
                  </a:cubicBezTo>
                  <a:lnTo>
                    <a:pt x="0" y="15824"/>
                  </a:lnTo>
                  <a:cubicBezTo>
                    <a:pt x="1238" y="6032"/>
                    <a:pt x="10096" y="-959"/>
                    <a:pt x="19908" y="108"/>
                  </a:cubicBezTo>
                  <a:lnTo>
                    <a:pt x="110586" y="108"/>
                  </a:lnTo>
                  <a:cubicBezTo>
                    <a:pt x="120358" y="-902"/>
                    <a:pt x="129159" y="6070"/>
                    <a:pt x="130397" y="15824"/>
                  </a:cubicBezTo>
                  <a:lnTo>
                    <a:pt x="130397" y="30302"/>
                  </a:lnTo>
                  <a:cubicBezTo>
                    <a:pt x="129159" y="40055"/>
                    <a:pt x="120358" y="47028"/>
                    <a:pt x="110586" y="4601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BB0888C0-7EA7-6D46-80A3-F18978DBB2B1}"/>
                </a:ext>
              </a:extLst>
            </p:cNvPr>
            <p:cNvSpPr/>
            <p:nvPr/>
          </p:nvSpPr>
          <p:spPr>
            <a:xfrm>
              <a:off x="8380093" y="11553784"/>
              <a:ext cx="451676" cy="159774"/>
            </a:xfrm>
            <a:custGeom>
              <a:avLst/>
              <a:gdLst>
                <a:gd name="connsiteX0" fmla="*/ 19908 w 130397"/>
                <a:gd name="connsiteY0" fmla="*/ 46019 h 46126"/>
                <a:gd name="connsiteX1" fmla="*/ 0 w 130397"/>
                <a:gd name="connsiteY1" fmla="*/ 30398 h 46126"/>
                <a:gd name="connsiteX2" fmla="*/ 0 w 130397"/>
                <a:gd name="connsiteY2" fmla="*/ 15729 h 46126"/>
                <a:gd name="connsiteX3" fmla="*/ 19908 w 130397"/>
                <a:gd name="connsiteY3" fmla="*/ 108 h 46126"/>
                <a:gd name="connsiteX4" fmla="*/ 110586 w 130397"/>
                <a:gd name="connsiteY4" fmla="*/ 108 h 46126"/>
                <a:gd name="connsiteX5" fmla="*/ 130397 w 130397"/>
                <a:gd name="connsiteY5" fmla="*/ 15729 h 46126"/>
                <a:gd name="connsiteX6" fmla="*/ 130397 w 130397"/>
                <a:gd name="connsiteY6" fmla="*/ 30398 h 46126"/>
                <a:gd name="connsiteX7" fmla="*/ 110586 w 130397"/>
                <a:gd name="connsiteY7" fmla="*/ 46019 h 4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97" h="46126">
                  <a:moveTo>
                    <a:pt x="19908" y="46019"/>
                  </a:moveTo>
                  <a:cubicBezTo>
                    <a:pt x="10126" y="47085"/>
                    <a:pt x="1286" y="40151"/>
                    <a:pt x="0" y="30398"/>
                  </a:cubicBezTo>
                  <a:lnTo>
                    <a:pt x="0" y="15729"/>
                  </a:lnTo>
                  <a:cubicBezTo>
                    <a:pt x="1286" y="5976"/>
                    <a:pt x="10126" y="-959"/>
                    <a:pt x="19908" y="108"/>
                  </a:cubicBezTo>
                  <a:lnTo>
                    <a:pt x="110586" y="108"/>
                  </a:lnTo>
                  <a:cubicBezTo>
                    <a:pt x="120329" y="-902"/>
                    <a:pt x="129111" y="6014"/>
                    <a:pt x="130397" y="15729"/>
                  </a:cubicBezTo>
                  <a:lnTo>
                    <a:pt x="130397" y="30398"/>
                  </a:lnTo>
                  <a:cubicBezTo>
                    <a:pt x="129111" y="40113"/>
                    <a:pt x="120329" y="47028"/>
                    <a:pt x="110586" y="4601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19DEE819-70F1-714E-A1A9-1102F589A4D9}"/>
                </a:ext>
              </a:extLst>
            </p:cNvPr>
            <p:cNvSpPr/>
            <p:nvPr/>
          </p:nvSpPr>
          <p:spPr>
            <a:xfrm>
              <a:off x="8185435" y="10221554"/>
              <a:ext cx="840996" cy="1396283"/>
            </a:xfrm>
            <a:custGeom>
              <a:avLst/>
              <a:gdLst>
                <a:gd name="connsiteX0" fmla="*/ 19907 w 242792"/>
                <a:gd name="connsiteY0" fmla="*/ 403005 h 403101"/>
                <a:gd name="connsiteX1" fmla="*/ 0 w 242792"/>
                <a:gd name="connsiteY1" fmla="*/ 387288 h 403101"/>
                <a:gd name="connsiteX2" fmla="*/ 0 w 242792"/>
                <a:gd name="connsiteY2" fmla="*/ 15813 h 403101"/>
                <a:gd name="connsiteX3" fmla="*/ 19907 w 242792"/>
                <a:gd name="connsiteY3" fmla="*/ 97 h 403101"/>
                <a:gd name="connsiteX4" fmla="*/ 222885 w 242792"/>
                <a:gd name="connsiteY4" fmla="*/ 97 h 403101"/>
                <a:gd name="connsiteX5" fmla="*/ 242792 w 242792"/>
                <a:gd name="connsiteY5" fmla="*/ 15813 h 403101"/>
                <a:gd name="connsiteX6" fmla="*/ 242792 w 242792"/>
                <a:gd name="connsiteY6" fmla="*/ 387288 h 403101"/>
                <a:gd name="connsiteX7" fmla="*/ 222885 w 242792"/>
                <a:gd name="connsiteY7" fmla="*/ 403005 h 40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792" h="403101">
                  <a:moveTo>
                    <a:pt x="19907" y="403005"/>
                  </a:moveTo>
                  <a:cubicBezTo>
                    <a:pt x="10116" y="404015"/>
                    <a:pt x="1286" y="397052"/>
                    <a:pt x="0" y="387288"/>
                  </a:cubicBezTo>
                  <a:lnTo>
                    <a:pt x="0" y="15813"/>
                  </a:lnTo>
                  <a:cubicBezTo>
                    <a:pt x="1286" y="6050"/>
                    <a:pt x="10116" y="-913"/>
                    <a:pt x="19907" y="97"/>
                  </a:cubicBezTo>
                  <a:lnTo>
                    <a:pt x="222885" y="97"/>
                  </a:lnTo>
                  <a:cubicBezTo>
                    <a:pt x="232677" y="-913"/>
                    <a:pt x="241506" y="6050"/>
                    <a:pt x="242792" y="15813"/>
                  </a:cubicBezTo>
                  <a:lnTo>
                    <a:pt x="242792" y="387288"/>
                  </a:lnTo>
                  <a:cubicBezTo>
                    <a:pt x="241506" y="397052"/>
                    <a:pt x="232677" y="404015"/>
                    <a:pt x="222885" y="40300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15AF28C-AFE9-9F41-BF5E-201EF304CD23}"/>
                </a:ext>
              </a:extLst>
            </p:cNvPr>
            <p:cNvSpPr/>
            <p:nvPr/>
          </p:nvSpPr>
          <p:spPr>
            <a:xfrm>
              <a:off x="8268907" y="10289196"/>
              <a:ext cx="675039" cy="225248"/>
            </a:xfrm>
            <a:custGeom>
              <a:avLst/>
              <a:gdLst>
                <a:gd name="connsiteX0" fmla="*/ 109157 w 194881"/>
                <a:gd name="connsiteY0" fmla="*/ 64104 h 65028"/>
                <a:gd name="connsiteX1" fmla="*/ 194882 w 194881"/>
                <a:gd name="connsiteY1" fmla="*/ 64104 h 65028"/>
                <a:gd name="connsiteX2" fmla="*/ 194882 w 194881"/>
                <a:gd name="connsiteY2" fmla="*/ 14193 h 65028"/>
                <a:gd name="connsiteX3" fmla="*/ 176975 w 194881"/>
                <a:gd name="connsiteY3" fmla="*/ 96 h 65028"/>
                <a:gd name="connsiteX4" fmla="*/ 17907 w 194881"/>
                <a:gd name="connsiteY4" fmla="*/ 96 h 65028"/>
                <a:gd name="connsiteX5" fmla="*/ 0 w 194881"/>
                <a:gd name="connsiteY5" fmla="*/ 14193 h 65028"/>
                <a:gd name="connsiteX6" fmla="*/ 0 w 194881"/>
                <a:gd name="connsiteY6" fmla="*/ 63437 h 65028"/>
                <a:gd name="connsiteX7" fmla="*/ 109157 w 194881"/>
                <a:gd name="connsiteY7" fmla="*/ 64104 h 6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881" h="65028">
                  <a:moveTo>
                    <a:pt x="109157" y="64104"/>
                  </a:moveTo>
                  <a:cubicBezTo>
                    <a:pt x="137713" y="62666"/>
                    <a:pt x="166326" y="62666"/>
                    <a:pt x="194882" y="64104"/>
                  </a:cubicBezTo>
                  <a:lnTo>
                    <a:pt x="194882" y="14193"/>
                  </a:lnTo>
                  <a:cubicBezTo>
                    <a:pt x="193739" y="5401"/>
                    <a:pt x="185785" y="-857"/>
                    <a:pt x="176975" y="96"/>
                  </a:cubicBezTo>
                  <a:lnTo>
                    <a:pt x="17907" y="96"/>
                  </a:lnTo>
                  <a:cubicBezTo>
                    <a:pt x="9097" y="-857"/>
                    <a:pt x="1143" y="5401"/>
                    <a:pt x="0" y="14193"/>
                  </a:cubicBezTo>
                  <a:lnTo>
                    <a:pt x="0" y="63437"/>
                  </a:lnTo>
                  <a:cubicBezTo>
                    <a:pt x="36290" y="67057"/>
                    <a:pt x="72771" y="63247"/>
                    <a:pt x="109157" y="641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0AA4434-8352-C14F-A235-335CAAEEDE01}"/>
                </a:ext>
              </a:extLst>
            </p:cNvPr>
            <p:cNvSpPr/>
            <p:nvPr/>
          </p:nvSpPr>
          <p:spPr>
            <a:xfrm>
              <a:off x="8268907" y="10804881"/>
              <a:ext cx="674381" cy="231282"/>
            </a:xfrm>
            <a:custGeom>
              <a:avLst/>
              <a:gdLst>
                <a:gd name="connsiteX0" fmla="*/ 194691 w 194691"/>
                <a:gd name="connsiteY0" fmla="*/ 66770 h 66770"/>
                <a:gd name="connsiteX1" fmla="*/ 194691 w 194691"/>
                <a:gd name="connsiteY1" fmla="*/ 1238 h 66770"/>
                <a:gd name="connsiteX2" fmla="*/ 0 w 194691"/>
                <a:gd name="connsiteY2" fmla="*/ 0 h 66770"/>
                <a:gd name="connsiteX3" fmla="*/ 0 w 194691"/>
                <a:gd name="connsiteY3" fmla="*/ 66675 h 6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691" h="66770">
                  <a:moveTo>
                    <a:pt x="194691" y="66770"/>
                  </a:moveTo>
                  <a:lnTo>
                    <a:pt x="194691" y="1238"/>
                  </a:lnTo>
                  <a:cubicBezTo>
                    <a:pt x="129921" y="2286"/>
                    <a:pt x="64770" y="95"/>
                    <a:pt x="0" y="0"/>
                  </a:cubicBezTo>
                  <a:lnTo>
                    <a:pt x="0" y="66675"/>
                  </a:ln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2BC8E51A-225A-7E49-B198-E43CB652DA43}"/>
                </a:ext>
              </a:extLst>
            </p:cNvPr>
            <p:cNvSpPr/>
            <p:nvPr/>
          </p:nvSpPr>
          <p:spPr>
            <a:xfrm>
              <a:off x="8268907" y="11318439"/>
              <a:ext cx="674381" cy="228791"/>
            </a:xfrm>
            <a:custGeom>
              <a:avLst/>
              <a:gdLst>
                <a:gd name="connsiteX0" fmla="*/ 0 w 194691"/>
                <a:gd name="connsiteY0" fmla="*/ 4233 h 66051"/>
                <a:gd name="connsiteX1" fmla="*/ 0 w 194691"/>
                <a:gd name="connsiteY1" fmla="*/ 51858 h 66051"/>
                <a:gd name="connsiteX2" fmla="*/ 17907 w 194691"/>
                <a:gd name="connsiteY2" fmla="*/ 65955 h 66051"/>
                <a:gd name="connsiteX3" fmla="*/ 176784 w 194691"/>
                <a:gd name="connsiteY3" fmla="*/ 65955 h 66051"/>
                <a:gd name="connsiteX4" fmla="*/ 194691 w 194691"/>
                <a:gd name="connsiteY4" fmla="*/ 51858 h 66051"/>
                <a:gd name="connsiteX5" fmla="*/ 194691 w 194691"/>
                <a:gd name="connsiteY5" fmla="*/ 4233 h 66051"/>
                <a:gd name="connsiteX6" fmla="*/ 0 w 194691"/>
                <a:gd name="connsiteY6" fmla="*/ 4233 h 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691" h="66051">
                  <a:moveTo>
                    <a:pt x="0" y="4233"/>
                  </a:moveTo>
                  <a:lnTo>
                    <a:pt x="0" y="51858"/>
                  </a:lnTo>
                  <a:cubicBezTo>
                    <a:pt x="1143" y="60650"/>
                    <a:pt x="9097" y="66908"/>
                    <a:pt x="17907" y="65955"/>
                  </a:cubicBezTo>
                  <a:lnTo>
                    <a:pt x="176784" y="65955"/>
                  </a:lnTo>
                  <a:cubicBezTo>
                    <a:pt x="185595" y="66908"/>
                    <a:pt x="193548" y="60650"/>
                    <a:pt x="194691" y="51858"/>
                  </a:cubicBezTo>
                  <a:lnTo>
                    <a:pt x="194691" y="4233"/>
                  </a:lnTo>
                  <a:cubicBezTo>
                    <a:pt x="130397" y="4233"/>
                    <a:pt x="63532" y="-5292"/>
                    <a:pt x="0" y="4233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7215E59C-AD27-8A40-B006-B72BBF5F7BC0}"/>
                </a:ext>
              </a:extLst>
            </p:cNvPr>
            <p:cNvSpPr/>
            <p:nvPr/>
          </p:nvSpPr>
          <p:spPr>
            <a:xfrm>
              <a:off x="8268907" y="11069159"/>
              <a:ext cx="674381" cy="230952"/>
            </a:xfrm>
            <a:custGeom>
              <a:avLst/>
              <a:gdLst>
                <a:gd name="connsiteX0" fmla="*/ 194691 w 194691"/>
                <a:gd name="connsiteY0" fmla="*/ 66675 h 66675"/>
                <a:gd name="connsiteX1" fmla="*/ 194691 w 194691"/>
                <a:gd name="connsiteY1" fmla="*/ 0 h 66675"/>
                <a:gd name="connsiteX2" fmla="*/ 0 w 194691"/>
                <a:gd name="connsiteY2" fmla="*/ 0 h 66675"/>
                <a:gd name="connsiteX3" fmla="*/ 0 w 194691"/>
                <a:gd name="connsiteY3" fmla="*/ 66675 h 66675"/>
                <a:gd name="connsiteX4" fmla="*/ 194691 w 194691"/>
                <a:gd name="connsiteY4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691" h="66675">
                  <a:moveTo>
                    <a:pt x="194691" y="66675"/>
                  </a:moveTo>
                  <a:lnTo>
                    <a:pt x="194691" y="0"/>
                  </a:lnTo>
                  <a:lnTo>
                    <a:pt x="0" y="0"/>
                  </a:lnTo>
                  <a:lnTo>
                    <a:pt x="0" y="66675"/>
                  </a:lnTo>
                  <a:cubicBezTo>
                    <a:pt x="63722" y="57912"/>
                    <a:pt x="130302" y="66675"/>
                    <a:pt x="194691" y="66675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AEF4FBAA-DA1E-4146-92CD-98E11EE04AB5}"/>
                </a:ext>
              </a:extLst>
            </p:cNvPr>
            <p:cNvSpPr/>
            <p:nvPr/>
          </p:nvSpPr>
          <p:spPr>
            <a:xfrm>
              <a:off x="8268907" y="10540935"/>
              <a:ext cx="674381" cy="237866"/>
            </a:xfrm>
            <a:custGeom>
              <a:avLst/>
              <a:gdLst>
                <a:gd name="connsiteX0" fmla="*/ 194691 w 194691"/>
                <a:gd name="connsiteY0" fmla="*/ 68390 h 68671"/>
                <a:gd name="connsiteX1" fmla="*/ 194691 w 194691"/>
                <a:gd name="connsiteY1" fmla="*/ 762 h 68671"/>
                <a:gd name="connsiteX2" fmla="*/ 142494 w 194691"/>
                <a:gd name="connsiteY2" fmla="*/ 762 h 68671"/>
                <a:gd name="connsiteX3" fmla="*/ 92488 w 194691"/>
                <a:gd name="connsiteY3" fmla="*/ 286 h 68671"/>
                <a:gd name="connsiteX4" fmla="*/ 0 w 194691"/>
                <a:gd name="connsiteY4" fmla="*/ 286 h 68671"/>
                <a:gd name="connsiteX5" fmla="*/ 0 w 194691"/>
                <a:gd name="connsiteY5" fmla="*/ 66961 h 68671"/>
                <a:gd name="connsiteX6" fmla="*/ 194691 w 194691"/>
                <a:gd name="connsiteY6" fmla="*/ 68390 h 6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691" h="68671">
                  <a:moveTo>
                    <a:pt x="194691" y="68390"/>
                  </a:moveTo>
                  <a:lnTo>
                    <a:pt x="194691" y="762"/>
                  </a:lnTo>
                  <a:cubicBezTo>
                    <a:pt x="177451" y="-952"/>
                    <a:pt x="159734" y="762"/>
                    <a:pt x="142494" y="762"/>
                  </a:cubicBezTo>
                  <a:cubicBezTo>
                    <a:pt x="125254" y="762"/>
                    <a:pt x="109157" y="95"/>
                    <a:pt x="92488" y="286"/>
                  </a:cubicBezTo>
                  <a:cubicBezTo>
                    <a:pt x="61532" y="286"/>
                    <a:pt x="30766" y="2857"/>
                    <a:pt x="0" y="286"/>
                  </a:cubicBezTo>
                  <a:lnTo>
                    <a:pt x="0" y="66961"/>
                  </a:lnTo>
                  <a:cubicBezTo>
                    <a:pt x="64770" y="67246"/>
                    <a:pt x="129921" y="69437"/>
                    <a:pt x="194691" y="68390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4DFC9548-C779-0540-BD9A-245EC2A8AD19}"/>
                </a:ext>
              </a:extLst>
            </p:cNvPr>
            <p:cNvSpPr/>
            <p:nvPr/>
          </p:nvSpPr>
          <p:spPr>
            <a:xfrm>
              <a:off x="8225027" y="10501343"/>
              <a:ext cx="762141" cy="52457"/>
            </a:xfrm>
            <a:custGeom>
              <a:avLst/>
              <a:gdLst>
                <a:gd name="connsiteX0" fmla="*/ 0 w 220027"/>
                <a:gd name="connsiteY0" fmla="*/ 0 h 15144"/>
                <a:gd name="connsiteX1" fmla="*/ 220028 w 220027"/>
                <a:gd name="connsiteY1" fmla="*/ 0 h 15144"/>
                <a:gd name="connsiteX2" fmla="*/ 220028 w 220027"/>
                <a:gd name="connsiteY2" fmla="*/ 15145 h 15144"/>
                <a:gd name="connsiteX3" fmla="*/ 0 w 220027"/>
                <a:gd name="connsiteY3" fmla="*/ 15145 h 1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027" h="15144">
                  <a:moveTo>
                    <a:pt x="0" y="0"/>
                  </a:moveTo>
                  <a:lnTo>
                    <a:pt x="220028" y="0"/>
                  </a:lnTo>
                  <a:lnTo>
                    <a:pt x="220028" y="15145"/>
                  </a:lnTo>
                  <a:lnTo>
                    <a:pt x="0" y="1514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CF9EB06D-58F6-C548-B06E-05F2273E8AC7}"/>
                </a:ext>
              </a:extLst>
            </p:cNvPr>
            <p:cNvSpPr/>
            <p:nvPr/>
          </p:nvSpPr>
          <p:spPr>
            <a:xfrm>
              <a:off x="8225027" y="10762321"/>
              <a:ext cx="762141" cy="52128"/>
            </a:xfrm>
            <a:custGeom>
              <a:avLst/>
              <a:gdLst>
                <a:gd name="connsiteX0" fmla="*/ 0 w 220027"/>
                <a:gd name="connsiteY0" fmla="*/ 0 h 15049"/>
                <a:gd name="connsiteX1" fmla="*/ 220028 w 220027"/>
                <a:gd name="connsiteY1" fmla="*/ 0 h 15049"/>
                <a:gd name="connsiteX2" fmla="*/ 220028 w 220027"/>
                <a:gd name="connsiteY2" fmla="*/ 15049 h 15049"/>
                <a:gd name="connsiteX3" fmla="*/ 0 w 220027"/>
                <a:gd name="connsiteY3" fmla="*/ 15049 h 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027" h="15049">
                  <a:moveTo>
                    <a:pt x="0" y="0"/>
                  </a:moveTo>
                  <a:lnTo>
                    <a:pt x="220028" y="0"/>
                  </a:lnTo>
                  <a:lnTo>
                    <a:pt x="220028" y="15049"/>
                  </a:lnTo>
                  <a:lnTo>
                    <a:pt x="0" y="1504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7AF243B5-79B3-8A44-8E77-33639FD9296B}"/>
                </a:ext>
              </a:extLst>
            </p:cNvPr>
            <p:cNvSpPr/>
            <p:nvPr/>
          </p:nvSpPr>
          <p:spPr>
            <a:xfrm>
              <a:off x="8225027" y="11023298"/>
              <a:ext cx="762141" cy="52128"/>
            </a:xfrm>
            <a:custGeom>
              <a:avLst/>
              <a:gdLst>
                <a:gd name="connsiteX0" fmla="*/ 0 w 220027"/>
                <a:gd name="connsiteY0" fmla="*/ 0 h 15049"/>
                <a:gd name="connsiteX1" fmla="*/ 220028 w 220027"/>
                <a:gd name="connsiteY1" fmla="*/ 0 h 15049"/>
                <a:gd name="connsiteX2" fmla="*/ 220028 w 220027"/>
                <a:gd name="connsiteY2" fmla="*/ 15049 h 15049"/>
                <a:gd name="connsiteX3" fmla="*/ 0 w 220027"/>
                <a:gd name="connsiteY3" fmla="*/ 15049 h 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027" h="15049">
                  <a:moveTo>
                    <a:pt x="0" y="0"/>
                  </a:moveTo>
                  <a:lnTo>
                    <a:pt x="220028" y="0"/>
                  </a:lnTo>
                  <a:lnTo>
                    <a:pt x="220028" y="15049"/>
                  </a:lnTo>
                  <a:lnTo>
                    <a:pt x="0" y="1504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C3E110CA-778B-8244-A6A4-E2E6D2883F94}"/>
                </a:ext>
              </a:extLst>
            </p:cNvPr>
            <p:cNvSpPr/>
            <p:nvPr/>
          </p:nvSpPr>
          <p:spPr>
            <a:xfrm>
              <a:off x="8225027" y="11284275"/>
              <a:ext cx="762141" cy="52128"/>
            </a:xfrm>
            <a:custGeom>
              <a:avLst/>
              <a:gdLst>
                <a:gd name="connsiteX0" fmla="*/ 0 w 220027"/>
                <a:gd name="connsiteY0" fmla="*/ 0 h 15049"/>
                <a:gd name="connsiteX1" fmla="*/ 220028 w 220027"/>
                <a:gd name="connsiteY1" fmla="*/ 0 h 15049"/>
                <a:gd name="connsiteX2" fmla="*/ 220028 w 220027"/>
                <a:gd name="connsiteY2" fmla="*/ 15049 h 15049"/>
                <a:gd name="connsiteX3" fmla="*/ 0 w 220027"/>
                <a:gd name="connsiteY3" fmla="*/ 15049 h 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027" h="15049">
                  <a:moveTo>
                    <a:pt x="0" y="0"/>
                  </a:moveTo>
                  <a:lnTo>
                    <a:pt x="220028" y="0"/>
                  </a:lnTo>
                  <a:lnTo>
                    <a:pt x="220028" y="15049"/>
                  </a:lnTo>
                  <a:lnTo>
                    <a:pt x="0" y="1504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E47C9062-5790-4442-8B44-5FDE5C37F4D9}"/>
                </a:ext>
              </a:extLst>
            </p:cNvPr>
            <p:cNvSpPr/>
            <p:nvPr/>
          </p:nvSpPr>
          <p:spPr>
            <a:xfrm>
              <a:off x="6586253" y="8291145"/>
              <a:ext cx="1569157" cy="10887"/>
            </a:xfrm>
            <a:custGeom>
              <a:avLst/>
              <a:gdLst>
                <a:gd name="connsiteX0" fmla="*/ 0 w 453009"/>
                <a:gd name="connsiteY0" fmla="*/ 0 h 3143"/>
                <a:gd name="connsiteX1" fmla="*/ 453009 w 453009"/>
                <a:gd name="connsiteY1" fmla="*/ 3143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3009" h="3143">
                  <a:moveTo>
                    <a:pt x="0" y="0"/>
                  </a:moveTo>
                  <a:lnTo>
                    <a:pt x="453009" y="3143"/>
                  </a:lnTo>
                </a:path>
              </a:pathLst>
            </a:custGeom>
            <a:ln w="63500" cap="rnd">
              <a:solidFill>
                <a:srgbClr val="FFC21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2A740E3B-E18D-5247-84BA-6289C550B2EF}"/>
                </a:ext>
              </a:extLst>
            </p:cNvPr>
            <p:cNvSpPr/>
            <p:nvPr/>
          </p:nvSpPr>
          <p:spPr>
            <a:xfrm>
              <a:off x="8155410" y="8314224"/>
              <a:ext cx="32993" cy="1332264"/>
            </a:xfrm>
            <a:custGeom>
              <a:avLst/>
              <a:gdLst>
                <a:gd name="connsiteX0" fmla="*/ 0 w 9525"/>
                <a:gd name="connsiteY0" fmla="*/ 0 h 384619"/>
                <a:gd name="connsiteX1" fmla="*/ 0 w 9525"/>
                <a:gd name="connsiteY1" fmla="*/ 384620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4619">
                  <a:moveTo>
                    <a:pt x="0" y="0"/>
                  </a:moveTo>
                  <a:lnTo>
                    <a:pt x="0" y="384620"/>
                  </a:lnTo>
                </a:path>
              </a:pathLst>
            </a:custGeom>
            <a:ln w="63500" cap="rnd">
              <a:solidFill>
                <a:srgbClr val="FFC21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E0B499-64F7-3F49-920A-0737BAE7F8DE}"/>
                </a:ext>
              </a:extLst>
            </p:cNvPr>
            <p:cNvGrpSpPr/>
            <p:nvPr/>
          </p:nvGrpSpPr>
          <p:grpSpPr>
            <a:xfrm>
              <a:off x="8030204" y="4985248"/>
              <a:ext cx="111844" cy="2634762"/>
              <a:chOff x="8030204" y="4985248"/>
              <a:chExt cx="111844" cy="263476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13337C-5FE6-2246-A794-7C4C4061C7D6}"/>
                  </a:ext>
                </a:extLst>
              </p:cNvPr>
              <p:cNvSpPr/>
              <p:nvPr/>
            </p:nvSpPr>
            <p:spPr>
              <a:xfrm>
                <a:off x="8030204" y="4985248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3B406FF3-9F95-DE4A-9026-46A8A2826D9F}"/>
                  </a:ext>
                </a:extLst>
              </p:cNvPr>
              <p:cNvSpPr/>
              <p:nvPr/>
            </p:nvSpPr>
            <p:spPr>
              <a:xfrm>
                <a:off x="8030204" y="7164165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F5B0B143-1472-424F-BC15-92DF815F39A5}"/>
                </a:ext>
              </a:extLst>
            </p:cNvPr>
            <p:cNvGrpSpPr/>
            <p:nvPr/>
          </p:nvGrpSpPr>
          <p:grpSpPr>
            <a:xfrm rot="5400000">
              <a:off x="8030204" y="4985248"/>
              <a:ext cx="111844" cy="2634762"/>
              <a:chOff x="8030204" y="4985248"/>
              <a:chExt cx="111844" cy="2634762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2D73094-D160-A449-B95D-568F15B34F12}"/>
                  </a:ext>
                </a:extLst>
              </p:cNvPr>
              <p:cNvSpPr/>
              <p:nvPr/>
            </p:nvSpPr>
            <p:spPr>
              <a:xfrm>
                <a:off x="8030204" y="4985248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A87D58DA-1C08-B94E-9BBD-A486CF2EC96A}"/>
                  </a:ext>
                </a:extLst>
              </p:cNvPr>
              <p:cNvSpPr/>
              <p:nvPr/>
            </p:nvSpPr>
            <p:spPr>
              <a:xfrm>
                <a:off x="8030204" y="7164165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DA249F58-13E4-A54A-976A-200777ECF4BD}"/>
                </a:ext>
              </a:extLst>
            </p:cNvPr>
            <p:cNvGrpSpPr/>
            <p:nvPr/>
          </p:nvGrpSpPr>
          <p:grpSpPr>
            <a:xfrm rot="8100000">
              <a:off x="8030204" y="4929326"/>
              <a:ext cx="111844" cy="2634762"/>
              <a:chOff x="8030204" y="4985248"/>
              <a:chExt cx="111844" cy="2634762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217D500-79CA-6949-84C3-E449E5516D04}"/>
                  </a:ext>
                </a:extLst>
              </p:cNvPr>
              <p:cNvSpPr/>
              <p:nvPr/>
            </p:nvSpPr>
            <p:spPr>
              <a:xfrm>
                <a:off x="8030204" y="4985248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D8D4725E-3C41-D347-8E4B-44039D357439}"/>
                  </a:ext>
                </a:extLst>
              </p:cNvPr>
              <p:cNvSpPr/>
              <p:nvPr/>
            </p:nvSpPr>
            <p:spPr>
              <a:xfrm>
                <a:off x="8030204" y="7164165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E3162D6A-7FBA-704B-B1A9-2FAC859FDEAE}"/>
                </a:ext>
              </a:extLst>
            </p:cNvPr>
            <p:cNvGrpSpPr/>
            <p:nvPr/>
          </p:nvGrpSpPr>
          <p:grpSpPr>
            <a:xfrm rot="13500000">
              <a:off x="8030204" y="4949388"/>
              <a:ext cx="111844" cy="2634762"/>
              <a:chOff x="8030204" y="4985248"/>
              <a:chExt cx="111844" cy="2634762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F73434B2-6DB1-1A41-A4B0-FFFA24D2F086}"/>
                  </a:ext>
                </a:extLst>
              </p:cNvPr>
              <p:cNvSpPr/>
              <p:nvPr/>
            </p:nvSpPr>
            <p:spPr>
              <a:xfrm>
                <a:off x="8030204" y="4985248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6359ACB8-B9C0-634D-8FCB-CD6289BEAAE7}"/>
                  </a:ext>
                </a:extLst>
              </p:cNvPr>
              <p:cNvSpPr/>
              <p:nvPr/>
            </p:nvSpPr>
            <p:spPr>
              <a:xfrm>
                <a:off x="8030204" y="7164165"/>
                <a:ext cx="111844" cy="45584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85784C1B-91D9-0541-A9ED-4C6EDED7CB83}"/>
                </a:ext>
              </a:extLst>
            </p:cNvPr>
            <p:cNvSpPr/>
            <p:nvPr/>
          </p:nvSpPr>
          <p:spPr>
            <a:xfrm rot="10800000">
              <a:off x="8041392" y="9612754"/>
              <a:ext cx="242178" cy="208774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6" name="CuadroTexto 395">
            <a:extLst>
              <a:ext uri="{FF2B5EF4-FFF2-40B4-BE49-F238E27FC236}">
                <a16:creationId xmlns:a16="http://schemas.microsoft.com/office/drawing/2014/main" id="{064F2F21-1739-B847-A1DE-D6C9E449DF0B}"/>
              </a:ext>
            </a:extLst>
          </p:cNvPr>
          <p:cNvSpPr txBox="1"/>
          <p:nvPr/>
        </p:nvSpPr>
        <p:spPr>
          <a:xfrm>
            <a:off x="5506441" y="10917146"/>
            <a:ext cx="1410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90%</a:t>
            </a:r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CED3B8E9-62F3-7046-8634-8E4BA0901BBA}"/>
              </a:ext>
            </a:extLst>
          </p:cNvPr>
          <p:cNvSpPr/>
          <p:nvPr/>
        </p:nvSpPr>
        <p:spPr>
          <a:xfrm>
            <a:off x="9021277" y="5526219"/>
            <a:ext cx="6567971" cy="6567956"/>
          </a:xfrm>
          <a:custGeom>
            <a:avLst/>
            <a:gdLst>
              <a:gd name="connsiteX0" fmla="*/ 493014 w 493014"/>
              <a:gd name="connsiteY0" fmla="*/ 246507 h 493013"/>
              <a:gd name="connsiteX1" fmla="*/ 246507 w 493014"/>
              <a:gd name="connsiteY1" fmla="*/ 493014 h 493013"/>
              <a:gd name="connsiteX2" fmla="*/ 0 w 493014"/>
              <a:gd name="connsiteY2" fmla="*/ 246507 h 493013"/>
              <a:gd name="connsiteX3" fmla="*/ 246507 w 493014"/>
              <a:gd name="connsiteY3" fmla="*/ 0 h 493013"/>
              <a:gd name="connsiteX4" fmla="*/ 493014 w 493014"/>
              <a:gd name="connsiteY4" fmla="*/ 246507 h 4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014" h="493013">
                <a:moveTo>
                  <a:pt x="493014" y="246507"/>
                </a:moveTo>
                <a:cubicBezTo>
                  <a:pt x="493014" y="382648"/>
                  <a:pt x="382648" y="493014"/>
                  <a:pt x="246507" y="493014"/>
                </a:cubicBezTo>
                <a:cubicBezTo>
                  <a:pt x="110366" y="493014"/>
                  <a:pt x="0" y="382648"/>
                  <a:pt x="0" y="246507"/>
                </a:cubicBezTo>
                <a:cubicBezTo>
                  <a:pt x="0" y="110366"/>
                  <a:pt x="110366" y="0"/>
                  <a:pt x="246507" y="0"/>
                </a:cubicBezTo>
                <a:cubicBezTo>
                  <a:pt x="382648" y="0"/>
                  <a:pt x="493014" y="110366"/>
                  <a:pt x="493014" y="246507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Freeform 147">
            <a:extLst>
              <a:ext uri="{FF2B5EF4-FFF2-40B4-BE49-F238E27FC236}">
                <a16:creationId xmlns:a16="http://schemas.microsoft.com/office/drawing/2014/main" id="{50FEF029-7D55-8F44-84BA-40EB21EB6D3C}"/>
              </a:ext>
            </a:extLst>
          </p:cNvPr>
          <p:cNvSpPr/>
          <p:nvPr/>
        </p:nvSpPr>
        <p:spPr>
          <a:xfrm>
            <a:off x="16053778" y="5526219"/>
            <a:ext cx="6567971" cy="6567956"/>
          </a:xfrm>
          <a:custGeom>
            <a:avLst/>
            <a:gdLst>
              <a:gd name="connsiteX0" fmla="*/ 493014 w 493014"/>
              <a:gd name="connsiteY0" fmla="*/ 246507 h 493013"/>
              <a:gd name="connsiteX1" fmla="*/ 246507 w 493014"/>
              <a:gd name="connsiteY1" fmla="*/ 493014 h 493013"/>
              <a:gd name="connsiteX2" fmla="*/ 0 w 493014"/>
              <a:gd name="connsiteY2" fmla="*/ 246507 h 493013"/>
              <a:gd name="connsiteX3" fmla="*/ 246507 w 493014"/>
              <a:gd name="connsiteY3" fmla="*/ 0 h 493013"/>
              <a:gd name="connsiteX4" fmla="*/ 493014 w 493014"/>
              <a:gd name="connsiteY4" fmla="*/ 246507 h 4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014" h="493013">
                <a:moveTo>
                  <a:pt x="493014" y="246507"/>
                </a:moveTo>
                <a:cubicBezTo>
                  <a:pt x="493014" y="382648"/>
                  <a:pt x="382648" y="493014"/>
                  <a:pt x="246507" y="493014"/>
                </a:cubicBezTo>
                <a:cubicBezTo>
                  <a:pt x="110366" y="493014"/>
                  <a:pt x="0" y="382648"/>
                  <a:pt x="0" y="246507"/>
                </a:cubicBezTo>
                <a:cubicBezTo>
                  <a:pt x="0" y="110366"/>
                  <a:pt x="110366" y="0"/>
                  <a:pt x="246507" y="0"/>
                </a:cubicBezTo>
                <a:cubicBezTo>
                  <a:pt x="382648" y="0"/>
                  <a:pt x="493014" y="110366"/>
                  <a:pt x="493014" y="24650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9" name="Rectangle 56">
            <a:extLst>
              <a:ext uri="{FF2B5EF4-FFF2-40B4-BE49-F238E27FC236}">
                <a16:creationId xmlns:a16="http://schemas.microsoft.com/office/drawing/2014/main" id="{B2BECE05-4969-454E-AC43-0551B9ABBD15}"/>
              </a:ext>
            </a:extLst>
          </p:cNvPr>
          <p:cNvSpPr/>
          <p:nvPr/>
        </p:nvSpPr>
        <p:spPr>
          <a:xfrm>
            <a:off x="9803143" y="7831065"/>
            <a:ext cx="50042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50" name="Rectangle 56">
            <a:extLst>
              <a:ext uri="{FF2B5EF4-FFF2-40B4-BE49-F238E27FC236}">
                <a16:creationId xmlns:a16="http://schemas.microsoft.com/office/drawing/2014/main" id="{1AA53720-D088-6C4A-A271-6652458DDA9B}"/>
              </a:ext>
            </a:extLst>
          </p:cNvPr>
          <p:cNvSpPr/>
          <p:nvPr/>
        </p:nvSpPr>
        <p:spPr>
          <a:xfrm>
            <a:off x="16835644" y="7831065"/>
            <a:ext cx="50042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77655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42EA376F-E517-9B47-B0B0-303B5DCD21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7182358"/>
              </p:ext>
            </p:extLst>
          </p:nvPr>
        </p:nvGraphicFramePr>
        <p:xfrm>
          <a:off x="12881326" y="6008254"/>
          <a:ext cx="10456426" cy="5506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" name="CuadroTexto 395">
            <a:extLst>
              <a:ext uri="{FF2B5EF4-FFF2-40B4-BE49-F238E27FC236}">
                <a16:creationId xmlns:a16="http://schemas.microsoft.com/office/drawing/2014/main" id="{E28C4A8F-C4A4-BA45-B660-6209EF80DC0E}"/>
              </a:ext>
            </a:extLst>
          </p:cNvPr>
          <p:cNvSpPr txBox="1"/>
          <p:nvPr/>
        </p:nvSpPr>
        <p:spPr>
          <a:xfrm>
            <a:off x="13660466" y="11676564"/>
            <a:ext cx="207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2%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EBD94357-D6F5-DF40-927F-33014237F761}"/>
              </a:ext>
            </a:extLst>
          </p:cNvPr>
          <p:cNvSpPr txBox="1"/>
          <p:nvPr/>
        </p:nvSpPr>
        <p:spPr>
          <a:xfrm>
            <a:off x="16113955" y="11676564"/>
            <a:ext cx="207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7%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608BBF1E-79BC-E640-977E-2F361DED993D}"/>
              </a:ext>
            </a:extLst>
          </p:cNvPr>
          <p:cNvSpPr txBox="1"/>
          <p:nvPr/>
        </p:nvSpPr>
        <p:spPr>
          <a:xfrm>
            <a:off x="18569185" y="11676564"/>
            <a:ext cx="207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10%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B1771146-24D6-3845-A44F-00A037F20B77}"/>
              </a:ext>
            </a:extLst>
          </p:cNvPr>
          <p:cNvSpPr txBox="1"/>
          <p:nvPr/>
        </p:nvSpPr>
        <p:spPr>
          <a:xfrm>
            <a:off x="20972378" y="11676564"/>
            <a:ext cx="207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14%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65BBD20-5DF8-E84F-9CFA-75B2997535AE}"/>
              </a:ext>
            </a:extLst>
          </p:cNvPr>
          <p:cNvGrpSpPr/>
          <p:nvPr/>
        </p:nvGrpSpPr>
        <p:grpSpPr>
          <a:xfrm>
            <a:off x="14426110" y="5608176"/>
            <a:ext cx="746758" cy="888566"/>
            <a:chOff x="8788397" y="6376418"/>
            <a:chExt cx="1075196" cy="1279375"/>
          </a:xfrm>
        </p:grpSpPr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C3B571B-9AA3-F844-AF1F-885A679F0987}"/>
                </a:ext>
              </a:extLst>
            </p:cNvPr>
            <p:cNvSpPr/>
            <p:nvPr/>
          </p:nvSpPr>
          <p:spPr>
            <a:xfrm>
              <a:off x="9492998" y="6826211"/>
              <a:ext cx="370595" cy="609106"/>
            </a:xfrm>
            <a:custGeom>
              <a:avLst/>
              <a:gdLst>
                <a:gd name="connsiteX0" fmla="*/ 262042 w 407231"/>
                <a:gd name="connsiteY0" fmla="*/ 669233 h 669321"/>
                <a:gd name="connsiteX1" fmla="*/ 184058 w 407231"/>
                <a:gd name="connsiteY1" fmla="*/ 643993 h 669321"/>
                <a:gd name="connsiteX2" fmla="*/ 42659 w 407231"/>
                <a:gd name="connsiteY2" fmla="*/ 642850 h 669321"/>
                <a:gd name="connsiteX3" fmla="*/ -95 w 407231"/>
                <a:gd name="connsiteY3" fmla="*/ 589320 h 669321"/>
                <a:gd name="connsiteX4" fmla="*/ 223479 w 407231"/>
                <a:gd name="connsiteY4" fmla="*/ 588081 h 669321"/>
                <a:gd name="connsiteX5" fmla="*/ 304986 w 407231"/>
                <a:gd name="connsiteY5" fmla="*/ 583985 h 669321"/>
                <a:gd name="connsiteX6" fmla="*/ 298987 w 407231"/>
                <a:gd name="connsiteY6" fmla="*/ 358718 h 669321"/>
                <a:gd name="connsiteX7" fmla="*/ 217004 w 407231"/>
                <a:gd name="connsiteY7" fmla="*/ -88 h 669321"/>
                <a:gd name="connsiteX8" fmla="*/ 281848 w 407231"/>
                <a:gd name="connsiteY8" fmla="*/ 21629 h 669321"/>
                <a:gd name="connsiteX9" fmla="*/ 281848 w 407231"/>
                <a:gd name="connsiteY9" fmla="*/ 21153 h 669321"/>
                <a:gd name="connsiteX10" fmla="*/ 359356 w 407231"/>
                <a:gd name="connsiteY10" fmla="*/ 326715 h 669321"/>
                <a:gd name="connsiteX11" fmla="*/ 349834 w 407231"/>
                <a:gd name="connsiteY11" fmla="*/ 635325 h 669321"/>
                <a:gd name="connsiteX12" fmla="*/ 262042 w 407231"/>
                <a:gd name="connsiteY12" fmla="*/ 669233 h 66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231" h="669321">
                  <a:moveTo>
                    <a:pt x="262042" y="669233"/>
                  </a:moveTo>
                  <a:cubicBezTo>
                    <a:pt x="234058" y="669139"/>
                    <a:pt x="206796" y="660280"/>
                    <a:pt x="184058" y="643993"/>
                  </a:cubicBezTo>
                  <a:cubicBezTo>
                    <a:pt x="142219" y="612751"/>
                    <a:pt x="84993" y="612369"/>
                    <a:pt x="42659" y="642850"/>
                  </a:cubicBezTo>
                  <a:lnTo>
                    <a:pt x="-95" y="589320"/>
                  </a:lnTo>
                  <a:cubicBezTo>
                    <a:pt x="66035" y="539694"/>
                    <a:pt x="156807" y="539218"/>
                    <a:pt x="223479" y="588081"/>
                  </a:cubicBezTo>
                  <a:cubicBezTo>
                    <a:pt x="248035" y="606750"/>
                    <a:pt x="282419" y="604940"/>
                    <a:pt x="304986" y="583985"/>
                  </a:cubicBezTo>
                  <a:cubicBezTo>
                    <a:pt x="340598" y="552647"/>
                    <a:pt x="360403" y="474829"/>
                    <a:pt x="298987" y="358718"/>
                  </a:cubicBezTo>
                  <a:cubicBezTo>
                    <a:pt x="176631" y="127071"/>
                    <a:pt x="215290" y="4960"/>
                    <a:pt x="217004" y="-88"/>
                  </a:cubicBezTo>
                  <a:lnTo>
                    <a:pt x="281848" y="21629"/>
                  </a:lnTo>
                  <a:lnTo>
                    <a:pt x="281848" y="21153"/>
                  </a:lnTo>
                  <a:cubicBezTo>
                    <a:pt x="281848" y="22201"/>
                    <a:pt x="252616" y="124690"/>
                    <a:pt x="359356" y="326715"/>
                  </a:cubicBezTo>
                  <a:cubicBezTo>
                    <a:pt x="439244" y="477876"/>
                    <a:pt x="406965" y="585319"/>
                    <a:pt x="349834" y="635325"/>
                  </a:cubicBezTo>
                  <a:cubicBezTo>
                    <a:pt x="325667" y="656947"/>
                    <a:pt x="294455" y="668948"/>
                    <a:pt x="262042" y="66923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433AAF22-C424-FC4D-9BAB-7A674FA33715}"/>
                </a:ext>
              </a:extLst>
            </p:cNvPr>
            <p:cNvSpPr/>
            <p:nvPr/>
          </p:nvSpPr>
          <p:spPr>
            <a:xfrm>
              <a:off x="9588316" y="6490929"/>
              <a:ext cx="198009" cy="406084"/>
            </a:xfrm>
            <a:custGeom>
              <a:avLst/>
              <a:gdLst>
                <a:gd name="connsiteX0" fmla="*/ 217289 w 217584"/>
                <a:gd name="connsiteY0" fmla="*/ 402248 h 446228"/>
                <a:gd name="connsiteX1" fmla="*/ 192057 w 217584"/>
                <a:gd name="connsiteY1" fmla="*/ 183173 h 446228"/>
                <a:gd name="connsiteX2" fmla="*/ 160539 w 217584"/>
                <a:gd name="connsiteY2" fmla="*/ 157903 h 446228"/>
                <a:gd name="connsiteX3" fmla="*/ 160253 w 217584"/>
                <a:gd name="connsiteY3" fmla="*/ 157932 h 446228"/>
                <a:gd name="connsiteX4" fmla="*/ 160253 w 217584"/>
                <a:gd name="connsiteY4" fmla="*/ 157932 h 446228"/>
                <a:gd name="connsiteX5" fmla="*/ 9427 w 217584"/>
                <a:gd name="connsiteY5" fmla="*/ -88 h 446228"/>
                <a:gd name="connsiteX6" fmla="*/ -95 w 217584"/>
                <a:gd name="connsiteY6" fmla="*/ 56490 h 446228"/>
                <a:gd name="connsiteX7" fmla="*/ 102170 w 217584"/>
                <a:gd name="connsiteY7" fmla="*/ 164694 h 446228"/>
                <a:gd name="connsiteX8" fmla="*/ 57037 w 217584"/>
                <a:gd name="connsiteY8" fmla="*/ 169838 h 446228"/>
                <a:gd name="connsiteX9" fmla="*/ 31775 w 217584"/>
                <a:gd name="connsiteY9" fmla="*/ 201375 h 446228"/>
                <a:gd name="connsiteX10" fmla="*/ 31803 w 217584"/>
                <a:gd name="connsiteY10" fmla="*/ 201651 h 446228"/>
                <a:gd name="connsiteX11" fmla="*/ 57037 w 217584"/>
                <a:gd name="connsiteY11" fmla="*/ 420726 h 446228"/>
                <a:gd name="connsiteX12" fmla="*/ 88563 w 217584"/>
                <a:gd name="connsiteY12" fmla="*/ 445968 h 446228"/>
                <a:gd name="connsiteX13" fmla="*/ 88839 w 217584"/>
                <a:gd name="connsiteY13" fmla="*/ 445968 h 446228"/>
                <a:gd name="connsiteX14" fmla="*/ 192437 w 217584"/>
                <a:gd name="connsiteY14" fmla="*/ 433966 h 446228"/>
                <a:gd name="connsiteX15" fmla="*/ 217289 w 217584"/>
                <a:gd name="connsiteY15" fmla="*/ 402248 h 44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584" h="446228">
                  <a:moveTo>
                    <a:pt x="217289" y="402248"/>
                  </a:moveTo>
                  <a:lnTo>
                    <a:pt x="192057" y="183173"/>
                  </a:lnTo>
                  <a:cubicBezTo>
                    <a:pt x="190333" y="167485"/>
                    <a:pt x="176212" y="156170"/>
                    <a:pt x="160539" y="157903"/>
                  </a:cubicBezTo>
                  <a:cubicBezTo>
                    <a:pt x="160444" y="157913"/>
                    <a:pt x="160349" y="157922"/>
                    <a:pt x="160253" y="157932"/>
                  </a:cubicBezTo>
                  <a:lnTo>
                    <a:pt x="160253" y="157932"/>
                  </a:lnTo>
                  <a:cubicBezTo>
                    <a:pt x="119785" y="19724"/>
                    <a:pt x="14378" y="674"/>
                    <a:pt x="9427" y="-88"/>
                  </a:cubicBezTo>
                  <a:lnTo>
                    <a:pt x="-95" y="56490"/>
                  </a:lnTo>
                  <a:cubicBezTo>
                    <a:pt x="3238" y="57062"/>
                    <a:pt x="70462" y="70873"/>
                    <a:pt x="102170" y="164694"/>
                  </a:cubicBezTo>
                  <a:lnTo>
                    <a:pt x="57037" y="169838"/>
                  </a:lnTo>
                  <a:cubicBezTo>
                    <a:pt x="41354" y="171562"/>
                    <a:pt x="30042" y="185688"/>
                    <a:pt x="31775" y="201375"/>
                  </a:cubicBezTo>
                  <a:cubicBezTo>
                    <a:pt x="31784" y="201461"/>
                    <a:pt x="31794" y="201556"/>
                    <a:pt x="31803" y="201651"/>
                  </a:cubicBezTo>
                  <a:lnTo>
                    <a:pt x="57037" y="420726"/>
                  </a:lnTo>
                  <a:cubicBezTo>
                    <a:pt x="58760" y="436443"/>
                    <a:pt x="72881" y="447682"/>
                    <a:pt x="88563" y="445968"/>
                  </a:cubicBezTo>
                  <a:cubicBezTo>
                    <a:pt x="88649" y="445968"/>
                    <a:pt x="88744" y="445968"/>
                    <a:pt x="88839" y="445968"/>
                  </a:cubicBezTo>
                  <a:lnTo>
                    <a:pt x="192437" y="433966"/>
                  </a:lnTo>
                  <a:cubicBezTo>
                    <a:pt x="208034" y="432061"/>
                    <a:pt x="219137" y="417860"/>
                    <a:pt x="217289" y="402248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C5A9053D-F8AF-B242-9440-2EE95386066A}"/>
                </a:ext>
              </a:extLst>
            </p:cNvPr>
            <p:cNvSpPr/>
            <p:nvPr/>
          </p:nvSpPr>
          <p:spPr>
            <a:xfrm>
              <a:off x="9642457" y="6760332"/>
              <a:ext cx="57744" cy="118868"/>
            </a:xfrm>
            <a:custGeom>
              <a:avLst/>
              <a:gdLst>
                <a:gd name="connsiteX0" fmla="*/ -75 w 63452"/>
                <a:gd name="connsiteY0" fmla="*/ 13818 h 130619"/>
                <a:gd name="connsiteX1" fmla="*/ 11065 w 63452"/>
                <a:gd name="connsiteY1" fmla="*/ 112307 h 130619"/>
                <a:gd name="connsiteX2" fmla="*/ 33918 w 63452"/>
                <a:gd name="connsiteY2" fmla="*/ 130405 h 130619"/>
                <a:gd name="connsiteX3" fmla="*/ 50104 w 63452"/>
                <a:gd name="connsiteY3" fmla="*/ 128500 h 130619"/>
                <a:gd name="connsiteX4" fmla="*/ 63245 w 63452"/>
                <a:gd name="connsiteY4" fmla="*/ 111640 h 130619"/>
                <a:gd name="connsiteX5" fmla="*/ 53723 w 63452"/>
                <a:gd name="connsiteY5" fmla="*/ 35440 h 130619"/>
                <a:gd name="connsiteX6" fmla="*/ 13255 w 63452"/>
                <a:gd name="connsiteY6" fmla="*/ -88 h 130619"/>
                <a:gd name="connsiteX7" fmla="*/ 13255 w 63452"/>
                <a:gd name="connsiteY7" fmla="*/ -88 h 130619"/>
                <a:gd name="connsiteX8" fmla="*/ -95 w 63452"/>
                <a:gd name="connsiteY8" fmla="*/ 13038 h 130619"/>
                <a:gd name="connsiteX9" fmla="*/ -75 w 63452"/>
                <a:gd name="connsiteY9" fmla="*/ 13818 h 13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452" h="130619">
                  <a:moveTo>
                    <a:pt x="-75" y="13818"/>
                  </a:moveTo>
                  <a:lnTo>
                    <a:pt x="11065" y="112307"/>
                  </a:lnTo>
                  <a:cubicBezTo>
                    <a:pt x="12408" y="123642"/>
                    <a:pt x="22624" y="131643"/>
                    <a:pt x="33918" y="130405"/>
                  </a:cubicBezTo>
                  <a:lnTo>
                    <a:pt x="50104" y="128500"/>
                  </a:lnTo>
                  <a:cubicBezTo>
                    <a:pt x="58379" y="127452"/>
                    <a:pt x="64254" y="119918"/>
                    <a:pt x="63245" y="111640"/>
                  </a:cubicBezTo>
                  <a:lnTo>
                    <a:pt x="53723" y="35440"/>
                  </a:lnTo>
                  <a:cubicBezTo>
                    <a:pt x="51085" y="15104"/>
                    <a:pt x="33756" y="-116"/>
                    <a:pt x="13255" y="-88"/>
                  </a:cubicBezTo>
                  <a:lnTo>
                    <a:pt x="13255" y="-88"/>
                  </a:lnTo>
                  <a:cubicBezTo>
                    <a:pt x="5942" y="-145"/>
                    <a:pt x="-28" y="5732"/>
                    <a:pt x="-95" y="13038"/>
                  </a:cubicBezTo>
                  <a:cubicBezTo>
                    <a:pt x="-95" y="13295"/>
                    <a:pt x="-85" y="13561"/>
                    <a:pt x="-75" y="13818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82720063-B90A-C144-82C2-53A618482322}"/>
                </a:ext>
              </a:extLst>
            </p:cNvPr>
            <p:cNvSpPr/>
            <p:nvPr/>
          </p:nvSpPr>
          <p:spPr>
            <a:xfrm>
              <a:off x="8900282" y="6376418"/>
              <a:ext cx="688034" cy="1078208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9F44E324-DB21-C446-B12E-58E288BC13F3}"/>
                </a:ext>
              </a:extLst>
            </p:cNvPr>
            <p:cNvSpPr/>
            <p:nvPr/>
          </p:nvSpPr>
          <p:spPr>
            <a:xfrm>
              <a:off x="9041352" y="6586885"/>
              <a:ext cx="405894" cy="310230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5A9C2EEE-134F-4C40-A1A3-C63B5E20EC3B}"/>
                </a:ext>
              </a:extLst>
            </p:cNvPr>
            <p:cNvSpPr/>
            <p:nvPr/>
          </p:nvSpPr>
          <p:spPr>
            <a:xfrm>
              <a:off x="8788397" y="7452732"/>
              <a:ext cx="911804" cy="203061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F8787D0-25C3-3944-BD4C-3A35D43BF525}"/>
              </a:ext>
            </a:extLst>
          </p:cNvPr>
          <p:cNvGrpSpPr/>
          <p:nvPr/>
        </p:nvGrpSpPr>
        <p:grpSpPr>
          <a:xfrm>
            <a:off x="16846364" y="7453878"/>
            <a:ext cx="746758" cy="888566"/>
            <a:chOff x="8788397" y="6376418"/>
            <a:chExt cx="1075196" cy="1279375"/>
          </a:xfrm>
        </p:grpSpPr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823FB611-D3A2-874D-90F8-0B59739A67CC}"/>
                </a:ext>
              </a:extLst>
            </p:cNvPr>
            <p:cNvSpPr/>
            <p:nvPr/>
          </p:nvSpPr>
          <p:spPr>
            <a:xfrm>
              <a:off x="9492998" y="6826211"/>
              <a:ext cx="370595" cy="609106"/>
            </a:xfrm>
            <a:custGeom>
              <a:avLst/>
              <a:gdLst>
                <a:gd name="connsiteX0" fmla="*/ 262042 w 407231"/>
                <a:gd name="connsiteY0" fmla="*/ 669233 h 669321"/>
                <a:gd name="connsiteX1" fmla="*/ 184058 w 407231"/>
                <a:gd name="connsiteY1" fmla="*/ 643993 h 669321"/>
                <a:gd name="connsiteX2" fmla="*/ 42659 w 407231"/>
                <a:gd name="connsiteY2" fmla="*/ 642850 h 669321"/>
                <a:gd name="connsiteX3" fmla="*/ -95 w 407231"/>
                <a:gd name="connsiteY3" fmla="*/ 589320 h 669321"/>
                <a:gd name="connsiteX4" fmla="*/ 223479 w 407231"/>
                <a:gd name="connsiteY4" fmla="*/ 588081 h 669321"/>
                <a:gd name="connsiteX5" fmla="*/ 304986 w 407231"/>
                <a:gd name="connsiteY5" fmla="*/ 583985 h 669321"/>
                <a:gd name="connsiteX6" fmla="*/ 298987 w 407231"/>
                <a:gd name="connsiteY6" fmla="*/ 358718 h 669321"/>
                <a:gd name="connsiteX7" fmla="*/ 217004 w 407231"/>
                <a:gd name="connsiteY7" fmla="*/ -88 h 669321"/>
                <a:gd name="connsiteX8" fmla="*/ 281848 w 407231"/>
                <a:gd name="connsiteY8" fmla="*/ 21629 h 669321"/>
                <a:gd name="connsiteX9" fmla="*/ 281848 w 407231"/>
                <a:gd name="connsiteY9" fmla="*/ 21153 h 669321"/>
                <a:gd name="connsiteX10" fmla="*/ 359356 w 407231"/>
                <a:gd name="connsiteY10" fmla="*/ 326715 h 669321"/>
                <a:gd name="connsiteX11" fmla="*/ 349834 w 407231"/>
                <a:gd name="connsiteY11" fmla="*/ 635325 h 669321"/>
                <a:gd name="connsiteX12" fmla="*/ 262042 w 407231"/>
                <a:gd name="connsiteY12" fmla="*/ 669233 h 66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231" h="669321">
                  <a:moveTo>
                    <a:pt x="262042" y="669233"/>
                  </a:moveTo>
                  <a:cubicBezTo>
                    <a:pt x="234058" y="669139"/>
                    <a:pt x="206796" y="660280"/>
                    <a:pt x="184058" y="643993"/>
                  </a:cubicBezTo>
                  <a:cubicBezTo>
                    <a:pt x="142219" y="612751"/>
                    <a:pt x="84993" y="612369"/>
                    <a:pt x="42659" y="642850"/>
                  </a:cubicBezTo>
                  <a:lnTo>
                    <a:pt x="-95" y="589320"/>
                  </a:lnTo>
                  <a:cubicBezTo>
                    <a:pt x="66035" y="539694"/>
                    <a:pt x="156807" y="539218"/>
                    <a:pt x="223479" y="588081"/>
                  </a:cubicBezTo>
                  <a:cubicBezTo>
                    <a:pt x="248035" y="606750"/>
                    <a:pt x="282419" y="604940"/>
                    <a:pt x="304986" y="583985"/>
                  </a:cubicBezTo>
                  <a:cubicBezTo>
                    <a:pt x="340598" y="552647"/>
                    <a:pt x="360403" y="474829"/>
                    <a:pt x="298987" y="358718"/>
                  </a:cubicBezTo>
                  <a:cubicBezTo>
                    <a:pt x="176631" y="127071"/>
                    <a:pt x="215290" y="4960"/>
                    <a:pt x="217004" y="-88"/>
                  </a:cubicBezTo>
                  <a:lnTo>
                    <a:pt x="281848" y="21629"/>
                  </a:lnTo>
                  <a:lnTo>
                    <a:pt x="281848" y="21153"/>
                  </a:lnTo>
                  <a:cubicBezTo>
                    <a:pt x="281848" y="22201"/>
                    <a:pt x="252616" y="124690"/>
                    <a:pt x="359356" y="326715"/>
                  </a:cubicBezTo>
                  <a:cubicBezTo>
                    <a:pt x="439244" y="477876"/>
                    <a:pt x="406965" y="585319"/>
                    <a:pt x="349834" y="635325"/>
                  </a:cubicBezTo>
                  <a:cubicBezTo>
                    <a:pt x="325667" y="656947"/>
                    <a:pt x="294455" y="668948"/>
                    <a:pt x="262042" y="66923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500B86D0-714E-3E4F-BF22-B30FE82E736D}"/>
                </a:ext>
              </a:extLst>
            </p:cNvPr>
            <p:cNvSpPr/>
            <p:nvPr/>
          </p:nvSpPr>
          <p:spPr>
            <a:xfrm>
              <a:off x="9588316" y="6490929"/>
              <a:ext cx="198009" cy="406084"/>
            </a:xfrm>
            <a:custGeom>
              <a:avLst/>
              <a:gdLst>
                <a:gd name="connsiteX0" fmla="*/ 217289 w 217584"/>
                <a:gd name="connsiteY0" fmla="*/ 402248 h 446228"/>
                <a:gd name="connsiteX1" fmla="*/ 192057 w 217584"/>
                <a:gd name="connsiteY1" fmla="*/ 183173 h 446228"/>
                <a:gd name="connsiteX2" fmla="*/ 160539 w 217584"/>
                <a:gd name="connsiteY2" fmla="*/ 157903 h 446228"/>
                <a:gd name="connsiteX3" fmla="*/ 160253 w 217584"/>
                <a:gd name="connsiteY3" fmla="*/ 157932 h 446228"/>
                <a:gd name="connsiteX4" fmla="*/ 160253 w 217584"/>
                <a:gd name="connsiteY4" fmla="*/ 157932 h 446228"/>
                <a:gd name="connsiteX5" fmla="*/ 9427 w 217584"/>
                <a:gd name="connsiteY5" fmla="*/ -88 h 446228"/>
                <a:gd name="connsiteX6" fmla="*/ -95 w 217584"/>
                <a:gd name="connsiteY6" fmla="*/ 56490 h 446228"/>
                <a:gd name="connsiteX7" fmla="*/ 102170 w 217584"/>
                <a:gd name="connsiteY7" fmla="*/ 164694 h 446228"/>
                <a:gd name="connsiteX8" fmla="*/ 57037 w 217584"/>
                <a:gd name="connsiteY8" fmla="*/ 169838 h 446228"/>
                <a:gd name="connsiteX9" fmla="*/ 31775 w 217584"/>
                <a:gd name="connsiteY9" fmla="*/ 201375 h 446228"/>
                <a:gd name="connsiteX10" fmla="*/ 31803 w 217584"/>
                <a:gd name="connsiteY10" fmla="*/ 201651 h 446228"/>
                <a:gd name="connsiteX11" fmla="*/ 57037 w 217584"/>
                <a:gd name="connsiteY11" fmla="*/ 420726 h 446228"/>
                <a:gd name="connsiteX12" fmla="*/ 88563 w 217584"/>
                <a:gd name="connsiteY12" fmla="*/ 445968 h 446228"/>
                <a:gd name="connsiteX13" fmla="*/ 88839 w 217584"/>
                <a:gd name="connsiteY13" fmla="*/ 445968 h 446228"/>
                <a:gd name="connsiteX14" fmla="*/ 192437 w 217584"/>
                <a:gd name="connsiteY14" fmla="*/ 433966 h 446228"/>
                <a:gd name="connsiteX15" fmla="*/ 217289 w 217584"/>
                <a:gd name="connsiteY15" fmla="*/ 402248 h 44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584" h="446228">
                  <a:moveTo>
                    <a:pt x="217289" y="402248"/>
                  </a:moveTo>
                  <a:lnTo>
                    <a:pt x="192057" y="183173"/>
                  </a:lnTo>
                  <a:cubicBezTo>
                    <a:pt x="190333" y="167485"/>
                    <a:pt x="176212" y="156170"/>
                    <a:pt x="160539" y="157903"/>
                  </a:cubicBezTo>
                  <a:cubicBezTo>
                    <a:pt x="160444" y="157913"/>
                    <a:pt x="160349" y="157922"/>
                    <a:pt x="160253" y="157932"/>
                  </a:cubicBezTo>
                  <a:lnTo>
                    <a:pt x="160253" y="157932"/>
                  </a:lnTo>
                  <a:cubicBezTo>
                    <a:pt x="119785" y="19724"/>
                    <a:pt x="14378" y="674"/>
                    <a:pt x="9427" y="-88"/>
                  </a:cubicBezTo>
                  <a:lnTo>
                    <a:pt x="-95" y="56490"/>
                  </a:lnTo>
                  <a:cubicBezTo>
                    <a:pt x="3238" y="57062"/>
                    <a:pt x="70462" y="70873"/>
                    <a:pt x="102170" y="164694"/>
                  </a:cubicBezTo>
                  <a:lnTo>
                    <a:pt x="57037" y="169838"/>
                  </a:lnTo>
                  <a:cubicBezTo>
                    <a:pt x="41354" y="171562"/>
                    <a:pt x="30042" y="185688"/>
                    <a:pt x="31775" y="201375"/>
                  </a:cubicBezTo>
                  <a:cubicBezTo>
                    <a:pt x="31784" y="201461"/>
                    <a:pt x="31794" y="201556"/>
                    <a:pt x="31803" y="201651"/>
                  </a:cubicBezTo>
                  <a:lnTo>
                    <a:pt x="57037" y="420726"/>
                  </a:lnTo>
                  <a:cubicBezTo>
                    <a:pt x="58760" y="436443"/>
                    <a:pt x="72881" y="447682"/>
                    <a:pt x="88563" y="445968"/>
                  </a:cubicBezTo>
                  <a:cubicBezTo>
                    <a:pt x="88649" y="445968"/>
                    <a:pt x="88744" y="445968"/>
                    <a:pt x="88839" y="445968"/>
                  </a:cubicBezTo>
                  <a:lnTo>
                    <a:pt x="192437" y="433966"/>
                  </a:lnTo>
                  <a:cubicBezTo>
                    <a:pt x="208034" y="432061"/>
                    <a:pt x="219137" y="417860"/>
                    <a:pt x="217289" y="402248"/>
                  </a:cubicBez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4C4BE4AE-9DD1-B44F-9524-29E16BBF7301}"/>
                </a:ext>
              </a:extLst>
            </p:cNvPr>
            <p:cNvSpPr/>
            <p:nvPr/>
          </p:nvSpPr>
          <p:spPr>
            <a:xfrm>
              <a:off x="9642457" y="6760332"/>
              <a:ext cx="57744" cy="118868"/>
            </a:xfrm>
            <a:custGeom>
              <a:avLst/>
              <a:gdLst>
                <a:gd name="connsiteX0" fmla="*/ -75 w 63452"/>
                <a:gd name="connsiteY0" fmla="*/ 13818 h 130619"/>
                <a:gd name="connsiteX1" fmla="*/ 11065 w 63452"/>
                <a:gd name="connsiteY1" fmla="*/ 112307 h 130619"/>
                <a:gd name="connsiteX2" fmla="*/ 33918 w 63452"/>
                <a:gd name="connsiteY2" fmla="*/ 130405 h 130619"/>
                <a:gd name="connsiteX3" fmla="*/ 50104 w 63452"/>
                <a:gd name="connsiteY3" fmla="*/ 128500 h 130619"/>
                <a:gd name="connsiteX4" fmla="*/ 63245 w 63452"/>
                <a:gd name="connsiteY4" fmla="*/ 111640 h 130619"/>
                <a:gd name="connsiteX5" fmla="*/ 53723 w 63452"/>
                <a:gd name="connsiteY5" fmla="*/ 35440 h 130619"/>
                <a:gd name="connsiteX6" fmla="*/ 13255 w 63452"/>
                <a:gd name="connsiteY6" fmla="*/ -88 h 130619"/>
                <a:gd name="connsiteX7" fmla="*/ 13255 w 63452"/>
                <a:gd name="connsiteY7" fmla="*/ -88 h 130619"/>
                <a:gd name="connsiteX8" fmla="*/ -95 w 63452"/>
                <a:gd name="connsiteY8" fmla="*/ 13038 h 130619"/>
                <a:gd name="connsiteX9" fmla="*/ -75 w 63452"/>
                <a:gd name="connsiteY9" fmla="*/ 13818 h 13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452" h="130619">
                  <a:moveTo>
                    <a:pt x="-75" y="13818"/>
                  </a:moveTo>
                  <a:lnTo>
                    <a:pt x="11065" y="112307"/>
                  </a:lnTo>
                  <a:cubicBezTo>
                    <a:pt x="12408" y="123642"/>
                    <a:pt x="22624" y="131643"/>
                    <a:pt x="33918" y="130405"/>
                  </a:cubicBezTo>
                  <a:lnTo>
                    <a:pt x="50104" y="128500"/>
                  </a:lnTo>
                  <a:cubicBezTo>
                    <a:pt x="58379" y="127452"/>
                    <a:pt x="64254" y="119918"/>
                    <a:pt x="63245" y="111640"/>
                  </a:cubicBezTo>
                  <a:lnTo>
                    <a:pt x="53723" y="35440"/>
                  </a:lnTo>
                  <a:cubicBezTo>
                    <a:pt x="51085" y="15104"/>
                    <a:pt x="33756" y="-116"/>
                    <a:pt x="13255" y="-88"/>
                  </a:cubicBezTo>
                  <a:lnTo>
                    <a:pt x="13255" y="-88"/>
                  </a:lnTo>
                  <a:cubicBezTo>
                    <a:pt x="5942" y="-145"/>
                    <a:pt x="-28" y="5732"/>
                    <a:pt x="-95" y="13038"/>
                  </a:cubicBezTo>
                  <a:cubicBezTo>
                    <a:pt x="-95" y="13295"/>
                    <a:pt x="-85" y="13561"/>
                    <a:pt x="-75" y="13818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B20EB84-9022-5A46-B515-1A7F0EB99B47}"/>
                </a:ext>
              </a:extLst>
            </p:cNvPr>
            <p:cNvSpPr/>
            <p:nvPr/>
          </p:nvSpPr>
          <p:spPr>
            <a:xfrm>
              <a:off x="8900282" y="6376418"/>
              <a:ext cx="688034" cy="1078208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DC839DBE-9082-4F49-8D65-173294D9906A}"/>
                </a:ext>
              </a:extLst>
            </p:cNvPr>
            <p:cNvSpPr/>
            <p:nvPr/>
          </p:nvSpPr>
          <p:spPr>
            <a:xfrm>
              <a:off x="9041352" y="6586885"/>
              <a:ext cx="405894" cy="310230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33F00659-A4A6-8248-969E-DD9EF7306FBF}"/>
                </a:ext>
              </a:extLst>
            </p:cNvPr>
            <p:cNvSpPr/>
            <p:nvPr/>
          </p:nvSpPr>
          <p:spPr>
            <a:xfrm>
              <a:off x="8788397" y="7452732"/>
              <a:ext cx="911804" cy="203061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37EBFD9-C09A-9C4B-844F-724AE35B16D9}"/>
              </a:ext>
            </a:extLst>
          </p:cNvPr>
          <p:cNvGrpSpPr/>
          <p:nvPr/>
        </p:nvGrpSpPr>
        <p:grpSpPr>
          <a:xfrm>
            <a:off x="19235094" y="6426226"/>
            <a:ext cx="746758" cy="888566"/>
            <a:chOff x="8788397" y="6376418"/>
            <a:chExt cx="1075196" cy="1279375"/>
          </a:xfrm>
        </p:grpSpPr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B38B301-47E9-4448-96D5-DDF5158E144E}"/>
                </a:ext>
              </a:extLst>
            </p:cNvPr>
            <p:cNvSpPr/>
            <p:nvPr/>
          </p:nvSpPr>
          <p:spPr>
            <a:xfrm>
              <a:off x="9492998" y="6826211"/>
              <a:ext cx="370595" cy="609106"/>
            </a:xfrm>
            <a:custGeom>
              <a:avLst/>
              <a:gdLst>
                <a:gd name="connsiteX0" fmla="*/ 262042 w 407231"/>
                <a:gd name="connsiteY0" fmla="*/ 669233 h 669321"/>
                <a:gd name="connsiteX1" fmla="*/ 184058 w 407231"/>
                <a:gd name="connsiteY1" fmla="*/ 643993 h 669321"/>
                <a:gd name="connsiteX2" fmla="*/ 42659 w 407231"/>
                <a:gd name="connsiteY2" fmla="*/ 642850 h 669321"/>
                <a:gd name="connsiteX3" fmla="*/ -95 w 407231"/>
                <a:gd name="connsiteY3" fmla="*/ 589320 h 669321"/>
                <a:gd name="connsiteX4" fmla="*/ 223479 w 407231"/>
                <a:gd name="connsiteY4" fmla="*/ 588081 h 669321"/>
                <a:gd name="connsiteX5" fmla="*/ 304986 w 407231"/>
                <a:gd name="connsiteY5" fmla="*/ 583985 h 669321"/>
                <a:gd name="connsiteX6" fmla="*/ 298987 w 407231"/>
                <a:gd name="connsiteY6" fmla="*/ 358718 h 669321"/>
                <a:gd name="connsiteX7" fmla="*/ 217004 w 407231"/>
                <a:gd name="connsiteY7" fmla="*/ -88 h 669321"/>
                <a:gd name="connsiteX8" fmla="*/ 281848 w 407231"/>
                <a:gd name="connsiteY8" fmla="*/ 21629 h 669321"/>
                <a:gd name="connsiteX9" fmla="*/ 281848 w 407231"/>
                <a:gd name="connsiteY9" fmla="*/ 21153 h 669321"/>
                <a:gd name="connsiteX10" fmla="*/ 359356 w 407231"/>
                <a:gd name="connsiteY10" fmla="*/ 326715 h 669321"/>
                <a:gd name="connsiteX11" fmla="*/ 349834 w 407231"/>
                <a:gd name="connsiteY11" fmla="*/ 635325 h 669321"/>
                <a:gd name="connsiteX12" fmla="*/ 262042 w 407231"/>
                <a:gd name="connsiteY12" fmla="*/ 669233 h 66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231" h="669321">
                  <a:moveTo>
                    <a:pt x="262042" y="669233"/>
                  </a:moveTo>
                  <a:cubicBezTo>
                    <a:pt x="234058" y="669139"/>
                    <a:pt x="206796" y="660280"/>
                    <a:pt x="184058" y="643993"/>
                  </a:cubicBezTo>
                  <a:cubicBezTo>
                    <a:pt x="142219" y="612751"/>
                    <a:pt x="84993" y="612369"/>
                    <a:pt x="42659" y="642850"/>
                  </a:cubicBezTo>
                  <a:lnTo>
                    <a:pt x="-95" y="589320"/>
                  </a:lnTo>
                  <a:cubicBezTo>
                    <a:pt x="66035" y="539694"/>
                    <a:pt x="156807" y="539218"/>
                    <a:pt x="223479" y="588081"/>
                  </a:cubicBezTo>
                  <a:cubicBezTo>
                    <a:pt x="248035" y="606750"/>
                    <a:pt x="282419" y="604940"/>
                    <a:pt x="304986" y="583985"/>
                  </a:cubicBezTo>
                  <a:cubicBezTo>
                    <a:pt x="340598" y="552647"/>
                    <a:pt x="360403" y="474829"/>
                    <a:pt x="298987" y="358718"/>
                  </a:cubicBezTo>
                  <a:cubicBezTo>
                    <a:pt x="176631" y="127071"/>
                    <a:pt x="215290" y="4960"/>
                    <a:pt x="217004" y="-88"/>
                  </a:cubicBezTo>
                  <a:lnTo>
                    <a:pt x="281848" y="21629"/>
                  </a:lnTo>
                  <a:lnTo>
                    <a:pt x="281848" y="21153"/>
                  </a:lnTo>
                  <a:cubicBezTo>
                    <a:pt x="281848" y="22201"/>
                    <a:pt x="252616" y="124690"/>
                    <a:pt x="359356" y="326715"/>
                  </a:cubicBezTo>
                  <a:cubicBezTo>
                    <a:pt x="439244" y="477876"/>
                    <a:pt x="406965" y="585319"/>
                    <a:pt x="349834" y="635325"/>
                  </a:cubicBezTo>
                  <a:cubicBezTo>
                    <a:pt x="325667" y="656947"/>
                    <a:pt x="294455" y="668948"/>
                    <a:pt x="262042" y="66923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A8584EBC-952D-C749-BF71-84AC822A2B4C}"/>
                </a:ext>
              </a:extLst>
            </p:cNvPr>
            <p:cNvSpPr/>
            <p:nvPr/>
          </p:nvSpPr>
          <p:spPr>
            <a:xfrm>
              <a:off x="9588316" y="6490929"/>
              <a:ext cx="198009" cy="406084"/>
            </a:xfrm>
            <a:custGeom>
              <a:avLst/>
              <a:gdLst>
                <a:gd name="connsiteX0" fmla="*/ 217289 w 217584"/>
                <a:gd name="connsiteY0" fmla="*/ 402248 h 446228"/>
                <a:gd name="connsiteX1" fmla="*/ 192057 w 217584"/>
                <a:gd name="connsiteY1" fmla="*/ 183173 h 446228"/>
                <a:gd name="connsiteX2" fmla="*/ 160539 w 217584"/>
                <a:gd name="connsiteY2" fmla="*/ 157903 h 446228"/>
                <a:gd name="connsiteX3" fmla="*/ 160253 w 217584"/>
                <a:gd name="connsiteY3" fmla="*/ 157932 h 446228"/>
                <a:gd name="connsiteX4" fmla="*/ 160253 w 217584"/>
                <a:gd name="connsiteY4" fmla="*/ 157932 h 446228"/>
                <a:gd name="connsiteX5" fmla="*/ 9427 w 217584"/>
                <a:gd name="connsiteY5" fmla="*/ -88 h 446228"/>
                <a:gd name="connsiteX6" fmla="*/ -95 w 217584"/>
                <a:gd name="connsiteY6" fmla="*/ 56490 h 446228"/>
                <a:gd name="connsiteX7" fmla="*/ 102170 w 217584"/>
                <a:gd name="connsiteY7" fmla="*/ 164694 h 446228"/>
                <a:gd name="connsiteX8" fmla="*/ 57037 w 217584"/>
                <a:gd name="connsiteY8" fmla="*/ 169838 h 446228"/>
                <a:gd name="connsiteX9" fmla="*/ 31775 w 217584"/>
                <a:gd name="connsiteY9" fmla="*/ 201375 h 446228"/>
                <a:gd name="connsiteX10" fmla="*/ 31803 w 217584"/>
                <a:gd name="connsiteY10" fmla="*/ 201651 h 446228"/>
                <a:gd name="connsiteX11" fmla="*/ 57037 w 217584"/>
                <a:gd name="connsiteY11" fmla="*/ 420726 h 446228"/>
                <a:gd name="connsiteX12" fmla="*/ 88563 w 217584"/>
                <a:gd name="connsiteY12" fmla="*/ 445968 h 446228"/>
                <a:gd name="connsiteX13" fmla="*/ 88839 w 217584"/>
                <a:gd name="connsiteY13" fmla="*/ 445968 h 446228"/>
                <a:gd name="connsiteX14" fmla="*/ 192437 w 217584"/>
                <a:gd name="connsiteY14" fmla="*/ 433966 h 446228"/>
                <a:gd name="connsiteX15" fmla="*/ 217289 w 217584"/>
                <a:gd name="connsiteY15" fmla="*/ 402248 h 44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584" h="446228">
                  <a:moveTo>
                    <a:pt x="217289" y="402248"/>
                  </a:moveTo>
                  <a:lnTo>
                    <a:pt x="192057" y="183173"/>
                  </a:lnTo>
                  <a:cubicBezTo>
                    <a:pt x="190333" y="167485"/>
                    <a:pt x="176212" y="156170"/>
                    <a:pt x="160539" y="157903"/>
                  </a:cubicBezTo>
                  <a:cubicBezTo>
                    <a:pt x="160444" y="157913"/>
                    <a:pt x="160349" y="157922"/>
                    <a:pt x="160253" y="157932"/>
                  </a:cubicBezTo>
                  <a:lnTo>
                    <a:pt x="160253" y="157932"/>
                  </a:lnTo>
                  <a:cubicBezTo>
                    <a:pt x="119785" y="19724"/>
                    <a:pt x="14378" y="674"/>
                    <a:pt x="9427" y="-88"/>
                  </a:cubicBezTo>
                  <a:lnTo>
                    <a:pt x="-95" y="56490"/>
                  </a:lnTo>
                  <a:cubicBezTo>
                    <a:pt x="3238" y="57062"/>
                    <a:pt x="70462" y="70873"/>
                    <a:pt x="102170" y="164694"/>
                  </a:cubicBezTo>
                  <a:lnTo>
                    <a:pt x="57037" y="169838"/>
                  </a:lnTo>
                  <a:cubicBezTo>
                    <a:pt x="41354" y="171562"/>
                    <a:pt x="30042" y="185688"/>
                    <a:pt x="31775" y="201375"/>
                  </a:cubicBezTo>
                  <a:cubicBezTo>
                    <a:pt x="31784" y="201461"/>
                    <a:pt x="31794" y="201556"/>
                    <a:pt x="31803" y="201651"/>
                  </a:cubicBezTo>
                  <a:lnTo>
                    <a:pt x="57037" y="420726"/>
                  </a:lnTo>
                  <a:cubicBezTo>
                    <a:pt x="58760" y="436443"/>
                    <a:pt x="72881" y="447682"/>
                    <a:pt x="88563" y="445968"/>
                  </a:cubicBezTo>
                  <a:cubicBezTo>
                    <a:pt x="88649" y="445968"/>
                    <a:pt x="88744" y="445968"/>
                    <a:pt x="88839" y="445968"/>
                  </a:cubicBezTo>
                  <a:lnTo>
                    <a:pt x="192437" y="433966"/>
                  </a:lnTo>
                  <a:cubicBezTo>
                    <a:pt x="208034" y="432061"/>
                    <a:pt x="219137" y="417860"/>
                    <a:pt x="217289" y="402248"/>
                  </a:cubicBez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90050163-641E-7E4F-AAC2-6ED1E85DF57D}"/>
                </a:ext>
              </a:extLst>
            </p:cNvPr>
            <p:cNvSpPr/>
            <p:nvPr/>
          </p:nvSpPr>
          <p:spPr>
            <a:xfrm>
              <a:off x="9642457" y="6760332"/>
              <a:ext cx="57744" cy="118868"/>
            </a:xfrm>
            <a:custGeom>
              <a:avLst/>
              <a:gdLst>
                <a:gd name="connsiteX0" fmla="*/ -75 w 63452"/>
                <a:gd name="connsiteY0" fmla="*/ 13818 h 130619"/>
                <a:gd name="connsiteX1" fmla="*/ 11065 w 63452"/>
                <a:gd name="connsiteY1" fmla="*/ 112307 h 130619"/>
                <a:gd name="connsiteX2" fmla="*/ 33918 w 63452"/>
                <a:gd name="connsiteY2" fmla="*/ 130405 h 130619"/>
                <a:gd name="connsiteX3" fmla="*/ 50104 w 63452"/>
                <a:gd name="connsiteY3" fmla="*/ 128500 h 130619"/>
                <a:gd name="connsiteX4" fmla="*/ 63245 w 63452"/>
                <a:gd name="connsiteY4" fmla="*/ 111640 h 130619"/>
                <a:gd name="connsiteX5" fmla="*/ 53723 w 63452"/>
                <a:gd name="connsiteY5" fmla="*/ 35440 h 130619"/>
                <a:gd name="connsiteX6" fmla="*/ 13255 w 63452"/>
                <a:gd name="connsiteY6" fmla="*/ -88 h 130619"/>
                <a:gd name="connsiteX7" fmla="*/ 13255 w 63452"/>
                <a:gd name="connsiteY7" fmla="*/ -88 h 130619"/>
                <a:gd name="connsiteX8" fmla="*/ -95 w 63452"/>
                <a:gd name="connsiteY8" fmla="*/ 13038 h 130619"/>
                <a:gd name="connsiteX9" fmla="*/ -75 w 63452"/>
                <a:gd name="connsiteY9" fmla="*/ 13818 h 13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452" h="130619">
                  <a:moveTo>
                    <a:pt x="-75" y="13818"/>
                  </a:moveTo>
                  <a:lnTo>
                    <a:pt x="11065" y="112307"/>
                  </a:lnTo>
                  <a:cubicBezTo>
                    <a:pt x="12408" y="123642"/>
                    <a:pt x="22624" y="131643"/>
                    <a:pt x="33918" y="130405"/>
                  </a:cubicBezTo>
                  <a:lnTo>
                    <a:pt x="50104" y="128500"/>
                  </a:lnTo>
                  <a:cubicBezTo>
                    <a:pt x="58379" y="127452"/>
                    <a:pt x="64254" y="119918"/>
                    <a:pt x="63245" y="111640"/>
                  </a:cubicBezTo>
                  <a:lnTo>
                    <a:pt x="53723" y="35440"/>
                  </a:lnTo>
                  <a:cubicBezTo>
                    <a:pt x="51085" y="15104"/>
                    <a:pt x="33756" y="-116"/>
                    <a:pt x="13255" y="-88"/>
                  </a:cubicBezTo>
                  <a:lnTo>
                    <a:pt x="13255" y="-88"/>
                  </a:lnTo>
                  <a:cubicBezTo>
                    <a:pt x="5942" y="-145"/>
                    <a:pt x="-28" y="5732"/>
                    <a:pt x="-95" y="13038"/>
                  </a:cubicBezTo>
                  <a:cubicBezTo>
                    <a:pt x="-95" y="13295"/>
                    <a:pt x="-85" y="13561"/>
                    <a:pt x="-75" y="13818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8A79B69C-665A-3E47-A5C6-2D98426FCA48}"/>
                </a:ext>
              </a:extLst>
            </p:cNvPr>
            <p:cNvSpPr/>
            <p:nvPr/>
          </p:nvSpPr>
          <p:spPr>
            <a:xfrm>
              <a:off x="8900282" y="6376418"/>
              <a:ext cx="688034" cy="1078208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FD22BAFB-F97B-0945-93F5-A522D314E3F4}"/>
                </a:ext>
              </a:extLst>
            </p:cNvPr>
            <p:cNvSpPr/>
            <p:nvPr/>
          </p:nvSpPr>
          <p:spPr>
            <a:xfrm>
              <a:off x="9041352" y="6586885"/>
              <a:ext cx="405894" cy="310230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2275A7F-633A-904D-B26F-B2AE3EDA3326}"/>
                </a:ext>
              </a:extLst>
            </p:cNvPr>
            <p:cNvSpPr/>
            <p:nvPr/>
          </p:nvSpPr>
          <p:spPr>
            <a:xfrm>
              <a:off x="8788397" y="7452732"/>
              <a:ext cx="911804" cy="203061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9142811-6C97-6A4B-AE2D-63065716EB51}"/>
              </a:ext>
            </a:extLst>
          </p:cNvPr>
          <p:cNvGrpSpPr/>
          <p:nvPr/>
        </p:nvGrpSpPr>
        <p:grpSpPr>
          <a:xfrm>
            <a:off x="21629050" y="5455048"/>
            <a:ext cx="746758" cy="888566"/>
            <a:chOff x="8788397" y="6376418"/>
            <a:chExt cx="1075196" cy="1279375"/>
          </a:xfrm>
        </p:grpSpPr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96F28AEF-B341-614A-A90E-75404A895AAB}"/>
                </a:ext>
              </a:extLst>
            </p:cNvPr>
            <p:cNvSpPr/>
            <p:nvPr/>
          </p:nvSpPr>
          <p:spPr>
            <a:xfrm>
              <a:off x="9492998" y="6826211"/>
              <a:ext cx="370595" cy="609106"/>
            </a:xfrm>
            <a:custGeom>
              <a:avLst/>
              <a:gdLst>
                <a:gd name="connsiteX0" fmla="*/ 262042 w 407231"/>
                <a:gd name="connsiteY0" fmla="*/ 669233 h 669321"/>
                <a:gd name="connsiteX1" fmla="*/ 184058 w 407231"/>
                <a:gd name="connsiteY1" fmla="*/ 643993 h 669321"/>
                <a:gd name="connsiteX2" fmla="*/ 42659 w 407231"/>
                <a:gd name="connsiteY2" fmla="*/ 642850 h 669321"/>
                <a:gd name="connsiteX3" fmla="*/ -95 w 407231"/>
                <a:gd name="connsiteY3" fmla="*/ 589320 h 669321"/>
                <a:gd name="connsiteX4" fmla="*/ 223479 w 407231"/>
                <a:gd name="connsiteY4" fmla="*/ 588081 h 669321"/>
                <a:gd name="connsiteX5" fmla="*/ 304986 w 407231"/>
                <a:gd name="connsiteY5" fmla="*/ 583985 h 669321"/>
                <a:gd name="connsiteX6" fmla="*/ 298987 w 407231"/>
                <a:gd name="connsiteY6" fmla="*/ 358718 h 669321"/>
                <a:gd name="connsiteX7" fmla="*/ 217004 w 407231"/>
                <a:gd name="connsiteY7" fmla="*/ -88 h 669321"/>
                <a:gd name="connsiteX8" fmla="*/ 281848 w 407231"/>
                <a:gd name="connsiteY8" fmla="*/ 21629 h 669321"/>
                <a:gd name="connsiteX9" fmla="*/ 281848 w 407231"/>
                <a:gd name="connsiteY9" fmla="*/ 21153 h 669321"/>
                <a:gd name="connsiteX10" fmla="*/ 359356 w 407231"/>
                <a:gd name="connsiteY10" fmla="*/ 326715 h 669321"/>
                <a:gd name="connsiteX11" fmla="*/ 349834 w 407231"/>
                <a:gd name="connsiteY11" fmla="*/ 635325 h 669321"/>
                <a:gd name="connsiteX12" fmla="*/ 262042 w 407231"/>
                <a:gd name="connsiteY12" fmla="*/ 669233 h 66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231" h="669321">
                  <a:moveTo>
                    <a:pt x="262042" y="669233"/>
                  </a:moveTo>
                  <a:cubicBezTo>
                    <a:pt x="234058" y="669139"/>
                    <a:pt x="206796" y="660280"/>
                    <a:pt x="184058" y="643993"/>
                  </a:cubicBezTo>
                  <a:cubicBezTo>
                    <a:pt x="142219" y="612751"/>
                    <a:pt x="84993" y="612369"/>
                    <a:pt x="42659" y="642850"/>
                  </a:cubicBezTo>
                  <a:lnTo>
                    <a:pt x="-95" y="589320"/>
                  </a:lnTo>
                  <a:cubicBezTo>
                    <a:pt x="66035" y="539694"/>
                    <a:pt x="156807" y="539218"/>
                    <a:pt x="223479" y="588081"/>
                  </a:cubicBezTo>
                  <a:cubicBezTo>
                    <a:pt x="248035" y="606750"/>
                    <a:pt x="282419" y="604940"/>
                    <a:pt x="304986" y="583985"/>
                  </a:cubicBezTo>
                  <a:cubicBezTo>
                    <a:pt x="340598" y="552647"/>
                    <a:pt x="360403" y="474829"/>
                    <a:pt x="298987" y="358718"/>
                  </a:cubicBezTo>
                  <a:cubicBezTo>
                    <a:pt x="176631" y="127071"/>
                    <a:pt x="215290" y="4960"/>
                    <a:pt x="217004" y="-88"/>
                  </a:cubicBezTo>
                  <a:lnTo>
                    <a:pt x="281848" y="21629"/>
                  </a:lnTo>
                  <a:lnTo>
                    <a:pt x="281848" y="21153"/>
                  </a:lnTo>
                  <a:cubicBezTo>
                    <a:pt x="281848" y="22201"/>
                    <a:pt x="252616" y="124690"/>
                    <a:pt x="359356" y="326715"/>
                  </a:cubicBezTo>
                  <a:cubicBezTo>
                    <a:pt x="439244" y="477876"/>
                    <a:pt x="406965" y="585319"/>
                    <a:pt x="349834" y="635325"/>
                  </a:cubicBezTo>
                  <a:cubicBezTo>
                    <a:pt x="325667" y="656947"/>
                    <a:pt x="294455" y="668948"/>
                    <a:pt x="262042" y="66923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11A18F79-0B39-2F42-B6E5-A72D00344B19}"/>
                </a:ext>
              </a:extLst>
            </p:cNvPr>
            <p:cNvSpPr/>
            <p:nvPr/>
          </p:nvSpPr>
          <p:spPr>
            <a:xfrm>
              <a:off x="9588316" y="6490929"/>
              <a:ext cx="198009" cy="406084"/>
            </a:xfrm>
            <a:custGeom>
              <a:avLst/>
              <a:gdLst>
                <a:gd name="connsiteX0" fmla="*/ 217289 w 217584"/>
                <a:gd name="connsiteY0" fmla="*/ 402248 h 446228"/>
                <a:gd name="connsiteX1" fmla="*/ 192057 w 217584"/>
                <a:gd name="connsiteY1" fmla="*/ 183173 h 446228"/>
                <a:gd name="connsiteX2" fmla="*/ 160539 w 217584"/>
                <a:gd name="connsiteY2" fmla="*/ 157903 h 446228"/>
                <a:gd name="connsiteX3" fmla="*/ 160253 w 217584"/>
                <a:gd name="connsiteY3" fmla="*/ 157932 h 446228"/>
                <a:gd name="connsiteX4" fmla="*/ 160253 w 217584"/>
                <a:gd name="connsiteY4" fmla="*/ 157932 h 446228"/>
                <a:gd name="connsiteX5" fmla="*/ 9427 w 217584"/>
                <a:gd name="connsiteY5" fmla="*/ -88 h 446228"/>
                <a:gd name="connsiteX6" fmla="*/ -95 w 217584"/>
                <a:gd name="connsiteY6" fmla="*/ 56490 h 446228"/>
                <a:gd name="connsiteX7" fmla="*/ 102170 w 217584"/>
                <a:gd name="connsiteY7" fmla="*/ 164694 h 446228"/>
                <a:gd name="connsiteX8" fmla="*/ 57037 w 217584"/>
                <a:gd name="connsiteY8" fmla="*/ 169838 h 446228"/>
                <a:gd name="connsiteX9" fmla="*/ 31775 w 217584"/>
                <a:gd name="connsiteY9" fmla="*/ 201375 h 446228"/>
                <a:gd name="connsiteX10" fmla="*/ 31803 w 217584"/>
                <a:gd name="connsiteY10" fmla="*/ 201651 h 446228"/>
                <a:gd name="connsiteX11" fmla="*/ 57037 w 217584"/>
                <a:gd name="connsiteY11" fmla="*/ 420726 h 446228"/>
                <a:gd name="connsiteX12" fmla="*/ 88563 w 217584"/>
                <a:gd name="connsiteY12" fmla="*/ 445968 h 446228"/>
                <a:gd name="connsiteX13" fmla="*/ 88839 w 217584"/>
                <a:gd name="connsiteY13" fmla="*/ 445968 h 446228"/>
                <a:gd name="connsiteX14" fmla="*/ 192437 w 217584"/>
                <a:gd name="connsiteY14" fmla="*/ 433966 h 446228"/>
                <a:gd name="connsiteX15" fmla="*/ 217289 w 217584"/>
                <a:gd name="connsiteY15" fmla="*/ 402248 h 44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584" h="446228">
                  <a:moveTo>
                    <a:pt x="217289" y="402248"/>
                  </a:moveTo>
                  <a:lnTo>
                    <a:pt x="192057" y="183173"/>
                  </a:lnTo>
                  <a:cubicBezTo>
                    <a:pt x="190333" y="167485"/>
                    <a:pt x="176212" y="156170"/>
                    <a:pt x="160539" y="157903"/>
                  </a:cubicBezTo>
                  <a:cubicBezTo>
                    <a:pt x="160444" y="157913"/>
                    <a:pt x="160349" y="157922"/>
                    <a:pt x="160253" y="157932"/>
                  </a:cubicBezTo>
                  <a:lnTo>
                    <a:pt x="160253" y="157932"/>
                  </a:lnTo>
                  <a:cubicBezTo>
                    <a:pt x="119785" y="19724"/>
                    <a:pt x="14378" y="674"/>
                    <a:pt x="9427" y="-88"/>
                  </a:cubicBezTo>
                  <a:lnTo>
                    <a:pt x="-95" y="56490"/>
                  </a:lnTo>
                  <a:cubicBezTo>
                    <a:pt x="3238" y="57062"/>
                    <a:pt x="70462" y="70873"/>
                    <a:pt x="102170" y="164694"/>
                  </a:cubicBezTo>
                  <a:lnTo>
                    <a:pt x="57037" y="169838"/>
                  </a:lnTo>
                  <a:cubicBezTo>
                    <a:pt x="41354" y="171562"/>
                    <a:pt x="30042" y="185688"/>
                    <a:pt x="31775" y="201375"/>
                  </a:cubicBezTo>
                  <a:cubicBezTo>
                    <a:pt x="31784" y="201461"/>
                    <a:pt x="31794" y="201556"/>
                    <a:pt x="31803" y="201651"/>
                  </a:cubicBezTo>
                  <a:lnTo>
                    <a:pt x="57037" y="420726"/>
                  </a:lnTo>
                  <a:cubicBezTo>
                    <a:pt x="58760" y="436443"/>
                    <a:pt x="72881" y="447682"/>
                    <a:pt x="88563" y="445968"/>
                  </a:cubicBezTo>
                  <a:cubicBezTo>
                    <a:pt x="88649" y="445968"/>
                    <a:pt x="88744" y="445968"/>
                    <a:pt x="88839" y="445968"/>
                  </a:cubicBezTo>
                  <a:lnTo>
                    <a:pt x="192437" y="433966"/>
                  </a:lnTo>
                  <a:cubicBezTo>
                    <a:pt x="208034" y="432061"/>
                    <a:pt x="219137" y="417860"/>
                    <a:pt x="217289" y="402248"/>
                  </a:cubicBez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42715F4B-9B64-874B-BDA9-075C9E0E38CD}"/>
                </a:ext>
              </a:extLst>
            </p:cNvPr>
            <p:cNvSpPr/>
            <p:nvPr/>
          </p:nvSpPr>
          <p:spPr>
            <a:xfrm>
              <a:off x="9642457" y="6760332"/>
              <a:ext cx="57744" cy="118868"/>
            </a:xfrm>
            <a:custGeom>
              <a:avLst/>
              <a:gdLst>
                <a:gd name="connsiteX0" fmla="*/ -75 w 63452"/>
                <a:gd name="connsiteY0" fmla="*/ 13818 h 130619"/>
                <a:gd name="connsiteX1" fmla="*/ 11065 w 63452"/>
                <a:gd name="connsiteY1" fmla="*/ 112307 h 130619"/>
                <a:gd name="connsiteX2" fmla="*/ 33918 w 63452"/>
                <a:gd name="connsiteY2" fmla="*/ 130405 h 130619"/>
                <a:gd name="connsiteX3" fmla="*/ 50104 w 63452"/>
                <a:gd name="connsiteY3" fmla="*/ 128500 h 130619"/>
                <a:gd name="connsiteX4" fmla="*/ 63245 w 63452"/>
                <a:gd name="connsiteY4" fmla="*/ 111640 h 130619"/>
                <a:gd name="connsiteX5" fmla="*/ 53723 w 63452"/>
                <a:gd name="connsiteY5" fmla="*/ 35440 h 130619"/>
                <a:gd name="connsiteX6" fmla="*/ 13255 w 63452"/>
                <a:gd name="connsiteY6" fmla="*/ -88 h 130619"/>
                <a:gd name="connsiteX7" fmla="*/ 13255 w 63452"/>
                <a:gd name="connsiteY7" fmla="*/ -88 h 130619"/>
                <a:gd name="connsiteX8" fmla="*/ -95 w 63452"/>
                <a:gd name="connsiteY8" fmla="*/ 13038 h 130619"/>
                <a:gd name="connsiteX9" fmla="*/ -75 w 63452"/>
                <a:gd name="connsiteY9" fmla="*/ 13818 h 13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452" h="130619">
                  <a:moveTo>
                    <a:pt x="-75" y="13818"/>
                  </a:moveTo>
                  <a:lnTo>
                    <a:pt x="11065" y="112307"/>
                  </a:lnTo>
                  <a:cubicBezTo>
                    <a:pt x="12408" y="123642"/>
                    <a:pt x="22624" y="131643"/>
                    <a:pt x="33918" y="130405"/>
                  </a:cubicBezTo>
                  <a:lnTo>
                    <a:pt x="50104" y="128500"/>
                  </a:lnTo>
                  <a:cubicBezTo>
                    <a:pt x="58379" y="127452"/>
                    <a:pt x="64254" y="119918"/>
                    <a:pt x="63245" y="111640"/>
                  </a:cubicBezTo>
                  <a:lnTo>
                    <a:pt x="53723" y="35440"/>
                  </a:lnTo>
                  <a:cubicBezTo>
                    <a:pt x="51085" y="15104"/>
                    <a:pt x="33756" y="-116"/>
                    <a:pt x="13255" y="-88"/>
                  </a:cubicBezTo>
                  <a:lnTo>
                    <a:pt x="13255" y="-88"/>
                  </a:lnTo>
                  <a:cubicBezTo>
                    <a:pt x="5942" y="-145"/>
                    <a:pt x="-28" y="5732"/>
                    <a:pt x="-95" y="13038"/>
                  </a:cubicBezTo>
                  <a:cubicBezTo>
                    <a:pt x="-95" y="13295"/>
                    <a:pt x="-85" y="13561"/>
                    <a:pt x="-75" y="13818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0647143C-82CC-FB42-B601-9761E52F7753}"/>
                </a:ext>
              </a:extLst>
            </p:cNvPr>
            <p:cNvSpPr/>
            <p:nvPr/>
          </p:nvSpPr>
          <p:spPr>
            <a:xfrm>
              <a:off x="8900282" y="6376418"/>
              <a:ext cx="688034" cy="1078208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3780838-718F-E240-802C-9A7F11241DB9}"/>
                </a:ext>
              </a:extLst>
            </p:cNvPr>
            <p:cNvSpPr/>
            <p:nvPr/>
          </p:nvSpPr>
          <p:spPr>
            <a:xfrm>
              <a:off x="9041352" y="6586885"/>
              <a:ext cx="405894" cy="310230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2F81F99C-8584-9641-9050-2C81B564E980}"/>
                </a:ext>
              </a:extLst>
            </p:cNvPr>
            <p:cNvSpPr/>
            <p:nvPr/>
          </p:nvSpPr>
          <p:spPr>
            <a:xfrm>
              <a:off x="8788397" y="7452732"/>
              <a:ext cx="911804" cy="203061"/>
            </a:xfrm>
            <a:custGeom>
              <a:avLst/>
              <a:gdLst>
                <a:gd name="connsiteX0" fmla="*/ 0 w 541603"/>
                <a:gd name="connsiteY0" fmla="*/ 0 h 340899"/>
                <a:gd name="connsiteX1" fmla="*/ 541604 w 541603"/>
                <a:gd name="connsiteY1" fmla="*/ 0 h 340899"/>
                <a:gd name="connsiteX2" fmla="*/ 541604 w 541603"/>
                <a:gd name="connsiteY2" fmla="*/ 340900 h 340899"/>
                <a:gd name="connsiteX3" fmla="*/ 0 w 541603"/>
                <a:gd name="connsiteY3" fmla="*/ 340900 h 34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03" h="340899">
                  <a:moveTo>
                    <a:pt x="0" y="0"/>
                  </a:moveTo>
                  <a:lnTo>
                    <a:pt x="541604" y="0"/>
                  </a:lnTo>
                  <a:lnTo>
                    <a:pt x="541604" y="340900"/>
                  </a:lnTo>
                  <a:lnTo>
                    <a:pt x="0" y="3409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A3F0D8-B655-3847-B0F7-15ED714E8B20}"/>
              </a:ext>
            </a:extLst>
          </p:cNvPr>
          <p:cNvGrpSpPr/>
          <p:nvPr/>
        </p:nvGrpSpPr>
        <p:grpSpPr>
          <a:xfrm>
            <a:off x="1749872" y="5575261"/>
            <a:ext cx="9889281" cy="4840687"/>
            <a:chOff x="1678458" y="4949606"/>
            <a:chExt cx="9889281" cy="4840687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50D0C98-A0C4-BA4B-B068-7D0ED9A1E933}"/>
                </a:ext>
              </a:extLst>
            </p:cNvPr>
            <p:cNvGrpSpPr/>
            <p:nvPr/>
          </p:nvGrpSpPr>
          <p:grpSpPr>
            <a:xfrm>
              <a:off x="9402039" y="8080716"/>
              <a:ext cx="1816088" cy="1397217"/>
              <a:chOff x="17313474" y="8259388"/>
              <a:chExt cx="3349052" cy="2754834"/>
            </a:xfrm>
            <a:solidFill>
              <a:schemeClr val="accent4"/>
            </a:solidFill>
          </p:grpSpPr>
          <p:sp>
            <p:nvSpPr>
              <p:cNvPr id="117" name="Freeform 403">
                <a:extLst>
                  <a:ext uri="{FF2B5EF4-FFF2-40B4-BE49-F238E27FC236}">
                    <a16:creationId xmlns:a16="http://schemas.microsoft.com/office/drawing/2014/main" id="{609CFC6A-71CF-1F41-B906-5A5BE7BED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3474" y="8845757"/>
                <a:ext cx="2084011" cy="1648471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8" name="Freeform 470">
                <a:extLst>
                  <a:ext uri="{FF2B5EF4-FFF2-40B4-BE49-F238E27FC236}">
                    <a16:creationId xmlns:a16="http://schemas.microsoft.com/office/drawing/2014/main" id="{2416E8DA-58DF-0A48-8FD1-F32BFE4E3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12596" y="8259388"/>
                <a:ext cx="48790" cy="22128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9" name="Freeform 471">
                <a:extLst>
                  <a:ext uri="{FF2B5EF4-FFF2-40B4-BE49-F238E27FC236}">
                    <a16:creationId xmlns:a16="http://schemas.microsoft.com/office/drawing/2014/main" id="{6476FCD3-EE24-244D-85C7-0F4046B72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3051" y="8270449"/>
                <a:ext cx="191674" cy="121701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0" name="Freeform 472">
                <a:extLst>
                  <a:ext uri="{FF2B5EF4-FFF2-40B4-BE49-F238E27FC236}">
                    <a16:creationId xmlns:a16="http://schemas.microsoft.com/office/drawing/2014/main" id="{7EFABDDC-7FB7-DC4F-B497-868B495A4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2628" y="8476972"/>
                <a:ext cx="212583" cy="129075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1" name="Freeform 473">
                <a:extLst>
                  <a:ext uri="{FF2B5EF4-FFF2-40B4-BE49-F238E27FC236}">
                    <a16:creationId xmlns:a16="http://schemas.microsoft.com/office/drawing/2014/main" id="{3FB1FACB-390E-524C-A086-84E35287F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39307" y="8543352"/>
                <a:ext cx="90610" cy="118010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2" name="Freeform 474">
                <a:extLst>
                  <a:ext uri="{FF2B5EF4-FFF2-40B4-BE49-F238E27FC236}">
                    <a16:creationId xmlns:a16="http://schemas.microsoft.com/office/drawing/2014/main" id="{E3E1B661-2E8A-7D48-9EC0-DC9A44CFC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4162" y="8760939"/>
                <a:ext cx="59243" cy="62692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3" name="Freeform 475">
                <a:extLst>
                  <a:ext uri="{FF2B5EF4-FFF2-40B4-BE49-F238E27FC236}">
                    <a16:creationId xmlns:a16="http://schemas.microsoft.com/office/drawing/2014/main" id="{79E4FC2B-7E3F-C14E-A2BE-57C848F42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1433" y="8661365"/>
                <a:ext cx="94095" cy="66379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4" name="Freeform 476">
                <a:extLst>
                  <a:ext uri="{FF2B5EF4-FFF2-40B4-BE49-F238E27FC236}">
                    <a16:creationId xmlns:a16="http://schemas.microsoft.com/office/drawing/2014/main" id="{480B3ABB-7B05-ED41-89A7-14902D51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50823" y="8617109"/>
                <a:ext cx="41820" cy="55320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5" name="Freeform 477">
                <a:extLst>
                  <a:ext uri="{FF2B5EF4-FFF2-40B4-BE49-F238E27FC236}">
                    <a16:creationId xmlns:a16="http://schemas.microsoft.com/office/drawing/2014/main" id="{682468A8-F46D-A94E-A8F7-A727B5047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7199" y="9376809"/>
                <a:ext cx="163792" cy="129075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6" name="Freeform 478">
                <a:extLst>
                  <a:ext uri="{FF2B5EF4-FFF2-40B4-BE49-F238E27FC236}">
                    <a16:creationId xmlns:a16="http://schemas.microsoft.com/office/drawing/2014/main" id="{D1ED7901-1CE8-E340-AAFC-2490B54B0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6305" y="10199201"/>
                <a:ext cx="115005" cy="151203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7" name="Freeform 479">
                <a:extLst>
                  <a:ext uri="{FF2B5EF4-FFF2-40B4-BE49-F238E27FC236}">
                    <a16:creationId xmlns:a16="http://schemas.microsoft.com/office/drawing/2014/main" id="{6C90596E-3FC6-8E4E-B995-5F74CCD52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97671" y="10339341"/>
                <a:ext cx="264855" cy="328220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8" name="Freeform 480">
                <a:extLst>
                  <a:ext uri="{FF2B5EF4-FFF2-40B4-BE49-F238E27FC236}">
                    <a16:creationId xmlns:a16="http://schemas.microsoft.com/office/drawing/2014/main" id="{226E930F-DC48-2744-996E-65C15F756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9176" y="10579051"/>
                <a:ext cx="400771" cy="413040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9" name="Freeform 481">
                <a:extLst>
                  <a:ext uri="{FF2B5EF4-FFF2-40B4-BE49-F238E27FC236}">
                    <a16:creationId xmlns:a16="http://schemas.microsoft.com/office/drawing/2014/main" id="{AADCF10B-1CE7-AD49-A897-16BB03F9C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1903" y="10992094"/>
                <a:ext cx="20911" cy="22128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0" name="Freeform 482">
                <a:extLst>
                  <a:ext uri="{FF2B5EF4-FFF2-40B4-BE49-F238E27FC236}">
                    <a16:creationId xmlns:a16="http://schemas.microsoft.com/office/drawing/2014/main" id="{93EB697A-EF67-C947-AA3F-0DC4F4F69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7470" y="10590116"/>
                <a:ext cx="195161" cy="195458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1" name="Freeform 483">
                <a:extLst>
                  <a:ext uri="{FF2B5EF4-FFF2-40B4-BE49-F238E27FC236}">
                    <a16:creationId xmlns:a16="http://schemas.microsoft.com/office/drawing/2014/main" id="{F0558E29-EF1C-5645-97FE-AA350CC18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90808" y="10534799"/>
                <a:ext cx="31364" cy="55320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2" name="Freeform 484">
                <a:extLst>
                  <a:ext uri="{FF2B5EF4-FFF2-40B4-BE49-F238E27FC236}">
                    <a16:creationId xmlns:a16="http://schemas.microsoft.com/office/drawing/2014/main" id="{12CB7AAC-C351-4D40-A24D-84F3F815C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85195" y="10534799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3" name="Freeform 610">
                <a:extLst>
                  <a:ext uri="{FF2B5EF4-FFF2-40B4-BE49-F238E27FC236}">
                    <a16:creationId xmlns:a16="http://schemas.microsoft.com/office/drawing/2014/main" id="{2713A396-0E3F-F64D-AA2B-23D5E751A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1684" y="8358957"/>
                <a:ext cx="20911" cy="11065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4" name="Freeform 612">
                <a:extLst>
                  <a:ext uri="{FF2B5EF4-FFF2-40B4-BE49-F238E27FC236}">
                    <a16:creationId xmlns:a16="http://schemas.microsoft.com/office/drawing/2014/main" id="{CAC7E5AE-368E-6745-9A21-BEF3EEA71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9271" y="10265581"/>
                <a:ext cx="69700" cy="55320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5" name="Freeform 707">
                <a:extLst>
                  <a:ext uri="{FF2B5EF4-FFF2-40B4-BE49-F238E27FC236}">
                    <a16:creationId xmlns:a16="http://schemas.microsoft.com/office/drawing/2014/main" id="{40B0A0C4-C4E2-CA4E-A8D3-F13F184BC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2746" y="8336829"/>
                <a:ext cx="460016" cy="413040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6" name="Freeform 708">
                <a:extLst>
                  <a:ext uri="{FF2B5EF4-FFF2-40B4-BE49-F238E27FC236}">
                    <a16:creationId xmlns:a16="http://schemas.microsoft.com/office/drawing/2014/main" id="{B759657E-9287-944F-96C9-80318B010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42308" y="8403216"/>
                <a:ext cx="522745" cy="442543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45DA381-B6C4-F643-B106-7AB7AEF315BB}"/>
                </a:ext>
              </a:extLst>
            </p:cNvPr>
            <p:cNvGrpSpPr/>
            <p:nvPr/>
          </p:nvGrpSpPr>
          <p:grpSpPr>
            <a:xfrm>
              <a:off x="6886722" y="5108594"/>
              <a:ext cx="4681017" cy="3263911"/>
              <a:chOff x="8845781" y="5094993"/>
              <a:chExt cx="6645188" cy="4953956"/>
            </a:xfrm>
            <a:solidFill>
              <a:schemeClr val="accent4"/>
            </a:solidFill>
          </p:grpSpPr>
          <p:sp>
            <p:nvSpPr>
              <p:cNvPr id="138" name="Freeform 406">
                <a:extLst>
                  <a:ext uri="{FF2B5EF4-FFF2-40B4-BE49-F238E27FC236}">
                    <a16:creationId xmlns:a16="http://schemas.microsoft.com/office/drawing/2014/main" id="{F80D20C5-9459-4249-9F86-403A1438C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9851" y="5495283"/>
                <a:ext cx="708248" cy="516689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9" name="Freeform 407">
                <a:extLst>
                  <a:ext uri="{FF2B5EF4-FFF2-40B4-BE49-F238E27FC236}">
                    <a16:creationId xmlns:a16="http://schemas.microsoft.com/office/drawing/2014/main" id="{6CC086FE-F5DC-0D43-A0DC-2229CF4E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96078" y="5279524"/>
                <a:ext cx="252180" cy="13343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0" name="Freeform 408">
                <a:extLst>
                  <a:ext uri="{FF2B5EF4-FFF2-40B4-BE49-F238E27FC236}">
                    <a16:creationId xmlns:a16="http://schemas.microsoft.com/office/drawing/2014/main" id="{1E28DF51-170B-2D4B-9E2D-09EC1F858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2189" y="5202872"/>
                <a:ext cx="236083" cy="13343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1" name="Freeform 409">
                <a:extLst>
                  <a:ext uri="{FF2B5EF4-FFF2-40B4-BE49-F238E27FC236}">
                    <a16:creationId xmlns:a16="http://schemas.microsoft.com/office/drawing/2014/main" id="{FBE32C87-304A-3240-BB95-7D65B3BF5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2437" y="5211388"/>
                <a:ext cx="118041" cy="42586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2" name="Freeform 410">
                <a:extLst>
                  <a:ext uri="{FF2B5EF4-FFF2-40B4-BE49-F238E27FC236}">
                    <a16:creationId xmlns:a16="http://schemas.microsoft.com/office/drawing/2014/main" id="{8E9ECF37-4372-7448-A152-84C980BBB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43898" y="5094993"/>
                <a:ext cx="198523" cy="13343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3" name="Freeform 411">
                <a:extLst>
                  <a:ext uri="{FF2B5EF4-FFF2-40B4-BE49-F238E27FC236}">
                    <a16:creationId xmlns:a16="http://schemas.microsoft.com/office/drawing/2014/main" id="{7E5DAE28-20C8-7642-884F-E5D967827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36450" y="5620196"/>
                <a:ext cx="198523" cy="68133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4" name="Freeform 412">
                <a:extLst>
                  <a:ext uri="{FF2B5EF4-FFF2-40B4-BE49-F238E27FC236}">
                    <a16:creationId xmlns:a16="http://schemas.microsoft.com/office/drawing/2014/main" id="{5E499298-3E37-E040-A713-367689EC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4270" y="5753625"/>
                <a:ext cx="166332" cy="68133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5" name="Freeform 413">
                <a:extLst>
                  <a:ext uri="{FF2B5EF4-FFF2-40B4-BE49-F238E27FC236}">
                    <a16:creationId xmlns:a16="http://schemas.microsoft.com/office/drawing/2014/main" id="{E2F5D47C-8332-4645-B24A-FF5B437A6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2319" y="5722400"/>
                <a:ext cx="64385" cy="39745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6" name="Freeform 414">
                <a:extLst>
                  <a:ext uri="{FF2B5EF4-FFF2-40B4-BE49-F238E27FC236}">
                    <a16:creationId xmlns:a16="http://schemas.microsoft.com/office/drawing/2014/main" id="{1697A6AA-2229-264D-BCBC-2D121F042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20620" y="5603162"/>
                <a:ext cx="24144" cy="42586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7" name="Freeform 415">
                <a:extLst>
                  <a:ext uri="{FF2B5EF4-FFF2-40B4-BE49-F238E27FC236}">
                    <a16:creationId xmlns:a16="http://schemas.microsoft.com/office/drawing/2014/main" id="{AF185877-D8A3-284E-BCE7-5739E8B7A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20620" y="5728075"/>
                <a:ext cx="32193" cy="42586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8" name="Freeform 416">
                <a:extLst>
                  <a:ext uri="{FF2B5EF4-FFF2-40B4-BE49-F238E27FC236}">
                    <a16:creationId xmlns:a16="http://schemas.microsoft.com/office/drawing/2014/main" id="{6526476E-CB4A-6A4F-A58E-4EB4DDA46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74276" y="5571935"/>
                <a:ext cx="332662" cy="13343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9" name="Freeform 417">
                <a:extLst>
                  <a:ext uri="{FF2B5EF4-FFF2-40B4-BE49-F238E27FC236}">
                    <a16:creationId xmlns:a16="http://schemas.microsoft.com/office/drawing/2014/main" id="{4A3E89EB-543C-8A49-97A7-C0494DABF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4753" y="5611680"/>
                <a:ext cx="61703" cy="68133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0" name="Freeform 418">
                <a:extLst>
                  <a:ext uri="{FF2B5EF4-FFF2-40B4-BE49-F238E27FC236}">
                    <a16:creationId xmlns:a16="http://schemas.microsoft.com/office/drawing/2014/main" id="{87868025-026F-8347-871F-C3CCD8138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94931" y="6063070"/>
                <a:ext cx="85847" cy="51099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1" name="Freeform 419">
                <a:extLst>
                  <a:ext uri="{FF2B5EF4-FFF2-40B4-BE49-F238E27FC236}">
                    <a16:creationId xmlns:a16="http://schemas.microsoft.com/office/drawing/2014/main" id="{AA5D791B-34C1-DB4E-879B-4ED690025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28598" y="6795519"/>
                <a:ext cx="48288" cy="42586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2" name="Freeform 420">
                <a:extLst>
                  <a:ext uri="{FF2B5EF4-FFF2-40B4-BE49-F238E27FC236}">
                    <a16:creationId xmlns:a16="http://schemas.microsoft.com/office/drawing/2014/main" id="{073EADED-1B4B-0B49-9E97-0C3C0676A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82324" y="7039668"/>
                <a:ext cx="40241" cy="22711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3" name="Freeform 421">
                <a:extLst>
                  <a:ext uri="{FF2B5EF4-FFF2-40B4-BE49-F238E27FC236}">
                    <a16:creationId xmlns:a16="http://schemas.microsoft.com/office/drawing/2014/main" id="{E1EF463B-A968-BF42-A512-AE8963591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0571" y="7289494"/>
                <a:ext cx="40241" cy="39745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4" name="Freeform 422">
                <a:extLst>
                  <a:ext uri="{FF2B5EF4-FFF2-40B4-BE49-F238E27FC236}">
                    <a16:creationId xmlns:a16="http://schemas.microsoft.com/office/drawing/2014/main" id="{15CE5984-C6C6-9A4B-B7F7-1EE9EA06C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66428" y="7354789"/>
                <a:ext cx="16097" cy="851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5" name="Freeform 423">
                <a:extLst>
                  <a:ext uri="{FF2B5EF4-FFF2-40B4-BE49-F238E27FC236}">
                    <a16:creationId xmlns:a16="http://schemas.microsoft.com/office/drawing/2014/main" id="{4E910346-2780-D345-982F-7345EB82C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6435" y="7488219"/>
                <a:ext cx="24144" cy="851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6" name="Freeform 424">
                <a:extLst>
                  <a:ext uri="{FF2B5EF4-FFF2-40B4-BE49-F238E27FC236}">
                    <a16:creationId xmlns:a16="http://schemas.microsoft.com/office/drawing/2014/main" id="{E3D5446A-B723-6143-8095-DA1E835EA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2537" y="7530804"/>
                <a:ext cx="56338" cy="34068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7" name="Freeform 425">
                <a:extLst>
                  <a:ext uri="{FF2B5EF4-FFF2-40B4-BE49-F238E27FC236}">
                    <a16:creationId xmlns:a16="http://schemas.microsoft.com/office/drawing/2014/main" id="{879EE635-A566-E648-8C69-782B55958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0835" y="7564871"/>
                <a:ext cx="45606" cy="31230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8" name="Freeform 426">
                <a:extLst>
                  <a:ext uri="{FF2B5EF4-FFF2-40B4-BE49-F238E27FC236}">
                    <a16:creationId xmlns:a16="http://schemas.microsoft.com/office/drawing/2014/main" id="{D9832DA7-73D3-1D49-BACD-6DDF010BB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0594" y="7590421"/>
                <a:ext cx="40241" cy="39745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9" name="Freeform 427">
                <a:extLst>
                  <a:ext uri="{FF2B5EF4-FFF2-40B4-BE49-F238E27FC236}">
                    <a16:creationId xmlns:a16="http://schemas.microsoft.com/office/drawing/2014/main" id="{AD2B26B7-DE57-0646-8F47-AB3845F57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2544" y="7647199"/>
                <a:ext cx="8048" cy="851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0" name="Freeform 428">
                <a:extLst>
                  <a:ext uri="{FF2B5EF4-FFF2-40B4-BE49-F238E27FC236}">
                    <a16:creationId xmlns:a16="http://schemas.microsoft.com/office/drawing/2014/main" id="{66062301-E976-3045-B588-B381A5D0C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12303" y="7613132"/>
                <a:ext cx="40241" cy="34068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1" name="Freeform 429">
                <a:extLst>
                  <a:ext uri="{FF2B5EF4-FFF2-40B4-BE49-F238E27FC236}">
                    <a16:creationId xmlns:a16="http://schemas.microsoft.com/office/drawing/2014/main" id="{057E3A99-BB6D-FD40-B83A-B4DC75A42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22565" y="7922577"/>
                <a:ext cx="16097" cy="25550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05EBDDB5-735D-EE43-AED3-5663E40401F8}"/>
                  </a:ext>
                </a:extLst>
              </p:cNvPr>
              <p:cNvGrpSpPr/>
              <p:nvPr/>
            </p:nvGrpSpPr>
            <p:grpSpPr>
              <a:xfrm>
                <a:off x="13132831" y="7564871"/>
                <a:ext cx="587520" cy="590499"/>
                <a:chOff x="5961121" y="2686387"/>
                <a:chExt cx="288233" cy="273757"/>
              </a:xfrm>
              <a:grpFill/>
            </p:grpSpPr>
            <p:sp>
              <p:nvSpPr>
                <p:cNvPr id="259" name="Freeform 258">
                  <a:extLst>
                    <a:ext uri="{FF2B5EF4-FFF2-40B4-BE49-F238E27FC236}">
                      <a16:creationId xmlns:a16="http://schemas.microsoft.com/office/drawing/2014/main" id="{FF416D88-C9E4-254D-896D-913CB6FA0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0" name="Freeform 259">
                  <a:extLst>
                    <a:ext uri="{FF2B5EF4-FFF2-40B4-BE49-F238E27FC236}">
                      <a16:creationId xmlns:a16="http://schemas.microsoft.com/office/drawing/2014/main" id="{D597A6EB-2695-624B-B70A-E362785D28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  <p:sp>
            <p:nvSpPr>
              <p:cNvPr id="163" name="Freeform 432">
                <a:extLst>
                  <a:ext uri="{FF2B5EF4-FFF2-40B4-BE49-F238E27FC236}">
                    <a16:creationId xmlns:a16="http://schemas.microsoft.com/office/drawing/2014/main" id="{A727F035-1494-024B-8AA1-CF684111C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0378" y="8107108"/>
                <a:ext cx="16097" cy="22711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4" name="Freeform 433">
                <a:extLst>
                  <a:ext uri="{FF2B5EF4-FFF2-40B4-BE49-F238E27FC236}">
                    <a16:creationId xmlns:a16="http://schemas.microsoft.com/office/drawing/2014/main" id="{4F485CAC-BEA6-5E45-A527-DEEDD82F9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6482" y="8107108"/>
                <a:ext cx="101944" cy="82329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5" name="Freeform 434">
                <a:extLst>
                  <a:ext uri="{FF2B5EF4-FFF2-40B4-BE49-F238E27FC236}">
                    <a16:creationId xmlns:a16="http://schemas.microsoft.com/office/drawing/2014/main" id="{BCA8D0D5-5C0B-5B4C-AE81-4E805DD29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84537" y="8138337"/>
                <a:ext cx="85847" cy="13343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6" name="Freeform 435">
                <a:extLst>
                  <a:ext uri="{FF2B5EF4-FFF2-40B4-BE49-F238E27FC236}">
                    <a16:creationId xmlns:a16="http://schemas.microsoft.com/office/drawing/2014/main" id="{CB98B342-4DC5-E548-9E4D-9FD4421A77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8691" y="8464819"/>
                <a:ext cx="29511" cy="25550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7" name="Freeform 436">
                <a:extLst>
                  <a:ext uri="{FF2B5EF4-FFF2-40B4-BE49-F238E27FC236}">
                    <a16:creationId xmlns:a16="http://schemas.microsoft.com/office/drawing/2014/main" id="{85D4155F-8609-D946-9D21-5522900AA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8441" y="8382486"/>
                <a:ext cx="16097" cy="1419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8" name="Freeform 437">
                <a:extLst>
                  <a:ext uri="{FF2B5EF4-FFF2-40B4-BE49-F238E27FC236}">
                    <a16:creationId xmlns:a16="http://schemas.microsoft.com/office/drawing/2014/main" id="{2C00C256-C991-E640-A4FB-CD3C772B1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56504" y="8555663"/>
                <a:ext cx="16097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9" name="Freeform 438">
                <a:extLst>
                  <a:ext uri="{FF2B5EF4-FFF2-40B4-BE49-F238E27FC236}">
                    <a16:creationId xmlns:a16="http://schemas.microsoft.com/office/drawing/2014/main" id="{81DCD6F2-8E3A-214E-AC4D-8DE737966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6272" y="8524434"/>
                <a:ext cx="93897" cy="139108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0" name="Freeform 439">
                <a:extLst>
                  <a:ext uri="{FF2B5EF4-FFF2-40B4-BE49-F238E27FC236}">
                    <a16:creationId xmlns:a16="http://schemas.microsoft.com/office/drawing/2014/main" id="{D1055A27-FEEB-A441-B3BF-C95928769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2155" y="8757228"/>
                <a:ext cx="109992" cy="82329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1" name="Freeform 440">
                <a:extLst>
                  <a:ext uri="{FF2B5EF4-FFF2-40B4-BE49-F238E27FC236}">
                    <a16:creationId xmlns:a16="http://schemas.microsoft.com/office/drawing/2014/main" id="{64DE448A-32B0-C34A-9F0F-2E286F86C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0175" y="8814007"/>
                <a:ext cx="158282" cy="235632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2" name="Freeform 441">
                <a:extLst>
                  <a:ext uri="{FF2B5EF4-FFF2-40B4-BE49-F238E27FC236}">
                    <a16:creationId xmlns:a16="http://schemas.microsoft.com/office/drawing/2014/main" id="{947E27EA-B5FA-5C4B-94AB-77D44EB70F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12" y="9015570"/>
                <a:ext cx="48288" cy="65297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3" name="Freeform 442">
                <a:extLst>
                  <a:ext uri="{FF2B5EF4-FFF2-40B4-BE49-F238E27FC236}">
                    <a16:creationId xmlns:a16="http://schemas.microsoft.com/office/drawing/2014/main" id="{3C0275B5-EB70-7D4B-9111-FB9F960E0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56504" y="9072349"/>
                <a:ext cx="77799" cy="110719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4" name="Freeform 443">
                <a:extLst>
                  <a:ext uri="{FF2B5EF4-FFF2-40B4-BE49-F238E27FC236}">
                    <a16:creationId xmlns:a16="http://schemas.microsoft.com/office/drawing/2014/main" id="{0AAAD1A3-9D3D-FF40-813D-40AF570C1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4317" y="9024088"/>
                <a:ext cx="48288" cy="65297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5" name="Freeform 444">
                <a:extLst>
                  <a:ext uri="{FF2B5EF4-FFF2-40B4-BE49-F238E27FC236}">
                    <a16:creationId xmlns:a16="http://schemas.microsoft.com/office/drawing/2014/main" id="{D2FD4898-6908-8741-A3FF-DBCBEE3C0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70657" y="9089383"/>
                <a:ext cx="69752" cy="85168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6" name="Freeform 445">
                <a:extLst>
                  <a:ext uri="{FF2B5EF4-FFF2-40B4-BE49-F238E27FC236}">
                    <a16:creationId xmlns:a16="http://schemas.microsoft.com/office/drawing/2014/main" id="{A82EF531-2D46-BD45-8375-B218A66DF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86754" y="9140483"/>
                <a:ext cx="53656" cy="90845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7" name="Freeform 446">
                <a:extLst>
                  <a:ext uri="{FF2B5EF4-FFF2-40B4-BE49-F238E27FC236}">
                    <a16:creationId xmlns:a16="http://schemas.microsoft.com/office/drawing/2014/main" id="{490915BB-1ADA-3042-A43F-A1F479DF9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32358" y="9131968"/>
                <a:ext cx="32193" cy="65297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8" name="Freeform 447">
                <a:extLst>
                  <a:ext uri="{FF2B5EF4-FFF2-40B4-BE49-F238E27FC236}">
                    <a16:creationId xmlns:a16="http://schemas.microsoft.com/office/drawing/2014/main" id="{44EA9E76-C53A-444D-AF0B-738064A01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8457" y="9174552"/>
                <a:ext cx="48288" cy="31230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9" name="Freeform 448">
                <a:extLst>
                  <a:ext uri="{FF2B5EF4-FFF2-40B4-BE49-F238E27FC236}">
                    <a16:creationId xmlns:a16="http://schemas.microsoft.com/office/drawing/2014/main" id="{F8442B81-A8F0-5F4A-B386-888FEECD9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8457" y="9197265"/>
                <a:ext cx="109992" cy="17601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0" name="Freeform 449">
                <a:extLst>
                  <a:ext uri="{FF2B5EF4-FFF2-40B4-BE49-F238E27FC236}">
                    <a16:creationId xmlns:a16="http://schemas.microsoft.com/office/drawing/2014/main" id="{1D53DDF5-FD55-7E45-9ED3-0BD470F3E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78704" y="9231330"/>
                <a:ext cx="93897" cy="85168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1" name="Freeform 450">
                <a:extLst>
                  <a:ext uri="{FF2B5EF4-FFF2-40B4-BE49-F238E27FC236}">
                    <a16:creationId xmlns:a16="http://schemas.microsoft.com/office/drawing/2014/main" id="{F3EC9F1A-DD55-3547-8BF4-C5C19FC0A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229" y="9149000"/>
                <a:ext cx="93897" cy="99363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2" name="Freeform 451">
                <a:extLst>
                  <a:ext uri="{FF2B5EF4-FFF2-40B4-BE49-F238E27FC236}">
                    <a16:creationId xmlns:a16="http://schemas.microsoft.com/office/drawing/2014/main" id="{C02648D2-41BA-AC4B-BD5D-536987E16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64553" y="9024088"/>
                <a:ext cx="16097" cy="851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3" name="Freeform 452">
                <a:extLst>
                  <a:ext uri="{FF2B5EF4-FFF2-40B4-BE49-F238E27FC236}">
                    <a16:creationId xmlns:a16="http://schemas.microsoft.com/office/drawing/2014/main" id="{ECE805E1-B64D-0E41-BCE1-16045CC75E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4380" y="9364761"/>
                <a:ext cx="439973" cy="485460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4" name="Freeform 453">
                <a:extLst>
                  <a:ext uri="{FF2B5EF4-FFF2-40B4-BE49-F238E27FC236}">
                    <a16:creationId xmlns:a16="http://schemas.microsoft.com/office/drawing/2014/main" id="{D3787E81-167D-3C45-9ECF-2BAE2A1FF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2180" y="9540778"/>
                <a:ext cx="40241" cy="42586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5" name="Freeform 454">
                <a:extLst>
                  <a:ext uri="{FF2B5EF4-FFF2-40B4-BE49-F238E27FC236}">
                    <a16:creationId xmlns:a16="http://schemas.microsoft.com/office/drawing/2014/main" id="{3ED20B6A-78E2-1E4F-8F11-D5B941A26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8520" y="9640141"/>
                <a:ext cx="37559" cy="42586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6" name="Freeform 455">
                <a:extLst>
                  <a:ext uri="{FF2B5EF4-FFF2-40B4-BE49-F238E27FC236}">
                    <a16:creationId xmlns:a16="http://schemas.microsoft.com/office/drawing/2014/main" id="{4C44ACC6-5149-3E41-AA03-C7C6F40F9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4112" y="9665688"/>
                <a:ext cx="56338" cy="59618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7" name="Freeform 456">
                <a:extLst>
                  <a:ext uri="{FF2B5EF4-FFF2-40B4-BE49-F238E27FC236}">
                    <a16:creationId xmlns:a16="http://schemas.microsoft.com/office/drawing/2014/main" id="{CAB85C17-24E9-DC4B-BFF3-032C2E27E6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2643" y="9708274"/>
                <a:ext cx="29511" cy="31230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8" name="Freeform 457">
                <a:extLst>
                  <a:ext uri="{FF2B5EF4-FFF2-40B4-BE49-F238E27FC236}">
                    <a16:creationId xmlns:a16="http://schemas.microsoft.com/office/drawing/2014/main" id="{CBAD8F80-C14E-ED42-B28E-1AB5E763D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2159" y="9850220"/>
                <a:ext cx="362173" cy="12491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9" name="Freeform 458">
                <a:extLst>
                  <a:ext uri="{FF2B5EF4-FFF2-40B4-BE49-F238E27FC236}">
                    <a16:creationId xmlns:a16="http://schemas.microsoft.com/office/drawing/2014/main" id="{8DE004B3-BC6E-6444-9F92-47FCE38DD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00436" y="9881447"/>
                <a:ext cx="61703" cy="25550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0" name="Freeform 459">
                <a:extLst>
                  <a:ext uri="{FF2B5EF4-FFF2-40B4-BE49-F238E27FC236}">
                    <a16:creationId xmlns:a16="http://schemas.microsoft.com/office/drawing/2014/main" id="{786B8F36-658D-4E41-AB87-22E66EC88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86283" y="9941066"/>
                <a:ext cx="48288" cy="34068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1" name="Freeform 460">
                <a:extLst>
                  <a:ext uri="{FF2B5EF4-FFF2-40B4-BE49-F238E27FC236}">
                    <a16:creationId xmlns:a16="http://schemas.microsoft.com/office/drawing/2014/main" id="{3C736574-4368-564E-9C7E-525DBFA41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34574" y="9949581"/>
                <a:ext cx="37559" cy="25550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2" name="Freeform 461">
                <a:extLst>
                  <a:ext uri="{FF2B5EF4-FFF2-40B4-BE49-F238E27FC236}">
                    <a16:creationId xmlns:a16="http://schemas.microsoft.com/office/drawing/2014/main" id="{B1699070-EA57-DA42-89F4-219A36582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4083" y="9949581"/>
                <a:ext cx="56338" cy="34068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3" name="Freeform 462">
                <a:extLst>
                  <a:ext uri="{FF2B5EF4-FFF2-40B4-BE49-F238E27FC236}">
                    <a16:creationId xmlns:a16="http://schemas.microsoft.com/office/drawing/2014/main" id="{EF645F90-E2D8-2343-B68A-2E466F171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04325" y="9941066"/>
                <a:ext cx="64385" cy="42586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4" name="Freeform 463">
                <a:extLst>
                  <a:ext uri="{FF2B5EF4-FFF2-40B4-BE49-F238E27FC236}">
                    <a16:creationId xmlns:a16="http://schemas.microsoft.com/office/drawing/2014/main" id="{84F62400-4890-9243-B288-AB7A9B523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0175" y="9949581"/>
                <a:ext cx="96579" cy="34068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5" name="Freeform 464">
                <a:extLst>
                  <a:ext uri="{FF2B5EF4-FFF2-40B4-BE49-F238E27FC236}">
                    <a16:creationId xmlns:a16="http://schemas.microsoft.com/office/drawing/2014/main" id="{2CF7141B-1982-5445-A847-175BE62AFE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664" y="9997845"/>
                <a:ext cx="85847" cy="51099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6" name="Freeform 465">
                <a:extLst>
                  <a:ext uri="{FF2B5EF4-FFF2-40B4-BE49-F238E27FC236}">
                    <a16:creationId xmlns:a16="http://schemas.microsoft.com/office/drawing/2014/main" id="{E6F20025-29FD-B548-A3EA-B765D8C1B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4303" y="9730985"/>
                <a:ext cx="48288" cy="34068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7" name="Freeform 466">
                <a:extLst>
                  <a:ext uri="{FF2B5EF4-FFF2-40B4-BE49-F238E27FC236}">
                    <a16:creationId xmlns:a16="http://schemas.microsoft.com/office/drawing/2014/main" id="{452083CB-82C9-E646-8EB4-D3E3FBA63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4787" y="9725308"/>
                <a:ext cx="118041" cy="39745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8" name="Freeform 467">
                <a:extLst>
                  <a:ext uri="{FF2B5EF4-FFF2-40B4-BE49-F238E27FC236}">
                    <a16:creationId xmlns:a16="http://schemas.microsoft.com/office/drawing/2014/main" id="{6F085AA9-DE81-5340-AB2E-F0CA4AFEE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2615" y="9532257"/>
                <a:ext cx="252180" cy="30092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9" name="Freeform 468">
                <a:extLst>
                  <a:ext uri="{FF2B5EF4-FFF2-40B4-BE49-F238E27FC236}">
                    <a16:creationId xmlns:a16="http://schemas.microsoft.com/office/drawing/2014/main" id="{ECA8BEDE-8471-A241-986D-115D87ACB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0641" y="9515223"/>
                <a:ext cx="61703" cy="12491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0" name="Freeform 469">
                <a:extLst>
                  <a:ext uri="{FF2B5EF4-FFF2-40B4-BE49-F238E27FC236}">
                    <a16:creationId xmlns:a16="http://schemas.microsoft.com/office/drawing/2014/main" id="{4574285D-EC0D-384F-9EF8-D8A0EAA30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22837" y="9498193"/>
                <a:ext cx="21461" cy="1703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1" name="Freeform 485">
                <a:extLst>
                  <a:ext uri="{FF2B5EF4-FFF2-40B4-BE49-F238E27FC236}">
                    <a16:creationId xmlns:a16="http://schemas.microsoft.com/office/drawing/2014/main" id="{D2DDE878-0339-9D4E-AAD2-0C320C7E7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4416" y="9197265"/>
                <a:ext cx="85847" cy="15046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2" name="Freeform 487">
                <a:extLst>
                  <a:ext uri="{FF2B5EF4-FFF2-40B4-BE49-F238E27FC236}">
                    <a16:creationId xmlns:a16="http://schemas.microsoft.com/office/drawing/2014/main" id="{B2D244CB-8542-464F-B9F9-49745E132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6175" y="6020485"/>
                <a:ext cx="85847" cy="68133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3" name="Freeform 488">
                <a:extLst>
                  <a:ext uri="{FF2B5EF4-FFF2-40B4-BE49-F238E27FC236}">
                    <a16:creationId xmlns:a16="http://schemas.microsoft.com/office/drawing/2014/main" id="{0ACFFAD8-27F2-194C-A258-34824D8DE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5714" y="6071588"/>
                <a:ext cx="85847" cy="82329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4" name="Freeform 489">
                <a:extLst>
                  <a:ext uri="{FF2B5EF4-FFF2-40B4-BE49-F238E27FC236}">
                    <a16:creationId xmlns:a16="http://schemas.microsoft.com/office/drawing/2014/main" id="{954BC1EB-6808-DA48-A4C5-69A7861D5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4196" y="5787692"/>
                <a:ext cx="69752" cy="42586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5" name="Freeform 490">
                <a:extLst>
                  <a:ext uri="{FF2B5EF4-FFF2-40B4-BE49-F238E27FC236}">
                    <a16:creationId xmlns:a16="http://schemas.microsoft.com/office/drawing/2014/main" id="{A6970161-36F1-854E-A76A-773A9B9BC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76291" y="5705363"/>
                <a:ext cx="77799" cy="39745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6" name="Freeform 491">
                <a:extLst>
                  <a:ext uri="{FF2B5EF4-FFF2-40B4-BE49-F238E27FC236}">
                    <a16:creationId xmlns:a16="http://schemas.microsoft.com/office/drawing/2014/main" id="{39A1AF94-EFF5-EC40-BCDE-B5C8F1FD1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82196" y="5103509"/>
                <a:ext cx="48288" cy="1703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7" name="Freeform 492">
                <a:extLst>
                  <a:ext uri="{FF2B5EF4-FFF2-40B4-BE49-F238E27FC236}">
                    <a16:creationId xmlns:a16="http://schemas.microsoft.com/office/drawing/2014/main" id="{38222BF3-6D30-AF45-8159-48A089B62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2225" y="5821763"/>
                <a:ext cx="45606" cy="34068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8" name="Freeform 496">
                <a:extLst>
                  <a:ext uri="{FF2B5EF4-FFF2-40B4-BE49-F238E27FC236}">
                    <a16:creationId xmlns:a16="http://schemas.microsoft.com/office/drawing/2014/main" id="{E6DC09B3-AD3E-4848-AB16-B3C418FE4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1852" y="8030459"/>
                <a:ext cx="101944" cy="59618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9" name="Freeform 497">
                <a:extLst>
                  <a:ext uri="{FF2B5EF4-FFF2-40B4-BE49-F238E27FC236}">
                    <a16:creationId xmlns:a16="http://schemas.microsoft.com/office/drawing/2014/main" id="{1BD35AA6-36AA-8C4A-982A-8B9115E80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6" y="8038974"/>
                <a:ext cx="118041" cy="34068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0" name="Freeform 611">
                <a:extLst>
                  <a:ext uri="{FF2B5EF4-FFF2-40B4-BE49-F238E27FC236}">
                    <a16:creationId xmlns:a16="http://schemas.microsoft.com/office/drawing/2014/main" id="{E636883A-B51F-B249-9A7D-6D2201281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0641" y="9665686"/>
                <a:ext cx="16097" cy="1703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1" name="Freeform 643">
                <a:extLst>
                  <a:ext uri="{FF2B5EF4-FFF2-40B4-BE49-F238E27FC236}">
                    <a16:creationId xmlns:a16="http://schemas.microsoft.com/office/drawing/2014/main" id="{598A56D5-F8CF-174A-BA93-D91F6718E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11" y="9975134"/>
                <a:ext cx="80483" cy="73815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2" name="Freeform 644">
                <a:extLst>
                  <a:ext uri="{FF2B5EF4-FFF2-40B4-BE49-F238E27FC236}">
                    <a16:creationId xmlns:a16="http://schemas.microsoft.com/office/drawing/2014/main" id="{E9D4602A-E126-0843-BE22-59BA48AA6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8696" y="9958099"/>
                <a:ext cx="101944" cy="39745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3" name="Freeform 671">
                <a:extLst>
                  <a:ext uri="{FF2B5EF4-FFF2-40B4-BE49-F238E27FC236}">
                    <a16:creationId xmlns:a16="http://schemas.microsoft.com/office/drawing/2014/main" id="{5E70DE98-A538-2D48-9D61-F73A951AE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5781" y="7738047"/>
                <a:ext cx="244133" cy="266861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4" name="Freeform 675">
                <a:extLst>
                  <a:ext uri="{FF2B5EF4-FFF2-40B4-BE49-F238E27FC236}">
                    <a16:creationId xmlns:a16="http://schemas.microsoft.com/office/drawing/2014/main" id="{7AE81073-25DC-5E49-B2A4-390FC6973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7680" y="7763595"/>
                <a:ext cx="150235" cy="13343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5" name="Freeform 676">
                <a:extLst>
                  <a:ext uri="{FF2B5EF4-FFF2-40B4-BE49-F238E27FC236}">
                    <a16:creationId xmlns:a16="http://schemas.microsoft.com/office/drawing/2014/main" id="{431D0875-87E8-4547-AAE4-F55BBA580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4018" y="7831731"/>
                <a:ext cx="777999" cy="698378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6" name="Freeform 677">
                <a:extLst>
                  <a:ext uri="{FF2B5EF4-FFF2-40B4-BE49-F238E27FC236}">
                    <a16:creationId xmlns:a16="http://schemas.microsoft.com/office/drawing/2014/main" id="{A0820263-6D45-7942-8D03-9A48D4596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0114" y="7840248"/>
                <a:ext cx="61705" cy="48264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7" name="Freeform 678">
                <a:extLst>
                  <a:ext uri="{FF2B5EF4-FFF2-40B4-BE49-F238E27FC236}">
                    <a16:creationId xmlns:a16="http://schemas.microsoft.com/office/drawing/2014/main" id="{FA09583C-DEC0-084C-B9AF-88CD3D9E0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7685" y="7638682"/>
                <a:ext cx="276326" cy="15046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8" name="Freeform 679">
                <a:extLst>
                  <a:ext uri="{FF2B5EF4-FFF2-40B4-BE49-F238E27FC236}">
                    <a16:creationId xmlns:a16="http://schemas.microsoft.com/office/drawing/2014/main" id="{DBCC8E3B-36A4-494F-A353-D8952B38B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8163" y="7738047"/>
                <a:ext cx="211937" cy="17601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9" name="Freeform 680">
                <a:extLst>
                  <a:ext uri="{FF2B5EF4-FFF2-40B4-BE49-F238E27FC236}">
                    <a16:creationId xmlns:a16="http://schemas.microsoft.com/office/drawing/2014/main" id="{A965F0D5-82F5-1E42-AB52-2388B096A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7913" y="8288802"/>
                <a:ext cx="69752" cy="85168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0" name="Freeform 681">
                <a:extLst>
                  <a:ext uri="{FF2B5EF4-FFF2-40B4-BE49-F238E27FC236}">
                    <a16:creationId xmlns:a16="http://schemas.microsoft.com/office/drawing/2014/main" id="{6A8F3573-E027-874D-A3BD-756F24023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7943" y="7973678"/>
                <a:ext cx="273642" cy="224276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1" name="Freeform 682">
                <a:extLst>
                  <a:ext uri="{FF2B5EF4-FFF2-40B4-BE49-F238E27FC236}">
                    <a16:creationId xmlns:a16="http://schemas.microsoft.com/office/drawing/2014/main" id="{2A0A18CB-BFA1-F14A-996B-AB7D2B52D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4031" y="7956645"/>
                <a:ext cx="391683" cy="391773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2" name="Freeform 683">
                <a:extLst>
                  <a:ext uri="{FF2B5EF4-FFF2-40B4-BE49-F238E27FC236}">
                    <a16:creationId xmlns:a16="http://schemas.microsoft.com/office/drawing/2014/main" id="{5E5F7E1B-143C-9D41-96BE-652476161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7720" y="7729531"/>
                <a:ext cx="745806" cy="30092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3" name="Freeform 684">
                <a:extLst>
                  <a:ext uri="{FF2B5EF4-FFF2-40B4-BE49-F238E27FC236}">
                    <a16:creationId xmlns:a16="http://schemas.microsoft.com/office/drawing/2014/main" id="{6E3A498D-B0EF-FD44-BFAA-9B34599A7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5747" y="8206473"/>
                <a:ext cx="826288" cy="701220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4" name="Freeform 685">
                <a:extLst>
                  <a:ext uri="{FF2B5EF4-FFF2-40B4-BE49-F238E27FC236}">
                    <a16:creationId xmlns:a16="http://schemas.microsoft.com/office/drawing/2014/main" id="{14E15409-2C4A-7942-A230-4FFB124D9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1844" y="8155369"/>
                <a:ext cx="163648" cy="184531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5" name="Freeform 686">
                <a:extLst>
                  <a:ext uri="{FF2B5EF4-FFF2-40B4-BE49-F238E27FC236}">
                    <a16:creationId xmlns:a16="http://schemas.microsoft.com/office/drawing/2014/main" id="{8110C826-04B4-934D-BB76-5F416E4AA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9893" y="8090076"/>
                <a:ext cx="61705" cy="73815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6" name="Freeform 687">
                <a:extLst>
                  <a:ext uri="{FF2B5EF4-FFF2-40B4-BE49-F238E27FC236}">
                    <a16:creationId xmlns:a16="http://schemas.microsoft.com/office/drawing/2014/main" id="{EAD296F3-8C7E-1E47-91B9-D4F9A1C8C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1844" y="8189439"/>
                <a:ext cx="24146" cy="59618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7" name="Freeform 688">
                <a:extLst>
                  <a:ext uri="{FF2B5EF4-FFF2-40B4-BE49-F238E27FC236}">
                    <a16:creationId xmlns:a16="http://schemas.microsoft.com/office/drawing/2014/main" id="{8C6AAC75-8F60-5340-97D1-EA2FC354A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9652" y="8155369"/>
                <a:ext cx="64385" cy="218601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8" name="Freeform 689">
                <a:extLst>
                  <a:ext uri="{FF2B5EF4-FFF2-40B4-BE49-F238E27FC236}">
                    <a16:creationId xmlns:a16="http://schemas.microsoft.com/office/drawing/2014/main" id="{B5280C27-9E73-2A4C-8EB9-F3F6F1AA4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561" y="8481848"/>
                <a:ext cx="40241" cy="65297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9" name="Freeform 690">
                <a:extLst>
                  <a:ext uri="{FF2B5EF4-FFF2-40B4-BE49-F238E27FC236}">
                    <a16:creationId xmlns:a16="http://schemas.microsoft.com/office/drawing/2014/main" id="{FC6A33C7-7896-834E-9E02-6CD94FAB2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9633" y="8791295"/>
                <a:ext cx="418509" cy="281057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0" name="Freeform 691">
                <a:extLst>
                  <a:ext uri="{FF2B5EF4-FFF2-40B4-BE49-F238E27FC236}">
                    <a16:creationId xmlns:a16="http://schemas.microsoft.com/office/drawing/2014/main" id="{DB01D59E-024C-994A-85E1-5506802EF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9850" y="8481848"/>
                <a:ext cx="321930" cy="408808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1" name="Freeform 692">
                <a:extLst>
                  <a:ext uri="{FF2B5EF4-FFF2-40B4-BE49-F238E27FC236}">
                    <a16:creationId xmlns:a16="http://schemas.microsoft.com/office/drawing/2014/main" id="{8508BF55-C2C3-8744-87B6-498929B2B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3952" y="7681269"/>
                <a:ext cx="431925" cy="198727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2" name="Freeform 693">
                <a:extLst>
                  <a:ext uri="{FF2B5EF4-FFF2-40B4-BE49-F238E27FC236}">
                    <a16:creationId xmlns:a16="http://schemas.microsoft.com/office/drawing/2014/main" id="{49E9CE84-74EE-8C43-BE0C-C3A3AF9B6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8134" y="7556355"/>
                <a:ext cx="700200" cy="43435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3" name="Freeform 694">
                <a:extLst>
                  <a:ext uri="{FF2B5EF4-FFF2-40B4-BE49-F238E27FC236}">
                    <a16:creationId xmlns:a16="http://schemas.microsoft.com/office/drawing/2014/main" id="{5A4BC959-AA27-F842-9511-AA6FD8195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0072" y="8038974"/>
                <a:ext cx="0" cy="851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4" name="Freeform 695">
                <a:extLst>
                  <a:ext uri="{FF2B5EF4-FFF2-40B4-BE49-F238E27FC236}">
                    <a16:creationId xmlns:a16="http://schemas.microsoft.com/office/drawing/2014/main" id="{E5EF048E-7B7D-5B42-A98B-87D9CE04A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7898" y="7706818"/>
                <a:ext cx="574108" cy="357706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5" name="Freeform 696">
                <a:extLst>
                  <a:ext uri="{FF2B5EF4-FFF2-40B4-BE49-F238E27FC236}">
                    <a16:creationId xmlns:a16="http://schemas.microsoft.com/office/drawing/2014/main" id="{F7DA8A85-E7B4-3245-8196-9240F4C42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4202" y="7789147"/>
                <a:ext cx="313881" cy="224276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6" name="Freeform 697">
                <a:extLst>
                  <a:ext uri="{FF2B5EF4-FFF2-40B4-BE49-F238E27FC236}">
                    <a16:creationId xmlns:a16="http://schemas.microsoft.com/office/drawing/2014/main" id="{918C1CBC-AE10-534F-8DE8-E39F786A6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42024" y="7982196"/>
                <a:ext cx="651912" cy="616052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7" name="Freeform 698">
                <a:extLst>
                  <a:ext uri="{FF2B5EF4-FFF2-40B4-BE49-F238E27FC236}">
                    <a16:creationId xmlns:a16="http://schemas.microsoft.com/office/drawing/2014/main" id="{C31B80AE-D09C-EE4B-803C-03A9C5104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9830" y="7905544"/>
                <a:ext cx="590207" cy="44287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8" name="Freeform 699">
                <a:extLst>
                  <a:ext uri="{FF2B5EF4-FFF2-40B4-BE49-F238E27FC236}">
                    <a16:creationId xmlns:a16="http://schemas.microsoft.com/office/drawing/2014/main" id="{8AB10698-CB1D-7B44-810F-D5FACE305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6175" y="7547837"/>
                <a:ext cx="21461" cy="34068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9" name="Freeform 700">
                <a:extLst>
                  <a:ext uri="{FF2B5EF4-FFF2-40B4-BE49-F238E27FC236}">
                    <a16:creationId xmlns:a16="http://schemas.microsoft.com/office/drawing/2014/main" id="{DECEA2DA-98DF-7741-A545-3460AAE0C7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59864" y="7022635"/>
                <a:ext cx="1596241" cy="809100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0" name="Freeform 701">
                <a:extLst>
                  <a:ext uri="{FF2B5EF4-FFF2-40B4-BE49-F238E27FC236}">
                    <a16:creationId xmlns:a16="http://schemas.microsoft.com/office/drawing/2014/main" id="{DCBE75E3-6B2E-474C-943E-15B23ACD6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3712" y="8030456"/>
                <a:ext cx="1102612" cy="1243456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1" name="Freeform 702">
                <a:extLst>
                  <a:ext uri="{FF2B5EF4-FFF2-40B4-BE49-F238E27FC236}">
                    <a16:creationId xmlns:a16="http://schemas.microsoft.com/office/drawing/2014/main" id="{7981BEA0-D139-D244-A65C-B9E0EFA73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483" y="8373969"/>
                <a:ext cx="321930" cy="817616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2" name="Freeform 703">
                <a:extLst>
                  <a:ext uri="{FF2B5EF4-FFF2-40B4-BE49-F238E27FC236}">
                    <a16:creationId xmlns:a16="http://schemas.microsoft.com/office/drawing/2014/main" id="{08B60930-D0F7-334A-B1C1-5D2E5E41D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0248" y="8473330"/>
                <a:ext cx="179747" cy="232794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3" name="Freeform 704">
                <a:extLst>
                  <a:ext uri="{FF2B5EF4-FFF2-40B4-BE49-F238E27FC236}">
                    <a16:creationId xmlns:a16="http://schemas.microsoft.com/office/drawing/2014/main" id="{6FACE15D-AF20-8948-B6A9-0AFF407FB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276" y="8731675"/>
                <a:ext cx="329980" cy="641601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4" name="Freeform 705">
                <a:extLst>
                  <a:ext uri="{FF2B5EF4-FFF2-40B4-BE49-F238E27FC236}">
                    <a16:creationId xmlns:a16="http://schemas.microsoft.com/office/drawing/2014/main" id="{673B7717-A556-C24A-B2FD-88DF084E2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98021" y="8598245"/>
                <a:ext cx="300468" cy="650119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5" name="Freeform 706">
                <a:extLst>
                  <a:ext uri="{FF2B5EF4-FFF2-40B4-BE49-F238E27FC236}">
                    <a16:creationId xmlns:a16="http://schemas.microsoft.com/office/drawing/2014/main" id="{8115B4BF-9A30-594B-BDD4-A905CE337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8270" y="8649346"/>
                <a:ext cx="289738" cy="374741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6" name="Freeform 709">
                <a:extLst>
                  <a:ext uri="{FF2B5EF4-FFF2-40B4-BE49-F238E27FC236}">
                    <a16:creationId xmlns:a16="http://schemas.microsoft.com/office/drawing/2014/main" id="{2B4981E1-18C4-874A-B68E-C6BB68AC1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6297" y="9407345"/>
                <a:ext cx="402413" cy="374741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7" name="Freeform 710">
                <a:extLst>
                  <a:ext uri="{FF2B5EF4-FFF2-40B4-BE49-F238E27FC236}">
                    <a16:creationId xmlns:a16="http://schemas.microsoft.com/office/drawing/2014/main" id="{443E9CF9-90ED-234E-A189-C50B6910B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0440" y="9307980"/>
                <a:ext cx="386318" cy="266861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8" name="Freeform 711">
                <a:extLst>
                  <a:ext uri="{FF2B5EF4-FFF2-40B4-BE49-F238E27FC236}">
                    <a16:creationId xmlns:a16="http://schemas.microsoft.com/office/drawing/2014/main" id="{941ED8BF-CE9D-1747-8B77-E71DE3E0F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4395" y="8382485"/>
                <a:ext cx="134137" cy="82329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9" name="Freeform 712">
                <a:extLst>
                  <a:ext uri="{FF2B5EF4-FFF2-40B4-BE49-F238E27FC236}">
                    <a16:creationId xmlns:a16="http://schemas.microsoft.com/office/drawing/2014/main" id="{57D0B696-11CE-E64B-82DC-7D619A42C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5878" y="8288802"/>
                <a:ext cx="292418" cy="193046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0" name="Freeform 713">
                <a:extLst>
                  <a:ext uri="{FF2B5EF4-FFF2-40B4-BE49-F238E27FC236}">
                    <a16:creationId xmlns:a16="http://schemas.microsoft.com/office/drawing/2014/main" id="{E0D1CDEA-CA67-394E-BC2B-9E73A4D54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6069" y="8990020"/>
                <a:ext cx="219985" cy="193046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1" name="Freeform 714">
                <a:extLst>
                  <a:ext uri="{FF2B5EF4-FFF2-40B4-BE49-F238E27FC236}">
                    <a16:creationId xmlns:a16="http://schemas.microsoft.com/office/drawing/2014/main" id="{ED9661FF-BCEE-2446-A881-D51A99C9F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0220" y="9330691"/>
                <a:ext cx="174378" cy="218601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2" name="Freeform 715">
                <a:extLst>
                  <a:ext uri="{FF2B5EF4-FFF2-40B4-BE49-F238E27FC236}">
                    <a16:creationId xmlns:a16="http://schemas.microsoft.com/office/drawing/2014/main" id="{090AE69E-D352-2748-BEA7-EE567FA3E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8332" y="7121996"/>
                <a:ext cx="2358144" cy="1626715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3" name="Freeform 716">
                <a:extLst>
                  <a:ext uri="{FF2B5EF4-FFF2-40B4-BE49-F238E27FC236}">
                    <a16:creationId xmlns:a16="http://schemas.microsoft.com/office/drawing/2014/main" id="{8DA5F932-AC95-6746-8270-C76935C6C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0248" y="7204327"/>
                <a:ext cx="1234067" cy="56778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4" name="Freeform 720">
                <a:extLst>
                  <a:ext uri="{FF2B5EF4-FFF2-40B4-BE49-F238E27FC236}">
                    <a16:creationId xmlns:a16="http://schemas.microsoft.com/office/drawing/2014/main" id="{DCE69D2B-DF11-EA48-BBB4-8FCDF063F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19423" y="5429986"/>
                <a:ext cx="6371546" cy="2350645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5" name="Freeform 721">
                <a:extLst>
                  <a:ext uri="{FF2B5EF4-FFF2-40B4-BE49-F238E27FC236}">
                    <a16:creationId xmlns:a16="http://schemas.microsoft.com/office/drawing/2014/main" id="{8006FEFB-6F91-5C4D-AA91-EEAC575C7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40605" y="7087930"/>
                <a:ext cx="118041" cy="266861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6" name="Freeform 722">
                <a:extLst>
                  <a:ext uri="{FF2B5EF4-FFF2-40B4-BE49-F238E27FC236}">
                    <a16:creationId xmlns:a16="http://schemas.microsoft.com/office/drawing/2014/main" id="{14E0B21C-75D0-EF45-8098-6BE9C1958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4749" y="7346271"/>
                <a:ext cx="118041" cy="193046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7" name="Freeform 723">
                <a:extLst>
                  <a:ext uri="{FF2B5EF4-FFF2-40B4-BE49-F238E27FC236}">
                    <a16:creationId xmlns:a16="http://schemas.microsoft.com/office/drawing/2014/main" id="{6A0AC7F3-C7C0-B340-B4BF-96D3116DC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42350" y="7914062"/>
                <a:ext cx="166332" cy="210082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8" name="Freeform 724">
                <a:extLst>
                  <a:ext uri="{FF2B5EF4-FFF2-40B4-BE49-F238E27FC236}">
                    <a16:creationId xmlns:a16="http://schemas.microsoft.com/office/drawing/2014/main" id="{7A9D1C8A-1BE2-6F44-95EC-5B3701973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600" y="7689783"/>
                <a:ext cx="252180" cy="258346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B65A13E8-772C-1747-AA6F-2EF1A5E357E1}"/>
                </a:ext>
              </a:extLst>
            </p:cNvPr>
            <p:cNvGrpSpPr/>
            <p:nvPr/>
          </p:nvGrpSpPr>
          <p:grpSpPr>
            <a:xfrm>
              <a:off x="6049547" y="5680946"/>
              <a:ext cx="1385218" cy="1361678"/>
              <a:chOff x="7657324" y="5963707"/>
              <a:chExt cx="1966460" cy="2066752"/>
            </a:xfrm>
            <a:solidFill>
              <a:schemeClr val="accent3"/>
            </a:solidFill>
          </p:grpSpPr>
          <p:sp>
            <p:nvSpPr>
              <p:cNvPr id="262" name="Freeform 727">
                <a:extLst>
                  <a:ext uri="{FF2B5EF4-FFF2-40B4-BE49-F238E27FC236}">
                    <a16:creationId xmlns:a16="http://schemas.microsoft.com/office/drawing/2014/main" id="{1A54F604-C8E1-D240-8559-AAA30E023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5612" y="7647200"/>
                <a:ext cx="493627" cy="383259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734D62CD-1D13-574B-B3B7-9A169E400A79}"/>
                  </a:ext>
                </a:extLst>
              </p:cNvPr>
              <p:cNvGrpSpPr/>
              <p:nvPr/>
            </p:nvGrpSpPr>
            <p:grpSpPr>
              <a:xfrm>
                <a:off x="7657324" y="5963707"/>
                <a:ext cx="1966460" cy="2032683"/>
                <a:chOff x="7657324" y="5963707"/>
                <a:chExt cx="1966460" cy="2032683"/>
              </a:xfrm>
              <a:grpFill/>
            </p:grpSpPr>
            <p:sp>
              <p:nvSpPr>
                <p:cNvPr id="264" name="Freeform 404">
                  <a:extLst>
                    <a:ext uri="{FF2B5EF4-FFF2-40B4-BE49-F238E27FC236}">
                      <a16:creationId xmlns:a16="http://schemas.microsoft.com/office/drawing/2014/main" id="{30D78A2D-DA11-EF48-B914-45503250C9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1702" y="6821068"/>
                  <a:ext cx="313881" cy="502492"/>
                </a:xfrm>
                <a:custGeom>
                  <a:avLst/>
                  <a:gdLst>
                    <a:gd name="T0" fmla="*/ 7 w 40"/>
                    <a:gd name="T1" fmla="*/ 0 h 60"/>
                    <a:gd name="T2" fmla="*/ 4 w 40"/>
                    <a:gd name="T3" fmla="*/ 3 h 60"/>
                    <a:gd name="T4" fmla="*/ 2 w 40"/>
                    <a:gd name="T5" fmla="*/ 8 h 60"/>
                    <a:gd name="T6" fmla="*/ 5 w 40"/>
                    <a:gd name="T7" fmla="*/ 14 h 60"/>
                    <a:gd name="T8" fmla="*/ 3 w 40"/>
                    <a:gd name="T9" fmla="*/ 18 h 60"/>
                    <a:gd name="T10" fmla="*/ 3 w 40"/>
                    <a:gd name="T11" fmla="*/ 19 h 60"/>
                    <a:gd name="T12" fmla="*/ 2 w 40"/>
                    <a:gd name="T13" fmla="*/ 23 h 60"/>
                    <a:gd name="T14" fmla="*/ 5 w 40"/>
                    <a:gd name="T15" fmla="*/ 23 h 60"/>
                    <a:gd name="T16" fmla="*/ 7 w 40"/>
                    <a:gd name="T17" fmla="*/ 19 h 60"/>
                    <a:gd name="T18" fmla="*/ 7 w 40"/>
                    <a:gd name="T19" fmla="*/ 23 h 60"/>
                    <a:gd name="T20" fmla="*/ 11 w 40"/>
                    <a:gd name="T21" fmla="*/ 27 h 60"/>
                    <a:gd name="T22" fmla="*/ 14 w 40"/>
                    <a:gd name="T23" fmla="*/ 30 h 60"/>
                    <a:gd name="T24" fmla="*/ 16 w 40"/>
                    <a:gd name="T25" fmla="*/ 36 h 60"/>
                    <a:gd name="T26" fmla="*/ 8 w 40"/>
                    <a:gd name="T27" fmla="*/ 39 h 60"/>
                    <a:gd name="T28" fmla="*/ 9 w 40"/>
                    <a:gd name="T29" fmla="*/ 42 h 60"/>
                    <a:gd name="T30" fmla="*/ 5 w 40"/>
                    <a:gd name="T31" fmla="*/ 47 h 60"/>
                    <a:gd name="T32" fmla="*/ 9 w 40"/>
                    <a:gd name="T33" fmla="*/ 48 h 60"/>
                    <a:gd name="T34" fmla="*/ 18 w 40"/>
                    <a:gd name="T35" fmla="*/ 48 h 60"/>
                    <a:gd name="T36" fmla="*/ 10 w 40"/>
                    <a:gd name="T37" fmla="*/ 52 h 60"/>
                    <a:gd name="T38" fmla="*/ 7 w 40"/>
                    <a:gd name="T39" fmla="*/ 55 h 60"/>
                    <a:gd name="T40" fmla="*/ 3 w 40"/>
                    <a:gd name="T41" fmla="*/ 59 h 60"/>
                    <a:gd name="T42" fmla="*/ 5 w 40"/>
                    <a:gd name="T43" fmla="*/ 60 h 60"/>
                    <a:gd name="T44" fmla="*/ 12 w 40"/>
                    <a:gd name="T45" fmla="*/ 57 h 60"/>
                    <a:gd name="T46" fmla="*/ 19 w 40"/>
                    <a:gd name="T47" fmla="*/ 55 h 60"/>
                    <a:gd name="T48" fmla="*/ 27 w 40"/>
                    <a:gd name="T49" fmla="*/ 54 h 60"/>
                    <a:gd name="T50" fmla="*/ 38 w 40"/>
                    <a:gd name="T51" fmla="*/ 51 h 60"/>
                    <a:gd name="T52" fmla="*/ 38 w 40"/>
                    <a:gd name="T53" fmla="*/ 46 h 60"/>
                    <a:gd name="T54" fmla="*/ 32 w 40"/>
                    <a:gd name="T55" fmla="*/ 41 h 60"/>
                    <a:gd name="T56" fmla="*/ 31 w 40"/>
                    <a:gd name="T57" fmla="*/ 36 h 60"/>
                    <a:gd name="T58" fmla="*/ 30 w 40"/>
                    <a:gd name="T59" fmla="*/ 34 h 60"/>
                    <a:gd name="T60" fmla="*/ 23 w 40"/>
                    <a:gd name="T61" fmla="*/ 25 h 60"/>
                    <a:gd name="T62" fmla="*/ 12 w 40"/>
                    <a:gd name="T63" fmla="*/ 18 h 60"/>
                    <a:gd name="T64" fmla="*/ 14 w 40"/>
                    <a:gd name="T65" fmla="*/ 16 h 60"/>
                    <a:gd name="T66" fmla="*/ 21 w 40"/>
                    <a:gd name="T67" fmla="*/ 8 h 60"/>
                    <a:gd name="T68" fmla="*/ 9 w 40"/>
                    <a:gd name="T69" fmla="*/ 7 h 60"/>
                    <a:gd name="T70" fmla="*/ 9 w 40"/>
                    <a:gd name="T71" fmla="*/ 6 h 60"/>
                    <a:gd name="T72" fmla="*/ 15 w 40"/>
                    <a:gd name="T7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0" h="60">
                      <a:moveTo>
                        <a:pt x="15" y="0"/>
                      </a:moveTo>
                      <a:cubicBezTo>
                        <a:pt x="12" y="0"/>
                        <a:pt x="10" y="1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6" y="3"/>
                        <a:pt x="5" y="2"/>
                        <a:pt x="4" y="3"/>
                      </a:cubicBezTo>
                      <a:cubicBezTo>
                        <a:pt x="5" y="2"/>
                        <a:pt x="5" y="4"/>
                        <a:pt x="5" y="4"/>
                      </a:cubicBezTo>
                      <a:cubicBezTo>
                        <a:pt x="4" y="6"/>
                        <a:pt x="1" y="5"/>
                        <a:pt x="2" y="8"/>
                      </a:cubicBezTo>
                      <a:cubicBezTo>
                        <a:pt x="4" y="10"/>
                        <a:pt x="3" y="11"/>
                        <a:pt x="2" y="13"/>
                      </a:cubicBezTo>
                      <a:cubicBezTo>
                        <a:pt x="2" y="15"/>
                        <a:pt x="4" y="15"/>
                        <a:pt x="5" y="14"/>
                      </a:cubicBezTo>
                      <a:cubicBezTo>
                        <a:pt x="4" y="15"/>
                        <a:pt x="5" y="15"/>
                        <a:pt x="5" y="16"/>
                      </a:cubicBezTo>
                      <a:cubicBezTo>
                        <a:pt x="5" y="15"/>
                        <a:pt x="3" y="18"/>
                        <a:pt x="3" y="18"/>
                      </a:cubicBezTo>
                      <a:cubicBezTo>
                        <a:pt x="2" y="18"/>
                        <a:pt x="0" y="18"/>
                        <a:pt x="0" y="20"/>
                      </a:cubicBezTo>
                      <a:cubicBezTo>
                        <a:pt x="1" y="20"/>
                        <a:pt x="2" y="18"/>
                        <a:pt x="3" y="19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2" y="23"/>
                      </a:cubicBezTo>
                      <a:cubicBezTo>
                        <a:pt x="2" y="24"/>
                        <a:pt x="3" y="22"/>
                        <a:pt x="4" y="22"/>
                      </a:cubicBezTo>
                      <a:cubicBezTo>
                        <a:pt x="4" y="21"/>
                        <a:pt x="5" y="23"/>
                        <a:pt x="5" y="23"/>
                      </a:cubicBezTo>
                      <a:cubicBezTo>
                        <a:pt x="6" y="23"/>
                        <a:pt x="5" y="19"/>
                        <a:pt x="4" y="19"/>
                      </a:cubicBezTo>
                      <a:cubicBezTo>
                        <a:pt x="5" y="19"/>
                        <a:pt x="7" y="20"/>
                        <a:pt x="7" y="19"/>
                      </a:cubicBezTo>
                      <a:cubicBezTo>
                        <a:pt x="7" y="19"/>
                        <a:pt x="6" y="20"/>
                        <a:pt x="6" y="20"/>
                      </a:cubicBezTo>
                      <a:cubicBezTo>
                        <a:pt x="6" y="21"/>
                        <a:pt x="7" y="22"/>
                        <a:pt x="7" y="23"/>
                      </a:cubicBezTo>
                      <a:cubicBezTo>
                        <a:pt x="7" y="24"/>
                        <a:pt x="4" y="27"/>
                        <a:pt x="7" y="27"/>
                      </a:cubicBezTo>
                      <a:cubicBezTo>
                        <a:pt x="7" y="27"/>
                        <a:pt x="10" y="27"/>
                        <a:pt x="11" y="27"/>
                      </a:cubicBezTo>
                      <a:cubicBezTo>
                        <a:pt x="12" y="26"/>
                        <a:pt x="15" y="26"/>
                        <a:pt x="15" y="26"/>
                      </a:cubicBezTo>
                      <a:cubicBezTo>
                        <a:pt x="14" y="28"/>
                        <a:pt x="13" y="28"/>
                        <a:pt x="14" y="30"/>
                      </a:cubicBezTo>
                      <a:cubicBezTo>
                        <a:pt x="15" y="33"/>
                        <a:pt x="15" y="31"/>
                        <a:pt x="16" y="32"/>
                      </a:cubicBezTo>
                      <a:cubicBezTo>
                        <a:pt x="16" y="33"/>
                        <a:pt x="15" y="35"/>
                        <a:pt x="16" y="36"/>
                      </a:cubicBezTo>
                      <a:cubicBezTo>
                        <a:pt x="17" y="38"/>
                        <a:pt x="14" y="38"/>
                        <a:pt x="13" y="38"/>
                      </a:cubicBezTo>
                      <a:cubicBezTo>
                        <a:pt x="11" y="39"/>
                        <a:pt x="10" y="37"/>
                        <a:pt x="8" y="39"/>
                      </a:cubicBezTo>
                      <a:cubicBezTo>
                        <a:pt x="7" y="41"/>
                        <a:pt x="12" y="40"/>
                        <a:pt x="11" y="41"/>
                      </a:cubicBezTo>
                      <a:cubicBezTo>
                        <a:pt x="11" y="41"/>
                        <a:pt x="9" y="42"/>
                        <a:pt x="9" y="42"/>
                      </a:cubicBezTo>
                      <a:cubicBezTo>
                        <a:pt x="9" y="43"/>
                        <a:pt x="10" y="43"/>
                        <a:pt x="9" y="44"/>
                      </a:cubicBezTo>
                      <a:cubicBezTo>
                        <a:pt x="8" y="45"/>
                        <a:pt x="7" y="46"/>
                        <a:pt x="5" y="47"/>
                      </a:cubicBezTo>
                      <a:cubicBezTo>
                        <a:pt x="4" y="48"/>
                        <a:pt x="6" y="49"/>
                        <a:pt x="6" y="49"/>
                      </a:cubicBezTo>
                      <a:cubicBezTo>
                        <a:pt x="7" y="49"/>
                        <a:pt x="9" y="48"/>
                        <a:pt x="9" y="48"/>
                      </a:cubicBezTo>
                      <a:cubicBezTo>
                        <a:pt x="9" y="49"/>
                        <a:pt x="12" y="49"/>
                        <a:pt x="13" y="50"/>
                      </a:cubicBezTo>
                      <a:cubicBezTo>
                        <a:pt x="15" y="50"/>
                        <a:pt x="17" y="48"/>
                        <a:pt x="18" y="48"/>
                      </a:cubicBezTo>
                      <a:cubicBezTo>
                        <a:pt x="18" y="48"/>
                        <a:pt x="16" y="53"/>
                        <a:pt x="13" y="52"/>
                      </a:cubicBezTo>
                      <a:cubicBezTo>
                        <a:pt x="12" y="51"/>
                        <a:pt x="11" y="52"/>
                        <a:pt x="10" y="52"/>
                      </a:cubicBezTo>
                      <a:cubicBezTo>
                        <a:pt x="8" y="52"/>
                        <a:pt x="9" y="51"/>
                        <a:pt x="8" y="51"/>
                      </a:cubicBezTo>
                      <a:cubicBezTo>
                        <a:pt x="8" y="51"/>
                        <a:pt x="8" y="54"/>
                        <a:pt x="7" y="55"/>
                      </a:cubicBezTo>
                      <a:cubicBezTo>
                        <a:pt x="7" y="55"/>
                        <a:pt x="6" y="56"/>
                        <a:pt x="5" y="57"/>
                      </a:cubicBezTo>
                      <a:cubicBezTo>
                        <a:pt x="5" y="57"/>
                        <a:pt x="3" y="58"/>
                        <a:pt x="3" y="59"/>
                      </a:cubicBezTo>
                      <a:cubicBezTo>
                        <a:pt x="3" y="59"/>
                        <a:pt x="5" y="59"/>
                        <a:pt x="5" y="59"/>
                      </a:cubicBezTo>
                      <a:cubicBezTo>
                        <a:pt x="5" y="59"/>
                        <a:pt x="4" y="59"/>
                        <a:pt x="5" y="60"/>
                      </a:cubicBezTo>
                      <a:cubicBezTo>
                        <a:pt x="5" y="60"/>
                        <a:pt x="7" y="57"/>
                        <a:pt x="8" y="57"/>
                      </a:cubicBezTo>
                      <a:cubicBezTo>
                        <a:pt x="9" y="57"/>
                        <a:pt x="11" y="58"/>
                        <a:pt x="12" y="57"/>
                      </a:cubicBezTo>
                      <a:cubicBezTo>
                        <a:pt x="14" y="57"/>
                        <a:pt x="13" y="55"/>
                        <a:pt x="15" y="55"/>
                      </a:cubicBezTo>
                      <a:cubicBezTo>
                        <a:pt x="16" y="54"/>
                        <a:pt x="17" y="55"/>
                        <a:pt x="19" y="55"/>
                      </a:cubicBezTo>
                      <a:cubicBezTo>
                        <a:pt x="20" y="56"/>
                        <a:pt x="21" y="54"/>
                        <a:pt x="23" y="55"/>
                      </a:cubicBezTo>
                      <a:cubicBezTo>
                        <a:pt x="24" y="56"/>
                        <a:pt x="26" y="55"/>
                        <a:pt x="27" y="54"/>
                      </a:cubicBezTo>
                      <a:cubicBezTo>
                        <a:pt x="29" y="54"/>
                        <a:pt x="32" y="54"/>
                        <a:pt x="34" y="54"/>
                      </a:cubicBezTo>
                      <a:cubicBezTo>
                        <a:pt x="34" y="54"/>
                        <a:pt x="38" y="51"/>
                        <a:pt x="38" y="51"/>
                      </a:cubicBezTo>
                      <a:cubicBezTo>
                        <a:pt x="37" y="50"/>
                        <a:pt x="33" y="51"/>
                        <a:pt x="33" y="50"/>
                      </a:cubicBezTo>
                      <a:cubicBezTo>
                        <a:pt x="33" y="49"/>
                        <a:pt x="37" y="46"/>
                        <a:pt x="38" y="46"/>
                      </a:cubicBezTo>
                      <a:cubicBezTo>
                        <a:pt x="39" y="44"/>
                        <a:pt x="40" y="40"/>
                        <a:pt x="36" y="40"/>
                      </a:cubicBezTo>
                      <a:cubicBezTo>
                        <a:pt x="35" y="40"/>
                        <a:pt x="33" y="41"/>
                        <a:pt x="32" y="41"/>
                      </a:cubicBezTo>
                      <a:cubicBezTo>
                        <a:pt x="30" y="40"/>
                        <a:pt x="32" y="40"/>
                        <a:pt x="32" y="39"/>
                      </a:cubicBezTo>
                      <a:cubicBezTo>
                        <a:pt x="32" y="38"/>
                        <a:pt x="32" y="37"/>
                        <a:pt x="31" y="36"/>
                      </a:cubicBezTo>
                      <a:cubicBezTo>
                        <a:pt x="31" y="36"/>
                        <a:pt x="27" y="35"/>
                        <a:pt x="28" y="34"/>
                      </a:cubicBezTo>
                      <a:cubicBezTo>
                        <a:pt x="28" y="34"/>
                        <a:pt x="30" y="35"/>
                        <a:pt x="30" y="34"/>
                      </a:cubicBezTo>
                      <a:cubicBezTo>
                        <a:pt x="31" y="33"/>
                        <a:pt x="30" y="32"/>
                        <a:pt x="29" y="31"/>
                      </a:cubicBezTo>
                      <a:cubicBezTo>
                        <a:pt x="26" y="29"/>
                        <a:pt x="25" y="29"/>
                        <a:pt x="23" y="25"/>
                      </a:cubicBezTo>
                      <a:cubicBezTo>
                        <a:pt x="22" y="23"/>
                        <a:pt x="21" y="21"/>
                        <a:pt x="18" y="19"/>
                      </a:cubicBezTo>
                      <a:cubicBezTo>
                        <a:pt x="17" y="18"/>
                        <a:pt x="13" y="20"/>
                        <a:pt x="12" y="18"/>
                      </a:cubicBezTo>
                      <a:cubicBezTo>
                        <a:pt x="12" y="18"/>
                        <a:pt x="18" y="17"/>
                        <a:pt x="17" y="16"/>
                      </a:cubicBezTo>
                      <a:cubicBezTo>
                        <a:pt x="17" y="16"/>
                        <a:pt x="15" y="17"/>
                        <a:pt x="14" y="16"/>
                      </a:cubicBezTo>
                      <a:cubicBezTo>
                        <a:pt x="14" y="16"/>
                        <a:pt x="18" y="15"/>
                        <a:pt x="18" y="15"/>
                      </a:cubicBezTo>
                      <a:cubicBezTo>
                        <a:pt x="19" y="14"/>
                        <a:pt x="22" y="9"/>
                        <a:pt x="21" y="8"/>
                      </a:cubicBezTo>
                      <a:cubicBezTo>
                        <a:pt x="20" y="6"/>
                        <a:pt x="17" y="6"/>
                        <a:pt x="15" y="6"/>
                      </a:cubicBezTo>
                      <a:cubicBezTo>
                        <a:pt x="14" y="7"/>
                        <a:pt x="9" y="7"/>
                        <a:pt x="9" y="7"/>
                      </a:cubicBezTo>
                      <a:cubicBezTo>
                        <a:pt x="9" y="7"/>
                        <a:pt x="11" y="6"/>
                        <a:pt x="11" y="6"/>
                      </a:cubicBezTo>
                      <a:cubicBezTo>
                        <a:pt x="11" y="6"/>
                        <a:pt x="9" y="5"/>
                        <a:pt x="9" y="6"/>
                      </a:cubicBezTo>
                      <a:cubicBezTo>
                        <a:pt x="9" y="5"/>
                        <a:pt x="18" y="1"/>
                        <a:pt x="15" y="0"/>
                      </a:cubicBezTo>
                      <a:cubicBezTo>
                        <a:pt x="14" y="0"/>
                        <a:pt x="17" y="1"/>
                        <a:pt x="1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5" name="Freeform 493">
                  <a:extLst>
                    <a:ext uri="{FF2B5EF4-FFF2-40B4-BE49-F238E27FC236}">
                      <a16:creationId xmlns:a16="http://schemas.microsoft.com/office/drawing/2014/main" id="{3A65BBDE-E74E-BA48-8000-B140143A2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05811" y="7681268"/>
                  <a:ext cx="45606" cy="90845"/>
                </a:xfrm>
                <a:custGeom>
                  <a:avLst/>
                  <a:gdLst>
                    <a:gd name="T0" fmla="*/ 5 w 6"/>
                    <a:gd name="T1" fmla="*/ 1 h 11"/>
                    <a:gd name="T2" fmla="*/ 5 w 6"/>
                    <a:gd name="T3" fmla="*/ 7 h 11"/>
                    <a:gd name="T4" fmla="*/ 3 w 6"/>
                    <a:gd name="T5" fmla="*/ 10 h 11"/>
                    <a:gd name="T6" fmla="*/ 1 w 6"/>
                    <a:gd name="T7" fmla="*/ 4 h 11"/>
                    <a:gd name="T8" fmla="*/ 5 w 6"/>
                    <a:gd name="T9" fmla="*/ 1 h 11"/>
                    <a:gd name="T10" fmla="*/ 5 w 6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5" y="1"/>
                      </a:moveTo>
                      <a:cubicBezTo>
                        <a:pt x="5" y="3"/>
                        <a:pt x="6" y="5"/>
                        <a:pt x="5" y="7"/>
                      </a:cubicBezTo>
                      <a:cubicBezTo>
                        <a:pt x="4" y="8"/>
                        <a:pt x="5" y="11"/>
                        <a:pt x="3" y="10"/>
                      </a:cubicBezTo>
                      <a:cubicBezTo>
                        <a:pt x="1" y="8"/>
                        <a:pt x="0" y="6"/>
                        <a:pt x="1" y="4"/>
                      </a:cubicBezTo>
                      <a:cubicBezTo>
                        <a:pt x="1" y="3"/>
                        <a:pt x="5" y="0"/>
                        <a:pt x="5" y="1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6" name="Freeform 494">
                  <a:extLst>
                    <a:ext uri="{FF2B5EF4-FFF2-40B4-BE49-F238E27FC236}">
                      <a16:creationId xmlns:a16="http://schemas.microsoft.com/office/drawing/2014/main" id="{F04BCEDD-3039-2748-ADB1-B0052D4C65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9714" y="7763599"/>
                  <a:ext cx="69752" cy="124913"/>
                </a:xfrm>
                <a:custGeom>
                  <a:avLst/>
                  <a:gdLst>
                    <a:gd name="T0" fmla="*/ 7 w 9"/>
                    <a:gd name="T1" fmla="*/ 3 h 15"/>
                    <a:gd name="T2" fmla="*/ 5 w 9"/>
                    <a:gd name="T3" fmla="*/ 2 h 15"/>
                    <a:gd name="T4" fmla="*/ 0 w 9"/>
                    <a:gd name="T5" fmla="*/ 2 h 15"/>
                    <a:gd name="T6" fmla="*/ 1 w 9"/>
                    <a:gd name="T7" fmla="*/ 8 h 15"/>
                    <a:gd name="T8" fmla="*/ 2 w 9"/>
                    <a:gd name="T9" fmla="*/ 13 h 15"/>
                    <a:gd name="T10" fmla="*/ 4 w 9"/>
                    <a:gd name="T11" fmla="*/ 14 h 15"/>
                    <a:gd name="T12" fmla="*/ 8 w 9"/>
                    <a:gd name="T13" fmla="*/ 10 h 15"/>
                    <a:gd name="T14" fmla="*/ 7 w 9"/>
                    <a:gd name="T15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5">
                      <a:moveTo>
                        <a:pt x="7" y="3"/>
                      </a:moveTo>
                      <a:cubicBezTo>
                        <a:pt x="6" y="3"/>
                        <a:pt x="7" y="0"/>
                        <a:pt x="5" y="2"/>
                      </a:cubicBezTo>
                      <a:cubicBezTo>
                        <a:pt x="2" y="4"/>
                        <a:pt x="3" y="4"/>
                        <a:pt x="0" y="2"/>
                      </a:cubicBezTo>
                      <a:cubicBezTo>
                        <a:pt x="0" y="2"/>
                        <a:pt x="1" y="8"/>
                        <a:pt x="1" y="8"/>
                      </a:cubicBezTo>
                      <a:cubicBezTo>
                        <a:pt x="2" y="10"/>
                        <a:pt x="2" y="11"/>
                        <a:pt x="2" y="13"/>
                      </a:cubicBezTo>
                      <a:cubicBezTo>
                        <a:pt x="2" y="14"/>
                        <a:pt x="2" y="15"/>
                        <a:pt x="4" y="14"/>
                      </a:cubicBezTo>
                      <a:cubicBezTo>
                        <a:pt x="6" y="13"/>
                        <a:pt x="8" y="13"/>
                        <a:pt x="8" y="10"/>
                      </a:cubicBezTo>
                      <a:cubicBezTo>
                        <a:pt x="8" y="9"/>
                        <a:pt x="9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7" name="Freeform 495">
                  <a:extLst>
                    <a:ext uri="{FF2B5EF4-FFF2-40B4-BE49-F238E27FC236}">
                      <a16:creationId xmlns:a16="http://schemas.microsoft.com/office/drawing/2014/main" id="{EC5928A4-3616-3342-A13A-37B800EAE3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3365" y="7914061"/>
                  <a:ext cx="126088" cy="82329"/>
                </a:xfrm>
                <a:custGeom>
                  <a:avLst/>
                  <a:gdLst>
                    <a:gd name="T0" fmla="*/ 5 w 16"/>
                    <a:gd name="T1" fmla="*/ 1 h 10"/>
                    <a:gd name="T2" fmla="*/ 0 w 16"/>
                    <a:gd name="T3" fmla="*/ 2 h 10"/>
                    <a:gd name="T4" fmla="*/ 3 w 16"/>
                    <a:gd name="T5" fmla="*/ 5 h 10"/>
                    <a:gd name="T6" fmla="*/ 8 w 16"/>
                    <a:gd name="T7" fmla="*/ 7 h 10"/>
                    <a:gd name="T8" fmla="*/ 14 w 16"/>
                    <a:gd name="T9" fmla="*/ 8 h 10"/>
                    <a:gd name="T10" fmla="*/ 13 w 16"/>
                    <a:gd name="T11" fmla="*/ 4 h 10"/>
                    <a:gd name="T12" fmla="*/ 15 w 16"/>
                    <a:gd name="T13" fmla="*/ 1 h 10"/>
                    <a:gd name="T14" fmla="*/ 11 w 16"/>
                    <a:gd name="T15" fmla="*/ 1 h 10"/>
                    <a:gd name="T16" fmla="*/ 5 w 16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10">
                      <a:moveTo>
                        <a:pt x="5" y="1"/>
                      </a:moveTo>
                      <a:cubicBezTo>
                        <a:pt x="4" y="1"/>
                        <a:pt x="1" y="1"/>
                        <a:pt x="0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5"/>
                        <a:pt x="7" y="6"/>
                        <a:pt x="8" y="7"/>
                      </a:cubicBezTo>
                      <a:cubicBezTo>
                        <a:pt x="10" y="8"/>
                        <a:pt x="12" y="10"/>
                        <a:pt x="14" y="8"/>
                      </a:cubicBezTo>
                      <a:cubicBezTo>
                        <a:pt x="16" y="7"/>
                        <a:pt x="12" y="6"/>
                        <a:pt x="13" y="4"/>
                      </a:cubicBezTo>
                      <a:cubicBezTo>
                        <a:pt x="13" y="4"/>
                        <a:pt x="16" y="2"/>
                        <a:pt x="15" y="1"/>
                      </a:cubicBezTo>
                      <a:cubicBezTo>
                        <a:pt x="15" y="0"/>
                        <a:pt x="11" y="1"/>
                        <a:pt x="11" y="1"/>
                      </a:cubicBezTo>
                      <a:cubicBezTo>
                        <a:pt x="9" y="2"/>
                        <a:pt x="7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8" name="Freeform 498">
                  <a:extLst>
                    <a:ext uri="{FF2B5EF4-FFF2-40B4-BE49-F238E27FC236}">
                      <a16:creationId xmlns:a16="http://schemas.microsoft.com/office/drawing/2014/main" id="{3DC2504D-91CD-F149-A78A-D402A37F55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07488" y="6812552"/>
                  <a:ext cx="56338" cy="59618"/>
                </a:xfrm>
                <a:custGeom>
                  <a:avLst/>
                  <a:gdLst>
                    <a:gd name="T0" fmla="*/ 1 w 7"/>
                    <a:gd name="T1" fmla="*/ 4 h 7"/>
                    <a:gd name="T2" fmla="*/ 1 w 7"/>
                    <a:gd name="T3" fmla="*/ 1 h 7"/>
                    <a:gd name="T4" fmla="*/ 7 w 7"/>
                    <a:gd name="T5" fmla="*/ 1 h 7"/>
                    <a:gd name="T6" fmla="*/ 1 w 7"/>
                    <a:gd name="T7" fmla="*/ 4 h 7"/>
                    <a:gd name="T8" fmla="*/ 1 w 7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7">
                      <a:moveTo>
                        <a:pt x="1" y="4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1"/>
                        <a:pt x="7" y="0"/>
                        <a:pt x="7" y="1"/>
                      </a:cubicBezTo>
                      <a:cubicBezTo>
                        <a:pt x="7" y="2"/>
                        <a:pt x="2" y="6"/>
                        <a:pt x="1" y="4"/>
                      </a:cubicBezTo>
                      <a:cubicBezTo>
                        <a:pt x="1" y="1"/>
                        <a:pt x="2" y="7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69" name="Freeform 499">
                  <a:extLst>
                    <a:ext uri="{FF2B5EF4-FFF2-40B4-BE49-F238E27FC236}">
                      <a16:creationId xmlns:a16="http://schemas.microsoft.com/office/drawing/2014/main" id="{9E3B35CE-EBBE-9A40-AB5E-20FFF43882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5536" y="6789841"/>
                  <a:ext cx="40241" cy="22711"/>
                </a:xfrm>
                <a:custGeom>
                  <a:avLst/>
                  <a:gdLst>
                    <a:gd name="T0" fmla="*/ 3 w 5"/>
                    <a:gd name="T1" fmla="*/ 2 h 3"/>
                    <a:gd name="T2" fmla="*/ 0 w 5"/>
                    <a:gd name="T3" fmla="*/ 1 h 3"/>
                    <a:gd name="T4" fmla="*/ 4 w 5"/>
                    <a:gd name="T5" fmla="*/ 1 h 3"/>
                    <a:gd name="T6" fmla="*/ 3 w 5"/>
                    <a:gd name="T7" fmla="*/ 2 h 3"/>
                    <a:gd name="T8" fmla="*/ 3 w 5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3" y="2"/>
                      </a:moveTo>
                      <a:cubicBezTo>
                        <a:pt x="2" y="2"/>
                        <a:pt x="0" y="1"/>
                        <a:pt x="0" y="1"/>
                      </a:cubicBezTo>
                      <a:cubicBezTo>
                        <a:pt x="0" y="1"/>
                        <a:pt x="4" y="0"/>
                        <a:pt x="4" y="1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1" y="2"/>
                        <a:pt x="5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0" name="Freeform 500">
                  <a:extLst>
                    <a:ext uri="{FF2B5EF4-FFF2-40B4-BE49-F238E27FC236}">
                      <a16:creationId xmlns:a16="http://schemas.microsoft.com/office/drawing/2014/main" id="{90B2136B-53FB-2C44-910A-DC8322EC32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1887" y="6846618"/>
                  <a:ext cx="45606" cy="82329"/>
                </a:xfrm>
                <a:custGeom>
                  <a:avLst/>
                  <a:gdLst>
                    <a:gd name="T0" fmla="*/ 6 w 6"/>
                    <a:gd name="T1" fmla="*/ 2 h 10"/>
                    <a:gd name="T2" fmla="*/ 3 w 6"/>
                    <a:gd name="T3" fmla="*/ 9 h 10"/>
                    <a:gd name="T4" fmla="*/ 6 w 6"/>
                    <a:gd name="T5" fmla="*/ 2 h 10"/>
                    <a:gd name="T6" fmla="*/ 6 w 6"/>
                    <a:gd name="T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0">
                      <a:moveTo>
                        <a:pt x="6" y="2"/>
                      </a:moveTo>
                      <a:cubicBezTo>
                        <a:pt x="6" y="0"/>
                        <a:pt x="0" y="10"/>
                        <a:pt x="3" y="9"/>
                      </a:cubicBezTo>
                      <a:cubicBezTo>
                        <a:pt x="4" y="9"/>
                        <a:pt x="6" y="3"/>
                        <a:pt x="6" y="2"/>
                      </a:cubicBezTo>
                      <a:cubicBezTo>
                        <a:pt x="6" y="1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1" name="Freeform 501">
                  <a:extLst>
                    <a:ext uri="{FF2B5EF4-FFF2-40B4-BE49-F238E27FC236}">
                      <a16:creationId xmlns:a16="http://schemas.microsoft.com/office/drawing/2014/main" id="{08947CBE-0104-1D48-925F-D5AA61F708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21642" y="6704671"/>
                  <a:ext cx="32193" cy="34068"/>
                </a:xfrm>
                <a:custGeom>
                  <a:avLst/>
                  <a:gdLst>
                    <a:gd name="T0" fmla="*/ 3 w 4"/>
                    <a:gd name="T1" fmla="*/ 3 h 4"/>
                    <a:gd name="T2" fmla="*/ 1 w 4"/>
                    <a:gd name="T3" fmla="*/ 1 h 4"/>
                    <a:gd name="T4" fmla="*/ 3 w 4"/>
                    <a:gd name="T5" fmla="*/ 0 h 4"/>
                    <a:gd name="T6" fmla="*/ 3 w 4"/>
                    <a:gd name="T7" fmla="*/ 3 h 4"/>
                    <a:gd name="T8" fmla="*/ 3 w 4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2" y="3"/>
                        <a:pt x="0" y="2"/>
                        <a:pt x="1" y="1"/>
                      </a:cubicBezTo>
                      <a:cubicBezTo>
                        <a:pt x="2" y="1"/>
                        <a:pt x="3" y="0"/>
                        <a:pt x="3" y="0"/>
                      </a:cubicBezTo>
                      <a:cubicBezTo>
                        <a:pt x="4" y="0"/>
                        <a:pt x="4" y="2"/>
                        <a:pt x="3" y="3"/>
                      </a:cubicBezTo>
                      <a:cubicBezTo>
                        <a:pt x="2" y="4"/>
                        <a:pt x="4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2" name="Freeform 502">
                  <a:extLst>
                    <a:ext uri="{FF2B5EF4-FFF2-40B4-BE49-F238E27FC236}">
                      <a16:creationId xmlns:a16="http://schemas.microsoft.com/office/drawing/2014/main" id="{D77634EF-F945-E445-A68B-60A3773FF5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7757" y="6963014"/>
                  <a:ext cx="45606" cy="76652"/>
                </a:xfrm>
                <a:custGeom>
                  <a:avLst/>
                  <a:gdLst>
                    <a:gd name="T0" fmla="*/ 6 w 6"/>
                    <a:gd name="T1" fmla="*/ 2 h 9"/>
                    <a:gd name="T2" fmla="*/ 6 w 6"/>
                    <a:gd name="T3" fmla="*/ 4 h 9"/>
                    <a:gd name="T4" fmla="*/ 5 w 6"/>
                    <a:gd name="T5" fmla="*/ 9 h 9"/>
                    <a:gd name="T6" fmla="*/ 0 w 6"/>
                    <a:gd name="T7" fmla="*/ 3 h 9"/>
                    <a:gd name="T8" fmla="*/ 3 w 6"/>
                    <a:gd name="T9" fmla="*/ 3 h 9"/>
                    <a:gd name="T10" fmla="*/ 6 w 6"/>
                    <a:gd name="T11" fmla="*/ 2 h 9"/>
                    <a:gd name="T12" fmla="*/ 6 w 6"/>
                    <a:gd name="T13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9">
                      <a:moveTo>
                        <a:pt x="6" y="2"/>
                      </a:moveTo>
                      <a:cubicBezTo>
                        <a:pt x="6" y="1"/>
                        <a:pt x="6" y="4"/>
                        <a:pt x="6" y="4"/>
                      </a:cubicBezTo>
                      <a:cubicBezTo>
                        <a:pt x="6" y="6"/>
                        <a:pt x="6" y="8"/>
                        <a:pt x="5" y="9"/>
                      </a:cubicBezTo>
                      <a:cubicBezTo>
                        <a:pt x="5" y="9"/>
                        <a:pt x="0" y="5"/>
                        <a:pt x="0" y="3"/>
                      </a:cubicBezTo>
                      <a:cubicBezTo>
                        <a:pt x="0" y="3"/>
                        <a:pt x="2" y="2"/>
                        <a:pt x="3" y="3"/>
                      </a:cubicBezTo>
                      <a:cubicBezTo>
                        <a:pt x="4" y="4"/>
                        <a:pt x="5" y="4"/>
                        <a:pt x="6" y="2"/>
                      </a:cubicBezTo>
                      <a:cubicBezTo>
                        <a:pt x="6" y="0"/>
                        <a:pt x="6" y="3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3" name="Freeform 503">
                  <a:extLst>
                    <a:ext uri="{FF2B5EF4-FFF2-40B4-BE49-F238E27FC236}">
                      <a16:creationId xmlns:a16="http://schemas.microsoft.com/office/drawing/2014/main" id="{E31C9872-F943-6C4C-8131-C9253F0D6A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51421" y="6980048"/>
                  <a:ext cx="64385" cy="68133"/>
                </a:xfrm>
                <a:custGeom>
                  <a:avLst/>
                  <a:gdLst>
                    <a:gd name="T0" fmla="*/ 6 w 8"/>
                    <a:gd name="T1" fmla="*/ 7 h 8"/>
                    <a:gd name="T2" fmla="*/ 1 w 8"/>
                    <a:gd name="T3" fmla="*/ 4 h 8"/>
                    <a:gd name="T4" fmla="*/ 6 w 8"/>
                    <a:gd name="T5" fmla="*/ 7 h 8"/>
                    <a:gd name="T6" fmla="*/ 6 w 8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8">
                      <a:moveTo>
                        <a:pt x="6" y="7"/>
                      </a:moveTo>
                      <a:cubicBezTo>
                        <a:pt x="5" y="8"/>
                        <a:pt x="0" y="5"/>
                        <a:pt x="1" y="4"/>
                      </a:cubicBezTo>
                      <a:cubicBezTo>
                        <a:pt x="3" y="0"/>
                        <a:pt x="8" y="5"/>
                        <a:pt x="6" y="7"/>
                      </a:cubicBezTo>
                      <a:cubicBezTo>
                        <a:pt x="5" y="8"/>
                        <a:pt x="7" y="6"/>
                        <a:pt x="6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4" name="Freeform 504">
                  <a:extLst>
                    <a:ext uri="{FF2B5EF4-FFF2-40B4-BE49-F238E27FC236}">
                      <a16:creationId xmlns:a16="http://schemas.microsoft.com/office/drawing/2014/main" id="{19E0E030-36AF-304F-A211-7D11EA5CC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9729" y="7840248"/>
                  <a:ext cx="37559" cy="31230"/>
                </a:xfrm>
                <a:custGeom>
                  <a:avLst/>
                  <a:gdLst>
                    <a:gd name="T0" fmla="*/ 4 w 5"/>
                    <a:gd name="T1" fmla="*/ 2 h 4"/>
                    <a:gd name="T2" fmla="*/ 3 w 5"/>
                    <a:gd name="T3" fmla="*/ 3 h 4"/>
                    <a:gd name="T4" fmla="*/ 0 w 5"/>
                    <a:gd name="T5" fmla="*/ 2 h 4"/>
                    <a:gd name="T6" fmla="*/ 4 w 5"/>
                    <a:gd name="T7" fmla="*/ 0 h 4"/>
                    <a:gd name="T8" fmla="*/ 4 w 5"/>
                    <a:gd name="T9" fmla="*/ 2 h 4"/>
                    <a:gd name="T10" fmla="*/ 4 w 5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4">
                      <a:moveTo>
                        <a:pt x="4" y="2"/>
                      </a:moveTo>
                      <a:cubicBezTo>
                        <a:pt x="5" y="1"/>
                        <a:pt x="4" y="4"/>
                        <a:pt x="3" y="3"/>
                      </a:cubicBezTo>
                      <a:cubicBezTo>
                        <a:pt x="3" y="3"/>
                        <a:pt x="0" y="2"/>
                        <a:pt x="0" y="2"/>
                      </a:cubicBezTo>
                      <a:cubicBezTo>
                        <a:pt x="0" y="2"/>
                        <a:pt x="3" y="0"/>
                        <a:pt x="4" y="0"/>
                      </a:cubicBezTo>
                      <a:cubicBezTo>
                        <a:pt x="4" y="0"/>
                        <a:pt x="3" y="2"/>
                        <a:pt x="4" y="2"/>
                      </a:cubicBezTo>
                      <a:cubicBezTo>
                        <a:pt x="5" y="1"/>
                        <a:pt x="3" y="2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5" name="Freeform 505">
                  <a:extLst>
                    <a:ext uri="{FF2B5EF4-FFF2-40B4-BE49-F238E27FC236}">
                      <a16:creationId xmlns:a16="http://schemas.microsoft.com/office/drawing/2014/main" id="{8E0CD171-5EAC-3A44-BBBB-6D88F8E92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3409" y="6821068"/>
                  <a:ext cx="48288" cy="51099"/>
                </a:xfrm>
                <a:custGeom>
                  <a:avLst/>
                  <a:gdLst>
                    <a:gd name="T0" fmla="*/ 5 w 6"/>
                    <a:gd name="T1" fmla="*/ 1 h 6"/>
                    <a:gd name="T2" fmla="*/ 4 w 6"/>
                    <a:gd name="T3" fmla="*/ 5 h 6"/>
                    <a:gd name="T4" fmla="*/ 1 w 6"/>
                    <a:gd name="T5" fmla="*/ 5 h 6"/>
                    <a:gd name="T6" fmla="*/ 5 w 6"/>
                    <a:gd name="T7" fmla="*/ 1 h 6"/>
                    <a:gd name="T8" fmla="*/ 5 w 6"/>
                    <a:gd name="T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5" y="1"/>
                      </a:moveTo>
                      <a:cubicBezTo>
                        <a:pt x="6" y="2"/>
                        <a:pt x="4" y="3"/>
                        <a:pt x="4" y="5"/>
                      </a:cubicBezTo>
                      <a:cubicBezTo>
                        <a:pt x="3" y="6"/>
                        <a:pt x="2" y="6"/>
                        <a:pt x="1" y="5"/>
                      </a:cubicBezTo>
                      <a:cubicBezTo>
                        <a:pt x="0" y="4"/>
                        <a:pt x="5" y="0"/>
                        <a:pt x="5" y="1"/>
                      </a:cubicBezTo>
                      <a:cubicBezTo>
                        <a:pt x="6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6" name="Freeform 506">
                  <a:extLst>
                    <a:ext uri="{FF2B5EF4-FFF2-40B4-BE49-F238E27FC236}">
                      <a16:creationId xmlns:a16="http://schemas.microsoft.com/office/drawing/2014/main" id="{0DE69307-38DC-7A45-884D-9B360E86D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7559" y="6880685"/>
                  <a:ext cx="24144" cy="25550"/>
                </a:xfrm>
                <a:custGeom>
                  <a:avLst/>
                  <a:gdLst>
                    <a:gd name="T0" fmla="*/ 3 w 3"/>
                    <a:gd name="T1" fmla="*/ 1 h 3"/>
                    <a:gd name="T2" fmla="*/ 0 w 3"/>
                    <a:gd name="T3" fmla="*/ 2 h 3"/>
                    <a:gd name="T4" fmla="*/ 2 w 3"/>
                    <a:gd name="T5" fmla="*/ 3 h 3"/>
                    <a:gd name="T6" fmla="*/ 3 w 3"/>
                    <a:gd name="T7" fmla="*/ 1 h 3"/>
                    <a:gd name="T8" fmla="*/ 3 w 3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1"/>
                      </a:moveTo>
                      <a:cubicBezTo>
                        <a:pt x="2" y="1"/>
                        <a:pt x="0" y="1"/>
                        <a:pt x="0" y="2"/>
                      </a:cubicBezTo>
                      <a:cubicBezTo>
                        <a:pt x="0" y="3"/>
                        <a:pt x="2" y="3"/>
                        <a:pt x="2" y="3"/>
                      </a:cubicBezTo>
                      <a:cubicBezTo>
                        <a:pt x="3" y="3"/>
                        <a:pt x="3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7" name="Freeform 507">
                  <a:extLst>
                    <a:ext uri="{FF2B5EF4-FFF2-40B4-BE49-F238E27FC236}">
                      <a16:creationId xmlns:a16="http://schemas.microsoft.com/office/drawing/2014/main" id="{C81DEB64-D526-2243-8728-C5A10A7585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1702" y="6906238"/>
                  <a:ext cx="13414" cy="851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8" name="Freeform 508">
                  <a:extLst>
                    <a:ext uri="{FF2B5EF4-FFF2-40B4-BE49-F238E27FC236}">
                      <a16:creationId xmlns:a16="http://schemas.microsoft.com/office/drawing/2014/main" id="{4CA59117-C2F1-0546-B0EA-AF72FAE792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1702" y="6928949"/>
                  <a:ext cx="8048" cy="17034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1" y="2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79" name="Freeform 509">
                  <a:extLst>
                    <a:ext uri="{FF2B5EF4-FFF2-40B4-BE49-F238E27FC236}">
                      <a16:creationId xmlns:a16="http://schemas.microsoft.com/office/drawing/2014/main" id="{39D26EF6-05E9-BD45-A15F-2F6853B4BB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1702" y="6945981"/>
                  <a:ext cx="13414" cy="851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0" name="Freeform 510">
                  <a:extLst>
                    <a:ext uri="{FF2B5EF4-FFF2-40B4-BE49-F238E27FC236}">
                      <a16:creationId xmlns:a16="http://schemas.microsoft.com/office/drawing/2014/main" id="{FCFFF52B-A1A9-1440-AE8B-3CF7439AEB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3406" y="7070893"/>
                  <a:ext cx="8048" cy="1703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1" name="Freeform 511">
                  <a:extLst>
                    <a:ext uri="{FF2B5EF4-FFF2-40B4-BE49-F238E27FC236}">
                      <a16:creationId xmlns:a16="http://schemas.microsoft.com/office/drawing/2014/main" id="{AB3AB64F-F440-6747-A262-CB2A75883F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1448" y="6696156"/>
                  <a:ext cx="16097" cy="34068"/>
                </a:xfrm>
                <a:custGeom>
                  <a:avLst/>
                  <a:gdLst>
                    <a:gd name="T0" fmla="*/ 1 w 2"/>
                    <a:gd name="T1" fmla="*/ 4 h 4"/>
                    <a:gd name="T2" fmla="*/ 2 w 2"/>
                    <a:gd name="T3" fmla="*/ 1 h 4"/>
                    <a:gd name="T4" fmla="*/ 1 w 2"/>
                    <a:gd name="T5" fmla="*/ 4 h 4"/>
                    <a:gd name="T6" fmla="*/ 1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1" y="4"/>
                      </a:moveTo>
                      <a:cubicBezTo>
                        <a:pt x="0" y="3"/>
                        <a:pt x="0" y="1"/>
                        <a:pt x="2" y="1"/>
                      </a:cubicBezTo>
                      <a:cubicBezTo>
                        <a:pt x="2" y="0"/>
                        <a:pt x="2" y="4"/>
                        <a:pt x="1" y="4"/>
                      </a:cubicBezTo>
                      <a:cubicBezTo>
                        <a:pt x="0" y="3"/>
                        <a:pt x="1" y="4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2" name="Rectangle 613">
                  <a:extLst>
                    <a:ext uri="{FF2B5EF4-FFF2-40B4-BE49-F238E27FC236}">
                      <a16:creationId xmlns:a16="http://schemas.microsoft.com/office/drawing/2014/main" id="{3087726A-F3C8-E946-A89C-A9102B44B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03599" y="6170950"/>
                  <a:ext cx="2684" cy="2841"/>
                </a:xfrm>
                <a:prstGeom prst="rect">
                  <a:avLst/>
                </a:pr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3" name="Freeform 645">
                  <a:extLst>
                    <a:ext uri="{FF2B5EF4-FFF2-40B4-BE49-F238E27FC236}">
                      <a16:creationId xmlns:a16="http://schemas.microsoft.com/office/drawing/2014/main" id="{567776A6-87A4-E24C-8C93-A0F86C2C4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3364" y="7255426"/>
                  <a:ext cx="244133" cy="141949"/>
                </a:xfrm>
                <a:custGeom>
                  <a:avLst/>
                  <a:gdLst>
                    <a:gd name="T0" fmla="*/ 10 w 31"/>
                    <a:gd name="T1" fmla="*/ 17 h 17"/>
                    <a:gd name="T2" fmla="*/ 13 w 31"/>
                    <a:gd name="T3" fmla="*/ 14 h 17"/>
                    <a:gd name="T4" fmla="*/ 18 w 31"/>
                    <a:gd name="T5" fmla="*/ 16 h 17"/>
                    <a:gd name="T6" fmla="*/ 21 w 31"/>
                    <a:gd name="T7" fmla="*/ 16 h 17"/>
                    <a:gd name="T8" fmla="*/ 23 w 31"/>
                    <a:gd name="T9" fmla="*/ 15 h 17"/>
                    <a:gd name="T10" fmla="*/ 29 w 31"/>
                    <a:gd name="T11" fmla="*/ 11 h 17"/>
                    <a:gd name="T12" fmla="*/ 27 w 31"/>
                    <a:gd name="T13" fmla="*/ 7 h 17"/>
                    <a:gd name="T14" fmla="*/ 21 w 31"/>
                    <a:gd name="T15" fmla="*/ 5 h 17"/>
                    <a:gd name="T16" fmla="*/ 17 w 31"/>
                    <a:gd name="T17" fmla="*/ 3 h 17"/>
                    <a:gd name="T18" fmla="*/ 13 w 31"/>
                    <a:gd name="T19" fmla="*/ 0 h 17"/>
                    <a:gd name="T20" fmla="*/ 11 w 31"/>
                    <a:gd name="T21" fmla="*/ 2 h 17"/>
                    <a:gd name="T22" fmla="*/ 8 w 31"/>
                    <a:gd name="T23" fmla="*/ 2 h 17"/>
                    <a:gd name="T24" fmla="*/ 0 w 31"/>
                    <a:gd name="T25" fmla="*/ 6 h 17"/>
                    <a:gd name="T26" fmla="*/ 2 w 31"/>
                    <a:gd name="T27" fmla="*/ 10 h 17"/>
                    <a:gd name="T28" fmla="*/ 4 w 31"/>
                    <a:gd name="T29" fmla="*/ 13 h 17"/>
                    <a:gd name="T30" fmla="*/ 10 w 31"/>
                    <a:gd name="T31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17">
                      <a:moveTo>
                        <a:pt x="10" y="17"/>
                      </a:moveTo>
                      <a:cubicBezTo>
                        <a:pt x="12" y="17"/>
                        <a:pt x="11" y="14"/>
                        <a:pt x="13" y="14"/>
                      </a:cubicBezTo>
                      <a:cubicBezTo>
                        <a:pt x="15" y="14"/>
                        <a:pt x="16" y="16"/>
                        <a:pt x="18" y="16"/>
                      </a:cubicBezTo>
                      <a:cubicBezTo>
                        <a:pt x="19" y="16"/>
                        <a:pt x="20" y="16"/>
                        <a:pt x="21" y="16"/>
                      </a:cubicBezTo>
                      <a:cubicBezTo>
                        <a:pt x="22" y="16"/>
                        <a:pt x="23" y="15"/>
                        <a:pt x="23" y="15"/>
                      </a:cubicBezTo>
                      <a:cubicBezTo>
                        <a:pt x="26" y="14"/>
                        <a:pt x="27" y="13"/>
                        <a:pt x="29" y="11"/>
                      </a:cubicBezTo>
                      <a:cubicBezTo>
                        <a:pt x="31" y="9"/>
                        <a:pt x="29" y="8"/>
                        <a:pt x="27" y="7"/>
                      </a:cubicBezTo>
                      <a:cubicBezTo>
                        <a:pt x="25" y="6"/>
                        <a:pt x="22" y="3"/>
                        <a:pt x="21" y="5"/>
                      </a:cubicBezTo>
                      <a:cubicBezTo>
                        <a:pt x="19" y="8"/>
                        <a:pt x="18" y="4"/>
                        <a:pt x="17" y="3"/>
                      </a:cubicBezTo>
                      <a:cubicBezTo>
                        <a:pt x="16" y="2"/>
                        <a:pt x="13" y="3"/>
                        <a:pt x="13" y="0"/>
                      </a:cubicBezTo>
                      <a:cubicBezTo>
                        <a:pt x="13" y="1"/>
                        <a:pt x="12" y="3"/>
                        <a:pt x="11" y="2"/>
                      </a:cubicBezTo>
                      <a:cubicBezTo>
                        <a:pt x="9" y="0"/>
                        <a:pt x="9" y="0"/>
                        <a:pt x="8" y="2"/>
                      </a:cubicBezTo>
                      <a:cubicBezTo>
                        <a:pt x="7" y="3"/>
                        <a:pt x="0" y="5"/>
                        <a:pt x="0" y="6"/>
                      </a:cubicBezTo>
                      <a:cubicBezTo>
                        <a:pt x="0" y="6"/>
                        <a:pt x="1" y="9"/>
                        <a:pt x="2" y="10"/>
                      </a:cubicBezTo>
                      <a:cubicBezTo>
                        <a:pt x="2" y="11"/>
                        <a:pt x="3" y="12"/>
                        <a:pt x="4" y="13"/>
                      </a:cubicBezTo>
                      <a:cubicBezTo>
                        <a:pt x="6" y="14"/>
                        <a:pt x="8" y="17"/>
                        <a:pt x="10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4" name="Freeform 646">
                  <a:extLst>
                    <a:ext uri="{FF2B5EF4-FFF2-40B4-BE49-F238E27FC236}">
                      <a16:creationId xmlns:a16="http://schemas.microsoft.com/office/drawing/2014/main" id="{E5831308-3B9C-1646-9761-C919946A44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43371" y="7371822"/>
                  <a:ext cx="292418" cy="133431"/>
                </a:xfrm>
                <a:custGeom>
                  <a:avLst/>
                  <a:gdLst>
                    <a:gd name="T0" fmla="*/ 32 w 37"/>
                    <a:gd name="T1" fmla="*/ 2 h 16"/>
                    <a:gd name="T2" fmla="*/ 27 w 37"/>
                    <a:gd name="T3" fmla="*/ 0 h 16"/>
                    <a:gd name="T4" fmla="*/ 24 w 37"/>
                    <a:gd name="T5" fmla="*/ 3 h 16"/>
                    <a:gd name="T6" fmla="*/ 20 w 37"/>
                    <a:gd name="T7" fmla="*/ 3 h 16"/>
                    <a:gd name="T8" fmla="*/ 17 w 37"/>
                    <a:gd name="T9" fmla="*/ 7 h 16"/>
                    <a:gd name="T10" fmla="*/ 16 w 37"/>
                    <a:gd name="T11" fmla="*/ 9 h 16"/>
                    <a:gd name="T12" fmla="*/ 13 w 37"/>
                    <a:gd name="T13" fmla="*/ 9 h 16"/>
                    <a:gd name="T14" fmla="*/ 9 w 37"/>
                    <a:gd name="T15" fmla="*/ 10 h 16"/>
                    <a:gd name="T16" fmla="*/ 5 w 37"/>
                    <a:gd name="T17" fmla="*/ 11 h 16"/>
                    <a:gd name="T18" fmla="*/ 0 w 37"/>
                    <a:gd name="T19" fmla="*/ 9 h 16"/>
                    <a:gd name="T20" fmla="*/ 4 w 37"/>
                    <a:gd name="T21" fmla="*/ 13 h 16"/>
                    <a:gd name="T22" fmla="*/ 6 w 37"/>
                    <a:gd name="T23" fmla="*/ 13 h 16"/>
                    <a:gd name="T24" fmla="*/ 8 w 37"/>
                    <a:gd name="T25" fmla="*/ 14 h 16"/>
                    <a:gd name="T26" fmla="*/ 12 w 37"/>
                    <a:gd name="T27" fmla="*/ 13 h 16"/>
                    <a:gd name="T28" fmla="*/ 15 w 37"/>
                    <a:gd name="T29" fmla="*/ 15 h 16"/>
                    <a:gd name="T30" fmla="*/ 22 w 37"/>
                    <a:gd name="T31" fmla="*/ 16 h 16"/>
                    <a:gd name="T32" fmla="*/ 29 w 37"/>
                    <a:gd name="T33" fmla="*/ 14 h 16"/>
                    <a:gd name="T34" fmla="*/ 33 w 37"/>
                    <a:gd name="T35" fmla="*/ 12 h 16"/>
                    <a:gd name="T36" fmla="*/ 34 w 37"/>
                    <a:gd name="T37" fmla="*/ 9 h 16"/>
                    <a:gd name="T38" fmla="*/ 36 w 37"/>
                    <a:gd name="T39" fmla="*/ 8 h 16"/>
                    <a:gd name="T40" fmla="*/ 36 w 37"/>
                    <a:gd name="T41" fmla="*/ 2 h 16"/>
                    <a:gd name="T42" fmla="*/ 32 w 37"/>
                    <a:gd name="T43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7" h="16">
                      <a:moveTo>
                        <a:pt x="32" y="2"/>
                      </a:moveTo>
                      <a:cubicBezTo>
                        <a:pt x="30" y="2"/>
                        <a:pt x="28" y="0"/>
                        <a:pt x="27" y="0"/>
                      </a:cubicBezTo>
                      <a:cubicBezTo>
                        <a:pt x="25" y="0"/>
                        <a:pt x="26" y="3"/>
                        <a:pt x="24" y="3"/>
                      </a:cubicBezTo>
                      <a:cubicBezTo>
                        <a:pt x="22" y="3"/>
                        <a:pt x="22" y="2"/>
                        <a:pt x="20" y="3"/>
                      </a:cubicBezTo>
                      <a:cubicBezTo>
                        <a:pt x="20" y="3"/>
                        <a:pt x="16" y="6"/>
                        <a:pt x="17" y="7"/>
                      </a:cubicBezTo>
                      <a:cubicBezTo>
                        <a:pt x="17" y="8"/>
                        <a:pt x="19" y="10"/>
                        <a:pt x="16" y="9"/>
                      </a:cubicBezTo>
                      <a:cubicBezTo>
                        <a:pt x="15" y="9"/>
                        <a:pt x="14" y="8"/>
                        <a:pt x="13" y="9"/>
                      </a:cubicBezTo>
                      <a:cubicBezTo>
                        <a:pt x="12" y="9"/>
                        <a:pt x="10" y="10"/>
                        <a:pt x="9" y="10"/>
                      </a:cubicBezTo>
                      <a:cubicBezTo>
                        <a:pt x="7" y="10"/>
                        <a:pt x="6" y="8"/>
                        <a:pt x="5" y="11"/>
                      </a:cubicBezTo>
                      <a:cubicBezTo>
                        <a:pt x="5" y="11"/>
                        <a:pt x="1" y="9"/>
                        <a:pt x="0" y="9"/>
                      </a:cubicBezTo>
                      <a:cubicBezTo>
                        <a:pt x="0" y="11"/>
                        <a:pt x="1" y="12"/>
                        <a:pt x="4" y="13"/>
                      </a:cubicBezTo>
                      <a:cubicBezTo>
                        <a:pt x="5" y="13"/>
                        <a:pt x="5" y="13"/>
                        <a:pt x="6" y="13"/>
                      </a:cubicBezTo>
                      <a:cubicBezTo>
                        <a:pt x="7" y="13"/>
                        <a:pt x="7" y="15"/>
                        <a:pt x="8" y="14"/>
                      </a:cubicBezTo>
                      <a:cubicBezTo>
                        <a:pt x="10" y="13"/>
                        <a:pt x="10" y="13"/>
                        <a:pt x="12" y="13"/>
                      </a:cubicBezTo>
                      <a:cubicBezTo>
                        <a:pt x="14" y="13"/>
                        <a:pt x="13" y="14"/>
                        <a:pt x="15" y="15"/>
                      </a:cubicBezTo>
                      <a:cubicBezTo>
                        <a:pt x="17" y="16"/>
                        <a:pt x="20" y="16"/>
                        <a:pt x="22" y="16"/>
                      </a:cubicBezTo>
                      <a:cubicBezTo>
                        <a:pt x="25" y="16"/>
                        <a:pt x="26" y="14"/>
                        <a:pt x="29" y="14"/>
                      </a:cubicBezTo>
                      <a:cubicBezTo>
                        <a:pt x="31" y="14"/>
                        <a:pt x="33" y="13"/>
                        <a:pt x="33" y="12"/>
                      </a:cubicBezTo>
                      <a:cubicBezTo>
                        <a:pt x="34" y="11"/>
                        <a:pt x="34" y="10"/>
                        <a:pt x="34" y="9"/>
                      </a:cubicBezTo>
                      <a:cubicBezTo>
                        <a:pt x="34" y="7"/>
                        <a:pt x="35" y="9"/>
                        <a:pt x="36" y="8"/>
                      </a:cubicBezTo>
                      <a:cubicBezTo>
                        <a:pt x="37" y="6"/>
                        <a:pt x="36" y="3"/>
                        <a:pt x="36" y="2"/>
                      </a:cubicBezTo>
                      <a:cubicBezTo>
                        <a:pt x="34" y="2"/>
                        <a:pt x="33" y="2"/>
                        <a:pt x="3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5" name="Freeform 647">
                  <a:extLst>
                    <a:ext uri="{FF2B5EF4-FFF2-40B4-BE49-F238E27FC236}">
                      <a16:creationId xmlns:a16="http://schemas.microsoft.com/office/drawing/2014/main" id="{7EE5D5E0-9892-2645-9E39-104D214519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41425" y="7471185"/>
                  <a:ext cx="448020" cy="459908"/>
                </a:xfrm>
                <a:custGeom>
                  <a:avLst/>
                  <a:gdLst>
                    <a:gd name="T0" fmla="*/ 37 w 57"/>
                    <a:gd name="T1" fmla="*/ 10 h 55"/>
                    <a:gd name="T2" fmla="*/ 41 w 57"/>
                    <a:gd name="T3" fmla="*/ 9 h 55"/>
                    <a:gd name="T4" fmla="*/ 43 w 57"/>
                    <a:gd name="T5" fmla="*/ 6 h 55"/>
                    <a:gd name="T6" fmla="*/ 45 w 57"/>
                    <a:gd name="T7" fmla="*/ 4 h 55"/>
                    <a:gd name="T8" fmla="*/ 45 w 57"/>
                    <a:gd name="T9" fmla="*/ 1 h 55"/>
                    <a:gd name="T10" fmla="*/ 41 w 57"/>
                    <a:gd name="T11" fmla="*/ 2 h 55"/>
                    <a:gd name="T12" fmla="*/ 36 w 57"/>
                    <a:gd name="T13" fmla="*/ 4 h 55"/>
                    <a:gd name="T14" fmla="*/ 27 w 57"/>
                    <a:gd name="T15" fmla="*/ 1 h 55"/>
                    <a:gd name="T16" fmla="*/ 22 w 57"/>
                    <a:gd name="T17" fmla="*/ 1 h 55"/>
                    <a:gd name="T18" fmla="*/ 19 w 57"/>
                    <a:gd name="T19" fmla="*/ 1 h 55"/>
                    <a:gd name="T20" fmla="*/ 18 w 57"/>
                    <a:gd name="T21" fmla="*/ 3 h 55"/>
                    <a:gd name="T22" fmla="*/ 17 w 57"/>
                    <a:gd name="T23" fmla="*/ 4 h 55"/>
                    <a:gd name="T24" fmla="*/ 15 w 57"/>
                    <a:gd name="T25" fmla="*/ 5 h 55"/>
                    <a:gd name="T26" fmla="*/ 13 w 57"/>
                    <a:gd name="T27" fmla="*/ 5 h 55"/>
                    <a:gd name="T28" fmla="*/ 12 w 57"/>
                    <a:gd name="T29" fmla="*/ 4 h 55"/>
                    <a:gd name="T30" fmla="*/ 11 w 57"/>
                    <a:gd name="T31" fmla="*/ 8 h 55"/>
                    <a:gd name="T32" fmla="*/ 9 w 57"/>
                    <a:gd name="T33" fmla="*/ 5 h 55"/>
                    <a:gd name="T34" fmla="*/ 5 w 57"/>
                    <a:gd name="T35" fmla="*/ 7 h 55"/>
                    <a:gd name="T36" fmla="*/ 0 w 57"/>
                    <a:gd name="T37" fmla="*/ 7 h 55"/>
                    <a:gd name="T38" fmla="*/ 1 w 57"/>
                    <a:gd name="T39" fmla="*/ 10 h 55"/>
                    <a:gd name="T40" fmla="*/ 0 w 57"/>
                    <a:gd name="T41" fmla="*/ 14 h 55"/>
                    <a:gd name="T42" fmla="*/ 2 w 57"/>
                    <a:gd name="T43" fmla="*/ 18 h 55"/>
                    <a:gd name="T44" fmla="*/ 4 w 57"/>
                    <a:gd name="T45" fmla="*/ 21 h 55"/>
                    <a:gd name="T46" fmla="*/ 12 w 57"/>
                    <a:gd name="T47" fmla="*/ 17 h 55"/>
                    <a:gd name="T48" fmla="*/ 15 w 57"/>
                    <a:gd name="T49" fmla="*/ 19 h 55"/>
                    <a:gd name="T50" fmla="*/ 17 w 57"/>
                    <a:gd name="T51" fmla="*/ 22 h 55"/>
                    <a:gd name="T52" fmla="*/ 18 w 57"/>
                    <a:gd name="T53" fmla="*/ 25 h 55"/>
                    <a:gd name="T54" fmla="*/ 21 w 57"/>
                    <a:gd name="T55" fmla="*/ 28 h 55"/>
                    <a:gd name="T56" fmla="*/ 28 w 57"/>
                    <a:gd name="T57" fmla="*/ 33 h 55"/>
                    <a:gd name="T58" fmla="*/ 33 w 57"/>
                    <a:gd name="T59" fmla="*/ 36 h 55"/>
                    <a:gd name="T60" fmla="*/ 42 w 57"/>
                    <a:gd name="T61" fmla="*/ 42 h 55"/>
                    <a:gd name="T62" fmla="*/ 45 w 57"/>
                    <a:gd name="T63" fmla="*/ 48 h 55"/>
                    <a:gd name="T64" fmla="*/ 43 w 57"/>
                    <a:gd name="T65" fmla="*/ 55 h 55"/>
                    <a:gd name="T66" fmla="*/ 49 w 57"/>
                    <a:gd name="T67" fmla="*/ 48 h 55"/>
                    <a:gd name="T68" fmla="*/ 47 w 57"/>
                    <a:gd name="T69" fmla="*/ 45 h 55"/>
                    <a:gd name="T70" fmla="*/ 50 w 57"/>
                    <a:gd name="T71" fmla="*/ 40 h 55"/>
                    <a:gd name="T72" fmla="*/ 53 w 57"/>
                    <a:gd name="T73" fmla="*/ 41 h 55"/>
                    <a:gd name="T74" fmla="*/ 55 w 57"/>
                    <a:gd name="T75" fmla="*/ 44 h 55"/>
                    <a:gd name="T76" fmla="*/ 53 w 57"/>
                    <a:gd name="T77" fmla="*/ 39 h 55"/>
                    <a:gd name="T78" fmla="*/ 44 w 57"/>
                    <a:gd name="T79" fmla="*/ 35 h 55"/>
                    <a:gd name="T80" fmla="*/ 44 w 57"/>
                    <a:gd name="T81" fmla="*/ 32 h 55"/>
                    <a:gd name="T82" fmla="*/ 39 w 57"/>
                    <a:gd name="T83" fmla="*/ 31 h 55"/>
                    <a:gd name="T84" fmla="*/ 35 w 57"/>
                    <a:gd name="T85" fmla="*/ 26 h 55"/>
                    <a:gd name="T86" fmla="*/ 32 w 57"/>
                    <a:gd name="T87" fmla="*/ 21 h 55"/>
                    <a:gd name="T88" fmla="*/ 27 w 57"/>
                    <a:gd name="T89" fmla="*/ 17 h 55"/>
                    <a:gd name="T90" fmla="*/ 27 w 57"/>
                    <a:gd name="T91" fmla="*/ 15 h 55"/>
                    <a:gd name="T92" fmla="*/ 28 w 57"/>
                    <a:gd name="T93" fmla="*/ 12 h 55"/>
                    <a:gd name="T94" fmla="*/ 30 w 57"/>
                    <a:gd name="T95" fmla="*/ 9 h 55"/>
                    <a:gd name="T96" fmla="*/ 32 w 57"/>
                    <a:gd name="T97" fmla="*/ 8 h 55"/>
                    <a:gd name="T98" fmla="*/ 34 w 57"/>
                    <a:gd name="T99" fmla="*/ 10 h 55"/>
                    <a:gd name="T100" fmla="*/ 37 w 57"/>
                    <a:gd name="T101" fmla="*/ 10 h 55"/>
                    <a:gd name="T102" fmla="*/ 37 w 57"/>
                    <a:gd name="T103" fmla="*/ 1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55">
                      <a:moveTo>
                        <a:pt x="37" y="10"/>
                      </a:moveTo>
                      <a:cubicBezTo>
                        <a:pt x="38" y="9"/>
                        <a:pt x="40" y="10"/>
                        <a:pt x="41" y="9"/>
                      </a:cubicBezTo>
                      <a:cubicBezTo>
                        <a:pt x="43" y="8"/>
                        <a:pt x="42" y="7"/>
                        <a:pt x="43" y="6"/>
                      </a:cubicBezTo>
                      <a:cubicBezTo>
                        <a:pt x="43" y="5"/>
                        <a:pt x="44" y="4"/>
                        <a:pt x="45" y="4"/>
                      </a:cubicBezTo>
                      <a:cubicBezTo>
                        <a:pt x="46" y="3"/>
                        <a:pt x="45" y="3"/>
                        <a:pt x="45" y="1"/>
                      </a:cubicBezTo>
                      <a:cubicBezTo>
                        <a:pt x="44" y="2"/>
                        <a:pt x="43" y="2"/>
                        <a:pt x="41" y="2"/>
                      </a:cubicBezTo>
                      <a:cubicBezTo>
                        <a:pt x="39" y="2"/>
                        <a:pt x="37" y="5"/>
                        <a:pt x="36" y="4"/>
                      </a:cubicBezTo>
                      <a:cubicBezTo>
                        <a:pt x="33" y="3"/>
                        <a:pt x="28" y="4"/>
                        <a:pt x="27" y="1"/>
                      </a:cubicBezTo>
                      <a:cubicBezTo>
                        <a:pt x="26" y="0"/>
                        <a:pt x="23" y="1"/>
                        <a:pt x="22" y="1"/>
                      </a:cubicBezTo>
                      <a:cubicBezTo>
                        <a:pt x="20" y="3"/>
                        <a:pt x="20" y="1"/>
                        <a:pt x="19" y="1"/>
                      </a:cubicBezTo>
                      <a:cubicBezTo>
                        <a:pt x="18" y="1"/>
                        <a:pt x="18" y="3"/>
                        <a:pt x="18" y="3"/>
                      </a:cubicBezTo>
                      <a:cubicBezTo>
                        <a:pt x="18" y="3"/>
                        <a:pt x="17" y="4"/>
                        <a:pt x="17" y="4"/>
                      </a:cubicBezTo>
                      <a:cubicBezTo>
                        <a:pt x="17" y="5"/>
                        <a:pt x="16" y="5"/>
                        <a:pt x="15" y="5"/>
                      </a:cubicBezTo>
                      <a:cubicBezTo>
                        <a:pt x="15" y="5"/>
                        <a:pt x="14" y="5"/>
                        <a:pt x="13" y="5"/>
                      </a:cubicBezTo>
                      <a:cubicBezTo>
                        <a:pt x="13" y="5"/>
                        <a:pt x="13" y="5"/>
                        <a:pt x="12" y="4"/>
                      </a:cubicBezTo>
                      <a:cubicBezTo>
                        <a:pt x="12" y="4"/>
                        <a:pt x="11" y="7"/>
                        <a:pt x="11" y="8"/>
                      </a:cubicBezTo>
                      <a:cubicBezTo>
                        <a:pt x="11" y="9"/>
                        <a:pt x="9" y="6"/>
                        <a:pt x="9" y="5"/>
                      </a:cubicBezTo>
                      <a:cubicBezTo>
                        <a:pt x="7" y="4"/>
                        <a:pt x="6" y="7"/>
                        <a:pt x="5" y="7"/>
                      </a:cubicBezTo>
                      <a:cubicBezTo>
                        <a:pt x="3" y="7"/>
                        <a:pt x="1" y="7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1" y="12"/>
                        <a:pt x="0" y="12"/>
                        <a:pt x="0" y="14"/>
                      </a:cubicBezTo>
                      <a:cubicBezTo>
                        <a:pt x="0" y="15"/>
                        <a:pt x="0" y="18"/>
                        <a:pt x="2" y="18"/>
                      </a:cubicBezTo>
                      <a:cubicBezTo>
                        <a:pt x="3" y="19"/>
                        <a:pt x="4" y="18"/>
                        <a:pt x="4" y="21"/>
                      </a:cubicBezTo>
                      <a:cubicBezTo>
                        <a:pt x="6" y="20"/>
                        <a:pt x="10" y="16"/>
                        <a:pt x="12" y="17"/>
                      </a:cubicBezTo>
                      <a:cubicBezTo>
                        <a:pt x="13" y="18"/>
                        <a:pt x="14" y="19"/>
                        <a:pt x="15" y="19"/>
                      </a:cubicBezTo>
                      <a:cubicBezTo>
                        <a:pt x="16" y="19"/>
                        <a:pt x="17" y="21"/>
                        <a:pt x="17" y="22"/>
                      </a:cubicBezTo>
                      <a:cubicBezTo>
                        <a:pt x="18" y="23"/>
                        <a:pt x="18" y="24"/>
                        <a:pt x="18" y="25"/>
                      </a:cubicBezTo>
                      <a:cubicBezTo>
                        <a:pt x="19" y="26"/>
                        <a:pt x="20" y="27"/>
                        <a:pt x="21" y="28"/>
                      </a:cubicBezTo>
                      <a:cubicBezTo>
                        <a:pt x="23" y="29"/>
                        <a:pt x="25" y="31"/>
                        <a:pt x="28" y="33"/>
                      </a:cubicBezTo>
                      <a:cubicBezTo>
                        <a:pt x="30" y="35"/>
                        <a:pt x="31" y="35"/>
                        <a:pt x="33" y="36"/>
                      </a:cubicBezTo>
                      <a:cubicBezTo>
                        <a:pt x="36" y="38"/>
                        <a:pt x="38" y="41"/>
                        <a:pt x="42" y="42"/>
                      </a:cubicBezTo>
                      <a:cubicBezTo>
                        <a:pt x="44" y="43"/>
                        <a:pt x="44" y="46"/>
                        <a:pt x="45" y="48"/>
                      </a:cubicBezTo>
                      <a:cubicBezTo>
                        <a:pt x="45" y="50"/>
                        <a:pt x="42" y="52"/>
                        <a:pt x="43" y="55"/>
                      </a:cubicBezTo>
                      <a:cubicBezTo>
                        <a:pt x="43" y="54"/>
                        <a:pt x="49" y="49"/>
                        <a:pt x="49" y="48"/>
                      </a:cubicBezTo>
                      <a:cubicBezTo>
                        <a:pt x="50" y="47"/>
                        <a:pt x="47" y="45"/>
                        <a:pt x="47" y="45"/>
                      </a:cubicBezTo>
                      <a:cubicBezTo>
                        <a:pt x="45" y="43"/>
                        <a:pt x="49" y="39"/>
                        <a:pt x="50" y="40"/>
                      </a:cubicBezTo>
                      <a:cubicBezTo>
                        <a:pt x="51" y="41"/>
                        <a:pt x="52" y="41"/>
                        <a:pt x="53" y="41"/>
                      </a:cubicBezTo>
                      <a:cubicBezTo>
                        <a:pt x="54" y="42"/>
                        <a:pt x="54" y="43"/>
                        <a:pt x="55" y="44"/>
                      </a:cubicBezTo>
                      <a:cubicBezTo>
                        <a:pt x="57" y="44"/>
                        <a:pt x="54" y="40"/>
                        <a:pt x="53" y="39"/>
                      </a:cubicBezTo>
                      <a:cubicBezTo>
                        <a:pt x="51" y="37"/>
                        <a:pt x="47" y="37"/>
                        <a:pt x="44" y="35"/>
                      </a:cubicBezTo>
                      <a:cubicBezTo>
                        <a:pt x="43" y="34"/>
                        <a:pt x="46" y="32"/>
                        <a:pt x="44" y="32"/>
                      </a:cubicBezTo>
                      <a:cubicBezTo>
                        <a:pt x="43" y="31"/>
                        <a:pt x="41" y="32"/>
                        <a:pt x="39" y="31"/>
                      </a:cubicBezTo>
                      <a:cubicBezTo>
                        <a:pt x="37" y="30"/>
                        <a:pt x="36" y="28"/>
                        <a:pt x="35" y="26"/>
                      </a:cubicBezTo>
                      <a:cubicBezTo>
                        <a:pt x="34" y="24"/>
                        <a:pt x="34" y="22"/>
                        <a:pt x="32" y="21"/>
                      </a:cubicBezTo>
                      <a:cubicBezTo>
                        <a:pt x="31" y="20"/>
                        <a:pt x="27" y="19"/>
                        <a:pt x="27" y="17"/>
                      </a:cubicBezTo>
                      <a:cubicBezTo>
                        <a:pt x="27" y="16"/>
                        <a:pt x="27" y="15"/>
                        <a:pt x="27" y="15"/>
                      </a:cubicBezTo>
                      <a:cubicBezTo>
                        <a:pt x="28" y="13"/>
                        <a:pt x="28" y="13"/>
                        <a:pt x="28" y="12"/>
                      </a:cubicBezTo>
                      <a:cubicBezTo>
                        <a:pt x="27" y="9"/>
                        <a:pt x="30" y="10"/>
                        <a:pt x="30" y="9"/>
                      </a:cubicBezTo>
                      <a:cubicBezTo>
                        <a:pt x="31" y="8"/>
                        <a:pt x="32" y="8"/>
                        <a:pt x="32" y="8"/>
                      </a:cubicBezTo>
                      <a:cubicBezTo>
                        <a:pt x="34" y="8"/>
                        <a:pt x="34" y="9"/>
                        <a:pt x="34" y="10"/>
                      </a:cubicBezTo>
                      <a:cubicBezTo>
                        <a:pt x="35" y="10"/>
                        <a:pt x="36" y="10"/>
                        <a:pt x="37" y="10"/>
                      </a:cubicBezTo>
                      <a:cubicBezTo>
                        <a:pt x="37" y="9"/>
                        <a:pt x="36" y="10"/>
                        <a:pt x="37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6" name="Freeform 648">
                  <a:extLst>
                    <a:ext uri="{FF2B5EF4-FFF2-40B4-BE49-F238E27FC236}">
                      <a16:creationId xmlns:a16="http://schemas.microsoft.com/office/drawing/2014/main" id="{56E1FA35-CF15-B54F-94E5-DD68A4B7B5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01652" y="7496736"/>
                  <a:ext cx="211937" cy="210082"/>
                </a:xfrm>
                <a:custGeom>
                  <a:avLst/>
                  <a:gdLst>
                    <a:gd name="T0" fmla="*/ 12 w 27"/>
                    <a:gd name="T1" fmla="*/ 10 h 25"/>
                    <a:gd name="T2" fmla="*/ 21 w 27"/>
                    <a:gd name="T3" fmla="*/ 9 h 25"/>
                    <a:gd name="T4" fmla="*/ 27 w 27"/>
                    <a:gd name="T5" fmla="*/ 11 h 25"/>
                    <a:gd name="T6" fmla="*/ 25 w 27"/>
                    <a:gd name="T7" fmla="*/ 4 h 25"/>
                    <a:gd name="T8" fmla="*/ 17 w 27"/>
                    <a:gd name="T9" fmla="*/ 3 h 25"/>
                    <a:gd name="T10" fmla="*/ 13 w 27"/>
                    <a:gd name="T11" fmla="*/ 0 h 25"/>
                    <a:gd name="T12" fmla="*/ 11 w 27"/>
                    <a:gd name="T13" fmla="*/ 2 h 25"/>
                    <a:gd name="T14" fmla="*/ 6 w 27"/>
                    <a:gd name="T15" fmla="*/ 7 h 25"/>
                    <a:gd name="T16" fmla="*/ 1 w 27"/>
                    <a:gd name="T17" fmla="*/ 7 h 25"/>
                    <a:gd name="T18" fmla="*/ 1 w 27"/>
                    <a:gd name="T19" fmla="*/ 11 h 25"/>
                    <a:gd name="T20" fmla="*/ 3 w 27"/>
                    <a:gd name="T21" fmla="*/ 10 h 25"/>
                    <a:gd name="T22" fmla="*/ 4 w 27"/>
                    <a:gd name="T23" fmla="*/ 13 h 25"/>
                    <a:gd name="T24" fmla="*/ 6 w 27"/>
                    <a:gd name="T25" fmla="*/ 10 h 25"/>
                    <a:gd name="T26" fmla="*/ 11 w 27"/>
                    <a:gd name="T27" fmla="*/ 17 h 25"/>
                    <a:gd name="T28" fmla="*/ 23 w 27"/>
                    <a:gd name="T29" fmla="*/ 25 h 25"/>
                    <a:gd name="T30" fmla="*/ 21 w 27"/>
                    <a:gd name="T31" fmla="*/ 22 h 25"/>
                    <a:gd name="T32" fmla="*/ 16 w 27"/>
                    <a:gd name="T33" fmla="*/ 19 h 25"/>
                    <a:gd name="T34" fmla="*/ 12 w 27"/>
                    <a:gd name="T35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7" h="25">
                      <a:moveTo>
                        <a:pt x="12" y="10"/>
                      </a:moveTo>
                      <a:cubicBezTo>
                        <a:pt x="15" y="10"/>
                        <a:pt x="18" y="8"/>
                        <a:pt x="21" y="9"/>
                      </a:cubicBezTo>
                      <a:cubicBezTo>
                        <a:pt x="23" y="9"/>
                        <a:pt x="25" y="10"/>
                        <a:pt x="27" y="11"/>
                      </a:cubicBezTo>
                      <a:cubicBezTo>
                        <a:pt x="26" y="9"/>
                        <a:pt x="26" y="7"/>
                        <a:pt x="25" y="4"/>
                      </a:cubicBezTo>
                      <a:cubicBezTo>
                        <a:pt x="22" y="6"/>
                        <a:pt x="19" y="4"/>
                        <a:pt x="17" y="3"/>
                      </a:cubicBezTo>
                      <a:cubicBezTo>
                        <a:pt x="15" y="2"/>
                        <a:pt x="14" y="2"/>
                        <a:pt x="13" y="0"/>
                      </a:cubicBezTo>
                      <a:cubicBezTo>
                        <a:pt x="13" y="0"/>
                        <a:pt x="11" y="1"/>
                        <a:pt x="11" y="2"/>
                      </a:cubicBezTo>
                      <a:cubicBezTo>
                        <a:pt x="9" y="3"/>
                        <a:pt x="10" y="8"/>
                        <a:pt x="6" y="7"/>
                      </a:cubicBezTo>
                      <a:cubicBezTo>
                        <a:pt x="4" y="6"/>
                        <a:pt x="2" y="7"/>
                        <a:pt x="1" y="7"/>
                      </a:cubicBezTo>
                      <a:cubicBezTo>
                        <a:pt x="0" y="8"/>
                        <a:pt x="1" y="11"/>
                        <a:pt x="1" y="11"/>
                      </a:cubicBezTo>
                      <a:cubicBezTo>
                        <a:pt x="1" y="11"/>
                        <a:pt x="3" y="10"/>
                        <a:pt x="3" y="10"/>
                      </a:cubicBezTo>
                      <a:cubicBezTo>
                        <a:pt x="4" y="10"/>
                        <a:pt x="4" y="12"/>
                        <a:pt x="4" y="13"/>
                      </a:cubicBezTo>
                      <a:cubicBezTo>
                        <a:pt x="4" y="11"/>
                        <a:pt x="5" y="8"/>
                        <a:pt x="6" y="10"/>
                      </a:cubicBezTo>
                      <a:cubicBezTo>
                        <a:pt x="7" y="13"/>
                        <a:pt x="9" y="15"/>
                        <a:pt x="11" y="17"/>
                      </a:cubicBezTo>
                      <a:cubicBezTo>
                        <a:pt x="14" y="20"/>
                        <a:pt x="19" y="22"/>
                        <a:pt x="23" y="25"/>
                      </a:cubicBezTo>
                      <a:cubicBezTo>
                        <a:pt x="23" y="23"/>
                        <a:pt x="23" y="23"/>
                        <a:pt x="21" y="22"/>
                      </a:cubicBezTo>
                      <a:cubicBezTo>
                        <a:pt x="19" y="21"/>
                        <a:pt x="17" y="20"/>
                        <a:pt x="16" y="19"/>
                      </a:cubicBezTo>
                      <a:cubicBezTo>
                        <a:pt x="14" y="17"/>
                        <a:pt x="9" y="10"/>
                        <a:pt x="12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7" name="Freeform 649">
                  <a:extLst>
                    <a:ext uri="{FF2B5EF4-FFF2-40B4-BE49-F238E27FC236}">
                      <a16:creationId xmlns:a16="http://schemas.microsoft.com/office/drawing/2014/main" id="{034F2FE2-CA94-5142-AA59-29A2A13E4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308" y="7255426"/>
                  <a:ext cx="520455" cy="474104"/>
                </a:xfrm>
                <a:custGeom>
                  <a:avLst/>
                  <a:gdLst>
                    <a:gd name="T0" fmla="*/ 59 w 66"/>
                    <a:gd name="T1" fmla="*/ 31 h 57"/>
                    <a:gd name="T2" fmla="*/ 56 w 66"/>
                    <a:gd name="T3" fmla="*/ 30 h 57"/>
                    <a:gd name="T4" fmla="*/ 60 w 66"/>
                    <a:gd name="T5" fmla="*/ 24 h 57"/>
                    <a:gd name="T6" fmla="*/ 63 w 66"/>
                    <a:gd name="T7" fmla="*/ 23 h 57"/>
                    <a:gd name="T8" fmla="*/ 65 w 66"/>
                    <a:gd name="T9" fmla="*/ 15 h 57"/>
                    <a:gd name="T10" fmla="*/ 60 w 66"/>
                    <a:gd name="T11" fmla="*/ 13 h 57"/>
                    <a:gd name="T12" fmla="*/ 57 w 66"/>
                    <a:gd name="T13" fmla="*/ 11 h 57"/>
                    <a:gd name="T14" fmla="*/ 55 w 66"/>
                    <a:gd name="T15" fmla="*/ 11 h 57"/>
                    <a:gd name="T16" fmla="*/ 48 w 66"/>
                    <a:gd name="T17" fmla="*/ 7 h 57"/>
                    <a:gd name="T18" fmla="*/ 43 w 66"/>
                    <a:gd name="T19" fmla="*/ 5 h 57"/>
                    <a:gd name="T20" fmla="*/ 38 w 66"/>
                    <a:gd name="T21" fmla="*/ 1 h 57"/>
                    <a:gd name="T22" fmla="*/ 34 w 66"/>
                    <a:gd name="T23" fmla="*/ 1 h 57"/>
                    <a:gd name="T24" fmla="*/ 33 w 66"/>
                    <a:gd name="T25" fmla="*/ 5 h 57"/>
                    <a:gd name="T26" fmla="*/ 30 w 66"/>
                    <a:gd name="T27" fmla="*/ 8 h 57"/>
                    <a:gd name="T28" fmla="*/ 26 w 66"/>
                    <a:gd name="T29" fmla="*/ 10 h 57"/>
                    <a:gd name="T30" fmla="*/ 24 w 66"/>
                    <a:gd name="T31" fmla="*/ 12 h 57"/>
                    <a:gd name="T32" fmla="*/ 20 w 66"/>
                    <a:gd name="T33" fmla="*/ 11 h 57"/>
                    <a:gd name="T34" fmla="*/ 16 w 66"/>
                    <a:gd name="T35" fmla="*/ 10 h 57"/>
                    <a:gd name="T36" fmla="*/ 16 w 66"/>
                    <a:gd name="T37" fmla="*/ 16 h 57"/>
                    <a:gd name="T38" fmla="*/ 9 w 66"/>
                    <a:gd name="T39" fmla="*/ 15 h 57"/>
                    <a:gd name="T40" fmla="*/ 1 w 66"/>
                    <a:gd name="T41" fmla="*/ 17 h 57"/>
                    <a:gd name="T42" fmla="*/ 2 w 66"/>
                    <a:gd name="T43" fmla="*/ 19 h 57"/>
                    <a:gd name="T44" fmla="*/ 4 w 66"/>
                    <a:gd name="T45" fmla="*/ 21 h 57"/>
                    <a:gd name="T46" fmla="*/ 15 w 66"/>
                    <a:gd name="T47" fmla="*/ 25 h 57"/>
                    <a:gd name="T48" fmla="*/ 14 w 66"/>
                    <a:gd name="T49" fmla="*/ 28 h 57"/>
                    <a:gd name="T50" fmla="*/ 19 w 66"/>
                    <a:gd name="T51" fmla="*/ 31 h 57"/>
                    <a:gd name="T52" fmla="*/ 20 w 66"/>
                    <a:gd name="T53" fmla="*/ 35 h 57"/>
                    <a:gd name="T54" fmla="*/ 22 w 66"/>
                    <a:gd name="T55" fmla="*/ 38 h 57"/>
                    <a:gd name="T56" fmla="*/ 19 w 66"/>
                    <a:gd name="T57" fmla="*/ 36 h 57"/>
                    <a:gd name="T58" fmla="*/ 16 w 66"/>
                    <a:gd name="T59" fmla="*/ 49 h 57"/>
                    <a:gd name="T60" fmla="*/ 27 w 66"/>
                    <a:gd name="T61" fmla="*/ 53 h 57"/>
                    <a:gd name="T62" fmla="*/ 30 w 66"/>
                    <a:gd name="T63" fmla="*/ 53 h 57"/>
                    <a:gd name="T64" fmla="*/ 33 w 66"/>
                    <a:gd name="T65" fmla="*/ 55 h 57"/>
                    <a:gd name="T66" fmla="*/ 40 w 66"/>
                    <a:gd name="T67" fmla="*/ 54 h 57"/>
                    <a:gd name="T68" fmla="*/ 47 w 66"/>
                    <a:gd name="T69" fmla="*/ 48 h 57"/>
                    <a:gd name="T70" fmla="*/ 57 w 66"/>
                    <a:gd name="T71" fmla="*/ 50 h 57"/>
                    <a:gd name="T72" fmla="*/ 62 w 66"/>
                    <a:gd name="T73" fmla="*/ 47 h 57"/>
                    <a:gd name="T74" fmla="*/ 62 w 66"/>
                    <a:gd name="T75" fmla="*/ 45 h 57"/>
                    <a:gd name="T76" fmla="*/ 59 w 66"/>
                    <a:gd name="T77" fmla="*/ 38 h 57"/>
                    <a:gd name="T78" fmla="*/ 59 w 66"/>
                    <a:gd name="T79" fmla="*/ 34 h 57"/>
                    <a:gd name="T80" fmla="*/ 59 w 66"/>
                    <a:gd name="T81" fmla="*/ 31 h 57"/>
                    <a:gd name="T82" fmla="*/ 59 w 66"/>
                    <a:gd name="T83" fmla="*/ 3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6" h="57">
                      <a:moveTo>
                        <a:pt x="59" y="31"/>
                      </a:moveTo>
                      <a:cubicBezTo>
                        <a:pt x="58" y="29"/>
                        <a:pt x="55" y="33"/>
                        <a:pt x="56" y="30"/>
                      </a:cubicBezTo>
                      <a:cubicBezTo>
                        <a:pt x="56" y="29"/>
                        <a:pt x="59" y="24"/>
                        <a:pt x="60" y="24"/>
                      </a:cubicBezTo>
                      <a:cubicBezTo>
                        <a:pt x="61" y="23"/>
                        <a:pt x="62" y="25"/>
                        <a:pt x="63" y="23"/>
                      </a:cubicBezTo>
                      <a:cubicBezTo>
                        <a:pt x="64" y="20"/>
                        <a:pt x="63" y="18"/>
                        <a:pt x="65" y="15"/>
                      </a:cubicBezTo>
                      <a:cubicBezTo>
                        <a:pt x="66" y="13"/>
                        <a:pt x="61" y="13"/>
                        <a:pt x="60" y="13"/>
                      </a:cubicBezTo>
                      <a:cubicBezTo>
                        <a:pt x="58" y="13"/>
                        <a:pt x="57" y="12"/>
                        <a:pt x="57" y="11"/>
                      </a:cubicBezTo>
                      <a:cubicBezTo>
                        <a:pt x="56" y="11"/>
                        <a:pt x="55" y="11"/>
                        <a:pt x="55" y="11"/>
                      </a:cubicBezTo>
                      <a:cubicBezTo>
                        <a:pt x="53" y="11"/>
                        <a:pt x="48" y="9"/>
                        <a:pt x="48" y="7"/>
                      </a:cubicBezTo>
                      <a:cubicBezTo>
                        <a:pt x="47" y="10"/>
                        <a:pt x="44" y="5"/>
                        <a:pt x="43" y="5"/>
                      </a:cubicBezTo>
                      <a:cubicBezTo>
                        <a:pt x="41" y="4"/>
                        <a:pt x="39" y="3"/>
                        <a:pt x="38" y="1"/>
                      </a:cubicBezTo>
                      <a:cubicBezTo>
                        <a:pt x="37" y="0"/>
                        <a:pt x="35" y="0"/>
                        <a:pt x="34" y="1"/>
                      </a:cubicBezTo>
                      <a:cubicBezTo>
                        <a:pt x="33" y="2"/>
                        <a:pt x="32" y="4"/>
                        <a:pt x="33" y="5"/>
                      </a:cubicBezTo>
                      <a:cubicBezTo>
                        <a:pt x="33" y="6"/>
                        <a:pt x="31" y="7"/>
                        <a:pt x="30" y="8"/>
                      </a:cubicBezTo>
                      <a:cubicBezTo>
                        <a:pt x="29" y="8"/>
                        <a:pt x="27" y="8"/>
                        <a:pt x="26" y="10"/>
                      </a:cubicBezTo>
                      <a:cubicBezTo>
                        <a:pt x="26" y="11"/>
                        <a:pt x="25" y="12"/>
                        <a:pt x="24" y="12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8" y="11"/>
                        <a:pt x="18" y="10"/>
                        <a:pt x="16" y="10"/>
                      </a:cubicBezTo>
                      <a:cubicBezTo>
                        <a:pt x="14" y="9"/>
                        <a:pt x="20" y="16"/>
                        <a:pt x="16" y="16"/>
                      </a:cubicBezTo>
                      <a:cubicBezTo>
                        <a:pt x="13" y="16"/>
                        <a:pt x="11" y="17"/>
                        <a:pt x="9" y="15"/>
                      </a:cubicBezTo>
                      <a:cubicBezTo>
                        <a:pt x="8" y="14"/>
                        <a:pt x="1" y="16"/>
                        <a:pt x="1" y="17"/>
                      </a:cubicBezTo>
                      <a:cubicBezTo>
                        <a:pt x="1" y="18"/>
                        <a:pt x="4" y="18"/>
                        <a:pt x="2" y="19"/>
                      </a:cubicBezTo>
                      <a:cubicBezTo>
                        <a:pt x="0" y="20"/>
                        <a:pt x="3" y="21"/>
                        <a:pt x="4" y="21"/>
                      </a:cubicBezTo>
                      <a:cubicBezTo>
                        <a:pt x="6" y="22"/>
                        <a:pt x="15" y="23"/>
                        <a:pt x="15" y="25"/>
                      </a:cubicBezTo>
                      <a:cubicBezTo>
                        <a:pt x="15" y="26"/>
                        <a:pt x="13" y="26"/>
                        <a:pt x="14" y="28"/>
                      </a:cubicBezTo>
                      <a:cubicBezTo>
                        <a:pt x="16" y="30"/>
                        <a:pt x="17" y="30"/>
                        <a:pt x="19" y="31"/>
                      </a:cubicBezTo>
                      <a:cubicBezTo>
                        <a:pt x="21" y="32"/>
                        <a:pt x="18" y="34"/>
                        <a:pt x="20" y="35"/>
                      </a:cubicBezTo>
                      <a:cubicBezTo>
                        <a:pt x="20" y="35"/>
                        <a:pt x="22" y="38"/>
                        <a:pt x="22" y="38"/>
                      </a:cubicBezTo>
                      <a:cubicBezTo>
                        <a:pt x="21" y="39"/>
                        <a:pt x="20" y="36"/>
                        <a:pt x="19" y="36"/>
                      </a:cubicBezTo>
                      <a:cubicBezTo>
                        <a:pt x="18" y="36"/>
                        <a:pt x="19" y="48"/>
                        <a:pt x="16" y="49"/>
                      </a:cubicBezTo>
                      <a:cubicBezTo>
                        <a:pt x="19" y="51"/>
                        <a:pt x="23" y="54"/>
                        <a:pt x="27" y="53"/>
                      </a:cubicBezTo>
                      <a:cubicBezTo>
                        <a:pt x="28" y="53"/>
                        <a:pt x="29" y="52"/>
                        <a:pt x="30" y="53"/>
                      </a:cubicBezTo>
                      <a:cubicBezTo>
                        <a:pt x="31" y="53"/>
                        <a:pt x="32" y="54"/>
                        <a:pt x="33" y="55"/>
                      </a:cubicBezTo>
                      <a:cubicBezTo>
                        <a:pt x="35" y="56"/>
                        <a:pt x="41" y="57"/>
                        <a:pt x="40" y="54"/>
                      </a:cubicBezTo>
                      <a:cubicBezTo>
                        <a:pt x="39" y="49"/>
                        <a:pt x="44" y="47"/>
                        <a:pt x="47" y="48"/>
                      </a:cubicBezTo>
                      <a:cubicBezTo>
                        <a:pt x="51" y="49"/>
                        <a:pt x="53" y="52"/>
                        <a:pt x="57" y="50"/>
                      </a:cubicBezTo>
                      <a:cubicBezTo>
                        <a:pt x="59" y="49"/>
                        <a:pt x="60" y="48"/>
                        <a:pt x="62" y="47"/>
                      </a:cubicBezTo>
                      <a:cubicBezTo>
                        <a:pt x="62" y="47"/>
                        <a:pt x="64" y="45"/>
                        <a:pt x="62" y="45"/>
                      </a:cubicBezTo>
                      <a:cubicBezTo>
                        <a:pt x="60" y="44"/>
                        <a:pt x="58" y="40"/>
                        <a:pt x="59" y="38"/>
                      </a:cubicBezTo>
                      <a:cubicBezTo>
                        <a:pt x="61" y="36"/>
                        <a:pt x="60" y="36"/>
                        <a:pt x="59" y="34"/>
                      </a:cubicBezTo>
                      <a:cubicBezTo>
                        <a:pt x="59" y="33"/>
                        <a:pt x="59" y="32"/>
                        <a:pt x="59" y="31"/>
                      </a:cubicBezTo>
                      <a:cubicBezTo>
                        <a:pt x="58" y="30"/>
                        <a:pt x="59" y="32"/>
                        <a:pt x="59" y="3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8" name="Freeform 650">
                  <a:extLst>
                    <a:ext uri="{FF2B5EF4-FFF2-40B4-BE49-F238E27FC236}">
                      <a16:creationId xmlns:a16="http://schemas.microsoft.com/office/drawing/2014/main" id="{B579FFD2-8E97-A048-969D-0A4B44C63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9231" y="7439959"/>
                  <a:ext cx="174378" cy="124913"/>
                </a:xfrm>
                <a:custGeom>
                  <a:avLst/>
                  <a:gdLst>
                    <a:gd name="T0" fmla="*/ 17 w 22"/>
                    <a:gd name="T1" fmla="*/ 1 h 15"/>
                    <a:gd name="T2" fmla="*/ 9 w 22"/>
                    <a:gd name="T3" fmla="*/ 1 h 15"/>
                    <a:gd name="T4" fmla="*/ 8 w 22"/>
                    <a:gd name="T5" fmla="*/ 2 h 15"/>
                    <a:gd name="T6" fmla="*/ 5 w 22"/>
                    <a:gd name="T7" fmla="*/ 2 h 15"/>
                    <a:gd name="T8" fmla="*/ 3 w 22"/>
                    <a:gd name="T9" fmla="*/ 5 h 15"/>
                    <a:gd name="T10" fmla="*/ 1 w 22"/>
                    <a:gd name="T11" fmla="*/ 9 h 15"/>
                    <a:gd name="T12" fmla="*/ 4 w 22"/>
                    <a:gd name="T13" fmla="*/ 10 h 15"/>
                    <a:gd name="T14" fmla="*/ 7 w 22"/>
                    <a:gd name="T15" fmla="*/ 11 h 15"/>
                    <a:gd name="T16" fmla="*/ 11 w 22"/>
                    <a:gd name="T17" fmla="*/ 10 h 15"/>
                    <a:gd name="T18" fmla="*/ 13 w 22"/>
                    <a:gd name="T19" fmla="*/ 10 h 15"/>
                    <a:gd name="T20" fmla="*/ 16 w 22"/>
                    <a:gd name="T21" fmla="*/ 8 h 15"/>
                    <a:gd name="T22" fmla="*/ 18 w 22"/>
                    <a:gd name="T23" fmla="*/ 9 h 15"/>
                    <a:gd name="T24" fmla="*/ 21 w 22"/>
                    <a:gd name="T25" fmla="*/ 8 h 15"/>
                    <a:gd name="T26" fmla="*/ 22 w 22"/>
                    <a:gd name="T27" fmla="*/ 5 h 15"/>
                    <a:gd name="T28" fmla="*/ 18 w 22"/>
                    <a:gd name="T29" fmla="*/ 4 h 15"/>
                    <a:gd name="T30" fmla="*/ 17 w 22"/>
                    <a:gd name="T31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15">
                      <a:moveTo>
                        <a:pt x="17" y="1"/>
                      </a:moveTo>
                      <a:cubicBezTo>
                        <a:pt x="14" y="0"/>
                        <a:pt x="12" y="1"/>
                        <a:pt x="9" y="1"/>
                      </a:cubicBezTo>
                      <a:cubicBezTo>
                        <a:pt x="7" y="1"/>
                        <a:pt x="9" y="1"/>
                        <a:pt x="8" y="2"/>
                      </a:cubicBezTo>
                      <a:cubicBezTo>
                        <a:pt x="7" y="2"/>
                        <a:pt x="5" y="2"/>
                        <a:pt x="5" y="2"/>
                      </a:cubicBezTo>
                      <a:cubicBezTo>
                        <a:pt x="4" y="2"/>
                        <a:pt x="3" y="5"/>
                        <a:pt x="3" y="5"/>
                      </a:cubicBezTo>
                      <a:cubicBezTo>
                        <a:pt x="2" y="6"/>
                        <a:pt x="0" y="10"/>
                        <a:pt x="1" y="9"/>
                      </a:cubicBezTo>
                      <a:cubicBezTo>
                        <a:pt x="3" y="9"/>
                        <a:pt x="3" y="8"/>
                        <a:pt x="4" y="10"/>
                      </a:cubicBezTo>
                      <a:cubicBezTo>
                        <a:pt x="4" y="12"/>
                        <a:pt x="5" y="11"/>
                        <a:pt x="7" y="11"/>
                      </a:cubicBezTo>
                      <a:cubicBezTo>
                        <a:pt x="8" y="11"/>
                        <a:pt x="10" y="11"/>
                        <a:pt x="11" y="10"/>
                      </a:cubicBezTo>
                      <a:cubicBezTo>
                        <a:pt x="12" y="8"/>
                        <a:pt x="13" y="9"/>
                        <a:pt x="13" y="10"/>
                      </a:cubicBezTo>
                      <a:cubicBezTo>
                        <a:pt x="16" y="15"/>
                        <a:pt x="15" y="8"/>
                        <a:pt x="16" y="8"/>
                      </a:cubicBezTo>
                      <a:cubicBezTo>
                        <a:pt x="17" y="8"/>
                        <a:pt x="17" y="9"/>
                        <a:pt x="18" y="9"/>
                      </a:cubicBezTo>
                      <a:cubicBezTo>
                        <a:pt x="19" y="9"/>
                        <a:pt x="20" y="9"/>
                        <a:pt x="21" y="8"/>
                      </a:cubicBezTo>
                      <a:cubicBezTo>
                        <a:pt x="22" y="7"/>
                        <a:pt x="22" y="7"/>
                        <a:pt x="22" y="5"/>
                      </a:cubicBezTo>
                      <a:cubicBezTo>
                        <a:pt x="22" y="5"/>
                        <a:pt x="19" y="4"/>
                        <a:pt x="18" y="4"/>
                      </a:cubicBezTo>
                      <a:cubicBezTo>
                        <a:pt x="17" y="3"/>
                        <a:pt x="17" y="2"/>
                        <a:pt x="1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89" name="Freeform 651">
                  <a:extLst>
                    <a:ext uri="{FF2B5EF4-FFF2-40B4-BE49-F238E27FC236}">
                      <a16:creationId xmlns:a16="http://schemas.microsoft.com/office/drawing/2014/main" id="{3124F2F3-3092-004F-82FF-38A4A7B7A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1681" y="7238392"/>
                  <a:ext cx="163648" cy="107879"/>
                </a:xfrm>
                <a:custGeom>
                  <a:avLst/>
                  <a:gdLst>
                    <a:gd name="T0" fmla="*/ 19 w 21"/>
                    <a:gd name="T1" fmla="*/ 9 h 13"/>
                    <a:gd name="T2" fmla="*/ 20 w 21"/>
                    <a:gd name="T3" fmla="*/ 6 h 13"/>
                    <a:gd name="T4" fmla="*/ 18 w 21"/>
                    <a:gd name="T5" fmla="*/ 3 h 13"/>
                    <a:gd name="T6" fmla="*/ 13 w 21"/>
                    <a:gd name="T7" fmla="*/ 0 h 13"/>
                    <a:gd name="T8" fmla="*/ 8 w 21"/>
                    <a:gd name="T9" fmla="*/ 1 h 13"/>
                    <a:gd name="T10" fmla="*/ 3 w 21"/>
                    <a:gd name="T11" fmla="*/ 1 h 13"/>
                    <a:gd name="T12" fmla="*/ 5 w 21"/>
                    <a:gd name="T13" fmla="*/ 6 h 13"/>
                    <a:gd name="T14" fmla="*/ 10 w 21"/>
                    <a:gd name="T15" fmla="*/ 9 h 13"/>
                    <a:gd name="T16" fmla="*/ 12 w 21"/>
                    <a:gd name="T17" fmla="*/ 9 h 13"/>
                    <a:gd name="T18" fmla="*/ 18 w 21"/>
                    <a:gd name="T19" fmla="*/ 13 h 13"/>
                    <a:gd name="T20" fmla="*/ 19 w 21"/>
                    <a:gd name="T21" fmla="*/ 9 h 13"/>
                    <a:gd name="T22" fmla="*/ 19 w 21"/>
                    <a:gd name="T23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13">
                      <a:moveTo>
                        <a:pt x="19" y="9"/>
                      </a:moveTo>
                      <a:cubicBezTo>
                        <a:pt x="18" y="9"/>
                        <a:pt x="21" y="7"/>
                        <a:pt x="20" y="6"/>
                      </a:cubicBezTo>
                      <a:cubicBezTo>
                        <a:pt x="20" y="5"/>
                        <a:pt x="19" y="3"/>
                        <a:pt x="18" y="3"/>
                      </a:cubicBezTo>
                      <a:cubicBezTo>
                        <a:pt x="17" y="2"/>
                        <a:pt x="15" y="0"/>
                        <a:pt x="13" y="0"/>
                      </a:cubicBezTo>
                      <a:cubicBezTo>
                        <a:pt x="11" y="0"/>
                        <a:pt x="10" y="1"/>
                        <a:pt x="8" y="1"/>
                      </a:cubicBezTo>
                      <a:cubicBezTo>
                        <a:pt x="6" y="1"/>
                        <a:pt x="5" y="0"/>
                        <a:pt x="3" y="1"/>
                      </a:cubicBezTo>
                      <a:cubicBezTo>
                        <a:pt x="0" y="3"/>
                        <a:pt x="3" y="5"/>
                        <a:pt x="5" y="6"/>
                      </a:cubicBezTo>
                      <a:cubicBezTo>
                        <a:pt x="7" y="7"/>
                        <a:pt x="8" y="7"/>
                        <a:pt x="10" y="9"/>
                      </a:cubicBezTo>
                      <a:cubicBezTo>
                        <a:pt x="10" y="10"/>
                        <a:pt x="12" y="10"/>
                        <a:pt x="12" y="9"/>
                      </a:cubicBezTo>
                      <a:cubicBezTo>
                        <a:pt x="12" y="10"/>
                        <a:pt x="17" y="13"/>
                        <a:pt x="18" y="13"/>
                      </a:cubicBezTo>
                      <a:cubicBezTo>
                        <a:pt x="18" y="11"/>
                        <a:pt x="18" y="10"/>
                        <a:pt x="19" y="9"/>
                      </a:cubicBezTo>
                      <a:cubicBezTo>
                        <a:pt x="19" y="9"/>
                        <a:pt x="17" y="10"/>
                        <a:pt x="19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0" name="Freeform 652">
                  <a:extLst>
                    <a:ext uri="{FF2B5EF4-FFF2-40B4-BE49-F238E27FC236}">
                      <a16:creationId xmlns:a16="http://schemas.microsoft.com/office/drawing/2014/main" id="{5323F1F6-7352-6D4D-8611-537B224D12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95819" y="7315044"/>
                  <a:ext cx="29511" cy="31230"/>
                </a:xfrm>
                <a:custGeom>
                  <a:avLst/>
                  <a:gdLst>
                    <a:gd name="T0" fmla="*/ 2 w 4"/>
                    <a:gd name="T1" fmla="*/ 0 h 4"/>
                    <a:gd name="T2" fmla="*/ 1 w 4"/>
                    <a:gd name="T3" fmla="*/ 3 h 4"/>
                    <a:gd name="T4" fmla="*/ 4 w 4"/>
                    <a:gd name="T5" fmla="*/ 4 h 4"/>
                    <a:gd name="T6" fmla="*/ 2 w 4"/>
                    <a:gd name="T7" fmla="*/ 0 h 4"/>
                    <a:gd name="T8" fmla="*/ 2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1" y="0"/>
                        <a:pt x="1" y="2"/>
                        <a:pt x="1" y="3"/>
                      </a:cubicBezTo>
                      <a:cubicBezTo>
                        <a:pt x="1" y="4"/>
                        <a:pt x="3" y="4"/>
                        <a:pt x="4" y="4"/>
                      </a:cubicBezTo>
                      <a:cubicBezTo>
                        <a:pt x="4" y="2"/>
                        <a:pt x="4" y="1"/>
                        <a:pt x="2" y="0"/>
                      </a:cubicBezTo>
                      <a:cubicBezTo>
                        <a:pt x="0" y="1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1" name="Freeform 653">
                  <a:extLst>
                    <a:ext uri="{FF2B5EF4-FFF2-40B4-BE49-F238E27FC236}">
                      <a16:creationId xmlns:a16="http://schemas.microsoft.com/office/drawing/2014/main" id="{AEE651E1-8B94-4446-A5F6-D602FF0777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9241" y="7121996"/>
                  <a:ext cx="158286" cy="150467"/>
                </a:xfrm>
                <a:custGeom>
                  <a:avLst/>
                  <a:gdLst>
                    <a:gd name="T0" fmla="*/ 5 w 20"/>
                    <a:gd name="T1" fmla="*/ 14 h 18"/>
                    <a:gd name="T2" fmla="*/ 14 w 20"/>
                    <a:gd name="T3" fmla="*/ 18 h 18"/>
                    <a:gd name="T4" fmla="*/ 14 w 20"/>
                    <a:gd name="T5" fmla="*/ 13 h 18"/>
                    <a:gd name="T6" fmla="*/ 17 w 20"/>
                    <a:gd name="T7" fmla="*/ 11 h 18"/>
                    <a:gd name="T8" fmla="*/ 18 w 20"/>
                    <a:gd name="T9" fmla="*/ 6 h 18"/>
                    <a:gd name="T10" fmla="*/ 20 w 20"/>
                    <a:gd name="T11" fmla="*/ 5 h 18"/>
                    <a:gd name="T12" fmla="*/ 19 w 20"/>
                    <a:gd name="T13" fmla="*/ 0 h 18"/>
                    <a:gd name="T14" fmla="*/ 15 w 20"/>
                    <a:gd name="T15" fmla="*/ 1 h 18"/>
                    <a:gd name="T16" fmla="*/ 10 w 20"/>
                    <a:gd name="T17" fmla="*/ 3 h 18"/>
                    <a:gd name="T18" fmla="*/ 12 w 20"/>
                    <a:gd name="T19" fmla="*/ 6 h 18"/>
                    <a:gd name="T20" fmla="*/ 10 w 20"/>
                    <a:gd name="T21" fmla="*/ 4 h 18"/>
                    <a:gd name="T22" fmla="*/ 7 w 20"/>
                    <a:gd name="T23" fmla="*/ 6 h 18"/>
                    <a:gd name="T24" fmla="*/ 5 w 20"/>
                    <a:gd name="T25" fmla="*/ 8 h 18"/>
                    <a:gd name="T26" fmla="*/ 5 w 20"/>
                    <a:gd name="T27" fmla="*/ 12 h 18"/>
                    <a:gd name="T28" fmla="*/ 3 w 20"/>
                    <a:gd name="T29" fmla="*/ 12 h 18"/>
                    <a:gd name="T30" fmla="*/ 4 w 20"/>
                    <a:gd name="T31" fmla="*/ 12 h 18"/>
                    <a:gd name="T32" fmla="*/ 3 w 20"/>
                    <a:gd name="T33" fmla="*/ 12 h 18"/>
                    <a:gd name="T34" fmla="*/ 4 w 20"/>
                    <a:gd name="T35" fmla="*/ 14 h 18"/>
                    <a:gd name="T36" fmla="*/ 2 w 20"/>
                    <a:gd name="T37" fmla="*/ 13 h 18"/>
                    <a:gd name="T38" fmla="*/ 3 w 20"/>
                    <a:gd name="T39" fmla="*/ 14 h 18"/>
                    <a:gd name="T40" fmla="*/ 1 w 20"/>
                    <a:gd name="T41" fmla="*/ 14 h 18"/>
                    <a:gd name="T42" fmla="*/ 2 w 20"/>
                    <a:gd name="T43" fmla="*/ 15 h 18"/>
                    <a:gd name="T44" fmla="*/ 0 w 20"/>
                    <a:gd name="T45" fmla="*/ 15 h 18"/>
                    <a:gd name="T46" fmla="*/ 5 w 20"/>
                    <a:gd name="T47" fmla="*/ 14 h 18"/>
                    <a:gd name="T48" fmla="*/ 5 w 20"/>
                    <a:gd name="T49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" h="18">
                      <a:moveTo>
                        <a:pt x="5" y="14"/>
                      </a:moveTo>
                      <a:cubicBezTo>
                        <a:pt x="7" y="12"/>
                        <a:pt x="13" y="16"/>
                        <a:pt x="14" y="18"/>
                      </a:cubicBezTo>
                      <a:cubicBezTo>
                        <a:pt x="15" y="16"/>
                        <a:pt x="15" y="14"/>
                        <a:pt x="14" y="13"/>
                      </a:cubicBezTo>
                      <a:cubicBezTo>
                        <a:pt x="13" y="9"/>
                        <a:pt x="15" y="11"/>
                        <a:pt x="17" y="11"/>
                      </a:cubicBezTo>
                      <a:cubicBezTo>
                        <a:pt x="19" y="10"/>
                        <a:pt x="19" y="8"/>
                        <a:pt x="18" y="6"/>
                      </a:cubicBezTo>
                      <a:cubicBezTo>
                        <a:pt x="18" y="6"/>
                        <a:pt x="20" y="5"/>
                        <a:pt x="20" y="5"/>
                      </a:cubicBezTo>
                      <a:cubicBezTo>
                        <a:pt x="20" y="3"/>
                        <a:pt x="20" y="2"/>
                        <a:pt x="19" y="0"/>
                      </a:cubicBezTo>
                      <a:cubicBezTo>
                        <a:pt x="19" y="0"/>
                        <a:pt x="15" y="1"/>
                        <a:pt x="15" y="1"/>
                      </a:cubicBezTo>
                      <a:cubicBezTo>
                        <a:pt x="13" y="1"/>
                        <a:pt x="12" y="1"/>
                        <a:pt x="10" y="3"/>
                      </a:cubicBezTo>
                      <a:cubicBezTo>
                        <a:pt x="10" y="3"/>
                        <a:pt x="13" y="5"/>
                        <a:pt x="12" y="6"/>
                      </a:cubicBezTo>
                      <a:cubicBezTo>
                        <a:pt x="10" y="8"/>
                        <a:pt x="9" y="4"/>
                        <a:pt x="10" y="4"/>
                      </a:cubicBezTo>
                      <a:cubicBezTo>
                        <a:pt x="10" y="4"/>
                        <a:pt x="7" y="5"/>
                        <a:pt x="7" y="6"/>
                      </a:cubicBezTo>
                      <a:cubicBezTo>
                        <a:pt x="7" y="7"/>
                        <a:pt x="6" y="7"/>
                        <a:pt x="5" y="8"/>
                      </a:cubicBezTo>
                      <a:cubicBezTo>
                        <a:pt x="5" y="9"/>
                        <a:pt x="3" y="12"/>
                        <a:pt x="5" y="12"/>
                      </a:cubicBezTo>
                      <a:cubicBezTo>
                        <a:pt x="5" y="12"/>
                        <a:pt x="4" y="12"/>
                        <a:pt x="3" y="12"/>
                      </a:cubicBezTo>
                      <a:cubicBezTo>
                        <a:pt x="3" y="12"/>
                        <a:pt x="4" y="12"/>
                        <a:pt x="4" y="12"/>
                      </a:cubicBezTo>
                      <a:cubicBezTo>
                        <a:pt x="4" y="12"/>
                        <a:pt x="3" y="12"/>
                        <a:pt x="3" y="12"/>
                      </a:cubicBezTo>
                      <a:cubicBezTo>
                        <a:pt x="2" y="13"/>
                        <a:pt x="4" y="14"/>
                        <a:pt x="4" y="14"/>
                      </a:cubicBezTo>
                      <a:cubicBezTo>
                        <a:pt x="4" y="13"/>
                        <a:pt x="2" y="13"/>
                        <a:pt x="2" y="13"/>
                      </a:cubicBezTo>
                      <a:cubicBezTo>
                        <a:pt x="2" y="13"/>
                        <a:pt x="3" y="14"/>
                        <a:pt x="3" y="14"/>
                      </a:cubicBezTo>
                      <a:cubicBezTo>
                        <a:pt x="3" y="14"/>
                        <a:pt x="2" y="13"/>
                        <a:pt x="1" y="14"/>
                      </a:cubicBezTo>
                      <a:cubicBezTo>
                        <a:pt x="1" y="14"/>
                        <a:pt x="2" y="15"/>
                        <a:pt x="2" y="15"/>
                      </a:cubicBezTo>
                      <a:cubicBezTo>
                        <a:pt x="2" y="14"/>
                        <a:pt x="1" y="14"/>
                        <a:pt x="0" y="15"/>
                      </a:cubicBezTo>
                      <a:cubicBezTo>
                        <a:pt x="1" y="15"/>
                        <a:pt x="4" y="16"/>
                        <a:pt x="5" y="14"/>
                      </a:cubicBezTo>
                      <a:cubicBezTo>
                        <a:pt x="5" y="14"/>
                        <a:pt x="5" y="15"/>
                        <a:pt x="5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2" name="Freeform 654">
                  <a:extLst>
                    <a:ext uri="{FF2B5EF4-FFF2-40B4-BE49-F238E27FC236}">
                      <a16:creationId xmlns:a16="http://schemas.microsoft.com/office/drawing/2014/main" id="{4FD8CF80-A67B-E847-B4AF-699A0230FD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9714" y="6872168"/>
                  <a:ext cx="118041" cy="184531"/>
                </a:xfrm>
                <a:custGeom>
                  <a:avLst/>
                  <a:gdLst>
                    <a:gd name="T0" fmla="*/ 10 w 15"/>
                    <a:gd name="T1" fmla="*/ 21 h 22"/>
                    <a:gd name="T2" fmla="*/ 8 w 15"/>
                    <a:gd name="T3" fmla="*/ 17 h 22"/>
                    <a:gd name="T4" fmla="*/ 11 w 15"/>
                    <a:gd name="T5" fmla="*/ 12 h 22"/>
                    <a:gd name="T6" fmla="*/ 11 w 15"/>
                    <a:gd name="T7" fmla="*/ 13 h 22"/>
                    <a:gd name="T8" fmla="*/ 15 w 15"/>
                    <a:gd name="T9" fmla="*/ 10 h 22"/>
                    <a:gd name="T10" fmla="*/ 11 w 15"/>
                    <a:gd name="T11" fmla="*/ 7 h 22"/>
                    <a:gd name="T12" fmla="*/ 10 w 15"/>
                    <a:gd name="T13" fmla="*/ 5 h 22"/>
                    <a:gd name="T14" fmla="*/ 12 w 15"/>
                    <a:gd name="T15" fmla="*/ 4 h 22"/>
                    <a:gd name="T16" fmla="*/ 12 w 15"/>
                    <a:gd name="T17" fmla="*/ 1 h 22"/>
                    <a:gd name="T18" fmla="*/ 11 w 15"/>
                    <a:gd name="T19" fmla="*/ 1 h 22"/>
                    <a:gd name="T20" fmla="*/ 7 w 15"/>
                    <a:gd name="T21" fmla="*/ 4 h 22"/>
                    <a:gd name="T22" fmla="*/ 2 w 15"/>
                    <a:gd name="T23" fmla="*/ 5 h 22"/>
                    <a:gd name="T24" fmla="*/ 4 w 15"/>
                    <a:gd name="T25" fmla="*/ 6 h 22"/>
                    <a:gd name="T26" fmla="*/ 6 w 15"/>
                    <a:gd name="T27" fmla="*/ 8 h 22"/>
                    <a:gd name="T28" fmla="*/ 4 w 15"/>
                    <a:gd name="T29" fmla="*/ 8 h 22"/>
                    <a:gd name="T30" fmla="*/ 2 w 15"/>
                    <a:gd name="T31" fmla="*/ 8 h 22"/>
                    <a:gd name="T32" fmla="*/ 0 w 15"/>
                    <a:gd name="T33" fmla="*/ 9 h 22"/>
                    <a:gd name="T34" fmla="*/ 0 w 15"/>
                    <a:gd name="T35" fmla="*/ 14 h 22"/>
                    <a:gd name="T36" fmla="*/ 2 w 15"/>
                    <a:gd name="T37" fmla="*/ 16 h 22"/>
                    <a:gd name="T38" fmla="*/ 2 w 15"/>
                    <a:gd name="T39" fmla="*/ 20 h 22"/>
                    <a:gd name="T40" fmla="*/ 10 w 15"/>
                    <a:gd name="T41" fmla="*/ 2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" h="22">
                      <a:moveTo>
                        <a:pt x="10" y="21"/>
                      </a:moveTo>
                      <a:cubicBezTo>
                        <a:pt x="10" y="20"/>
                        <a:pt x="6" y="18"/>
                        <a:pt x="8" y="17"/>
                      </a:cubicBezTo>
                      <a:cubicBezTo>
                        <a:pt x="9" y="16"/>
                        <a:pt x="9" y="13"/>
                        <a:pt x="11" y="12"/>
                      </a:cubicBezTo>
                      <a:cubicBezTo>
                        <a:pt x="11" y="12"/>
                        <a:pt x="11" y="13"/>
                        <a:pt x="11" y="13"/>
                      </a:cubicBezTo>
                      <a:cubicBezTo>
                        <a:pt x="12" y="13"/>
                        <a:pt x="15" y="11"/>
                        <a:pt x="15" y="10"/>
                      </a:cubicBezTo>
                      <a:cubicBezTo>
                        <a:pt x="15" y="9"/>
                        <a:pt x="11" y="9"/>
                        <a:pt x="11" y="7"/>
                      </a:cubicBezTo>
                      <a:cubicBezTo>
                        <a:pt x="11" y="6"/>
                        <a:pt x="10" y="6"/>
                        <a:pt x="10" y="5"/>
                      </a:cubicBezTo>
                      <a:cubicBezTo>
                        <a:pt x="10" y="4"/>
                        <a:pt x="12" y="5"/>
                        <a:pt x="12" y="4"/>
                      </a:cubicBezTo>
                      <a:cubicBezTo>
                        <a:pt x="12" y="3"/>
                        <a:pt x="12" y="2"/>
                        <a:pt x="12" y="1"/>
                      </a:cubicBezTo>
                      <a:cubicBezTo>
                        <a:pt x="12" y="0"/>
                        <a:pt x="12" y="1"/>
                        <a:pt x="11" y="1"/>
                      </a:cubicBezTo>
                      <a:cubicBezTo>
                        <a:pt x="8" y="1"/>
                        <a:pt x="9" y="2"/>
                        <a:pt x="7" y="4"/>
                      </a:cubicBezTo>
                      <a:cubicBezTo>
                        <a:pt x="6" y="5"/>
                        <a:pt x="3" y="3"/>
                        <a:pt x="2" y="5"/>
                      </a:cubicBezTo>
                      <a:cubicBezTo>
                        <a:pt x="0" y="7"/>
                        <a:pt x="3" y="7"/>
                        <a:pt x="4" y="6"/>
                      </a:cubicBezTo>
                      <a:cubicBezTo>
                        <a:pt x="5" y="5"/>
                        <a:pt x="7" y="6"/>
                        <a:pt x="6" y="8"/>
                      </a:cubicBezTo>
                      <a:cubicBezTo>
                        <a:pt x="6" y="7"/>
                        <a:pt x="4" y="6"/>
                        <a:pt x="4" y="8"/>
                      </a:cubicBezTo>
                      <a:cubicBezTo>
                        <a:pt x="3" y="8"/>
                        <a:pt x="2" y="9"/>
                        <a:pt x="2" y="8"/>
                      </a:cubicBezTo>
                      <a:cubicBezTo>
                        <a:pt x="2" y="9"/>
                        <a:pt x="0" y="7"/>
                        <a:pt x="0" y="9"/>
                      </a:cubicBezTo>
                      <a:cubicBezTo>
                        <a:pt x="0" y="11"/>
                        <a:pt x="0" y="12"/>
                        <a:pt x="0" y="14"/>
                      </a:cubicBezTo>
                      <a:cubicBezTo>
                        <a:pt x="1" y="15"/>
                        <a:pt x="2" y="15"/>
                        <a:pt x="2" y="16"/>
                      </a:cubicBezTo>
                      <a:cubicBezTo>
                        <a:pt x="3" y="18"/>
                        <a:pt x="1" y="19"/>
                        <a:pt x="2" y="20"/>
                      </a:cubicBezTo>
                      <a:cubicBezTo>
                        <a:pt x="4" y="22"/>
                        <a:pt x="8" y="21"/>
                        <a:pt x="10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3" name="Freeform 655">
                  <a:extLst>
                    <a:ext uri="{FF2B5EF4-FFF2-40B4-BE49-F238E27FC236}">
                      <a16:creationId xmlns:a16="http://schemas.microsoft.com/office/drawing/2014/main" id="{CD447220-65EF-F944-A618-7007BE8A93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3868" y="7039669"/>
                  <a:ext cx="351441" cy="431519"/>
                </a:xfrm>
                <a:custGeom>
                  <a:avLst/>
                  <a:gdLst>
                    <a:gd name="T0" fmla="*/ 44 w 45"/>
                    <a:gd name="T1" fmla="*/ 24 h 52"/>
                    <a:gd name="T2" fmla="*/ 43 w 45"/>
                    <a:gd name="T3" fmla="*/ 18 h 52"/>
                    <a:gd name="T4" fmla="*/ 42 w 45"/>
                    <a:gd name="T5" fmla="*/ 12 h 52"/>
                    <a:gd name="T6" fmla="*/ 41 w 45"/>
                    <a:gd name="T7" fmla="*/ 7 h 52"/>
                    <a:gd name="T8" fmla="*/ 38 w 45"/>
                    <a:gd name="T9" fmla="*/ 4 h 52"/>
                    <a:gd name="T10" fmla="*/ 38 w 45"/>
                    <a:gd name="T11" fmla="*/ 2 h 52"/>
                    <a:gd name="T12" fmla="*/ 37 w 45"/>
                    <a:gd name="T13" fmla="*/ 5 h 52"/>
                    <a:gd name="T14" fmla="*/ 33 w 45"/>
                    <a:gd name="T15" fmla="*/ 4 h 52"/>
                    <a:gd name="T16" fmla="*/ 25 w 45"/>
                    <a:gd name="T17" fmla="*/ 7 h 52"/>
                    <a:gd name="T18" fmla="*/ 26 w 45"/>
                    <a:gd name="T19" fmla="*/ 4 h 52"/>
                    <a:gd name="T20" fmla="*/ 21 w 45"/>
                    <a:gd name="T21" fmla="*/ 4 h 52"/>
                    <a:gd name="T22" fmla="*/ 20 w 45"/>
                    <a:gd name="T23" fmla="*/ 1 h 52"/>
                    <a:gd name="T24" fmla="*/ 13 w 45"/>
                    <a:gd name="T25" fmla="*/ 0 h 52"/>
                    <a:gd name="T26" fmla="*/ 15 w 45"/>
                    <a:gd name="T27" fmla="*/ 3 h 52"/>
                    <a:gd name="T28" fmla="*/ 15 w 45"/>
                    <a:gd name="T29" fmla="*/ 6 h 52"/>
                    <a:gd name="T30" fmla="*/ 17 w 45"/>
                    <a:gd name="T31" fmla="*/ 7 h 52"/>
                    <a:gd name="T32" fmla="*/ 20 w 45"/>
                    <a:gd name="T33" fmla="*/ 9 h 52"/>
                    <a:gd name="T34" fmla="*/ 15 w 45"/>
                    <a:gd name="T35" fmla="*/ 8 h 52"/>
                    <a:gd name="T36" fmla="*/ 14 w 45"/>
                    <a:gd name="T37" fmla="*/ 8 h 52"/>
                    <a:gd name="T38" fmla="*/ 13 w 45"/>
                    <a:gd name="T39" fmla="*/ 10 h 52"/>
                    <a:gd name="T40" fmla="*/ 6 w 45"/>
                    <a:gd name="T41" fmla="*/ 10 h 52"/>
                    <a:gd name="T42" fmla="*/ 6 w 45"/>
                    <a:gd name="T43" fmla="*/ 15 h 52"/>
                    <a:gd name="T44" fmla="*/ 6 w 45"/>
                    <a:gd name="T45" fmla="*/ 17 h 52"/>
                    <a:gd name="T46" fmla="*/ 1 w 45"/>
                    <a:gd name="T47" fmla="*/ 22 h 52"/>
                    <a:gd name="T48" fmla="*/ 2 w 45"/>
                    <a:gd name="T49" fmla="*/ 26 h 52"/>
                    <a:gd name="T50" fmla="*/ 2 w 45"/>
                    <a:gd name="T51" fmla="*/ 30 h 52"/>
                    <a:gd name="T52" fmla="*/ 1 w 45"/>
                    <a:gd name="T53" fmla="*/ 33 h 52"/>
                    <a:gd name="T54" fmla="*/ 3 w 45"/>
                    <a:gd name="T55" fmla="*/ 37 h 52"/>
                    <a:gd name="T56" fmla="*/ 11 w 45"/>
                    <a:gd name="T57" fmla="*/ 40 h 52"/>
                    <a:gd name="T58" fmla="*/ 9 w 45"/>
                    <a:gd name="T59" fmla="*/ 49 h 52"/>
                    <a:gd name="T60" fmla="*/ 19 w 45"/>
                    <a:gd name="T61" fmla="*/ 49 h 52"/>
                    <a:gd name="T62" fmla="*/ 23 w 45"/>
                    <a:gd name="T63" fmla="*/ 51 h 52"/>
                    <a:gd name="T64" fmla="*/ 26 w 45"/>
                    <a:gd name="T65" fmla="*/ 50 h 52"/>
                    <a:gd name="T66" fmla="*/ 33 w 45"/>
                    <a:gd name="T67" fmla="*/ 49 h 52"/>
                    <a:gd name="T68" fmla="*/ 36 w 45"/>
                    <a:gd name="T69" fmla="*/ 49 h 52"/>
                    <a:gd name="T70" fmla="*/ 36 w 45"/>
                    <a:gd name="T71" fmla="*/ 45 h 52"/>
                    <a:gd name="T72" fmla="*/ 40 w 45"/>
                    <a:gd name="T73" fmla="*/ 43 h 52"/>
                    <a:gd name="T74" fmla="*/ 35 w 45"/>
                    <a:gd name="T75" fmla="*/ 37 h 52"/>
                    <a:gd name="T76" fmla="*/ 32 w 45"/>
                    <a:gd name="T77" fmla="*/ 31 h 52"/>
                    <a:gd name="T78" fmla="*/ 41 w 45"/>
                    <a:gd name="T79" fmla="*/ 26 h 52"/>
                    <a:gd name="T80" fmla="*/ 44 w 45"/>
                    <a:gd name="T81" fmla="*/ 28 h 52"/>
                    <a:gd name="T82" fmla="*/ 44 w 45"/>
                    <a:gd name="T83" fmla="*/ 24 h 52"/>
                    <a:gd name="T84" fmla="*/ 44 w 45"/>
                    <a:gd name="T85" fmla="*/ 2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5" h="52">
                      <a:moveTo>
                        <a:pt x="44" y="24"/>
                      </a:moveTo>
                      <a:cubicBezTo>
                        <a:pt x="43" y="22"/>
                        <a:pt x="43" y="20"/>
                        <a:pt x="43" y="18"/>
                      </a:cubicBezTo>
                      <a:cubicBezTo>
                        <a:pt x="42" y="16"/>
                        <a:pt x="41" y="15"/>
                        <a:pt x="42" y="12"/>
                      </a:cubicBezTo>
                      <a:cubicBezTo>
                        <a:pt x="43" y="10"/>
                        <a:pt x="42" y="8"/>
                        <a:pt x="41" y="7"/>
                      </a:cubicBezTo>
                      <a:cubicBezTo>
                        <a:pt x="40" y="6"/>
                        <a:pt x="38" y="5"/>
                        <a:pt x="38" y="4"/>
                      </a:cubicBezTo>
                      <a:cubicBezTo>
                        <a:pt x="38" y="4"/>
                        <a:pt x="39" y="3"/>
                        <a:pt x="38" y="2"/>
                      </a:cubicBezTo>
                      <a:cubicBezTo>
                        <a:pt x="37" y="2"/>
                        <a:pt x="37" y="5"/>
                        <a:pt x="37" y="5"/>
                      </a:cubicBezTo>
                      <a:cubicBezTo>
                        <a:pt x="35" y="5"/>
                        <a:pt x="35" y="4"/>
                        <a:pt x="33" y="4"/>
                      </a:cubicBezTo>
                      <a:cubicBezTo>
                        <a:pt x="31" y="5"/>
                        <a:pt x="28" y="7"/>
                        <a:pt x="25" y="7"/>
                      </a:cubicBezTo>
                      <a:cubicBezTo>
                        <a:pt x="24" y="6"/>
                        <a:pt x="26" y="5"/>
                        <a:pt x="26" y="4"/>
                      </a:cubicBezTo>
                      <a:cubicBezTo>
                        <a:pt x="24" y="4"/>
                        <a:pt x="23" y="5"/>
                        <a:pt x="21" y="4"/>
                      </a:cubicBezTo>
                      <a:cubicBezTo>
                        <a:pt x="20" y="3"/>
                        <a:pt x="23" y="1"/>
                        <a:pt x="20" y="1"/>
                      </a:cubicBezTo>
                      <a:cubicBezTo>
                        <a:pt x="18" y="1"/>
                        <a:pt x="16" y="1"/>
                        <a:pt x="13" y="0"/>
                      </a:cubicBezTo>
                      <a:cubicBezTo>
                        <a:pt x="14" y="1"/>
                        <a:pt x="15" y="1"/>
                        <a:pt x="15" y="3"/>
                      </a:cubicBezTo>
                      <a:cubicBezTo>
                        <a:pt x="14" y="4"/>
                        <a:pt x="14" y="4"/>
                        <a:pt x="15" y="6"/>
                      </a:cubicBezTo>
                      <a:cubicBezTo>
                        <a:pt x="15" y="8"/>
                        <a:pt x="15" y="7"/>
                        <a:pt x="17" y="7"/>
                      </a:cubicBezTo>
                      <a:cubicBezTo>
                        <a:pt x="18" y="7"/>
                        <a:pt x="19" y="8"/>
                        <a:pt x="20" y="9"/>
                      </a:cubicBezTo>
                      <a:cubicBezTo>
                        <a:pt x="19" y="8"/>
                        <a:pt x="16" y="8"/>
                        <a:pt x="15" y="8"/>
                      </a:cubicBezTo>
                      <a:cubicBezTo>
                        <a:pt x="15" y="8"/>
                        <a:pt x="14" y="8"/>
                        <a:pt x="14" y="8"/>
                      </a:cubicBezTo>
                      <a:cubicBezTo>
                        <a:pt x="13" y="9"/>
                        <a:pt x="14" y="10"/>
                        <a:pt x="13" y="10"/>
                      </a:cubicBezTo>
                      <a:cubicBezTo>
                        <a:pt x="11" y="11"/>
                        <a:pt x="7" y="6"/>
                        <a:pt x="6" y="10"/>
                      </a:cubicBezTo>
                      <a:cubicBezTo>
                        <a:pt x="7" y="12"/>
                        <a:pt x="8" y="14"/>
                        <a:pt x="6" y="15"/>
                      </a:cubicBezTo>
                      <a:cubicBezTo>
                        <a:pt x="5" y="17"/>
                        <a:pt x="5" y="15"/>
                        <a:pt x="6" y="17"/>
                      </a:cubicBezTo>
                      <a:cubicBezTo>
                        <a:pt x="6" y="22"/>
                        <a:pt x="0" y="20"/>
                        <a:pt x="1" y="22"/>
                      </a:cubicBezTo>
                      <a:cubicBezTo>
                        <a:pt x="1" y="23"/>
                        <a:pt x="2" y="24"/>
                        <a:pt x="2" y="26"/>
                      </a:cubicBezTo>
                      <a:cubicBezTo>
                        <a:pt x="2" y="28"/>
                        <a:pt x="1" y="28"/>
                        <a:pt x="2" y="30"/>
                      </a:cubicBezTo>
                      <a:cubicBezTo>
                        <a:pt x="3" y="31"/>
                        <a:pt x="0" y="33"/>
                        <a:pt x="1" y="33"/>
                      </a:cubicBezTo>
                      <a:cubicBezTo>
                        <a:pt x="3" y="34"/>
                        <a:pt x="2" y="36"/>
                        <a:pt x="3" y="37"/>
                      </a:cubicBezTo>
                      <a:cubicBezTo>
                        <a:pt x="4" y="40"/>
                        <a:pt x="8" y="39"/>
                        <a:pt x="11" y="40"/>
                      </a:cubicBezTo>
                      <a:cubicBezTo>
                        <a:pt x="11" y="40"/>
                        <a:pt x="9" y="48"/>
                        <a:pt x="9" y="49"/>
                      </a:cubicBezTo>
                      <a:cubicBezTo>
                        <a:pt x="13" y="49"/>
                        <a:pt x="15" y="48"/>
                        <a:pt x="19" y="49"/>
                      </a:cubicBezTo>
                      <a:cubicBezTo>
                        <a:pt x="19" y="49"/>
                        <a:pt x="23" y="52"/>
                        <a:pt x="23" y="51"/>
                      </a:cubicBezTo>
                      <a:cubicBezTo>
                        <a:pt x="24" y="49"/>
                        <a:pt x="25" y="49"/>
                        <a:pt x="26" y="50"/>
                      </a:cubicBezTo>
                      <a:cubicBezTo>
                        <a:pt x="27" y="51"/>
                        <a:pt x="32" y="48"/>
                        <a:pt x="33" y="49"/>
                      </a:cubicBezTo>
                      <a:cubicBezTo>
                        <a:pt x="33" y="49"/>
                        <a:pt x="37" y="50"/>
                        <a:pt x="36" y="49"/>
                      </a:cubicBezTo>
                      <a:cubicBezTo>
                        <a:pt x="35" y="46"/>
                        <a:pt x="34" y="46"/>
                        <a:pt x="36" y="45"/>
                      </a:cubicBezTo>
                      <a:cubicBezTo>
                        <a:pt x="38" y="43"/>
                        <a:pt x="38" y="43"/>
                        <a:pt x="40" y="43"/>
                      </a:cubicBezTo>
                      <a:cubicBezTo>
                        <a:pt x="41" y="42"/>
                        <a:pt x="36" y="38"/>
                        <a:pt x="35" y="37"/>
                      </a:cubicBezTo>
                      <a:cubicBezTo>
                        <a:pt x="34" y="37"/>
                        <a:pt x="31" y="32"/>
                        <a:pt x="32" y="31"/>
                      </a:cubicBezTo>
                      <a:cubicBezTo>
                        <a:pt x="36" y="30"/>
                        <a:pt x="38" y="29"/>
                        <a:pt x="41" y="26"/>
                      </a:cubicBezTo>
                      <a:cubicBezTo>
                        <a:pt x="42" y="25"/>
                        <a:pt x="43" y="29"/>
                        <a:pt x="44" y="28"/>
                      </a:cubicBezTo>
                      <a:cubicBezTo>
                        <a:pt x="45" y="27"/>
                        <a:pt x="45" y="25"/>
                        <a:pt x="44" y="24"/>
                      </a:cubicBezTo>
                      <a:cubicBezTo>
                        <a:pt x="44" y="23"/>
                        <a:pt x="44" y="24"/>
                        <a:pt x="44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4" name="Freeform 656">
                  <a:extLst>
                    <a:ext uri="{FF2B5EF4-FFF2-40B4-BE49-F238E27FC236}">
                      <a16:creationId xmlns:a16="http://schemas.microsoft.com/office/drawing/2014/main" id="{E988EE06-D286-614B-9520-058A4A890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3584" y="7173097"/>
                  <a:ext cx="700200" cy="440037"/>
                </a:xfrm>
                <a:custGeom>
                  <a:avLst/>
                  <a:gdLst>
                    <a:gd name="T0" fmla="*/ 0 w 89"/>
                    <a:gd name="T1" fmla="*/ 27 h 53"/>
                    <a:gd name="T2" fmla="*/ 9 w 89"/>
                    <a:gd name="T3" fmla="*/ 30 h 53"/>
                    <a:gd name="T4" fmla="*/ 16 w 89"/>
                    <a:gd name="T5" fmla="*/ 31 h 53"/>
                    <a:gd name="T6" fmla="*/ 22 w 89"/>
                    <a:gd name="T7" fmla="*/ 28 h 53"/>
                    <a:gd name="T8" fmla="*/ 33 w 89"/>
                    <a:gd name="T9" fmla="*/ 30 h 53"/>
                    <a:gd name="T10" fmla="*/ 40 w 89"/>
                    <a:gd name="T11" fmla="*/ 41 h 53"/>
                    <a:gd name="T12" fmla="*/ 44 w 89"/>
                    <a:gd name="T13" fmla="*/ 38 h 53"/>
                    <a:gd name="T14" fmla="*/ 47 w 89"/>
                    <a:gd name="T15" fmla="*/ 41 h 53"/>
                    <a:gd name="T16" fmla="*/ 57 w 89"/>
                    <a:gd name="T17" fmla="*/ 42 h 53"/>
                    <a:gd name="T18" fmla="*/ 51 w 89"/>
                    <a:gd name="T19" fmla="*/ 46 h 53"/>
                    <a:gd name="T20" fmla="*/ 55 w 89"/>
                    <a:gd name="T21" fmla="*/ 49 h 53"/>
                    <a:gd name="T22" fmla="*/ 59 w 89"/>
                    <a:gd name="T23" fmla="*/ 51 h 53"/>
                    <a:gd name="T24" fmla="*/ 67 w 89"/>
                    <a:gd name="T25" fmla="*/ 48 h 53"/>
                    <a:gd name="T26" fmla="*/ 72 w 89"/>
                    <a:gd name="T27" fmla="*/ 46 h 53"/>
                    <a:gd name="T28" fmla="*/ 68 w 89"/>
                    <a:gd name="T29" fmla="*/ 46 h 53"/>
                    <a:gd name="T30" fmla="*/ 63 w 89"/>
                    <a:gd name="T31" fmla="*/ 44 h 53"/>
                    <a:gd name="T32" fmla="*/ 72 w 89"/>
                    <a:gd name="T33" fmla="*/ 38 h 53"/>
                    <a:gd name="T34" fmla="*/ 78 w 89"/>
                    <a:gd name="T35" fmla="*/ 35 h 53"/>
                    <a:gd name="T36" fmla="*/ 84 w 89"/>
                    <a:gd name="T37" fmla="*/ 31 h 53"/>
                    <a:gd name="T38" fmla="*/ 87 w 89"/>
                    <a:gd name="T39" fmla="*/ 28 h 53"/>
                    <a:gd name="T40" fmla="*/ 86 w 89"/>
                    <a:gd name="T41" fmla="*/ 26 h 53"/>
                    <a:gd name="T42" fmla="*/ 88 w 89"/>
                    <a:gd name="T43" fmla="*/ 25 h 53"/>
                    <a:gd name="T44" fmla="*/ 86 w 89"/>
                    <a:gd name="T45" fmla="*/ 24 h 53"/>
                    <a:gd name="T46" fmla="*/ 88 w 89"/>
                    <a:gd name="T47" fmla="*/ 21 h 53"/>
                    <a:gd name="T48" fmla="*/ 85 w 89"/>
                    <a:gd name="T49" fmla="*/ 19 h 53"/>
                    <a:gd name="T50" fmla="*/ 82 w 89"/>
                    <a:gd name="T51" fmla="*/ 18 h 53"/>
                    <a:gd name="T52" fmla="*/ 78 w 89"/>
                    <a:gd name="T53" fmla="*/ 18 h 53"/>
                    <a:gd name="T54" fmla="*/ 75 w 89"/>
                    <a:gd name="T55" fmla="*/ 15 h 53"/>
                    <a:gd name="T56" fmla="*/ 72 w 89"/>
                    <a:gd name="T57" fmla="*/ 17 h 53"/>
                    <a:gd name="T58" fmla="*/ 69 w 89"/>
                    <a:gd name="T59" fmla="*/ 14 h 53"/>
                    <a:gd name="T60" fmla="*/ 65 w 89"/>
                    <a:gd name="T61" fmla="*/ 14 h 53"/>
                    <a:gd name="T62" fmla="*/ 64 w 89"/>
                    <a:gd name="T63" fmla="*/ 10 h 53"/>
                    <a:gd name="T64" fmla="*/ 60 w 89"/>
                    <a:gd name="T65" fmla="*/ 9 h 53"/>
                    <a:gd name="T66" fmla="*/ 60 w 89"/>
                    <a:gd name="T67" fmla="*/ 5 h 53"/>
                    <a:gd name="T68" fmla="*/ 58 w 89"/>
                    <a:gd name="T69" fmla="*/ 2 h 53"/>
                    <a:gd name="T70" fmla="*/ 53 w 89"/>
                    <a:gd name="T71" fmla="*/ 1 h 53"/>
                    <a:gd name="T72" fmla="*/ 47 w 89"/>
                    <a:gd name="T73" fmla="*/ 2 h 53"/>
                    <a:gd name="T74" fmla="*/ 43 w 89"/>
                    <a:gd name="T75" fmla="*/ 3 h 53"/>
                    <a:gd name="T76" fmla="*/ 41 w 89"/>
                    <a:gd name="T77" fmla="*/ 9 h 53"/>
                    <a:gd name="T78" fmla="*/ 38 w 89"/>
                    <a:gd name="T79" fmla="*/ 7 h 53"/>
                    <a:gd name="T80" fmla="*/ 36 w 89"/>
                    <a:gd name="T81" fmla="*/ 8 h 53"/>
                    <a:gd name="T82" fmla="*/ 34 w 89"/>
                    <a:gd name="T83" fmla="*/ 6 h 53"/>
                    <a:gd name="T84" fmla="*/ 31 w 89"/>
                    <a:gd name="T85" fmla="*/ 7 h 53"/>
                    <a:gd name="T86" fmla="*/ 29 w 89"/>
                    <a:gd name="T87" fmla="*/ 6 h 53"/>
                    <a:gd name="T88" fmla="*/ 28 w 89"/>
                    <a:gd name="T89" fmla="*/ 8 h 53"/>
                    <a:gd name="T90" fmla="*/ 21 w 89"/>
                    <a:gd name="T91" fmla="*/ 5 h 53"/>
                    <a:gd name="T92" fmla="*/ 12 w 89"/>
                    <a:gd name="T93" fmla="*/ 4 h 53"/>
                    <a:gd name="T94" fmla="*/ 6 w 89"/>
                    <a:gd name="T95" fmla="*/ 6 h 53"/>
                    <a:gd name="T96" fmla="*/ 9 w 89"/>
                    <a:gd name="T97" fmla="*/ 11 h 53"/>
                    <a:gd name="T98" fmla="*/ 10 w 89"/>
                    <a:gd name="T99" fmla="*/ 14 h 53"/>
                    <a:gd name="T100" fmla="*/ 5 w 89"/>
                    <a:gd name="T101" fmla="*/ 16 h 53"/>
                    <a:gd name="T102" fmla="*/ 2 w 89"/>
                    <a:gd name="T103" fmla="*/ 23 h 53"/>
                    <a:gd name="T104" fmla="*/ 0 w 89"/>
                    <a:gd name="T105" fmla="*/ 2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9" h="53">
                      <a:moveTo>
                        <a:pt x="0" y="27"/>
                      </a:moveTo>
                      <a:cubicBezTo>
                        <a:pt x="0" y="30"/>
                        <a:pt x="7" y="30"/>
                        <a:pt x="9" y="30"/>
                      </a:cubicBezTo>
                      <a:cubicBezTo>
                        <a:pt x="11" y="30"/>
                        <a:pt x="13" y="32"/>
                        <a:pt x="16" y="31"/>
                      </a:cubicBezTo>
                      <a:cubicBezTo>
                        <a:pt x="17" y="29"/>
                        <a:pt x="20" y="28"/>
                        <a:pt x="22" y="28"/>
                      </a:cubicBezTo>
                      <a:cubicBezTo>
                        <a:pt x="25" y="26"/>
                        <a:pt x="31" y="28"/>
                        <a:pt x="33" y="30"/>
                      </a:cubicBezTo>
                      <a:cubicBezTo>
                        <a:pt x="36" y="34"/>
                        <a:pt x="37" y="38"/>
                        <a:pt x="40" y="41"/>
                      </a:cubicBezTo>
                      <a:cubicBezTo>
                        <a:pt x="42" y="40"/>
                        <a:pt x="42" y="39"/>
                        <a:pt x="44" y="38"/>
                      </a:cubicBezTo>
                      <a:cubicBezTo>
                        <a:pt x="46" y="38"/>
                        <a:pt x="46" y="40"/>
                        <a:pt x="47" y="41"/>
                      </a:cubicBezTo>
                      <a:cubicBezTo>
                        <a:pt x="48" y="42"/>
                        <a:pt x="57" y="43"/>
                        <a:pt x="57" y="42"/>
                      </a:cubicBezTo>
                      <a:cubicBezTo>
                        <a:pt x="57" y="43"/>
                        <a:pt x="51" y="45"/>
                        <a:pt x="51" y="46"/>
                      </a:cubicBezTo>
                      <a:cubicBezTo>
                        <a:pt x="52" y="47"/>
                        <a:pt x="56" y="46"/>
                        <a:pt x="55" y="49"/>
                      </a:cubicBezTo>
                      <a:cubicBezTo>
                        <a:pt x="54" y="51"/>
                        <a:pt x="57" y="53"/>
                        <a:pt x="59" y="51"/>
                      </a:cubicBezTo>
                      <a:cubicBezTo>
                        <a:pt x="61" y="50"/>
                        <a:pt x="64" y="48"/>
                        <a:pt x="67" y="48"/>
                      </a:cubicBezTo>
                      <a:cubicBezTo>
                        <a:pt x="70" y="48"/>
                        <a:pt x="71" y="48"/>
                        <a:pt x="72" y="46"/>
                      </a:cubicBezTo>
                      <a:cubicBezTo>
                        <a:pt x="72" y="46"/>
                        <a:pt x="69" y="46"/>
                        <a:pt x="68" y="46"/>
                      </a:cubicBezTo>
                      <a:cubicBezTo>
                        <a:pt x="66" y="46"/>
                        <a:pt x="64" y="47"/>
                        <a:pt x="63" y="44"/>
                      </a:cubicBezTo>
                      <a:cubicBezTo>
                        <a:pt x="60" y="40"/>
                        <a:pt x="70" y="38"/>
                        <a:pt x="72" y="38"/>
                      </a:cubicBezTo>
                      <a:cubicBezTo>
                        <a:pt x="74" y="37"/>
                        <a:pt x="76" y="36"/>
                        <a:pt x="78" y="35"/>
                      </a:cubicBezTo>
                      <a:cubicBezTo>
                        <a:pt x="79" y="33"/>
                        <a:pt x="81" y="31"/>
                        <a:pt x="84" y="31"/>
                      </a:cubicBezTo>
                      <a:cubicBezTo>
                        <a:pt x="85" y="31"/>
                        <a:pt x="87" y="31"/>
                        <a:pt x="87" y="28"/>
                      </a:cubicBezTo>
                      <a:cubicBezTo>
                        <a:pt x="87" y="27"/>
                        <a:pt x="86" y="27"/>
                        <a:pt x="86" y="26"/>
                      </a:cubicBezTo>
                      <a:cubicBezTo>
                        <a:pt x="86" y="25"/>
                        <a:pt x="88" y="25"/>
                        <a:pt x="88" y="25"/>
                      </a:cubicBezTo>
                      <a:cubicBezTo>
                        <a:pt x="88" y="25"/>
                        <a:pt x="86" y="24"/>
                        <a:pt x="86" y="24"/>
                      </a:cubicBezTo>
                      <a:cubicBezTo>
                        <a:pt x="86" y="23"/>
                        <a:pt x="89" y="23"/>
                        <a:pt x="88" y="21"/>
                      </a:cubicBezTo>
                      <a:cubicBezTo>
                        <a:pt x="88" y="21"/>
                        <a:pt x="86" y="20"/>
                        <a:pt x="85" y="19"/>
                      </a:cubicBezTo>
                      <a:cubicBezTo>
                        <a:pt x="84" y="18"/>
                        <a:pt x="83" y="20"/>
                        <a:pt x="82" y="18"/>
                      </a:cubicBezTo>
                      <a:cubicBezTo>
                        <a:pt x="81" y="17"/>
                        <a:pt x="80" y="17"/>
                        <a:pt x="78" y="18"/>
                      </a:cubicBezTo>
                      <a:cubicBezTo>
                        <a:pt x="77" y="18"/>
                        <a:pt x="76" y="15"/>
                        <a:pt x="75" y="15"/>
                      </a:cubicBezTo>
                      <a:cubicBezTo>
                        <a:pt x="74" y="14"/>
                        <a:pt x="73" y="16"/>
                        <a:pt x="72" y="17"/>
                      </a:cubicBezTo>
                      <a:cubicBezTo>
                        <a:pt x="71" y="17"/>
                        <a:pt x="70" y="14"/>
                        <a:pt x="69" y="14"/>
                      </a:cubicBezTo>
                      <a:cubicBezTo>
                        <a:pt x="68" y="14"/>
                        <a:pt x="65" y="15"/>
                        <a:pt x="65" y="14"/>
                      </a:cubicBezTo>
                      <a:cubicBezTo>
                        <a:pt x="65" y="13"/>
                        <a:pt x="65" y="11"/>
                        <a:pt x="64" y="10"/>
                      </a:cubicBezTo>
                      <a:cubicBezTo>
                        <a:pt x="63" y="9"/>
                        <a:pt x="61" y="10"/>
                        <a:pt x="60" y="9"/>
                      </a:cubicBezTo>
                      <a:cubicBezTo>
                        <a:pt x="59" y="8"/>
                        <a:pt x="58" y="6"/>
                        <a:pt x="60" y="5"/>
                      </a:cubicBezTo>
                      <a:cubicBezTo>
                        <a:pt x="61" y="5"/>
                        <a:pt x="59" y="2"/>
                        <a:pt x="58" y="2"/>
                      </a:cubicBezTo>
                      <a:cubicBezTo>
                        <a:pt x="57" y="1"/>
                        <a:pt x="54" y="2"/>
                        <a:pt x="53" y="1"/>
                      </a:cubicBezTo>
                      <a:cubicBezTo>
                        <a:pt x="50" y="0"/>
                        <a:pt x="50" y="6"/>
                        <a:pt x="47" y="2"/>
                      </a:cubicBezTo>
                      <a:cubicBezTo>
                        <a:pt x="46" y="2"/>
                        <a:pt x="44" y="3"/>
                        <a:pt x="43" y="3"/>
                      </a:cubicBezTo>
                      <a:cubicBezTo>
                        <a:pt x="41" y="4"/>
                        <a:pt x="42" y="9"/>
                        <a:pt x="41" y="9"/>
                      </a:cubicBezTo>
                      <a:cubicBezTo>
                        <a:pt x="40" y="9"/>
                        <a:pt x="39" y="7"/>
                        <a:pt x="38" y="7"/>
                      </a:cubicBezTo>
                      <a:cubicBezTo>
                        <a:pt x="38" y="7"/>
                        <a:pt x="37" y="8"/>
                        <a:pt x="36" y="8"/>
                      </a:cubicBezTo>
                      <a:cubicBezTo>
                        <a:pt x="35" y="8"/>
                        <a:pt x="34" y="7"/>
                        <a:pt x="34" y="6"/>
                      </a:cubicBezTo>
                      <a:cubicBezTo>
                        <a:pt x="34" y="5"/>
                        <a:pt x="32" y="7"/>
                        <a:pt x="31" y="7"/>
                      </a:cubicBezTo>
                      <a:cubicBezTo>
                        <a:pt x="30" y="7"/>
                        <a:pt x="30" y="6"/>
                        <a:pt x="29" y="6"/>
                      </a:cubicBezTo>
                      <a:cubicBezTo>
                        <a:pt x="28" y="6"/>
                        <a:pt x="28" y="7"/>
                        <a:pt x="28" y="8"/>
                      </a:cubicBezTo>
                      <a:cubicBezTo>
                        <a:pt x="28" y="8"/>
                        <a:pt x="21" y="5"/>
                        <a:pt x="21" y="5"/>
                      </a:cubicBezTo>
                      <a:cubicBezTo>
                        <a:pt x="18" y="4"/>
                        <a:pt x="15" y="4"/>
                        <a:pt x="12" y="4"/>
                      </a:cubicBezTo>
                      <a:cubicBezTo>
                        <a:pt x="10" y="4"/>
                        <a:pt x="9" y="6"/>
                        <a:pt x="6" y="6"/>
                      </a:cubicBezTo>
                      <a:cubicBezTo>
                        <a:pt x="6" y="9"/>
                        <a:pt x="9" y="9"/>
                        <a:pt x="9" y="11"/>
                      </a:cubicBezTo>
                      <a:cubicBezTo>
                        <a:pt x="9" y="12"/>
                        <a:pt x="10" y="13"/>
                        <a:pt x="10" y="14"/>
                      </a:cubicBezTo>
                      <a:cubicBezTo>
                        <a:pt x="9" y="15"/>
                        <a:pt x="6" y="15"/>
                        <a:pt x="5" y="16"/>
                      </a:cubicBezTo>
                      <a:cubicBezTo>
                        <a:pt x="2" y="18"/>
                        <a:pt x="3" y="20"/>
                        <a:pt x="2" y="23"/>
                      </a:cubicBezTo>
                      <a:cubicBezTo>
                        <a:pt x="2" y="25"/>
                        <a:pt x="1" y="26"/>
                        <a:pt x="0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5" name="Freeform 657">
                  <a:extLst>
                    <a:ext uri="{FF2B5EF4-FFF2-40B4-BE49-F238E27FC236}">
                      <a16:creationId xmlns:a16="http://schemas.microsoft.com/office/drawing/2014/main" id="{AA3EE3D6-1986-D544-9522-7BE101CB14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3599" y="7337754"/>
                  <a:ext cx="236083" cy="102201"/>
                </a:xfrm>
                <a:custGeom>
                  <a:avLst/>
                  <a:gdLst>
                    <a:gd name="T0" fmla="*/ 30 w 30"/>
                    <a:gd name="T1" fmla="*/ 4 h 12"/>
                    <a:gd name="T2" fmla="*/ 22 w 30"/>
                    <a:gd name="T3" fmla="*/ 0 h 12"/>
                    <a:gd name="T4" fmla="*/ 17 w 30"/>
                    <a:gd name="T5" fmla="*/ 0 h 12"/>
                    <a:gd name="T6" fmla="*/ 14 w 30"/>
                    <a:gd name="T7" fmla="*/ 1 h 12"/>
                    <a:gd name="T8" fmla="*/ 11 w 30"/>
                    <a:gd name="T9" fmla="*/ 0 h 12"/>
                    <a:gd name="T10" fmla="*/ 8 w 30"/>
                    <a:gd name="T11" fmla="*/ 3 h 12"/>
                    <a:gd name="T12" fmla="*/ 3 w 30"/>
                    <a:gd name="T13" fmla="*/ 9 h 12"/>
                    <a:gd name="T14" fmla="*/ 11 w 30"/>
                    <a:gd name="T15" fmla="*/ 11 h 12"/>
                    <a:gd name="T16" fmla="*/ 13 w 30"/>
                    <a:gd name="T17" fmla="*/ 9 h 12"/>
                    <a:gd name="T18" fmla="*/ 18 w 30"/>
                    <a:gd name="T19" fmla="*/ 9 h 12"/>
                    <a:gd name="T20" fmla="*/ 19 w 30"/>
                    <a:gd name="T21" fmla="*/ 6 h 12"/>
                    <a:gd name="T22" fmla="*/ 24 w 30"/>
                    <a:gd name="T23" fmla="*/ 7 h 12"/>
                    <a:gd name="T24" fmla="*/ 28 w 30"/>
                    <a:gd name="T25" fmla="*/ 7 h 12"/>
                    <a:gd name="T26" fmla="*/ 30 w 30"/>
                    <a:gd name="T27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12">
                      <a:moveTo>
                        <a:pt x="30" y="4"/>
                      </a:moveTo>
                      <a:cubicBezTo>
                        <a:pt x="27" y="2"/>
                        <a:pt x="26" y="0"/>
                        <a:pt x="22" y="0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5" y="0"/>
                        <a:pt x="15" y="1"/>
                        <a:pt x="14" y="1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10" y="1"/>
                        <a:pt x="9" y="2"/>
                        <a:pt x="8" y="3"/>
                      </a:cubicBezTo>
                      <a:cubicBezTo>
                        <a:pt x="6" y="5"/>
                        <a:pt x="0" y="4"/>
                        <a:pt x="3" y="9"/>
                      </a:cubicBezTo>
                      <a:cubicBezTo>
                        <a:pt x="4" y="11"/>
                        <a:pt x="8" y="12"/>
                        <a:pt x="11" y="11"/>
                      </a:cubicBezTo>
                      <a:cubicBezTo>
                        <a:pt x="12" y="11"/>
                        <a:pt x="12" y="9"/>
                        <a:pt x="13" y="9"/>
                      </a:cubicBezTo>
                      <a:cubicBezTo>
                        <a:pt x="15" y="9"/>
                        <a:pt x="17" y="9"/>
                        <a:pt x="18" y="9"/>
                      </a:cubicBezTo>
                      <a:cubicBezTo>
                        <a:pt x="19" y="9"/>
                        <a:pt x="19" y="7"/>
                        <a:pt x="19" y="6"/>
                      </a:cubicBezTo>
                      <a:cubicBezTo>
                        <a:pt x="20" y="5"/>
                        <a:pt x="23" y="7"/>
                        <a:pt x="24" y="7"/>
                      </a:cubicBezTo>
                      <a:cubicBezTo>
                        <a:pt x="25" y="7"/>
                        <a:pt x="27" y="7"/>
                        <a:pt x="28" y="7"/>
                      </a:cubicBezTo>
                      <a:cubicBezTo>
                        <a:pt x="29" y="7"/>
                        <a:pt x="29" y="5"/>
                        <a:pt x="3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6" name="Freeform 658">
                  <a:extLst>
                    <a:ext uri="{FF2B5EF4-FFF2-40B4-BE49-F238E27FC236}">
                      <a16:creationId xmlns:a16="http://schemas.microsoft.com/office/drawing/2014/main" id="{5CA55605-C879-A04A-927B-1F11235502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63824" y="6963014"/>
                  <a:ext cx="370220" cy="292414"/>
                </a:xfrm>
                <a:custGeom>
                  <a:avLst/>
                  <a:gdLst>
                    <a:gd name="T0" fmla="*/ 11 w 47"/>
                    <a:gd name="T1" fmla="*/ 29 h 35"/>
                    <a:gd name="T2" fmla="*/ 18 w 47"/>
                    <a:gd name="T3" fmla="*/ 30 h 35"/>
                    <a:gd name="T4" fmla="*/ 23 w 47"/>
                    <a:gd name="T5" fmla="*/ 33 h 35"/>
                    <a:gd name="T6" fmla="*/ 25 w 47"/>
                    <a:gd name="T7" fmla="*/ 31 h 35"/>
                    <a:gd name="T8" fmla="*/ 29 w 47"/>
                    <a:gd name="T9" fmla="*/ 32 h 35"/>
                    <a:gd name="T10" fmla="*/ 33 w 47"/>
                    <a:gd name="T11" fmla="*/ 32 h 35"/>
                    <a:gd name="T12" fmla="*/ 36 w 47"/>
                    <a:gd name="T13" fmla="*/ 33 h 35"/>
                    <a:gd name="T14" fmla="*/ 38 w 47"/>
                    <a:gd name="T15" fmla="*/ 28 h 35"/>
                    <a:gd name="T16" fmla="*/ 42 w 47"/>
                    <a:gd name="T17" fmla="*/ 27 h 35"/>
                    <a:gd name="T18" fmla="*/ 40 w 47"/>
                    <a:gd name="T19" fmla="*/ 22 h 35"/>
                    <a:gd name="T20" fmla="*/ 44 w 47"/>
                    <a:gd name="T21" fmla="*/ 21 h 35"/>
                    <a:gd name="T22" fmla="*/ 45 w 47"/>
                    <a:gd name="T23" fmla="*/ 17 h 35"/>
                    <a:gd name="T24" fmla="*/ 42 w 47"/>
                    <a:gd name="T25" fmla="*/ 15 h 35"/>
                    <a:gd name="T26" fmla="*/ 39 w 47"/>
                    <a:gd name="T27" fmla="*/ 11 h 35"/>
                    <a:gd name="T28" fmla="*/ 38 w 47"/>
                    <a:gd name="T29" fmla="*/ 6 h 35"/>
                    <a:gd name="T30" fmla="*/ 35 w 47"/>
                    <a:gd name="T31" fmla="*/ 2 h 35"/>
                    <a:gd name="T32" fmla="*/ 33 w 47"/>
                    <a:gd name="T33" fmla="*/ 2 h 35"/>
                    <a:gd name="T34" fmla="*/ 30 w 47"/>
                    <a:gd name="T35" fmla="*/ 1 h 35"/>
                    <a:gd name="T36" fmla="*/ 28 w 47"/>
                    <a:gd name="T37" fmla="*/ 2 h 35"/>
                    <a:gd name="T38" fmla="*/ 25 w 47"/>
                    <a:gd name="T39" fmla="*/ 0 h 35"/>
                    <a:gd name="T40" fmla="*/ 22 w 47"/>
                    <a:gd name="T41" fmla="*/ 2 h 35"/>
                    <a:gd name="T42" fmla="*/ 17 w 47"/>
                    <a:gd name="T43" fmla="*/ 3 h 35"/>
                    <a:gd name="T44" fmla="*/ 17 w 47"/>
                    <a:gd name="T45" fmla="*/ 6 h 35"/>
                    <a:gd name="T46" fmla="*/ 13 w 47"/>
                    <a:gd name="T47" fmla="*/ 9 h 35"/>
                    <a:gd name="T48" fmla="*/ 12 w 47"/>
                    <a:gd name="T49" fmla="*/ 13 h 35"/>
                    <a:gd name="T50" fmla="*/ 8 w 47"/>
                    <a:gd name="T51" fmla="*/ 14 h 35"/>
                    <a:gd name="T52" fmla="*/ 1 w 47"/>
                    <a:gd name="T53" fmla="*/ 16 h 35"/>
                    <a:gd name="T54" fmla="*/ 2 w 47"/>
                    <a:gd name="T55" fmla="*/ 24 h 35"/>
                    <a:gd name="T56" fmla="*/ 1 w 47"/>
                    <a:gd name="T57" fmla="*/ 27 h 35"/>
                    <a:gd name="T58" fmla="*/ 1 w 47"/>
                    <a:gd name="T59" fmla="*/ 31 h 35"/>
                    <a:gd name="T60" fmla="*/ 5 w 47"/>
                    <a:gd name="T61" fmla="*/ 30 h 35"/>
                    <a:gd name="T62" fmla="*/ 11 w 47"/>
                    <a:gd name="T63" fmla="*/ 2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35">
                      <a:moveTo>
                        <a:pt x="11" y="29"/>
                      </a:moveTo>
                      <a:cubicBezTo>
                        <a:pt x="14" y="29"/>
                        <a:pt x="16" y="30"/>
                        <a:pt x="18" y="30"/>
                      </a:cubicBezTo>
                      <a:cubicBezTo>
                        <a:pt x="18" y="30"/>
                        <a:pt x="23" y="33"/>
                        <a:pt x="23" y="33"/>
                      </a:cubicBezTo>
                      <a:cubicBezTo>
                        <a:pt x="23" y="32"/>
                        <a:pt x="24" y="29"/>
                        <a:pt x="25" y="31"/>
                      </a:cubicBezTo>
                      <a:cubicBezTo>
                        <a:pt x="27" y="34"/>
                        <a:pt x="28" y="29"/>
                        <a:pt x="29" y="32"/>
                      </a:cubicBezTo>
                      <a:cubicBezTo>
                        <a:pt x="30" y="34"/>
                        <a:pt x="32" y="32"/>
                        <a:pt x="33" y="32"/>
                      </a:cubicBezTo>
                      <a:cubicBezTo>
                        <a:pt x="34" y="31"/>
                        <a:pt x="36" y="35"/>
                        <a:pt x="36" y="33"/>
                      </a:cubicBezTo>
                      <a:cubicBezTo>
                        <a:pt x="37" y="31"/>
                        <a:pt x="36" y="29"/>
                        <a:pt x="38" y="28"/>
                      </a:cubicBezTo>
                      <a:cubicBezTo>
                        <a:pt x="39" y="28"/>
                        <a:pt x="41" y="27"/>
                        <a:pt x="42" y="27"/>
                      </a:cubicBezTo>
                      <a:cubicBezTo>
                        <a:pt x="41" y="26"/>
                        <a:pt x="40" y="24"/>
                        <a:pt x="40" y="22"/>
                      </a:cubicBezTo>
                      <a:cubicBezTo>
                        <a:pt x="40" y="20"/>
                        <a:pt x="42" y="22"/>
                        <a:pt x="44" y="21"/>
                      </a:cubicBezTo>
                      <a:cubicBezTo>
                        <a:pt x="46" y="21"/>
                        <a:pt x="47" y="19"/>
                        <a:pt x="45" y="17"/>
                      </a:cubicBezTo>
                      <a:cubicBezTo>
                        <a:pt x="44" y="16"/>
                        <a:pt x="43" y="17"/>
                        <a:pt x="42" y="15"/>
                      </a:cubicBezTo>
                      <a:cubicBezTo>
                        <a:pt x="41" y="14"/>
                        <a:pt x="40" y="13"/>
                        <a:pt x="39" y="11"/>
                      </a:cubicBezTo>
                      <a:cubicBezTo>
                        <a:pt x="38" y="10"/>
                        <a:pt x="38" y="8"/>
                        <a:pt x="38" y="6"/>
                      </a:cubicBezTo>
                      <a:cubicBezTo>
                        <a:pt x="39" y="4"/>
                        <a:pt x="36" y="2"/>
                        <a:pt x="35" y="2"/>
                      </a:cubicBezTo>
                      <a:cubicBezTo>
                        <a:pt x="34" y="1"/>
                        <a:pt x="34" y="2"/>
                        <a:pt x="33" y="2"/>
                      </a:cubicBezTo>
                      <a:cubicBezTo>
                        <a:pt x="31" y="3"/>
                        <a:pt x="31" y="2"/>
                        <a:pt x="30" y="1"/>
                      </a:cubicBezTo>
                      <a:cubicBezTo>
                        <a:pt x="29" y="0"/>
                        <a:pt x="29" y="2"/>
                        <a:pt x="28" y="2"/>
                      </a:cubicBezTo>
                      <a:cubicBezTo>
                        <a:pt x="27" y="2"/>
                        <a:pt x="25" y="0"/>
                        <a:pt x="25" y="0"/>
                      </a:cubicBezTo>
                      <a:cubicBezTo>
                        <a:pt x="23" y="0"/>
                        <a:pt x="23" y="2"/>
                        <a:pt x="22" y="2"/>
                      </a:cubicBezTo>
                      <a:cubicBezTo>
                        <a:pt x="20" y="3"/>
                        <a:pt x="19" y="3"/>
                        <a:pt x="17" y="3"/>
                      </a:cubicBezTo>
                      <a:cubicBezTo>
                        <a:pt x="16" y="4"/>
                        <a:pt x="17" y="6"/>
                        <a:pt x="17" y="6"/>
                      </a:cubicBezTo>
                      <a:cubicBezTo>
                        <a:pt x="16" y="8"/>
                        <a:pt x="13" y="7"/>
                        <a:pt x="13" y="9"/>
                      </a:cubicBezTo>
                      <a:cubicBezTo>
                        <a:pt x="12" y="10"/>
                        <a:pt x="12" y="11"/>
                        <a:pt x="12" y="13"/>
                      </a:cubicBezTo>
                      <a:cubicBezTo>
                        <a:pt x="12" y="14"/>
                        <a:pt x="9" y="14"/>
                        <a:pt x="8" y="14"/>
                      </a:cubicBezTo>
                      <a:cubicBezTo>
                        <a:pt x="5" y="15"/>
                        <a:pt x="4" y="16"/>
                        <a:pt x="1" y="16"/>
                      </a:cubicBezTo>
                      <a:cubicBezTo>
                        <a:pt x="2" y="19"/>
                        <a:pt x="5" y="21"/>
                        <a:pt x="2" y="24"/>
                      </a:cubicBezTo>
                      <a:cubicBezTo>
                        <a:pt x="0" y="25"/>
                        <a:pt x="0" y="26"/>
                        <a:pt x="1" y="27"/>
                      </a:cubicBezTo>
                      <a:cubicBezTo>
                        <a:pt x="3" y="28"/>
                        <a:pt x="1" y="30"/>
                        <a:pt x="1" y="31"/>
                      </a:cubicBezTo>
                      <a:cubicBezTo>
                        <a:pt x="3" y="31"/>
                        <a:pt x="4" y="31"/>
                        <a:pt x="5" y="30"/>
                      </a:cubicBezTo>
                      <a:cubicBezTo>
                        <a:pt x="7" y="29"/>
                        <a:pt x="10" y="29"/>
                        <a:pt x="11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7" name="Freeform 659">
                  <a:extLst>
                    <a:ext uri="{FF2B5EF4-FFF2-40B4-BE49-F238E27FC236}">
                      <a16:creationId xmlns:a16="http://schemas.microsoft.com/office/drawing/2014/main" id="{44E51D0A-07EA-3248-ADE0-27E666630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7977" y="6945981"/>
                  <a:ext cx="228033" cy="158983"/>
                </a:xfrm>
                <a:custGeom>
                  <a:avLst/>
                  <a:gdLst>
                    <a:gd name="T0" fmla="*/ 16 w 29"/>
                    <a:gd name="T1" fmla="*/ 18 h 19"/>
                    <a:gd name="T2" fmla="*/ 23 w 29"/>
                    <a:gd name="T3" fmla="*/ 15 h 19"/>
                    <a:gd name="T4" fmla="*/ 23 w 29"/>
                    <a:gd name="T5" fmla="*/ 12 h 19"/>
                    <a:gd name="T6" fmla="*/ 27 w 29"/>
                    <a:gd name="T7" fmla="*/ 9 h 19"/>
                    <a:gd name="T8" fmla="*/ 26 w 29"/>
                    <a:gd name="T9" fmla="*/ 4 h 19"/>
                    <a:gd name="T10" fmla="*/ 19 w 29"/>
                    <a:gd name="T11" fmla="*/ 1 h 19"/>
                    <a:gd name="T12" fmla="*/ 10 w 29"/>
                    <a:gd name="T13" fmla="*/ 1 h 19"/>
                    <a:gd name="T14" fmla="*/ 0 w 29"/>
                    <a:gd name="T15" fmla="*/ 4 h 19"/>
                    <a:gd name="T16" fmla="*/ 1 w 29"/>
                    <a:gd name="T17" fmla="*/ 6 h 19"/>
                    <a:gd name="T18" fmla="*/ 2 w 29"/>
                    <a:gd name="T19" fmla="*/ 9 h 19"/>
                    <a:gd name="T20" fmla="*/ 5 w 29"/>
                    <a:gd name="T21" fmla="*/ 10 h 19"/>
                    <a:gd name="T22" fmla="*/ 9 w 29"/>
                    <a:gd name="T23" fmla="*/ 11 h 19"/>
                    <a:gd name="T24" fmla="*/ 8 w 29"/>
                    <a:gd name="T25" fmla="*/ 15 h 19"/>
                    <a:gd name="T26" fmla="*/ 12 w 29"/>
                    <a:gd name="T27" fmla="*/ 18 h 19"/>
                    <a:gd name="T28" fmla="*/ 16 w 29"/>
                    <a:gd name="T29" fmla="*/ 18 h 19"/>
                    <a:gd name="T30" fmla="*/ 16 w 29"/>
                    <a:gd name="T31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9">
                      <a:moveTo>
                        <a:pt x="16" y="18"/>
                      </a:moveTo>
                      <a:cubicBezTo>
                        <a:pt x="18" y="16"/>
                        <a:pt x="21" y="16"/>
                        <a:pt x="23" y="15"/>
                      </a:cubicBezTo>
                      <a:cubicBezTo>
                        <a:pt x="23" y="14"/>
                        <a:pt x="23" y="13"/>
                        <a:pt x="23" y="12"/>
                      </a:cubicBezTo>
                      <a:cubicBezTo>
                        <a:pt x="24" y="10"/>
                        <a:pt x="25" y="10"/>
                        <a:pt x="27" y="9"/>
                      </a:cubicBezTo>
                      <a:cubicBezTo>
                        <a:pt x="29" y="8"/>
                        <a:pt x="28" y="5"/>
                        <a:pt x="26" y="4"/>
                      </a:cubicBezTo>
                      <a:cubicBezTo>
                        <a:pt x="24" y="3"/>
                        <a:pt x="22" y="2"/>
                        <a:pt x="19" y="1"/>
                      </a:cubicBezTo>
                      <a:cubicBezTo>
                        <a:pt x="17" y="0"/>
                        <a:pt x="13" y="1"/>
                        <a:pt x="10" y="1"/>
                      </a:cubicBezTo>
                      <a:cubicBezTo>
                        <a:pt x="8" y="1"/>
                        <a:pt x="0" y="0"/>
                        <a:pt x="0" y="4"/>
                      </a:cubicBezTo>
                      <a:cubicBezTo>
                        <a:pt x="0" y="4"/>
                        <a:pt x="1" y="5"/>
                        <a:pt x="1" y="6"/>
                      </a:cubicBezTo>
                      <a:cubicBezTo>
                        <a:pt x="2" y="7"/>
                        <a:pt x="1" y="8"/>
                        <a:pt x="2" y="9"/>
                      </a:cubicBezTo>
                      <a:cubicBezTo>
                        <a:pt x="3" y="9"/>
                        <a:pt x="4" y="11"/>
                        <a:pt x="5" y="10"/>
                      </a:cubicBezTo>
                      <a:cubicBezTo>
                        <a:pt x="7" y="10"/>
                        <a:pt x="9" y="9"/>
                        <a:pt x="9" y="11"/>
                      </a:cubicBezTo>
                      <a:cubicBezTo>
                        <a:pt x="9" y="12"/>
                        <a:pt x="9" y="14"/>
                        <a:pt x="8" y="15"/>
                      </a:cubicBezTo>
                      <a:cubicBezTo>
                        <a:pt x="11" y="15"/>
                        <a:pt x="11" y="15"/>
                        <a:pt x="12" y="18"/>
                      </a:cubicBezTo>
                      <a:cubicBezTo>
                        <a:pt x="13" y="18"/>
                        <a:pt x="16" y="18"/>
                        <a:pt x="16" y="18"/>
                      </a:cubicBezTo>
                      <a:cubicBezTo>
                        <a:pt x="17" y="17"/>
                        <a:pt x="15" y="19"/>
                        <a:pt x="16" y="1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8" name="Freeform 660">
                  <a:extLst>
                    <a:ext uri="{FF2B5EF4-FFF2-40B4-BE49-F238E27FC236}">
                      <a16:creationId xmlns:a16="http://schemas.microsoft.com/office/drawing/2014/main" id="{154A2FD0-0569-834A-AC6E-1FA95C9D0B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7977" y="6846618"/>
                  <a:ext cx="281691" cy="150467"/>
                </a:xfrm>
                <a:custGeom>
                  <a:avLst/>
                  <a:gdLst>
                    <a:gd name="T0" fmla="*/ 11 w 36"/>
                    <a:gd name="T1" fmla="*/ 13 h 18"/>
                    <a:gd name="T2" fmla="*/ 19 w 36"/>
                    <a:gd name="T3" fmla="*/ 12 h 18"/>
                    <a:gd name="T4" fmla="*/ 25 w 36"/>
                    <a:gd name="T5" fmla="*/ 15 h 18"/>
                    <a:gd name="T6" fmla="*/ 29 w 36"/>
                    <a:gd name="T7" fmla="*/ 17 h 18"/>
                    <a:gd name="T8" fmla="*/ 33 w 36"/>
                    <a:gd name="T9" fmla="*/ 16 h 18"/>
                    <a:gd name="T10" fmla="*/ 36 w 36"/>
                    <a:gd name="T11" fmla="*/ 14 h 18"/>
                    <a:gd name="T12" fmla="*/ 34 w 36"/>
                    <a:gd name="T13" fmla="*/ 8 h 18"/>
                    <a:gd name="T14" fmla="*/ 31 w 36"/>
                    <a:gd name="T15" fmla="*/ 4 h 18"/>
                    <a:gd name="T16" fmla="*/ 25 w 36"/>
                    <a:gd name="T17" fmla="*/ 3 h 18"/>
                    <a:gd name="T18" fmla="*/ 18 w 36"/>
                    <a:gd name="T19" fmla="*/ 1 h 18"/>
                    <a:gd name="T20" fmla="*/ 17 w 36"/>
                    <a:gd name="T21" fmla="*/ 5 h 18"/>
                    <a:gd name="T22" fmla="*/ 15 w 36"/>
                    <a:gd name="T23" fmla="*/ 7 h 18"/>
                    <a:gd name="T24" fmla="*/ 8 w 36"/>
                    <a:gd name="T25" fmla="*/ 4 h 18"/>
                    <a:gd name="T26" fmla="*/ 0 w 36"/>
                    <a:gd name="T27" fmla="*/ 15 h 18"/>
                    <a:gd name="T28" fmla="*/ 11 w 36"/>
                    <a:gd name="T2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6" h="18">
                      <a:moveTo>
                        <a:pt x="11" y="13"/>
                      </a:moveTo>
                      <a:cubicBezTo>
                        <a:pt x="14" y="13"/>
                        <a:pt x="16" y="12"/>
                        <a:pt x="19" y="12"/>
                      </a:cubicBezTo>
                      <a:cubicBezTo>
                        <a:pt x="20" y="12"/>
                        <a:pt x="24" y="14"/>
                        <a:pt x="25" y="15"/>
                      </a:cubicBezTo>
                      <a:cubicBezTo>
                        <a:pt x="26" y="16"/>
                        <a:pt x="27" y="18"/>
                        <a:pt x="29" y="17"/>
                      </a:cubicBezTo>
                      <a:cubicBezTo>
                        <a:pt x="30" y="17"/>
                        <a:pt x="31" y="16"/>
                        <a:pt x="33" y="16"/>
                      </a:cubicBezTo>
                      <a:cubicBezTo>
                        <a:pt x="34" y="16"/>
                        <a:pt x="34" y="14"/>
                        <a:pt x="36" y="14"/>
                      </a:cubicBezTo>
                      <a:cubicBezTo>
                        <a:pt x="35" y="12"/>
                        <a:pt x="33" y="9"/>
                        <a:pt x="34" y="8"/>
                      </a:cubicBezTo>
                      <a:cubicBezTo>
                        <a:pt x="35" y="6"/>
                        <a:pt x="32" y="4"/>
                        <a:pt x="31" y="4"/>
                      </a:cubicBezTo>
                      <a:cubicBezTo>
                        <a:pt x="29" y="3"/>
                        <a:pt x="27" y="5"/>
                        <a:pt x="25" y="3"/>
                      </a:cubicBezTo>
                      <a:cubicBezTo>
                        <a:pt x="22" y="1"/>
                        <a:pt x="21" y="0"/>
                        <a:pt x="18" y="1"/>
                      </a:cubicBezTo>
                      <a:cubicBezTo>
                        <a:pt x="16" y="2"/>
                        <a:pt x="17" y="3"/>
                        <a:pt x="17" y="5"/>
                      </a:cubicBezTo>
                      <a:cubicBezTo>
                        <a:pt x="16" y="6"/>
                        <a:pt x="16" y="7"/>
                        <a:pt x="15" y="7"/>
                      </a:cubicBezTo>
                      <a:cubicBezTo>
                        <a:pt x="12" y="9"/>
                        <a:pt x="10" y="5"/>
                        <a:pt x="8" y="4"/>
                      </a:cubicBezTo>
                      <a:cubicBezTo>
                        <a:pt x="3" y="0"/>
                        <a:pt x="0" y="11"/>
                        <a:pt x="0" y="15"/>
                      </a:cubicBezTo>
                      <a:cubicBezTo>
                        <a:pt x="4" y="13"/>
                        <a:pt x="7" y="13"/>
                        <a:pt x="11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299" name="Freeform 661">
                  <a:extLst>
                    <a:ext uri="{FF2B5EF4-FFF2-40B4-BE49-F238E27FC236}">
                      <a16:creationId xmlns:a16="http://schemas.microsoft.com/office/drawing/2014/main" id="{DE8EB0CC-93AA-3742-9F5C-48CFB26483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63824" y="6755773"/>
                  <a:ext cx="187795" cy="124913"/>
                </a:xfrm>
                <a:custGeom>
                  <a:avLst/>
                  <a:gdLst>
                    <a:gd name="T0" fmla="*/ 16 w 24"/>
                    <a:gd name="T1" fmla="*/ 15 h 15"/>
                    <a:gd name="T2" fmla="*/ 20 w 24"/>
                    <a:gd name="T3" fmla="*/ 15 h 15"/>
                    <a:gd name="T4" fmla="*/ 22 w 24"/>
                    <a:gd name="T5" fmla="*/ 13 h 15"/>
                    <a:gd name="T6" fmla="*/ 22 w 24"/>
                    <a:gd name="T7" fmla="*/ 10 h 15"/>
                    <a:gd name="T8" fmla="*/ 21 w 24"/>
                    <a:gd name="T9" fmla="*/ 5 h 15"/>
                    <a:gd name="T10" fmla="*/ 24 w 24"/>
                    <a:gd name="T11" fmla="*/ 0 h 15"/>
                    <a:gd name="T12" fmla="*/ 12 w 24"/>
                    <a:gd name="T13" fmla="*/ 0 h 15"/>
                    <a:gd name="T14" fmla="*/ 6 w 24"/>
                    <a:gd name="T15" fmla="*/ 1 h 15"/>
                    <a:gd name="T16" fmla="*/ 0 w 24"/>
                    <a:gd name="T17" fmla="*/ 5 h 15"/>
                    <a:gd name="T18" fmla="*/ 2 w 24"/>
                    <a:gd name="T19" fmla="*/ 6 h 15"/>
                    <a:gd name="T20" fmla="*/ 2 w 24"/>
                    <a:gd name="T21" fmla="*/ 8 h 15"/>
                    <a:gd name="T22" fmla="*/ 7 w 24"/>
                    <a:gd name="T23" fmla="*/ 9 h 15"/>
                    <a:gd name="T24" fmla="*/ 6 w 24"/>
                    <a:gd name="T25" fmla="*/ 13 h 15"/>
                    <a:gd name="T26" fmla="*/ 11 w 24"/>
                    <a:gd name="T27" fmla="*/ 12 h 15"/>
                    <a:gd name="T28" fmla="*/ 16 w 24"/>
                    <a:gd name="T29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" h="15">
                      <a:moveTo>
                        <a:pt x="16" y="15"/>
                      </a:moveTo>
                      <a:cubicBezTo>
                        <a:pt x="17" y="15"/>
                        <a:pt x="19" y="15"/>
                        <a:pt x="20" y="15"/>
                      </a:cubicBezTo>
                      <a:cubicBezTo>
                        <a:pt x="20" y="14"/>
                        <a:pt x="22" y="14"/>
                        <a:pt x="22" y="13"/>
                      </a:cubicBezTo>
                      <a:cubicBezTo>
                        <a:pt x="22" y="12"/>
                        <a:pt x="22" y="11"/>
                        <a:pt x="22" y="10"/>
                      </a:cubicBezTo>
                      <a:cubicBezTo>
                        <a:pt x="21" y="8"/>
                        <a:pt x="20" y="7"/>
                        <a:pt x="21" y="5"/>
                      </a:cubicBezTo>
                      <a:cubicBezTo>
                        <a:pt x="23" y="4"/>
                        <a:pt x="24" y="2"/>
                        <a:pt x="24" y="0"/>
                      </a:cubicBezTo>
                      <a:cubicBezTo>
                        <a:pt x="22" y="3"/>
                        <a:pt x="15" y="0"/>
                        <a:pt x="12" y="0"/>
                      </a:cubicBezTo>
                      <a:cubicBezTo>
                        <a:pt x="10" y="0"/>
                        <a:pt x="8" y="0"/>
                        <a:pt x="6" y="1"/>
                      </a:cubicBezTo>
                      <a:cubicBezTo>
                        <a:pt x="5" y="1"/>
                        <a:pt x="0" y="5"/>
                        <a:pt x="0" y="5"/>
                      </a:cubicBezTo>
                      <a:cubicBezTo>
                        <a:pt x="0" y="6"/>
                        <a:pt x="3" y="5"/>
                        <a:pt x="2" y="6"/>
                      </a:cubicBezTo>
                      <a:cubicBezTo>
                        <a:pt x="2" y="7"/>
                        <a:pt x="2" y="7"/>
                        <a:pt x="2" y="8"/>
                      </a:cubicBezTo>
                      <a:cubicBezTo>
                        <a:pt x="3" y="10"/>
                        <a:pt x="7" y="9"/>
                        <a:pt x="7" y="9"/>
                      </a:cubicBezTo>
                      <a:cubicBezTo>
                        <a:pt x="7" y="10"/>
                        <a:pt x="6" y="12"/>
                        <a:pt x="6" y="13"/>
                      </a:cubicBezTo>
                      <a:cubicBezTo>
                        <a:pt x="7" y="12"/>
                        <a:pt x="9" y="11"/>
                        <a:pt x="11" y="12"/>
                      </a:cubicBezTo>
                      <a:cubicBezTo>
                        <a:pt x="13" y="13"/>
                        <a:pt x="14" y="15"/>
                        <a:pt x="1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0" name="Freeform 662">
                  <a:extLst>
                    <a:ext uri="{FF2B5EF4-FFF2-40B4-BE49-F238E27FC236}">
                      <a16:creationId xmlns:a16="http://schemas.microsoft.com/office/drawing/2014/main" id="{6F0363F0-3E67-A746-860B-E54E8C3E11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21641" y="7014117"/>
                  <a:ext cx="126090" cy="65297"/>
                </a:xfrm>
                <a:custGeom>
                  <a:avLst/>
                  <a:gdLst>
                    <a:gd name="T0" fmla="*/ 16 w 16"/>
                    <a:gd name="T1" fmla="*/ 4 h 8"/>
                    <a:gd name="T2" fmla="*/ 12 w 16"/>
                    <a:gd name="T3" fmla="*/ 2 h 8"/>
                    <a:gd name="T4" fmla="*/ 8 w 16"/>
                    <a:gd name="T5" fmla="*/ 0 h 8"/>
                    <a:gd name="T6" fmla="*/ 7 w 16"/>
                    <a:gd name="T7" fmla="*/ 3 h 8"/>
                    <a:gd name="T8" fmla="*/ 5 w 16"/>
                    <a:gd name="T9" fmla="*/ 2 h 8"/>
                    <a:gd name="T10" fmla="*/ 2 w 16"/>
                    <a:gd name="T11" fmla="*/ 3 h 8"/>
                    <a:gd name="T12" fmla="*/ 0 w 16"/>
                    <a:gd name="T13" fmla="*/ 5 h 8"/>
                    <a:gd name="T14" fmla="*/ 0 w 16"/>
                    <a:gd name="T15" fmla="*/ 6 h 8"/>
                    <a:gd name="T16" fmla="*/ 2 w 16"/>
                    <a:gd name="T17" fmla="*/ 6 h 8"/>
                    <a:gd name="T18" fmla="*/ 8 w 16"/>
                    <a:gd name="T19" fmla="*/ 7 h 8"/>
                    <a:gd name="T20" fmla="*/ 16 w 16"/>
                    <a:gd name="T2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6" y="1"/>
                        <a:pt x="14" y="2"/>
                        <a:pt x="12" y="2"/>
                      </a:cubicBezTo>
                      <a:cubicBezTo>
                        <a:pt x="11" y="3"/>
                        <a:pt x="10" y="1"/>
                        <a:pt x="8" y="0"/>
                      </a:cubicBezTo>
                      <a:cubicBezTo>
                        <a:pt x="8" y="1"/>
                        <a:pt x="8" y="2"/>
                        <a:pt x="7" y="3"/>
                      </a:cubicBezTo>
                      <a:cubicBezTo>
                        <a:pt x="6" y="3"/>
                        <a:pt x="7" y="1"/>
                        <a:pt x="5" y="2"/>
                      </a:cubicBezTo>
                      <a:cubicBezTo>
                        <a:pt x="4" y="2"/>
                        <a:pt x="2" y="2"/>
                        <a:pt x="2" y="3"/>
                      </a:cubicBezTo>
                      <a:cubicBezTo>
                        <a:pt x="1" y="5"/>
                        <a:pt x="2" y="6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6"/>
                        <a:pt x="1" y="6"/>
                        <a:pt x="2" y="6"/>
                      </a:cubicBezTo>
                      <a:cubicBezTo>
                        <a:pt x="4" y="7"/>
                        <a:pt x="6" y="7"/>
                        <a:pt x="8" y="7"/>
                      </a:cubicBezTo>
                      <a:cubicBezTo>
                        <a:pt x="10" y="7"/>
                        <a:pt x="16" y="8"/>
                        <a:pt x="1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1" name="Freeform 663">
                  <a:extLst>
                    <a:ext uri="{FF2B5EF4-FFF2-40B4-BE49-F238E27FC236}">
                      <a16:creationId xmlns:a16="http://schemas.microsoft.com/office/drawing/2014/main" id="{3F3CCE2E-9737-3148-B6F0-CC687C693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25797" y="7031148"/>
                  <a:ext cx="375585" cy="349191"/>
                </a:xfrm>
                <a:custGeom>
                  <a:avLst/>
                  <a:gdLst>
                    <a:gd name="T0" fmla="*/ 1 w 48"/>
                    <a:gd name="T1" fmla="*/ 12 h 42"/>
                    <a:gd name="T2" fmla="*/ 0 w 48"/>
                    <a:gd name="T3" fmla="*/ 16 h 42"/>
                    <a:gd name="T4" fmla="*/ 2 w 48"/>
                    <a:gd name="T5" fmla="*/ 20 h 42"/>
                    <a:gd name="T6" fmla="*/ 4 w 48"/>
                    <a:gd name="T7" fmla="*/ 27 h 42"/>
                    <a:gd name="T8" fmla="*/ 9 w 48"/>
                    <a:gd name="T9" fmla="*/ 31 h 42"/>
                    <a:gd name="T10" fmla="*/ 10 w 48"/>
                    <a:gd name="T11" fmla="*/ 33 h 42"/>
                    <a:gd name="T12" fmla="*/ 13 w 48"/>
                    <a:gd name="T13" fmla="*/ 32 h 42"/>
                    <a:gd name="T14" fmla="*/ 21 w 48"/>
                    <a:gd name="T15" fmla="*/ 36 h 42"/>
                    <a:gd name="T16" fmla="*/ 25 w 48"/>
                    <a:gd name="T17" fmla="*/ 37 h 42"/>
                    <a:gd name="T18" fmla="*/ 33 w 48"/>
                    <a:gd name="T19" fmla="*/ 37 h 42"/>
                    <a:gd name="T20" fmla="*/ 39 w 48"/>
                    <a:gd name="T21" fmla="*/ 41 h 42"/>
                    <a:gd name="T22" fmla="*/ 41 w 48"/>
                    <a:gd name="T23" fmla="*/ 35 h 42"/>
                    <a:gd name="T24" fmla="*/ 44 w 48"/>
                    <a:gd name="T25" fmla="*/ 32 h 42"/>
                    <a:gd name="T26" fmla="*/ 48 w 48"/>
                    <a:gd name="T27" fmla="*/ 31 h 42"/>
                    <a:gd name="T28" fmla="*/ 45 w 48"/>
                    <a:gd name="T29" fmla="*/ 26 h 42"/>
                    <a:gd name="T30" fmla="*/ 44 w 48"/>
                    <a:gd name="T31" fmla="*/ 19 h 42"/>
                    <a:gd name="T32" fmla="*/ 46 w 48"/>
                    <a:gd name="T33" fmla="*/ 12 h 42"/>
                    <a:gd name="T34" fmla="*/ 44 w 48"/>
                    <a:gd name="T35" fmla="*/ 7 h 42"/>
                    <a:gd name="T36" fmla="*/ 42 w 48"/>
                    <a:gd name="T37" fmla="*/ 5 h 42"/>
                    <a:gd name="T38" fmla="*/ 25 w 48"/>
                    <a:gd name="T39" fmla="*/ 4 h 42"/>
                    <a:gd name="T40" fmla="*/ 20 w 48"/>
                    <a:gd name="T41" fmla="*/ 2 h 42"/>
                    <a:gd name="T42" fmla="*/ 13 w 48"/>
                    <a:gd name="T43" fmla="*/ 4 h 42"/>
                    <a:gd name="T44" fmla="*/ 6 w 48"/>
                    <a:gd name="T45" fmla="*/ 6 h 42"/>
                    <a:gd name="T46" fmla="*/ 2 w 48"/>
                    <a:gd name="T47" fmla="*/ 7 h 42"/>
                    <a:gd name="T48" fmla="*/ 1 w 48"/>
                    <a:gd name="T49" fmla="*/ 9 h 42"/>
                    <a:gd name="T50" fmla="*/ 1 w 48"/>
                    <a:gd name="T51" fmla="*/ 12 h 42"/>
                    <a:gd name="T52" fmla="*/ 1 w 48"/>
                    <a:gd name="T53" fmla="*/ 1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8" h="42">
                      <a:moveTo>
                        <a:pt x="1" y="12"/>
                      </a:moveTo>
                      <a:cubicBezTo>
                        <a:pt x="1" y="13"/>
                        <a:pt x="0" y="15"/>
                        <a:pt x="0" y="16"/>
                      </a:cubicBezTo>
                      <a:cubicBezTo>
                        <a:pt x="1" y="17"/>
                        <a:pt x="2" y="19"/>
                        <a:pt x="2" y="20"/>
                      </a:cubicBezTo>
                      <a:cubicBezTo>
                        <a:pt x="2" y="22"/>
                        <a:pt x="3" y="25"/>
                        <a:pt x="4" y="27"/>
                      </a:cubicBezTo>
                      <a:cubicBezTo>
                        <a:pt x="5" y="30"/>
                        <a:pt x="8" y="29"/>
                        <a:pt x="9" y="31"/>
                      </a:cubicBezTo>
                      <a:cubicBezTo>
                        <a:pt x="9" y="31"/>
                        <a:pt x="9" y="33"/>
                        <a:pt x="10" y="33"/>
                      </a:cubicBezTo>
                      <a:cubicBezTo>
                        <a:pt x="11" y="34"/>
                        <a:pt x="12" y="32"/>
                        <a:pt x="13" y="32"/>
                      </a:cubicBezTo>
                      <a:cubicBezTo>
                        <a:pt x="15" y="31"/>
                        <a:pt x="19" y="35"/>
                        <a:pt x="21" y="36"/>
                      </a:cubicBezTo>
                      <a:cubicBezTo>
                        <a:pt x="22" y="37"/>
                        <a:pt x="23" y="39"/>
                        <a:pt x="25" y="37"/>
                      </a:cubicBezTo>
                      <a:cubicBezTo>
                        <a:pt x="26" y="36"/>
                        <a:pt x="31" y="37"/>
                        <a:pt x="33" y="37"/>
                      </a:cubicBezTo>
                      <a:cubicBezTo>
                        <a:pt x="36" y="37"/>
                        <a:pt x="37" y="39"/>
                        <a:pt x="39" y="41"/>
                      </a:cubicBezTo>
                      <a:cubicBezTo>
                        <a:pt x="40" y="42"/>
                        <a:pt x="40" y="36"/>
                        <a:pt x="41" y="35"/>
                      </a:cubicBezTo>
                      <a:cubicBezTo>
                        <a:pt x="42" y="34"/>
                        <a:pt x="43" y="33"/>
                        <a:pt x="44" y="32"/>
                      </a:cubicBezTo>
                      <a:cubicBezTo>
                        <a:pt x="45" y="32"/>
                        <a:pt x="48" y="32"/>
                        <a:pt x="48" y="31"/>
                      </a:cubicBezTo>
                      <a:cubicBezTo>
                        <a:pt x="47" y="28"/>
                        <a:pt x="47" y="27"/>
                        <a:pt x="45" y="26"/>
                      </a:cubicBezTo>
                      <a:cubicBezTo>
                        <a:pt x="43" y="24"/>
                        <a:pt x="46" y="21"/>
                        <a:pt x="44" y="19"/>
                      </a:cubicBezTo>
                      <a:cubicBezTo>
                        <a:pt x="42" y="18"/>
                        <a:pt x="47" y="14"/>
                        <a:pt x="46" y="12"/>
                      </a:cubicBezTo>
                      <a:cubicBezTo>
                        <a:pt x="45" y="10"/>
                        <a:pt x="44" y="9"/>
                        <a:pt x="44" y="7"/>
                      </a:cubicBezTo>
                      <a:cubicBezTo>
                        <a:pt x="44" y="6"/>
                        <a:pt x="44" y="5"/>
                        <a:pt x="42" y="5"/>
                      </a:cubicBezTo>
                      <a:cubicBezTo>
                        <a:pt x="37" y="3"/>
                        <a:pt x="30" y="6"/>
                        <a:pt x="25" y="4"/>
                      </a:cubicBezTo>
                      <a:cubicBezTo>
                        <a:pt x="25" y="7"/>
                        <a:pt x="21" y="2"/>
                        <a:pt x="20" y="2"/>
                      </a:cubicBezTo>
                      <a:cubicBezTo>
                        <a:pt x="17" y="0"/>
                        <a:pt x="15" y="2"/>
                        <a:pt x="13" y="4"/>
                      </a:cubicBezTo>
                      <a:cubicBezTo>
                        <a:pt x="10" y="5"/>
                        <a:pt x="8" y="6"/>
                        <a:pt x="6" y="6"/>
                      </a:cubicBezTo>
                      <a:cubicBezTo>
                        <a:pt x="5" y="7"/>
                        <a:pt x="3" y="7"/>
                        <a:pt x="2" y="7"/>
                      </a:cubicBezTo>
                      <a:cubicBezTo>
                        <a:pt x="1" y="8"/>
                        <a:pt x="3" y="9"/>
                        <a:pt x="1" y="9"/>
                      </a:cubicBezTo>
                      <a:cubicBezTo>
                        <a:pt x="1" y="10"/>
                        <a:pt x="1" y="11"/>
                        <a:pt x="1" y="12"/>
                      </a:cubicBezTo>
                      <a:cubicBezTo>
                        <a:pt x="1" y="14"/>
                        <a:pt x="1" y="12"/>
                        <a:pt x="1" y="1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2" name="Freeform 664">
                  <a:extLst>
                    <a:ext uri="{FF2B5EF4-FFF2-40B4-BE49-F238E27FC236}">
                      <a16:creationId xmlns:a16="http://schemas.microsoft.com/office/drawing/2014/main" id="{7DAC2B62-035A-1142-AED6-758B24495E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3830" y="7397374"/>
                  <a:ext cx="362173" cy="249828"/>
                </a:xfrm>
                <a:custGeom>
                  <a:avLst/>
                  <a:gdLst>
                    <a:gd name="T0" fmla="*/ 38 w 46"/>
                    <a:gd name="T1" fmla="*/ 13 h 30"/>
                    <a:gd name="T2" fmla="*/ 35 w 46"/>
                    <a:gd name="T3" fmla="*/ 6 h 30"/>
                    <a:gd name="T4" fmla="*/ 32 w 46"/>
                    <a:gd name="T5" fmla="*/ 0 h 30"/>
                    <a:gd name="T6" fmla="*/ 22 w 46"/>
                    <a:gd name="T7" fmla="*/ 4 h 30"/>
                    <a:gd name="T8" fmla="*/ 18 w 46"/>
                    <a:gd name="T9" fmla="*/ 3 h 30"/>
                    <a:gd name="T10" fmla="*/ 12 w 46"/>
                    <a:gd name="T11" fmla="*/ 3 h 30"/>
                    <a:gd name="T12" fmla="*/ 8 w 46"/>
                    <a:gd name="T13" fmla="*/ 6 h 30"/>
                    <a:gd name="T14" fmla="*/ 4 w 46"/>
                    <a:gd name="T15" fmla="*/ 14 h 30"/>
                    <a:gd name="T16" fmla="*/ 0 w 46"/>
                    <a:gd name="T17" fmla="*/ 15 h 30"/>
                    <a:gd name="T18" fmla="*/ 3 w 46"/>
                    <a:gd name="T19" fmla="*/ 18 h 30"/>
                    <a:gd name="T20" fmla="*/ 5 w 46"/>
                    <a:gd name="T21" fmla="*/ 22 h 30"/>
                    <a:gd name="T22" fmla="*/ 8 w 46"/>
                    <a:gd name="T23" fmla="*/ 24 h 30"/>
                    <a:gd name="T24" fmla="*/ 11 w 46"/>
                    <a:gd name="T25" fmla="*/ 25 h 30"/>
                    <a:gd name="T26" fmla="*/ 11 w 46"/>
                    <a:gd name="T27" fmla="*/ 28 h 30"/>
                    <a:gd name="T28" fmla="*/ 21 w 46"/>
                    <a:gd name="T29" fmla="*/ 30 h 30"/>
                    <a:gd name="T30" fmla="*/ 28 w 46"/>
                    <a:gd name="T31" fmla="*/ 28 h 30"/>
                    <a:gd name="T32" fmla="*/ 40 w 46"/>
                    <a:gd name="T33" fmla="*/ 30 h 30"/>
                    <a:gd name="T34" fmla="*/ 41 w 46"/>
                    <a:gd name="T35" fmla="*/ 23 h 30"/>
                    <a:gd name="T36" fmla="*/ 46 w 46"/>
                    <a:gd name="T37" fmla="*/ 20 h 30"/>
                    <a:gd name="T38" fmla="*/ 39 w 46"/>
                    <a:gd name="T39" fmla="*/ 20 h 30"/>
                    <a:gd name="T40" fmla="*/ 38 w 46"/>
                    <a:gd name="T41" fmla="*/ 13 h 30"/>
                    <a:gd name="T42" fmla="*/ 38 w 46"/>
                    <a:gd name="T43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6" h="30">
                      <a:moveTo>
                        <a:pt x="38" y="13"/>
                      </a:moveTo>
                      <a:cubicBezTo>
                        <a:pt x="39" y="10"/>
                        <a:pt x="36" y="8"/>
                        <a:pt x="35" y="6"/>
                      </a:cubicBezTo>
                      <a:cubicBezTo>
                        <a:pt x="33" y="5"/>
                        <a:pt x="32" y="2"/>
                        <a:pt x="32" y="0"/>
                      </a:cubicBezTo>
                      <a:cubicBezTo>
                        <a:pt x="29" y="1"/>
                        <a:pt x="26" y="4"/>
                        <a:pt x="22" y="4"/>
                      </a:cubicBezTo>
                      <a:cubicBezTo>
                        <a:pt x="21" y="4"/>
                        <a:pt x="19" y="3"/>
                        <a:pt x="18" y="3"/>
                      </a:cubicBezTo>
                      <a:cubicBezTo>
                        <a:pt x="16" y="3"/>
                        <a:pt x="14" y="3"/>
                        <a:pt x="12" y="3"/>
                      </a:cubicBezTo>
                      <a:cubicBezTo>
                        <a:pt x="12" y="3"/>
                        <a:pt x="9" y="6"/>
                        <a:pt x="8" y="6"/>
                      </a:cubicBezTo>
                      <a:cubicBezTo>
                        <a:pt x="7" y="9"/>
                        <a:pt x="5" y="11"/>
                        <a:pt x="4" y="14"/>
                      </a:cubicBezTo>
                      <a:cubicBezTo>
                        <a:pt x="3" y="14"/>
                        <a:pt x="1" y="14"/>
                        <a:pt x="0" y="15"/>
                      </a:cubicBezTo>
                      <a:cubicBezTo>
                        <a:pt x="0" y="16"/>
                        <a:pt x="3" y="17"/>
                        <a:pt x="3" y="18"/>
                      </a:cubicBezTo>
                      <a:cubicBezTo>
                        <a:pt x="3" y="20"/>
                        <a:pt x="4" y="20"/>
                        <a:pt x="5" y="22"/>
                      </a:cubicBezTo>
                      <a:cubicBezTo>
                        <a:pt x="5" y="24"/>
                        <a:pt x="6" y="24"/>
                        <a:pt x="8" y="24"/>
                      </a:cubicBezTo>
                      <a:cubicBezTo>
                        <a:pt x="9" y="24"/>
                        <a:pt x="11" y="24"/>
                        <a:pt x="11" y="25"/>
                      </a:cubicBezTo>
                      <a:cubicBezTo>
                        <a:pt x="11" y="26"/>
                        <a:pt x="11" y="27"/>
                        <a:pt x="11" y="28"/>
                      </a:cubicBezTo>
                      <a:cubicBezTo>
                        <a:pt x="13" y="30"/>
                        <a:pt x="18" y="30"/>
                        <a:pt x="21" y="30"/>
                      </a:cubicBezTo>
                      <a:cubicBezTo>
                        <a:pt x="24" y="30"/>
                        <a:pt x="26" y="30"/>
                        <a:pt x="28" y="28"/>
                      </a:cubicBezTo>
                      <a:cubicBezTo>
                        <a:pt x="32" y="26"/>
                        <a:pt x="36" y="28"/>
                        <a:pt x="40" y="30"/>
                      </a:cubicBezTo>
                      <a:cubicBezTo>
                        <a:pt x="40" y="28"/>
                        <a:pt x="40" y="25"/>
                        <a:pt x="41" y="23"/>
                      </a:cubicBezTo>
                      <a:cubicBezTo>
                        <a:pt x="42" y="22"/>
                        <a:pt x="45" y="24"/>
                        <a:pt x="46" y="20"/>
                      </a:cubicBezTo>
                      <a:cubicBezTo>
                        <a:pt x="43" y="18"/>
                        <a:pt x="42" y="20"/>
                        <a:pt x="39" y="20"/>
                      </a:cubicBezTo>
                      <a:cubicBezTo>
                        <a:pt x="37" y="19"/>
                        <a:pt x="37" y="14"/>
                        <a:pt x="38" y="13"/>
                      </a:cubicBezTo>
                      <a:cubicBezTo>
                        <a:pt x="39" y="11"/>
                        <a:pt x="37" y="15"/>
                        <a:pt x="38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3" name="Freeform 665">
                  <a:extLst>
                    <a:ext uri="{FF2B5EF4-FFF2-40B4-BE49-F238E27FC236}">
                      <a16:creationId xmlns:a16="http://schemas.microsoft.com/office/drawing/2014/main" id="{67BFBC81-E5AB-A641-A4FC-7C051957BB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06010" y="7388857"/>
                  <a:ext cx="131454" cy="167501"/>
                </a:xfrm>
                <a:custGeom>
                  <a:avLst/>
                  <a:gdLst>
                    <a:gd name="T0" fmla="*/ 14 w 17"/>
                    <a:gd name="T1" fmla="*/ 10 h 20"/>
                    <a:gd name="T2" fmla="*/ 9 w 17"/>
                    <a:gd name="T3" fmla="*/ 3 h 20"/>
                    <a:gd name="T4" fmla="*/ 0 w 17"/>
                    <a:gd name="T5" fmla="*/ 1 h 20"/>
                    <a:gd name="T6" fmla="*/ 5 w 17"/>
                    <a:gd name="T7" fmla="*/ 10 h 20"/>
                    <a:gd name="T8" fmla="*/ 7 w 17"/>
                    <a:gd name="T9" fmla="*/ 20 h 20"/>
                    <a:gd name="T10" fmla="*/ 10 w 17"/>
                    <a:gd name="T11" fmla="*/ 14 h 20"/>
                    <a:gd name="T12" fmla="*/ 14 w 17"/>
                    <a:gd name="T13" fmla="*/ 14 h 20"/>
                    <a:gd name="T14" fmla="*/ 14 w 17"/>
                    <a:gd name="T15" fmla="*/ 10 h 20"/>
                    <a:gd name="T16" fmla="*/ 14 w 17"/>
                    <a:gd name="T17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20">
                      <a:moveTo>
                        <a:pt x="14" y="10"/>
                      </a:moveTo>
                      <a:cubicBezTo>
                        <a:pt x="12" y="8"/>
                        <a:pt x="11" y="4"/>
                        <a:pt x="9" y="3"/>
                      </a:cubicBezTo>
                      <a:cubicBezTo>
                        <a:pt x="8" y="3"/>
                        <a:pt x="0" y="0"/>
                        <a:pt x="0" y="1"/>
                      </a:cubicBezTo>
                      <a:cubicBezTo>
                        <a:pt x="1" y="5"/>
                        <a:pt x="3" y="7"/>
                        <a:pt x="5" y="10"/>
                      </a:cubicBezTo>
                      <a:cubicBezTo>
                        <a:pt x="7" y="13"/>
                        <a:pt x="4" y="17"/>
                        <a:pt x="7" y="20"/>
                      </a:cubicBezTo>
                      <a:cubicBezTo>
                        <a:pt x="8" y="19"/>
                        <a:pt x="9" y="16"/>
                        <a:pt x="10" y="14"/>
                      </a:cubicBezTo>
                      <a:cubicBezTo>
                        <a:pt x="12" y="13"/>
                        <a:pt x="13" y="14"/>
                        <a:pt x="14" y="14"/>
                      </a:cubicBezTo>
                      <a:cubicBezTo>
                        <a:pt x="17" y="14"/>
                        <a:pt x="14" y="10"/>
                        <a:pt x="14" y="10"/>
                      </a:cubicBezTo>
                      <a:cubicBezTo>
                        <a:pt x="13" y="9"/>
                        <a:pt x="14" y="10"/>
                        <a:pt x="14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4" name="Freeform 666">
                  <a:extLst>
                    <a:ext uri="{FF2B5EF4-FFF2-40B4-BE49-F238E27FC236}">
                      <a16:creationId xmlns:a16="http://schemas.microsoft.com/office/drawing/2014/main" id="{AE123F3C-7022-C34E-A696-3F38B9EE0C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9667" y="7479702"/>
                  <a:ext cx="77799" cy="85168"/>
                </a:xfrm>
                <a:custGeom>
                  <a:avLst/>
                  <a:gdLst>
                    <a:gd name="T0" fmla="*/ 7 w 10"/>
                    <a:gd name="T1" fmla="*/ 9 h 10"/>
                    <a:gd name="T2" fmla="*/ 7 w 10"/>
                    <a:gd name="T3" fmla="*/ 7 h 10"/>
                    <a:gd name="T4" fmla="*/ 10 w 10"/>
                    <a:gd name="T5" fmla="*/ 4 h 10"/>
                    <a:gd name="T6" fmla="*/ 8 w 10"/>
                    <a:gd name="T7" fmla="*/ 1 h 10"/>
                    <a:gd name="T8" fmla="*/ 3 w 10"/>
                    <a:gd name="T9" fmla="*/ 4 h 10"/>
                    <a:gd name="T10" fmla="*/ 0 w 10"/>
                    <a:gd name="T11" fmla="*/ 9 h 10"/>
                    <a:gd name="T12" fmla="*/ 3 w 10"/>
                    <a:gd name="T13" fmla="*/ 9 h 10"/>
                    <a:gd name="T14" fmla="*/ 7 w 10"/>
                    <a:gd name="T15" fmla="*/ 10 h 10"/>
                    <a:gd name="T16" fmla="*/ 7 w 10"/>
                    <a:gd name="T17" fmla="*/ 9 h 10"/>
                    <a:gd name="T18" fmla="*/ 7 w 10"/>
                    <a:gd name="T19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0">
                      <a:moveTo>
                        <a:pt x="7" y="9"/>
                      </a:moveTo>
                      <a:cubicBezTo>
                        <a:pt x="6" y="8"/>
                        <a:pt x="6" y="8"/>
                        <a:pt x="7" y="7"/>
                      </a:cubicBezTo>
                      <a:cubicBezTo>
                        <a:pt x="8" y="6"/>
                        <a:pt x="9" y="5"/>
                        <a:pt x="10" y="4"/>
                      </a:cubicBezTo>
                      <a:cubicBezTo>
                        <a:pt x="10" y="4"/>
                        <a:pt x="8" y="2"/>
                        <a:pt x="8" y="1"/>
                      </a:cubicBezTo>
                      <a:cubicBezTo>
                        <a:pt x="8" y="5"/>
                        <a:pt x="3" y="0"/>
                        <a:pt x="3" y="4"/>
                      </a:cubicBezTo>
                      <a:cubicBezTo>
                        <a:pt x="3" y="6"/>
                        <a:pt x="1" y="8"/>
                        <a:pt x="0" y="9"/>
                      </a:cubicBezTo>
                      <a:cubicBezTo>
                        <a:pt x="0" y="10"/>
                        <a:pt x="2" y="9"/>
                        <a:pt x="3" y="9"/>
                      </a:cubicBezTo>
                      <a:cubicBezTo>
                        <a:pt x="5" y="9"/>
                        <a:pt x="6" y="9"/>
                        <a:pt x="7" y="10"/>
                      </a:cubicBezTo>
                      <a:cubicBezTo>
                        <a:pt x="7" y="10"/>
                        <a:pt x="7" y="9"/>
                        <a:pt x="7" y="9"/>
                      </a:cubicBezTo>
                      <a:cubicBezTo>
                        <a:pt x="6" y="8"/>
                        <a:pt x="7" y="9"/>
                        <a:pt x="7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5" name="Freeform 667">
                  <a:extLst>
                    <a:ext uri="{FF2B5EF4-FFF2-40B4-BE49-F238E27FC236}">
                      <a16:creationId xmlns:a16="http://schemas.microsoft.com/office/drawing/2014/main" id="{25EEB922-55DA-D544-BDF3-524597ACEB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3584" y="7613132"/>
                  <a:ext cx="252180" cy="158983"/>
                </a:xfrm>
                <a:custGeom>
                  <a:avLst/>
                  <a:gdLst>
                    <a:gd name="T0" fmla="*/ 17 w 32"/>
                    <a:gd name="T1" fmla="*/ 4 h 19"/>
                    <a:gd name="T2" fmla="*/ 2 w 32"/>
                    <a:gd name="T3" fmla="*/ 0 h 19"/>
                    <a:gd name="T4" fmla="*/ 2 w 32"/>
                    <a:gd name="T5" fmla="*/ 5 h 19"/>
                    <a:gd name="T6" fmla="*/ 3 w 32"/>
                    <a:gd name="T7" fmla="*/ 8 h 19"/>
                    <a:gd name="T8" fmla="*/ 1 w 32"/>
                    <a:gd name="T9" fmla="*/ 11 h 19"/>
                    <a:gd name="T10" fmla="*/ 3 w 32"/>
                    <a:gd name="T11" fmla="*/ 17 h 19"/>
                    <a:gd name="T12" fmla="*/ 9 w 32"/>
                    <a:gd name="T13" fmla="*/ 17 h 19"/>
                    <a:gd name="T14" fmla="*/ 16 w 32"/>
                    <a:gd name="T15" fmla="*/ 18 h 19"/>
                    <a:gd name="T16" fmla="*/ 21 w 32"/>
                    <a:gd name="T17" fmla="*/ 15 h 19"/>
                    <a:gd name="T18" fmla="*/ 28 w 32"/>
                    <a:gd name="T19" fmla="*/ 14 h 19"/>
                    <a:gd name="T20" fmla="*/ 28 w 32"/>
                    <a:gd name="T21" fmla="*/ 8 h 19"/>
                    <a:gd name="T22" fmla="*/ 29 w 32"/>
                    <a:gd name="T23" fmla="*/ 3 h 19"/>
                    <a:gd name="T24" fmla="*/ 21 w 32"/>
                    <a:gd name="T25" fmla="*/ 2 h 19"/>
                    <a:gd name="T26" fmla="*/ 17 w 32"/>
                    <a:gd name="T27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9">
                      <a:moveTo>
                        <a:pt x="17" y="4"/>
                      </a:moveTo>
                      <a:cubicBezTo>
                        <a:pt x="13" y="4"/>
                        <a:pt x="3" y="6"/>
                        <a:pt x="2" y="0"/>
                      </a:cubicBezTo>
                      <a:cubicBezTo>
                        <a:pt x="1" y="2"/>
                        <a:pt x="0" y="4"/>
                        <a:pt x="2" y="5"/>
                      </a:cubicBezTo>
                      <a:cubicBezTo>
                        <a:pt x="3" y="6"/>
                        <a:pt x="4" y="7"/>
                        <a:pt x="3" y="8"/>
                      </a:cubicBezTo>
                      <a:cubicBezTo>
                        <a:pt x="2" y="9"/>
                        <a:pt x="1" y="9"/>
                        <a:pt x="1" y="11"/>
                      </a:cubicBezTo>
                      <a:cubicBezTo>
                        <a:pt x="2" y="13"/>
                        <a:pt x="3" y="14"/>
                        <a:pt x="3" y="17"/>
                      </a:cubicBezTo>
                      <a:cubicBezTo>
                        <a:pt x="5" y="17"/>
                        <a:pt x="7" y="17"/>
                        <a:pt x="9" y="17"/>
                      </a:cubicBezTo>
                      <a:cubicBezTo>
                        <a:pt x="11" y="17"/>
                        <a:pt x="14" y="19"/>
                        <a:pt x="16" y="18"/>
                      </a:cubicBezTo>
                      <a:cubicBezTo>
                        <a:pt x="18" y="18"/>
                        <a:pt x="20" y="16"/>
                        <a:pt x="21" y="15"/>
                      </a:cubicBezTo>
                      <a:cubicBezTo>
                        <a:pt x="23" y="13"/>
                        <a:pt x="25" y="14"/>
                        <a:pt x="28" y="14"/>
                      </a:cubicBezTo>
                      <a:cubicBezTo>
                        <a:pt x="27" y="12"/>
                        <a:pt x="27" y="11"/>
                        <a:pt x="28" y="8"/>
                      </a:cubicBezTo>
                      <a:cubicBezTo>
                        <a:pt x="29" y="6"/>
                        <a:pt x="32" y="4"/>
                        <a:pt x="29" y="3"/>
                      </a:cubicBezTo>
                      <a:cubicBezTo>
                        <a:pt x="27" y="2"/>
                        <a:pt x="24" y="1"/>
                        <a:pt x="21" y="2"/>
                      </a:cubicBezTo>
                      <a:cubicBezTo>
                        <a:pt x="19" y="2"/>
                        <a:pt x="18" y="4"/>
                        <a:pt x="1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6" name="Freeform 668">
                  <a:extLst>
                    <a:ext uri="{FF2B5EF4-FFF2-40B4-BE49-F238E27FC236}">
                      <a16:creationId xmlns:a16="http://schemas.microsoft.com/office/drawing/2014/main" id="{84F6727A-9E82-B34C-B093-B21C376E7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9452" y="7573388"/>
                  <a:ext cx="142187" cy="124913"/>
                </a:xfrm>
                <a:custGeom>
                  <a:avLst/>
                  <a:gdLst>
                    <a:gd name="T0" fmla="*/ 10 w 18"/>
                    <a:gd name="T1" fmla="*/ 0 h 15"/>
                    <a:gd name="T2" fmla="*/ 1 w 18"/>
                    <a:gd name="T3" fmla="*/ 2 h 15"/>
                    <a:gd name="T4" fmla="*/ 4 w 18"/>
                    <a:gd name="T5" fmla="*/ 8 h 15"/>
                    <a:gd name="T6" fmla="*/ 13 w 18"/>
                    <a:gd name="T7" fmla="*/ 15 h 15"/>
                    <a:gd name="T8" fmla="*/ 15 w 18"/>
                    <a:gd name="T9" fmla="*/ 10 h 15"/>
                    <a:gd name="T10" fmla="*/ 17 w 18"/>
                    <a:gd name="T11" fmla="*/ 6 h 15"/>
                    <a:gd name="T12" fmla="*/ 16 w 18"/>
                    <a:gd name="T13" fmla="*/ 2 h 15"/>
                    <a:gd name="T14" fmla="*/ 10 w 18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" h="15">
                      <a:moveTo>
                        <a:pt x="10" y="0"/>
                      </a:moveTo>
                      <a:cubicBezTo>
                        <a:pt x="8" y="0"/>
                        <a:pt x="0" y="0"/>
                        <a:pt x="1" y="2"/>
                      </a:cubicBezTo>
                      <a:cubicBezTo>
                        <a:pt x="1" y="3"/>
                        <a:pt x="3" y="7"/>
                        <a:pt x="4" y="8"/>
                      </a:cubicBezTo>
                      <a:cubicBezTo>
                        <a:pt x="6" y="11"/>
                        <a:pt x="10" y="13"/>
                        <a:pt x="13" y="15"/>
                      </a:cubicBezTo>
                      <a:cubicBezTo>
                        <a:pt x="13" y="13"/>
                        <a:pt x="13" y="11"/>
                        <a:pt x="15" y="10"/>
                      </a:cubicBezTo>
                      <a:cubicBezTo>
                        <a:pt x="17" y="9"/>
                        <a:pt x="18" y="8"/>
                        <a:pt x="17" y="6"/>
                      </a:cubicBezTo>
                      <a:cubicBezTo>
                        <a:pt x="17" y="4"/>
                        <a:pt x="17" y="3"/>
                        <a:pt x="16" y="2"/>
                      </a:cubicBezTo>
                      <a:cubicBezTo>
                        <a:pt x="14" y="1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7" name="Freeform 669">
                  <a:extLst>
                    <a:ext uri="{FF2B5EF4-FFF2-40B4-BE49-F238E27FC236}">
                      <a16:creationId xmlns:a16="http://schemas.microsoft.com/office/drawing/2014/main" id="{EB4DA488-37DF-B149-B4C0-B48C1F4FF6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81396" y="7513769"/>
                  <a:ext cx="174378" cy="224276"/>
                </a:xfrm>
                <a:custGeom>
                  <a:avLst/>
                  <a:gdLst>
                    <a:gd name="T0" fmla="*/ 21 w 22"/>
                    <a:gd name="T1" fmla="*/ 19 h 27"/>
                    <a:gd name="T2" fmla="*/ 20 w 22"/>
                    <a:gd name="T3" fmla="*/ 17 h 27"/>
                    <a:gd name="T4" fmla="*/ 19 w 22"/>
                    <a:gd name="T5" fmla="*/ 13 h 27"/>
                    <a:gd name="T6" fmla="*/ 15 w 22"/>
                    <a:gd name="T7" fmla="*/ 10 h 27"/>
                    <a:gd name="T8" fmla="*/ 14 w 22"/>
                    <a:gd name="T9" fmla="*/ 8 h 27"/>
                    <a:gd name="T10" fmla="*/ 12 w 22"/>
                    <a:gd name="T11" fmla="*/ 5 h 27"/>
                    <a:gd name="T12" fmla="*/ 5 w 22"/>
                    <a:gd name="T13" fmla="*/ 1 h 27"/>
                    <a:gd name="T14" fmla="*/ 2 w 22"/>
                    <a:gd name="T15" fmla="*/ 4 h 27"/>
                    <a:gd name="T16" fmla="*/ 4 w 22"/>
                    <a:gd name="T17" fmla="*/ 14 h 27"/>
                    <a:gd name="T18" fmla="*/ 1 w 22"/>
                    <a:gd name="T19" fmla="*/ 19 h 27"/>
                    <a:gd name="T20" fmla="*/ 0 w 22"/>
                    <a:gd name="T21" fmla="*/ 23 h 27"/>
                    <a:gd name="T22" fmla="*/ 4 w 22"/>
                    <a:gd name="T23" fmla="*/ 27 h 27"/>
                    <a:gd name="T24" fmla="*/ 6 w 22"/>
                    <a:gd name="T25" fmla="*/ 23 h 27"/>
                    <a:gd name="T26" fmla="*/ 10 w 22"/>
                    <a:gd name="T27" fmla="*/ 26 h 27"/>
                    <a:gd name="T28" fmla="*/ 20 w 22"/>
                    <a:gd name="T29" fmla="*/ 24 h 27"/>
                    <a:gd name="T30" fmla="*/ 21 w 22"/>
                    <a:gd name="T31" fmla="*/ 19 h 27"/>
                    <a:gd name="T32" fmla="*/ 21 w 22"/>
                    <a:gd name="T33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27">
                      <a:moveTo>
                        <a:pt x="21" y="19"/>
                      </a:moveTo>
                      <a:cubicBezTo>
                        <a:pt x="22" y="18"/>
                        <a:pt x="21" y="18"/>
                        <a:pt x="20" y="17"/>
                      </a:cubicBezTo>
                      <a:cubicBezTo>
                        <a:pt x="19" y="16"/>
                        <a:pt x="19" y="15"/>
                        <a:pt x="19" y="13"/>
                      </a:cubicBezTo>
                      <a:cubicBezTo>
                        <a:pt x="21" y="10"/>
                        <a:pt x="18" y="10"/>
                        <a:pt x="15" y="10"/>
                      </a:cubicBezTo>
                      <a:cubicBezTo>
                        <a:pt x="14" y="10"/>
                        <a:pt x="14" y="9"/>
                        <a:pt x="14" y="8"/>
                      </a:cubicBezTo>
                      <a:cubicBezTo>
                        <a:pt x="13" y="6"/>
                        <a:pt x="12" y="7"/>
                        <a:pt x="12" y="5"/>
                      </a:cubicBezTo>
                      <a:cubicBezTo>
                        <a:pt x="11" y="2"/>
                        <a:pt x="9" y="0"/>
                        <a:pt x="5" y="1"/>
                      </a:cubicBezTo>
                      <a:cubicBezTo>
                        <a:pt x="2" y="2"/>
                        <a:pt x="2" y="2"/>
                        <a:pt x="2" y="4"/>
                      </a:cubicBezTo>
                      <a:cubicBezTo>
                        <a:pt x="3" y="7"/>
                        <a:pt x="4" y="10"/>
                        <a:pt x="4" y="14"/>
                      </a:cubicBezTo>
                      <a:cubicBezTo>
                        <a:pt x="5" y="17"/>
                        <a:pt x="2" y="16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0" y="25"/>
                        <a:pt x="3" y="26"/>
                        <a:pt x="4" y="27"/>
                      </a:cubicBezTo>
                      <a:cubicBezTo>
                        <a:pt x="4" y="26"/>
                        <a:pt x="4" y="23"/>
                        <a:pt x="6" y="23"/>
                      </a:cubicBezTo>
                      <a:cubicBezTo>
                        <a:pt x="8" y="23"/>
                        <a:pt x="9" y="24"/>
                        <a:pt x="10" y="26"/>
                      </a:cubicBezTo>
                      <a:cubicBezTo>
                        <a:pt x="11" y="26"/>
                        <a:pt x="18" y="24"/>
                        <a:pt x="20" y="24"/>
                      </a:cubicBezTo>
                      <a:cubicBezTo>
                        <a:pt x="18" y="22"/>
                        <a:pt x="20" y="21"/>
                        <a:pt x="21" y="19"/>
                      </a:cubicBezTo>
                      <a:cubicBezTo>
                        <a:pt x="22" y="18"/>
                        <a:pt x="20" y="20"/>
                        <a:pt x="21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8" name="Freeform 670">
                  <a:extLst>
                    <a:ext uri="{FF2B5EF4-FFF2-40B4-BE49-F238E27FC236}">
                      <a16:creationId xmlns:a16="http://schemas.microsoft.com/office/drawing/2014/main" id="{6E466861-BDB1-164F-A999-9B32212BD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7501" y="7380342"/>
                  <a:ext cx="276326" cy="158983"/>
                </a:xfrm>
                <a:custGeom>
                  <a:avLst/>
                  <a:gdLst>
                    <a:gd name="T0" fmla="*/ 30 w 35"/>
                    <a:gd name="T1" fmla="*/ 3 h 19"/>
                    <a:gd name="T2" fmla="*/ 24 w 35"/>
                    <a:gd name="T3" fmla="*/ 1 h 19"/>
                    <a:gd name="T4" fmla="*/ 19 w 35"/>
                    <a:gd name="T5" fmla="*/ 4 h 19"/>
                    <a:gd name="T6" fmla="*/ 15 w 35"/>
                    <a:gd name="T7" fmla="*/ 4 h 19"/>
                    <a:gd name="T8" fmla="*/ 13 w 35"/>
                    <a:gd name="T9" fmla="*/ 6 h 19"/>
                    <a:gd name="T10" fmla="*/ 5 w 35"/>
                    <a:gd name="T11" fmla="*/ 4 h 19"/>
                    <a:gd name="T12" fmla="*/ 5 w 35"/>
                    <a:gd name="T13" fmla="*/ 7 h 19"/>
                    <a:gd name="T14" fmla="*/ 3 w 35"/>
                    <a:gd name="T15" fmla="*/ 8 h 19"/>
                    <a:gd name="T16" fmla="*/ 3 w 35"/>
                    <a:gd name="T17" fmla="*/ 15 h 19"/>
                    <a:gd name="T18" fmla="*/ 11 w 35"/>
                    <a:gd name="T19" fmla="*/ 19 h 19"/>
                    <a:gd name="T20" fmla="*/ 21 w 35"/>
                    <a:gd name="T21" fmla="*/ 17 h 19"/>
                    <a:gd name="T22" fmla="*/ 25 w 35"/>
                    <a:gd name="T23" fmla="*/ 15 h 19"/>
                    <a:gd name="T24" fmla="*/ 29 w 35"/>
                    <a:gd name="T25" fmla="*/ 9 h 19"/>
                    <a:gd name="T26" fmla="*/ 33 w 35"/>
                    <a:gd name="T27" fmla="*/ 6 h 19"/>
                    <a:gd name="T28" fmla="*/ 30 w 35"/>
                    <a:gd name="T29" fmla="*/ 3 h 19"/>
                    <a:gd name="T30" fmla="*/ 30 w 35"/>
                    <a:gd name="T3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" h="19">
                      <a:moveTo>
                        <a:pt x="30" y="3"/>
                      </a:moveTo>
                      <a:cubicBezTo>
                        <a:pt x="30" y="2"/>
                        <a:pt x="25" y="2"/>
                        <a:pt x="24" y="1"/>
                      </a:cubicBezTo>
                      <a:cubicBezTo>
                        <a:pt x="20" y="0"/>
                        <a:pt x="22" y="4"/>
                        <a:pt x="19" y="4"/>
                      </a:cubicBezTo>
                      <a:cubicBezTo>
                        <a:pt x="18" y="3"/>
                        <a:pt x="17" y="4"/>
                        <a:pt x="15" y="4"/>
                      </a:cubicBezTo>
                      <a:cubicBezTo>
                        <a:pt x="14" y="4"/>
                        <a:pt x="14" y="6"/>
                        <a:pt x="13" y="6"/>
                      </a:cubicBezTo>
                      <a:cubicBezTo>
                        <a:pt x="9" y="8"/>
                        <a:pt x="7" y="6"/>
                        <a:pt x="5" y="4"/>
                      </a:cubicBezTo>
                      <a:cubicBezTo>
                        <a:pt x="5" y="5"/>
                        <a:pt x="5" y="6"/>
                        <a:pt x="5" y="7"/>
                      </a:cubicBezTo>
                      <a:cubicBezTo>
                        <a:pt x="4" y="8"/>
                        <a:pt x="3" y="6"/>
                        <a:pt x="3" y="8"/>
                      </a:cubicBezTo>
                      <a:cubicBezTo>
                        <a:pt x="3" y="11"/>
                        <a:pt x="0" y="13"/>
                        <a:pt x="3" y="15"/>
                      </a:cubicBezTo>
                      <a:cubicBezTo>
                        <a:pt x="5" y="17"/>
                        <a:pt x="8" y="19"/>
                        <a:pt x="11" y="19"/>
                      </a:cubicBezTo>
                      <a:cubicBezTo>
                        <a:pt x="15" y="19"/>
                        <a:pt x="17" y="16"/>
                        <a:pt x="21" y="17"/>
                      </a:cubicBezTo>
                      <a:cubicBezTo>
                        <a:pt x="21" y="16"/>
                        <a:pt x="24" y="16"/>
                        <a:pt x="25" y="15"/>
                      </a:cubicBezTo>
                      <a:cubicBezTo>
                        <a:pt x="26" y="13"/>
                        <a:pt x="27" y="11"/>
                        <a:pt x="29" y="9"/>
                      </a:cubicBezTo>
                      <a:cubicBezTo>
                        <a:pt x="30" y="7"/>
                        <a:pt x="31" y="7"/>
                        <a:pt x="33" y="6"/>
                      </a:cubicBezTo>
                      <a:cubicBezTo>
                        <a:pt x="35" y="4"/>
                        <a:pt x="30" y="4"/>
                        <a:pt x="30" y="3"/>
                      </a:cubicBezTo>
                      <a:cubicBezTo>
                        <a:pt x="30" y="3"/>
                        <a:pt x="30" y="4"/>
                        <a:pt x="3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09" name="Freeform 672">
                  <a:extLst>
                    <a:ext uri="{FF2B5EF4-FFF2-40B4-BE49-F238E27FC236}">
                      <a16:creationId xmlns:a16="http://schemas.microsoft.com/office/drawing/2014/main" id="{E9BE31EB-B00F-5747-9C69-7E9F331CDA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5770" y="7723850"/>
                  <a:ext cx="118041" cy="82329"/>
                </a:xfrm>
                <a:custGeom>
                  <a:avLst/>
                  <a:gdLst>
                    <a:gd name="T0" fmla="*/ 15 w 15"/>
                    <a:gd name="T1" fmla="*/ 6 h 10"/>
                    <a:gd name="T2" fmla="*/ 10 w 15"/>
                    <a:gd name="T3" fmla="*/ 1 h 10"/>
                    <a:gd name="T4" fmla="*/ 2 w 15"/>
                    <a:gd name="T5" fmla="*/ 5 h 10"/>
                    <a:gd name="T6" fmla="*/ 1 w 15"/>
                    <a:gd name="T7" fmla="*/ 9 h 10"/>
                    <a:gd name="T8" fmla="*/ 6 w 15"/>
                    <a:gd name="T9" fmla="*/ 9 h 10"/>
                    <a:gd name="T10" fmla="*/ 11 w 15"/>
                    <a:gd name="T11" fmla="*/ 7 h 10"/>
                    <a:gd name="T12" fmla="*/ 15 w 15"/>
                    <a:gd name="T13" fmla="*/ 6 h 10"/>
                    <a:gd name="T14" fmla="*/ 15 w 15"/>
                    <a:gd name="T15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0">
                      <a:moveTo>
                        <a:pt x="15" y="6"/>
                      </a:moveTo>
                      <a:cubicBezTo>
                        <a:pt x="13" y="4"/>
                        <a:pt x="10" y="4"/>
                        <a:pt x="10" y="1"/>
                      </a:cubicBezTo>
                      <a:cubicBezTo>
                        <a:pt x="5" y="0"/>
                        <a:pt x="4" y="0"/>
                        <a:pt x="2" y="5"/>
                      </a:cubicBezTo>
                      <a:cubicBezTo>
                        <a:pt x="2" y="6"/>
                        <a:pt x="0" y="9"/>
                        <a:pt x="1" y="9"/>
                      </a:cubicBezTo>
                      <a:cubicBezTo>
                        <a:pt x="3" y="10"/>
                        <a:pt x="5" y="10"/>
                        <a:pt x="6" y="9"/>
                      </a:cubicBezTo>
                      <a:cubicBezTo>
                        <a:pt x="8" y="8"/>
                        <a:pt x="9" y="7"/>
                        <a:pt x="11" y="7"/>
                      </a:cubicBezTo>
                      <a:cubicBezTo>
                        <a:pt x="11" y="7"/>
                        <a:pt x="15" y="7"/>
                        <a:pt x="15" y="6"/>
                      </a:cubicBezTo>
                      <a:cubicBezTo>
                        <a:pt x="14" y="6"/>
                        <a:pt x="15" y="7"/>
                        <a:pt x="15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0" name="Freeform 673">
                  <a:extLst>
                    <a:ext uri="{FF2B5EF4-FFF2-40B4-BE49-F238E27FC236}">
                      <a16:creationId xmlns:a16="http://schemas.microsoft.com/office/drawing/2014/main" id="{B8C267B9-E4A2-8248-AC79-D756A63E7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13591" y="7698302"/>
                  <a:ext cx="69752" cy="150467"/>
                </a:xfrm>
                <a:custGeom>
                  <a:avLst/>
                  <a:gdLst>
                    <a:gd name="T0" fmla="*/ 6 w 9"/>
                    <a:gd name="T1" fmla="*/ 16 h 18"/>
                    <a:gd name="T2" fmla="*/ 7 w 9"/>
                    <a:gd name="T3" fmla="*/ 11 h 18"/>
                    <a:gd name="T4" fmla="*/ 6 w 9"/>
                    <a:gd name="T5" fmla="*/ 6 h 18"/>
                    <a:gd name="T6" fmla="*/ 7 w 9"/>
                    <a:gd name="T7" fmla="*/ 4 h 18"/>
                    <a:gd name="T8" fmla="*/ 3 w 9"/>
                    <a:gd name="T9" fmla="*/ 1 h 18"/>
                    <a:gd name="T10" fmla="*/ 0 w 9"/>
                    <a:gd name="T11" fmla="*/ 9 h 18"/>
                    <a:gd name="T12" fmla="*/ 4 w 9"/>
                    <a:gd name="T13" fmla="*/ 18 h 18"/>
                    <a:gd name="T14" fmla="*/ 6 w 9"/>
                    <a:gd name="T15" fmla="*/ 16 h 18"/>
                    <a:gd name="T16" fmla="*/ 6 w 9"/>
                    <a:gd name="T17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18">
                      <a:moveTo>
                        <a:pt x="6" y="16"/>
                      </a:moveTo>
                      <a:cubicBezTo>
                        <a:pt x="7" y="14"/>
                        <a:pt x="9" y="12"/>
                        <a:pt x="7" y="11"/>
                      </a:cubicBezTo>
                      <a:cubicBezTo>
                        <a:pt x="6" y="10"/>
                        <a:pt x="5" y="8"/>
                        <a:pt x="6" y="6"/>
                      </a:cubicBezTo>
                      <a:cubicBezTo>
                        <a:pt x="6" y="6"/>
                        <a:pt x="7" y="4"/>
                        <a:pt x="7" y="4"/>
                      </a:cubicBezTo>
                      <a:cubicBezTo>
                        <a:pt x="6" y="3"/>
                        <a:pt x="4" y="1"/>
                        <a:pt x="3" y="1"/>
                      </a:cubicBezTo>
                      <a:cubicBezTo>
                        <a:pt x="0" y="0"/>
                        <a:pt x="0" y="7"/>
                        <a:pt x="0" y="9"/>
                      </a:cubicBezTo>
                      <a:cubicBezTo>
                        <a:pt x="0" y="13"/>
                        <a:pt x="2" y="15"/>
                        <a:pt x="4" y="18"/>
                      </a:cubicBezTo>
                      <a:cubicBezTo>
                        <a:pt x="5" y="17"/>
                        <a:pt x="6" y="16"/>
                        <a:pt x="6" y="16"/>
                      </a:cubicBezTo>
                      <a:cubicBezTo>
                        <a:pt x="7" y="14"/>
                        <a:pt x="6" y="16"/>
                        <a:pt x="6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1" name="Freeform 674">
                  <a:extLst>
                    <a:ext uri="{FF2B5EF4-FFF2-40B4-BE49-F238E27FC236}">
                      <a16:creationId xmlns:a16="http://schemas.microsoft.com/office/drawing/2014/main" id="{5568FCEE-DAB5-7548-8CAA-F078343770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3830" y="7715336"/>
                  <a:ext cx="101944" cy="73815"/>
                </a:xfrm>
                <a:custGeom>
                  <a:avLst/>
                  <a:gdLst>
                    <a:gd name="T0" fmla="*/ 11 w 13"/>
                    <a:gd name="T1" fmla="*/ 0 h 9"/>
                    <a:gd name="T2" fmla="*/ 2 w 13"/>
                    <a:gd name="T3" fmla="*/ 2 h 9"/>
                    <a:gd name="T4" fmla="*/ 3 w 13"/>
                    <a:gd name="T5" fmla="*/ 9 h 9"/>
                    <a:gd name="T6" fmla="*/ 7 w 13"/>
                    <a:gd name="T7" fmla="*/ 8 h 9"/>
                    <a:gd name="T8" fmla="*/ 10 w 13"/>
                    <a:gd name="T9" fmla="*/ 7 h 9"/>
                    <a:gd name="T10" fmla="*/ 11 w 13"/>
                    <a:gd name="T1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9">
                      <a:moveTo>
                        <a:pt x="11" y="0"/>
                      </a:moveTo>
                      <a:cubicBezTo>
                        <a:pt x="9" y="0"/>
                        <a:pt x="2" y="0"/>
                        <a:pt x="2" y="2"/>
                      </a:cubicBezTo>
                      <a:cubicBezTo>
                        <a:pt x="0" y="4"/>
                        <a:pt x="0" y="8"/>
                        <a:pt x="3" y="9"/>
                      </a:cubicBezTo>
                      <a:cubicBezTo>
                        <a:pt x="4" y="8"/>
                        <a:pt x="6" y="9"/>
                        <a:pt x="7" y="8"/>
                      </a:cubicBezTo>
                      <a:cubicBezTo>
                        <a:pt x="8" y="8"/>
                        <a:pt x="9" y="6"/>
                        <a:pt x="10" y="7"/>
                      </a:cubicBezTo>
                      <a:cubicBezTo>
                        <a:pt x="13" y="9"/>
                        <a:pt x="11" y="1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2" name="Freeform 717">
                  <a:extLst>
                    <a:ext uri="{FF2B5EF4-FFF2-40B4-BE49-F238E27FC236}">
                      <a16:creationId xmlns:a16="http://schemas.microsoft.com/office/drawing/2014/main" id="{2424EBE9-C414-8740-9C86-5B1A19A468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7756" y="6114172"/>
                  <a:ext cx="493627" cy="899947"/>
                </a:xfrm>
                <a:custGeom>
                  <a:avLst/>
                  <a:gdLst>
                    <a:gd name="T0" fmla="*/ 61 w 63"/>
                    <a:gd name="T1" fmla="*/ 25 h 108"/>
                    <a:gd name="T2" fmla="*/ 61 w 63"/>
                    <a:gd name="T3" fmla="*/ 20 h 108"/>
                    <a:gd name="T4" fmla="*/ 61 w 63"/>
                    <a:gd name="T5" fmla="*/ 16 h 108"/>
                    <a:gd name="T6" fmla="*/ 60 w 63"/>
                    <a:gd name="T7" fmla="*/ 13 h 108"/>
                    <a:gd name="T8" fmla="*/ 60 w 63"/>
                    <a:gd name="T9" fmla="*/ 11 h 108"/>
                    <a:gd name="T10" fmla="*/ 57 w 63"/>
                    <a:gd name="T11" fmla="*/ 7 h 108"/>
                    <a:gd name="T12" fmla="*/ 51 w 63"/>
                    <a:gd name="T13" fmla="*/ 5 h 108"/>
                    <a:gd name="T14" fmla="*/ 44 w 63"/>
                    <a:gd name="T15" fmla="*/ 1 h 108"/>
                    <a:gd name="T16" fmla="*/ 44 w 63"/>
                    <a:gd name="T17" fmla="*/ 5 h 108"/>
                    <a:gd name="T18" fmla="*/ 34 w 63"/>
                    <a:gd name="T19" fmla="*/ 5 h 108"/>
                    <a:gd name="T20" fmla="*/ 34 w 63"/>
                    <a:gd name="T21" fmla="*/ 10 h 108"/>
                    <a:gd name="T22" fmla="*/ 29 w 63"/>
                    <a:gd name="T23" fmla="*/ 10 h 108"/>
                    <a:gd name="T24" fmla="*/ 27 w 63"/>
                    <a:gd name="T25" fmla="*/ 12 h 108"/>
                    <a:gd name="T26" fmla="*/ 25 w 63"/>
                    <a:gd name="T27" fmla="*/ 15 h 108"/>
                    <a:gd name="T28" fmla="*/ 25 w 63"/>
                    <a:gd name="T29" fmla="*/ 18 h 108"/>
                    <a:gd name="T30" fmla="*/ 24 w 63"/>
                    <a:gd name="T31" fmla="*/ 20 h 108"/>
                    <a:gd name="T32" fmla="*/ 20 w 63"/>
                    <a:gd name="T33" fmla="*/ 25 h 108"/>
                    <a:gd name="T34" fmla="*/ 17 w 63"/>
                    <a:gd name="T35" fmla="*/ 27 h 108"/>
                    <a:gd name="T36" fmla="*/ 16 w 63"/>
                    <a:gd name="T37" fmla="*/ 33 h 108"/>
                    <a:gd name="T38" fmla="*/ 13 w 63"/>
                    <a:gd name="T39" fmla="*/ 38 h 108"/>
                    <a:gd name="T40" fmla="*/ 15 w 63"/>
                    <a:gd name="T41" fmla="*/ 42 h 108"/>
                    <a:gd name="T42" fmla="*/ 9 w 63"/>
                    <a:gd name="T43" fmla="*/ 44 h 108"/>
                    <a:gd name="T44" fmla="*/ 5 w 63"/>
                    <a:gd name="T45" fmla="*/ 51 h 108"/>
                    <a:gd name="T46" fmla="*/ 6 w 63"/>
                    <a:gd name="T47" fmla="*/ 57 h 108"/>
                    <a:gd name="T48" fmla="*/ 8 w 63"/>
                    <a:gd name="T49" fmla="*/ 63 h 108"/>
                    <a:gd name="T50" fmla="*/ 7 w 63"/>
                    <a:gd name="T51" fmla="*/ 67 h 108"/>
                    <a:gd name="T52" fmla="*/ 7 w 63"/>
                    <a:gd name="T53" fmla="*/ 74 h 108"/>
                    <a:gd name="T54" fmla="*/ 4 w 63"/>
                    <a:gd name="T55" fmla="*/ 78 h 108"/>
                    <a:gd name="T56" fmla="*/ 3 w 63"/>
                    <a:gd name="T57" fmla="*/ 83 h 108"/>
                    <a:gd name="T58" fmla="*/ 0 w 63"/>
                    <a:gd name="T59" fmla="*/ 82 h 108"/>
                    <a:gd name="T60" fmla="*/ 4 w 63"/>
                    <a:gd name="T61" fmla="*/ 90 h 108"/>
                    <a:gd name="T62" fmla="*/ 7 w 63"/>
                    <a:gd name="T63" fmla="*/ 97 h 108"/>
                    <a:gd name="T64" fmla="*/ 8 w 63"/>
                    <a:gd name="T65" fmla="*/ 102 h 108"/>
                    <a:gd name="T66" fmla="*/ 10 w 63"/>
                    <a:gd name="T67" fmla="*/ 107 h 108"/>
                    <a:gd name="T68" fmla="*/ 14 w 63"/>
                    <a:gd name="T69" fmla="*/ 108 h 108"/>
                    <a:gd name="T70" fmla="*/ 15 w 63"/>
                    <a:gd name="T71" fmla="*/ 105 h 108"/>
                    <a:gd name="T72" fmla="*/ 24 w 63"/>
                    <a:gd name="T73" fmla="*/ 101 h 108"/>
                    <a:gd name="T74" fmla="*/ 27 w 63"/>
                    <a:gd name="T75" fmla="*/ 92 h 108"/>
                    <a:gd name="T76" fmla="*/ 26 w 63"/>
                    <a:gd name="T77" fmla="*/ 87 h 108"/>
                    <a:gd name="T78" fmla="*/ 28 w 63"/>
                    <a:gd name="T79" fmla="*/ 84 h 108"/>
                    <a:gd name="T80" fmla="*/ 32 w 63"/>
                    <a:gd name="T81" fmla="*/ 82 h 108"/>
                    <a:gd name="T82" fmla="*/ 32 w 63"/>
                    <a:gd name="T83" fmla="*/ 81 h 108"/>
                    <a:gd name="T84" fmla="*/ 35 w 63"/>
                    <a:gd name="T85" fmla="*/ 80 h 108"/>
                    <a:gd name="T86" fmla="*/ 34 w 63"/>
                    <a:gd name="T87" fmla="*/ 78 h 108"/>
                    <a:gd name="T88" fmla="*/ 36 w 63"/>
                    <a:gd name="T89" fmla="*/ 77 h 108"/>
                    <a:gd name="T90" fmla="*/ 35 w 63"/>
                    <a:gd name="T91" fmla="*/ 73 h 108"/>
                    <a:gd name="T92" fmla="*/ 29 w 63"/>
                    <a:gd name="T93" fmla="*/ 66 h 108"/>
                    <a:gd name="T94" fmla="*/ 30 w 63"/>
                    <a:gd name="T95" fmla="*/ 60 h 108"/>
                    <a:gd name="T96" fmla="*/ 30 w 63"/>
                    <a:gd name="T97" fmla="*/ 56 h 108"/>
                    <a:gd name="T98" fmla="*/ 33 w 63"/>
                    <a:gd name="T99" fmla="*/ 53 h 108"/>
                    <a:gd name="T100" fmla="*/ 39 w 63"/>
                    <a:gd name="T101" fmla="*/ 48 h 108"/>
                    <a:gd name="T102" fmla="*/ 49 w 63"/>
                    <a:gd name="T103" fmla="*/ 41 h 108"/>
                    <a:gd name="T104" fmla="*/ 50 w 63"/>
                    <a:gd name="T105" fmla="*/ 35 h 108"/>
                    <a:gd name="T106" fmla="*/ 50 w 63"/>
                    <a:gd name="T107" fmla="*/ 32 h 108"/>
                    <a:gd name="T108" fmla="*/ 54 w 63"/>
                    <a:gd name="T109" fmla="*/ 30 h 108"/>
                    <a:gd name="T110" fmla="*/ 58 w 63"/>
                    <a:gd name="T111" fmla="*/ 29 h 108"/>
                    <a:gd name="T112" fmla="*/ 60 w 63"/>
                    <a:gd name="T113" fmla="*/ 28 h 108"/>
                    <a:gd name="T114" fmla="*/ 63 w 63"/>
                    <a:gd name="T115" fmla="*/ 28 h 108"/>
                    <a:gd name="T116" fmla="*/ 61 w 63"/>
                    <a:gd name="T117" fmla="*/ 25 h 108"/>
                    <a:gd name="T118" fmla="*/ 61 w 63"/>
                    <a:gd name="T119" fmla="*/ 25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3" h="108">
                      <a:moveTo>
                        <a:pt x="61" y="25"/>
                      </a:moveTo>
                      <a:cubicBezTo>
                        <a:pt x="60" y="24"/>
                        <a:pt x="62" y="22"/>
                        <a:pt x="61" y="20"/>
                      </a:cubicBezTo>
                      <a:cubicBezTo>
                        <a:pt x="60" y="18"/>
                        <a:pt x="61" y="18"/>
                        <a:pt x="61" y="16"/>
                      </a:cubicBezTo>
                      <a:cubicBezTo>
                        <a:pt x="61" y="15"/>
                        <a:pt x="60" y="14"/>
                        <a:pt x="60" y="13"/>
                      </a:cubicBezTo>
                      <a:cubicBezTo>
                        <a:pt x="59" y="12"/>
                        <a:pt x="60" y="12"/>
                        <a:pt x="60" y="11"/>
                      </a:cubicBezTo>
                      <a:cubicBezTo>
                        <a:pt x="59" y="9"/>
                        <a:pt x="59" y="8"/>
                        <a:pt x="57" y="7"/>
                      </a:cubicBezTo>
                      <a:cubicBezTo>
                        <a:pt x="55" y="6"/>
                        <a:pt x="53" y="6"/>
                        <a:pt x="51" y="5"/>
                      </a:cubicBezTo>
                      <a:cubicBezTo>
                        <a:pt x="49" y="3"/>
                        <a:pt x="47" y="0"/>
                        <a:pt x="44" y="1"/>
                      </a:cubicBezTo>
                      <a:cubicBezTo>
                        <a:pt x="43" y="1"/>
                        <a:pt x="44" y="4"/>
                        <a:pt x="44" y="5"/>
                      </a:cubicBezTo>
                      <a:cubicBezTo>
                        <a:pt x="43" y="8"/>
                        <a:pt x="37" y="6"/>
                        <a:pt x="34" y="5"/>
                      </a:cubicBezTo>
                      <a:cubicBezTo>
                        <a:pt x="34" y="7"/>
                        <a:pt x="34" y="8"/>
                        <a:pt x="34" y="10"/>
                      </a:cubicBezTo>
                      <a:cubicBezTo>
                        <a:pt x="33" y="10"/>
                        <a:pt x="31" y="9"/>
                        <a:pt x="29" y="10"/>
                      </a:cubicBezTo>
                      <a:cubicBezTo>
                        <a:pt x="28" y="10"/>
                        <a:pt x="28" y="11"/>
                        <a:pt x="27" y="12"/>
                      </a:cubicBezTo>
                      <a:cubicBezTo>
                        <a:pt x="27" y="13"/>
                        <a:pt x="25" y="14"/>
                        <a:pt x="25" y="15"/>
                      </a:cubicBezTo>
                      <a:cubicBezTo>
                        <a:pt x="24" y="16"/>
                        <a:pt x="26" y="18"/>
                        <a:pt x="25" y="18"/>
                      </a:cubicBezTo>
                      <a:cubicBezTo>
                        <a:pt x="25" y="19"/>
                        <a:pt x="24" y="19"/>
                        <a:pt x="24" y="20"/>
                      </a:cubicBezTo>
                      <a:cubicBezTo>
                        <a:pt x="22" y="21"/>
                        <a:pt x="20" y="23"/>
                        <a:pt x="20" y="25"/>
                      </a:cubicBezTo>
                      <a:cubicBezTo>
                        <a:pt x="20" y="27"/>
                        <a:pt x="18" y="25"/>
                        <a:pt x="17" y="27"/>
                      </a:cubicBezTo>
                      <a:cubicBezTo>
                        <a:pt x="17" y="29"/>
                        <a:pt x="17" y="31"/>
                        <a:pt x="16" y="33"/>
                      </a:cubicBezTo>
                      <a:cubicBezTo>
                        <a:pt x="16" y="35"/>
                        <a:pt x="13" y="36"/>
                        <a:pt x="13" y="38"/>
                      </a:cubicBezTo>
                      <a:cubicBezTo>
                        <a:pt x="13" y="39"/>
                        <a:pt x="16" y="41"/>
                        <a:pt x="15" y="42"/>
                      </a:cubicBezTo>
                      <a:cubicBezTo>
                        <a:pt x="13" y="44"/>
                        <a:pt x="11" y="43"/>
                        <a:pt x="9" y="44"/>
                      </a:cubicBezTo>
                      <a:cubicBezTo>
                        <a:pt x="6" y="45"/>
                        <a:pt x="5" y="48"/>
                        <a:pt x="5" y="51"/>
                      </a:cubicBezTo>
                      <a:cubicBezTo>
                        <a:pt x="6" y="53"/>
                        <a:pt x="6" y="55"/>
                        <a:pt x="6" y="57"/>
                      </a:cubicBezTo>
                      <a:cubicBezTo>
                        <a:pt x="6" y="60"/>
                        <a:pt x="4" y="61"/>
                        <a:pt x="8" y="63"/>
                      </a:cubicBezTo>
                      <a:cubicBezTo>
                        <a:pt x="10" y="65"/>
                        <a:pt x="9" y="66"/>
                        <a:pt x="7" y="67"/>
                      </a:cubicBezTo>
                      <a:cubicBezTo>
                        <a:pt x="6" y="68"/>
                        <a:pt x="8" y="72"/>
                        <a:pt x="7" y="74"/>
                      </a:cubicBezTo>
                      <a:cubicBezTo>
                        <a:pt x="7" y="76"/>
                        <a:pt x="4" y="76"/>
                        <a:pt x="4" y="78"/>
                      </a:cubicBezTo>
                      <a:cubicBezTo>
                        <a:pt x="4" y="79"/>
                        <a:pt x="4" y="83"/>
                        <a:pt x="3" y="83"/>
                      </a:cubicBezTo>
                      <a:cubicBezTo>
                        <a:pt x="3" y="83"/>
                        <a:pt x="1" y="82"/>
                        <a:pt x="0" y="82"/>
                      </a:cubicBezTo>
                      <a:cubicBezTo>
                        <a:pt x="0" y="86"/>
                        <a:pt x="4" y="87"/>
                        <a:pt x="4" y="90"/>
                      </a:cubicBezTo>
                      <a:cubicBezTo>
                        <a:pt x="3" y="91"/>
                        <a:pt x="6" y="96"/>
                        <a:pt x="7" y="97"/>
                      </a:cubicBezTo>
                      <a:cubicBezTo>
                        <a:pt x="9" y="99"/>
                        <a:pt x="8" y="100"/>
                        <a:pt x="8" y="102"/>
                      </a:cubicBezTo>
                      <a:cubicBezTo>
                        <a:pt x="8" y="103"/>
                        <a:pt x="10" y="105"/>
                        <a:pt x="10" y="107"/>
                      </a:cubicBezTo>
                      <a:cubicBezTo>
                        <a:pt x="9" y="108"/>
                        <a:pt x="13" y="107"/>
                        <a:pt x="14" y="108"/>
                      </a:cubicBezTo>
                      <a:cubicBezTo>
                        <a:pt x="16" y="108"/>
                        <a:pt x="15" y="107"/>
                        <a:pt x="15" y="105"/>
                      </a:cubicBezTo>
                      <a:cubicBezTo>
                        <a:pt x="15" y="100"/>
                        <a:pt x="23" y="104"/>
                        <a:pt x="24" y="101"/>
                      </a:cubicBezTo>
                      <a:cubicBezTo>
                        <a:pt x="25" y="98"/>
                        <a:pt x="26" y="95"/>
                        <a:pt x="27" y="92"/>
                      </a:cubicBezTo>
                      <a:cubicBezTo>
                        <a:pt x="27" y="90"/>
                        <a:pt x="27" y="88"/>
                        <a:pt x="26" y="87"/>
                      </a:cubicBezTo>
                      <a:cubicBezTo>
                        <a:pt x="25" y="85"/>
                        <a:pt x="26" y="85"/>
                        <a:pt x="28" y="84"/>
                      </a:cubicBezTo>
                      <a:cubicBezTo>
                        <a:pt x="29" y="84"/>
                        <a:pt x="32" y="83"/>
                        <a:pt x="32" y="82"/>
                      </a:cubicBezTo>
                      <a:cubicBezTo>
                        <a:pt x="32" y="82"/>
                        <a:pt x="32" y="81"/>
                        <a:pt x="32" y="81"/>
                      </a:cubicBezTo>
                      <a:cubicBezTo>
                        <a:pt x="33" y="81"/>
                        <a:pt x="35" y="81"/>
                        <a:pt x="35" y="80"/>
                      </a:cubicBezTo>
                      <a:cubicBezTo>
                        <a:pt x="35" y="79"/>
                        <a:pt x="34" y="79"/>
                        <a:pt x="34" y="78"/>
                      </a:cubicBezTo>
                      <a:cubicBezTo>
                        <a:pt x="35" y="78"/>
                        <a:pt x="36" y="77"/>
                        <a:pt x="36" y="77"/>
                      </a:cubicBezTo>
                      <a:cubicBezTo>
                        <a:pt x="38" y="75"/>
                        <a:pt x="37" y="74"/>
                        <a:pt x="35" y="73"/>
                      </a:cubicBezTo>
                      <a:cubicBezTo>
                        <a:pt x="33" y="71"/>
                        <a:pt x="29" y="70"/>
                        <a:pt x="29" y="66"/>
                      </a:cubicBezTo>
                      <a:cubicBezTo>
                        <a:pt x="29" y="64"/>
                        <a:pt x="29" y="62"/>
                        <a:pt x="30" y="60"/>
                      </a:cubicBezTo>
                      <a:cubicBezTo>
                        <a:pt x="31" y="58"/>
                        <a:pt x="31" y="58"/>
                        <a:pt x="30" y="56"/>
                      </a:cubicBezTo>
                      <a:cubicBezTo>
                        <a:pt x="29" y="56"/>
                        <a:pt x="33" y="53"/>
                        <a:pt x="33" y="53"/>
                      </a:cubicBezTo>
                      <a:cubicBezTo>
                        <a:pt x="35" y="51"/>
                        <a:pt x="36" y="49"/>
                        <a:pt x="39" y="48"/>
                      </a:cubicBezTo>
                      <a:cubicBezTo>
                        <a:pt x="42" y="47"/>
                        <a:pt x="47" y="44"/>
                        <a:pt x="49" y="41"/>
                      </a:cubicBezTo>
                      <a:cubicBezTo>
                        <a:pt x="51" y="38"/>
                        <a:pt x="46" y="36"/>
                        <a:pt x="50" y="35"/>
                      </a:cubicBezTo>
                      <a:cubicBezTo>
                        <a:pt x="52" y="34"/>
                        <a:pt x="51" y="34"/>
                        <a:pt x="50" y="32"/>
                      </a:cubicBezTo>
                      <a:cubicBezTo>
                        <a:pt x="50" y="31"/>
                        <a:pt x="53" y="30"/>
                        <a:pt x="54" y="30"/>
                      </a:cubicBezTo>
                      <a:cubicBezTo>
                        <a:pt x="56" y="28"/>
                        <a:pt x="57" y="27"/>
                        <a:pt x="58" y="29"/>
                      </a:cubicBezTo>
                      <a:cubicBezTo>
                        <a:pt x="59" y="29"/>
                        <a:pt x="60" y="28"/>
                        <a:pt x="60" y="28"/>
                      </a:cubicBezTo>
                      <a:cubicBezTo>
                        <a:pt x="61" y="28"/>
                        <a:pt x="62" y="28"/>
                        <a:pt x="63" y="28"/>
                      </a:cubicBezTo>
                      <a:cubicBezTo>
                        <a:pt x="63" y="27"/>
                        <a:pt x="62" y="27"/>
                        <a:pt x="61" y="25"/>
                      </a:cubicBezTo>
                      <a:cubicBezTo>
                        <a:pt x="60" y="24"/>
                        <a:pt x="61" y="26"/>
                        <a:pt x="6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3" name="Freeform 718">
                  <a:extLst>
                    <a:ext uri="{FF2B5EF4-FFF2-40B4-BE49-F238E27FC236}">
                      <a16:creationId xmlns:a16="http://schemas.microsoft.com/office/drawing/2014/main" id="{533C9CA2-48AC-D348-86EA-71453BAD5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9930" y="6046038"/>
                  <a:ext cx="423876" cy="701220"/>
                </a:xfrm>
                <a:custGeom>
                  <a:avLst/>
                  <a:gdLst>
                    <a:gd name="T0" fmla="*/ 53 w 54"/>
                    <a:gd name="T1" fmla="*/ 59 h 84"/>
                    <a:gd name="T2" fmla="*/ 47 w 54"/>
                    <a:gd name="T3" fmla="*/ 55 h 84"/>
                    <a:gd name="T4" fmla="*/ 49 w 54"/>
                    <a:gd name="T5" fmla="*/ 51 h 84"/>
                    <a:gd name="T6" fmla="*/ 44 w 54"/>
                    <a:gd name="T7" fmla="*/ 44 h 84"/>
                    <a:gd name="T8" fmla="*/ 46 w 54"/>
                    <a:gd name="T9" fmla="*/ 43 h 84"/>
                    <a:gd name="T10" fmla="*/ 44 w 54"/>
                    <a:gd name="T11" fmla="*/ 38 h 84"/>
                    <a:gd name="T12" fmla="*/ 45 w 54"/>
                    <a:gd name="T13" fmla="*/ 36 h 84"/>
                    <a:gd name="T14" fmla="*/ 44 w 54"/>
                    <a:gd name="T15" fmla="*/ 32 h 84"/>
                    <a:gd name="T16" fmla="*/ 42 w 54"/>
                    <a:gd name="T17" fmla="*/ 26 h 84"/>
                    <a:gd name="T18" fmla="*/ 45 w 54"/>
                    <a:gd name="T19" fmla="*/ 23 h 84"/>
                    <a:gd name="T20" fmla="*/ 44 w 54"/>
                    <a:gd name="T21" fmla="*/ 19 h 84"/>
                    <a:gd name="T22" fmla="*/ 38 w 54"/>
                    <a:gd name="T23" fmla="*/ 13 h 84"/>
                    <a:gd name="T24" fmla="*/ 40 w 54"/>
                    <a:gd name="T25" fmla="*/ 12 h 84"/>
                    <a:gd name="T26" fmla="*/ 39 w 54"/>
                    <a:gd name="T27" fmla="*/ 10 h 84"/>
                    <a:gd name="T28" fmla="*/ 41 w 54"/>
                    <a:gd name="T29" fmla="*/ 3 h 84"/>
                    <a:gd name="T30" fmla="*/ 37 w 54"/>
                    <a:gd name="T31" fmla="*/ 1 h 84"/>
                    <a:gd name="T32" fmla="*/ 34 w 54"/>
                    <a:gd name="T33" fmla="*/ 0 h 84"/>
                    <a:gd name="T34" fmla="*/ 29 w 54"/>
                    <a:gd name="T35" fmla="*/ 1 h 84"/>
                    <a:gd name="T36" fmla="*/ 25 w 54"/>
                    <a:gd name="T37" fmla="*/ 5 h 84"/>
                    <a:gd name="T38" fmla="*/ 24 w 54"/>
                    <a:gd name="T39" fmla="*/ 10 h 84"/>
                    <a:gd name="T40" fmla="*/ 21 w 54"/>
                    <a:gd name="T41" fmla="*/ 13 h 84"/>
                    <a:gd name="T42" fmla="*/ 17 w 54"/>
                    <a:gd name="T43" fmla="*/ 11 h 84"/>
                    <a:gd name="T44" fmla="*/ 14 w 54"/>
                    <a:gd name="T45" fmla="*/ 12 h 84"/>
                    <a:gd name="T46" fmla="*/ 7 w 54"/>
                    <a:gd name="T47" fmla="*/ 10 h 84"/>
                    <a:gd name="T48" fmla="*/ 4 w 54"/>
                    <a:gd name="T49" fmla="*/ 7 h 84"/>
                    <a:gd name="T50" fmla="*/ 0 w 54"/>
                    <a:gd name="T51" fmla="*/ 9 h 84"/>
                    <a:gd name="T52" fmla="*/ 8 w 54"/>
                    <a:gd name="T53" fmla="*/ 14 h 84"/>
                    <a:gd name="T54" fmla="*/ 12 w 54"/>
                    <a:gd name="T55" fmla="*/ 16 h 84"/>
                    <a:gd name="T56" fmla="*/ 14 w 54"/>
                    <a:gd name="T57" fmla="*/ 19 h 84"/>
                    <a:gd name="T58" fmla="*/ 14 w 54"/>
                    <a:gd name="T59" fmla="*/ 21 h 84"/>
                    <a:gd name="T60" fmla="*/ 15 w 54"/>
                    <a:gd name="T61" fmla="*/ 24 h 84"/>
                    <a:gd name="T62" fmla="*/ 15 w 54"/>
                    <a:gd name="T63" fmla="*/ 27 h 84"/>
                    <a:gd name="T64" fmla="*/ 16 w 54"/>
                    <a:gd name="T65" fmla="*/ 29 h 84"/>
                    <a:gd name="T66" fmla="*/ 15 w 54"/>
                    <a:gd name="T67" fmla="*/ 33 h 84"/>
                    <a:gd name="T68" fmla="*/ 17 w 54"/>
                    <a:gd name="T69" fmla="*/ 36 h 84"/>
                    <a:gd name="T70" fmla="*/ 21 w 54"/>
                    <a:gd name="T71" fmla="*/ 38 h 84"/>
                    <a:gd name="T72" fmla="*/ 22 w 54"/>
                    <a:gd name="T73" fmla="*/ 41 h 84"/>
                    <a:gd name="T74" fmla="*/ 23 w 54"/>
                    <a:gd name="T75" fmla="*/ 44 h 84"/>
                    <a:gd name="T76" fmla="*/ 20 w 54"/>
                    <a:gd name="T77" fmla="*/ 44 h 84"/>
                    <a:gd name="T78" fmla="*/ 16 w 54"/>
                    <a:gd name="T79" fmla="*/ 49 h 84"/>
                    <a:gd name="T80" fmla="*/ 13 w 54"/>
                    <a:gd name="T81" fmla="*/ 51 h 84"/>
                    <a:gd name="T82" fmla="*/ 10 w 54"/>
                    <a:gd name="T83" fmla="*/ 54 h 84"/>
                    <a:gd name="T84" fmla="*/ 4 w 54"/>
                    <a:gd name="T85" fmla="*/ 57 h 84"/>
                    <a:gd name="T86" fmla="*/ 2 w 54"/>
                    <a:gd name="T87" fmla="*/ 62 h 84"/>
                    <a:gd name="T88" fmla="*/ 4 w 54"/>
                    <a:gd name="T89" fmla="*/ 67 h 84"/>
                    <a:gd name="T90" fmla="*/ 4 w 54"/>
                    <a:gd name="T91" fmla="*/ 73 h 84"/>
                    <a:gd name="T92" fmla="*/ 4 w 54"/>
                    <a:gd name="T93" fmla="*/ 78 h 84"/>
                    <a:gd name="T94" fmla="*/ 7 w 54"/>
                    <a:gd name="T95" fmla="*/ 80 h 84"/>
                    <a:gd name="T96" fmla="*/ 5 w 54"/>
                    <a:gd name="T97" fmla="*/ 81 h 84"/>
                    <a:gd name="T98" fmla="*/ 8 w 54"/>
                    <a:gd name="T99" fmla="*/ 79 h 84"/>
                    <a:gd name="T100" fmla="*/ 8 w 54"/>
                    <a:gd name="T101" fmla="*/ 83 h 84"/>
                    <a:gd name="T102" fmla="*/ 11 w 54"/>
                    <a:gd name="T103" fmla="*/ 80 h 84"/>
                    <a:gd name="T104" fmla="*/ 11 w 54"/>
                    <a:gd name="T105" fmla="*/ 83 h 84"/>
                    <a:gd name="T106" fmla="*/ 23 w 54"/>
                    <a:gd name="T107" fmla="*/ 80 h 84"/>
                    <a:gd name="T108" fmla="*/ 36 w 54"/>
                    <a:gd name="T109" fmla="*/ 78 h 84"/>
                    <a:gd name="T110" fmla="*/ 46 w 54"/>
                    <a:gd name="T111" fmla="*/ 68 h 84"/>
                    <a:gd name="T112" fmla="*/ 53 w 54"/>
                    <a:gd name="T113" fmla="*/ 59 h 84"/>
                    <a:gd name="T114" fmla="*/ 53 w 54"/>
                    <a:gd name="T115" fmla="*/ 59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" h="84">
                      <a:moveTo>
                        <a:pt x="53" y="59"/>
                      </a:moveTo>
                      <a:cubicBezTo>
                        <a:pt x="52" y="57"/>
                        <a:pt x="49" y="56"/>
                        <a:pt x="47" y="55"/>
                      </a:cubicBezTo>
                      <a:cubicBezTo>
                        <a:pt x="44" y="53"/>
                        <a:pt x="48" y="53"/>
                        <a:pt x="49" y="51"/>
                      </a:cubicBezTo>
                      <a:cubicBezTo>
                        <a:pt x="49" y="51"/>
                        <a:pt x="45" y="45"/>
                        <a:pt x="44" y="44"/>
                      </a:cubicBezTo>
                      <a:cubicBezTo>
                        <a:pt x="44" y="44"/>
                        <a:pt x="46" y="43"/>
                        <a:pt x="46" y="43"/>
                      </a:cubicBezTo>
                      <a:cubicBezTo>
                        <a:pt x="46" y="42"/>
                        <a:pt x="44" y="39"/>
                        <a:pt x="44" y="38"/>
                      </a:cubicBezTo>
                      <a:cubicBezTo>
                        <a:pt x="44" y="37"/>
                        <a:pt x="45" y="37"/>
                        <a:pt x="45" y="36"/>
                      </a:cubicBezTo>
                      <a:cubicBezTo>
                        <a:pt x="46" y="35"/>
                        <a:pt x="44" y="33"/>
                        <a:pt x="44" y="32"/>
                      </a:cubicBezTo>
                      <a:cubicBezTo>
                        <a:pt x="42" y="30"/>
                        <a:pt x="40" y="28"/>
                        <a:pt x="42" y="26"/>
                      </a:cubicBezTo>
                      <a:cubicBezTo>
                        <a:pt x="43" y="25"/>
                        <a:pt x="45" y="24"/>
                        <a:pt x="45" y="23"/>
                      </a:cubicBezTo>
                      <a:cubicBezTo>
                        <a:pt x="46" y="21"/>
                        <a:pt x="44" y="20"/>
                        <a:pt x="44" y="19"/>
                      </a:cubicBezTo>
                      <a:cubicBezTo>
                        <a:pt x="43" y="18"/>
                        <a:pt x="36" y="15"/>
                        <a:pt x="38" y="13"/>
                      </a:cubicBezTo>
                      <a:cubicBezTo>
                        <a:pt x="38" y="13"/>
                        <a:pt x="40" y="12"/>
                        <a:pt x="40" y="12"/>
                      </a:cubicBezTo>
                      <a:cubicBezTo>
                        <a:pt x="40" y="12"/>
                        <a:pt x="37" y="10"/>
                        <a:pt x="39" y="10"/>
                      </a:cubicBezTo>
                      <a:cubicBezTo>
                        <a:pt x="42" y="10"/>
                        <a:pt x="44" y="5"/>
                        <a:pt x="41" y="3"/>
                      </a:cubicBezTo>
                      <a:cubicBezTo>
                        <a:pt x="40" y="2"/>
                        <a:pt x="38" y="2"/>
                        <a:pt x="37" y="1"/>
                      </a:cubicBezTo>
                      <a:cubicBezTo>
                        <a:pt x="36" y="0"/>
                        <a:pt x="35" y="0"/>
                        <a:pt x="34" y="0"/>
                      </a:cubicBezTo>
                      <a:cubicBezTo>
                        <a:pt x="32" y="1"/>
                        <a:pt x="31" y="0"/>
                        <a:pt x="29" y="1"/>
                      </a:cubicBezTo>
                      <a:cubicBezTo>
                        <a:pt x="28" y="2"/>
                        <a:pt x="26" y="4"/>
                        <a:pt x="25" y="5"/>
                      </a:cubicBezTo>
                      <a:cubicBezTo>
                        <a:pt x="25" y="6"/>
                        <a:pt x="25" y="10"/>
                        <a:pt x="24" y="10"/>
                      </a:cubicBezTo>
                      <a:cubicBezTo>
                        <a:pt x="23" y="11"/>
                        <a:pt x="22" y="12"/>
                        <a:pt x="21" y="13"/>
                      </a:cubicBezTo>
                      <a:cubicBezTo>
                        <a:pt x="20" y="13"/>
                        <a:pt x="18" y="11"/>
                        <a:pt x="17" y="11"/>
                      </a:cubicBezTo>
                      <a:cubicBezTo>
                        <a:pt x="16" y="11"/>
                        <a:pt x="15" y="12"/>
                        <a:pt x="14" y="12"/>
                      </a:cubicBezTo>
                      <a:cubicBezTo>
                        <a:pt x="11" y="13"/>
                        <a:pt x="9" y="12"/>
                        <a:pt x="7" y="10"/>
                      </a:cubicBezTo>
                      <a:cubicBezTo>
                        <a:pt x="7" y="9"/>
                        <a:pt x="5" y="7"/>
                        <a:pt x="4" y="7"/>
                      </a:cubicBezTo>
                      <a:cubicBezTo>
                        <a:pt x="3" y="7"/>
                        <a:pt x="1" y="9"/>
                        <a:pt x="0" y="9"/>
                      </a:cubicBezTo>
                      <a:cubicBezTo>
                        <a:pt x="2" y="11"/>
                        <a:pt x="5" y="13"/>
                        <a:pt x="8" y="14"/>
                      </a:cubicBezTo>
                      <a:cubicBezTo>
                        <a:pt x="9" y="14"/>
                        <a:pt x="11" y="15"/>
                        <a:pt x="12" y="16"/>
                      </a:cubicBezTo>
                      <a:cubicBezTo>
                        <a:pt x="13" y="17"/>
                        <a:pt x="13" y="18"/>
                        <a:pt x="14" y="19"/>
                      </a:cubicBezTo>
                      <a:cubicBezTo>
                        <a:pt x="14" y="20"/>
                        <a:pt x="13" y="20"/>
                        <a:pt x="14" y="21"/>
                      </a:cubicBezTo>
                      <a:cubicBezTo>
                        <a:pt x="14" y="22"/>
                        <a:pt x="16" y="23"/>
                        <a:pt x="15" y="24"/>
                      </a:cubicBezTo>
                      <a:cubicBezTo>
                        <a:pt x="15" y="25"/>
                        <a:pt x="14" y="26"/>
                        <a:pt x="15" y="27"/>
                      </a:cubicBezTo>
                      <a:cubicBezTo>
                        <a:pt x="15" y="27"/>
                        <a:pt x="16" y="29"/>
                        <a:pt x="16" y="29"/>
                      </a:cubicBezTo>
                      <a:cubicBezTo>
                        <a:pt x="15" y="30"/>
                        <a:pt x="15" y="32"/>
                        <a:pt x="15" y="33"/>
                      </a:cubicBezTo>
                      <a:cubicBezTo>
                        <a:pt x="15" y="33"/>
                        <a:pt x="17" y="36"/>
                        <a:pt x="17" y="36"/>
                      </a:cubicBezTo>
                      <a:cubicBezTo>
                        <a:pt x="18" y="37"/>
                        <a:pt x="20" y="38"/>
                        <a:pt x="21" y="38"/>
                      </a:cubicBezTo>
                      <a:cubicBezTo>
                        <a:pt x="22" y="39"/>
                        <a:pt x="22" y="40"/>
                        <a:pt x="22" y="41"/>
                      </a:cubicBezTo>
                      <a:cubicBezTo>
                        <a:pt x="22" y="42"/>
                        <a:pt x="23" y="43"/>
                        <a:pt x="23" y="44"/>
                      </a:cubicBezTo>
                      <a:cubicBezTo>
                        <a:pt x="23" y="45"/>
                        <a:pt x="21" y="44"/>
                        <a:pt x="20" y="44"/>
                      </a:cubicBezTo>
                      <a:cubicBezTo>
                        <a:pt x="19" y="44"/>
                        <a:pt x="16" y="48"/>
                        <a:pt x="16" y="49"/>
                      </a:cubicBezTo>
                      <a:cubicBezTo>
                        <a:pt x="15" y="50"/>
                        <a:pt x="14" y="50"/>
                        <a:pt x="13" y="51"/>
                      </a:cubicBezTo>
                      <a:cubicBezTo>
                        <a:pt x="12" y="52"/>
                        <a:pt x="11" y="53"/>
                        <a:pt x="10" y="54"/>
                      </a:cubicBezTo>
                      <a:cubicBezTo>
                        <a:pt x="9" y="54"/>
                        <a:pt x="4" y="58"/>
                        <a:pt x="4" y="57"/>
                      </a:cubicBezTo>
                      <a:cubicBezTo>
                        <a:pt x="4" y="59"/>
                        <a:pt x="2" y="60"/>
                        <a:pt x="2" y="62"/>
                      </a:cubicBezTo>
                      <a:cubicBezTo>
                        <a:pt x="3" y="64"/>
                        <a:pt x="2" y="67"/>
                        <a:pt x="4" y="67"/>
                      </a:cubicBezTo>
                      <a:cubicBezTo>
                        <a:pt x="5" y="67"/>
                        <a:pt x="4" y="72"/>
                        <a:pt x="4" y="73"/>
                      </a:cubicBezTo>
                      <a:cubicBezTo>
                        <a:pt x="4" y="75"/>
                        <a:pt x="2" y="77"/>
                        <a:pt x="4" y="78"/>
                      </a:cubicBezTo>
                      <a:cubicBezTo>
                        <a:pt x="4" y="78"/>
                        <a:pt x="8" y="79"/>
                        <a:pt x="7" y="80"/>
                      </a:cubicBezTo>
                      <a:cubicBezTo>
                        <a:pt x="7" y="80"/>
                        <a:pt x="5" y="81"/>
                        <a:pt x="5" y="81"/>
                      </a:cubicBezTo>
                      <a:cubicBezTo>
                        <a:pt x="7" y="81"/>
                        <a:pt x="7" y="79"/>
                        <a:pt x="8" y="79"/>
                      </a:cubicBezTo>
                      <a:cubicBezTo>
                        <a:pt x="10" y="78"/>
                        <a:pt x="8" y="83"/>
                        <a:pt x="8" y="83"/>
                      </a:cubicBezTo>
                      <a:cubicBezTo>
                        <a:pt x="8" y="83"/>
                        <a:pt x="11" y="80"/>
                        <a:pt x="11" y="80"/>
                      </a:cubicBezTo>
                      <a:cubicBezTo>
                        <a:pt x="12" y="79"/>
                        <a:pt x="11" y="83"/>
                        <a:pt x="11" y="83"/>
                      </a:cubicBezTo>
                      <a:cubicBezTo>
                        <a:pt x="14" y="84"/>
                        <a:pt x="20" y="81"/>
                        <a:pt x="23" y="80"/>
                      </a:cubicBezTo>
                      <a:cubicBezTo>
                        <a:pt x="27" y="79"/>
                        <a:pt x="31" y="79"/>
                        <a:pt x="36" y="78"/>
                      </a:cubicBezTo>
                      <a:cubicBezTo>
                        <a:pt x="39" y="74"/>
                        <a:pt x="43" y="71"/>
                        <a:pt x="46" y="68"/>
                      </a:cubicBezTo>
                      <a:cubicBezTo>
                        <a:pt x="48" y="66"/>
                        <a:pt x="54" y="62"/>
                        <a:pt x="53" y="59"/>
                      </a:cubicBezTo>
                      <a:cubicBezTo>
                        <a:pt x="52" y="57"/>
                        <a:pt x="54" y="62"/>
                        <a:pt x="53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4" name="Freeform 719">
                  <a:extLst>
                    <a:ext uri="{FF2B5EF4-FFF2-40B4-BE49-F238E27FC236}">
                      <a16:creationId xmlns:a16="http://schemas.microsoft.com/office/drawing/2014/main" id="{52232BB7-6F28-BD45-BE14-319E966482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3626" y="5963707"/>
                  <a:ext cx="1006034" cy="891429"/>
                </a:xfrm>
                <a:custGeom>
                  <a:avLst/>
                  <a:gdLst>
                    <a:gd name="T0" fmla="*/ 38 w 128"/>
                    <a:gd name="T1" fmla="*/ 87 h 107"/>
                    <a:gd name="T2" fmla="*/ 38 w 128"/>
                    <a:gd name="T3" fmla="*/ 63 h 107"/>
                    <a:gd name="T4" fmla="*/ 47 w 128"/>
                    <a:gd name="T5" fmla="*/ 52 h 107"/>
                    <a:gd name="T6" fmla="*/ 56 w 128"/>
                    <a:gd name="T7" fmla="*/ 34 h 107"/>
                    <a:gd name="T8" fmla="*/ 72 w 128"/>
                    <a:gd name="T9" fmla="*/ 25 h 107"/>
                    <a:gd name="T10" fmla="*/ 86 w 128"/>
                    <a:gd name="T11" fmla="*/ 22 h 107"/>
                    <a:gd name="T12" fmla="*/ 102 w 128"/>
                    <a:gd name="T13" fmla="*/ 20 h 107"/>
                    <a:gd name="T14" fmla="*/ 112 w 128"/>
                    <a:gd name="T15" fmla="*/ 10 h 107"/>
                    <a:gd name="T16" fmla="*/ 120 w 128"/>
                    <a:gd name="T17" fmla="*/ 13 h 107"/>
                    <a:gd name="T18" fmla="*/ 127 w 128"/>
                    <a:gd name="T19" fmla="*/ 6 h 107"/>
                    <a:gd name="T20" fmla="*/ 114 w 128"/>
                    <a:gd name="T21" fmla="*/ 5 h 107"/>
                    <a:gd name="T22" fmla="*/ 116 w 128"/>
                    <a:gd name="T23" fmla="*/ 2 h 107"/>
                    <a:gd name="T24" fmla="*/ 106 w 128"/>
                    <a:gd name="T25" fmla="*/ 3 h 107"/>
                    <a:gd name="T26" fmla="*/ 100 w 128"/>
                    <a:gd name="T27" fmla="*/ 1 h 107"/>
                    <a:gd name="T28" fmla="*/ 95 w 128"/>
                    <a:gd name="T29" fmla="*/ 3 h 107"/>
                    <a:gd name="T30" fmla="*/ 91 w 128"/>
                    <a:gd name="T31" fmla="*/ 6 h 107"/>
                    <a:gd name="T32" fmla="*/ 90 w 128"/>
                    <a:gd name="T33" fmla="*/ 11 h 107"/>
                    <a:gd name="T34" fmla="*/ 84 w 128"/>
                    <a:gd name="T35" fmla="*/ 10 h 107"/>
                    <a:gd name="T36" fmla="*/ 80 w 128"/>
                    <a:gd name="T37" fmla="*/ 13 h 107"/>
                    <a:gd name="T38" fmla="*/ 76 w 128"/>
                    <a:gd name="T39" fmla="*/ 15 h 107"/>
                    <a:gd name="T40" fmla="*/ 72 w 128"/>
                    <a:gd name="T41" fmla="*/ 16 h 107"/>
                    <a:gd name="T42" fmla="*/ 68 w 128"/>
                    <a:gd name="T43" fmla="*/ 10 h 107"/>
                    <a:gd name="T44" fmla="*/ 67 w 128"/>
                    <a:gd name="T45" fmla="*/ 14 h 107"/>
                    <a:gd name="T46" fmla="*/ 65 w 128"/>
                    <a:gd name="T47" fmla="*/ 14 h 107"/>
                    <a:gd name="T48" fmla="*/ 62 w 128"/>
                    <a:gd name="T49" fmla="*/ 18 h 107"/>
                    <a:gd name="T50" fmla="*/ 61 w 128"/>
                    <a:gd name="T51" fmla="*/ 21 h 107"/>
                    <a:gd name="T52" fmla="*/ 57 w 128"/>
                    <a:gd name="T53" fmla="*/ 20 h 107"/>
                    <a:gd name="T54" fmla="*/ 54 w 128"/>
                    <a:gd name="T55" fmla="*/ 20 h 107"/>
                    <a:gd name="T56" fmla="*/ 51 w 128"/>
                    <a:gd name="T57" fmla="*/ 22 h 107"/>
                    <a:gd name="T58" fmla="*/ 49 w 128"/>
                    <a:gd name="T59" fmla="*/ 23 h 107"/>
                    <a:gd name="T60" fmla="*/ 54 w 128"/>
                    <a:gd name="T61" fmla="*/ 25 h 107"/>
                    <a:gd name="T62" fmla="*/ 56 w 128"/>
                    <a:gd name="T63" fmla="*/ 25 h 107"/>
                    <a:gd name="T64" fmla="*/ 57 w 128"/>
                    <a:gd name="T65" fmla="*/ 28 h 107"/>
                    <a:gd name="T66" fmla="*/ 49 w 128"/>
                    <a:gd name="T67" fmla="*/ 31 h 107"/>
                    <a:gd name="T68" fmla="*/ 53 w 128"/>
                    <a:gd name="T69" fmla="*/ 33 h 107"/>
                    <a:gd name="T70" fmla="*/ 49 w 128"/>
                    <a:gd name="T71" fmla="*/ 35 h 107"/>
                    <a:gd name="T72" fmla="*/ 43 w 128"/>
                    <a:gd name="T73" fmla="*/ 40 h 107"/>
                    <a:gd name="T74" fmla="*/ 42 w 128"/>
                    <a:gd name="T75" fmla="*/ 43 h 107"/>
                    <a:gd name="T76" fmla="*/ 39 w 128"/>
                    <a:gd name="T77" fmla="*/ 45 h 107"/>
                    <a:gd name="T78" fmla="*/ 39 w 128"/>
                    <a:gd name="T79" fmla="*/ 49 h 107"/>
                    <a:gd name="T80" fmla="*/ 39 w 128"/>
                    <a:gd name="T81" fmla="*/ 52 h 107"/>
                    <a:gd name="T82" fmla="*/ 35 w 128"/>
                    <a:gd name="T83" fmla="*/ 56 h 107"/>
                    <a:gd name="T84" fmla="*/ 27 w 128"/>
                    <a:gd name="T85" fmla="*/ 62 h 107"/>
                    <a:gd name="T86" fmla="*/ 31 w 128"/>
                    <a:gd name="T87" fmla="*/ 64 h 107"/>
                    <a:gd name="T88" fmla="*/ 28 w 128"/>
                    <a:gd name="T89" fmla="*/ 66 h 107"/>
                    <a:gd name="T90" fmla="*/ 19 w 128"/>
                    <a:gd name="T91" fmla="*/ 68 h 107"/>
                    <a:gd name="T92" fmla="*/ 16 w 128"/>
                    <a:gd name="T93" fmla="*/ 72 h 107"/>
                    <a:gd name="T94" fmla="*/ 10 w 128"/>
                    <a:gd name="T95" fmla="*/ 73 h 107"/>
                    <a:gd name="T96" fmla="*/ 10 w 128"/>
                    <a:gd name="T97" fmla="*/ 74 h 107"/>
                    <a:gd name="T98" fmla="*/ 5 w 128"/>
                    <a:gd name="T99" fmla="*/ 75 h 107"/>
                    <a:gd name="T100" fmla="*/ 4 w 128"/>
                    <a:gd name="T101" fmla="*/ 81 h 107"/>
                    <a:gd name="T102" fmla="*/ 1 w 128"/>
                    <a:gd name="T103" fmla="*/ 86 h 107"/>
                    <a:gd name="T104" fmla="*/ 6 w 128"/>
                    <a:gd name="T105" fmla="*/ 92 h 107"/>
                    <a:gd name="T106" fmla="*/ 7 w 128"/>
                    <a:gd name="T107" fmla="*/ 94 h 107"/>
                    <a:gd name="T108" fmla="*/ 3 w 128"/>
                    <a:gd name="T109" fmla="*/ 93 h 107"/>
                    <a:gd name="T110" fmla="*/ 5 w 128"/>
                    <a:gd name="T111" fmla="*/ 97 h 107"/>
                    <a:gd name="T112" fmla="*/ 5 w 128"/>
                    <a:gd name="T113" fmla="*/ 103 h 107"/>
                    <a:gd name="T114" fmla="*/ 27 w 128"/>
                    <a:gd name="T115" fmla="*/ 99 h 107"/>
                    <a:gd name="T116" fmla="*/ 34 w 128"/>
                    <a:gd name="T117" fmla="*/ 10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8" h="107">
                      <a:moveTo>
                        <a:pt x="34" y="101"/>
                      </a:moveTo>
                      <a:cubicBezTo>
                        <a:pt x="34" y="101"/>
                        <a:pt x="35" y="98"/>
                        <a:pt x="35" y="97"/>
                      </a:cubicBezTo>
                      <a:cubicBezTo>
                        <a:pt x="35" y="95"/>
                        <a:pt x="36" y="94"/>
                        <a:pt x="38" y="93"/>
                      </a:cubicBezTo>
                      <a:cubicBezTo>
                        <a:pt x="40" y="91"/>
                        <a:pt x="38" y="88"/>
                        <a:pt x="38" y="87"/>
                      </a:cubicBezTo>
                      <a:cubicBezTo>
                        <a:pt x="38" y="84"/>
                        <a:pt x="42" y="84"/>
                        <a:pt x="39" y="82"/>
                      </a:cubicBezTo>
                      <a:cubicBezTo>
                        <a:pt x="37" y="80"/>
                        <a:pt x="36" y="80"/>
                        <a:pt x="37" y="77"/>
                      </a:cubicBezTo>
                      <a:cubicBezTo>
                        <a:pt x="38" y="75"/>
                        <a:pt x="37" y="73"/>
                        <a:pt x="37" y="71"/>
                      </a:cubicBezTo>
                      <a:cubicBezTo>
                        <a:pt x="36" y="68"/>
                        <a:pt x="35" y="65"/>
                        <a:pt x="38" y="63"/>
                      </a:cubicBezTo>
                      <a:cubicBezTo>
                        <a:pt x="39" y="62"/>
                        <a:pt x="41" y="62"/>
                        <a:pt x="42" y="61"/>
                      </a:cubicBezTo>
                      <a:cubicBezTo>
                        <a:pt x="43" y="61"/>
                        <a:pt x="44" y="62"/>
                        <a:pt x="45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4" y="55"/>
                        <a:pt x="46" y="54"/>
                        <a:pt x="47" y="52"/>
                      </a:cubicBezTo>
                      <a:cubicBezTo>
                        <a:pt x="47" y="51"/>
                        <a:pt x="48" y="48"/>
                        <a:pt x="48" y="46"/>
                      </a:cubicBezTo>
                      <a:cubicBezTo>
                        <a:pt x="48" y="44"/>
                        <a:pt x="52" y="44"/>
                        <a:pt x="51" y="43"/>
                      </a:cubicBezTo>
                      <a:cubicBezTo>
                        <a:pt x="51" y="41"/>
                        <a:pt x="53" y="40"/>
                        <a:pt x="54" y="38"/>
                      </a:cubicBezTo>
                      <a:cubicBezTo>
                        <a:pt x="56" y="36"/>
                        <a:pt x="56" y="37"/>
                        <a:pt x="56" y="34"/>
                      </a:cubicBezTo>
                      <a:cubicBezTo>
                        <a:pt x="55" y="33"/>
                        <a:pt x="59" y="28"/>
                        <a:pt x="60" y="28"/>
                      </a:cubicBezTo>
                      <a:cubicBezTo>
                        <a:pt x="61" y="27"/>
                        <a:pt x="64" y="28"/>
                        <a:pt x="65" y="28"/>
                      </a:cubicBezTo>
                      <a:cubicBezTo>
                        <a:pt x="65" y="26"/>
                        <a:pt x="65" y="25"/>
                        <a:pt x="65" y="23"/>
                      </a:cubicBezTo>
                      <a:cubicBezTo>
                        <a:pt x="68" y="24"/>
                        <a:pt x="70" y="24"/>
                        <a:pt x="72" y="25"/>
                      </a:cubicBezTo>
                      <a:cubicBezTo>
                        <a:pt x="76" y="25"/>
                        <a:pt x="74" y="21"/>
                        <a:pt x="75" y="19"/>
                      </a:cubicBezTo>
                      <a:cubicBezTo>
                        <a:pt x="75" y="19"/>
                        <a:pt x="77" y="19"/>
                        <a:pt x="78" y="19"/>
                      </a:cubicBezTo>
                      <a:cubicBezTo>
                        <a:pt x="79" y="18"/>
                        <a:pt x="81" y="16"/>
                        <a:pt x="82" y="18"/>
                      </a:cubicBezTo>
                      <a:cubicBezTo>
                        <a:pt x="84" y="19"/>
                        <a:pt x="84" y="21"/>
                        <a:pt x="86" y="22"/>
                      </a:cubicBezTo>
                      <a:cubicBezTo>
                        <a:pt x="87" y="22"/>
                        <a:pt x="89" y="22"/>
                        <a:pt x="90" y="22"/>
                      </a:cubicBezTo>
                      <a:cubicBezTo>
                        <a:pt x="91" y="22"/>
                        <a:pt x="92" y="21"/>
                        <a:pt x="94" y="21"/>
                      </a:cubicBezTo>
                      <a:cubicBezTo>
                        <a:pt x="95" y="21"/>
                        <a:pt x="96" y="23"/>
                        <a:pt x="98" y="23"/>
                      </a:cubicBezTo>
                      <a:cubicBezTo>
                        <a:pt x="98" y="22"/>
                        <a:pt x="102" y="20"/>
                        <a:pt x="102" y="20"/>
                      </a:cubicBezTo>
                      <a:cubicBezTo>
                        <a:pt x="102" y="17"/>
                        <a:pt x="102" y="16"/>
                        <a:pt x="103" y="14"/>
                      </a:cubicBezTo>
                      <a:cubicBezTo>
                        <a:pt x="104" y="13"/>
                        <a:pt x="106" y="11"/>
                        <a:pt x="107" y="11"/>
                      </a:cubicBezTo>
                      <a:cubicBezTo>
                        <a:pt x="108" y="11"/>
                        <a:pt x="109" y="11"/>
                        <a:pt x="110" y="11"/>
                      </a:cubicBezTo>
                      <a:cubicBezTo>
                        <a:pt x="111" y="11"/>
                        <a:pt x="111" y="10"/>
                        <a:pt x="112" y="10"/>
                      </a:cubicBezTo>
                      <a:cubicBezTo>
                        <a:pt x="113" y="10"/>
                        <a:pt x="115" y="12"/>
                        <a:pt x="116" y="12"/>
                      </a:cubicBezTo>
                      <a:cubicBezTo>
                        <a:pt x="118" y="13"/>
                        <a:pt x="119" y="14"/>
                        <a:pt x="119" y="17"/>
                      </a:cubicBezTo>
                      <a:cubicBezTo>
                        <a:pt x="121" y="17"/>
                        <a:pt x="126" y="14"/>
                        <a:pt x="124" y="12"/>
                      </a:cubicBezTo>
                      <a:cubicBezTo>
                        <a:pt x="126" y="13"/>
                        <a:pt x="121" y="13"/>
                        <a:pt x="120" y="13"/>
                      </a:cubicBezTo>
                      <a:cubicBezTo>
                        <a:pt x="125" y="12"/>
                        <a:pt x="118" y="9"/>
                        <a:pt x="117" y="10"/>
                      </a:cubicBezTo>
                      <a:cubicBezTo>
                        <a:pt x="118" y="9"/>
                        <a:pt x="119" y="10"/>
                        <a:pt x="119" y="10"/>
                      </a:cubicBezTo>
                      <a:cubicBezTo>
                        <a:pt x="121" y="10"/>
                        <a:pt x="123" y="10"/>
                        <a:pt x="124" y="9"/>
                      </a:cubicBezTo>
                      <a:cubicBezTo>
                        <a:pt x="125" y="9"/>
                        <a:pt x="128" y="7"/>
                        <a:pt x="127" y="6"/>
                      </a:cubicBezTo>
                      <a:cubicBezTo>
                        <a:pt x="125" y="5"/>
                        <a:pt x="122" y="4"/>
                        <a:pt x="119" y="3"/>
                      </a:cubicBezTo>
                      <a:cubicBezTo>
                        <a:pt x="118" y="2"/>
                        <a:pt x="117" y="4"/>
                        <a:pt x="116" y="5"/>
                      </a:cubicBezTo>
                      <a:cubicBezTo>
                        <a:pt x="116" y="5"/>
                        <a:pt x="114" y="8"/>
                        <a:pt x="114" y="7"/>
                      </a:cubicBezTo>
                      <a:cubicBezTo>
                        <a:pt x="114" y="7"/>
                        <a:pt x="114" y="6"/>
                        <a:pt x="114" y="5"/>
                      </a:cubicBezTo>
                      <a:cubicBezTo>
                        <a:pt x="114" y="5"/>
                        <a:pt x="112" y="5"/>
                        <a:pt x="112" y="5"/>
                      </a:cubicBezTo>
                      <a:cubicBezTo>
                        <a:pt x="113" y="4"/>
                        <a:pt x="115" y="5"/>
                        <a:pt x="115" y="4"/>
                      </a:cubicBezTo>
                      <a:cubicBezTo>
                        <a:pt x="115" y="4"/>
                        <a:pt x="112" y="4"/>
                        <a:pt x="112" y="4"/>
                      </a:cubicBezTo>
                      <a:cubicBezTo>
                        <a:pt x="112" y="3"/>
                        <a:pt x="116" y="3"/>
                        <a:pt x="116" y="2"/>
                      </a:cubicBezTo>
                      <a:cubicBezTo>
                        <a:pt x="115" y="1"/>
                        <a:pt x="109" y="0"/>
                        <a:pt x="110" y="2"/>
                      </a:cubicBezTo>
                      <a:cubicBezTo>
                        <a:pt x="111" y="3"/>
                        <a:pt x="111" y="3"/>
                        <a:pt x="110" y="4"/>
                      </a:cubicBezTo>
                      <a:cubicBezTo>
                        <a:pt x="109" y="5"/>
                        <a:pt x="107" y="7"/>
                        <a:pt x="106" y="7"/>
                      </a:cubicBezTo>
                      <a:cubicBezTo>
                        <a:pt x="105" y="7"/>
                        <a:pt x="106" y="3"/>
                        <a:pt x="106" y="3"/>
                      </a:cubicBezTo>
                      <a:cubicBezTo>
                        <a:pt x="106" y="2"/>
                        <a:pt x="101" y="9"/>
                        <a:pt x="100" y="9"/>
                      </a:cubicBezTo>
                      <a:cubicBezTo>
                        <a:pt x="97" y="9"/>
                        <a:pt x="100" y="5"/>
                        <a:pt x="101" y="4"/>
                      </a:cubicBezTo>
                      <a:cubicBezTo>
                        <a:pt x="102" y="4"/>
                        <a:pt x="103" y="2"/>
                        <a:pt x="103" y="2"/>
                      </a:cubicBezTo>
                      <a:cubicBezTo>
                        <a:pt x="102" y="1"/>
                        <a:pt x="100" y="0"/>
                        <a:pt x="100" y="1"/>
                      </a:cubicBezTo>
                      <a:cubicBezTo>
                        <a:pt x="100" y="1"/>
                        <a:pt x="101" y="2"/>
                        <a:pt x="101" y="2"/>
                      </a:cubicBezTo>
                      <a:cubicBezTo>
                        <a:pt x="101" y="2"/>
                        <a:pt x="99" y="2"/>
                        <a:pt x="98" y="2"/>
                      </a:cubicBezTo>
                      <a:cubicBezTo>
                        <a:pt x="97" y="3"/>
                        <a:pt x="98" y="2"/>
                        <a:pt x="97" y="1"/>
                      </a:cubicBezTo>
                      <a:cubicBezTo>
                        <a:pt x="97" y="1"/>
                        <a:pt x="95" y="3"/>
                        <a:pt x="95" y="3"/>
                      </a:cubicBezTo>
                      <a:cubicBezTo>
                        <a:pt x="95" y="4"/>
                        <a:pt x="97" y="5"/>
                        <a:pt x="96" y="5"/>
                      </a:cubicBezTo>
                      <a:cubicBezTo>
                        <a:pt x="95" y="5"/>
                        <a:pt x="95" y="5"/>
                        <a:pt x="95" y="5"/>
                      </a:cubicBezTo>
                      <a:cubicBezTo>
                        <a:pt x="94" y="5"/>
                        <a:pt x="94" y="6"/>
                        <a:pt x="94" y="7"/>
                      </a:cubicBezTo>
                      <a:cubicBezTo>
                        <a:pt x="95" y="5"/>
                        <a:pt x="91" y="6"/>
                        <a:pt x="91" y="6"/>
                      </a:cubicBezTo>
                      <a:cubicBezTo>
                        <a:pt x="91" y="6"/>
                        <a:pt x="93" y="5"/>
                        <a:pt x="93" y="4"/>
                      </a:cubicBezTo>
                      <a:cubicBezTo>
                        <a:pt x="93" y="5"/>
                        <a:pt x="89" y="6"/>
                        <a:pt x="88" y="6"/>
                      </a:cubicBezTo>
                      <a:cubicBezTo>
                        <a:pt x="87" y="6"/>
                        <a:pt x="91" y="9"/>
                        <a:pt x="91" y="9"/>
                      </a:cubicBezTo>
                      <a:cubicBezTo>
                        <a:pt x="91" y="9"/>
                        <a:pt x="90" y="11"/>
                        <a:pt x="90" y="11"/>
                      </a:cubicBezTo>
                      <a:cubicBezTo>
                        <a:pt x="90" y="11"/>
                        <a:pt x="87" y="8"/>
                        <a:pt x="87" y="8"/>
                      </a:cubicBezTo>
                      <a:cubicBezTo>
                        <a:pt x="87" y="8"/>
                        <a:pt x="85" y="11"/>
                        <a:pt x="85" y="8"/>
                      </a:cubicBezTo>
                      <a:cubicBezTo>
                        <a:pt x="84" y="7"/>
                        <a:pt x="81" y="9"/>
                        <a:pt x="80" y="8"/>
                      </a:cubicBezTo>
                      <a:cubicBezTo>
                        <a:pt x="81" y="9"/>
                        <a:pt x="84" y="9"/>
                        <a:pt x="84" y="10"/>
                      </a:cubicBezTo>
                      <a:cubicBezTo>
                        <a:pt x="84" y="10"/>
                        <a:pt x="83" y="10"/>
                        <a:pt x="83" y="11"/>
                      </a:cubicBezTo>
                      <a:cubicBezTo>
                        <a:pt x="83" y="12"/>
                        <a:pt x="84" y="12"/>
                        <a:pt x="84" y="13"/>
                      </a:cubicBezTo>
                      <a:cubicBezTo>
                        <a:pt x="84" y="13"/>
                        <a:pt x="81" y="12"/>
                        <a:pt x="81" y="11"/>
                      </a:cubicBezTo>
                      <a:cubicBezTo>
                        <a:pt x="80" y="11"/>
                        <a:pt x="80" y="12"/>
                        <a:pt x="80" y="13"/>
                      </a:cubicBezTo>
                      <a:cubicBezTo>
                        <a:pt x="79" y="13"/>
                        <a:pt x="79" y="12"/>
                        <a:pt x="79" y="11"/>
                      </a:cubicBezTo>
                      <a:cubicBezTo>
                        <a:pt x="79" y="11"/>
                        <a:pt x="77" y="13"/>
                        <a:pt x="77" y="13"/>
                      </a:cubicBezTo>
                      <a:cubicBezTo>
                        <a:pt x="76" y="14"/>
                        <a:pt x="78" y="14"/>
                        <a:pt x="78" y="15"/>
                      </a:cubicBezTo>
                      <a:cubicBezTo>
                        <a:pt x="78" y="15"/>
                        <a:pt x="76" y="15"/>
                        <a:pt x="76" y="15"/>
                      </a:cubicBezTo>
                      <a:cubicBezTo>
                        <a:pt x="75" y="14"/>
                        <a:pt x="76" y="13"/>
                        <a:pt x="76" y="12"/>
                      </a:cubicBezTo>
                      <a:cubicBezTo>
                        <a:pt x="76" y="12"/>
                        <a:pt x="73" y="14"/>
                        <a:pt x="73" y="14"/>
                      </a:cubicBezTo>
                      <a:cubicBezTo>
                        <a:pt x="73" y="14"/>
                        <a:pt x="73" y="14"/>
                        <a:pt x="74" y="14"/>
                      </a:cubicBezTo>
                      <a:cubicBezTo>
                        <a:pt x="73" y="14"/>
                        <a:pt x="72" y="16"/>
                        <a:pt x="72" y="16"/>
                      </a:cubicBezTo>
                      <a:cubicBezTo>
                        <a:pt x="71" y="15"/>
                        <a:pt x="73" y="14"/>
                        <a:pt x="72" y="14"/>
                      </a:cubicBezTo>
                      <a:cubicBezTo>
                        <a:pt x="71" y="13"/>
                        <a:pt x="70" y="13"/>
                        <a:pt x="70" y="12"/>
                      </a:cubicBezTo>
                      <a:cubicBezTo>
                        <a:pt x="70" y="12"/>
                        <a:pt x="72" y="12"/>
                        <a:pt x="72" y="12"/>
                      </a:cubicBezTo>
                      <a:cubicBezTo>
                        <a:pt x="72" y="11"/>
                        <a:pt x="69" y="10"/>
                        <a:pt x="68" y="10"/>
                      </a:cubicBezTo>
                      <a:cubicBezTo>
                        <a:pt x="68" y="11"/>
                        <a:pt x="69" y="13"/>
                        <a:pt x="69" y="13"/>
                      </a:cubicBezTo>
                      <a:cubicBezTo>
                        <a:pt x="69" y="13"/>
                        <a:pt x="65" y="14"/>
                        <a:pt x="66" y="14"/>
                      </a:cubicBezTo>
                      <a:cubicBezTo>
                        <a:pt x="66" y="14"/>
                        <a:pt x="68" y="14"/>
                        <a:pt x="68" y="14"/>
                      </a:cubicBezTo>
                      <a:cubicBezTo>
                        <a:pt x="68" y="14"/>
                        <a:pt x="67" y="14"/>
                        <a:pt x="67" y="14"/>
                      </a:cubicBezTo>
                      <a:cubicBezTo>
                        <a:pt x="68" y="16"/>
                        <a:pt x="70" y="14"/>
                        <a:pt x="69" y="14"/>
                      </a:cubicBezTo>
                      <a:cubicBezTo>
                        <a:pt x="70" y="15"/>
                        <a:pt x="69" y="16"/>
                        <a:pt x="69" y="16"/>
                      </a:cubicBezTo>
                      <a:cubicBezTo>
                        <a:pt x="69" y="17"/>
                        <a:pt x="67" y="15"/>
                        <a:pt x="67" y="15"/>
                      </a:cubicBezTo>
                      <a:cubicBezTo>
                        <a:pt x="66" y="15"/>
                        <a:pt x="66" y="14"/>
                        <a:pt x="65" y="14"/>
                      </a:cubicBezTo>
                      <a:cubicBezTo>
                        <a:pt x="65" y="14"/>
                        <a:pt x="64" y="16"/>
                        <a:pt x="63" y="15"/>
                      </a:cubicBezTo>
                      <a:cubicBezTo>
                        <a:pt x="63" y="14"/>
                        <a:pt x="60" y="16"/>
                        <a:pt x="60" y="16"/>
                      </a:cubicBezTo>
                      <a:cubicBezTo>
                        <a:pt x="60" y="16"/>
                        <a:pt x="60" y="19"/>
                        <a:pt x="60" y="19"/>
                      </a:cubicBezTo>
                      <a:cubicBezTo>
                        <a:pt x="60" y="20"/>
                        <a:pt x="61" y="17"/>
                        <a:pt x="62" y="18"/>
                      </a:cubicBezTo>
                      <a:cubicBezTo>
                        <a:pt x="62" y="18"/>
                        <a:pt x="64" y="19"/>
                        <a:pt x="64" y="18"/>
                      </a:cubicBezTo>
                      <a:cubicBezTo>
                        <a:pt x="64" y="19"/>
                        <a:pt x="63" y="19"/>
                        <a:pt x="63" y="20"/>
                      </a:cubicBezTo>
                      <a:cubicBezTo>
                        <a:pt x="62" y="20"/>
                        <a:pt x="63" y="22"/>
                        <a:pt x="62" y="22"/>
                      </a:cubicBezTo>
                      <a:cubicBezTo>
                        <a:pt x="62" y="23"/>
                        <a:pt x="61" y="21"/>
                        <a:pt x="61" y="21"/>
                      </a:cubicBezTo>
                      <a:cubicBezTo>
                        <a:pt x="60" y="21"/>
                        <a:pt x="60" y="23"/>
                        <a:pt x="59" y="23"/>
                      </a:cubicBezTo>
                      <a:cubicBezTo>
                        <a:pt x="59" y="23"/>
                        <a:pt x="59" y="21"/>
                        <a:pt x="59" y="21"/>
                      </a:cubicBezTo>
                      <a:cubicBezTo>
                        <a:pt x="58" y="21"/>
                        <a:pt x="58" y="22"/>
                        <a:pt x="57" y="22"/>
                      </a:cubicBezTo>
                      <a:cubicBezTo>
                        <a:pt x="57" y="22"/>
                        <a:pt x="57" y="20"/>
                        <a:pt x="57" y="20"/>
                      </a:cubicBezTo>
                      <a:cubicBezTo>
                        <a:pt x="57" y="19"/>
                        <a:pt x="56" y="22"/>
                        <a:pt x="55" y="22"/>
                      </a:cubicBezTo>
                      <a:cubicBezTo>
                        <a:pt x="53" y="23"/>
                        <a:pt x="56" y="17"/>
                        <a:pt x="56" y="17"/>
                      </a:cubicBezTo>
                      <a:cubicBezTo>
                        <a:pt x="55" y="17"/>
                        <a:pt x="53" y="18"/>
                        <a:pt x="53" y="18"/>
                      </a:cubicBezTo>
                      <a:cubicBezTo>
                        <a:pt x="52" y="19"/>
                        <a:pt x="54" y="20"/>
                        <a:pt x="54" y="20"/>
                      </a:cubicBezTo>
                      <a:cubicBezTo>
                        <a:pt x="53" y="20"/>
                        <a:pt x="53" y="20"/>
                        <a:pt x="52" y="20"/>
                      </a:cubicBezTo>
                      <a:cubicBezTo>
                        <a:pt x="52" y="20"/>
                        <a:pt x="52" y="21"/>
                        <a:pt x="51" y="22"/>
                      </a:cubicBezTo>
                      <a:cubicBezTo>
                        <a:pt x="52" y="21"/>
                        <a:pt x="47" y="21"/>
                        <a:pt x="49" y="22"/>
                      </a:cubicBezTo>
                      <a:cubicBezTo>
                        <a:pt x="49" y="23"/>
                        <a:pt x="51" y="22"/>
                        <a:pt x="51" y="22"/>
                      </a:cubicBezTo>
                      <a:cubicBezTo>
                        <a:pt x="51" y="22"/>
                        <a:pt x="50" y="23"/>
                        <a:pt x="51" y="23"/>
                      </a:cubicBezTo>
                      <a:cubicBezTo>
                        <a:pt x="51" y="23"/>
                        <a:pt x="52" y="23"/>
                        <a:pt x="52" y="22"/>
                      </a:cubicBezTo>
                      <a:cubicBezTo>
                        <a:pt x="52" y="22"/>
                        <a:pt x="52" y="24"/>
                        <a:pt x="51" y="24"/>
                      </a:cubicBezTo>
                      <a:cubicBezTo>
                        <a:pt x="50" y="24"/>
                        <a:pt x="50" y="23"/>
                        <a:pt x="49" y="23"/>
                      </a:cubicBezTo>
                      <a:cubicBezTo>
                        <a:pt x="48" y="24"/>
                        <a:pt x="48" y="26"/>
                        <a:pt x="47" y="26"/>
                      </a:cubicBezTo>
                      <a:cubicBezTo>
                        <a:pt x="47" y="26"/>
                        <a:pt x="44" y="26"/>
                        <a:pt x="44" y="26"/>
                      </a:cubicBezTo>
                      <a:cubicBezTo>
                        <a:pt x="44" y="29"/>
                        <a:pt x="51" y="25"/>
                        <a:pt x="51" y="25"/>
                      </a:cubicBezTo>
                      <a:cubicBezTo>
                        <a:pt x="52" y="25"/>
                        <a:pt x="53" y="24"/>
                        <a:pt x="54" y="25"/>
                      </a:cubicBezTo>
                      <a:cubicBezTo>
                        <a:pt x="56" y="25"/>
                        <a:pt x="55" y="23"/>
                        <a:pt x="54" y="23"/>
                      </a:cubicBezTo>
                      <a:cubicBezTo>
                        <a:pt x="55" y="23"/>
                        <a:pt x="55" y="23"/>
                        <a:pt x="55" y="23"/>
                      </a:cubicBezTo>
                      <a:cubicBezTo>
                        <a:pt x="56" y="25"/>
                        <a:pt x="57" y="23"/>
                        <a:pt x="58" y="23"/>
                      </a:cubicBezTo>
                      <a:cubicBezTo>
                        <a:pt x="57" y="23"/>
                        <a:pt x="57" y="25"/>
                        <a:pt x="56" y="25"/>
                      </a:cubicBezTo>
                      <a:cubicBezTo>
                        <a:pt x="57" y="25"/>
                        <a:pt x="58" y="25"/>
                        <a:pt x="58" y="25"/>
                      </a:cubicBezTo>
                      <a:cubicBezTo>
                        <a:pt x="58" y="25"/>
                        <a:pt x="56" y="26"/>
                        <a:pt x="56" y="27"/>
                      </a:cubicBezTo>
                      <a:cubicBezTo>
                        <a:pt x="56" y="27"/>
                        <a:pt x="61" y="25"/>
                        <a:pt x="61" y="26"/>
                      </a:cubicBezTo>
                      <a:cubicBezTo>
                        <a:pt x="60" y="27"/>
                        <a:pt x="57" y="26"/>
                        <a:pt x="57" y="28"/>
                      </a:cubicBezTo>
                      <a:cubicBezTo>
                        <a:pt x="56" y="31"/>
                        <a:pt x="54" y="27"/>
                        <a:pt x="54" y="27"/>
                      </a:cubicBezTo>
                      <a:cubicBezTo>
                        <a:pt x="54" y="26"/>
                        <a:pt x="54" y="29"/>
                        <a:pt x="54" y="29"/>
                      </a:cubicBezTo>
                      <a:cubicBezTo>
                        <a:pt x="54" y="29"/>
                        <a:pt x="53" y="27"/>
                        <a:pt x="52" y="27"/>
                      </a:cubicBezTo>
                      <a:cubicBezTo>
                        <a:pt x="51" y="28"/>
                        <a:pt x="49" y="30"/>
                        <a:pt x="49" y="31"/>
                      </a:cubicBezTo>
                      <a:cubicBezTo>
                        <a:pt x="49" y="31"/>
                        <a:pt x="51" y="30"/>
                        <a:pt x="51" y="30"/>
                      </a:cubicBezTo>
                      <a:cubicBezTo>
                        <a:pt x="51" y="31"/>
                        <a:pt x="53" y="30"/>
                        <a:pt x="53" y="31"/>
                      </a:cubicBezTo>
                      <a:cubicBezTo>
                        <a:pt x="53" y="30"/>
                        <a:pt x="50" y="31"/>
                        <a:pt x="50" y="32"/>
                      </a:cubicBezTo>
                      <a:cubicBezTo>
                        <a:pt x="51" y="33"/>
                        <a:pt x="54" y="31"/>
                        <a:pt x="53" y="33"/>
                      </a:cubicBezTo>
                      <a:cubicBezTo>
                        <a:pt x="54" y="31"/>
                        <a:pt x="47" y="34"/>
                        <a:pt x="47" y="34"/>
                      </a:cubicBezTo>
                      <a:cubicBezTo>
                        <a:pt x="47" y="33"/>
                        <a:pt x="53" y="35"/>
                        <a:pt x="52" y="35"/>
                      </a:cubicBezTo>
                      <a:cubicBezTo>
                        <a:pt x="51" y="36"/>
                        <a:pt x="50" y="34"/>
                        <a:pt x="49" y="35"/>
                      </a:cubicBezTo>
                      <a:cubicBezTo>
                        <a:pt x="49" y="35"/>
                        <a:pt x="49" y="35"/>
                        <a:pt x="49" y="35"/>
                      </a:cubicBezTo>
                      <a:cubicBezTo>
                        <a:pt x="49" y="36"/>
                        <a:pt x="46" y="34"/>
                        <a:pt x="45" y="36"/>
                      </a:cubicBezTo>
                      <a:cubicBezTo>
                        <a:pt x="45" y="36"/>
                        <a:pt x="48" y="36"/>
                        <a:pt x="48" y="36"/>
                      </a:cubicBezTo>
                      <a:cubicBezTo>
                        <a:pt x="46" y="38"/>
                        <a:pt x="44" y="36"/>
                        <a:pt x="45" y="39"/>
                      </a:cubicBezTo>
                      <a:cubicBezTo>
                        <a:pt x="45" y="39"/>
                        <a:pt x="43" y="40"/>
                        <a:pt x="43" y="40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2" y="42"/>
                        <a:pt x="41" y="42"/>
                        <a:pt x="41" y="42"/>
                      </a:cubicBezTo>
                      <a:cubicBezTo>
                        <a:pt x="41" y="43"/>
                        <a:pt x="42" y="42"/>
                        <a:pt x="42" y="42"/>
                      </a:cubicBezTo>
                      <a:cubicBezTo>
                        <a:pt x="43" y="42"/>
                        <a:pt x="42" y="43"/>
                        <a:pt x="42" y="43"/>
                      </a:cubicBezTo>
                      <a:cubicBezTo>
                        <a:pt x="43" y="43"/>
                        <a:pt x="45" y="44"/>
                        <a:pt x="46" y="43"/>
                      </a:cubicBezTo>
                      <a:cubicBezTo>
                        <a:pt x="44" y="44"/>
                        <a:pt x="44" y="44"/>
                        <a:pt x="42" y="44"/>
                      </a:cubicBezTo>
                      <a:cubicBezTo>
                        <a:pt x="41" y="44"/>
                        <a:pt x="38" y="44"/>
                        <a:pt x="38" y="45"/>
                      </a:cubicBezTo>
                      <a:cubicBezTo>
                        <a:pt x="38" y="45"/>
                        <a:pt x="39" y="45"/>
                        <a:pt x="39" y="45"/>
                      </a:cubicBezTo>
                      <a:cubicBezTo>
                        <a:pt x="39" y="45"/>
                        <a:pt x="38" y="46"/>
                        <a:pt x="38" y="46"/>
                      </a:cubicBezTo>
                      <a:cubicBezTo>
                        <a:pt x="38" y="46"/>
                        <a:pt x="40" y="45"/>
                        <a:pt x="40" y="46"/>
                      </a:cubicBezTo>
                      <a:cubicBezTo>
                        <a:pt x="40" y="46"/>
                        <a:pt x="38" y="48"/>
                        <a:pt x="38" y="48"/>
                      </a:cubicBezTo>
                      <a:cubicBezTo>
                        <a:pt x="38" y="48"/>
                        <a:pt x="39" y="48"/>
                        <a:pt x="39" y="49"/>
                      </a:cubicBezTo>
                      <a:cubicBezTo>
                        <a:pt x="39" y="49"/>
                        <a:pt x="37" y="49"/>
                        <a:pt x="37" y="49"/>
                      </a:cubicBezTo>
                      <a:cubicBezTo>
                        <a:pt x="37" y="49"/>
                        <a:pt x="39" y="50"/>
                        <a:pt x="39" y="50"/>
                      </a:cubicBezTo>
                      <a:cubicBezTo>
                        <a:pt x="38" y="50"/>
                        <a:pt x="37" y="50"/>
                        <a:pt x="37" y="50"/>
                      </a:cubicBezTo>
                      <a:cubicBezTo>
                        <a:pt x="37" y="51"/>
                        <a:pt x="38" y="52"/>
                        <a:pt x="39" y="52"/>
                      </a:cubicBezTo>
                      <a:cubicBezTo>
                        <a:pt x="37" y="52"/>
                        <a:pt x="35" y="52"/>
                        <a:pt x="34" y="54"/>
                      </a:cubicBezTo>
                      <a:cubicBezTo>
                        <a:pt x="34" y="55"/>
                        <a:pt x="30" y="54"/>
                        <a:pt x="30" y="54"/>
                      </a:cubicBezTo>
                      <a:cubicBezTo>
                        <a:pt x="30" y="57"/>
                        <a:pt x="36" y="54"/>
                        <a:pt x="37" y="54"/>
                      </a:cubicBezTo>
                      <a:cubicBezTo>
                        <a:pt x="36" y="54"/>
                        <a:pt x="35" y="56"/>
                        <a:pt x="35" y="56"/>
                      </a:cubicBezTo>
                      <a:cubicBezTo>
                        <a:pt x="32" y="56"/>
                        <a:pt x="34" y="57"/>
                        <a:pt x="33" y="58"/>
                      </a:cubicBezTo>
                      <a:cubicBezTo>
                        <a:pt x="32" y="59"/>
                        <a:pt x="30" y="57"/>
                        <a:pt x="29" y="58"/>
                      </a:cubicBezTo>
                      <a:cubicBezTo>
                        <a:pt x="29" y="59"/>
                        <a:pt x="26" y="61"/>
                        <a:pt x="26" y="61"/>
                      </a:cubicBezTo>
                      <a:cubicBezTo>
                        <a:pt x="26" y="62"/>
                        <a:pt x="27" y="62"/>
                        <a:pt x="27" y="62"/>
                      </a:cubicBezTo>
                      <a:cubicBezTo>
                        <a:pt x="27" y="63"/>
                        <a:pt x="24" y="63"/>
                        <a:pt x="24" y="63"/>
                      </a:cubicBezTo>
                      <a:cubicBezTo>
                        <a:pt x="24" y="63"/>
                        <a:pt x="25" y="64"/>
                        <a:pt x="25" y="65"/>
                      </a:cubicBezTo>
                      <a:cubicBezTo>
                        <a:pt x="25" y="66"/>
                        <a:pt x="27" y="65"/>
                        <a:pt x="28" y="65"/>
                      </a:cubicBezTo>
                      <a:cubicBezTo>
                        <a:pt x="29" y="64"/>
                        <a:pt x="30" y="65"/>
                        <a:pt x="31" y="64"/>
                      </a:cubicBezTo>
                      <a:cubicBezTo>
                        <a:pt x="31" y="64"/>
                        <a:pt x="30" y="63"/>
                        <a:pt x="30" y="62"/>
                      </a:cubicBezTo>
                      <a:cubicBezTo>
                        <a:pt x="30" y="62"/>
                        <a:pt x="32" y="63"/>
                        <a:pt x="33" y="64"/>
                      </a:cubicBezTo>
                      <a:cubicBezTo>
                        <a:pt x="33" y="64"/>
                        <a:pt x="30" y="66"/>
                        <a:pt x="30" y="66"/>
                      </a:cubicBezTo>
                      <a:cubicBezTo>
                        <a:pt x="29" y="66"/>
                        <a:pt x="28" y="67"/>
                        <a:pt x="28" y="66"/>
                      </a:cubicBezTo>
                      <a:cubicBezTo>
                        <a:pt x="27" y="65"/>
                        <a:pt x="26" y="67"/>
                        <a:pt x="25" y="67"/>
                      </a:cubicBezTo>
                      <a:cubicBezTo>
                        <a:pt x="24" y="66"/>
                        <a:pt x="24" y="63"/>
                        <a:pt x="23" y="66"/>
                      </a:cubicBezTo>
                      <a:cubicBezTo>
                        <a:pt x="21" y="70"/>
                        <a:pt x="20" y="65"/>
                        <a:pt x="21" y="65"/>
                      </a:cubicBezTo>
                      <a:cubicBezTo>
                        <a:pt x="19" y="65"/>
                        <a:pt x="21" y="69"/>
                        <a:pt x="19" y="68"/>
                      </a:cubicBezTo>
                      <a:cubicBezTo>
                        <a:pt x="15" y="68"/>
                        <a:pt x="18" y="70"/>
                        <a:pt x="17" y="71"/>
                      </a:cubicBezTo>
                      <a:cubicBezTo>
                        <a:pt x="16" y="71"/>
                        <a:pt x="16" y="69"/>
                        <a:pt x="16" y="69"/>
                      </a:cubicBezTo>
                      <a:cubicBezTo>
                        <a:pt x="14" y="69"/>
                        <a:pt x="12" y="70"/>
                        <a:pt x="11" y="71"/>
                      </a:cubicBezTo>
                      <a:cubicBezTo>
                        <a:pt x="11" y="72"/>
                        <a:pt x="15" y="72"/>
                        <a:pt x="16" y="72"/>
                      </a:cubicBezTo>
                      <a:cubicBezTo>
                        <a:pt x="16" y="72"/>
                        <a:pt x="19" y="71"/>
                        <a:pt x="19" y="71"/>
                      </a:cubicBezTo>
                      <a:cubicBezTo>
                        <a:pt x="20" y="72"/>
                        <a:pt x="15" y="72"/>
                        <a:pt x="15" y="72"/>
                      </a:cubicBezTo>
                      <a:cubicBezTo>
                        <a:pt x="14" y="72"/>
                        <a:pt x="14" y="73"/>
                        <a:pt x="13" y="73"/>
                      </a:cubicBezTo>
                      <a:cubicBezTo>
                        <a:pt x="12" y="73"/>
                        <a:pt x="11" y="73"/>
                        <a:pt x="10" y="73"/>
                      </a:cubicBezTo>
                      <a:cubicBezTo>
                        <a:pt x="8" y="72"/>
                        <a:pt x="7" y="73"/>
                        <a:pt x="9" y="74"/>
                      </a:cubicBezTo>
                      <a:cubicBezTo>
                        <a:pt x="10" y="74"/>
                        <a:pt x="12" y="74"/>
                        <a:pt x="12" y="76"/>
                      </a:cubicBezTo>
                      <a:cubicBezTo>
                        <a:pt x="12" y="76"/>
                        <a:pt x="11" y="78"/>
                        <a:pt x="11" y="77"/>
                      </a:cubicBezTo>
                      <a:cubicBezTo>
                        <a:pt x="10" y="77"/>
                        <a:pt x="12" y="75"/>
                        <a:pt x="10" y="74"/>
                      </a:cubicBezTo>
                      <a:cubicBezTo>
                        <a:pt x="7" y="74"/>
                        <a:pt x="9" y="75"/>
                        <a:pt x="8" y="76"/>
                      </a:cubicBezTo>
                      <a:cubicBezTo>
                        <a:pt x="8" y="76"/>
                        <a:pt x="8" y="73"/>
                        <a:pt x="7" y="73"/>
                      </a:cubicBezTo>
                      <a:cubicBezTo>
                        <a:pt x="7" y="72"/>
                        <a:pt x="5" y="78"/>
                        <a:pt x="6" y="77"/>
                      </a:cubicBezTo>
                      <a:cubicBezTo>
                        <a:pt x="5" y="77"/>
                        <a:pt x="5" y="75"/>
                        <a:pt x="5" y="75"/>
                      </a:cubicBezTo>
                      <a:cubicBezTo>
                        <a:pt x="4" y="75"/>
                        <a:pt x="4" y="77"/>
                        <a:pt x="4" y="77"/>
                      </a:cubicBezTo>
                      <a:cubicBezTo>
                        <a:pt x="3" y="78"/>
                        <a:pt x="1" y="77"/>
                        <a:pt x="1" y="78"/>
                      </a:cubicBezTo>
                      <a:cubicBezTo>
                        <a:pt x="1" y="79"/>
                        <a:pt x="0" y="80"/>
                        <a:pt x="1" y="80"/>
                      </a:cubicBezTo>
                      <a:cubicBezTo>
                        <a:pt x="2" y="80"/>
                        <a:pt x="3" y="80"/>
                        <a:pt x="4" y="81"/>
                      </a:cubicBezTo>
                      <a:cubicBezTo>
                        <a:pt x="4" y="81"/>
                        <a:pt x="0" y="82"/>
                        <a:pt x="1" y="83"/>
                      </a:cubicBezTo>
                      <a:cubicBezTo>
                        <a:pt x="1" y="84"/>
                        <a:pt x="3" y="84"/>
                        <a:pt x="3" y="84"/>
                      </a:cubicBezTo>
                      <a:cubicBezTo>
                        <a:pt x="3" y="84"/>
                        <a:pt x="6" y="83"/>
                        <a:pt x="6" y="84"/>
                      </a:cubicBezTo>
                      <a:cubicBezTo>
                        <a:pt x="5" y="85"/>
                        <a:pt x="2" y="84"/>
                        <a:pt x="1" y="86"/>
                      </a:cubicBezTo>
                      <a:cubicBezTo>
                        <a:pt x="0" y="87"/>
                        <a:pt x="6" y="87"/>
                        <a:pt x="4" y="89"/>
                      </a:cubicBezTo>
                      <a:cubicBezTo>
                        <a:pt x="4" y="89"/>
                        <a:pt x="3" y="87"/>
                        <a:pt x="2" y="88"/>
                      </a:cubicBezTo>
                      <a:cubicBezTo>
                        <a:pt x="1" y="89"/>
                        <a:pt x="1" y="90"/>
                        <a:pt x="2" y="91"/>
                      </a:cubicBezTo>
                      <a:cubicBezTo>
                        <a:pt x="3" y="91"/>
                        <a:pt x="5" y="92"/>
                        <a:pt x="6" y="92"/>
                      </a:cubicBezTo>
                      <a:cubicBezTo>
                        <a:pt x="7" y="91"/>
                        <a:pt x="8" y="89"/>
                        <a:pt x="9" y="90"/>
                      </a:cubicBezTo>
                      <a:cubicBezTo>
                        <a:pt x="8" y="90"/>
                        <a:pt x="7" y="91"/>
                        <a:pt x="7" y="91"/>
                      </a:cubicBezTo>
                      <a:cubicBezTo>
                        <a:pt x="7" y="92"/>
                        <a:pt x="6" y="92"/>
                        <a:pt x="5" y="92"/>
                      </a:cubicBezTo>
                      <a:cubicBezTo>
                        <a:pt x="5" y="92"/>
                        <a:pt x="7" y="93"/>
                        <a:pt x="7" y="94"/>
                      </a:cubicBezTo>
                      <a:cubicBezTo>
                        <a:pt x="7" y="94"/>
                        <a:pt x="4" y="92"/>
                        <a:pt x="5" y="94"/>
                      </a:cubicBezTo>
                      <a:cubicBezTo>
                        <a:pt x="5" y="95"/>
                        <a:pt x="8" y="96"/>
                        <a:pt x="8" y="96"/>
                      </a:cubicBezTo>
                      <a:cubicBezTo>
                        <a:pt x="8" y="97"/>
                        <a:pt x="5" y="95"/>
                        <a:pt x="4" y="96"/>
                      </a:cubicBezTo>
                      <a:cubicBezTo>
                        <a:pt x="2" y="96"/>
                        <a:pt x="4" y="93"/>
                        <a:pt x="3" y="93"/>
                      </a:cubicBezTo>
                      <a:cubicBezTo>
                        <a:pt x="3" y="93"/>
                        <a:pt x="1" y="95"/>
                        <a:pt x="2" y="96"/>
                      </a:cubicBezTo>
                      <a:cubicBezTo>
                        <a:pt x="3" y="96"/>
                        <a:pt x="2" y="98"/>
                        <a:pt x="2" y="98"/>
                      </a:cubicBezTo>
                      <a:cubicBezTo>
                        <a:pt x="3" y="99"/>
                        <a:pt x="4" y="97"/>
                        <a:pt x="5" y="96"/>
                      </a:cubicBezTo>
                      <a:cubicBezTo>
                        <a:pt x="5" y="96"/>
                        <a:pt x="5" y="97"/>
                        <a:pt x="5" y="97"/>
                      </a:cubicBezTo>
                      <a:cubicBezTo>
                        <a:pt x="6" y="97"/>
                        <a:pt x="6" y="96"/>
                        <a:pt x="7" y="96"/>
                      </a:cubicBezTo>
                      <a:cubicBezTo>
                        <a:pt x="7" y="96"/>
                        <a:pt x="7" y="98"/>
                        <a:pt x="6" y="98"/>
                      </a:cubicBezTo>
                      <a:cubicBezTo>
                        <a:pt x="4" y="99"/>
                        <a:pt x="8" y="101"/>
                        <a:pt x="8" y="100"/>
                      </a:cubicBezTo>
                      <a:cubicBezTo>
                        <a:pt x="8" y="102"/>
                        <a:pt x="1" y="100"/>
                        <a:pt x="5" y="103"/>
                      </a:cubicBezTo>
                      <a:cubicBezTo>
                        <a:pt x="7" y="104"/>
                        <a:pt x="8" y="105"/>
                        <a:pt x="10" y="105"/>
                      </a:cubicBezTo>
                      <a:cubicBezTo>
                        <a:pt x="10" y="105"/>
                        <a:pt x="13" y="107"/>
                        <a:pt x="14" y="107"/>
                      </a:cubicBezTo>
                      <a:cubicBezTo>
                        <a:pt x="17" y="107"/>
                        <a:pt x="21" y="104"/>
                        <a:pt x="23" y="102"/>
                      </a:cubicBezTo>
                      <a:cubicBezTo>
                        <a:pt x="24" y="100"/>
                        <a:pt x="25" y="100"/>
                        <a:pt x="27" y="99"/>
                      </a:cubicBezTo>
                      <a:cubicBezTo>
                        <a:pt x="28" y="98"/>
                        <a:pt x="28" y="95"/>
                        <a:pt x="29" y="95"/>
                      </a:cubicBezTo>
                      <a:cubicBezTo>
                        <a:pt x="29" y="95"/>
                        <a:pt x="29" y="98"/>
                        <a:pt x="30" y="98"/>
                      </a:cubicBezTo>
                      <a:cubicBezTo>
                        <a:pt x="32" y="99"/>
                        <a:pt x="31" y="99"/>
                        <a:pt x="31" y="100"/>
                      </a:cubicBezTo>
                      <a:cubicBezTo>
                        <a:pt x="32" y="100"/>
                        <a:pt x="33" y="100"/>
                        <a:pt x="34" y="101"/>
                      </a:cubicBezTo>
                      <a:cubicBezTo>
                        <a:pt x="34" y="102"/>
                        <a:pt x="33" y="100"/>
                        <a:pt x="34" y="10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5" name="Freeform 725">
                  <a:extLst>
                    <a:ext uri="{FF2B5EF4-FFF2-40B4-BE49-F238E27FC236}">
                      <a16:creationId xmlns:a16="http://schemas.microsoft.com/office/drawing/2014/main" id="{AFF07812-202B-0347-82FB-5214EDF7E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7324" y="7031148"/>
                  <a:ext cx="187795" cy="207241"/>
                </a:xfrm>
                <a:custGeom>
                  <a:avLst/>
                  <a:gdLst>
                    <a:gd name="T0" fmla="*/ 21 w 24"/>
                    <a:gd name="T1" fmla="*/ 8 h 25"/>
                    <a:gd name="T2" fmla="*/ 18 w 24"/>
                    <a:gd name="T3" fmla="*/ 5 h 25"/>
                    <a:gd name="T4" fmla="*/ 15 w 24"/>
                    <a:gd name="T5" fmla="*/ 6 h 25"/>
                    <a:gd name="T6" fmla="*/ 16 w 24"/>
                    <a:gd name="T7" fmla="*/ 1 h 25"/>
                    <a:gd name="T8" fmla="*/ 10 w 24"/>
                    <a:gd name="T9" fmla="*/ 1 h 25"/>
                    <a:gd name="T10" fmla="*/ 10 w 24"/>
                    <a:gd name="T11" fmla="*/ 2 h 25"/>
                    <a:gd name="T12" fmla="*/ 9 w 24"/>
                    <a:gd name="T13" fmla="*/ 3 h 25"/>
                    <a:gd name="T14" fmla="*/ 11 w 24"/>
                    <a:gd name="T15" fmla="*/ 4 h 25"/>
                    <a:gd name="T16" fmla="*/ 9 w 24"/>
                    <a:gd name="T17" fmla="*/ 5 h 25"/>
                    <a:gd name="T18" fmla="*/ 2 w 24"/>
                    <a:gd name="T19" fmla="*/ 6 h 25"/>
                    <a:gd name="T20" fmla="*/ 3 w 24"/>
                    <a:gd name="T21" fmla="*/ 7 h 25"/>
                    <a:gd name="T22" fmla="*/ 2 w 24"/>
                    <a:gd name="T23" fmla="*/ 8 h 25"/>
                    <a:gd name="T24" fmla="*/ 2 w 24"/>
                    <a:gd name="T25" fmla="*/ 8 h 25"/>
                    <a:gd name="T26" fmla="*/ 1 w 24"/>
                    <a:gd name="T27" fmla="*/ 8 h 25"/>
                    <a:gd name="T28" fmla="*/ 3 w 24"/>
                    <a:gd name="T29" fmla="*/ 10 h 25"/>
                    <a:gd name="T30" fmla="*/ 6 w 24"/>
                    <a:gd name="T31" fmla="*/ 13 h 25"/>
                    <a:gd name="T32" fmla="*/ 5 w 24"/>
                    <a:gd name="T33" fmla="*/ 17 h 25"/>
                    <a:gd name="T34" fmla="*/ 1 w 24"/>
                    <a:gd name="T35" fmla="*/ 20 h 25"/>
                    <a:gd name="T36" fmla="*/ 3 w 24"/>
                    <a:gd name="T37" fmla="*/ 20 h 25"/>
                    <a:gd name="T38" fmla="*/ 0 w 24"/>
                    <a:gd name="T39" fmla="*/ 22 h 25"/>
                    <a:gd name="T40" fmla="*/ 3 w 24"/>
                    <a:gd name="T41" fmla="*/ 21 h 25"/>
                    <a:gd name="T42" fmla="*/ 2 w 24"/>
                    <a:gd name="T43" fmla="*/ 24 h 25"/>
                    <a:gd name="T44" fmla="*/ 4 w 24"/>
                    <a:gd name="T45" fmla="*/ 23 h 25"/>
                    <a:gd name="T46" fmla="*/ 4 w 24"/>
                    <a:gd name="T47" fmla="*/ 25 h 25"/>
                    <a:gd name="T48" fmla="*/ 8 w 24"/>
                    <a:gd name="T49" fmla="*/ 24 h 25"/>
                    <a:gd name="T50" fmla="*/ 17 w 24"/>
                    <a:gd name="T51" fmla="*/ 20 h 25"/>
                    <a:gd name="T52" fmla="*/ 22 w 24"/>
                    <a:gd name="T53" fmla="*/ 16 h 25"/>
                    <a:gd name="T54" fmla="*/ 21 w 24"/>
                    <a:gd name="T55" fmla="*/ 8 h 25"/>
                    <a:gd name="T56" fmla="*/ 21 w 24"/>
                    <a:gd name="T57" fmla="*/ 8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5">
                      <a:moveTo>
                        <a:pt x="21" y="8"/>
                      </a:moveTo>
                      <a:cubicBezTo>
                        <a:pt x="20" y="8"/>
                        <a:pt x="19" y="5"/>
                        <a:pt x="18" y="5"/>
                      </a:cubicBezTo>
                      <a:cubicBezTo>
                        <a:pt x="16" y="6"/>
                        <a:pt x="17" y="7"/>
                        <a:pt x="15" y="6"/>
                      </a:cubicBezTo>
                      <a:cubicBezTo>
                        <a:pt x="11" y="5"/>
                        <a:pt x="15" y="3"/>
                        <a:pt x="16" y="1"/>
                      </a:cubicBezTo>
                      <a:cubicBezTo>
                        <a:pt x="14" y="1"/>
                        <a:pt x="11" y="0"/>
                        <a:pt x="10" y="1"/>
                      </a:cubicBezTo>
                      <a:cubicBezTo>
                        <a:pt x="10" y="1"/>
                        <a:pt x="12" y="1"/>
                        <a:pt x="10" y="2"/>
                      </a:cubicBezTo>
                      <a:cubicBezTo>
                        <a:pt x="10" y="2"/>
                        <a:pt x="8" y="3"/>
                        <a:pt x="9" y="3"/>
                      </a:cubicBezTo>
                      <a:cubicBezTo>
                        <a:pt x="9" y="4"/>
                        <a:pt x="11" y="3"/>
                        <a:pt x="11" y="4"/>
                      </a:cubicBezTo>
                      <a:cubicBezTo>
                        <a:pt x="12" y="5"/>
                        <a:pt x="9" y="5"/>
                        <a:pt x="9" y="5"/>
                      </a:cubicBezTo>
                      <a:cubicBezTo>
                        <a:pt x="7" y="6"/>
                        <a:pt x="3" y="5"/>
                        <a:pt x="2" y="6"/>
                      </a:cubicBezTo>
                      <a:cubicBezTo>
                        <a:pt x="2" y="6"/>
                        <a:pt x="3" y="6"/>
                        <a:pt x="3" y="7"/>
                      </a:cubicBezTo>
                      <a:cubicBezTo>
                        <a:pt x="3" y="7"/>
                        <a:pt x="1" y="7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1" y="8"/>
                        <a:pt x="1" y="8"/>
                      </a:cubicBezTo>
                      <a:cubicBezTo>
                        <a:pt x="1" y="9"/>
                        <a:pt x="5" y="9"/>
                        <a:pt x="3" y="10"/>
                      </a:cubicBezTo>
                      <a:cubicBezTo>
                        <a:pt x="0" y="12"/>
                        <a:pt x="4" y="13"/>
                        <a:pt x="6" y="13"/>
                      </a:cubicBezTo>
                      <a:cubicBezTo>
                        <a:pt x="7" y="13"/>
                        <a:pt x="5" y="16"/>
                        <a:pt x="5" y="17"/>
                      </a:cubicBezTo>
                      <a:cubicBezTo>
                        <a:pt x="4" y="17"/>
                        <a:pt x="2" y="21"/>
                        <a:pt x="1" y="20"/>
                      </a:cubicBezTo>
                      <a:cubicBezTo>
                        <a:pt x="1" y="20"/>
                        <a:pt x="3" y="20"/>
                        <a:pt x="3" y="20"/>
                      </a:cubicBezTo>
                      <a:cubicBezTo>
                        <a:pt x="2" y="21"/>
                        <a:pt x="1" y="20"/>
                        <a:pt x="0" y="22"/>
                      </a:cubicBezTo>
                      <a:cubicBezTo>
                        <a:pt x="0" y="22"/>
                        <a:pt x="3" y="21"/>
                        <a:pt x="3" y="21"/>
                      </a:cubicBezTo>
                      <a:cubicBezTo>
                        <a:pt x="3" y="21"/>
                        <a:pt x="2" y="23"/>
                        <a:pt x="2" y="24"/>
                      </a:cubicBezTo>
                      <a:cubicBezTo>
                        <a:pt x="2" y="24"/>
                        <a:pt x="4" y="23"/>
                        <a:pt x="4" y="23"/>
                      </a:cubicBezTo>
                      <a:cubicBezTo>
                        <a:pt x="4" y="23"/>
                        <a:pt x="4" y="24"/>
                        <a:pt x="4" y="25"/>
                      </a:cubicBezTo>
                      <a:cubicBezTo>
                        <a:pt x="5" y="25"/>
                        <a:pt x="7" y="24"/>
                        <a:pt x="8" y="24"/>
                      </a:cubicBezTo>
                      <a:cubicBezTo>
                        <a:pt x="11" y="23"/>
                        <a:pt x="14" y="20"/>
                        <a:pt x="17" y="20"/>
                      </a:cubicBezTo>
                      <a:cubicBezTo>
                        <a:pt x="21" y="20"/>
                        <a:pt x="20" y="19"/>
                        <a:pt x="22" y="16"/>
                      </a:cubicBezTo>
                      <a:cubicBezTo>
                        <a:pt x="24" y="13"/>
                        <a:pt x="21" y="11"/>
                        <a:pt x="21" y="8"/>
                      </a:cubicBezTo>
                      <a:cubicBezTo>
                        <a:pt x="20" y="8"/>
                        <a:pt x="21" y="9"/>
                        <a:pt x="21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6" name="Freeform 726">
                  <a:extLst>
                    <a:ext uri="{FF2B5EF4-FFF2-40B4-BE49-F238E27FC236}">
                      <a16:creationId xmlns:a16="http://schemas.microsoft.com/office/drawing/2014/main" id="{6F231673-F009-D14E-AE87-57AD0F744A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1218" y="7022635"/>
                  <a:ext cx="126090" cy="82329"/>
                </a:xfrm>
                <a:custGeom>
                  <a:avLst/>
                  <a:gdLst>
                    <a:gd name="T0" fmla="*/ 1 w 16"/>
                    <a:gd name="T1" fmla="*/ 6 h 10"/>
                    <a:gd name="T2" fmla="*/ 4 w 16"/>
                    <a:gd name="T3" fmla="*/ 8 h 10"/>
                    <a:gd name="T4" fmla="*/ 5 w 16"/>
                    <a:gd name="T5" fmla="*/ 7 h 10"/>
                    <a:gd name="T6" fmla="*/ 8 w 16"/>
                    <a:gd name="T7" fmla="*/ 8 h 10"/>
                    <a:gd name="T8" fmla="*/ 11 w 16"/>
                    <a:gd name="T9" fmla="*/ 4 h 10"/>
                    <a:gd name="T10" fmla="*/ 11 w 16"/>
                    <a:gd name="T11" fmla="*/ 2 h 10"/>
                    <a:gd name="T12" fmla="*/ 7 w 16"/>
                    <a:gd name="T13" fmla="*/ 1 h 10"/>
                    <a:gd name="T14" fmla="*/ 4 w 16"/>
                    <a:gd name="T15" fmla="*/ 2 h 10"/>
                    <a:gd name="T16" fmla="*/ 1 w 16"/>
                    <a:gd name="T17" fmla="*/ 6 h 10"/>
                    <a:gd name="T18" fmla="*/ 1 w 16"/>
                    <a:gd name="T1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0">
                      <a:moveTo>
                        <a:pt x="1" y="6"/>
                      </a:moveTo>
                      <a:cubicBezTo>
                        <a:pt x="0" y="7"/>
                        <a:pt x="3" y="8"/>
                        <a:pt x="4" y="8"/>
                      </a:cubicBezTo>
                      <a:cubicBezTo>
                        <a:pt x="4" y="8"/>
                        <a:pt x="5" y="7"/>
                        <a:pt x="5" y="7"/>
                      </a:cubicBezTo>
                      <a:cubicBezTo>
                        <a:pt x="6" y="6"/>
                        <a:pt x="7" y="7"/>
                        <a:pt x="8" y="8"/>
                      </a:cubicBezTo>
                      <a:cubicBezTo>
                        <a:pt x="10" y="10"/>
                        <a:pt x="16" y="5"/>
                        <a:pt x="11" y="4"/>
                      </a:cubicBezTo>
                      <a:cubicBezTo>
                        <a:pt x="12" y="4"/>
                        <a:pt x="11" y="2"/>
                        <a:pt x="11" y="2"/>
                      </a:cubicBezTo>
                      <a:cubicBezTo>
                        <a:pt x="10" y="0"/>
                        <a:pt x="9" y="0"/>
                        <a:pt x="7" y="1"/>
                      </a:cubicBezTo>
                      <a:cubicBezTo>
                        <a:pt x="6" y="1"/>
                        <a:pt x="4" y="1"/>
                        <a:pt x="4" y="2"/>
                      </a:cubicBezTo>
                      <a:cubicBezTo>
                        <a:pt x="3" y="3"/>
                        <a:pt x="1" y="4"/>
                        <a:pt x="1" y="6"/>
                      </a:cubicBezTo>
                      <a:cubicBezTo>
                        <a:pt x="1" y="6"/>
                        <a:pt x="1" y="5"/>
                        <a:pt x="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17" name="Freeform 728">
                  <a:extLst>
                    <a:ext uri="{FF2B5EF4-FFF2-40B4-BE49-F238E27FC236}">
                      <a16:creationId xmlns:a16="http://schemas.microsoft.com/office/drawing/2014/main" id="{297F0873-8BEC-7040-BA78-3A7F66F3E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05612" y="7729531"/>
                  <a:ext cx="126090" cy="252668"/>
                </a:xfrm>
                <a:custGeom>
                  <a:avLst/>
                  <a:gdLst>
                    <a:gd name="T0" fmla="*/ 11 w 16"/>
                    <a:gd name="T1" fmla="*/ 25 h 30"/>
                    <a:gd name="T2" fmla="*/ 11 w 16"/>
                    <a:gd name="T3" fmla="*/ 21 h 30"/>
                    <a:gd name="T4" fmla="*/ 10 w 16"/>
                    <a:gd name="T5" fmla="*/ 16 h 30"/>
                    <a:gd name="T6" fmla="*/ 12 w 16"/>
                    <a:gd name="T7" fmla="*/ 14 h 30"/>
                    <a:gd name="T8" fmla="*/ 13 w 16"/>
                    <a:gd name="T9" fmla="*/ 9 h 30"/>
                    <a:gd name="T10" fmla="*/ 14 w 16"/>
                    <a:gd name="T11" fmla="*/ 4 h 30"/>
                    <a:gd name="T12" fmla="*/ 12 w 16"/>
                    <a:gd name="T13" fmla="*/ 1 h 30"/>
                    <a:gd name="T14" fmla="*/ 7 w 16"/>
                    <a:gd name="T15" fmla="*/ 2 h 30"/>
                    <a:gd name="T16" fmla="*/ 5 w 16"/>
                    <a:gd name="T17" fmla="*/ 0 h 30"/>
                    <a:gd name="T18" fmla="*/ 4 w 16"/>
                    <a:gd name="T19" fmla="*/ 0 h 30"/>
                    <a:gd name="T20" fmla="*/ 3 w 16"/>
                    <a:gd name="T21" fmla="*/ 4 h 30"/>
                    <a:gd name="T22" fmla="*/ 3 w 16"/>
                    <a:gd name="T23" fmla="*/ 8 h 30"/>
                    <a:gd name="T24" fmla="*/ 2 w 16"/>
                    <a:gd name="T25" fmla="*/ 13 h 30"/>
                    <a:gd name="T26" fmla="*/ 0 w 16"/>
                    <a:gd name="T27" fmla="*/ 20 h 30"/>
                    <a:gd name="T28" fmla="*/ 2 w 16"/>
                    <a:gd name="T29" fmla="*/ 22 h 30"/>
                    <a:gd name="T30" fmla="*/ 2 w 16"/>
                    <a:gd name="T31" fmla="*/ 28 h 30"/>
                    <a:gd name="T32" fmla="*/ 6 w 16"/>
                    <a:gd name="T33" fmla="*/ 30 h 30"/>
                    <a:gd name="T34" fmla="*/ 11 w 16"/>
                    <a:gd name="T35" fmla="*/ 25 h 30"/>
                    <a:gd name="T36" fmla="*/ 11 w 16"/>
                    <a:gd name="T37" fmla="*/ 2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30">
                      <a:moveTo>
                        <a:pt x="11" y="25"/>
                      </a:moveTo>
                      <a:cubicBezTo>
                        <a:pt x="12" y="23"/>
                        <a:pt x="10" y="22"/>
                        <a:pt x="11" y="21"/>
                      </a:cubicBezTo>
                      <a:cubicBezTo>
                        <a:pt x="12" y="18"/>
                        <a:pt x="12" y="18"/>
                        <a:pt x="10" y="16"/>
                      </a:cubicBezTo>
                      <a:cubicBezTo>
                        <a:pt x="9" y="14"/>
                        <a:pt x="11" y="15"/>
                        <a:pt x="12" y="14"/>
                      </a:cubicBezTo>
                      <a:cubicBezTo>
                        <a:pt x="13" y="13"/>
                        <a:pt x="13" y="10"/>
                        <a:pt x="13" y="9"/>
                      </a:cubicBezTo>
                      <a:cubicBezTo>
                        <a:pt x="13" y="6"/>
                        <a:pt x="12" y="6"/>
                        <a:pt x="14" y="4"/>
                      </a:cubicBezTo>
                      <a:cubicBezTo>
                        <a:pt x="16" y="3"/>
                        <a:pt x="14" y="0"/>
                        <a:pt x="12" y="1"/>
                      </a:cubicBezTo>
                      <a:cubicBezTo>
                        <a:pt x="10" y="1"/>
                        <a:pt x="9" y="2"/>
                        <a:pt x="7" y="2"/>
                      </a:cubicBezTo>
                      <a:cubicBezTo>
                        <a:pt x="5" y="2"/>
                        <a:pt x="6" y="0"/>
                        <a:pt x="5" y="0"/>
                      </a:cubicBezTo>
                      <a:cubicBezTo>
                        <a:pt x="6" y="0"/>
                        <a:pt x="3" y="0"/>
                        <a:pt x="4" y="0"/>
                      </a:cubicBezTo>
                      <a:cubicBezTo>
                        <a:pt x="2" y="1"/>
                        <a:pt x="3" y="2"/>
                        <a:pt x="3" y="4"/>
                      </a:cubicBezTo>
                      <a:cubicBezTo>
                        <a:pt x="3" y="5"/>
                        <a:pt x="3" y="7"/>
                        <a:pt x="3" y="8"/>
                      </a:cubicBezTo>
                      <a:cubicBezTo>
                        <a:pt x="2" y="10"/>
                        <a:pt x="2" y="12"/>
                        <a:pt x="2" y="13"/>
                      </a:cubicBezTo>
                      <a:cubicBezTo>
                        <a:pt x="1" y="16"/>
                        <a:pt x="0" y="17"/>
                        <a:pt x="0" y="20"/>
                      </a:cubicBezTo>
                      <a:cubicBezTo>
                        <a:pt x="1" y="21"/>
                        <a:pt x="2" y="20"/>
                        <a:pt x="2" y="22"/>
                      </a:cubicBezTo>
                      <a:cubicBezTo>
                        <a:pt x="3" y="23"/>
                        <a:pt x="2" y="26"/>
                        <a:pt x="2" y="28"/>
                      </a:cubicBezTo>
                      <a:cubicBezTo>
                        <a:pt x="2" y="30"/>
                        <a:pt x="4" y="30"/>
                        <a:pt x="6" y="30"/>
                      </a:cubicBezTo>
                      <a:cubicBezTo>
                        <a:pt x="10" y="30"/>
                        <a:pt x="9" y="27"/>
                        <a:pt x="11" y="25"/>
                      </a:cubicBezTo>
                      <a:cubicBezTo>
                        <a:pt x="12" y="23"/>
                        <a:pt x="10" y="26"/>
                        <a:pt x="11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B9C9F4BD-012C-7649-BC85-8FFF5D7C4736}"/>
                </a:ext>
              </a:extLst>
            </p:cNvPr>
            <p:cNvGrpSpPr/>
            <p:nvPr/>
          </p:nvGrpSpPr>
          <p:grpSpPr>
            <a:xfrm>
              <a:off x="5866237" y="6999603"/>
              <a:ext cx="1867115" cy="2070572"/>
              <a:chOff x="10793094" y="6127803"/>
              <a:chExt cx="3443151" cy="4082462"/>
            </a:xfrm>
            <a:solidFill>
              <a:schemeClr val="accent2"/>
            </a:solidFill>
          </p:grpSpPr>
          <p:sp>
            <p:nvSpPr>
              <p:cNvPr id="319" name="Freeform 486">
                <a:extLst>
                  <a:ext uri="{FF2B5EF4-FFF2-40B4-BE49-F238E27FC236}">
                    <a16:creationId xmlns:a16="http://schemas.microsoft.com/office/drawing/2014/main" id="{EF7FCB86-FB58-CF40-A7DA-B909218E1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8049" y="8901079"/>
                <a:ext cx="369406" cy="756009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A5727CA0-710A-8E42-B937-66C41E844C41}"/>
                  </a:ext>
                </a:extLst>
              </p:cNvPr>
              <p:cNvGrpSpPr/>
              <p:nvPr/>
            </p:nvGrpSpPr>
            <p:grpSpPr>
              <a:xfrm>
                <a:off x="10793094" y="6127803"/>
                <a:ext cx="3443151" cy="4082462"/>
                <a:chOff x="10793094" y="6127803"/>
                <a:chExt cx="3443151" cy="4082462"/>
              </a:xfrm>
              <a:grpFill/>
            </p:grpSpPr>
            <p:sp>
              <p:nvSpPr>
                <p:cNvPr id="321" name="Freeform 729">
                  <a:extLst>
                    <a:ext uri="{FF2B5EF4-FFF2-40B4-BE49-F238E27FC236}">
                      <a16:creationId xmlns:a16="http://schemas.microsoft.com/office/drawing/2014/main" id="{7E79E2BE-AED2-4F40-9C4C-3C5B60FDE2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66357" y="8790437"/>
                  <a:ext cx="540172" cy="955158"/>
                </a:xfrm>
                <a:custGeom>
                  <a:avLst/>
                  <a:gdLst>
                    <a:gd name="T0" fmla="*/ 52 w 53"/>
                    <a:gd name="T1" fmla="*/ 23 h 88"/>
                    <a:gd name="T2" fmla="*/ 50 w 53"/>
                    <a:gd name="T3" fmla="*/ 3 h 88"/>
                    <a:gd name="T4" fmla="*/ 46 w 53"/>
                    <a:gd name="T5" fmla="*/ 3 h 88"/>
                    <a:gd name="T6" fmla="*/ 41 w 53"/>
                    <a:gd name="T7" fmla="*/ 6 h 88"/>
                    <a:gd name="T8" fmla="*/ 38 w 53"/>
                    <a:gd name="T9" fmla="*/ 7 h 88"/>
                    <a:gd name="T10" fmla="*/ 32 w 53"/>
                    <a:gd name="T11" fmla="*/ 7 h 88"/>
                    <a:gd name="T12" fmla="*/ 28 w 53"/>
                    <a:gd name="T13" fmla="*/ 7 h 88"/>
                    <a:gd name="T14" fmla="*/ 23 w 53"/>
                    <a:gd name="T15" fmla="*/ 7 h 88"/>
                    <a:gd name="T16" fmla="*/ 24 w 53"/>
                    <a:gd name="T17" fmla="*/ 18 h 88"/>
                    <a:gd name="T18" fmla="*/ 25 w 53"/>
                    <a:gd name="T19" fmla="*/ 20 h 88"/>
                    <a:gd name="T20" fmla="*/ 27 w 53"/>
                    <a:gd name="T21" fmla="*/ 22 h 88"/>
                    <a:gd name="T22" fmla="*/ 27 w 53"/>
                    <a:gd name="T23" fmla="*/ 28 h 88"/>
                    <a:gd name="T24" fmla="*/ 25 w 53"/>
                    <a:gd name="T25" fmla="*/ 31 h 88"/>
                    <a:gd name="T26" fmla="*/ 24 w 53"/>
                    <a:gd name="T27" fmla="*/ 35 h 88"/>
                    <a:gd name="T28" fmla="*/ 20 w 53"/>
                    <a:gd name="T29" fmla="*/ 31 h 88"/>
                    <a:gd name="T30" fmla="*/ 21 w 53"/>
                    <a:gd name="T31" fmla="*/ 25 h 88"/>
                    <a:gd name="T32" fmla="*/ 16 w 53"/>
                    <a:gd name="T33" fmla="*/ 22 h 88"/>
                    <a:gd name="T34" fmla="*/ 13 w 53"/>
                    <a:gd name="T35" fmla="*/ 20 h 88"/>
                    <a:gd name="T36" fmla="*/ 2 w 53"/>
                    <a:gd name="T37" fmla="*/ 24 h 88"/>
                    <a:gd name="T38" fmla="*/ 0 w 53"/>
                    <a:gd name="T39" fmla="*/ 26 h 88"/>
                    <a:gd name="T40" fmla="*/ 1 w 53"/>
                    <a:gd name="T41" fmla="*/ 30 h 88"/>
                    <a:gd name="T42" fmla="*/ 12 w 53"/>
                    <a:gd name="T43" fmla="*/ 35 h 88"/>
                    <a:gd name="T44" fmla="*/ 13 w 53"/>
                    <a:gd name="T45" fmla="*/ 44 h 88"/>
                    <a:gd name="T46" fmla="*/ 12 w 53"/>
                    <a:gd name="T47" fmla="*/ 52 h 88"/>
                    <a:gd name="T48" fmla="*/ 6 w 53"/>
                    <a:gd name="T49" fmla="*/ 62 h 88"/>
                    <a:gd name="T50" fmla="*/ 6 w 53"/>
                    <a:gd name="T51" fmla="*/ 69 h 88"/>
                    <a:gd name="T52" fmla="*/ 8 w 53"/>
                    <a:gd name="T53" fmla="*/ 78 h 88"/>
                    <a:gd name="T54" fmla="*/ 9 w 53"/>
                    <a:gd name="T55" fmla="*/ 87 h 88"/>
                    <a:gd name="T56" fmla="*/ 12 w 53"/>
                    <a:gd name="T57" fmla="*/ 86 h 88"/>
                    <a:gd name="T58" fmla="*/ 13 w 53"/>
                    <a:gd name="T59" fmla="*/ 83 h 88"/>
                    <a:gd name="T60" fmla="*/ 11 w 53"/>
                    <a:gd name="T61" fmla="*/ 83 h 88"/>
                    <a:gd name="T62" fmla="*/ 16 w 53"/>
                    <a:gd name="T63" fmla="*/ 77 h 88"/>
                    <a:gd name="T64" fmla="*/ 25 w 53"/>
                    <a:gd name="T65" fmla="*/ 72 h 88"/>
                    <a:gd name="T66" fmla="*/ 25 w 53"/>
                    <a:gd name="T67" fmla="*/ 64 h 88"/>
                    <a:gd name="T68" fmla="*/ 21 w 53"/>
                    <a:gd name="T69" fmla="*/ 48 h 88"/>
                    <a:gd name="T70" fmla="*/ 24 w 53"/>
                    <a:gd name="T71" fmla="*/ 48 h 88"/>
                    <a:gd name="T72" fmla="*/ 29 w 53"/>
                    <a:gd name="T73" fmla="*/ 44 h 88"/>
                    <a:gd name="T74" fmla="*/ 35 w 53"/>
                    <a:gd name="T75" fmla="*/ 38 h 88"/>
                    <a:gd name="T76" fmla="*/ 40 w 53"/>
                    <a:gd name="T77" fmla="*/ 36 h 88"/>
                    <a:gd name="T78" fmla="*/ 46 w 53"/>
                    <a:gd name="T79" fmla="*/ 32 h 88"/>
                    <a:gd name="T80" fmla="*/ 52 w 53"/>
                    <a:gd name="T81" fmla="*/ 23 h 88"/>
                    <a:gd name="T82" fmla="*/ 52 w 53"/>
                    <a:gd name="T83" fmla="*/ 2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3" h="88">
                      <a:moveTo>
                        <a:pt x="52" y="23"/>
                      </a:moveTo>
                      <a:cubicBezTo>
                        <a:pt x="49" y="17"/>
                        <a:pt x="50" y="9"/>
                        <a:pt x="50" y="3"/>
                      </a:cubicBezTo>
                      <a:cubicBezTo>
                        <a:pt x="50" y="0"/>
                        <a:pt x="48" y="2"/>
                        <a:pt x="46" y="3"/>
                      </a:cubicBezTo>
                      <a:cubicBezTo>
                        <a:pt x="45" y="4"/>
                        <a:pt x="43" y="6"/>
                        <a:pt x="41" y="6"/>
                      </a:cubicBezTo>
                      <a:cubicBezTo>
                        <a:pt x="40" y="6"/>
                        <a:pt x="38" y="5"/>
                        <a:pt x="38" y="7"/>
                      </a:cubicBezTo>
                      <a:cubicBezTo>
                        <a:pt x="36" y="10"/>
                        <a:pt x="34" y="7"/>
                        <a:pt x="32" y="7"/>
                      </a:cubicBezTo>
                      <a:cubicBezTo>
                        <a:pt x="30" y="7"/>
                        <a:pt x="30" y="9"/>
                        <a:pt x="28" y="7"/>
                      </a:cubicBezTo>
                      <a:cubicBezTo>
                        <a:pt x="27" y="7"/>
                        <a:pt x="24" y="7"/>
                        <a:pt x="23" y="7"/>
                      </a:cubicBezTo>
                      <a:cubicBezTo>
                        <a:pt x="20" y="7"/>
                        <a:pt x="21" y="16"/>
                        <a:pt x="24" y="18"/>
                      </a:cubicBezTo>
                      <a:cubicBezTo>
                        <a:pt x="24" y="18"/>
                        <a:pt x="24" y="20"/>
                        <a:pt x="25" y="20"/>
                      </a:cubicBezTo>
                      <a:cubicBezTo>
                        <a:pt x="25" y="21"/>
                        <a:pt x="26" y="21"/>
                        <a:pt x="27" y="22"/>
                      </a:cubicBezTo>
                      <a:cubicBezTo>
                        <a:pt x="27" y="24"/>
                        <a:pt x="27" y="27"/>
                        <a:pt x="27" y="28"/>
                      </a:cubicBezTo>
                      <a:cubicBezTo>
                        <a:pt x="27" y="30"/>
                        <a:pt x="28" y="31"/>
                        <a:pt x="25" y="31"/>
                      </a:cubicBezTo>
                      <a:cubicBezTo>
                        <a:pt x="24" y="31"/>
                        <a:pt x="24" y="34"/>
                        <a:pt x="24" y="35"/>
                      </a:cubicBezTo>
                      <a:cubicBezTo>
                        <a:pt x="23" y="34"/>
                        <a:pt x="21" y="32"/>
                        <a:pt x="20" y="31"/>
                      </a:cubicBezTo>
                      <a:cubicBezTo>
                        <a:pt x="19" y="29"/>
                        <a:pt x="21" y="27"/>
                        <a:pt x="21" y="25"/>
                      </a:cubicBezTo>
                      <a:cubicBezTo>
                        <a:pt x="22" y="20"/>
                        <a:pt x="19" y="24"/>
                        <a:pt x="16" y="22"/>
                      </a:cubicBezTo>
                      <a:cubicBezTo>
                        <a:pt x="15" y="21"/>
                        <a:pt x="15" y="19"/>
                        <a:pt x="13" y="20"/>
                      </a:cubicBezTo>
                      <a:cubicBezTo>
                        <a:pt x="9" y="22"/>
                        <a:pt x="6" y="23"/>
                        <a:pt x="2" y="24"/>
                      </a:cubicBezTo>
                      <a:cubicBezTo>
                        <a:pt x="1" y="25"/>
                        <a:pt x="0" y="25"/>
                        <a:pt x="0" y="26"/>
                      </a:cubicBezTo>
                      <a:cubicBezTo>
                        <a:pt x="0" y="27"/>
                        <a:pt x="1" y="29"/>
                        <a:pt x="1" y="30"/>
                      </a:cubicBezTo>
                      <a:cubicBezTo>
                        <a:pt x="4" y="30"/>
                        <a:pt x="12" y="32"/>
                        <a:pt x="12" y="35"/>
                      </a:cubicBezTo>
                      <a:cubicBezTo>
                        <a:pt x="13" y="38"/>
                        <a:pt x="13" y="41"/>
                        <a:pt x="13" y="44"/>
                      </a:cubicBezTo>
                      <a:cubicBezTo>
                        <a:pt x="12" y="46"/>
                        <a:pt x="14" y="49"/>
                        <a:pt x="12" y="52"/>
                      </a:cubicBezTo>
                      <a:cubicBezTo>
                        <a:pt x="10" y="55"/>
                        <a:pt x="8" y="59"/>
                        <a:pt x="6" y="62"/>
                      </a:cubicBezTo>
                      <a:cubicBezTo>
                        <a:pt x="4" y="64"/>
                        <a:pt x="6" y="68"/>
                        <a:pt x="6" y="69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81"/>
                        <a:pt x="8" y="84"/>
                        <a:pt x="9" y="87"/>
                      </a:cubicBezTo>
                      <a:cubicBezTo>
                        <a:pt x="9" y="88"/>
                        <a:pt x="12" y="87"/>
                        <a:pt x="12" y="86"/>
                      </a:cubicBezTo>
                      <a:cubicBezTo>
                        <a:pt x="13" y="85"/>
                        <a:pt x="13" y="83"/>
                        <a:pt x="13" y="83"/>
                      </a:cubicBezTo>
                      <a:cubicBezTo>
                        <a:pt x="12" y="83"/>
                        <a:pt x="11" y="83"/>
                        <a:pt x="11" y="83"/>
                      </a:cubicBezTo>
                      <a:cubicBezTo>
                        <a:pt x="11" y="80"/>
                        <a:pt x="14" y="78"/>
                        <a:pt x="16" y="77"/>
                      </a:cubicBezTo>
                      <a:cubicBezTo>
                        <a:pt x="19" y="76"/>
                        <a:pt x="23" y="75"/>
                        <a:pt x="25" y="72"/>
                      </a:cubicBezTo>
                      <a:cubicBezTo>
                        <a:pt x="25" y="71"/>
                        <a:pt x="25" y="66"/>
                        <a:pt x="25" y="64"/>
                      </a:cubicBezTo>
                      <a:cubicBezTo>
                        <a:pt x="25" y="62"/>
                        <a:pt x="21" y="48"/>
                        <a:pt x="21" y="48"/>
                      </a:cubicBezTo>
                      <a:cubicBezTo>
                        <a:pt x="22" y="47"/>
                        <a:pt x="22" y="50"/>
                        <a:pt x="24" y="48"/>
                      </a:cubicBezTo>
                      <a:cubicBezTo>
                        <a:pt x="26" y="46"/>
                        <a:pt x="27" y="45"/>
                        <a:pt x="29" y="44"/>
                      </a:cubicBezTo>
                      <a:cubicBezTo>
                        <a:pt x="31" y="43"/>
                        <a:pt x="32" y="37"/>
                        <a:pt x="35" y="38"/>
                      </a:cubicBezTo>
                      <a:cubicBezTo>
                        <a:pt x="36" y="38"/>
                        <a:pt x="38" y="36"/>
                        <a:pt x="40" y="36"/>
                      </a:cubicBezTo>
                      <a:cubicBezTo>
                        <a:pt x="42" y="35"/>
                        <a:pt x="44" y="34"/>
                        <a:pt x="46" y="32"/>
                      </a:cubicBezTo>
                      <a:cubicBezTo>
                        <a:pt x="47" y="31"/>
                        <a:pt x="53" y="25"/>
                        <a:pt x="52" y="23"/>
                      </a:cubicBezTo>
                      <a:cubicBezTo>
                        <a:pt x="51" y="22"/>
                        <a:pt x="52" y="24"/>
                        <a:pt x="52" y="2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2" name="Freeform 730">
                  <a:extLst>
                    <a:ext uri="{FF2B5EF4-FFF2-40B4-BE49-F238E27FC236}">
                      <a16:creationId xmlns:a16="http://schemas.microsoft.com/office/drawing/2014/main" id="{E39E1FB9-B12E-004D-81FB-2FA33D0FCB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88331" y="8760935"/>
                  <a:ext cx="163794" cy="409355"/>
                </a:xfrm>
                <a:custGeom>
                  <a:avLst/>
                  <a:gdLst>
                    <a:gd name="T0" fmla="*/ 4 w 16"/>
                    <a:gd name="T1" fmla="*/ 25 h 38"/>
                    <a:gd name="T2" fmla="*/ 9 w 16"/>
                    <a:gd name="T3" fmla="*/ 26 h 38"/>
                    <a:gd name="T4" fmla="*/ 8 w 16"/>
                    <a:gd name="T5" fmla="*/ 31 h 38"/>
                    <a:gd name="T6" fmla="*/ 12 w 16"/>
                    <a:gd name="T7" fmla="*/ 38 h 38"/>
                    <a:gd name="T8" fmla="*/ 12 w 16"/>
                    <a:gd name="T9" fmla="*/ 34 h 38"/>
                    <a:gd name="T10" fmla="*/ 15 w 16"/>
                    <a:gd name="T11" fmla="*/ 33 h 38"/>
                    <a:gd name="T12" fmla="*/ 15 w 16"/>
                    <a:gd name="T13" fmla="*/ 27 h 38"/>
                    <a:gd name="T14" fmla="*/ 12 w 16"/>
                    <a:gd name="T15" fmla="*/ 22 h 38"/>
                    <a:gd name="T16" fmla="*/ 8 w 16"/>
                    <a:gd name="T17" fmla="*/ 20 h 38"/>
                    <a:gd name="T18" fmla="*/ 8 w 16"/>
                    <a:gd name="T19" fmla="*/ 16 h 38"/>
                    <a:gd name="T20" fmla="*/ 7 w 16"/>
                    <a:gd name="T21" fmla="*/ 14 h 38"/>
                    <a:gd name="T22" fmla="*/ 8 w 16"/>
                    <a:gd name="T23" fmla="*/ 8 h 38"/>
                    <a:gd name="T24" fmla="*/ 7 w 16"/>
                    <a:gd name="T25" fmla="*/ 3 h 38"/>
                    <a:gd name="T26" fmla="*/ 7 w 16"/>
                    <a:gd name="T27" fmla="*/ 1 h 38"/>
                    <a:gd name="T28" fmla="*/ 2 w 16"/>
                    <a:gd name="T29" fmla="*/ 0 h 38"/>
                    <a:gd name="T30" fmla="*/ 4 w 16"/>
                    <a:gd name="T31" fmla="*/ 6 h 38"/>
                    <a:gd name="T32" fmla="*/ 4 w 16"/>
                    <a:gd name="T33" fmla="*/ 14 h 38"/>
                    <a:gd name="T34" fmla="*/ 2 w 16"/>
                    <a:gd name="T35" fmla="*/ 16 h 38"/>
                    <a:gd name="T36" fmla="*/ 1 w 16"/>
                    <a:gd name="T37" fmla="*/ 20 h 38"/>
                    <a:gd name="T38" fmla="*/ 4 w 16"/>
                    <a:gd name="T39" fmla="*/ 25 h 38"/>
                    <a:gd name="T40" fmla="*/ 4 w 16"/>
                    <a:gd name="T41" fmla="*/ 2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" h="38">
                      <a:moveTo>
                        <a:pt x="4" y="25"/>
                      </a:moveTo>
                      <a:cubicBezTo>
                        <a:pt x="6" y="26"/>
                        <a:pt x="9" y="24"/>
                        <a:pt x="9" y="26"/>
                      </a:cubicBezTo>
                      <a:cubicBezTo>
                        <a:pt x="10" y="28"/>
                        <a:pt x="9" y="29"/>
                        <a:pt x="8" y="31"/>
                      </a:cubicBezTo>
                      <a:cubicBezTo>
                        <a:pt x="6" y="33"/>
                        <a:pt x="10" y="36"/>
                        <a:pt x="12" y="38"/>
                      </a:cubicBezTo>
                      <a:cubicBezTo>
                        <a:pt x="13" y="37"/>
                        <a:pt x="12" y="35"/>
                        <a:pt x="12" y="34"/>
                      </a:cubicBezTo>
                      <a:cubicBezTo>
                        <a:pt x="13" y="33"/>
                        <a:pt x="16" y="35"/>
                        <a:pt x="15" y="33"/>
                      </a:cubicBezTo>
                      <a:cubicBezTo>
                        <a:pt x="15" y="31"/>
                        <a:pt x="15" y="29"/>
                        <a:pt x="15" y="27"/>
                      </a:cubicBezTo>
                      <a:cubicBezTo>
                        <a:pt x="14" y="25"/>
                        <a:pt x="13" y="24"/>
                        <a:pt x="12" y="22"/>
                      </a:cubicBezTo>
                      <a:cubicBezTo>
                        <a:pt x="11" y="25"/>
                        <a:pt x="8" y="21"/>
                        <a:pt x="8" y="20"/>
                      </a:cubicBezTo>
                      <a:cubicBezTo>
                        <a:pt x="8" y="18"/>
                        <a:pt x="8" y="17"/>
                        <a:pt x="8" y="16"/>
                      </a:cubicBezTo>
                      <a:cubicBezTo>
                        <a:pt x="8" y="14"/>
                        <a:pt x="8" y="15"/>
                        <a:pt x="7" y="14"/>
                      </a:cubicBezTo>
                      <a:cubicBezTo>
                        <a:pt x="6" y="14"/>
                        <a:pt x="8" y="8"/>
                        <a:pt x="8" y="8"/>
                      </a:cubicBezTo>
                      <a:cubicBezTo>
                        <a:pt x="8" y="6"/>
                        <a:pt x="7" y="5"/>
                        <a:pt x="7" y="3"/>
                      </a:cubicBezTo>
                      <a:cubicBezTo>
                        <a:pt x="6" y="2"/>
                        <a:pt x="5" y="0"/>
                        <a:pt x="7" y="1"/>
                      </a:cubicBezTo>
                      <a:cubicBezTo>
                        <a:pt x="6" y="0"/>
                        <a:pt x="3" y="0"/>
                        <a:pt x="2" y="0"/>
                      </a:cubicBezTo>
                      <a:cubicBezTo>
                        <a:pt x="2" y="1"/>
                        <a:pt x="6" y="5"/>
                        <a:pt x="4" y="6"/>
                      </a:cubicBezTo>
                      <a:cubicBezTo>
                        <a:pt x="1" y="7"/>
                        <a:pt x="2" y="12"/>
                        <a:pt x="4" y="14"/>
                      </a:cubicBezTo>
                      <a:cubicBezTo>
                        <a:pt x="4" y="15"/>
                        <a:pt x="2" y="15"/>
                        <a:pt x="2" y="16"/>
                      </a:cubicBezTo>
                      <a:cubicBezTo>
                        <a:pt x="1" y="16"/>
                        <a:pt x="1" y="19"/>
                        <a:pt x="1" y="20"/>
                      </a:cubicBezTo>
                      <a:cubicBezTo>
                        <a:pt x="0" y="22"/>
                        <a:pt x="3" y="24"/>
                        <a:pt x="4" y="25"/>
                      </a:cubicBezTo>
                      <a:cubicBezTo>
                        <a:pt x="5" y="26"/>
                        <a:pt x="4" y="24"/>
                        <a:pt x="4" y="2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3" name="Freeform 731">
                  <a:extLst>
                    <a:ext uri="{FF2B5EF4-FFF2-40B4-BE49-F238E27FC236}">
                      <a16:creationId xmlns:a16="http://schemas.microsoft.com/office/drawing/2014/main" id="{9067F13E-0E45-5947-A2E6-CB306EF64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4220" y="8683490"/>
                  <a:ext cx="613353" cy="542118"/>
                </a:xfrm>
                <a:custGeom>
                  <a:avLst/>
                  <a:gdLst>
                    <a:gd name="T0" fmla="*/ 56 w 60"/>
                    <a:gd name="T1" fmla="*/ 30 h 50"/>
                    <a:gd name="T2" fmla="*/ 55 w 60"/>
                    <a:gd name="T3" fmla="*/ 24 h 50"/>
                    <a:gd name="T4" fmla="*/ 57 w 60"/>
                    <a:gd name="T5" fmla="*/ 22 h 50"/>
                    <a:gd name="T6" fmla="*/ 57 w 60"/>
                    <a:gd name="T7" fmla="*/ 19 h 50"/>
                    <a:gd name="T8" fmla="*/ 58 w 60"/>
                    <a:gd name="T9" fmla="*/ 13 h 50"/>
                    <a:gd name="T10" fmla="*/ 56 w 60"/>
                    <a:gd name="T11" fmla="*/ 8 h 50"/>
                    <a:gd name="T12" fmla="*/ 51 w 60"/>
                    <a:gd name="T13" fmla="*/ 5 h 50"/>
                    <a:gd name="T14" fmla="*/ 48 w 60"/>
                    <a:gd name="T15" fmla="*/ 3 h 50"/>
                    <a:gd name="T16" fmla="*/ 45 w 60"/>
                    <a:gd name="T17" fmla="*/ 0 h 50"/>
                    <a:gd name="T18" fmla="*/ 38 w 60"/>
                    <a:gd name="T19" fmla="*/ 1 h 50"/>
                    <a:gd name="T20" fmla="*/ 34 w 60"/>
                    <a:gd name="T21" fmla="*/ 4 h 50"/>
                    <a:gd name="T22" fmla="*/ 35 w 60"/>
                    <a:gd name="T23" fmla="*/ 10 h 50"/>
                    <a:gd name="T24" fmla="*/ 33 w 60"/>
                    <a:gd name="T25" fmla="*/ 17 h 50"/>
                    <a:gd name="T26" fmla="*/ 37 w 60"/>
                    <a:gd name="T27" fmla="*/ 21 h 50"/>
                    <a:gd name="T28" fmla="*/ 40 w 60"/>
                    <a:gd name="T29" fmla="*/ 23 h 50"/>
                    <a:gd name="T30" fmla="*/ 39 w 60"/>
                    <a:gd name="T31" fmla="*/ 26 h 50"/>
                    <a:gd name="T32" fmla="*/ 35 w 60"/>
                    <a:gd name="T33" fmla="*/ 26 h 50"/>
                    <a:gd name="T34" fmla="*/ 31 w 60"/>
                    <a:gd name="T35" fmla="*/ 22 h 50"/>
                    <a:gd name="T36" fmla="*/ 27 w 60"/>
                    <a:gd name="T37" fmla="*/ 17 h 50"/>
                    <a:gd name="T38" fmla="*/ 20 w 60"/>
                    <a:gd name="T39" fmla="*/ 18 h 50"/>
                    <a:gd name="T40" fmla="*/ 16 w 60"/>
                    <a:gd name="T41" fmla="*/ 16 h 50"/>
                    <a:gd name="T42" fmla="*/ 14 w 60"/>
                    <a:gd name="T43" fmla="*/ 16 h 50"/>
                    <a:gd name="T44" fmla="*/ 11 w 60"/>
                    <a:gd name="T45" fmla="*/ 14 h 50"/>
                    <a:gd name="T46" fmla="*/ 11 w 60"/>
                    <a:gd name="T47" fmla="*/ 20 h 50"/>
                    <a:gd name="T48" fmla="*/ 10 w 60"/>
                    <a:gd name="T49" fmla="*/ 24 h 50"/>
                    <a:gd name="T50" fmla="*/ 2 w 60"/>
                    <a:gd name="T51" fmla="*/ 24 h 50"/>
                    <a:gd name="T52" fmla="*/ 1 w 60"/>
                    <a:gd name="T53" fmla="*/ 29 h 50"/>
                    <a:gd name="T54" fmla="*/ 3 w 60"/>
                    <a:gd name="T55" fmla="*/ 43 h 50"/>
                    <a:gd name="T56" fmla="*/ 8 w 60"/>
                    <a:gd name="T57" fmla="*/ 48 h 50"/>
                    <a:gd name="T58" fmla="*/ 16 w 60"/>
                    <a:gd name="T59" fmla="*/ 50 h 50"/>
                    <a:gd name="T60" fmla="*/ 18 w 60"/>
                    <a:gd name="T61" fmla="*/ 50 h 50"/>
                    <a:gd name="T62" fmla="*/ 22 w 60"/>
                    <a:gd name="T63" fmla="*/ 50 h 50"/>
                    <a:gd name="T64" fmla="*/ 28 w 60"/>
                    <a:gd name="T65" fmla="*/ 47 h 50"/>
                    <a:gd name="T66" fmla="*/ 31 w 60"/>
                    <a:gd name="T67" fmla="*/ 44 h 50"/>
                    <a:gd name="T68" fmla="*/ 35 w 60"/>
                    <a:gd name="T69" fmla="*/ 41 h 50"/>
                    <a:gd name="T70" fmla="*/ 37 w 60"/>
                    <a:gd name="T71" fmla="*/ 38 h 50"/>
                    <a:gd name="T72" fmla="*/ 43 w 60"/>
                    <a:gd name="T73" fmla="*/ 38 h 50"/>
                    <a:gd name="T74" fmla="*/ 42 w 60"/>
                    <a:gd name="T75" fmla="*/ 35 h 50"/>
                    <a:gd name="T76" fmla="*/ 46 w 60"/>
                    <a:gd name="T77" fmla="*/ 33 h 50"/>
                    <a:gd name="T78" fmla="*/ 56 w 60"/>
                    <a:gd name="T79" fmla="*/ 30 h 50"/>
                    <a:gd name="T80" fmla="*/ 56 w 60"/>
                    <a:gd name="T81" fmla="*/ 3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0" h="50">
                      <a:moveTo>
                        <a:pt x="56" y="30"/>
                      </a:moveTo>
                      <a:cubicBezTo>
                        <a:pt x="54" y="27"/>
                        <a:pt x="56" y="27"/>
                        <a:pt x="55" y="24"/>
                      </a:cubicBezTo>
                      <a:cubicBezTo>
                        <a:pt x="55" y="23"/>
                        <a:pt x="56" y="23"/>
                        <a:pt x="57" y="22"/>
                      </a:cubicBezTo>
                      <a:cubicBezTo>
                        <a:pt x="58" y="21"/>
                        <a:pt x="57" y="20"/>
                        <a:pt x="57" y="19"/>
                      </a:cubicBezTo>
                      <a:cubicBezTo>
                        <a:pt x="56" y="17"/>
                        <a:pt x="56" y="14"/>
                        <a:pt x="58" y="13"/>
                      </a:cubicBezTo>
                      <a:cubicBezTo>
                        <a:pt x="60" y="12"/>
                        <a:pt x="57" y="9"/>
                        <a:pt x="56" y="8"/>
                      </a:cubicBezTo>
                      <a:cubicBezTo>
                        <a:pt x="55" y="6"/>
                        <a:pt x="53" y="5"/>
                        <a:pt x="51" y="5"/>
                      </a:cubicBezTo>
                      <a:cubicBezTo>
                        <a:pt x="50" y="4"/>
                        <a:pt x="49" y="3"/>
                        <a:pt x="48" y="3"/>
                      </a:cubicBezTo>
                      <a:cubicBezTo>
                        <a:pt x="47" y="2"/>
                        <a:pt x="46" y="1"/>
                        <a:pt x="45" y="0"/>
                      </a:cubicBezTo>
                      <a:cubicBezTo>
                        <a:pt x="45" y="0"/>
                        <a:pt x="39" y="1"/>
                        <a:pt x="38" y="1"/>
                      </a:cubicBezTo>
                      <a:cubicBezTo>
                        <a:pt x="36" y="1"/>
                        <a:pt x="36" y="3"/>
                        <a:pt x="34" y="4"/>
                      </a:cubicBezTo>
                      <a:cubicBezTo>
                        <a:pt x="33" y="6"/>
                        <a:pt x="34" y="9"/>
                        <a:pt x="35" y="10"/>
                      </a:cubicBezTo>
                      <a:cubicBezTo>
                        <a:pt x="35" y="13"/>
                        <a:pt x="33" y="14"/>
                        <a:pt x="33" y="17"/>
                      </a:cubicBezTo>
                      <a:cubicBezTo>
                        <a:pt x="33" y="18"/>
                        <a:pt x="35" y="21"/>
                        <a:pt x="37" y="21"/>
                      </a:cubicBezTo>
                      <a:cubicBezTo>
                        <a:pt x="39" y="21"/>
                        <a:pt x="40" y="20"/>
                        <a:pt x="40" y="23"/>
                      </a:cubicBezTo>
                      <a:cubicBezTo>
                        <a:pt x="40" y="25"/>
                        <a:pt x="40" y="26"/>
                        <a:pt x="39" y="26"/>
                      </a:cubicBezTo>
                      <a:cubicBezTo>
                        <a:pt x="37" y="27"/>
                        <a:pt x="36" y="28"/>
                        <a:pt x="35" y="26"/>
                      </a:cubicBezTo>
                      <a:cubicBezTo>
                        <a:pt x="34" y="24"/>
                        <a:pt x="33" y="22"/>
                        <a:pt x="31" y="22"/>
                      </a:cubicBezTo>
                      <a:cubicBezTo>
                        <a:pt x="29" y="21"/>
                        <a:pt x="28" y="19"/>
                        <a:pt x="27" y="17"/>
                      </a:cubicBezTo>
                      <a:cubicBezTo>
                        <a:pt x="25" y="21"/>
                        <a:pt x="23" y="19"/>
                        <a:pt x="20" y="18"/>
                      </a:cubicBezTo>
                      <a:cubicBezTo>
                        <a:pt x="18" y="18"/>
                        <a:pt x="18" y="16"/>
                        <a:pt x="16" y="16"/>
                      </a:cubicBezTo>
                      <a:cubicBezTo>
                        <a:pt x="16" y="16"/>
                        <a:pt x="15" y="17"/>
                        <a:pt x="14" y="16"/>
                      </a:cubicBezTo>
                      <a:cubicBezTo>
                        <a:pt x="13" y="16"/>
                        <a:pt x="13" y="14"/>
                        <a:pt x="11" y="14"/>
                      </a:cubicBezTo>
                      <a:cubicBezTo>
                        <a:pt x="11" y="16"/>
                        <a:pt x="11" y="18"/>
                        <a:pt x="11" y="20"/>
                      </a:cubicBezTo>
                      <a:cubicBezTo>
                        <a:pt x="11" y="22"/>
                        <a:pt x="12" y="24"/>
                        <a:pt x="10" y="24"/>
                      </a:cubicBezTo>
                      <a:cubicBezTo>
                        <a:pt x="7" y="24"/>
                        <a:pt x="4" y="24"/>
                        <a:pt x="2" y="24"/>
                      </a:cubicBezTo>
                      <a:cubicBezTo>
                        <a:pt x="1" y="24"/>
                        <a:pt x="1" y="28"/>
                        <a:pt x="1" y="29"/>
                      </a:cubicBezTo>
                      <a:cubicBezTo>
                        <a:pt x="1" y="33"/>
                        <a:pt x="0" y="40"/>
                        <a:pt x="3" y="43"/>
                      </a:cubicBezTo>
                      <a:cubicBezTo>
                        <a:pt x="4" y="44"/>
                        <a:pt x="7" y="48"/>
                        <a:pt x="8" y="48"/>
                      </a:cubicBezTo>
                      <a:cubicBezTo>
                        <a:pt x="10" y="47"/>
                        <a:pt x="19" y="47"/>
                        <a:pt x="16" y="50"/>
                      </a:cubicBezTo>
                      <a:cubicBezTo>
                        <a:pt x="18" y="50"/>
                        <a:pt x="17" y="50"/>
                        <a:pt x="18" y="50"/>
                      </a:cubicBezTo>
                      <a:cubicBezTo>
                        <a:pt x="20" y="49"/>
                        <a:pt x="21" y="50"/>
                        <a:pt x="22" y="50"/>
                      </a:cubicBezTo>
                      <a:cubicBezTo>
                        <a:pt x="25" y="50"/>
                        <a:pt x="27" y="50"/>
                        <a:pt x="28" y="47"/>
                      </a:cubicBezTo>
                      <a:cubicBezTo>
                        <a:pt x="29" y="46"/>
                        <a:pt x="30" y="45"/>
                        <a:pt x="31" y="44"/>
                      </a:cubicBezTo>
                      <a:cubicBezTo>
                        <a:pt x="32" y="43"/>
                        <a:pt x="34" y="43"/>
                        <a:pt x="35" y="41"/>
                      </a:cubicBezTo>
                      <a:cubicBezTo>
                        <a:pt x="36" y="40"/>
                        <a:pt x="36" y="39"/>
                        <a:pt x="37" y="38"/>
                      </a:cubicBezTo>
                      <a:cubicBezTo>
                        <a:pt x="39" y="38"/>
                        <a:pt x="41" y="38"/>
                        <a:pt x="43" y="38"/>
                      </a:cubicBezTo>
                      <a:cubicBezTo>
                        <a:pt x="42" y="37"/>
                        <a:pt x="42" y="35"/>
                        <a:pt x="42" y="35"/>
                      </a:cubicBezTo>
                      <a:cubicBezTo>
                        <a:pt x="44" y="34"/>
                        <a:pt x="45" y="34"/>
                        <a:pt x="46" y="33"/>
                      </a:cubicBezTo>
                      <a:cubicBezTo>
                        <a:pt x="49" y="32"/>
                        <a:pt x="53" y="31"/>
                        <a:pt x="56" y="30"/>
                      </a:cubicBezTo>
                      <a:cubicBezTo>
                        <a:pt x="55" y="29"/>
                        <a:pt x="55" y="30"/>
                        <a:pt x="56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4" name="Freeform 732">
                  <a:extLst>
                    <a:ext uri="{FF2B5EF4-FFF2-40B4-BE49-F238E27FC236}">
                      <a16:creationId xmlns:a16="http://schemas.microsoft.com/office/drawing/2014/main" id="{A8C05F1E-7934-5343-AD7B-69BAD88DCD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7237" y="9170288"/>
                  <a:ext cx="651689" cy="682258"/>
                </a:xfrm>
                <a:custGeom>
                  <a:avLst/>
                  <a:gdLst>
                    <a:gd name="T0" fmla="*/ 33 w 64"/>
                    <a:gd name="T1" fmla="*/ 5 h 63"/>
                    <a:gd name="T2" fmla="*/ 31 w 64"/>
                    <a:gd name="T3" fmla="*/ 2 h 63"/>
                    <a:gd name="T4" fmla="*/ 28 w 64"/>
                    <a:gd name="T5" fmla="*/ 2 h 63"/>
                    <a:gd name="T6" fmla="*/ 18 w 64"/>
                    <a:gd name="T7" fmla="*/ 2 h 63"/>
                    <a:gd name="T8" fmla="*/ 10 w 64"/>
                    <a:gd name="T9" fmla="*/ 2 h 63"/>
                    <a:gd name="T10" fmla="*/ 7 w 64"/>
                    <a:gd name="T11" fmla="*/ 0 h 63"/>
                    <a:gd name="T12" fmla="*/ 4 w 64"/>
                    <a:gd name="T13" fmla="*/ 2 h 63"/>
                    <a:gd name="T14" fmla="*/ 1 w 64"/>
                    <a:gd name="T15" fmla="*/ 2 h 63"/>
                    <a:gd name="T16" fmla="*/ 6 w 64"/>
                    <a:gd name="T17" fmla="*/ 14 h 63"/>
                    <a:gd name="T18" fmla="*/ 9 w 64"/>
                    <a:gd name="T19" fmla="*/ 21 h 63"/>
                    <a:gd name="T20" fmla="*/ 13 w 64"/>
                    <a:gd name="T21" fmla="*/ 29 h 63"/>
                    <a:gd name="T22" fmla="*/ 13 w 64"/>
                    <a:gd name="T23" fmla="*/ 34 h 63"/>
                    <a:gd name="T24" fmla="*/ 14 w 64"/>
                    <a:gd name="T25" fmla="*/ 42 h 63"/>
                    <a:gd name="T26" fmla="*/ 16 w 64"/>
                    <a:gd name="T27" fmla="*/ 51 h 63"/>
                    <a:gd name="T28" fmla="*/ 22 w 64"/>
                    <a:gd name="T29" fmla="*/ 61 h 63"/>
                    <a:gd name="T30" fmla="*/ 28 w 64"/>
                    <a:gd name="T31" fmla="*/ 62 h 63"/>
                    <a:gd name="T32" fmla="*/ 33 w 64"/>
                    <a:gd name="T33" fmla="*/ 62 h 63"/>
                    <a:gd name="T34" fmla="*/ 38 w 64"/>
                    <a:gd name="T35" fmla="*/ 58 h 63"/>
                    <a:gd name="T36" fmla="*/ 38 w 64"/>
                    <a:gd name="T37" fmla="*/ 40 h 63"/>
                    <a:gd name="T38" fmla="*/ 38 w 64"/>
                    <a:gd name="T39" fmla="*/ 28 h 63"/>
                    <a:gd name="T40" fmla="*/ 39 w 64"/>
                    <a:gd name="T41" fmla="*/ 26 h 63"/>
                    <a:gd name="T42" fmla="*/ 43 w 64"/>
                    <a:gd name="T43" fmla="*/ 26 h 63"/>
                    <a:gd name="T44" fmla="*/ 43 w 64"/>
                    <a:gd name="T45" fmla="*/ 7 h 63"/>
                    <a:gd name="T46" fmla="*/ 51 w 64"/>
                    <a:gd name="T47" fmla="*/ 6 h 63"/>
                    <a:gd name="T48" fmla="*/ 53 w 64"/>
                    <a:gd name="T49" fmla="*/ 5 h 63"/>
                    <a:gd name="T50" fmla="*/ 56 w 64"/>
                    <a:gd name="T51" fmla="*/ 8 h 63"/>
                    <a:gd name="T52" fmla="*/ 58 w 64"/>
                    <a:gd name="T53" fmla="*/ 6 h 63"/>
                    <a:gd name="T54" fmla="*/ 62 w 64"/>
                    <a:gd name="T55" fmla="*/ 5 h 63"/>
                    <a:gd name="T56" fmla="*/ 59 w 64"/>
                    <a:gd name="T57" fmla="*/ 2 h 63"/>
                    <a:gd name="T58" fmla="*/ 45 w 64"/>
                    <a:gd name="T59" fmla="*/ 5 h 63"/>
                    <a:gd name="T60" fmla="*/ 33 w 64"/>
                    <a:gd name="T61" fmla="*/ 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4" h="63">
                      <a:moveTo>
                        <a:pt x="33" y="5"/>
                      </a:moveTo>
                      <a:cubicBezTo>
                        <a:pt x="32" y="5"/>
                        <a:pt x="31" y="2"/>
                        <a:pt x="31" y="2"/>
                      </a:cubicBezTo>
                      <a:cubicBezTo>
                        <a:pt x="30" y="2"/>
                        <a:pt x="29" y="2"/>
                        <a:pt x="28" y="2"/>
                      </a:cubicBezTo>
                      <a:cubicBezTo>
                        <a:pt x="25" y="2"/>
                        <a:pt x="21" y="2"/>
                        <a:pt x="18" y="2"/>
                      </a:cubicBezTo>
                      <a:cubicBezTo>
                        <a:pt x="15" y="2"/>
                        <a:pt x="13" y="2"/>
                        <a:pt x="10" y="2"/>
                      </a:cubicBezTo>
                      <a:cubicBezTo>
                        <a:pt x="9" y="2"/>
                        <a:pt x="9" y="0"/>
                        <a:pt x="7" y="0"/>
                      </a:cubicBezTo>
                      <a:cubicBezTo>
                        <a:pt x="6" y="0"/>
                        <a:pt x="5" y="2"/>
                        <a:pt x="4" y="2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0" y="7"/>
                        <a:pt x="4" y="9"/>
                        <a:pt x="6" y="14"/>
                      </a:cubicBezTo>
                      <a:cubicBezTo>
                        <a:pt x="7" y="16"/>
                        <a:pt x="8" y="19"/>
                        <a:pt x="9" y="21"/>
                      </a:cubicBezTo>
                      <a:cubicBezTo>
                        <a:pt x="10" y="24"/>
                        <a:pt x="12" y="26"/>
                        <a:pt x="13" y="29"/>
                      </a:cubicBezTo>
                      <a:cubicBezTo>
                        <a:pt x="13" y="30"/>
                        <a:pt x="13" y="33"/>
                        <a:pt x="13" y="34"/>
                      </a:cubicBezTo>
                      <a:cubicBezTo>
                        <a:pt x="13" y="37"/>
                        <a:pt x="14" y="39"/>
                        <a:pt x="14" y="42"/>
                      </a:cubicBezTo>
                      <a:cubicBezTo>
                        <a:pt x="15" y="45"/>
                        <a:pt x="15" y="48"/>
                        <a:pt x="16" y="51"/>
                      </a:cubicBezTo>
                      <a:cubicBezTo>
                        <a:pt x="17" y="55"/>
                        <a:pt x="20" y="58"/>
                        <a:pt x="22" y="61"/>
                      </a:cubicBezTo>
                      <a:cubicBezTo>
                        <a:pt x="25" y="58"/>
                        <a:pt x="25" y="60"/>
                        <a:pt x="28" y="62"/>
                      </a:cubicBezTo>
                      <a:cubicBezTo>
                        <a:pt x="29" y="63"/>
                        <a:pt x="32" y="63"/>
                        <a:pt x="33" y="62"/>
                      </a:cubicBezTo>
                      <a:cubicBezTo>
                        <a:pt x="36" y="62"/>
                        <a:pt x="38" y="61"/>
                        <a:pt x="38" y="58"/>
                      </a:cubicBezTo>
                      <a:cubicBezTo>
                        <a:pt x="38" y="52"/>
                        <a:pt x="38" y="46"/>
                        <a:pt x="38" y="40"/>
                      </a:cubicBezTo>
                      <a:cubicBezTo>
                        <a:pt x="38" y="36"/>
                        <a:pt x="38" y="32"/>
                        <a:pt x="38" y="28"/>
                      </a:cubicBezTo>
                      <a:cubicBezTo>
                        <a:pt x="38" y="27"/>
                        <a:pt x="38" y="26"/>
                        <a:pt x="39" y="26"/>
                      </a:cubicBezTo>
                      <a:cubicBezTo>
                        <a:pt x="39" y="26"/>
                        <a:pt x="43" y="26"/>
                        <a:pt x="43" y="26"/>
                      </a:cubicBezTo>
                      <a:cubicBezTo>
                        <a:pt x="43" y="20"/>
                        <a:pt x="43" y="13"/>
                        <a:pt x="43" y="7"/>
                      </a:cubicBezTo>
                      <a:cubicBezTo>
                        <a:pt x="46" y="8"/>
                        <a:pt x="48" y="6"/>
                        <a:pt x="51" y="6"/>
                      </a:cubicBezTo>
                      <a:cubicBezTo>
                        <a:pt x="51" y="5"/>
                        <a:pt x="52" y="5"/>
                        <a:pt x="53" y="5"/>
                      </a:cubicBezTo>
                      <a:cubicBezTo>
                        <a:pt x="53" y="5"/>
                        <a:pt x="55" y="8"/>
                        <a:pt x="56" y="8"/>
                      </a:cubicBezTo>
                      <a:cubicBezTo>
                        <a:pt x="57" y="7"/>
                        <a:pt x="56" y="6"/>
                        <a:pt x="58" y="6"/>
                      </a:cubicBezTo>
                      <a:cubicBezTo>
                        <a:pt x="59" y="6"/>
                        <a:pt x="60" y="5"/>
                        <a:pt x="62" y="5"/>
                      </a:cubicBezTo>
                      <a:cubicBezTo>
                        <a:pt x="64" y="4"/>
                        <a:pt x="60" y="2"/>
                        <a:pt x="59" y="2"/>
                      </a:cubicBezTo>
                      <a:cubicBezTo>
                        <a:pt x="54" y="2"/>
                        <a:pt x="50" y="5"/>
                        <a:pt x="45" y="5"/>
                      </a:cubicBezTo>
                      <a:cubicBezTo>
                        <a:pt x="41" y="5"/>
                        <a:pt x="37" y="5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5" name="Freeform 733">
                  <a:extLst>
                    <a:ext uri="{FF2B5EF4-FFF2-40B4-BE49-F238E27FC236}">
                      <a16:creationId xmlns:a16="http://schemas.microsoft.com/office/drawing/2014/main" id="{78A65587-D456-394B-8624-0D77B0972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84660" y="7945921"/>
                  <a:ext cx="930489" cy="1028915"/>
                </a:xfrm>
                <a:custGeom>
                  <a:avLst/>
                  <a:gdLst>
                    <a:gd name="T0" fmla="*/ 89 w 91"/>
                    <a:gd name="T1" fmla="*/ 10 h 95"/>
                    <a:gd name="T2" fmla="*/ 83 w 91"/>
                    <a:gd name="T3" fmla="*/ 4 h 95"/>
                    <a:gd name="T4" fmla="*/ 77 w 91"/>
                    <a:gd name="T5" fmla="*/ 6 h 95"/>
                    <a:gd name="T6" fmla="*/ 72 w 91"/>
                    <a:gd name="T7" fmla="*/ 1 h 95"/>
                    <a:gd name="T8" fmla="*/ 65 w 91"/>
                    <a:gd name="T9" fmla="*/ 1 h 95"/>
                    <a:gd name="T10" fmla="*/ 57 w 91"/>
                    <a:gd name="T11" fmla="*/ 2 h 95"/>
                    <a:gd name="T12" fmla="*/ 48 w 91"/>
                    <a:gd name="T13" fmla="*/ 6 h 95"/>
                    <a:gd name="T14" fmla="*/ 35 w 91"/>
                    <a:gd name="T15" fmla="*/ 2 h 95"/>
                    <a:gd name="T16" fmla="*/ 30 w 91"/>
                    <a:gd name="T17" fmla="*/ 12 h 95"/>
                    <a:gd name="T18" fmla="*/ 19 w 91"/>
                    <a:gd name="T19" fmla="*/ 35 h 95"/>
                    <a:gd name="T20" fmla="*/ 17 w 91"/>
                    <a:gd name="T21" fmla="*/ 48 h 95"/>
                    <a:gd name="T22" fmla="*/ 10 w 91"/>
                    <a:gd name="T23" fmla="*/ 49 h 95"/>
                    <a:gd name="T24" fmla="*/ 2 w 91"/>
                    <a:gd name="T25" fmla="*/ 55 h 95"/>
                    <a:gd name="T26" fmla="*/ 1 w 91"/>
                    <a:gd name="T27" fmla="*/ 59 h 95"/>
                    <a:gd name="T28" fmla="*/ 18 w 91"/>
                    <a:gd name="T29" fmla="*/ 57 h 95"/>
                    <a:gd name="T30" fmla="*/ 26 w 91"/>
                    <a:gd name="T31" fmla="*/ 68 h 95"/>
                    <a:gd name="T32" fmla="*/ 35 w 91"/>
                    <a:gd name="T33" fmla="*/ 63 h 95"/>
                    <a:gd name="T34" fmla="*/ 41 w 91"/>
                    <a:gd name="T35" fmla="*/ 64 h 95"/>
                    <a:gd name="T36" fmla="*/ 46 w 91"/>
                    <a:gd name="T37" fmla="*/ 70 h 95"/>
                    <a:gd name="T38" fmla="*/ 47 w 91"/>
                    <a:gd name="T39" fmla="*/ 78 h 95"/>
                    <a:gd name="T40" fmla="*/ 53 w 91"/>
                    <a:gd name="T41" fmla="*/ 82 h 95"/>
                    <a:gd name="T42" fmla="*/ 60 w 91"/>
                    <a:gd name="T43" fmla="*/ 84 h 95"/>
                    <a:gd name="T44" fmla="*/ 66 w 91"/>
                    <a:gd name="T45" fmla="*/ 87 h 95"/>
                    <a:gd name="T46" fmla="*/ 76 w 91"/>
                    <a:gd name="T47" fmla="*/ 90 h 95"/>
                    <a:gd name="T48" fmla="*/ 84 w 91"/>
                    <a:gd name="T49" fmla="*/ 94 h 95"/>
                    <a:gd name="T50" fmla="*/ 77 w 91"/>
                    <a:gd name="T51" fmla="*/ 85 h 95"/>
                    <a:gd name="T52" fmla="*/ 78 w 91"/>
                    <a:gd name="T53" fmla="*/ 73 h 95"/>
                    <a:gd name="T54" fmla="*/ 80 w 91"/>
                    <a:gd name="T55" fmla="*/ 70 h 95"/>
                    <a:gd name="T56" fmla="*/ 84 w 91"/>
                    <a:gd name="T57" fmla="*/ 63 h 95"/>
                    <a:gd name="T58" fmla="*/ 81 w 91"/>
                    <a:gd name="T59" fmla="*/ 55 h 95"/>
                    <a:gd name="T60" fmla="*/ 81 w 91"/>
                    <a:gd name="T61" fmla="*/ 45 h 95"/>
                    <a:gd name="T62" fmla="*/ 83 w 91"/>
                    <a:gd name="T63" fmla="*/ 28 h 95"/>
                    <a:gd name="T64" fmla="*/ 90 w 91"/>
                    <a:gd name="T65" fmla="*/ 18 h 95"/>
                    <a:gd name="T66" fmla="*/ 90 w 91"/>
                    <a:gd name="T67" fmla="*/ 1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1" h="95">
                      <a:moveTo>
                        <a:pt x="90" y="15"/>
                      </a:moveTo>
                      <a:cubicBezTo>
                        <a:pt x="89" y="14"/>
                        <a:pt x="89" y="12"/>
                        <a:pt x="89" y="10"/>
                      </a:cubicBezTo>
                      <a:cubicBezTo>
                        <a:pt x="89" y="9"/>
                        <a:pt x="87" y="8"/>
                        <a:pt x="86" y="7"/>
                      </a:cubicBezTo>
                      <a:cubicBezTo>
                        <a:pt x="86" y="6"/>
                        <a:pt x="84" y="4"/>
                        <a:pt x="83" y="4"/>
                      </a:cubicBezTo>
                      <a:cubicBezTo>
                        <a:pt x="82" y="4"/>
                        <a:pt x="82" y="6"/>
                        <a:pt x="80" y="5"/>
                      </a:cubicBezTo>
                      <a:cubicBezTo>
                        <a:pt x="78" y="4"/>
                        <a:pt x="79" y="5"/>
                        <a:pt x="77" y="6"/>
                      </a:cubicBezTo>
                      <a:cubicBezTo>
                        <a:pt x="77" y="6"/>
                        <a:pt x="75" y="5"/>
                        <a:pt x="75" y="4"/>
                      </a:cubicBezTo>
                      <a:cubicBezTo>
                        <a:pt x="74" y="3"/>
                        <a:pt x="73" y="2"/>
                        <a:pt x="72" y="1"/>
                      </a:cubicBezTo>
                      <a:cubicBezTo>
                        <a:pt x="71" y="0"/>
                        <a:pt x="70" y="2"/>
                        <a:pt x="69" y="2"/>
                      </a:cubicBezTo>
                      <a:cubicBezTo>
                        <a:pt x="68" y="3"/>
                        <a:pt x="66" y="2"/>
                        <a:pt x="65" y="1"/>
                      </a:cubicBezTo>
                      <a:cubicBezTo>
                        <a:pt x="63" y="0"/>
                        <a:pt x="63" y="1"/>
                        <a:pt x="61" y="2"/>
                      </a:cubicBezTo>
                      <a:cubicBezTo>
                        <a:pt x="60" y="3"/>
                        <a:pt x="58" y="2"/>
                        <a:pt x="57" y="2"/>
                      </a:cubicBezTo>
                      <a:cubicBezTo>
                        <a:pt x="56" y="3"/>
                        <a:pt x="53" y="3"/>
                        <a:pt x="52" y="3"/>
                      </a:cubicBezTo>
                      <a:cubicBezTo>
                        <a:pt x="49" y="1"/>
                        <a:pt x="51" y="6"/>
                        <a:pt x="48" y="6"/>
                      </a:cubicBezTo>
                      <a:cubicBezTo>
                        <a:pt x="46" y="7"/>
                        <a:pt x="42" y="6"/>
                        <a:pt x="40" y="5"/>
                      </a:cubicBezTo>
                      <a:cubicBezTo>
                        <a:pt x="38" y="4"/>
                        <a:pt x="37" y="2"/>
                        <a:pt x="35" y="2"/>
                      </a:cubicBezTo>
                      <a:cubicBezTo>
                        <a:pt x="34" y="1"/>
                        <a:pt x="32" y="3"/>
                        <a:pt x="31" y="4"/>
                      </a:cubicBezTo>
                      <a:cubicBezTo>
                        <a:pt x="29" y="6"/>
                        <a:pt x="31" y="9"/>
                        <a:pt x="30" y="12"/>
                      </a:cubicBezTo>
                      <a:cubicBezTo>
                        <a:pt x="27" y="17"/>
                        <a:pt x="27" y="23"/>
                        <a:pt x="24" y="27"/>
                      </a:cubicBezTo>
                      <a:cubicBezTo>
                        <a:pt x="22" y="30"/>
                        <a:pt x="21" y="32"/>
                        <a:pt x="19" y="35"/>
                      </a:cubicBezTo>
                      <a:cubicBezTo>
                        <a:pt x="18" y="37"/>
                        <a:pt x="18" y="39"/>
                        <a:pt x="18" y="41"/>
                      </a:cubicBezTo>
                      <a:cubicBezTo>
                        <a:pt x="18" y="44"/>
                        <a:pt x="19" y="46"/>
                        <a:pt x="17" y="48"/>
                      </a:cubicBezTo>
                      <a:cubicBezTo>
                        <a:pt x="16" y="48"/>
                        <a:pt x="11" y="51"/>
                        <a:pt x="11" y="51"/>
                      </a:cubicBezTo>
                      <a:cubicBezTo>
                        <a:pt x="10" y="51"/>
                        <a:pt x="12" y="48"/>
                        <a:pt x="10" y="49"/>
                      </a:cubicBezTo>
                      <a:cubicBezTo>
                        <a:pt x="7" y="51"/>
                        <a:pt x="7" y="53"/>
                        <a:pt x="5" y="50"/>
                      </a:cubicBezTo>
                      <a:cubicBezTo>
                        <a:pt x="4" y="51"/>
                        <a:pt x="2" y="53"/>
                        <a:pt x="2" y="55"/>
                      </a:cubicBezTo>
                      <a:cubicBezTo>
                        <a:pt x="2" y="55"/>
                        <a:pt x="2" y="56"/>
                        <a:pt x="1" y="56"/>
                      </a:cubicBezTo>
                      <a:cubicBezTo>
                        <a:pt x="0" y="57"/>
                        <a:pt x="1" y="58"/>
                        <a:pt x="1" y="59"/>
                      </a:cubicBezTo>
                      <a:cubicBezTo>
                        <a:pt x="5" y="56"/>
                        <a:pt x="8" y="57"/>
                        <a:pt x="13" y="57"/>
                      </a:cubicBezTo>
                      <a:cubicBezTo>
                        <a:pt x="15" y="57"/>
                        <a:pt x="16" y="57"/>
                        <a:pt x="18" y="57"/>
                      </a:cubicBezTo>
                      <a:cubicBezTo>
                        <a:pt x="20" y="57"/>
                        <a:pt x="21" y="60"/>
                        <a:pt x="22" y="62"/>
                      </a:cubicBezTo>
                      <a:cubicBezTo>
                        <a:pt x="23" y="64"/>
                        <a:pt x="24" y="67"/>
                        <a:pt x="26" y="68"/>
                      </a:cubicBezTo>
                      <a:cubicBezTo>
                        <a:pt x="27" y="69"/>
                        <a:pt x="31" y="68"/>
                        <a:pt x="33" y="67"/>
                      </a:cubicBezTo>
                      <a:cubicBezTo>
                        <a:pt x="34" y="67"/>
                        <a:pt x="34" y="64"/>
                        <a:pt x="35" y="63"/>
                      </a:cubicBezTo>
                      <a:cubicBezTo>
                        <a:pt x="35" y="61"/>
                        <a:pt x="38" y="62"/>
                        <a:pt x="39" y="62"/>
                      </a:cubicBezTo>
                      <a:cubicBezTo>
                        <a:pt x="39" y="64"/>
                        <a:pt x="39" y="64"/>
                        <a:pt x="41" y="64"/>
                      </a:cubicBezTo>
                      <a:cubicBezTo>
                        <a:pt x="42" y="64"/>
                        <a:pt x="45" y="63"/>
                        <a:pt x="45" y="65"/>
                      </a:cubicBezTo>
                      <a:cubicBezTo>
                        <a:pt x="45" y="67"/>
                        <a:pt x="46" y="68"/>
                        <a:pt x="46" y="70"/>
                      </a:cubicBezTo>
                      <a:cubicBezTo>
                        <a:pt x="46" y="71"/>
                        <a:pt x="46" y="72"/>
                        <a:pt x="45" y="74"/>
                      </a:cubicBezTo>
                      <a:cubicBezTo>
                        <a:pt x="45" y="75"/>
                        <a:pt x="46" y="77"/>
                        <a:pt x="47" y="78"/>
                      </a:cubicBezTo>
                      <a:cubicBezTo>
                        <a:pt x="48" y="79"/>
                        <a:pt x="47" y="81"/>
                        <a:pt x="47" y="82"/>
                      </a:cubicBezTo>
                      <a:cubicBezTo>
                        <a:pt x="47" y="85"/>
                        <a:pt x="52" y="82"/>
                        <a:pt x="53" y="82"/>
                      </a:cubicBezTo>
                      <a:cubicBezTo>
                        <a:pt x="55" y="82"/>
                        <a:pt x="56" y="82"/>
                        <a:pt x="57" y="83"/>
                      </a:cubicBezTo>
                      <a:cubicBezTo>
                        <a:pt x="59" y="85"/>
                        <a:pt x="58" y="84"/>
                        <a:pt x="60" y="84"/>
                      </a:cubicBezTo>
                      <a:cubicBezTo>
                        <a:pt x="62" y="84"/>
                        <a:pt x="62" y="85"/>
                        <a:pt x="63" y="86"/>
                      </a:cubicBezTo>
                      <a:cubicBezTo>
                        <a:pt x="64" y="86"/>
                        <a:pt x="65" y="87"/>
                        <a:pt x="66" y="87"/>
                      </a:cubicBezTo>
                      <a:cubicBezTo>
                        <a:pt x="69" y="88"/>
                        <a:pt x="70" y="88"/>
                        <a:pt x="71" y="85"/>
                      </a:cubicBezTo>
                      <a:cubicBezTo>
                        <a:pt x="72" y="88"/>
                        <a:pt x="73" y="89"/>
                        <a:pt x="76" y="90"/>
                      </a:cubicBezTo>
                      <a:cubicBezTo>
                        <a:pt x="78" y="91"/>
                        <a:pt x="78" y="94"/>
                        <a:pt x="80" y="95"/>
                      </a:cubicBezTo>
                      <a:cubicBezTo>
                        <a:pt x="80" y="95"/>
                        <a:pt x="84" y="94"/>
                        <a:pt x="84" y="94"/>
                      </a:cubicBezTo>
                      <a:cubicBezTo>
                        <a:pt x="84" y="92"/>
                        <a:pt x="85" y="88"/>
                        <a:pt x="83" y="89"/>
                      </a:cubicBezTo>
                      <a:cubicBezTo>
                        <a:pt x="80" y="90"/>
                        <a:pt x="78" y="88"/>
                        <a:pt x="77" y="85"/>
                      </a:cubicBezTo>
                      <a:cubicBezTo>
                        <a:pt x="77" y="83"/>
                        <a:pt x="79" y="80"/>
                        <a:pt x="78" y="77"/>
                      </a:cubicBezTo>
                      <a:cubicBezTo>
                        <a:pt x="78" y="76"/>
                        <a:pt x="77" y="74"/>
                        <a:pt x="78" y="73"/>
                      </a:cubicBezTo>
                      <a:cubicBezTo>
                        <a:pt x="78" y="73"/>
                        <a:pt x="78" y="72"/>
                        <a:pt x="79" y="72"/>
                      </a:cubicBezTo>
                      <a:cubicBezTo>
                        <a:pt x="80" y="72"/>
                        <a:pt x="79" y="70"/>
                        <a:pt x="80" y="70"/>
                      </a:cubicBezTo>
                      <a:cubicBezTo>
                        <a:pt x="81" y="68"/>
                        <a:pt x="86" y="68"/>
                        <a:pt x="87" y="68"/>
                      </a:cubicBezTo>
                      <a:cubicBezTo>
                        <a:pt x="85" y="67"/>
                        <a:pt x="86" y="64"/>
                        <a:pt x="84" y="63"/>
                      </a:cubicBezTo>
                      <a:cubicBezTo>
                        <a:pt x="83" y="62"/>
                        <a:pt x="82" y="61"/>
                        <a:pt x="82" y="60"/>
                      </a:cubicBezTo>
                      <a:cubicBezTo>
                        <a:pt x="82" y="58"/>
                        <a:pt x="82" y="56"/>
                        <a:pt x="81" y="55"/>
                      </a:cubicBezTo>
                      <a:cubicBezTo>
                        <a:pt x="81" y="53"/>
                        <a:pt x="80" y="52"/>
                        <a:pt x="80" y="50"/>
                      </a:cubicBezTo>
                      <a:cubicBezTo>
                        <a:pt x="80" y="49"/>
                        <a:pt x="80" y="44"/>
                        <a:pt x="81" y="45"/>
                      </a:cubicBezTo>
                      <a:cubicBezTo>
                        <a:pt x="80" y="41"/>
                        <a:pt x="80" y="39"/>
                        <a:pt x="82" y="35"/>
                      </a:cubicBezTo>
                      <a:cubicBezTo>
                        <a:pt x="83" y="32"/>
                        <a:pt x="83" y="31"/>
                        <a:pt x="83" y="28"/>
                      </a:cubicBezTo>
                      <a:cubicBezTo>
                        <a:pt x="83" y="25"/>
                        <a:pt x="85" y="23"/>
                        <a:pt x="87" y="21"/>
                      </a:cubicBezTo>
                      <a:cubicBezTo>
                        <a:pt x="88" y="20"/>
                        <a:pt x="89" y="19"/>
                        <a:pt x="90" y="18"/>
                      </a:cubicBezTo>
                      <a:cubicBezTo>
                        <a:pt x="91" y="17"/>
                        <a:pt x="91" y="17"/>
                        <a:pt x="90" y="15"/>
                      </a:cubicBezTo>
                      <a:cubicBezTo>
                        <a:pt x="89" y="15"/>
                        <a:pt x="91" y="16"/>
                        <a:pt x="90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6" name="Freeform 734">
                  <a:extLst>
                    <a:ext uri="{FF2B5EF4-FFF2-40B4-BE49-F238E27FC236}">
                      <a16:creationId xmlns:a16="http://schemas.microsoft.com/office/drawing/2014/main" id="{9F064482-F93F-5E4A-8F10-476B880B8A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74206" y="8554418"/>
                  <a:ext cx="575021" cy="682258"/>
                </a:xfrm>
                <a:custGeom>
                  <a:avLst/>
                  <a:gdLst>
                    <a:gd name="T0" fmla="*/ 51 w 56"/>
                    <a:gd name="T1" fmla="*/ 27 h 63"/>
                    <a:gd name="T2" fmla="*/ 48 w 56"/>
                    <a:gd name="T3" fmla="*/ 26 h 63"/>
                    <a:gd name="T4" fmla="*/ 47 w 56"/>
                    <a:gd name="T5" fmla="*/ 21 h 63"/>
                    <a:gd name="T6" fmla="*/ 46 w 56"/>
                    <a:gd name="T7" fmla="*/ 12 h 63"/>
                    <a:gd name="T8" fmla="*/ 46 w 56"/>
                    <a:gd name="T9" fmla="*/ 8 h 63"/>
                    <a:gd name="T10" fmla="*/ 43 w 56"/>
                    <a:gd name="T11" fmla="*/ 8 h 63"/>
                    <a:gd name="T12" fmla="*/ 40 w 56"/>
                    <a:gd name="T13" fmla="*/ 6 h 63"/>
                    <a:gd name="T14" fmla="*/ 35 w 56"/>
                    <a:gd name="T15" fmla="*/ 8 h 63"/>
                    <a:gd name="T16" fmla="*/ 34 w 56"/>
                    <a:gd name="T17" fmla="*/ 11 h 63"/>
                    <a:gd name="T18" fmla="*/ 29 w 56"/>
                    <a:gd name="T19" fmla="*/ 12 h 63"/>
                    <a:gd name="T20" fmla="*/ 18 w 56"/>
                    <a:gd name="T21" fmla="*/ 1 h 63"/>
                    <a:gd name="T22" fmla="*/ 3 w 56"/>
                    <a:gd name="T23" fmla="*/ 2 h 63"/>
                    <a:gd name="T24" fmla="*/ 6 w 56"/>
                    <a:gd name="T25" fmla="*/ 12 h 63"/>
                    <a:gd name="T26" fmla="*/ 6 w 56"/>
                    <a:gd name="T27" fmla="*/ 16 h 63"/>
                    <a:gd name="T28" fmla="*/ 6 w 56"/>
                    <a:gd name="T29" fmla="*/ 20 h 63"/>
                    <a:gd name="T30" fmla="*/ 8 w 56"/>
                    <a:gd name="T31" fmla="*/ 33 h 63"/>
                    <a:gd name="T32" fmla="*/ 3 w 56"/>
                    <a:gd name="T33" fmla="*/ 41 h 63"/>
                    <a:gd name="T34" fmla="*/ 0 w 56"/>
                    <a:gd name="T35" fmla="*/ 50 h 63"/>
                    <a:gd name="T36" fmla="*/ 0 w 56"/>
                    <a:gd name="T37" fmla="*/ 55 h 63"/>
                    <a:gd name="T38" fmla="*/ 0 w 56"/>
                    <a:gd name="T39" fmla="*/ 59 h 63"/>
                    <a:gd name="T40" fmla="*/ 3 w 56"/>
                    <a:gd name="T41" fmla="*/ 59 h 63"/>
                    <a:gd name="T42" fmla="*/ 8 w 56"/>
                    <a:gd name="T43" fmla="*/ 58 h 63"/>
                    <a:gd name="T44" fmla="*/ 9 w 56"/>
                    <a:gd name="T45" fmla="*/ 59 h 63"/>
                    <a:gd name="T46" fmla="*/ 16 w 56"/>
                    <a:gd name="T47" fmla="*/ 59 h 63"/>
                    <a:gd name="T48" fmla="*/ 25 w 56"/>
                    <a:gd name="T49" fmla="*/ 59 h 63"/>
                    <a:gd name="T50" fmla="*/ 30 w 56"/>
                    <a:gd name="T51" fmla="*/ 59 h 63"/>
                    <a:gd name="T52" fmla="*/ 39 w 56"/>
                    <a:gd name="T53" fmla="*/ 62 h 63"/>
                    <a:gd name="T54" fmla="*/ 53 w 56"/>
                    <a:gd name="T55" fmla="*/ 60 h 63"/>
                    <a:gd name="T56" fmla="*/ 46 w 56"/>
                    <a:gd name="T57" fmla="*/ 51 h 63"/>
                    <a:gd name="T58" fmla="*/ 46 w 56"/>
                    <a:gd name="T59" fmla="*/ 37 h 63"/>
                    <a:gd name="T60" fmla="*/ 56 w 56"/>
                    <a:gd name="T61" fmla="*/ 35 h 63"/>
                    <a:gd name="T62" fmla="*/ 56 w 56"/>
                    <a:gd name="T63" fmla="*/ 27 h 63"/>
                    <a:gd name="T64" fmla="*/ 51 w 56"/>
                    <a:gd name="T65" fmla="*/ 27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6" h="63">
                      <a:moveTo>
                        <a:pt x="51" y="27"/>
                      </a:moveTo>
                      <a:cubicBezTo>
                        <a:pt x="49" y="27"/>
                        <a:pt x="48" y="28"/>
                        <a:pt x="48" y="26"/>
                      </a:cubicBezTo>
                      <a:cubicBezTo>
                        <a:pt x="48" y="24"/>
                        <a:pt x="48" y="23"/>
                        <a:pt x="47" y="21"/>
                      </a:cubicBezTo>
                      <a:cubicBezTo>
                        <a:pt x="45" y="18"/>
                        <a:pt x="48" y="15"/>
                        <a:pt x="46" y="12"/>
                      </a:cubicBezTo>
                      <a:cubicBezTo>
                        <a:pt x="46" y="11"/>
                        <a:pt x="46" y="8"/>
                        <a:pt x="46" y="8"/>
                      </a:cubicBezTo>
                      <a:cubicBezTo>
                        <a:pt x="46" y="8"/>
                        <a:pt x="43" y="8"/>
                        <a:pt x="43" y="8"/>
                      </a:cubicBezTo>
                      <a:cubicBezTo>
                        <a:pt x="40" y="8"/>
                        <a:pt x="40" y="9"/>
                        <a:pt x="40" y="6"/>
                      </a:cubicBezTo>
                      <a:cubicBezTo>
                        <a:pt x="37" y="6"/>
                        <a:pt x="36" y="5"/>
                        <a:pt x="35" y="8"/>
                      </a:cubicBezTo>
                      <a:cubicBezTo>
                        <a:pt x="35" y="8"/>
                        <a:pt x="35" y="11"/>
                        <a:pt x="34" y="11"/>
                      </a:cubicBezTo>
                      <a:cubicBezTo>
                        <a:pt x="33" y="12"/>
                        <a:pt x="31" y="12"/>
                        <a:pt x="29" y="12"/>
                      </a:cubicBezTo>
                      <a:cubicBezTo>
                        <a:pt x="22" y="13"/>
                        <a:pt x="24" y="1"/>
                        <a:pt x="18" y="1"/>
                      </a:cubicBezTo>
                      <a:cubicBezTo>
                        <a:pt x="13" y="1"/>
                        <a:pt x="7" y="0"/>
                        <a:pt x="3" y="2"/>
                      </a:cubicBezTo>
                      <a:cubicBezTo>
                        <a:pt x="1" y="4"/>
                        <a:pt x="6" y="10"/>
                        <a:pt x="6" y="12"/>
                      </a:cubicBezTo>
                      <a:cubicBezTo>
                        <a:pt x="7" y="13"/>
                        <a:pt x="7" y="15"/>
                        <a:pt x="6" y="16"/>
                      </a:cubicBezTo>
                      <a:cubicBezTo>
                        <a:pt x="4" y="17"/>
                        <a:pt x="6" y="19"/>
                        <a:pt x="6" y="20"/>
                      </a:cubicBezTo>
                      <a:cubicBezTo>
                        <a:pt x="9" y="24"/>
                        <a:pt x="11" y="29"/>
                        <a:pt x="8" y="33"/>
                      </a:cubicBezTo>
                      <a:cubicBezTo>
                        <a:pt x="6" y="36"/>
                        <a:pt x="4" y="38"/>
                        <a:pt x="3" y="41"/>
                      </a:cubicBezTo>
                      <a:cubicBezTo>
                        <a:pt x="2" y="44"/>
                        <a:pt x="1" y="47"/>
                        <a:pt x="0" y="50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1" y="59"/>
                        <a:pt x="2" y="59"/>
                        <a:pt x="3" y="59"/>
                      </a:cubicBezTo>
                      <a:cubicBezTo>
                        <a:pt x="5" y="59"/>
                        <a:pt x="5" y="56"/>
                        <a:pt x="8" y="58"/>
                      </a:cubicBezTo>
                      <a:cubicBezTo>
                        <a:pt x="8" y="58"/>
                        <a:pt x="9" y="59"/>
                        <a:pt x="9" y="59"/>
                      </a:cubicBezTo>
                      <a:cubicBezTo>
                        <a:pt x="12" y="59"/>
                        <a:pt x="14" y="59"/>
                        <a:pt x="16" y="59"/>
                      </a:cubicBezTo>
                      <a:cubicBezTo>
                        <a:pt x="19" y="59"/>
                        <a:pt x="22" y="59"/>
                        <a:pt x="25" y="59"/>
                      </a:cubicBezTo>
                      <a:cubicBezTo>
                        <a:pt x="26" y="59"/>
                        <a:pt x="29" y="59"/>
                        <a:pt x="30" y="59"/>
                      </a:cubicBezTo>
                      <a:cubicBezTo>
                        <a:pt x="32" y="63"/>
                        <a:pt x="36" y="62"/>
                        <a:pt x="39" y="62"/>
                      </a:cubicBezTo>
                      <a:cubicBezTo>
                        <a:pt x="44" y="62"/>
                        <a:pt x="48" y="61"/>
                        <a:pt x="53" y="60"/>
                      </a:cubicBezTo>
                      <a:cubicBezTo>
                        <a:pt x="50" y="57"/>
                        <a:pt x="46" y="55"/>
                        <a:pt x="46" y="51"/>
                      </a:cubicBezTo>
                      <a:cubicBezTo>
                        <a:pt x="46" y="46"/>
                        <a:pt x="46" y="41"/>
                        <a:pt x="46" y="37"/>
                      </a:cubicBezTo>
                      <a:cubicBezTo>
                        <a:pt x="46" y="36"/>
                        <a:pt x="56" y="38"/>
                        <a:pt x="56" y="35"/>
                      </a:cubicBezTo>
                      <a:cubicBezTo>
                        <a:pt x="56" y="33"/>
                        <a:pt x="56" y="30"/>
                        <a:pt x="56" y="27"/>
                      </a:cubicBezTo>
                      <a:cubicBezTo>
                        <a:pt x="56" y="24"/>
                        <a:pt x="53" y="27"/>
                        <a:pt x="51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7" name="Freeform 735">
                  <a:extLst>
                    <a:ext uri="{FF2B5EF4-FFF2-40B4-BE49-F238E27FC236}">
                      <a16:creationId xmlns:a16="http://schemas.microsoft.com/office/drawing/2014/main" id="{6C09D7A6-7EBF-C845-B5A1-44610024B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43614" y="9203480"/>
                  <a:ext cx="470472" cy="519990"/>
                </a:xfrm>
                <a:custGeom>
                  <a:avLst/>
                  <a:gdLst>
                    <a:gd name="T0" fmla="*/ 25 w 46"/>
                    <a:gd name="T1" fmla="*/ 2 h 48"/>
                    <a:gd name="T2" fmla="*/ 21 w 46"/>
                    <a:gd name="T3" fmla="*/ 3 h 48"/>
                    <a:gd name="T4" fmla="*/ 18 w 46"/>
                    <a:gd name="T5" fmla="*/ 4 h 48"/>
                    <a:gd name="T6" fmla="*/ 6 w 46"/>
                    <a:gd name="T7" fmla="*/ 4 h 48"/>
                    <a:gd name="T8" fmla="*/ 6 w 46"/>
                    <a:gd name="T9" fmla="*/ 18 h 48"/>
                    <a:gd name="T10" fmla="*/ 6 w 46"/>
                    <a:gd name="T11" fmla="*/ 23 h 48"/>
                    <a:gd name="T12" fmla="*/ 1 w 46"/>
                    <a:gd name="T13" fmla="*/ 24 h 48"/>
                    <a:gd name="T14" fmla="*/ 1 w 46"/>
                    <a:gd name="T15" fmla="*/ 31 h 48"/>
                    <a:gd name="T16" fmla="*/ 1 w 46"/>
                    <a:gd name="T17" fmla="*/ 38 h 48"/>
                    <a:gd name="T18" fmla="*/ 4 w 46"/>
                    <a:gd name="T19" fmla="*/ 47 h 48"/>
                    <a:gd name="T20" fmla="*/ 8 w 46"/>
                    <a:gd name="T21" fmla="*/ 48 h 48"/>
                    <a:gd name="T22" fmla="*/ 13 w 46"/>
                    <a:gd name="T23" fmla="*/ 44 h 48"/>
                    <a:gd name="T24" fmla="*/ 19 w 46"/>
                    <a:gd name="T25" fmla="*/ 41 h 48"/>
                    <a:gd name="T26" fmla="*/ 29 w 46"/>
                    <a:gd name="T27" fmla="*/ 39 h 48"/>
                    <a:gd name="T28" fmla="*/ 31 w 46"/>
                    <a:gd name="T29" fmla="*/ 37 h 48"/>
                    <a:gd name="T30" fmla="*/ 34 w 46"/>
                    <a:gd name="T31" fmla="*/ 34 h 48"/>
                    <a:gd name="T32" fmla="*/ 43 w 46"/>
                    <a:gd name="T33" fmla="*/ 26 h 48"/>
                    <a:gd name="T34" fmla="*/ 44 w 46"/>
                    <a:gd name="T35" fmla="*/ 22 h 48"/>
                    <a:gd name="T36" fmla="*/ 40 w 46"/>
                    <a:gd name="T37" fmla="*/ 21 h 48"/>
                    <a:gd name="T38" fmla="*/ 38 w 46"/>
                    <a:gd name="T39" fmla="*/ 17 h 48"/>
                    <a:gd name="T40" fmla="*/ 39 w 46"/>
                    <a:gd name="T41" fmla="*/ 15 h 48"/>
                    <a:gd name="T42" fmla="*/ 36 w 46"/>
                    <a:gd name="T43" fmla="*/ 14 h 48"/>
                    <a:gd name="T44" fmla="*/ 36 w 46"/>
                    <a:gd name="T45" fmla="*/ 13 h 48"/>
                    <a:gd name="T46" fmla="*/ 34 w 46"/>
                    <a:gd name="T47" fmla="*/ 12 h 48"/>
                    <a:gd name="T48" fmla="*/ 30 w 46"/>
                    <a:gd name="T49" fmla="*/ 7 h 48"/>
                    <a:gd name="T50" fmla="*/ 25 w 46"/>
                    <a:gd name="T51" fmla="*/ 2 h 48"/>
                    <a:gd name="T52" fmla="*/ 25 w 46"/>
                    <a:gd name="T53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6" h="48">
                      <a:moveTo>
                        <a:pt x="25" y="2"/>
                      </a:moveTo>
                      <a:cubicBezTo>
                        <a:pt x="24" y="3"/>
                        <a:pt x="22" y="3"/>
                        <a:pt x="21" y="3"/>
                      </a:cubicBezTo>
                      <a:cubicBezTo>
                        <a:pt x="19" y="3"/>
                        <a:pt x="20" y="6"/>
                        <a:pt x="18" y="4"/>
                      </a:cubicBezTo>
                      <a:cubicBezTo>
                        <a:pt x="15" y="0"/>
                        <a:pt x="10" y="5"/>
                        <a:pt x="6" y="4"/>
                      </a:cubicBezTo>
                      <a:cubicBezTo>
                        <a:pt x="6" y="9"/>
                        <a:pt x="6" y="14"/>
                        <a:pt x="6" y="18"/>
                      </a:cubicBezTo>
                      <a:cubicBezTo>
                        <a:pt x="6" y="19"/>
                        <a:pt x="7" y="23"/>
                        <a:pt x="6" y="23"/>
                      </a:cubicBezTo>
                      <a:cubicBezTo>
                        <a:pt x="5" y="24"/>
                        <a:pt x="1" y="22"/>
                        <a:pt x="1" y="24"/>
                      </a:cubicBezTo>
                      <a:cubicBezTo>
                        <a:pt x="1" y="26"/>
                        <a:pt x="1" y="29"/>
                        <a:pt x="1" y="31"/>
                      </a:cubicBezTo>
                      <a:cubicBezTo>
                        <a:pt x="1" y="33"/>
                        <a:pt x="0" y="36"/>
                        <a:pt x="1" y="38"/>
                      </a:cubicBezTo>
                      <a:cubicBezTo>
                        <a:pt x="5" y="39"/>
                        <a:pt x="6" y="44"/>
                        <a:pt x="4" y="47"/>
                      </a:cubicBezTo>
                      <a:cubicBezTo>
                        <a:pt x="4" y="48"/>
                        <a:pt x="8" y="48"/>
                        <a:pt x="8" y="48"/>
                      </a:cubicBezTo>
                      <a:cubicBezTo>
                        <a:pt x="10" y="48"/>
                        <a:pt x="11" y="46"/>
                        <a:pt x="13" y="44"/>
                      </a:cubicBezTo>
                      <a:cubicBezTo>
                        <a:pt x="15" y="42"/>
                        <a:pt x="15" y="39"/>
                        <a:pt x="19" y="41"/>
                      </a:cubicBezTo>
                      <a:cubicBezTo>
                        <a:pt x="23" y="43"/>
                        <a:pt x="27" y="44"/>
                        <a:pt x="29" y="39"/>
                      </a:cubicBezTo>
                      <a:cubicBezTo>
                        <a:pt x="29" y="38"/>
                        <a:pt x="29" y="37"/>
                        <a:pt x="31" y="37"/>
                      </a:cubicBezTo>
                      <a:cubicBezTo>
                        <a:pt x="33" y="37"/>
                        <a:pt x="34" y="35"/>
                        <a:pt x="34" y="34"/>
                      </a:cubicBezTo>
                      <a:cubicBezTo>
                        <a:pt x="36" y="31"/>
                        <a:pt x="40" y="28"/>
                        <a:pt x="43" y="26"/>
                      </a:cubicBezTo>
                      <a:cubicBezTo>
                        <a:pt x="45" y="25"/>
                        <a:pt x="46" y="24"/>
                        <a:pt x="44" y="22"/>
                      </a:cubicBezTo>
                      <a:cubicBezTo>
                        <a:pt x="43" y="21"/>
                        <a:pt x="40" y="22"/>
                        <a:pt x="40" y="21"/>
                      </a:cubicBezTo>
                      <a:cubicBezTo>
                        <a:pt x="39" y="20"/>
                        <a:pt x="38" y="19"/>
                        <a:pt x="38" y="17"/>
                      </a:cubicBezTo>
                      <a:cubicBezTo>
                        <a:pt x="38" y="17"/>
                        <a:pt x="39" y="16"/>
                        <a:pt x="39" y="15"/>
                      </a:cubicBezTo>
                      <a:cubicBezTo>
                        <a:pt x="38" y="15"/>
                        <a:pt x="37" y="15"/>
                        <a:pt x="36" y="14"/>
                      </a:cubicBezTo>
                      <a:cubicBezTo>
                        <a:pt x="36" y="14"/>
                        <a:pt x="37" y="13"/>
                        <a:pt x="36" y="13"/>
                      </a:cubicBezTo>
                      <a:cubicBezTo>
                        <a:pt x="35" y="13"/>
                        <a:pt x="35" y="12"/>
                        <a:pt x="34" y="12"/>
                      </a:cubicBezTo>
                      <a:cubicBezTo>
                        <a:pt x="32" y="11"/>
                        <a:pt x="31" y="10"/>
                        <a:pt x="30" y="7"/>
                      </a:cubicBezTo>
                      <a:cubicBezTo>
                        <a:pt x="30" y="6"/>
                        <a:pt x="27" y="2"/>
                        <a:pt x="25" y="2"/>
                      </a:cubicBezTo>
                      <a:cubicBezTo>
                        <a:pt x="25" y="2"/>
                        <a:pt x="26" y="2"/>
                        <a:pt x="2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8" name="Freeform 736">
                  <a:extLst>
                    <a:ext uri="{FF2B5EF4-FFF2-40B4-BE49-F238E27FC236}">
                      <a16:creationId xmlns:a16="http://schemas.microsoft.com/office/drawing/2014/main" id="{188744C7-E7F4-4445-8A97-A3913FA55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98016" y="9096529"/>
                  <a:ext cx="400771" cy="376162"/>
                </a:xfrm>
                <a:custGeom>
                  <a:avLst/>
                  <a:gdLst>
                    <a:gd name="T0" fmla="*/ 39 w 39"/>
                    <a:gd name="T1" fmla="*/ 22 h 35"/>
                    <a:gd name="T2" fmla="*/ 38 w 39"/>
                    <a:gd name="T3" fmla="*/ 18 h 35"/>
                    <a:gd name="T4" fmla="*/ 39 w 39"/>
                    <a:gd name="T5" fmla="*/ 14 h 35"/>
                    <a:gd name="T6" fmla="*/ 38 w 39"/>
                    <a:gd name="T7" fmla="*/ 7 h 35"/>
                    <a:gd name="T8" fmla="*/ 27 w 39"/>
                    <a:gd name="T9" fmla="*/ 2 h 35"/>
                    <a:gd name="T10" fmla="*/ 24 w 39"/>
                    <a:gd name="T11" fmla="*/ 0 h 35"/>
                    <a:gd name="T12" fmla="*/ 19 w 39"/>
                    <a:gd name="T13" fmla="*/ 3 h 35"/>
                    <a:gd name="T14" fmla="*/ 13 w 39"/>
                    <a:gd name="T15" fmla="*/ 7 h 35"/>
                    <a:gd name="T16" fmla="*/ 9 w 39"/>
                    <a:gd name="T17" fmla="*/ 12 h 35"/>
                    <a:gd name="T18" fmla="*/ 2 w 39"/>
                    <a:gd name="T19" fmla="*/ 12 h 35"/>
                    <a:gd name="T20" fmla="*/ 5 w 39"/>
                    <a:gd name="T21" fmla="*/ 16 h 35"/>
                    <a:gd name="T22" fmla="*/ 8 w 39"/>
                    <a:gd name="T23" fmla="*/ 21 h 35"/>
                    <a:gd name="T24" fmla="*/ 11 w 39"/>
                    <a:gd name="T25" fmla="*/ 23 h 35"/>
                    <a:gd name="T26" fmla="*/ 11 w 39"/>
                    <a:gd name="T27" fmla="*/ 24 h 35"/>
                    <a:gd name="T28" fmla="*/ 14 w 39"/>
                    <a:gd name="T29" fmla="*/ 25 h 35"/>
                    <a:gd name="T30" fmla="*/ 13 w 39"/>
                    <a:gd name="T31" fmla="*/ 28 h 35"/>
                    <a:gd name="T32" fmla="*/ 15 w 39"/>
                    <a:gd name="T33" fmla="*/ 31 h 35"/>
                    <a:gd name="T34" fmla="*/ 20 w 39"/>
                    <a:gd name="T35" fmla="*/ 34 h 35"/>
                    <a:gd name="T36" fmla="*/ 25 w 39"/>
                    <a:gd name="T37" fmla="*/ 35 h 35"/>
                    <a:gd name="T38" fmla="*/ 27 w 39"/>
                    <a:gd name="T39" fmla="*/ 35 h 35"/>
                    <a:gd name="T40" fmla="*/ 34 w 39"/>
                    <a:gd name="T41" fmla="*/ 31 h 35"/>
                    <a:gd name="T42" fmla="*/ 36 w 39"/>
                    <a:gd name="T43" fmla="*/ 27 h 35"/>
                    <a:gd name="T44" fmla="*/ 39 w 39"/>
                    <a:gd name="T45" fmla="*/ 2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9" h="35">
                      <a:moveTo>
                        <a:pt x="39" y="22"/>
                      </a:moveTo>
                      <a:cubicBezTo>
                        <a:pt x="39" y="21"/>
                        <a:pt x="38" y="19"/>
                        <a:pt x="38" y="18"/>
                      </a:cubicBezTo>
                      <a:cubicBezTo>
                        <a:pt x="38" y="16"/>
                        <a:pt x="39" y="15"/>
                        <a:pt x="39" y="14"/>
                      </a:cubicBezTo>
                      <a:cubicBezTo>
                        <a:pt x="39" y="11"/>
                        <a:pt x="39" y="9"/>
                        <a:pt x="38" y="7"/>
                      </a:cubicBezTo>
                      <a:cubicBezTo>
                        <a:pt x="38" y="4"/>
                        <a:pt x="29" y="2"/>
                        <a:pt x="27" y="2"/>
                      </a:cubicBezTo>
                      <a:cubicBezTo>
                        <a:pt x="27" y="0"/>
                        <a:pt x="27" y="0"/>
                        <a:pt x="24" y="0"/>
                      </a:cubicBezTo>
                      <a:cubicBezTo>
                        <a:pt x="21" y="0"/>
                        <a:pt x="21" y="1"/>
                        <a:pt x="19" y="3"/>
                      </a:cubicBezTo>
                      <a:cubicBezTo>
                        <a:pt x="18" y="5"/>
                        <a:pt x="15" y="6"/>
                        <a:pt x="13" y="7"/>
                      </a:cubicBezTo>
                      <a:cubicBezTo>
                        <a:pt x="12" y="9"/>
                        <a:pt x="11" y="12"/>
                        <a:pt x="9" y="12"/>
                      </a:cubicBezTo>
                      <a:cubicBezTo>
                        <a:pt x="7" y="12"/>
                        <a:pt x="5" y="11"/>
                        <a:pt x="2" y="12"/>
                      </a:cubicBezTo>
                      <a:cubicBezTo>
                        <a:pt x="0" y="13"/>
                        <a:pt x="4" y="15"/>
                        <a:pt x="5" y="16"/>
                      </a:cubicBezTo>
                      <a:cubicBezTo>
                        <a:pt x="6" y="18"/>
                        <a:pt x="6" y="20"/>
                        <a:pt x="8" y="21"/>
                      </a:cubicBezTo>
                      <a:cubicBezTo>
                        <a:pt x="9" y="22"/>
                        <a:pt x="10" y="23"/>
                        <a:pt x="11" y="23"/>
                      </a:cubicBezTo>
                      <a:cubicBezTo>
                        <a:pt x="12" y="23"/>
                        <a:pt x="11" y="24"/>
                        <a:pt x="11" y="24"/>
                      </a:cubicBezTo>
                      <a:cubicBezTo>
                        <a:pt x="12" y="24"/>
                        <a:pt x="13" y="25"/>
                        <a:pt x="14" y="25"/>
                      </a:cubicBezTo>
                      <a:cubicBezTo>
                        <a:pt x="14" y="26"/>
                        <a:pt x="13" y="27"/>
                        <a:pt x="13" y="28"/>
                      </a:cubicBezTo>
                      <a:cubicBezTo>
                        <a:pt x="13" y="29"/>
                        <a:pt x="14" y="31"/>
                        <a:pt x="15" y="31"/>
                      </a:cubicBezTo>
                      <a:cubicBezTo>
                        <a:pt x="18" y="31"/>
                        <a:pt x="19" y="31"/>
                        <a:pt x="20" y="34"/>
                      </a:cubicBezTo>
                      <a:cubicBezTo>
                        <a:pt x="21" y="35"/>
                        <a:pt x="23" y="34"/>
                        <a:pt x="25" y="35"/>
                      </a:cubicBezTo>
                      <a:cubicBezTo>
                        <a:pt x="26" y="35"/>
                        <a:pt x="26" y="35"/>
                        <a:pt x="27" y="35"/>
                      </a:cubicBezTo>
                      <a:cubicBezTo>
                        <a:pt x="31" y="35"/>
                        <a:pt x="32" y="34"/>
                        <a:pt x="34" y="31"/>
                      </a:cubicBezTo>
                      <a:cubicBezTo>
                        <a:pt x="35" y="30"/>
                        <a:pt x="36" y="28"/>
                        <a:pt x="36" y="27"/>
                      </a:cubicBezTo>
                      <a:cubicBezTo>
                        <a:pt x="37" y="25"/>
                        <a:pt x="39" y="24"/>
                        <a:pt x="39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29" name="Freeform 737">
                  <a:extLst>
                    <a:ext uri="{FF2B5EF4-FFF2-40B4-BE49-F238E27FC236}">
                      <a16:creationId xmlns:a16="http://schemas.microsoft.com/office/drawing/2014/main" id="{44649521-0D45-DD43-AD4D-070D4F3FC3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66357" y="9657083"/>
                  <a:ext cx="101063" cy="121701"/>
                </a:xfrm>
                <a:custGeom>
                  <a:avLst/>
                  <a:gdLst>
                    <a:gd name="T0" fmla="*/ 5 w 10"/>
                    <a:gd name="T1" fmla="*/ 1 h 11"/>
                    <a:gd name="T2" fmla="*/ 7 w 10"/>
                    <a:gd name="T3" fmla="*/ 9 h 11"/>
                    <a:gd name="T4" fmla="*/ 5 w 10"/>
                    <a:gd name="T5" fmla="*/ 1 h 11"/>
                    <a:gd name="T6" fmla="*/ 5 w 10"/>
                    <a:gd name="T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11">
                      <a:moveTo>
                        <a:pt x="5" y="1"/>
                      </a:moveTo>
                      <a:cubicBezTo>
                        <a:pt x="0" y="2"/>
                        <a:pt x="3" y="11"/>
                        <a:pt x="7" y="9"/>
                      </a:cubicBezTo>
                      <a:cubicBezTo>
                        <a:pt x="10" y="8"/>
                        <a:pt x="9" y="0"/>
                        <a:pt x="5" y="1"/>
                      </a:cubicBezTo>
                      <a:cubicBezTo>
                        <a:pt x="3" y="1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0" name="Freeform 738">
                  <a:extLst>
                    <a:ext uri="{FF2B5EF4-FFF2-40B4-BE49-F238E27FC236}">
                      <a16:creationId xmlns:a16="http://schemas.microsoft.com/office/drawing/2014/main" id="{F41C9E4B-51CD-BE44-86EC-ADEFA3FADB0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479819" y="9461630"/>
                  <a:ext cx="808512" cy="748635"/>
                </a:xfrm>
                <a:custGeom>
                  <a:avLst/>
                  <a:gdLst>
                    <a:gd name="T0" fmla="*/ 74 w 79"/>
                    <a:gd name="T1" fmla="*/ 27 h 69"/>
                    <a:gd name="T2" fmla="*/ 69 w 79"/>
                    <a:gd name="T3" fmla="*/ 22 h 69"/>
                    <a:gd name="T4" fmla="*/ 72 w 79"/>
                    <a:gd name="T5" fmla="*/ 19 h 69"/>
                    <a:gd name="T6" fmla="*/ 75 w 79"/>
                    <a:gd name="T7" fmla="*/ 20 h 69"/>
                    <a:gd name="T8" fmla="*/ 75 w 79"/>
                    <a:gd name="T9" fmla="*/ 11 h 69"/>
                    <a:gd name="T10" fmla="*/ 73 w 79"/>
                    <a:gd name="T11" fmla="*/ 7 h 69"/>
                    <a:gd name="T12" fmla="*/ 72 w 79"/>
                    <a:gd name="T13" fmla="*/ 1 h 69"/>
                    <a:gd name="T14" fmla="*/ 66 w 79"/>
                    <a:gd name="T15" fmla="*/ 1 h 69"/>
                    <a:gd name="T16" fmla="*/ 60 w 79"/>
                    <a:gd name="T17" fmla="*/ 2 h 69"/>
                    <a:gd name="T18" fmla="*/ 55 w 79"/>
                    <a:gd name="T19" fmla="*/ 5 h 69"/>
                    <a:gd name="T20" fmla="*/ 51 w 79"/>
                    <a:gd name="T21" fmla="*/ 8 h 69"/>
                    <a:gd name="T22" fmla="*/ 49 w 79"/>
                    <a:gd name="T23" fmla="*/ 12 h 69"/>
                    <a:gd name="T24" fmla="*/ 45 w 79"/>
                    <a:gd name="T25" fmla="*/ 14 h 69"/>
                    <a:gd name="T26" fmla="*/ 44 w 79"/>
                    <a:gd name="T27" fmla="*/ 17 h 69"/>
                    <a:gd name="T28" fmla="*/ 34 w 79"/>
                    <a:gd name="T29" fmla="*/ 17 h 69"/>
                    <a:gd name="T30" fmla="*/ 28 w 79"/>
                    <a:gd name="T31" fmla="*/ 21 h 69"/>
                    <a:gd name="T32" fmla="*/ 24 w 79"/>
                    <a:gd name="T33" fmla="*/ 24 h 69"/>
                    <a:gd name="T34" fmla="*/ 20 w 79"/>
                    <a:gd name="T35" fmla="*/ 23 h 69"/>
                    <a:gd name="T36" fmla="*/ 17 w 79"/>
                    <a:gd name="T37" fmla="*/ 14 h 69"/>
                    <a:gd name="T38" fmla="*/ 17 w 79"/>
                    <a:gd name="T39" fmla="*/ 29 h 69"/>
                    <a:gd name="T40" fmla="*/ 17 w 79"/>
                    <a:gd name="T41" fmla="*/ 33 h 69"/>
                    <a:gd name="T42" fmla="*/ 9 w 79"/>
                    <a:gd name="T43" fmla="*/ 35 h 69"/>
                    <a:gd name="T44" fmla="*/ 6 w 79"/>
                    <a:gd name="T45" fmla="*/ 34 h 69"/>
                    <a:gd name="T46" fmla="*/ 2 w 79"/>
                    <a:gd name="T47" fmla="*/ 33 h 69"/>
                    <a:gd name="T48" fmla="*/ 3 w 79"/>
                    <a:gd name="T49" fmla="*/ 40 h 69"/>
                    <a:gd name="T50" fmla="*/ 5 w 79"/>
                    <a:gd name="T51" fmla="*/ 45 h 69"/>
                    <a:gd name="T52" fmla="*/ 9 w 79"/>
                    <a:gd name="T53" fmla="*/ 56 h 69"/>
                    <a:gd name="T54" fmla="*/ 8 w 79"/>
                    <a:gd name="T55" fmla="*/ 60 h 69"/>
                    <a:gd name="T56" fmla="*/ 9 w 79"/>
                    <a:gd name="T57" fmla="*/ 62 h 69"/>
                    <a:gd name="T58" fmla="*/ 10 w 79"/>
                    <a:gd name="T59" fmla="*/ 66 h 69"/>
                    <a:gd name="T60" fmla="*/ 11 w 79"/>
                    <a:gd name="T61" fmla="*/ 64 h 69"/>
                    <a:gd name="T62" fmla="*/ 15 w 79"/>
                    <a:gd name="T63" fmla="*/ 68 h 69"/>
                    <a:gd name="T64" fmla="*/ 21 w 79"/>
                    <a:gd name="T65" fmla="*/ 66 h 69"/>
                    <a:gd name="T66" fmla="*/ 26 w 79"/>
                    <a:gd name="T67" fmla="*/ 65 h 69"/>
                    <a:gd name="T68" fmla="*/ 31 w 79"/>
                    <a:gd name="T69" fmla="*/ 64 h 69"/>
                    <a:gd name="T70" fmla="*/ 38 w 79"/>
                    <a:gd name="T71" fmla="*/ 64 h 69"/>
                    <a:gd name="T72" fmla="*/ 39 w 79"/>
                    <a:gd name="T73" fmla="*/ 64 h 69"/>
                    <a:gd name="T74" fmla="*/ 41 w 79"/>
                    <a:gd name="T75" fmla="*/ 63 h 69"/>
                    <a:gd name="T76" fmla="*/ 42 w 79"/>
                    <a:gd name="T77" fmla="*/ 62 h 69"/>
                    <a:gd name="T78" fmla="*/ 44 w 79"/>
                    <a:gd name="T79" fmla="*/ 65 h 69"/>
                    <a:gd name="T80" fmla="*/ 46 w 79"/>
                    <a:gd name="T81" fmla="*/ 62 h 69"/>
                    <a:gd name="T82" fmla="*/ 57 w 79"/>
                    <a:gd name="T83" fmla="*/ 56 h 69"/>
                    <a:gd name="T84" fmla="*/ 65 w 79"/>
                    <a:gd name="T85" fmla="*/ 48 h 69"/>
                    <a:gd name="T86" fmla="*/ 72 w 79"/>
                    <a:gd name="T87" fmla="*/ 37 h 69"/>
                    <a:gd name="T88" fmla="*/ 77 w 79"/>
                    <a:gd name="T89" fmla="*/ 33 h 69"/>
                    <a:gd name="T90" fmla="*/ 79 w 79"/>
                    <a:gd name="T91" fmla="*/ 25 h 69"/>
                    <a:gd name="T92" fmla="*/ 76 w 79"/>
                    <a:gd name="T93" fmla="*/ 25 h 69"/>
                    <a:gd name="T94" fmla="*/ 74 w 79"/>
                    <a:gd name="T95" fmla="*/ 27 h 69"/>
                    <a:gd name="T96" fmla="*/ 62 w 79"/>
                    <a:gd name="T97" fmla="*/ 39 h 69"/>
                    <a:gd name="T98" fmla="*/ 61 w 79"/>
                    <a:gd name="T99" fmla="*/ 41 h 69"/>
                    <a:gd name="T100" fmla="*/ 57 w 79"/>
                    <a:gd name="T101" fmla="*/ 43 h 69"/>
                    <a:gd name="T102" fmla="*/ 55 w 79"/>
                    <a:gd name="T103" fmla="*/ 44 h 69"/>
                    <a:gd name="T104" fmla="*/ 52 w 79"/>
                    <a:gd name="T105" fmla="*/ 41 h 69"/>
                    <a:gd name="T106" fmla="*/ 56 w 79"/>
                    <a:gd name="T107" fmla="*/ 35 h 69"/>
                    <a:gd name="T108" fmla="*/ 60 w 79"/>
                    <a:gd name="T109" fmla="*/ 35 h 69"/>
                    <a:gd name="T110" fmla="*/ 62 w 79"/>
                    <a:gd name="T111" fmla="*/ 39 h 69"/>
                    <a:gd name="T112" fmla="*/ 62 w 79"/>
                    <a:gd name="T113" fmla="*/ 3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9" h="69">
                      <a:moveTo>
                        <a:pt x="74" y="27"/>
                      </a:moveTo>
                      <a:cubicBezTo>
                        <a:pt x="71" y="27"/>
                        <a:pt x="68" y="24"/>
                        <a:pt x="69" y="22"/>
                      </a:cubicBezTo>
                      <a:cubicBezTo>
                        <a:pt x="69" y="20"/>
                        <a:pt x="71" y="19"/>
                        <a:pt x="72" y="19"/>
                      </a:cubicBezTo>
                      <a:cubicBezTo>
                        <a:pt x="73" y="19"/>
                        <a:pt x="74" y="20"/>
                        <a:pt x="75" y="20"/>
                      </a:cubicBezTo>
                      <a:cubicBezTo>
                        <a:pt x="75" y="17"/>
                        <a:pt x="76" y="14"/>
                        <a:pt x="75" y="11"/>
                      </a:cubicBezTo>
                      <a:cubicBezTo>
                        <a:pt x="74" y="10"/>
                        <a:pt x="73" y="8"/>
                        <a:pt x="73" y="7"/>
                      </a:cubicBezTo>
                      <a:cubicBezTo>
                        <a:pt x="72" y="5"/>
                        <a:pt x="72" y="3"/>
                        <a:pt x="72" y="1"/>
                      </a:cubicBezTo>
                      <a:cubicBezTo>
                        <a:pt x="70" y="2"/>
                        <a:pt x="67" y="1"/>
                        <a:pt x="66" y="1"/>
                      </a:cubicBezTo>
                      <a:cubicBezTo>
                        <a:pt x="63" y="0"/>
                        <a:pt x="61" y="0"/>
                        <a:pt x="60" y="2"/>
                      </a:cubicBezTo>
                      <a:cubicBezTo>
                        <a:pt x="58" y="3"/>
                        <a:pt x="56" y="3"/>
                        <a:pt x="55" y="5"/>
                      </a:cubicBezTo>
                      <a:cubicBezTo>
                        <a:pt x="54" y="6"/>
                        <a:pt x="52" y="7"/>
                        <a:pt x="51" y="8"/>
                      </a:cubicBezTo>
                      <a:cubicBezTo>
                        <a:pt x="50" y="9"/>
                        <a:pt x="50" y="11"/>
                        <a:pt x="49" y="12"/>
                      </a:cubicBezTo>
                      <a:cubicBezTo>
                        <a:pt x="48" y="14"/>
                        <a:pt x="46" y="12"/>
                        <a:pt x="45" y="14"/>
                      </a:cubicBezTo>
                      <a:cubicBezTo>
                        <a:pt x="44" y="15"/>
                        <a:pt x="45" y="16"/>
                        <a:pt x="44" y="17"/>
                      </a:cubicBezTo>
                      <a:cubicBezTo>
                        <a:pt x="42" y="21"/>
                        <a:pt x="37" y="18"/>
                        <a:pt x="34" y="17"/>
                      </a:cubicBezTo>
                      <a:cubicBezTo>
                        <a:pt x="31" y="15"/>
                        <a:pt x="30" y="19"/>
                        <a:pt x="28" y="21"/>
                      </a:cubicBezTo>
                      <a:cubicBezTo>
                        <a:pt x="27" y="22"/>
                        <a:pt x="26" y="24"/>
                        <a:pt x="24" y="24"/>
                      </a:cubicBezTo>
                      <a:cubicBezTo>
                        <a:pt x="24" y="24"/>
                        <a:pt x="20" y="24"/>
                        <a:pt x="20" y="23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7" y="19"/>
                        <a:pt x="17" y="24"/>
                        <a:pt x="17" y="29"/>
                      </a:cubicBezTo>
                      <a:cubicBezTo>
                        <a:pt x="17" y="29"/>
                        <a:pt x="18" y="32"/>
                        <a:pt x="17" y="33"/>
                      </a:cubicBezTo>
                      <a:cubicBezTo>
                        <a:pt x="14" y="35"/>
                        <a:pt x="13" y="36"/>
                        <a:pt x="9" y="35"/>
                      </a:cubicBezTo>
                      <a:cubicBezTo>
                        <a:pt x="8" y="35"/>
                        <a:pt x="7" y="35"/>
                        <a:pt x="6" y="34"/>
                      </a:cubicBezTo>
                      <a:cubicBezTo>
                        <a:pt x="5" y="32"/>
                        <a:pt x="4" y="31"/>
                        <a:pt x="2" y="33"/>
                      </a:cubicBezTo>
                      <a:cubicBezTo>
                        <a:pt x="0" y="35"/>
                        <a:pt x="2" y="38"/>
                        <a:pt x="3" y="40"/>
                      </a:cubicBezTo>
                      <a:cubicBezTo>
                        <a:pt x="4" y="41"/>
                        <a:pt x="5" y="43"/>
                        <a:pt x="5" y="45"/>
                      </a:cubicBezTo>
                      <a:cubicBezTo>
                        <a:pt x="7" y="49"/>
                        <a:pt x="11" y="51"/>
                        <a:pt x="9" y="56"/>
                      </a:cubicBezTo>
                      <a:cubicBezTo>
                        <a:pt x="8" y="58"/>
                        <a:pt x="7" y="58"/>
                        <a:pt x="8" y="60"/>
                      </a:cubicBezTo>
                      <a:cubicBezTo>
                        <a:pt x="9" y="61"/>
                        <a:pt x="9" y="62"/>
                        <a:pt x="9" y="62"/>
                      </a:cubicBezTo>
                      <a:cubicBezTo>
                        <a:pt x="10" y="63"/>
                        <a:pt x="9" y="65"/>
                        <a:pt x="10" y="66"/>
                      </a:cubicBezTo>
                      <a:cubicBezTo>
                        <a:pt x="10" y="66"/>
                        <a:pt x="10" y="64"/>
                        <a:pt x="11" y="64"/>
                      </a:cubicBezTo>
                      <a:cubicBezTo>
                        <a:pt x="11" y="64"/>
                        <a:pt x="14" y="67"/>
                        <a:pt x="15" y="68"/>
                      </a:cubicBezTo>
                      <a:cubicBezTo>
                        <a:pt x="17" y="69"/>
                        <a:pt x="19" y="66"/>
                        <a:pt x="21" y="66"/>
                      </a:cubicBezTo>
                      <a:cubicBezTo>
                        <a:pt x="23" y="65"/>
                        <a:pt x="25" y="67"/>
                        <a:pt x="26" y="65"/>
                      </a:cubicBezTo>
                      <a:cubicBezTo>
                        <a:pt x="28" y="64"/>
                        <a:pt x="29" y="64"/>
                        <a:pt x="31" y="64"/>
                      </a:cubicBezTo>
                      <a:cubicBezTo>
                        <a:pt x="33" y="64"/>
                        <a:pt x="35" y="64"/>
                        <a:pt x="38" y="64"/>
                      </a:cubicBezTo>
                      <a:cubicBezTo>
                        <a:pt x="38" y="64"/>
                        <a:pt x="39" y="64"/>
                        <a:pt x="39" y="64"/>
                      </a:cubicBezTo>
                      <a:cubicBezTo>
                        <a:pt x="40" y="64"/>
                        <a:pt x="40" y="63"/>
                        <a:pt x="41" y="63"/>
                      </a:cubicBezTo>
                      <a:cubicBezTo>
                        <a:pt x="41" y="63"/>
                        <a:pt x="41" y="62"/>
                        <a:pt x="42" y="62"/>
                      </a:cubicBezTo>
                      <a:cubicBezTo>
                        <a:pt x="42" y="63"/>
                        <a:pt x="42" y="65"/>
                        <a:pt x="44" y="65"/>
                      </a:cubicBezTo>
                      <a:cubicBezTo>
                        <a:pt x="44" y="65"/>
                        <a:pt x="43" y="61"/>
                        <a:pt x="46" y="62"/>
                      </a:cubicBezTo>
                      <a:cubicBezTo>
                        <a:pt x="50" y="63"/>
                        <a:pt x="54" y="59"/>
                        <a:pt x="57" y="56"/>
                      </a:cubicBezTo>
                      <a:cubicBezTo>
                        <a:pt x="60" y="54"/>
                        <a:pt x="62" y="51"/>
                        <a:pt x="65" y="48"/>
                      </a:cubicBezTo>
                      <a:cubicBezTo>
                        <a:pt x="68" y="45"/>
                        <a:pt x="69" y="41"/>
                        <a:pt x="72" y="37"/>
                      </a:cubicBezTo>
                      <a:cubicBezTo>
                        <a:pt x="73" y="36"/>
                        <a:pt x="76" y="35"/>
                        <a:pt x="77" y="33"/>
                      </a:cubicBezTo>
                      <a:cubicBezTo>
                        <a:pt x="78" y="31"/>
                        <a:pt x="79" y="27"/>
                        <a:pt x="79" y="25"/>
                      </a:cubicBezTo>
                      <a:cubicBezTo>
                        <a:pt x="78" y="25"/>
                        <a:pt x="77" y="25"/>
                        <a:pt x="76" y="25"/>
                      </a:cubicBezTo>
                      <a:cubicBezTo>
                        <a:pt x="75" y="25"/>
                        <a:pt x="75" y="27"/>
                        <a:pt x="74" y="27"/>
                      </a:cubicBezTo>
                      <a:close/>
                      <a:moveTo>
                        <a:pt x="62" y="39"/>
                      </a:moveTo>
                      <a:cubicBezTo>
                        <a:pt x="61" y="39"/>
                        <a:pt x="61" y="41"/>
                        <a:pt x="61" y="41"/>
                      </a:cubicBezTo>
                      <a:cubicBezTo>
                        <a:pt x="60" y="43"/>
                        <a:pt x="58" y="42"/>
                        <a:pt x="57" y="43"/>
                      </a:cubicBezTo>
                      <a:cubicBezTo>
                        <a:pt x="56" y="43"/>
                        <a:pt x="56" y="44"/>
                        <a:pt x="55" y="44"/>
                      </a:cubicBezTo>
                      <a:cubicBezTo>
                        <a:pt x="53" y="44"/>
                        <a:pt x="52" y="42"/>
                        <a:pt x="52" y="41"/>
                      </a:cubicBezTo>
                      <a:cubicBezTo>
                        <a:pt x="51" y="39"/>
                        <a:pt x="54" y="36"/>
                        <a:pt x="56" y="35"/>
                      </a:cubicBezTo>
                      <a:cubicBezTo>
                        <a:pt x="57" y="34"/>
                        <a:pt x="59" y="34"/>
                        <a:pt x="60" y="35"/>
                      </a:cubicBezTo>
                      <a:cubicBezTo>
                        <a:pt x="61" y="36"/>
                        <a:pt x="64" y="38"/>
                        <a:pt x="62" y="39"/>
                      </a:cubicBezTo>
                      <a:cubicBezTo>
                        <a:pt x="61" y="39"/>
                        <a:pt x="63" y="38"/>
                        <a:pt x="62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1" name="Freeform 739">
                  <a:extLst>
                    <a:ext uri="{FF2B5EF4-FFF2-40B4-BE49-F238E27FC236}">
                      <a16:creationId xmlns:a16="http://schemas.microsoft.com/office/drawing/2014/main" id="{6AC4BC89-CB26-3940-B79F-B2EACEC3D6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02562" y="9819354"/>
                  <a:ext cx="132428" cy="143827"/>
                </a:xfrm>
                <a:custGeom>
                  <a:avLst/>
                  <a:gdLst>
                    <a:gd name="T0" fmla="*/ 11 w 13"/>
                    <a:gd name="T1" fmla="*/ 4 h 13"/>
                    <a:gd name="T2" fmla="*/ 3 w 13"/>
                    <a:gd name="T3" fmla="*/ 3 h 13"/>
                    <a:gd name="T4" fmla="*/ 2 w 13"/>
                    <a:gd name="T5" fmla="*/ 9 h 13"/>
                    <a:gd name="T6" fmla="*/ 7 w 13"/>
                    <a:gd name="T7" fmla="*/ 9 h 13"/>
                    <a:gd name="T8" fmla="*/ 11 w 13"/>
                    <a:gd name="T9" fmla="*/ 4 h 13"/>
                    <a:gd name="T10" fmla="*/ 11 w 13"/>
                    <a:gd name="T11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13">
                      <a:moveTo>
                        <a:pt x="11" y="4"/>
                      </a:moveTo>
                      <a:cubicBezTo>
                        <a:pt x="9" y="2"/>
                        <a:pt x="5" y="0"/>
                        <a:pt x="3" y="3"/>
                      </a:cubicBezTo>
                      <a:cubicBezTo>
                        <a:pt x="1" y="5"/>
                        <a:pt x="0" y="7"/>
                        <a:pt x="2" y="9"/>
                      </a:cubicBezTo>
                      <a:cubicBezTo>
                        <a:pt x="4" y="13"/>
                        <a:pt x="5" y="9"/>
                        <a:pt x="7" y="9"/>
                      </a:cubicBezTo>
                      <a:cubicBezTo>
                        <a:pt x="10" y="9"/>
                        <a:pt x="13" y="5"/>
                        <a:pt x="11" y="4"/>
                      </a:cubicBezTo>
                      <a:cubicBezTo>
                        <a:pt x="10" y="3"/>
                        <a:pt x="12" y="4"/>
                        <a:pt x="1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2" name="Freeform 740">
                  <a:extLst>
                    <a:ext uri="{FF2B5EF4-FFF2-40B4-BE49-F238E27FC236}">
                      <a16:creationId xmlns:a16="http://schemas.microsoft.com/office/drawing/2014/main" id="{928F0348-C2FB-F848-9932-B1DAA5B81A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84660" y="8476968"/>
                  <a:ext cx="52274" cy="88507"/>
                </a:xfrm>
                <a:custGeom>
                  <a:avLst/>
                  <a:gdLst>
                    <a:gd name="T0" fmla="*/ 2 w 5"/>
                    <a:gd name="T1" fmla="*/ 5 h 8"/>
                    <a:gd name="T2" fmla="*/ 5 w 5"/>
                    <a:gd name="T3" fmla="*/ 1 h 8"/>
                    <a:gd name="T4" fmla="*/ 1 w 5"/>
                    <a:gd name="T5" fmla="*/ 3 h 8"/>
                    <a:gd name="T6" fmla="*/ 0 w 5"/>
                    <a:gd name="T7" fmla="*/ 8 h 8"/>
                    <a:gd name="T8" fmla="*/ 2 w 5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2" y="5"/>
                      </a:moveTo>
                      <a:cubicBezTo>
                        <a:pt x="2" y="4"/>
                        <a:pt x="4" y="2"/>
                        <a:pt x="5" y="1"/>
                      </a:cubicBezTo>
                      <a:cubicBezTo>
                        <a:pt x="4" y="0"/>
                        <a:pt x="2" y="2"/>
                        <a:pt x="1" y="3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2" y="7"/>
                        <a:pt x="2" y="6"/>
                        <a:pt x="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3" name="Freeform 741">
                  <a:extLst>
                    <a:ext uri="{FF2B5EF4-FFF2-40B4-BE49-F238E27FC236}">
                      <a16:creationId xmlns:a16="http://schemas.microsoft.com/office/drawing/2014/main" id="{D10FB60B-B3E4-7145-83C4-BFA0CD3E9A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5869" y="8034428"/>
                  <a:ext cx="355468" cy="486798"/>
                </a:xfrm>
                <a:custGeom>
                  <a:avLst/>
                  <a:gdLst>
                    <a:gd name="T0" fmla="*/ 11 w 35"/>
                    <a:gd name="T1" fmla="*/ 44 h 45"/>
                    <a:gd name="T2" fmla="*/ 15 w 35"/>
                    <a:gd name="T3" fmla="*/ 41 h 45"/>
                    <a:gd name="T4" fmla="*/ 16 w 35"/>
                    <a:gd name="T5" fmla="*/ 43 h 45"/>
                    <a:gd name="T6" fmla="*/ 23 w 35"/>
                    <a:gd name="T7" fmla="*/ 37 h 45"/>
                    <a:gd name="T8" fmla="*/ 25 w 35"/>
                    <a:gd name="T9" fmla="*/ 26 h 45"/>
                    <a:gd name="T10" fmla="*/ 31 w 35"/>
                    <a:gd name="T11" fmla="*/ 16 h 45"/>
                    <a:gd name="T12" fmla="*/ 33 w 35"/>
                    <a:gd name="T13" fmla="*/ 8 h 45"/>
                    <a:gd name="T14" fmla="*/ 35 w 35"/>
                    <a:gd name="T15" fmla="*/ 2 h 45"/>
                    <a:gd name="T16" fmla="*/ 29 w 35"/>
                    <a:gd name="T17" fmla="*/ 1 h 45"/>
                    <a:gd name="T18" fmla="*/ 26 w 35"/>
                    <a:gd name="T19" fmla="*/ 2 h 45"/>
                    <a:gd name="T20" fmla="*/ 25 w 35"/>
                    <a:gd name="T21" fmla="*/ 6 h 45"/>
                    <a:gd name="T22" fmla="*/ 20 w 35"/>
                    <a:gd name="T23" fmla="*/ 10 h 45"/>
                    <a:gd name="T24" fmla="*/ 10 w 35"/>
                    <a:gd name="T25" fmla="*/ 8 h 45"/>
                    <a:gd name="T26" fmla="*/ 13 w 35"/>
                    <a:gd name="T27" fmla="*/ 13 h 45"/>
                    <a:gd name="T28" fmla="*/ 14 w 35"/>
                    <a:gd name="T29" fmla="*/ 19 h 45"/>
                    <a:gd name="T30" fmla="*/ 15 w 35"/>
                    <a:gd name="T31" fmla="*/ 22 h 45"/>
                    <a:gd name="T32" fmla="*/ 16 w 35"/>
                    <a:gd name="T33" fmla="*/ 25 h 45"/>
                    <a:gd name="T34" fmla="*/ 15 w 35"/>
                    <a:gd name="T35" fmla="*/ 32 h 45"/>
                    <a:gd name="T36" fmla="*/ 13 w 35"/>
                    <a:gd name="T37" fmla="*/ 31 h 45"/>
                    <a:gd name="T38" fmla="*/ 10 w 35"/>
                    <a:gd name="T39" fmla="*/ 32 h 45"/>
                    <a:gd name="T40" fmla="*/ 8 w 35"/>
                    <a:gd name="T41" fmla="*/ 29 h 45"/>
                    <a:gd name="T42" fmla="*/ 6 w 35"/>
                    <a:gd name="T43" fmla="*/ 32 h 45"/>
                    <a:gd name="T44" fmla="*/ 4 w 35"/>
                    <a:gd name="T45" fmla="*/ 32 h 45"/>
                    <a:gd name="T46" fmla="*/ 3 w 35"/>
                    <a:gd name="T47" fmla="*/ 35 h 45"/>
                    <a:gd name="T48" fmla="*/ 0 w 35"/>
                    <a:gd name="T49" fmla="*/ 39 h 45"/>
                    <a:gd name="T50" fmla="*/ 5 w 35"/>
                    <a:gd name="T51" fmla="*/ 45 h 45"/>
                    <a:gd name="T52" fmla="*/ 8 w 35"/>
                    <a:gd name="T53" fmla="*/ 42 h 45"/>
                    <a:gd name="T54" fmla="*/ 11 w 35"/>
                    <a:gd name="T55" fmla="*/ 44 h 45"/>
                    <a:gd name="T56" fmla="*/ 11 w 35"/>
                    <a:gd name="T5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" h="45">
                      <a:moveTo>
                        <a:pt x="11" y="44"/>
                      </a:moveTo>
                      <a:cubicBezTo>
                        <a:pt x="12" y="44"/>
                        <a:pt x="14" y="42"/>
                        <a:pt x="15" y="41"/>
                      </a:cubicBezTo>
                      <a:cubicBezTo>
                        <a:pt x="17" y="40"/>
                        <a:pt x="15" y="43"/>
                        <a:pt x="16" y="43"/>
                      </a:cubicBezTo>
                      <a:cubicBezTo>
                        <a:pt x="16" y="43"/>
                        <a:pt x="23" y="39"/>
                        <a:pt x="23" y="37"/>
                      </a:cubicBezTo>
                      <a:cubicBezTo>
                        <a:pt x="23" y="33"/>
                        <a:pt x="23" y="29"/>
                        <a:pt x="25" y="26"/>
                      </a:cubicBezTo>
                      <a:cubicBezTo>
                        <a:pt x="27" y="22"/>
                        <a:pt x="30" y="19"/>
                        <a:pt x="31" y="16"/>
                      </a:cubicBezTo>
                      <a:cubicBezTo>
                        <a:pt x="32" y="13"/>
                        <a:pt x="32" y="11"/>
                        <a:pt x="33" y="8"/>
                      </a:cubicBezTo>
                      <a:cubicBezTo>
                        <a:pt x="33" y="6"/>
                        <a:pt x="35" y="4"/>
                        <a:pt x="35" y="2"/>
                      </a:cubicBezTo>
                      <a:cubicBezTo>
                        <a:pt x="33" y="2"/>
                        <a:pt x="31" y="0"/>
                        <a:pt x="29" y="1"/>
                      </a:cubicBezTo>
                      <a:cubicBezTo>
                        <a:pt x="28" y="1"/>
                        <a:pt x="26" y="1"/>
                        <a:pt x="26" y="2"/>
                      </a:cubicBezTo>
                      <a:cubicBezTo>
                        <a:pt x="25" y="4"/>
                        <a:pt x="25" y="5"/>
                        <a:pt x="25" y="6"/>
                      </a:cubicBezTo>
                      <a:cubicBezTo>
                        <a:pt x="24" y="9"/>
                        <a:pt x="23" y="10"/>
                        <a:pt x="20" y="10"/>
                      </a:cubicBezTo>
                      <a:cubicBezTo>
                        <a:pt x="17" y="9"/>
                        <a:pt x="13" y="8"/>
                        <a:pt x="10" y="8"/>
                      </a:cubicBezTo>
                      <a:cubicBezTo>
                        <a:pt x="10" y="10"/>
                        <a:pt x="9" y="14"/>
                        <a:pt x="13" y="13"/>
                      </a:cubicBezTo>
                      <a:cubicBezTo>
                        <a:pt x="17" y="11"/>
                        <a:pt x="14" y="17"/>
                        <a:pt x="14" y="19"/>
                      </a:cubicBezTo>
                      <a:cubicBezTo>
                        <a:pt x="14" y="20"/>
                        <a:pt x="14" y="21"/>
                        <a:pt x="15" y="22"/>
                      </a:cubicBezTo>
                      <a:cubicBezTo>
                        <a:pt x="16" y="23"/>
                        <a:pt x="16" y="24"/>
                        <a:pt x="16" y="25"/>
                      </a:cubicBezTo>
                      <a:cubicBezTo>
                        <a:pt x="16" y="27"/>
                        <a:pt x="16" y="30"/>
                        <a:pt x="15" y="32"/>
                      </a:cubicBezTo>
                      <a:cubicBezTo>
                        <a:pt x="15" y="33"/>
                        <a:pt x="13" y="31"/>
                        <a:pt x="13" y="31"/>
                      </a:cubicBezTo>
                      <a:cubicBezTo>
                        <a:pt x="11" y="31"/>
                        <a:pt x="11" y="33"/>
                        <a:pt x="10" y="32"/>
                      </a:cubicBezTo>
                      <a:cubicBezTo>
                        <a:pt x="10" y="31"/>
                        <a:pt x="9" y="30"/>
                        <a:pt x="8" y="29"/>
                      </a:cubicBezTo>
                      <a:cubicBezTo>
                        <a:pt x="7" y="29"/>
                        <a:pt x="7" y="31"/>
                        <a:pt x="6" y="32"/>
                      </a:cubicBezTo>
                      <a:cubicBezTo>
                        <a:pt x="6" y="32"/>
                        <a:pt x="4" y="32"/>
                        <a:pt x="4" y="32"/>
                      </a:cubicBezTo>
                      <a:cubicBezTo>
                        <a:pt x="2" y="32"/>
                        <a:pt x="3" y="34"/>
                        <a:pt x="3" y="35"/>
                      </a:cubicBezTo>
                      <a:cubicBezTo>
                        <a:pt x="4" y="38"/>
                        <a:pt x="3" y="37"/>
                        <a:pt x="0" y="39"/>
                      </a:cubicBezTo>
                      <a:cubicBezTo>
                        <a:pt x="2" y="41"/>
                        <a:pt x="4" y="42"/>
                        <a:pt x="5" y="45"/>
                      </a:cubicBezTo>
                      <a:cubicBezTo>
                        <a:pt x="6" y="44"/>
                        <a:pt x="7" y="43"/>
                        <a:pt x="8" y="42"/>
                      </a:cubicBezTo>
                      <a:cubicBezTo>
                        <a:pt x="10" y="41"/>
                        <a:pt x="10" y="43"/>
                        <a:pt x="11" y="44"/>
                      </a:cubicBezTo>
                      <a:cubicBezTo>
                        <a:pt x="12" y="44"/>
                        <a:pt x="10" y="43"/>
                        <a:pt x="11" y="4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4" name="Freeform 742">
                  <a:extLst>
                    <a:ext uri="{FF2B5EF4-FFF2-40B4-BE49-F238E27FC236}">
                      <a16:creationId xmlns:a16="http://schemas.microsoft.com/office/drawing/2014/main" id="{2D49D8FE-4867-6348-97C8-38CF238A6F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9209" y="7643512"/>
                  <a:ext cx="651689" cy="486798"/>
                </a:xfrm>
                <a:custGeom>
                  <a:avLst/>
                  <a:gdLst>
                    <a:gd name="T0" fmla="*/ 12 w 64"/>
                    <a:gd name="T1" fmla="*/ 37 h 45"/>
                    <a:gd name="T2" fmla="*/ 17 w 64"/>
                    <a:gd name="T3" fmla="*/ 37 h 45"/>
                    <a:gd name="T4" fmla="*/ 20 w 64"/>
                    <a:gd name="T5" fmla="*/ 38 h 45"/>
                    <a:gd name="T6" fmla="*/ 21 w 64"/>
                    <a:gd name="T7" fmla="*/ 33 h 45"/>
                    <a:gd name="T8" fmla="*/ 25 w 64"/>
                    <a:gd name="T9" fmla="*/ 30 h 45"/>
                    <a:gd name="T10" fmla="*/ 30 w 64"/>
                    <a:gd name="T11" fmla="*/ 33 h 45"/>
                    <a:gd name="T12" fmla="*/ 36 w 64"/>
                    <a:gd name="T13" fmla="*/ 34 h 45"/>
                    <a:gd name="T14" fmla="*/ 39 w 64"/>
                    <a:gd name="T15" fmla="*/ 34 h 45"/>
                    <a:gd name="T16" fmla="*/ 41 w 64"/>
                    <a:gd name="T17" fmla="*/ 30 h 45"/>
                    <a:gd name="T18" fmla="*/ 45 w 64"/>
                    <a:gd name="T19" fmla="*/ 31 h 45"/>
                    <a:gd name="T20" fmla="*/ 50 w 64"/>
                    <a:gd name="T21" fmla="*/ 31 h 45"/>
                    <a:gd name="T22" fmla="*/ 55 w 64"/>
                    <a:gd name="T23" fmla="*/ 29 h 45"/>
                    <a:gd name="T24" fmla="*/ 60 w 64"/>
                    <a:gd name="T25" fmla="*/ 30 h 45"/>
                    <a:gd name="T26" fmla="*/ 58 w 64"/>
                    <a:gd name="T27" fmla="*/ 24 h 45"/>
                    <a:gd name="T28" fmla="*/ 55 w 64"/>
                    <a:gd name="T29" fmla="*/ 20 h 45"/>
                    <a:gd name="T30" fmla="*/ 51 w 64"/>
                    <a:gd name="T31" fmla="*/ 16 h 45"/>
                    <a:gd name="T32" fmla="*/ 47 w 64"/>
                    <a:gd name="T33" fmla="*/ 13 h 45"/>
                    <a:gd name="T34" fmla="*/ 46 w 64"/>
                    <a:gd name="T35" fmla="*/ 12 h 45"/>
                    <a:gd name="T36" fmla="*/ 44 w 64"/>
                    <a:gd name="T37" fmla="*/ 12 h 45"/>
                    <a:gd name="T38" fmla="*/ 44 w 64"/>
                    <a:gd name="T39" fmla="*/ 6 h 45"/>
                    <a:gd name="T40" fmla="*/ 41 w 64"/>
                    <a:gd name="T41" fmla="*/ 1 h 45"/>
                    <a:gd name="T42" fmla="*/ 41 w 64"/>
                    <a:gd name="T43" fmla="*/ 0 h 45"/>
                    <a:gd name="T44" fmla="*/ 38 w 64"/>
                    <a:gd name="T45" fmla="*/ 0 h 45"/>
                    <a:gd name="T46" fmla="*/ 35 w 64"/>
                    <a:gd name="T47" fmla="*/ 3 h 45"/>
                    <a:gd name="T48" fmla="*/ 26 w 64"/>
                    <a:gd name="T49" fmla="*/ 10 h 45"/>
                    <a:gd name="T50" fmla="*/ 22 w 64"/>
                    <a:gd name="T51" fmla="*/ 11 h 45"/>
                    <a:gd name="T52" fmla="*/ 19 w 64"/>
                    <a:gd name="T53" fmla="*/ 15 h 45"/>
                    <a:gd name="T54" fmla="*/ 13 w 64"/>
                    <a:gd name="T55" fmla="*/ 17 h 45"/>
                    <a:gd name="T56" fmla="*/ 9 w 64"/>
                    <a:gd name="T57" fmla="*/ 17 h 45"/>
                    <a:gd name="T58" fmla="*/ 6 w 64"/>
                    <a:gd name="T59" fmla="*/ 18 h 45"/>
                    <a:gd name="T60" fmla="*/ 3 w 64"/>
                    <a:gd name="T61" fmla="*/ 23 h 45"/>
                    <a:gd name="T62" fmla="*/ 4 w 64"/>
                    <a:gd name="T63" fmla="*/ 34 h 45"/>
                    <a:gd name="T64" fmla="*/ 6 w 64"/>
                    <a:gd name="T65" fmla="*/ 39 h 45"/>
                    <a:gd name="T66" fmla="*/ 9 w 64"/>
                    <a:gd name="T67" fmla="*/ 45 h 45"/>
                    <a:gd name="T68" fmla="*/ 12 w 64"/>
                    <a:gd name="T6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4" h="45">
                      <a:moveTo>
                        <a:pt x="12" y="37"/>
                      </a:moveTo>
                      <a:cubicBezTo>
                        <a:pt x="13" y="37"/>
                        <a:pt x="16" y="36"/>
                        <a:pt x="17" y="37"/>
                      </a:cubicBezTo>
                      <a:cubicBezTo>
                        <a:pt x="17" y="38"/>
                        <a:pt x="20" y="38"/>
                        <a:pt x="20" y="38"/>
                      </a:cubicBezTo>
                      <a:cubicBezTo>
                        <a:pt x="21" y="36"/>
                        <a:pt x="20" y="34"/>
                        <a:pt x="21" y="33"/>
                      </a:cubicBezTo>
                      <a:cubicBezTo>
                        <a:pt x="21" y="32"/>
                        <a:pt x="23" y="29"/>
                        <a:pt x="25" y="30"/>
                      </a:cubicBezTo>
                      <a:cubicBezTo>
                        <a:pt x="27" y="30"/>
                        <a:pt x="28" y="32"/>
                        <a:pt x="30" y="33"/>
                      </a:cubicBezTo>
                      <a:cubicBezTo>
                        <a:pt x="32" y="34"/>
                        <a:pt x="34" y="34"/>
                        <a:pt x="36" y="34"/>
                      </a:cubicBezTo>
                      <a:cubicBezTo>
                        <a:pt x="37" y="34"/>
                        <a:pt x="39" y="35"/>
                        <a:pt x="39" y="34"/>
                      </a:cubicBezTo>
                      <a:cubicBezTo>
                        <a:pt x="40" y="33"/>
                        <a:pt x="40" y="29"/>
                        <a:pt x="41" y="30"/>
                      </a:cubicBezTo>
                      <a:cubicBezTo>
                        <a:pt x="43" y="31"/>
                        <a:pt x="43" y="31"/>
                        <a:pt x="45" y="31"/>
                      </a:cubicBezTo>
                      <a:cubicBezTo>
                        <a:pt x="47" y="30"/>
                        <a:pt x="48" y="31"/>
                        <a:pt x="50" y="31"/>
                      </a:cubicBezTo>
                      <a:cubicBezTo>
                        <a:pt x="52" y="31"/>
                        <a:pt x="53" y="28"/>
                        <a:pt x="55" y="29"/>
                      </a:cubicBezTo>
                      <a:cubicBezTo>
                        <a:pt x="56" y="29"/>
                        <a:pt x="58" y="31"/>
                        <a:pt x="60" y="30"/>
                      </a:cubicBezTo>
                      <a:cubicBezTo>
                        <a:pt x="64" y="28"/>
                        <a:pt x="59" y="26"/>
                        <a:pt x="58" y="24"/>
                      </a:cubicBezTo>
                      <a:cubicBezTo>
                        <a:pt x="57" y="22"/>
                        <a:pt x="57" y="21"/>
                        <a:pt x="55" y="20"/>
                      </a:cubicBezTo>
                      <a:cubicBezTo>
                        <a:pt x="53" y="19"/>
                        <a:pt x="52" y="18"/>
                        <a:pt x="51" y="16"/>
                      </a:cubicBezTo>
                      <a:cubicBezTo>
                        <a:pt x="51" y="14"/>
                        <a:pt x="49" y="14"/>
                        <a:pt x="47" y="13"/>
                      </a:cubicBezTo>
                      <a:cubicBezTo>
                        <a:pt x="47" y="13"/>
                        <a:pt x="47" y="12"/>
                        <a:pt x="46" y="12"/>
                      </a:cubicBezTo>
                      <a:cubicBezTo>
                        <a:pt x="46" y="12"/>
                        <a:pt x="44" y="12"/>
                        <a:pt x="44" y="12"/>
                      </a:cubicBezTo>
                      <a:cubicBezTo>
                        <a:pt x="43" y="11"/>
                        <a:pt x="44" y="7"/>
                        <a:pt x="44" y="6"/>
                      </a:cubicBezTo>
                      <a:cubicBezTo>
                        <a:pt x="44" y="4"/>
                        <a:pt x="42" y="3"/>
                        <a:pt x="41" y="1"/>
                      </a:cubicBezTo>
                      <a:cubicBezTo>
                        <a:pt x="41" y="1"/>
                        <a:pt x="41" y="0"/>
                        <a:pt x="41" y="0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6" y="1"/>
                        <a:pt x="36" y="1"/>
                        <a:pt x="35" y="3"/>
                      </a:cubicBezTo>
                      <a:cubicBezTo>
                        <a:pt x="35" y="6"/>
                        <a:pt x="28" y="10"/>
                        <a:pt x="26" y="10"/>
                      </a:cubicBezTo>
                      <a:cubicBezTo>
                        <a:pt x="25" y="10"/>
                        <a:pt x="21" y="10"/>
                        <a:pt x="22" y="11"/>
                      </a:cubicBezTo>
                      <a:cubicBezTo>
                        <a:pt x="23" y="13"/>
                        <a:pt x="20" y="15"/>
                        <a:pt x="19" y="15"/>
                      </a:cubicBezTo>
                      <a:cubicBezTo>
                        <a:pt x="17" y="16"/>
                        <a:pt x="15" y="17"/>
                        <a:pt x="13" y="17"/>
                      </a:cubicBezTo>
                      <a:cubicBezTo>
                        <a:pt x="11" y="18"/>
                        <a:pt x="11" y="16"/>
                        <a:pt x="9" y="17"/>
                      </a:cubicBezTo>
                      <a:cubicBezTo>
                        <a:pt x="7" y="18"/>
                        <a:pt x="6" y="17"/>
                        <a:pt x="6" y="18"/>
                      </a:cubicBezTo>
                      <a:cubicBezTo>
                        <a:pt x="5" y="20"/>
                        <a:pt x="4" y="22"/>
                        <a:pt x="3" y="23"/>
                      </a:cubicBezTo>
                      <a:cubicBezTo>
                        <a:pt x="0" y="27"/>
                        <a:pt x="2" y="30"/>
                        <a:pt x="4" y="34"/>
                      </a:cubicBezTo>
                      <a:cubicBezTo>
                        <a:pt x="5" y="36"/>
                        <a:pt x="5" y="37"/>
                        <a:pt x="6" y="39"/>
                      </a:cubicBezTo>
                      <a:cubicBezTo>
                        <a:pt x="8" y="41"/>
                        <a:pt x="9" y="42"/>
                        <a:pt x="9" y="45"/>
                      </a:cubicBezTo>
                      <a:cubicBezTo>
                        <a:pt x="9" y="44"/>
                        <a:pt x="10" y="37"/>
                        <a:pt x="12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5" name="Freeform 743">
                  <a:extLst>
                    <a:ext uri="{FF2B5EF4-FFF2-40B4-BE49-F238E27FC236}">
                      <a16:creationId xmlns:a16="http://schemas.microsoft.com/office/drawing/2014/main" id="{D5BE6945-4FDB-1A46-897C-CCE5D158C2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64335" y="6950195"/>
                  <a:ext cx="1195346" cy="888775"/>
                </a:xfrm>
                <a:custGeom>
                  <a:avLst/>
                  <a:gdLst>
                    <a:gd name="T0" fmla="*/ 83 w 117"/>
                    <a:gd name="T1" fmla="*/ 82 h 82"/>
                    <a:gd name="T2" fmla="*/ 93 w 117"/>
                    <a:gd name="T3" fmla="*/ 76 h 82"/>
                    <a:gd name="T4" fmla="*/ 105 w 117"/>
                    <a:gd name="T5" fmla="*/ 68 h 82"/>
                    <a:gd name="T6" fmla="*/ 112 w 117"/>
                    <a:gd name="T7" fmla="*/ 64 h 82"/>
                    <a:gd name="T8" fmla="*/ 107 w 117"/>
                    <a:gd name="T9" fmla="*/ 55 h 82"/>
                    <a:gd name="T10" fmla="*/ 110 w 117"/>
                    <a:gd name="T11" fmla="*/ 46 h 82"/>
                    <a:gd name="T12" fmla="*/ 114 w 117"/>
                    <a:gd name="T13" fmla="*/ 40 h 82"/>
                    <a:gd name="T14" fmla="*/ 117 w 117"/>
                    <a:gd name="T15" fmla="*/ 21 h 82"/>
                    <a:gd name="T16" fmla="*/ 81 w 117"/>
                    <a:gd name="T17" fmla="*/ 1 h 82"/>
                    <a:gd name="T18" fmla="*/ 75 w 117"/>
                    <a:gd name="T19" fmla="*/ 2 h 82"/>
                    <a:gd name="T20" fmla="*/ 67 w 117"/>
                    <a:gd name="T21" fmla="*/ 2 h 82"/>
                    <a:gd name="T22" fmla="*/ 59 w 117"/>
                    <a:gd name="T23" fmla="*/ 1 h 82"/>
                    <a:gd name="T24" fmla="*/ 29 w 117"/>
                    <a:gd name="T25" fmla="*/ 21 h 82"/>
                    <a:gd name="T26" fmla="*/ 22 w 117"/>
                    <a:gd name="T27" fmla="*/ 25 h 82"/>
                    <a:gd name="T28" fmla="*/ 19 w 117"/>
                    <a:gd name="T29" fmla="*/ 42 h 82"/>
                    <a:gd name="T30" fmla="*/ 8 w 117"/>
                    <a:gd name="T31" fmla="*/ 43 h 82"/>
                    <a:gd name="T32" fmla="*/ 5 w 117"/>
                    <a:gd name="T33" fmla="*/ 51 h 82"/>
                    <a:gd name="T34" fmla="*/ 11 w 117"/>
                    <a:gd name="T35" fmla="*/ 56 h 82"/>
                    <a:gd name="T36" fmla="*/ 19 w 117"/>
                    <a:gd name="T37" fmla="*/ 62 h 82"/>
                    <a:gd name="T38" fmla="*/ 21 w 117"/>
                    <a:gd name="T39" fmla="*/ 55 h 82"/>
                    <a:gd name="T40" fmla="*/ 28 w 117"/>
                    <a:gd name="T41" fmla="*/ 50 h 82"/>
                    <a:gd name="T42" fmla="*/ 35 w 117"/>
                    <a:gd name="T43" fmla="*/ 53 h 82"/>
                    <a:gd name="T44" fmla="*/ 46 w 117"/>
                    <a:gd name="T45" fmla="*/ 55 h 82"/>
                    <a:gd name="T46" fmla="*/ 64 w 117"/>
                    <a:gd name="T47" fmla="*/ 53 h 82"/>
                    <a:gd name="T48" fmla="*/ 68 w 117"/>
                    <a:gd name="T49" fmla="*/ 47 h 82"/>
                    <a:gd name="T50" fmla="*/ 77 w 117"/>
                    <a:gd name="T51" fmla="*/ 31 h 82"/>
                    <a:gd name="T52" fmla="*/ 79 w 117"/>
                    <a:gd name="T53" fmla="*/ 16 h 82"/>
                    <a:gd name="T54" fmla="*/ 75 w 117"/>
                    <a:gd name="T55" fmla="*/ 2 h 82"/>
                    <a:gd name="T56" fmla="*/ 78 w 117"/>
                    <a:gd name="T57" fmla="*/ 16 h 82"/>
                    <a:gd name="T58" fmla="*/ 77 w 117"/>
                    <a:gd name="T59" fmla="*/ 35 h 82"/>
                    <a:gd name="T60" fmla="*/ 68 w 117"/>
                    <a:gd name="T61" fmla="*/ 46 h 82"/>
                    <a:gd name="T62" fmla="*/ 72 w 117"/>
                    <a:gd name="T63" fmla="*/ 55 h 82"/>
                    <a:gd name="T64" fmla="*/ 75 w 117"/>
                    <a:gd name="T65" fmla="*/ 65 h 82"/>
                    <a:gd name="T66" fmla="*/ 72 w 117"/>
                    <a:gd name="T67" fmla="*/ 74 h 82"/>
                    <a:gd name="T68" fmla="*/ 77 w 117"/>
                    <a:gd name="T69" fmla="*/ 81 h 82"/>
                    <a:gd name="T70" fmla="*/ 80 w 117"/>
                    <a:gd name="T71" fmla="*/ 8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17" h="82">
                      <a:moveTo>
                        <a:pt x="80" y="81"/>
                      </a:moveTo>
                      <a:cubicBezTo>
                        <a:pt x="81" y="80"/>
                        <a:pt x="82" y="82"/>
                        <a:pt x="83" y="82"/>
                      </a:cubicBezTo>
                      <a:cubicBezTo>
                        <a:pt x="85" y="81"/>
                        <a:pt x="87" y="80"/>
                        <a:pt x="89" y="79"/>
                      </a:cubicBezTo>
                      <a:cubicBezTo>
                        <a:pt x="90" y="79"/>
                        <a:pt x="93" y="78"/>
                        <a:pt x="93" y="76"/>
                      </a:cubicBezTo>
                      <a:cubicBezTo>
                        <a:pt x="93" y="74"/>
                        <a:pt x="94" y="75"/>
                        <a:pt x="96" y="74"/>
                      </a:cubicBezTo>
                      <a:cubicBezTo>
                        <a:pt x="99" y="74"/>
                        <a:pt x="103" y="71"/>
                        <a:pt x="105" y="68"/>
                      </a:cubicBezTo>
                      <a:cubicBezTo>
                        <a:pt x="106" y="67"/>
                        <a:pt x="106" y="66"/>
                        <a:pt x="107" y="65"/>
                      </a:cubicBezTo>
                      <a:cubicBezTo>
                        <a:pt x="108" y="64"/>
                        <a:pt x="110" y="64"/>
                        <a:pt x="112" y="64"/>
                      </a:cubicBezTo>
                      <a:cubicBezTo>
                        <a:pt x="112" y="62"/>
                        <a:pt x="110" y="61"/>
                        <a:pt x="109" y="59"/>
                      </a:cubicBezTo>
                      <a:cubicBezTo>
                        <a:pt x="109" y="58"/>
                        <a:pt x="110" y="55"/>
                        <a:pt x="107" y="55"/>
                      </a:cubicBezTo>
                      <a:cubicBezTo>
                        <a:pt x="106" y="55"/>
                        <a:pt x="109" y="53"/>
                        <a:pt x="108" y="52"/>
                      </a:cubicBezTo>
                      <a:cubicBezTo>
                        <a:pt x="108" y="49"/>
                        <a:pt x="109" y="48"/>
                        <a:pt x="110" y="46"/>
                      </a:cubicBezTo>
                      <a:cubicBezTo>
                        <a:pt x="110" y="44"/>
                        <a:pt x="112" y="44"/>
                        <a:pt x="112" y="42"/>
                      </a:cubicBezTo>
                      <a:cubicBezTo>
                        <a:pt x="112" y="41"/>
                        <a:pt x="113" y="40"/>
                        <a:pt x="114" y="40"/>
                      </a:cubicBezTo>
                      <a:cubicBezTo>
                        <a:pt x="117" y="40"/>
                        <a:pt x="117" y="40"/>
                        <a:pt x="117" y="38"/>
                      </a:cubicBezTo>
                      <a:cubicBezTo>
                        <a:pt x="117" y="32"/>
                        <a:pt x="117" y="27"/>
                        <a:pt x="117" y="21"/>
                      </a:cubicBezTo>
                      <a:cubicBezTo>
                        <a:pt x="117" y="19"/>
                        <a:pt x="113" y="18"/>
                        <a:pt x="111" y="17"/>
                      </a:cubicBezTo>
                      <a:cubicBezTo>
                        <a:pt x="101" y="12"/>
                        <a:pt x="91" y="6"/>
                        <a:pt x="81" y="1"/>
                      </a:cubicBezTo>
                      <a:cubicBezTo>
                        <a:pt x="80" y="1"/>
                        <a:pt x="80" y="0"/>
                        <a:pt x="79" y="0"/>
                      </a:cubicBezTo>
                      <a:cubicBezTo>
                        <a:pt x="78" y="1"/>
                        <a:pt x="76" y="2"/>
                        <a:pt x="75" y="2"/>
                      </a:cubicBezTo>
                      <a:cubicBezTo>
                        <a:pt x="74" y="3"/>
                        <a:pt x="72" y="5"/>
                        <a:pt x="71" y="5"/>
                      </a:cubicBezTo>
                      <a:cubicBezTo>
                        <a:pt x="70" y="5"/>
                        <a:pt x="69" y="3"/>
                        <a:pt x="67" y="2"/>
                      </a:cubicBezTo>
                      <a:cubicBezTo>
                        <a:pt x="66" y="1"/>
                        <a:pt x="65" y="1"/>
                        <a:pt x="64" y="1"/>
                      </a:cubicBezTo>
                      <a:cubicBezTo>
                        <a:pt x="62" y="0"/>
                        <a:pt x="61" y="0"/>
                        <a:pt x="59" y="1"/>
                      </a:cubicBezTo>
                      <a:cubicBezTo>
                        <a:pt x="52" y="5"/>
                        <a:pt x="45" y="10"/>
                        <a:pt x="38" y="14"/>
                      </a:cubicBezTo>
                      <a:cubicBezTo>
                        <a:pt x="35" y="16"/>
                        <a:pt x="32" y="18"/>
                        <a:pt x="29" y="21"/>
                      </a:cubicBezTo>
                      <a:cubicBezTo>
                        <a:pt x="28" y="22"/>
                        <a:pt x="27" y="22"/>
                        <a:pt x="26" y="22"/>
                      </a:cubicBezTo>
                      <a:cubicBezTo>
                        <a:pt x="23" y="22"/>
                        <a:pt x="22" y="22"/>
                        <a:pt x="22" y="25"/>
                      </a:cubicBezTo>
                      <a:cubicBezTo>
                        <a:pt x="22" y="28"/>
                        <a:pt x="22" y="31"/>
                        <a:pt x="22" y="34"/>
                      </a:cubicBezTo>
                      <a:cubicBezTo>
                        <a:pt x="22" y="37"/>
                        <a:pt x="21" y="40"/>
                        <a:pt x="19" y="42"/>
                      </a:cubicBezTo>
                      <a:cubicBezTo>
                        <a:pt x="18" y="43"/>
                        <a:pt x="15" y="43"/>
                        <a:pt x="14" y="43"/>
                      </a:cubicBezTo>
                      <a:cubicBezTo>
                        <a:pt x="12" y="43"/>
                        <a:pt x="10" y="43"/>
                        <a:pt x="8" y="43"/>
                      </a:cubicBezTo>
                      <a:cubicBezTo>
                        <a:pt x="6" y="43"/>
                        <a:pt x="4" y="44"/>
                        <a:pt x="2" y="44"/>
                      </a:cubicBezTo>
                      <a:cubicBezTo>
                        <a:pt x="0" y="44"/>
                        <a:pt x="5" y="51"/>
                        <a:pt x="5" y="51"/>
                      </a:cubicBezTo>
                      <a:cubicBezTo>
                        <a:pt x="6" y="54"/>
                        <a:pt x="7" y="56"/>
                        <a:pt x="10" y="57"/>
                      </a:cubicBezTo>
                      <a:cubicBezTo>
                        <a:pt x="10" y="57"/>
                        <a:pt x="11" y="56"/>
                        <a:pt x="11" y="56"/>
                      </a:cubicBezTo>
                      <a:cubicBezTo>
                        <a:pt x="12" y="57"/>
                        <a:pt x="12" y="60"/>
                        <a:pt x="14" y="58"/>
                      </a:cubicBezTo>
                      <a:cubicBezTo>
                        <a:pt x="16" y="56"/>
                        <a:pt x="18" y="61"/>
                        <a:pt x="19" y="62"/>
                      </a:cubicBezTo>
                      <a:cubicBezTo>
                        <a:pt x="19" y="61"/>
                        <a:pt x="20" y="59"/>
                        <a:pt x="20" y="58"/>
                      </a:cubicBezTo>
                      <a:cubicBezTo>
                        <a:pt x="20" y="57"/>
                        <a:pt x="21" y="56"/>
                        <a:pt x="21" y="55"/>
                      </a:cubicBezTo>
                      <a:cubicBezTo>
                        <a:pt x="22" y="52"/>
                        <a:pt x="22" y="52"/>
                        <a:pt x="25" y="51"/>
                      </a:cubicBezTo>
                      <a:cubicBezTo>
                        <a:pt x="26" y="50"/>
                        <a:pt x="27" y="50"/>
                        <a:pt x="28" y="50"/>
                      </a:cubicBezTo>
                      <a:cubicBezTo>
                        <a:pt x="29" y="49"/>
                        <a:pt x="30" y="51"/>
                        <a:pt x="31" y="51"/>
                      </a:cubicBezTo>
                      <a:cubicBezTo>
                        <a:pt x="33" y="51"/>
                        <a:pt x="34" y="52"/>
                        <a:pt x="35" y="53"/>
                      </a:cubicBezTo>
                      <a:cubicBezTo>
                        <a:pt x="36" y="54"/>
                        <a:pt x="37" y="54"/>
                        <a:pt x="39" y="54"/>
                      </a:cubicBezTo>
                      <a:cubicBezTo>
                        <a:pt x="42" y="52"/>
                        <a:pt x="43" y="55"/>
                        <a:pt x="46" y="55"/>
                      </a:cubicBezTo>
                      <a:cubicBezTo>
                        <a:pt x="49" y="55"/>
                        <a:pt x="52" y="53"/>
                        <a:pt x="55" y="53"/>
                      </a:cubicBezTo>
                      <a:cubicBezTo>
                        <a:pt x="57" y="53"/>
                        <a:pt x="61" y="54"/>
                        <a:pt x="64" y="53"/>
                      </a:cubicBezTo>
                      <a:cubicBezTo>
                        <a:pt x="65" y="53"/>
                        <a:pt x="66" y="52"/>
                        <a:pt x="67" y="51"/>
                      </a:cubicBezTo>
                      <a:cubicBezTo>
                        <a:pt x="69" y="50"/>
                        <a:pt x="68" y="49"/>
                        <a:pt x="68" y="47"/>
                      </a:cubicBezTo>
                      <a:cubicBezTo>
                        <a:pt x="68" y="42"/>
                        <a:pt x="73" y="39"/>
                        <a:pt x="77" y="35"/>
                      </a:cubicBezTo>
                      <a:cubicBezTo>
                        <a:pt x="78" y="34"/>
                        <a:pt x="77" y="32"/>
                        <a:pt x="77" y="31"/>
                      </a:cubicBezTo>
                      <a:cubicBezTo>
                        <a:pt x="77" y="28"/>
                        <a:pt x="77" y="26"/>
                        <a:pt x="77" y="23"/>
                      </a:cubicBezTo>
                      <a:cubicBezTo>
                        <a:pt x="78" y="21"/>
                        <a:pt x="79" y="18"/>
                        <a:pt x="79" y="16"/>
                      </a:cubicBezTo>
                      <a:cubicBezTo>
                        <a:pt x="78" y="14"/>
                        <a:pt x="77" y="12"/>
                        <a:pt x="76" y="11"/>
                      </a:cubicBezTo>
                      <a:cubicBezTo>
                        <a:pt x="74" y="8"/>
                        <a:pt x="75" y="5"/>
                        <a:pt x="75" y="2"/>
                      </a:cubicBezTo>
                      <a:cubicBezTo>
                        <a:pt x="75" y="5"/>
                        <a:pt x="75" y="7"/>
                        <a:pt x="75" y="9"/>
                      </a:cubicBezTo>
                      <a:cubicBezTo>
                        <a:pt x="75" y="11"/>
                        <a:pt x="78" y="14"/>
                        <a:pt x="78" y="16"/>
                      </a:cubicBezTo>
                      <a:cubicBezTo>
                        <a:pt x="79" y="19"/>
                        <a:pt x="77" y="23"/>
                        <a:pt x="77" y="26"/>
                      </a:cubicBezTo>
                      <a:cubicBezTo>
                        <a:pt x="77" y="28"/>
                        <a:pt x="78" y="32"/>
                        <a:pt x="77" y="35"/>
                      </a:cubicBezTo>
                      <a:cubicBezTo>
                        <a:pt x="76" y="37"/>
                        <a:pt x="72" y="39"/>
                        <a:pt x="71" y="41"/>
                      </a:cubicBezTo>
                      <a:cubicBezTo>
                        <a:pt x="69" y="42"/>
                        <a:pt x="68" y="44"/>
                        <a:pt x="68" y="46"/>
                      </a:cubicBezTo>
                      <a:cubicBezTo>
                        <a:pt x="67" y="49"/>
                        <a:pt x="69" y="50"/>
                        <a:pt x="70" y="53"/>
                      </a:cubicBezTo>
                      <a:cubicBezTo>
                        <a:pt x="70" y="54"/>
                        <a:pt x="71" y="54"/>
                        <a:pt x="72" y="55"/>
                      </a:cubicBezTo>
                      <a:cubicBezTo>
                        <a:pt x="74" y="56"/>
                        <a:pt x="75" y="57"/>
                        <a:pt x="75" y="59"/>
                      </a:cubicBezTo>
                      <a:cubicBezTo>
                        <a:pt x="75" y="61"/>
                        <a:pt x="75" y="63"/>
                        <a:pt x="75" y="65"/>
                      </a:cubicBezTo>
                      <a:cubicBezTo>
                        <a:pt x="75" y="66"/>
                        <a:pt x="76" y="68"/>
                        <a:pt x="77" y="70"/>
                      </a:cubicBezTo>
                      <a:cubicBezTo>
                        <a:pt x="74" y="70"/>
                        <a:pt x="67" y="70"/>
                        <a:pt x="72" y="74"/>
                      </a:cubicBezTo>
                      <a:cubicBezTo>
                        <a:pt x="74" y="75"/>
                        <a:pt x="75" y="76"/>
                        <a:pt x="76" y="78"/>
                      </a:cubicBezTo>
                      <a:cubicBezTo>
                        <a:pt x="76" y="79"/>
                        <a:pt x="77" y="80"/>
                        <a:pt x="77" y="81"/>
                      </a:cubicBezTo>
                      <a:cubicBezTo>
                        <a:pt x="77" y="82"/>
                        <a:pt x="80" y="81"/>
                        <a:pt x="80" y="81"/>
                      </a:cubicBezTo>
                      <a:cubicBezTo>
                        <a:pt x="82" y="80"/>
                        <a:pt x="80" y="81"/>
                        <a:pt x="80" y="8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6" name="Freeform 744">
                  <a:extLst>
                    <a:ext uri="{FF2B5EF4-FFF2-40B4-BE49-F238E27FC236}">
                      <a16:creationId xmlns:a16="http://schemas.microsoft.com/office/drawing/2014/main" id="{73577B89-9FF8-3242-9FA1-A4C408F9AB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44674" y="6972323"/>
                  <a:ext cx="839878" cy="1095295"/>
                </a:xfrm>
                <a:custGeom>
                  <a:avLst/>
                  <a:gdLst>
                    <a:gd name="T0" fmla="*/ 6 w 82"/>
                    <a:gd name="T1" fmla="*/ 39 h 101"/>
                    <a:gd name="T2" fmla="*/ 6 w 82"/>
                    <a:gd name="T3" fmla="*/ 41 h 101"/>
                    <a:gd name="T4" fmla="*/ 4 w 82"/>
                    <a:gd name="T5" fmla="*/ 43 h 101"/>
                    <a:gd name="T6" fmla="*/ 2 w 82"/>
                    <a:gd name="T7" fmla="*/ 49 h 101"/>
                    <a:gd name="T8" fmla="*/ 2 w 82"/>
                    <a:gd name="T9" fmla="*/ 51 h 101"/>
                    <a:gd name="T10" fmla="*/ 1 w 82"/>
                    <a:gd name="T11" fmla="*/ 53 h 101"/>
                    <a:gd name="T12" fmla="*/ 4 w 82"/>
                    <a:gd name="T13" fmla="*/ 58 h 101"/>
                    <a:gd name="T14" fmla="*/ 6 w 82"/>
                    <a:gd name="T15" fmla="*/ 60 h 101"/>
                    <a:gd name="T16" fmla="*/ 6 w 82"/>
                    <a:gd name="T17" fmla="*/ 63 h 101"/>
                    <a:gd name="T18" fmla="*/ 9 w 82"/>
                    <a:gd name="T19" fmla="*/ 68 h 101"/>
                    <a:gd name="T20" fmla="*/ 9 w 82"/>
                    <a:gd name="T21" fmla="*/ 74 h 101"/>
                    <a:gd name="T22" fmla="*/ 15 w 82"/>
                    <a:gd name="T23" fmla="*/ 76 h 101"/>
                    <a:gd name="T24" fmla="*/ 18 w 82"/>
                    <a:gd name="T25" fmla="*/ 81 h 101"/>
                    <a:gd name="T26" fmla="*/ 22 w 82"/>
                    <a:gd name="T27" fmla="*/ 84 h 101"/>
                    <a:gd name="T28" fmla="*/ 26 w 82"/>
                    <a:gd name="T29" fmla="*/ 88 h 101"/>
                    <a:gd name="T30" fmla="*/ 26 w 82"/>
                    <a:gd name="T31" fmla="*/ 91 h 101"/>
                    <a:gd name="T32" fmla="*/ 28 w 82"/>
                    <a:gd name="T33" fmla="*/ 92 h 101"/>
                    <a:gd name="T34" fmla="*/ 32 w 82"/>
                    <a:gd name="T35" fmla="*/ 96 h 101"/>
                    <a:gd name="T36" fmla="*/ 35 w 82"/>
                    <a:gd name="T37" fmla="*/ 95 h 101"/>
                    <a:gd name="T38" fmla="*/ 39 w 82"/>
                    <a:gd name="T39" fmla="*/ 94 h 101"/>
                    <a:gd name="T40" fmla="*/ 44 w 82"/>
                    <a:gd name="T41" fmla="*/ 100 h 101"/>
                    <a:gd name="T42" fmla="*/ 51 w 82"/>
                    <a:gd name="T43" fmla="*/ 100 h 101"/>
                    <a:gd name="T44" fmla="*/ 55 w 82"/>
                    <a:gd name="T45" fmla="*/ 98 h 101"/>
                    <a:gd name="T46" fmla="*/ 59 w 82"/>
                    <a:gd name="T47" fmla="*/ 97 h 101"/>
                    <a:gd name="T48" fmla="*/ 69 w 82"/>
                    <a:gd name="T49" fmla="*/ 94 h 101"/>
                    <a:gd name="T50" fmla="*/ 69 w 82"/>
                    <a:gd name="T51" fmla="*/ 91 h 101"/>
                    <a:gd name="T52" fmla="*/ 66 w 82"/>
                    <a:gd name="T53" fmla="*/ 90 h 101"/>
                    <a:gd name="T54" fmla="*/ 61 w 82"/>
                    <a:gd name="T55" fmla="*/ 83 h 101"/>
                    <a:gd name="T56" fmla="*/ 59 w 82"/>
                    <a:gd name="T57" fmla="*/ 80 h 101"/>
                    <a:gd name="T58" fmla="*/ 56 w 82"/>
                    <a:gd name="T59" fmla="*/ 78 h 101"/>
                    <a:gd name="T60" fmla="*/ 59 w 82"/>
                    <a:gd name="T61" fmla="*/ 75 h 101"/>
                    <a:gd name="T62" fmla="*/ 61 w 82"/>
                    <a:gd name="T63" fmla="*/ 67 h 101"/>
                    <a:gd name="T64" fmla="*/ 62 w 82"/>
                    <a:gd name="T65" fmla="*/ 64 h 101"/>
                    <a:gd name="T66" fmla="*/ 65 w 82"/>
                    <a:gd name="T67" fmla="*/ 62 h 101"/>
                    <a:gd name="T68" fmla="*/ 65 w 82"/>
                    <a:gd name="T69" fmla="*/ 58 h 101"/>
                    <a:gd name="T70" fmla="*/ 67 w 82"/>
                    <a:gd name="T71" fmla="*/ 55 h 101"/>
                    <a:gd name="T72" fmla="*/ 71 w 82"/>
                    <a:gd name="T73" fmla="*/ 52 h 101"/>
                    <a:gd name="T74" fmla="*/ 72 w 82"/>
                    <a:gd name="T75" fmla="*/ 45 h 101"/>
                    <a:gd name="T76" fmla="*/ 72 w 82"/>
                    <a:gd name="T77" fmla="*/ 42 h 101"/>
                    <a:gd name="T78" fmla="*/ 74 w 82"/>
                    <a:gd name="T79" fmla="*/ 37 h 101"/>
                    <a:gd name="T80" fmla="*/ 79 w 82"/>
                    <a:gd name="T81" fmla="*/ 29 h 101"/>
                    <a:gd name="T82" fmla="*/ 82 w 82"/>
                    <a:gd name="T83" fmla="*/ 27 h 101"/>
                    <a:gd name="T84" fmla="*/ 79 w 82"/>
                    <a:gd name="T85" fmla="*/ 23 h 101"/>
                    <a:gd name="T86" fmla="*/ 76 w 82"/>
                    <a:gd name="T87" fmla="*/ 17 h 101"/>
                    <a:gd name="T88" fmla="*/ 76 w 82"/>
                    <a:gd name="T89" fmla="*/ 11 h 101"/>
                    <a:gd name="T90" fmla="*/ 75 w 82"/>
                    <a:gd name="T91" fmla="*/ 9 h 101"/>
                    <a:gd name="T92" fmla="*/ 74 w 82"/>
                    <a:gd name="T93" fmla="*/ 5 h 101"/>
                    <a:gd name="T94" fmla="*/ 68 w 82"/>
                    <a:gd name="T95" fmla="*/ 0 h 101"/>
                    <a:gd name="T96" fmla="*/ 64 w 82"/>
                    <a:gd name="T97" fmla="*/ 2 h 101"/>
                    <a:gd name="T98" fmla="*/ 60 w 82"/>
                    <a:gd name="T99" fmla="*/ 5 h 101"/>
                    <a:gd name="T100" fmla="*/ 56 w 82"/>
                    <a:gd name="T101" fmla="*/ 5 h 101"/>
                    <a:gd name="T102" fmla="*/ 46 w 82"/>
                    <a:gd name="T103" fmla="*/ 5 h 101"/>
                    <a:gd name="T104" fmla="*/ 17 w 82"/>
                    <a:gd name="T105" fmla="*/ 5 h 101"/>
                    <a:gd name="T106" fmla="*/ 16 w 82"/>
                    <a:gd name="T107" fmla="*/ 14 h 101"/>
                    <a:gd name="T108" fmla="*/ 13 w 82"/>
                    <a:gd name="T109" fmla="*/ 16 h 101"/>
                    <a:gd name="T110" fmla="*/ 11 w 82"/>
                    <a:gd name="T111" fmla="*/ 18 h 101"/>
                    <a:gd name="T112" fmla="*/ 11 w 82"/>
                    <a:gd name="T113" fmla="*/ 32 h 101"/>
                    <a:gd name="T114" fmla="*/ 11 w 82"/>
                    <a:gd name="T115" fmla="*/ 37 h 101"/>
                    <a:gd name="T116" fmla="*/ 6 w 82"/>
                    <a:gd name="T117" fmla="*/ 39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82" h="101">
                      <a:moveTo>
                        <a:pt x="6" y="39"/>
                      </a:moveTo>
                      <a:cubicBezTo>
                        <a:pt x="6" y="39"/>
                        <a:pt x="6" y="40"/>
                        <a:pt x="6" y="41"/>
                      </a:cubicBezTo>
                      <a:cubicBezTo>
                        <a:pt x="5" y="42"/>
                        <a:pt x="4" y="42"/>
                        <a:pt x="4" y="43"/>
                      </a:cubicBezTo>
                      <a:cubicBezTo>
                        <a:pt x="4" y="45"/>
                        <a:pt x="2" y="47"/>
                        <a:pt x="2" y="49"/>
                      </a:cubicBezTo>
                      <a:cubicBezTo>
                        <a:pt x="2" y="50"/>
                        <a:pt x="3" y="51"/>
                        <a:pt x="2" y="51"/>
                      </a:cubicBezTo>
                      <a:cubicBezTo>
                        <a:pt x="2" y="52"/>
                        <a:pt x="0" y="53"/>
                        <a:pt x="1" y="53"/>
                      </a:cubicBezTo>
                      <a:cubicBezTo>
                        <a:pt x="4" y="53"/>
                        <a:pt x="3" y="57"/>
                        <a:pt x="4" y="58"/>
                      </a:cubicBezTo>
                      <a:cubicBezTo>
                        <a:pt x="4" y="59"/>
                        <a:pt x="5" y="59"/>
                        <a:pt x="6" y="60"/>
                      </a:cubicBezTo>
                      <a:cubicBezTo>
                        <a:pt x="6" y="61"/>
                        <a:pt x="6" y="62"/>
                        <a:pt x="6" y="63"/>
                      </a:cubicBezTo>
                      <a:cubicBezTo>
                        <a:pt x="7" y="65"/>
                        <a:pt x="9" y="66"/>
                        <a:pt x="9" y="68"/>
                      </a:cubicBezTo>
                      <a:cubicBezTo>
                        <a:pt x="9" y="69"/>
                        <a:pt x="8" y="74"/>
                        <a:pt x="9" y="74"/>
                      </a:cubicBezTo>
                      <a:cubicBezTo>
                        <a:pt x="12" y="74"/>
                        <a:pt x="13" y="75"/>
                        <a:pt x="15" y="76"/>
                      </a:cubicBezTo>
                      <a:cubicBezTo>
                        <a:pt x="17" y="77"/>
                        <a:pt x="16" y="80"/>
                        <a:pt x="18" y="81"/>
                      </a:cubicBezTo>
                      <a:cubicBezTo>
                        <a:pt x="19" y="82"/>
                        <a:pt x="22" y="82"/>
                        <a:pt x="22" y="84"/>
                      </a:cubicBezTo>
                      <a:cubicBezTo>
                        <a:pt x="22" y="86"/>
                        <a:pt x="25" y="87"/>
                        <a:pt x="26" y="88"/>
                      </a:cubicBezTo>
                      <a:cubicBezTo>
                        <a:pt x="26" y="89"/>
                        <a:pt x="26" y="90"/>
                        <a:pt x="26" y="91"/>
                      </a:cubicBezTo>
                      <a:cubicBezTo>
                        <a:pt x="27" y="91"/>
                        <a:pt x="28" y="92"/>
                        <a:pt x="28" y="92"/>
                      </a:cubicBezTo>
                      <a:cubicBezTo>
                        <a:pt x="29" y="93"/>
                        <a:pt x="30" y="95"/>
                        <a:pt x="32" y="96"/>
                      </a:cubicBezTo>
                      <a:cubicBezTo>
                        <a:pt x="33" y="97"/>
                        <a:pt x="33" y="93"/>
                        <a:pt x="35" y="95"/>
                      </a:cubicBezTo>
                      <a:cubicBezTo>
                        <a:pt x="37" y="96"/>
                        <a:pt x="37" y="94"/>
                        <a:pt x="39" y="94"/>
                      </a:cubicBezTo>
                      <a:cubicBezTo>
                        <a:pt x="41" y="95"/>
                        <a:pt x="42" y="98"/>
                        <a:pt x="44" y="100"/>
                      </a:cubicBezTo>
                      <a:cubicBezTo>
                        <a:pt x="46" y="95"/>
                        <a:pt x="49" y="101"/>
                        <a:pt x="51" y="100"/>
                      </a:cubicBezTo>
                      <a:cubicBezTo>
                        <a:pt x="52" y="99"/>
                        <a:pt x="53" y="98"/>
                        <a:pt x="55" y="98"/>
                      </a:cubicBezTo>
                      <a:cubicBezTo>
                        <a:pt x="56" y="98"/>
                        <a:pt x="58" y="98"/>
                        <a:pt x="59" y="97"/>
                      </a:cubicBezTo>
                      <a:cubicBezTo>
                        <a:pt x="61" y="93"/>
                        <a:pt x="65" y="91"/>
                        <a:pt x="69" y="94"/>
                      </a:cubicBezTo>
                      <a:cubicBezTo>
                        <a:pt x="69" y="93"/>
                        <a:pt x="69" y="92"/>
                        <a:pt x="69" y="91"/>
                      </a:cubicBezTo>
                      <a:cubicBezTo>
                        <a:pt x="69" y="90"/>
                        <a:pt x="66" y="90"/>
                        <a:pt x="66" y="90"/>
                      </a:cubicBezTo>
                      <a:cubicBezTo>
                        <a:pt x="64" y="88"/>
                        <a:pt x="63" y="85"/>
                        <a:pt x="61" y="83"/>
                      </a:cubicBezTo>
                      <a:cubicBezTo>
                        <a:pt x="60" y="82"/>
                        <a:pt x="60" y="81"/>
                        <a:pt x="59" y="80"/>
                      </a:cubicBezTo>
                      <a:cubicBezTo>
                        <a:pt x="58" y="79"/>
                        <a:pt x="57" y="79"/>
                        <a:pt x="56" y="78"/>
                      </a:cubicBezTo>
                      <a:cubicBezTo>
                        <a:pt x="53" y="75"/>
                        <a:pt x="59" y="75"/>
                        <a:pt x="59" y="75"/>
                      </a:cubicBezTo>
                      <a:cubicBezTo>
                        <a:pt x="61" y="74"/>
                        <a:pt x="60" y="69"/>
                        <a:pt x="61" y="67"/>
                      </a:cubicBezTo>
                      <a:cubicBezTo>
                        <a:pt x="61" y="66"/>
                        <a:pt x="61" y="64"/>
                        <a:pt x="62" y="64"/>
                      </a:cubicBezTo>
                      <a:cubicBezTo>
                        <a:pt x="63" y="63"/>
                        <a:pt x="65" y="63"/>
                        <a:pt x="65" y="62"/>
                      </a:cubicBezTo>
                      <a:cubicBezTo>
                        <a:pt x="65" y="61"/>
                        <a:pt x="65" y="60"/>
                        <a:pt x="65" y="58"/>
                      </a:cubicBezTo>
                      <a:cubicBezTo>
                        <a:pt x="65" y="57"/>
                        <a:pt x="66" y="56"/>
                        <a:pt x="67" y="55"/>
                      </a:cubicBezTo>
                      <a:cubicBezTo>
                        <a:pt x="68" y="53"/>
                        <a:pt x="70" y="54"/>
                        <a:pt x="71" y="52"/>
                      </a:cubicBezTo>
                      <a:cubicBezTo>
                        <a:pt x="71" y="50"/>
                        <a:pt x="72" y="48"/>
                        <a:pt x="72" y="45"/>
                      </a:cubicBezTo>
                      <a:cubicBezTo>
                        <a:pt x="72" y="44"/>
                        <a:pt x="72" y="43"/>
                        <a:pt x="72" y="42"/>
                      </a:cubicBezTo>
                      <a:cubicBezTo>
                        <a:pt x="72" y="40"/>
                        <a:pt x="74" y="38"/>
                        <a:pt x="74" y="37"/>
                      </a:cubicBezTo>
                      <a:cubicBezTo>
                        <a:pt x="74" y="33"/>
                        <a:pt x="75" y="30"/>
                        <a:pt x="79" y="29"/>
                      </a:cubicBezTo>
                      <a:cubicBezTo>
                        <a:pt x="80" y="29"/>
                        <a:pt x="81" y="29"/>
                        <a:pt x="82" y="27"/>
                      </a:cubicBezTo>
                      <a:cubicBezTo>
                        <a:pt x="82" y="26"/>
                        <a:pt x="80" y="24"/>
                        <a:pt x="79" y="23"/>
                      </a:cubicBezTo>
                      <a:cubicBezTo>
                        <a:pt x="77" y="21"/>
                        <a:pt x="76" y="19"/>
                        <a:pt x="76" y="17"/>
                      </a:cubicBezTo>
                      <a:cubicBezTo>
                        <a:pt x="76" y="16"/>
                        <a:pt x="75" y="11"/>
                        <a:pt x="76" y="11"/>
                      </a:cubicBezTo>
                      <a:cubicBezTo>
                        <a:pt x="77" y="10"/>
                        <a:pt x="76" y="10"/>
                        <a:pt x="75" y="9"/>
                      </a:cubicBezTo>
                      <a:cubicBezTo>
                        <a:pt x="74" y="8"/>
                        <a:pt x="74" y="7"/>
                        <a:pt x="74" y="5"/>
                      </a:cubicBezTo>
                      <a:cubicBezTo>
                        <a:pt x="72" y="3"/>
                        <a:pt x="69" y="2"/>
                        <a:pt x="68" y="0"/>
                      </a:cubicBezTo>
                      <a:cubicBezTo>
                        <a:pt x="67" y="0"/>
                        <a:pt x="65" y="1"/>
                        <a:pt x="64" y="2"/>
                      </a:cubicBezTo>
                      <a:cubicBezTo>
                        <a:pt x="63" y="5"/>
                        <a:pt x="61" y="3"/>
                        <a:pt x="60" y="5"/>
                      </a:cubicBezTo>
                      <a:cubicBezTo>
                        <a:pt x="59" y="9"/>
                        <a:pt x="58" y="5"/>
                        <a:pt x="56" y="5"/>
                      </a:cubicBezTo>
                      <a:cubicBezTo>
                        <a:pt x="52" y="5"/>
                        <a:pt x="49" y="5"/>
                        <a:pt x="46" y="5"/>
                      </a:cubicBezTo>
                      <a:cubicBezTo>
                        <a:pt x="37" y="5"/>
                        <a:pt x="27" y="5"/>
                        <a:pt x="17" y="5"/>
                      </a:cubicBezTo>
                      <a:cubicBezTo>
                        <a:pt x="15" y="5"/>
                        <a:pt x="16" y="12"/>
                        <a:pt x="16" y="14"/>
                      </a:cubicBezTo>
                      <a:cubicBezTo>
                        <a:pt x="16" y="16"/>
                        <a:pt x="15" y="16"/>
                        <a:pt x="13" y="16"/>
                      </a:cubicBezTo>
                      <a:cubicBezTo>
                        <a:pt x="10" y="16"/>
                        <a:pt x="11" y="16"/>
                        <a:pt x="11" y="18"/>
                      </a:cubicBezTo>
                      <a:cubicBezTo>
                        <a:pt x="11" y="23"/>
                        <a:pt x="11" y="27"/>
                        <a:pt x="11" y="32"/>
                      </a:cubicBezTo>
                      <a:cubicBezTo>
                        <a:pt x="11" y="34"/>
                        <a:pt x="11" y="36"/>
                        <a:pt x="11" y="37"/>
                      </a:cubicBezTo>
                      <a:cubicBezTo>
                        <a:pt x="11" y="39"/>
                        <a:pt x="7" y="38"/>
                        <a:pt x="6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7" name="Freeform 745">
                  <a:extLst>
                    <a:ext uri="{FF2B5EF4-FFF2-40B4-BE49-F238E27FC236}">
                      <a16:creationId xmlns:a16="http://schemas.microsoft.com/office/drawing/2014/main" id="{410AF4D0-F7A7-1E43-B845-6ACA8B52B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80009" y="7252600"/>
                  <a:ext cx="327588" cy="313470"/>
                </a:xfrm>
                <a:custGeom>
                  <a:avLst/>
                  <a:gdLst>
                    <a:gd name="T0" fmla="*/ 3 w 32"/>
                    <a:gd name="T1" fmla="*/ 19 h 29"/>
                    <a:gd name="T2" fmla="*/ 7 w 32"/>
                    <a:gd name="T3" fmla="*/ 20 h 29"/>
                    <a:gd name="T4" fmla="*/ 7 w 32"/>
                    <a:gd name="T5" fmla="*/ 17 h 29"/>
                    <a:gd name="T6" fmla="*/ 10 w 32"/>
                    <a:gd name="T7" fmla="*/ 19 h 29"/>
                    <a:gd name="T8" fmla="*/ 12 w 32"/>
                    <a:gd name="T9" fmla="*/ 18 h 29"/>
                    <a:gd name="T10" fmla="*/ 14 w 32"/>
                    <a:gd name="T11" fmla="*/ 18 h 29"/>
                    <a:gd name="T12" fmla="*/ 29 w 32"/>
                    <a:gd name="T13" fmla="*/ 29 h 29"/>
                    <a:gd name="T14" fmla="*/ 32 w 32"/>
                    <a:gd name="T15" fmla="*/ 27 h 29"/>
                    <a:gd name="T16" fmla="*/ 24 w 32"/>
                    <a:gd name="T17" fmla="*/ 19 h 29"/>
                    <a:gd name="T18" fmla="*/ 19 w 32"/>
                    <a:gd name="T19" fmla="*/ 16 h 29"/>
                    <a:gd name="T20" fmla="*/ 17 w 32"/>
                    <a:gd name="T21" fmla="*/ 14 h 29"/>
                    <a:gd name="T22" fmla="*/ 17 w 32"/>
                    <a:gd name="T23" fmla="*/ 16 h 29"/>
                    <a:gd name="T24" fmla="*/ 16 w 32"/>
                    <a:gd name="T25" fmla="*/ 14 h 29"/>
                    <a:gd name="T26" fmla="*/ 14 w 32"/>
                    <a:gd name="T27" fmla="*/ 9 h 29"/>
                    <a:gd name="T28" fmla="*/ 10 w 32"/>
                    <a:gd name="T29" fmla="*/ 0 h 29"/>
                    <a:gd name="T30" fmla="*/ 2 w 32"/>
                    <a:gd name="T31" fmla="*/ 7 h 29"/>
                    <a:gd name="T32" fmla="*/ 1 w 32"/>
                    <a:gd name="T33" fmla="*/ 13 h 29"/>
                    <a:gd name="T34" fmla="*/ 0 w 32"/>
                    <a:gd name="T35" fmla="*/ 20 h 29"/>
                    <a:gd name="T36" fmla="*/ 3 w 32"/>
                    <a:gd name="T37" fmla="*/ 1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2" h="29">
                      <a:moveTo>
                        <a:pt x="3" y="19"/>
                      </a:moveTo>
                      <a:cubicBezTo>
                        <a:pt x="4" y="19"/>
                        <a:pt x="6" y="21"/>
                        <a:pt x="7" y="20"/>
                      </a:cubicBezTo>
                      <a:cubicBezTo>
                        <a:pt x="7" y="19"/>
                        <a:pt x="6" y="17"/>
                        <a:pt x="7" y="17"/>
                      </a:cubicBezTo>
                      <a:cubicBezTo>
                        <a:pt x="9" y="17"/>
                        <a:pt x="9" y="19"/>
                        <a:pt x="10" y="19"/>
                      </a:cubicBezTo>
                      <a:cubicBezTo>
                        <a:pt x="11" y="19"/>
                        <a:pt x="12" y="18"/>
                        <a:pt x="12" y="18"/>
                      </a:cubicBezTo>
                      <a:cubicBezTo>
                        <a:pt x="13" y="17"/>
                        <a:pt x="14" y="18"/>
                        <a:pt x="14" y="18"/>
                      </a:cubicBezTo>
                      <a:cubicBezTo>
                        <a:pt x="22" y="18"/>
                        <a:pt x="25" y="24"/>
                        <a:pt x="29" y="29"/>
                      </a:cubicBezTo>
                      <a:cubicBezTo>
                        <a:pt x="30" y="29"/>
                        <a:pt x="31" y="28"/>
                        <a:pt x="32" y="27"/>
                      </a:cubicBezTo>
                      <a:cubicBezTo>
                        <a:pt x="29" y="25"/>
                        <a:pt x="26" y="22"/>
                        <a:pt x="24" y="19"/>
                      </a:cubicBezTo>
                      <a:cubicBezTo>
                        <a:pt x="23" y="17"/>
                        <a:pt x="21" y="17"/>
                        <a:pt x="19" y="16"/>
                      </a:cubicBezTo>
                      <a:cubicBezTo>
                        <a:pt x="18" y="16"/>
                        <a:pt x="18" y="14"/>
                        <a:pt x="17" y="14"/>
                      </a:cubicBezTo>
                      <a:cubicBezTo>
                        <a:pt x="16" y="14"/>
                        <a:pt x="17" y="15"/>
                        <a:pt x="17" y="16"/>
                      </a:cubicBezTo>
                      <a:cubicBezTo>
                        <a:pt x="17" y="16"/>
                        <a:pt x="16" y="14"/>
                        <a:pt x="16" y="14"/>
                      </a:cubicBezTo>
                      <a:cubicBezTo>
                        <a:pt x="15" y="12"/>
                        <a:pt x="14" y="11"/>
                        <a:pt x="14" y="9"/>
                      </a:cubicBezTo>
                      <a:cubicBezTo>
                        <a:pt x="13" y="6"/>
                        <a:pt x="13" y="3"/>
                        <a:pt x="10" y="0"/>
                      </a:cubicBezTo>
                      <a:cubicBezTo>
                        <a:pt x="9" y="4"/>
                        <a:pt x="4" y="4"/>
                        <a:pt x="2" y="7"/>
                      </a:cubicBezTo>
                      <a:cubicBezTo>
                        <a:pt x="1" y="9"/>
                        <a:pt x="2" y="11"/>
                        <a:pt x="1" y="13"/>
                      </a:cubicBezTo>
                      <a:cubicBezTo>
                        <a:pt x="0" y="15"/>
                        <a:pt x="0" y="17"/>
                        <a:pt x="0" y="20"/>
                      </a:cubicBezTo>
                      <a:cubicBezTo>
                        <a:pt x="1" y="19"/>
                        <a:pt x="2" y="19"/>
                        <a:pt x="3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8" name="Freeform 746">
                  <a:extLst>
                    <a:ext uri="{FF2B5EF4-FFF2-40B4-BE49-F238E27FC236}">
                      <a16:creationId xmlns:a16="http://schemas.microsoft.com/office/drawing/2014/main" id="{69E038E7-443B-954F-801B-73A860E4FD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09241" y="7403805"/>
                  <a:ext cx="756238" cy="663815"/>
                </a:xfrm>
                <a:custGeom>
                  <a:avLst/>
                  <a:gdLst>
                    <a:gd name="T0" fmla="*/ 70 w 74"/>
                    <a:gd name="T1" fmla="*/ 38 h 61"/>
                    <a:gd name="T2" fmla="*/ 57 w 74"/>
                    <a:gd name="T3" fmla="*/ 33 h 61"/>
                    <a:gd name="T4" fmla="*/ 51 w 74"/>
                    <a:gd name="T5" fmla="*/ 29 h 61"/>
                    <a:gd name="T6" fmla="*/ 48 w 74"/>
                    <a:gd name="T7" fmla="*/ 24 h 61"/>
                    <a:gd name="T8" fmla="*/ 51 w 74"/>
                    <a:gd name="T9" fmla="*/ 20 h 61"/>
                    <a:gd name="T10" fmla="*/ 45 w 74"/>
                    <a:gd name="T11" fmla="*/ 23 h 61"/>
                    <a:gd name="T12" fmla="*/ 44 w 74"/>
                    <a:gd name="T13" fmla="*/ 18 h 61"/>
                    <a:gd name="T14" fmla="*/ 44 w 74"/>
                    <a:gd name="T15" fmla="*/ 12 h 61"/>
                    <a:gd name="T16" fmla="*/ 37 w 74"/>
                    <a:gd name="T17" fmla="*/ 5 h 61"/>
                    <a:gd name="T18" fmla="*/ 28 w 74"/>
                    <a:gd name="T19" fmla="*/ 4 h 61"/>
                    <a:gd name="T20" fmla="*/ 24 w 74"/>
                    <a:gd name="T21" fmla="*/ 5 h 61"/>
                    <a:gd name="T22" fmla="*/ 21 w 74"/>
                    <a:gd name="T23" fmla="*/ 5 h 61"/>
                    <a:gd name="T24" fmla="*/ 18 w 74"/>
                    <a:gd name="T25" fmla="*/ 5 h 61"/>
                    <a:gd name="T26" fmla="*/ 17 w 74"/>
                    <a:gd name="T27" fmla="*/ 8 h 61"/>
                    <a:gd name="T28" fmla="*/ 15 w 74"/>
                    <a:gd name="T29" fmla="*/ 13 h 61"/>
                    <a:gd name="T30" fmla="*/ 12 w 74"/>
                    <a:gd name="T31" fmla="*/ 14 h 61"/>
                    <a:gd name="T32" fmla="*/ 10 w 74"/>
                    <a:gd name="T33" fmla="*/ 18 h 61"/>
                    <a:gd name="T34" fmla="*/ 10 w 74"/>
                    <a:gd name="T35" fmla="*/ 23 h 61"/>
                    <a:gd name="T36" fmla="*/ 5 w 74"/>
                    <a:gd name="T37" fmla="*/ 34 h 61"/>
                    <a:gd name="T38" fmla="*/ 1 w 74"/>
                    <a:gd name="T39" fmla="*/ 35 h 61"/>
                    <a:gd name="T40" fmla="*/ 2 w 74"/>
                    <a:gd name="T41" fmla="*/ 38 h 61"/>
                    <a:gd name="T42" fmla="*/ 9 w 74"/>
                    <a:gd name="T43" fmla="*/ 47 h 61"/>
                    <a:gd name="T44" fmla="*/ 13 w 74"/>
                    <a:gd name="T45" fmla="*/ 50 h 61"/>
                    <a:gd name="T46" fmla="*/ 14 w 74"/>
                    <a:gd name="T47" fmla="*/ 54 h 61"/>
                    <a:gd name="T48" fmla="*/ 20 w 74"/>
                    <a:gd name="T49" fmla="*/ 55 h 61"/>
                    <a:gd name="T50" fmla="*/ 25 w 74"/>
                    <a:gd name="T51" fmla="*/ 59 h 61"/>
                    <a:gd name="T52" fmla="*/ 33 w 74"/>
                    <a:gd name="T53" fmla="*/ 60 h 61"/>
                    <a:gd name="T54" fmla="*/ 39 w 74"/>
                    <a:gd name="T55" fmla="*/ 57 h 61"/>
                    <a:gd name="T56" fmla="*/ 47 w 74"/>
                    <a:gd name="T57" fmla="*/ 56 h 61"/>
                    <a:gd name="T58" fmla="*/ 54 w 74"/>
                    <a:gd name="T59" fmla="*/ 53 h 61"/>
                    <a:gd name="T60" fmla="*/ 59 w 74"/>
                    <a:gd name="T61" fmla="*/ 53 h 61"/>
                    <a:gd name="T62" fmla="*/ 74 w 74"/>
                    <a:gd name="T63" fmla="*/ 38 h 61"/>
                    <a:gd name="T64" fmla="*/ 70 w 74"/>
                    <a:gd name="T65" fmla="*/ 3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4" h="61">
                      <a:moveTo>
                        <a:pt x="70" y="38"/>
                      </a:moveTo>
                      <a:cubicBezTo>
                        <a:pt x="65" y="36"/>
                        <a:pt x="61" y="35"/>
                        <a:pt x="57" y="33"/>
                      </a:cubicBezTo>
                      <a:cubicBezTo>
                        <a:pt x="54" y="32"/>
                        <a:pt x="53" y="31"/>
                        <a:pt x="51" y="29"/>
                      </a:cubicBezTo>
                      <a:cubicBezTo>
                        <a:pt x="50" y="28"/>
                        <a:pt x="49" y="26"/>
                        <a:pt x="48" y="24"/>
                      </a:cubicBezTo>
                      <a:cubicBezTo>
                        <a:pt x="48" y="23"/>
                        <a:pt x="51" y="21"/>
                        <a:pt x="51" y="20"/>
                      </a:cubicBezTo>
                      <a:cubicBezTo>
                        <a:pt x="49" y="21"/>
                        <a:pt x="47" y="22"/>
                        <a:pt x="45" y="23"/>
                      </a:cubicBezTo>
                      <a:cubicBezTo>
                        <a:pt x="43" y="23"/>
                        <a:pt x="43" y="19"/>
                        <a:pt x="44" y="18"/>
                      </a:cubicBezTo>
                      <a:cubicBezTo>
                        <a:pt x="47" y="15"/>
                        <a:pt x="46" y="15"/>
                        <a:pt x="44" y="12"/>
                      </a:cubicBezTo>
                      <a:cubicBezTo>
                        <a:pt x="42" y="10"/>
                        <a:pt x="40" y="6"/>
                        <a:pt x="37" y="5"/>
                      </a:cubicBezTo>
                      <a:cubicBezTo>
                        <a:pt x="35" y="5"/>
                        <a:pt x="30" y="3"/>
                        <a:pt x="28" y="4"/>
                      </a:cubicBezTo>
                      <a:cubicBezTo>
                        <a:pt x="26" y="7"/>
                        <a:pt x="24" y="0"/>
                        <a:pt x="24" y="5"/>
                      </a:cubicBezTo>
                      <a:cubicBezTo>
                        <a:pt x="24" y="7"/>
                        <a:pt x="22" y="6"/>
                        <a:pt x="21" y="5"/>
                      </a:cubicBezTo>
                      <a:cubicBezTo>
                        <a:pt x="20" y="5"/>
                        <a:pt x="19" y="5"/>
                        <a:pt x="18" y="5"/>
                      </a:cubicBezTo>
                      <a:cubicBezTo>
                        <a:pt x="16" y="6"/>
                        <a:pt x="17" y="6"/>
                        <a:pt x="17" y="8"/>
                      </a:cubicBezTo>
                      <a:cubicBezTo>
                        <a:pt x="17" y="9"/>
                        <a:pt x="16" y="12"/>
                        <a:pt x="15" y="13"/>
                      </a:cubicBezTo>
                      <a:cubicBezTo>
                        <a:pt x="15" y="14"/>
                        <a:pt x="12" y="13"/>
                        <a:pt x="12" y="14"/>
                      </a:cubicBezTo>
                      <a:cubicBezTo>
                        <a:pt x="12" y="16"/>
                        <a:pt x="10" y="17"/>
                        <a:pt x="10" y="18"/>
                      </a:cubicBezTo>
                      <a:cubicBezTo>
                        <a:pt x="10" y="19"/>
                        <a:pt x="11" y="22"/>
                        <a:pt x="10" y="23"/>
                      </a:cubicBezTo>
                      <a:cubicBezTo>
                        <a:pt x="4" y="24"/>
                        <a:pt x="6" y="30"/>
                        <a:pt x="5" y="34"/>
                      </a:cubicBezTo>
                      <a:cubicBezTo>
                        <a:pt x="4" y="35"/>
                        <a:pt x="3" y="35"/>
                        <a:pt x="1" y="35"/>
                      </a:cubicBezTo>
                      <a:cubicBezTo>
                        <a:pt x="0" y="36"/>
                        <a:pt x="0" y="38"/>
                        <a:pt x="2" y="38"/>
                      </a:cubicBezTo>
                      <a:cubicBezTo>
                        <a:pt x="5" y="39"/>
                        <a:pt x="8" y="45"/>
                        <a:pt x="9" y="47"/>
                      </a:cubicBezTo>
                      <a:cubicBezTo>
                        <a:pt x="10" y="49"/>
                        <a:pt x="11" y="49"/>
                        <a:pt x="13" y="50"/>
                      </a:cubicBezTo>
                      <a:cubicBezTo>
                        <a:pt x="14" y="51"/>
                        <a:pt x="13" y="53"/>
                        <a:pt x="14" y="54"/>
                      </a:cubicBezTo>
                      <a:cubicBezTo>
                        <a:pt x="16" y="56"/>
                        <a:pt x="18" y="54"/>
                        <a:pt x="20" y="55"/>
                      </a:cubicBezTo>
                      <a:cubicBezTo>
                        <a:pt x="21" y="56"/>
                        <a:pt x="23" y="58"/>
                        <a:pt x="25" y="59"/>
                      </a:cubicBezTo>
                      <a:cubicBezTo>
                        <a:pt x="27" y="59"/>
                        <a:pt x="31" y="61"/>
                        <a:pt x="33" y="60"/>
                      </a:cubicBezTo>
                      <a:cubicBezTo>
                        <a:pt x="35" y="58"/>
                        <a:pt x="36" y="56"/>
                        <a:pt x="39" y="57"/>
                      </a:cubicBezTo>
                      <a:cubicBezTo>
                        <a:pt x="42" y="58"/>
                        <a:pt x="45" y="57"/>
                        <a:pt x="47" y="56"/>
                      </a:cubicBezTo>
                      <a:cubicBezTo>
                        <a:pt x="49" y="54"/>
                        <a:pt x="51" y="53"/>
                        <a:pt x="54" y="53"/>
                      </a:cubicBezTo>
                      <a:cubicBezTo>
                        <a:pt x="55" y="53"/>
                        <a:pt x="59" y="53"/>
                        <a:pt x="59" y="53"/>
                      </a:cubicBezTo>
                      <a:cubicBezTo>
                        <a:pt x="64" y="48"/>
                        <a:pt x="69" y="43"/>
                        <a:pt x="74" y="38"/>
                      </a:cubicBezTo>
                      <a:cubicBezTo>
                        <a:pt x="73" y="38"/>
                        <a:pt x="71" y="38"/>
                        <a:pt x="70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39" name="Freeform 747">
                  <a:extLst>
                    <a:ext uri="{FF2B5EF4-FFF2-40B4-BE49-F238E27FC236}">
                      <a16:creationId xmlns:a16="http://schemas.microsoft.com/office/drawing/2014/main" id="{FF376CEB-FC6E-7844-A35F-20475F9AD8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47577" y="7599261"/>
                  <a:ext cx="888668" cy="899837"/>
                </a:xfrm>
                <a:custGeom>
                  <a:avLst/>
                  <a:gdLst>
                    <a:gd name="T0" fmla="*/ 86 w 87"/>
                    <a:gd name="T1" fmla="*/ 1 h 83"/>
                    <a:gd name="T2" fmla="*/ 83 w 87"/>
                    <a:gd name="T3" fmla="*/ 0 h 83"/>
                    <a:gd name="T4" fmla="*/ 79 w 87"/>
                    <a:gd name="T5" fmla="*/ 3 h 83"/>
                    <a:gd name="T6" fmla="*/ 71 w 87"/>
                    <a:gd name="T7" fmla="*/ 3 h 83"/>
                    <a:gd name="T8" fmla="*/ 69 w 87"/>
                    <a:gd name="T9" fmla="*/ 4 h 83"/>
                    <a:gd name="T10" fmla="*/ 68 w 87"/>
                    <a:gd name="T11" fmla="*/ 3 h 83"/>
                    <a:gd name="T12" fmla="*/ 63 w 87"/>
                    <a:gd name="T13" fmla="*/ 6 h 83"/>
                    <a:gd name="T14" fmla="*/ 58 w 87"/>
                    <a:gd name="T15" fmla="*/ 5 h 83"/>
                    <a:gd name="T16" fmla="*/ 53 w 87"/>
                    <a:gd name="T17" fmla="*/ 7 h 83"/>
                    <a:gd name="T18" fmla="*/ 47 w 87"/>
                    <a:gd name="T19" fmla="*/ 2 h 83"/>
                    <a:gd name="T20" fmla="*/ 44 w 87"/>
                    <a:gd name="T21" fmla="*/ 6 h 83"/>
                    <a:gd name="T22" fmla="*/ 48 w 87"/>
                    <a:gd name="T23" fmla="*/ 12 h 83"/>
                    <a:gd name="T24" fmla="*/ 56 w 87"/>
                    <a:gd name="T25" fmla="*/ 16 h 83"/>
                    <a:gd name="T26" fmla="*/ 70 w 87"/>
                    <a:gd name="T27" fmla="*/ 20 h 83"/>
                    <a:gd name="T28" fmla="*/ 63 w 87"/>
                    <a:gd name="T29" fmla="*/ 27 h 83"/>
                    <a:gd name="T30" fmla="*/ 58 w 87"/>
                    <a:gd name="T31" fmla="*/ 33 h 83"/>
                    <a:gd name="T32" fmla="*/ 55 w 87"/>
                    <a:gd name="T33" fmla="*/ 35 h 83"/>
                    <a:gd name="T34" fmla="*/ 48 w 87"/>
                    <a:gd name="T35" fmla="*/ 35 h 83"/>
                    <a:gd name="T36" fmla="*/ 42 w 87"/>
                    <a:gd name="T37" fmla="*/ 38 h 83"/>
                    <a:gd name="T38" fmla="*/ 36 w 87"/>
                    <a:gd name="T39" fmla="*/ 39 h 83"/>
                    <a:gd name="T40" fmla="*/ 32 w 87"/>
                    <a:gd name="T41" fmla="*/ 39 h 83"/>
                    <a:gd name="T42" fmla="*/ 26 w 87"/>
                    <a:gd name="T43" fmla="*/ 42 h 83"/>
                    <a:gd name="T44" fmla="*/ 21 w 87"/>
                    <a:gd name="T45" fmla="*/ 41 h 83"/>
                    <a:gd name="T46" fmla="*/ 16 w 87"/>
                    <a:gd name="T47" fmla="*/ 37 h 83"/>
                    <a:gd name="T48" fmla="*/ 11 w 87"/>
                    <a:gd name="T49" fmla="*/ 37 h 83"/>
                    <a:gd name="T50" fmla="*/ 7 w 87"/>
                    <a:gd name="T51" fmla="*/ 34 h 83"/>
                    <a:gd name="T52" fmla="*/ 0 w 87"/>
                    <a:gd name="T53" fmla="*/ 39 h 83"/>
                    <a:gd name="T54" fmla="*/ 3 w 87"/>
                    <a:gd name="T55" fmla="*/ 41 h 83"/>
                    <a:gd name="T56" fmla="*/ 4 w 87"/>
                    <a:gd name="T57" fmla="*/ 45 h 83"/>
                    <a:gd name="T58" fmla="*/ 3 w 87"/>
                    <a:gd name="T59" fmla="*/ 54 h 83"/>
                    <a:gd name="T60" fmla="*/ 0 w 87"/>
                    <a:gd name="T61" fmla="*/ 58 h 83"/>
                    <a:gd name="T62" fmla="*/ 3 w 87"/>
                    <a:gd name="T63" fmla="*/ 60 h 83"/>
                    <a:gd name="T64" fmla="*/ 1 w 87"/>
                    <a:gd name="T65" fmla="*/ 65 h 83"/>
                    <a:gd name="T66" fmla="*/ 4 w 87"/>
                    <a:gd name="T67" fmla="*/ 66 h 83"/>
                    <a:gd name="T68" fmla="*/ 15 w 87"/>
                    <a:gd name="T69" fmla="*/ 73 h 83"/>
                    <a:gd name="T70" fmla="*/ 19 w 87"/>
                    <a:gd name="T71" fmla="*/ 77 h 83"/>
                    <a:gd name="T72" fmla="*/ 26 w 87"/>
                    <a:gd name="T73" fmla="*/ 83 h 83"/>
                    <a:gd name="T74" fmla="*/ 30 w 87"/>
                    <a:gd name="T75" fmla="*/ 76 h 83"/>
                    <a:gd name="T76" fmla="*/ 33 w 87"/>
                    <a:gd name="T77" fmla="*/ 72 h 83"/>
                    <a:gd name="T78" fmla="*/ 35 w 87"/>
                    <a:gd name="T79" fmla="*/ 69 h 83"/>
                    <a:gd name="T80" fmla="*/ 40 w 87"/>
                    <a:gd name="T81" fmla="*/ 65 h 83"/>
                    <a:gd name="T82" fmla="*/ 59 w 87"/>
                    <a:gd name="T83" fmla="*/ 48 h 83"/>
                    <a:gd name="T84" fmla="*/ 77 w 87"/>
                    <a:gd name="T85" fmla="*/ 24 h 83"/>
                    <a:gd name="T86" fmla="*/ 84 w 87"/>
                    <a:gd name="T87" fmla="*/ 14 h 83"/>
                    <a:gd name="T88" fmla="*/ 86 w 87"/>
                    <a:gd name="T89" fmla="*/ 7 h 83"/>
                    <a:gd name="T90" fmla="*/ 86 w 87"/>
                    <a:gd name="T91" fmla="*/ 1 h 83"/>
                    <a:gd name="T92" fmla="*/ 86 w 87"/>
                    <a:gd name="T93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87" h="83">
                      <a:moveTo>
                        <a:pt x="86" y="1"/>
                      </a:moveTo>
                      <a:cubicBezTo>
                        <a:pt x="87" y="0"/>
                        <a:pt x="84" y="0"/>
                        <a:pt x="83" y="0"/>
                      </a:cubicBezTo>
                      <a:cubicBezTo>
                        <a:pt x="82" y="1"/>
                        <a:pt x="81" y="2"/>
                        <a:pt x="79" y="3"/>
                      </a:cubicBezTo>
                      <a:cubicBezTo>
                        <a:pt x="77" y="3"/>
                        <a:pt x="74" y="3"/>
                        <a:pt x="71" y="3"/>
                      </a:cubicBezTo>
                      <a:cubicBezTo>
                        <a:pt x="71" y="4"/>
                        <a:pt x="70" y="4"/>
                        <a:pt x="69" y="4"/>
                      </a:cubicBezTo>
                      <a:cubicBezTo>
                        <a:pt x="68" y="4"/>
                        <a:pt x="68" y="3"/>
                        <a:pt x="68" y="3"/>
                      </a:cubicBezTo>
                      <a:cubicBezTo>
                        <a:pt x="66" y="4"/>
                        <a:pt x="65" y="6"/>
                        <a:pt x="63" y="6"/>
                      </a:cubicBezTo>
                      <a:cubicBezTo>
                        <a:pt x="61" y="6"/>
                        <a:pt x="61" y="5"/>
                        <a:pt x="58" y="5"/>
                      </a:cubicBezTo>
                      <a:cubicBezTo>
                        <a:pt x="57" y="6"/>
                        <a:pt x="55" y="8"/>
                        <a:pt x="53" y="7"/>
                      </a:cubicBezTo>
                      <a:cubicBezTo>
                        <a:pt x="50" y="6"/>
                        <a:pt x="49" y="5"/>
                        <a:pt x="47" y="2"/>
                      </a:cubicBezTo>
                      <a:cubicBezTo>
                        <a:pt x="47" y="3"/>
                        <a:pt x="44" y="5"/>
                        <a:pt x="44" y="6"/>
                      </a:cubicBezTo>
                      <a:cubicBezTo>
                        <a:pt x="45" y="8"/>
                        <a:pt x="46" y="10"/>
                        <a:pt x="48" y="12"/>
                      </a:cubicBezTo>
                      <a:cubicBezTo>
                        <a:pt x="50" y="14"/>
                        <a:pt x="53" y="15"/>
                        <a:pt x="56" y="16"/>
                      </a:cubicBezTo>
                      <a:cubicBezTo>
                        <a:pt x="61" y="18"/>
                        <a:pt x="65" y="20"/>
                        <a:pt x="70" y="20"/>
                      </a:cubicBezTo>
                      <a:cubicBezTo>
                        <a:pt x="68" y="22"/>
                        <a:pt x="65" y="25"/>
                        <a:pt x="63" y="27"/>
                      </a:cubicBezTo>
                      <a:cubicBezTo>
                        <a:pt x="61" y="29"/>
                        <a:pt x="59" y="31"/>
                        <a:pt x="58" y="33"/>
                      </a:cubicBezTo>
                      <a:cubicBezTo>
                        <a:pt x="57" y="33"/>
                        <a:pt x="56" y="35"/>
                        <a:pt x="55" y="35"/>
                      </a:cubicBezTo>
                      <a:cubicBezTo>
                        <a:pt x="53" y="36"/>
                        <a:pt x="50" y="34"/>
                        <a:pt x="48" y="35"/>
                      </a:cubicBezTo>
                      <a:cubicBezTo>
                        <a:pt x="46" y="35"/>
                        <a:pt x="44" y="37"/>
                        <a:pt x="42" y="38"/>
                      </a:cubicBezTo>
                      <a:cubicBezTo>
                        <a:pt x="40" y="39"/>
                        <a:pt x="38" y="40"/>
                        <a:pt x="36" y="39"/>
                      </a:cubicBezTo>
                      <a:cubicBezTo>
                        <a:pt x="35" y="39"/>
                        <a:pt x="33" y="38"/>
                        <a:pt x="32" y="39"/>
                      </a:cubicBezTo>
                      <a:cubicBezTo>
                        <a:pt x="29" y="41"/>
                        <a:pt x="29" y="43"/>
                        <a:pt x="26" y="42"/>
                      </a:cubicBezTo>
                      <a:cubicBezTo>
                        <a:pt x="24" y="41"/>
                        <a:pt x="22" y="41"/>
                        <a:pt x="21" y="41"/>
                      </a:cubicBezTo>
                      <a:cubicBezTo>
                        <a:pt x="19" y="40"/>
                        <a:pt x="17" y="38"/>
                        <a:pt x="16" y="37"/>
                      </a:cubicBezTo>
                      <a:cubicBezTo>
                        <a:pt x="15" y="37"/>
                        <a:pt x="12" y="38"/>
                        <a:pt x="11" y="37"/>
                      </a:cubicBezTo>
                      <a:cubicBezTo>
                        <a:pt x="10" y="36"/>
                        <a:pt x="8" y="34"/>
                        <a:pt x="7" y="34"/>
                      </a:cubicBezTo>
                      <a:cubicBezTo>
                        <a:pt x="3" y="35"/>
                        <a:pt x="2" y="36"/>
                        <a:pt x="0" y="39"/>
                      </a:cubicBezTo>
                      <a:cubicBezTo>
                        <a:pt x="0" y="40"/>
                        <a:pt x="3" y="40"/>
                        <a:pt x="3" y="41"/>
                      </a:cubicBezTo>
                      <a:cubicBezTo>
                        <a:pt x="3" y="43"/>
                        <a:pt x="3" y="44"/>
                        <a:pt x="4" y="45"/>
                      </a:cubicBezTo>
                      <a:cubicBezTo>
                        <a:pt x="6" y="47"/>
                        <a:pt x="5" y="52"/>
                        <a:pt x="3" y="54"/>
                      </a:cubicBezTo>
                      <a:cubicBezTo>
                        <a:pt x="2" y="55"/>
                        <a:pt x="1" y="56"/>
                        <a:pt x="0" y="58"/>
                      </a:cubicBezTo>
                      <a:cubicBezTo>
                        <a:pt x="0" y="61"/>
                        <a:pt x="2" y="59"/>
                        <a:pt x="3" y="60"/>
                      </a:cubicBezTo>
                      <a:cubicBezTo>
                        <a:pt x="3" y="60"/>
                        <a:pt x="0" y="64"/>
                        <a:pt x="1" y="65"/>
                      </a:cubicBezTo>
                      <a:cubicBezTo>
                        <a:pt x="2" y="65"/>
                        <a:pt x="3" y="66"/>
                        <a:pt x="4" y="66"/>
                      </a:cubicBezTo>
                      <a:cubicBezTo>
                        <a:pt x="8" y="69"/>
                        <a:pt x="12" y="71"/>
                        <a:pt x="15" y="73"/>
                      </a:cubicBezTo>
                      <a:cubicBezTo>
                        <a:pt x="18" y="74"/>
                        <a:pt x="19" y="74"/>
                        <a:pt x="19" y="77"/>
                      </a:cubicBezTo>
                      <a:cubicBezTo>
                        <a:pt x="19" y="79"/>
                        <a:pt x="25" y="82"/>
                        <a:pt x="26" y="83"/>
                      </a:cubicBezTo>
                      <a:cubicBezTo>
                        <a:pt x="28" y="80"/>
                        <a:pt x="29" y="78"/>
                        <a:pt x="30" y="76"/>
                      </a:cubicBezTo>
                      <a:cubicBezTo>
                        <a:pt x="30" y="74"/>
                        <a:pt x="31" y="72"/>
                        <a:pt x="33" y="72"/>
                      </a:cubicBezTo>
                      <a:cubicBezTo>
                        <a:pt x="34" y="71"/>
                        <a:pt x="34" y="70"/>
                        <a:pt x="35" y="69"/>
                      </a:cubicBezTo>
                      <a:cubicBezTo>
                        <a:pt x="37" y="68"/>
                        <a:pt x="38" y="67"/>
                        <a:pt x="40" y="65"/>
                      </a:cubicBezTo>
                      <a:cubicBezTo>
                        <a:pt x="45" y="57"/>
                        <a:pt x="52" y="53"/>
                        <a:pt x="59" y="48"/>
                      </a:cubicBezTo>
                      <a:cubicBezTo>
                        <a:pt x="68" y="42"/>
                        <a:pt x="73" y="33"/>
                        <a:pt x="77" y="24"/>
                      </a:cubicBezTo>
                      <a:cubicBezTo>
                        <a:pt x="79" y="20"/>
                        <a:pt x="82" y="18"/>
                        <a:pt x="84" y="14"/>
                      </a:cubicBezTo>
                      <a:cubicBezTo>
                        <a:pt x="85" y="12"/>
                        <a:pt x="85" y="9"/>
                        <a:pt x="86" y="7"/>
                      </a:cubicBezTo>
                      <a:cubicBezTo>
                        <a:pt x="86" y="6"/>
                        <a:pt x="85" y="2"/>
                        <a:pt x="86" y="1"/>
                      </a:cubicBezTo>
                      <a:cubicBezTo>
                        <a:pt x="86" y="1"/>
                        <a:pt x="86" y="1"/>
                        <a:pt x="8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0" name="Freeform 748">
                  <a:extLst>
                    <a:ext uri="{FF2B5EF4-FFF2-40B4-BE49-F238E27FC236}">
                      <a16:creationId xmlns:a16="http://schemas.microsoft.com/office/drawing/2014/main" id="{DE94791E-2B04-2A44-9B08-4F654645DE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8350" y="7547630"/>
                  <a:ext cx="90610" cy="118010"/>
                </a:xfrm>
                <a:custGeom>
                  <a:avLst/>
                  <a:gdLst>
                    <a:gd name="T0" fmla="*/ 3 w 9"/>
                    <a:gd name="T1" fmla="*/ 2 h 11"/>
                    <a:gd name="T2" fmla="*/ 1 w 9"/>
                    <a:gd name="T3" fmla="*/ 5 h 11"/>
                    <a:gd name="T4" fmla="*/ 0 w 9"/>
                    <a:gd name="T5" fmla="*/ 10 h 11"/>
                    <a:gd name="T6" fmla="*/ 8 w 9"/>
                    <a:gd name="T7" fmla="*/ 7 h 11"/>
                    <a:gd name="T8" fmla="*/ 4 w 9"/>
                    <a:gd name="T9" fmla="*/ 6 h 11"/>
                    <a:gd name="T10" fmla="*/ 8 w 9"/>
                    <a:gd name="T11" fmla="*/ 3 h 11"/>
                    <a:gd name="T12" fmla="*/ 3 w 9"/>
                    <a:gd name="T13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1">
                      <a:moveTo>
                        <a:pt x="3" y="2"/>
                      </a:move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2" y="11"/>
                        <a:pt x="7" y="7"/>
                        <a:pt x="8" y="7"/>
                      </a:cubicBezTo>
                      <a:cubicBezTo>
                        <a:pt x="8" y="6"/>
                        <a:pt x="5" y="5"/>
                        <a:pt x="4" y="6"/>
                      </a:cubicBezTo>
                      <a:cubicBezTo>
                        <a:pt x="5" y="5"/>
                        <a:pt x="9" y="4"/>
                        <a:pt x="8" y="3"/>
                      </a:cubicBezTo>
                      <a:cubicBezTo>
                        <a:pt x="7" y="0"/>
                        <a:pt x="5" y="0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1" name="Freeform 749">
                  <a:extLst>
                    <a:ext uri="{FF2B5EF4-FFF2-40B4-BE49-F238E27FC236}">
                      <a16:creationId xmlns:a16="http://schemas.microsoft.com/office/drawing/2014/main" id="{DB7A1633-ADD8-6E41-A9D3-433F24A62A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4995" y="8023365"/>
                  <a:ext cx="264855" cy="302405"/>
                </a:xfrm>
                <a:custGeom>
                  <a:avLst/>
                  <a:gdLst>
                    <a:gd name="T0" fmla="*/ 22 w 26"/>
                    <a:gd name="T1" fmla="*/ 18 h 28"/>
                    <a:gd name="T2" fmla="*/ 25 w 26"/>
                    <a:gd name="T3" fmla="*/ 14 h 28"/>
                    <a:gd name="T4" fmla="*/ 26 w 26"/>
                    <a:gd name="T5" fmla="*/ 8 h 28"/>
                    <a:gd name="T6" fmla="*/ 24 w 26"/>
                    <a:gd name="T7" fmla="*/ 3 h 28"/>
                    <a:gd name="T8" fmla="*/ 21 w 26"/>
                    <a:gd name="T9" fmla="*/ 0 h 28"/>
                    <a:gd name="T10" fmla="*/ 16 w 26"/>
                    <a:gd name="T11" fmla="*/ 1 h 28"/>
                    <a:gd name="T12" fmla="*/ 12 w 26"/>
                    <a:gd name="T13" fmla="*/ 3 h 28"/>
                    <a:gd name="T14" fmla="*/ 6 w 26"/>
                    <a:gd name="T15" fmla="*/ 2 h 28"/>
                    <a:gd name="T16" fmla="*/ 7 w 26"/>
                    <a:gd name="T17" fmla="*/ 8 h 28"/>
                    <a:gd name="T18" fmla="*/ 6 w 26"/>
                    <a:gd name="T19" fmla="*/ 12 h 28"/>
                    <a:gd name="T20" fmla="*/ 2 w 26"/>
                    <a:gd name="T21" fmla="*/ 16 h 28"/>
                    <a:gd name="T22" fmla="*/ 0 w 26"/>
                    <a:gd name="T23" fmla="*/ 22 h 28"/>
                    <a:gd name="T24" fmla="*/ 0 w 26"/>
                    <a:gd name="T25" fmla="*/ 27 h 28"/>
                    <a:gd name="T26" fmla="*/ 4 w 26"/>
                    <a:gd name="T27" fmla="*/ 26 h 28"/>
                    <a:gd name="T28" fmla="*/ 11 w 26"/>
                    <a:gd name="T29" fmla="*/ 25 h 28"/>
                    <a:gd name="T30" fmla="*/ 14 w 26"/>
                    <a:gd name="T31" fmla="*/ 20 h 28"/>
                    <a:gd name="T32" fmla="*/ 21 w 26"/>
                    <a:gd name="T33" fmla="*/ 20 h 28"/>
                    <a:gd name="T34" fmla="*/ 22 w 26"/>
                    <a:gd name="T35" fmla="*/ 18 h 28"/>
                    <a:gd name="T36" fmla="*/ 22 w 26"/>
                    <a:gd name="T37" fmla="*/ 1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" h="28">
                      <a:moveTo>
                        <a:pt x="22" y="18"/>
                      </a:moveTo>
                      <a:cubicBezTo>
                        <a:pt x="22" y="16"/>
                        <a:pt x="24" y="15"/>
                        <a:pt x="25" y="14"/>
                      </a:cubicBezTo>
                      <a:cubicBezTo>
                        <a:pt x="26" y="13"/>
                        <a:pt x="26" y="10"/>
                        <a:pt x="26" y="8"/>
                      </a:cubicBezTo>
                      <a:cubicBezTo>
                        <a:pt x="26" y="6"/>
                        <a:pt x="24" y="5"/>
                        <a:pt x="24" y="3"/>
                      </a:cubicBezTo>
                      <a:cubicBezTo>
                        <a:pt x="24" y="1"/>
                        <a:pt x="22" y="1"/>
                        <a:pt x="21" y="0"/>
                      </a:cubicBezTo>
                      <a:cubicBezTo>
                        <a:pt x="20" y="1"/>
                        <a:pt x="18" y="0"/>
                        <a:pt x="16" y="1"/>
                      </a:cubicBezTo>
                      <a:cubicBezTo>
                        <a:pt x="15" y="2"/>
                        <a:pt x="13" y="4"/>
                        <a:pt x="12" y="3"/>
                      </a:cubicBezTo>
                      <a:cubicBezTo>
                        <a:pt x="10" y="1"/>
                        <a:pt x="7" y="0"/>
                        <a:pt x="6" y="2"/>
                      </a:cubicBezTo>
                      <a:cubicBezTo>
                        <a:pt x="5" y="4"/>
                        <a:pt x="6" y="7"/>
                        <a:pt x="7" y="8"/>
                      </a:cubicBezTo>
                      <a:cubicBezTo>
                        <a:pt x="8" y="10"/>
                        <a:pt x="7" y="10"/>
                        <a:pt x="6" y="12"/>
                      </a:cubicBezTo>
                      <a:cubicBezTo>
                        <a:pt x="5" y="14"/>
                        <a:pt x="3" y="15"/>
                        <a:pt x="2" y="16"/>
                      </a:cubicBezTo>
                      <a:cubicBezTo>
                        <a:pt x="1" y="18"/>
                        <a:pt x="0" y="19"/>
                        <a:pt x="0" y="22"/>
                      </a:cubicBezTo>
                      <a:cubicBezTo>
                        <a:pt x="0" y="23"/>
                        <a:pt x="1" y="25"/>
                        <a:pt x="0" y="27"/>
                      </a:cubicBezTo>
                      <a:cubicBezTo>
                        <a:pt x="2" y="28"/>
                        <a:pt x="2" y="27"/>
                        <a:pt x="4" y="26"/>
                      </a:cubicBezTo>
                      <a:cubicBezTo>
                        <a:pt x="6" y="25"/>
                        <a:pt x="9" y="25"/>
                        <a:pt x="11" y="25"/>
                      </a:cubicBezTo>
                      <a:cubicBezTo>
                        <a:pt x="10" y="22"/>
                        <a:pt x="12" y="21"/>
                        <a:pt x="14" y="20"/>
                      </a:cubicBezTo>
                      <a:cubicBezTo>
                        <a:pt x="16" y="19"/>
                        <a:pt x="20" y="17"/>
                        <a:pt x="21" y="20"/>
                      </a:cubicBezTo>
                      <a:cubicBezTo>
                        <a:pt x="21" y="19"/>
                        <a:pt x="21" y="18"/>
                        <a:pt x="22" y="18"/>
                      </a:cubicBezTo>
                      <a:cubicBezTo>
                        <a:pt x="22" y="16"/>
                        <a:pt x="21" y="18"/>
                        <a:pt x="22" y="1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2" name="Freeform 750">
                  <a:extLst>
                    <a:ext uri="{FF2B5EF4-FFF2-40B4-BE49-F238E27FC236}">
                      <a16:creationId xmlns:a16="http://schemas.microsoft.com/office/drawing/2014/main" id="{E3E994B7-3E41-B64B-84C1-17AEE7FB62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03629" y="8370023"/>
                  <a:ext cx="101063" cy="106947"/>
                </a:xfrm>
                <a:custGeom>
                  <a:avLst/>
                  <a:gdLst>
                    <a:gd name="T0" fmla="*/ 1 w 10"/>
                    <a:gd name="T1" fmla="*/ 6 h 10"/>
                    <a:gd name="T2" fmla="*/ 3 w 10"/>
                    <a:gd name="T3" fmla="*/ 10 h 10"/>
                    <a:gd name="T4" fmla="*/ 9 w 10"/>
                    <a:gd name="T5" fmla="*/ 5 h 10"/>
                    <a:gd name="T6" fmla="*/ 8 w 10"/>
                    <a:gd name="T7" fmla="*/ 0 h 10"/>
                    <a:gd name="T8" fmla="*/ 4 w 10"/>
                    <a:gd name="T9" fmla="*/ 1 h 10"/>
                    <a:gd name="T10" fmla="*/ 0 w 10"/>
                    <a:gd name="T11" fmla="*/ 1 h 10"/>
                    <a:gd name="T12" fmla="*/ 1 w 10"/>
                    <a:gd name="T1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0">
                      <a:moveTo>
                        <a:pt x="1" y="6"/>
                      </a:moveTo>
                      <a:cubicBezTo>
                        <a:pt x="2" y="7"/>
                        <a:pt x="2" y="9"/>
                        <a:pt x="3" y="10"/>
                      </a:cubicBezTo>
                      <a:cubicBezTo>
                        <a:pt x="5" y="9"/>
                        <a:pt x="7" y="7"/>
                        <a:pt x="9" y="5"/>
                      </a:cubicBezTo>
                      <a:cubicBezTo>
                        <a:pt x="10" y="3"/>
                        <a:pt x="5" y="4"/>
                        <a:pt x="8" y="0"/>
                      </a:cubicBezTo>
                      <a:cubicBezTo>
                        <a:pt x="7" y="0"/>
                        <a:pt x="3" y="0"/>
                        <a:pt x="4" y="1"/>
                      </a:cubicBezTo>
                      <a:cubicBezTo>
                        <a:pt x="5" y="3"/>
                        <a:pt x="1" y="2"/>
                        <a:pt x="0" y="1"/>
                      </a:cubicBezTo>
                      <a:cubicBezTo>
                        <a:pt x="0" y="3"/>
                        <a:pt x="1" y="4"/>
                        <a:pt x="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3" name="Freeform 751">
                  <a:extLst>
                    <a:ext uri="{FF2B5EF4-FFF2-40B4-BE49-F238E27FC236}">
                      <a16:creationId xmlns:a16="http://schemas.microsoft.com/office/drawing/2014/main" id="{BF44A42D-B047-B44B-85D6-E724CDB73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03629" y="8303643"/>
                  <a:ext cx="111517" cy="99573"/>
                </a:xfrm>
                <a:custGeom>
                  <a:avLst/>
                  <a:gdLst>
                    <a:gd name="T0" fmla="*/ 3 w 11"/>
                    <a:gd name="T1" fmla="*/ 1 h 9"/>
                    <a:gd name="T2" fmla="*/ 0 w 11"/>
                    <a:gd name="T3" fmla="*/ 7 h 9"/>
                    <a:gd name="T4" fmla="*/ 4 w 11"/>
                    <a:gd name="T5" fmla="*/ 7 h 9"/>
                    <a:gd name="T6" fmla="*/ 8 w 11"/>
                    <a:gd name="T7" fmla="*/ 6 h 9"/>
                    <a:gd name="T8" fmla="*/ 7 w 11"/>
                    <a:gd name="T9" fmla="*/ 0 h 9"/>
                    <a:gd name="T10" fmla="*/ 3 w 11"/>
                    <a:gd name="T11" fmla="*/ 1 h 9"/>
                    <a:gd name="T12" fmla="*/ 3 w 11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9">
                      <a:moveTo>
                        <a:pt x="3" y="1"/>
                      </a:moveTo>
                      <a:cubicBezTo>
                        <a:pt x="1" y="2"/>
                        <a:pt x="0" y="5"/>
                        <a:pt x="0" y="7"/>
                      </a:cubicBezTo>
                      <a:cubicBezTo>
                        <a:pt x="1" y="8"/>
                        <a:pt x="5" y="9"/>
                        <a:pt x="4" y="7"/>
                      </a:cubicBezTo>
                      <a:cubicBezTo>
                        <a:pt x="3" y="6"/>
                        <a:pt x="7" y="6"/>
                        <a:pt x="8" y="6"/>
                      </a:cubicBezTo>
                      <a:cubicBezTo>
                        <a:pt x="11" y="5"/>
                        <a:pt x="8" y="1"/>
                        <a:pt x="7" y="0"/>
                      </a:cubicBezTo>
                      <a:cubicBezTo>
                        <a:pt x="5" y="1"/>
                        <a:pt x="5" y="2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4" name="Freeform 752">
                  <a:extLst>
                    <a:ext uri="{FF2B5EF4-FFF2-40B4-BE49-F238E27FC236}">
                      <a16:creationId xmlns:a16="http://schemas.microsoft.com/office/drawing/2014/main" id="{12054A9C-CDE0-EB47-99C3-58174F653F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24540" y="8270450"/>
                  <a:ext cx="550626" cy="630625"/>
                </a:xfrm>
                <a:custGeom>
                  <a:avLst/>
                  <a:gdLst>
                    <a:gd name="T0" fmla="*/ 41 w 54"/>
                    <a:gd name="T1" fmla="*/ 13 h 58"/>
                    <a:gd name="T2" fmla="*/ 23 w 54"/>
                    <a:gd name="T3" fmla="*/ 3 h 58"/>
                    <a:gd name="T4" fmla="*/ 17 w 54"/>
                    <a:gd name="T5" fmla="*/ 7 h 58"/>
                    <a:gd name="T6" fmla="*/ 21 w 54"/>
                    <a:gd name="T7" fmla="*/ 9 h 58"/>
                    <a:gd name="T8" fmla="*/ 17 w 54"/>
                    <a:gd name="T9" fmla="*/ 9 h 58"/>
                    <a:gd name="T10" fmla="*/ 13 w 54"/>
                    <a:gd name="T11" fmla="*/ 10 h 58"/>
                    <a:gd name="T12" fmla="*/ 11 w 54"/>
                    <a:gd name="T13" fmla="*/ 8 h 58"/>
                    <a:gd name="T14" fmla="*/ 12 w 54"/>
                    <a:gd name="T15" fmla="*/ 4 h 58"/>
                    <a:gd name="T16" fmla="*/ 5 w 54"/>
                    <a:gd name="T17" fmla="*/ 3 h 58"/>
                    <a:gd name="T18" fmla="*/ 7 w 54"/>
                    <a:gd name="T19" fmla="*/ 8 h 58"/>
                    <a:gd name="T20" fmla="*/ 5 w 54"/>
                    <a:gd name="T21" fmla="*/ 12 h 58"/>
                    <a:gd name="T22" fmla="*/ 6 w 54"/>
                    <a:gd name="T23" fmla="*/ 16 h 58"/>
                    <a:gd name="T24" fmla="*/ 2 w 54"/>
                    <a:gd name="T25" fmla="*/ 18 h 58"/>
                    <a:gd name="T26" fmla="*/ 1 w 54"/>
                    <a:gd name="T27" fmla="*/ 21 h 58"/>
                    <a:gd name="T28" fmla="*/ 5 w 54"/>
                    <a:gd name="T29" fmla="*/ 33 h 58"/>
                    <a:gd name="T30" fmla="*/ 12 w 54"/>
                    <a:gd name="T31" fmla="*/ 42 h 58"/>
                    <a:gd name="T32" fmla="*/ 15 w 54"/>
                    <a:gd name="T33" fmla="*/ 43 h 58"/>
                    <a:gd name="T34" fmla="*/ 17 w 54"/>
                    <a:gd name="T35" fmla="*/ 45 h 58"/>
                    <a:gd name="T36" fmla="*/ 24 w 54"/>
                    <a:gd name="T37" fmla="*/ 47 h 58"/>
                    <a:gd name="T38" fmla="*/ 25 w 54"/>
                    <a:gd name="T39" fmla="*/ 53 h 58"/>
                    <a:gd name="T40" fmla="*/ 27 w 54"/>
                    <a:gd name="T41" fmla="*/ 55 h 58"/>
                    <a:gd name="T42" fmla="*/ 30 w 54"/>
                    <a:gd name="T43" fmla="*/ 55 h 58"/>
                    <a:gd name="T44" fmla="*/ 33 w 54"/>
                    <a:gd name="T45" fmla="*/ 56 h 58"/>
                    <a:gd name="T46" fmla="*/ 36 w 54"/>
                    <a:gd name="T47" fmla="*/ 55 h 58"/>
                    <a:gd name="T48" fmla="*/ 42 w 54"/>
                    <a:gd name="T49" fmla="*/ 55 h 58"/>
                    <a:gd name="T50" fmla="*/ 46 w 54"/>
                    <a:gd name="T51" fmla="*/ 54 h 58"/>
                    <a:gd name="T52" fmla="*/ 54 w 54"/>
                    <a:gd name="T53" fmla="*/ 49 h 58"/>
                    <a:gd name="T54" fmla="*/ 49 w 54"/>
                    <a:gd name="T55" fmla="*/ 36 h 58"/>
                    <a:gd name="T56" fmla="*/ 49 w 54"/>
                    <a:gd name="T57" fmla="*/ 32 h 58"/>
                    <a:gd name="T58" fmla="*/ 46 w 54"/>
                    <a:gd name="T59" fmla="*/ 28 h 58"/>
                    <a:gd name="T60" fmla="*/ 48 w 54"/>
                    <a:gd name="T61" fmla="*/ 20 h 58"/>
                    <a:gd name="T62" fmla="*/ 45 w 54"/>
                    <a:gd name="T63" fmla="*/ 18 h 58"/>
                    <a:gd name="T64" fmla="*/ 41 w 54"/>
                    <a:gd name="T65" fmla="*/ 16 h 58"/>
                    <a:gd name="T66" fmla="*/ 41 w 54"/>
                    <a:gd name="T67" fmla="*/ 1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4" h="58">
                      <a:moveTo>
                        <a:pt x="41" y="13"/>
                      </a:moveTo>
                      <a:cubicBezTo>
                        <a:pt x="35" y="9"/>
                        <a:pt x="29" y="6"/>
                        <a:pt x="23" y="3"/>
                      </a:cubicBezTo>
                      <a:cubicBezTo>
                        <a:pt x="22" y="5"/>
                        <a:pt x="19" y="7"/>
                        <a:pt x="17" y="7"/>
                      </a:cubicBezTo>
                      <a:cubicBezTo>
                        <a:pt x="17" y="7"/>
                        <a:pt x="21" y="8"/>
                        <a:pt x="21" y="9"/>
                      </a:cubicBezTo>
                      <a:cubicBezTo>
                        <a:pt x="20" y="10"/>
                        <a:pt x="18" y="9"/>
                        <a:pt x="17" y="9"/>
                      </a:cubicBezTo>
                      <a:cubicBezTo>
                        <a:pt x="15" y="8"/>
                        <a:pt x="15" y="9"/>
                        <a:pt x="13" y="10"/>
                      </a:cubicBezTo>
                      <a:cubicBezTo>
                        <a:pt x="13" y="10"/>
                        <a:pt x="11" y="9"/>
                        <a:pt x="11" y="8"/>
                      </a:cubicBezTo>
                      <a:cubicBezTo>
                        <a:pt x="10" y="7"/>
                        <a:pt x="11" y="5"/>
                        <a:pt x="12" y="4"/>
                      </a:cubicBezTo>
                      <a:cubicBezTo>
                        <a:pt x="13" y="0"/>
                        <a:pt x="7" y="2"/>
                        <a:pt x="5" y="3"/>
                      </a:cubicBezTo>
                      <a:cubicBezTo>
                        <a:pt x="6" y="4"/>
                        <a:pt x="8" y="7"/>
                        <a:pt x="7" y="8"/>
                      </a:cubicBezTo>
                      <a:cubicBezTo>
                        <a:pt x="7" y="9"/>
                        <a:pt x="3" y="12"/>
                        <a:pt x="5" y="12"/>
                      </a:cubicBezTo>
                      <a:cubicBezTo>
                        <a:pt x="8" y="13"/>
                        <a:pt x="7" y="14"/>
                        <a:pt x="6" y="16"/>
                      </a:cubicBezTo>
                      <a:cubicBezTo>
                        <a:pt x="5" y="16"/>
                        <a:pt x="3" y="17"/>
                        <a:pt x="2" y="18"/>
                      </a:cubicBezTo>
                      <a:cubicBezTo>
                        <a:pt x="0" y="19"/>
                        <a:pt x="1" y="19"/>
                        <a:pt x="1" y="21"/>
                      </a:cubicBezTo>
                      <a:cubicBezTo>
                        <a:pt x="2" y="26"/>
                        <a:pt x="4" y="29"/>
                        <a:pt x="5" y="33"/>
                      </a:cubicBezTo>
                      <a:cubicBezTo>
                        <a:pt x="5" y="38"/>
                        <a:pt x="9" y="40"/>
                        <a:pt x="12" y="42"/>
                      </a:cubicBezTo>
                      <a:cubicBezTo>
                        <a:pt x="13" y="43"/>
                        <a:pt x="14" y="43"/>
                        <a:pt x="15" y="43"/>
                      </a:cubicBezTo>
                      <a:cubicBezTo>
                        <a:pt x="16" y="43"/>
                        <a:pt x="16" y="44"/>
                        <a:pt x="17" y="45"/>
                      </a:cubicBezTo>
                      <a:cubicBezTo>
                        <a:pt x="19" y="45"/>
                        <a:pt x="22" y="45"/>
                        <a:pt x="24" y="47"/>
                      </a:cubicBezTo>
                      <a:cubicBezTo>
                        <a:pt x="25" y="48"/>
                        <a:pt x="25" y="51"/>
                        <a:pt x="25" y="53"/>
                      </a:cubicBezTo>
                      <a:cubicBezTo>
                        <a:pt x="26" y="54"/>
                        <a:pt x="25" y="55"/>
                        <a:pt x="27" y="55"/>
                      </a:cubicBezTo>
                      <a:cubicBezTo>
                        <a:pt x="28" y="55"/>
                        <a:pt x="29" y="55"/>
                        <a:pt x="30" y="55"/>
                      </a:cubicBezTo>
                      <a:cubicBezTo>
                        <a:pt x="31" y="55"/>
                        <a:pt x="32" y="55"/>
                        <a:pt x="33" y="56"/>
                      </a:cubicBezTo>
                      <a:cubicBezTo>
                        <a:pt x="34" y="57"/>
                        <a:pt x="35" y="56"/>
                        <a:pt x="36" y="55"/>
                      </a:cubicBezTo>
                      <a:cubicBezTo>
                        <a:pt x="38" y="54"/>
                        <a:pt x="40" y="58"/>
                        <a:pt x="42" y="55"/>
                      </a:cubicBezTo>
                      <a:cubicBezTo>
                        <a:pt x="42" y="53"/>
                        <a:pt x="45" y="54"/>
                        <a:pt x="46" y="54"/>
                      </a:cubicBezTo>
                      <a:cubicBezTo>
                        <a:pt x="49" y="53"/>
                        <a:pt x="51" y="51"/>
                        <a:pt x="54" y="49"/>
                      </a:cubicBezTo>
                      <a:cubicBezTo>
                        <a:pt x="49" y="46"/>
                        <a:pt x="49" y="42"/>
                        <a:pt x="49" y="36"/>
                      </a:cubicBezTo>
                      <a:cubicBezTo>
                        <a:pt x="48" y="35"/>
                        <a:pt x="50" y="33"/>
                        <a:pt x="49" y="32"/>
                      </a:cubicBezTo>
                      <a:cubicBezTo>
                        <a:pt x="48" y="31"/>
                        <a:pt x="46" y="30"/>
                        <a:pt x="46" y="28"/>
                      </a:cubicBezTo>
                      <a:cubicBezTo>
                        <a:pt x="46" y="27"/>
                        <a:pt x="48" y="20"/>
                        <a:pt x="48" y="20"/>
                      </a:cubicBezTo>
                      <a:cubicBezTo>
                        <a:pt x="47" y="20"/>
                        <a:pt x="46" y="19"/>
                        <a:pt x="45" y="18"/>
                      </a:cubicBezTo>
                      <a:cubicBezTo>
                        <a:pt x="44" y="17"/>
                        <a:pt x="43" y="17"/>
                        <a:pt x="41" y="16"/>
                      </a:cubicBezTo>
                      <a:cubicBezTo>
                        <a:pt x="41" y="15"/>
                        <a:pt x="41" y="14"/>
                        <a:pt x="41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5" name="Freeform 753">
                  <a:extLst>
                    <a:ext uri="{FF2B5EF4-FFF2-40B4-BE49-F238E27FC236}">
                      <a16:creationId xmlns:a16="http://schemas.microsoft.com/office/drawing/2014/main" id="{46A3A5F2-D85C-D145-A351-23CDA1097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24355" y="8119248"/>
                  <a:ext cx="275312" cy="335598"/>
                </a:xfrm>
                <a:custGeom>
                  <a:avLst/>
                  <a:gdLst>
                    <a:gd name="T0" fmla="*/ 15 w 27"/>
                    <a:gd name="T1" fmla="*/ 29 h 31"/>
                    <a:gd name="T2" fmla="*/ 15 w 27"/>
                    <a:gd name="T3" fmla="*/ 24 h 31"/>
                    <a:gd name="T4" fmla="*/ 17 w 27"/>
                    <a:gd name="T5" fmla="*/ 24 h 31"/>
                    <a:gd name="T6" fmla="*/ 19 w 27"/>
                    <a:gd name="T7" fmla="*/ 21 h 31"/>
                    <a:gd name="T8" fmla="*/ 21 w 27"/>
                    <a:gd name="T9" fmla="*/ 24 h 31"/>
                    <a:gd name="T10" fmla="*/ 24 w 27"/>
                    <a:gd name="T11" fmla="*/ 23 h 31"/>
                    <a:gd name="T12" fmla="*/ 26 w 27"/>
                    <a:gd name="T13" fmla="*/ 24 h 31"/>
                    <a:gd name="T14" fmla="*/ 26 w 27"/>
                    <a:gd name="T15" fmla="*/ 21 h 31"/>
                    <a:gd name="T16" fmla="*/ 26 w 27"/>
                    <a:gd name="T17" fmla="*/ 14 h 31"/>
                    <a:gd name="T18" fmla="*/ 25 w 27"/>
                    <a:gd name="T19" fmla="*/ 11 h 31"/>
                    <a:gd name="T20" fmla="*/ 26 w 27"/>
                    <a:gd name="T21" fmla="*/ 6 h 31"/>
                    <a:gd name="T22" fmla="*/ 21 w 27"/>
                    <a:gd name="T23" fmla="*/ 4 h 31"/>
                    <a:gd name="T24" fmla="*/ 19 w 27"/>
                    <a:gd name="T25" fmla="*/ 0 h 31"/>
                    <a:gd name="T26" fmla="*/ 14 w 27"/>
                    <a:gd name="T27" fmla="*/ 0 h 31"/>
                    <a:gd name="T28" fmla="*/ 11 w 27"/>
                    <a:gd name="T29" fmla="*/ 7 h 31"/>
                    <a:gd name="T30" fmla="*/ 5 w 27"/>
                    <a:gd name="T31" fmla="*/ 7 h 31"/>
                    <a:gd name="T32" fmla="*/ 4 w 27"/>
                    <a:gd name="T33" fmla="*/ 7 h 31"/>
                    <a:gd name="T34" fmla="*/ 4 w 27"/>
                    <a:gd name="T35" fmla="*/ 10 h 31"/>
                    <a:gd name="T36" fmla="*/ 0 w 27"/>
                    <a:gd name="T37" fmla="*/ 16 h 31"/>
                    <a:gd name="T38" fmla="*/ 4 w 27"/>
                    <a:gd name="T39" fmla="*/ 23 h 31"/>
                    <a:gd name="T40" fmla="*/ 9 w 27"/>
                    <a:gd name="T41" fmla="*/ 28 h 31"/>
                    <a:gd name="T42" fmla="*/ 11 w 27"/>
                    <a:gd name="T43" fmla="*/ 31 h 31"/>
                    <a:gd name="T44" fmla="*/ 15 w 27"/>
                    <a:gd name="T45" fmla="*/ 29 h 31"/>
                    <a:gd name="T46" fmla="*/ 15 w 27"/>
                    <a:gd name="T47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7" h="31">
                      <a:moveTo>
                        <a:pt x="15" y="29"/>
                      </a:moveTo>
                      <a:cubicBezTo>
                        <a:pt x="15" y="28"/>
                        <a:pt x="13" y="24"/>
                        <a:pt x="15" y="24"/>
                      </a:cubicBezTo>
                      <a:cubicBezTo>
                        <a:pt x="15" y="24"/>
                        <a:pt x="17" y="24"/>
                        <a:pt x="17" y="24"/>
                      </a:cubicBezTo>
                      <a:cubicBezTo>
                        <a:pt x="18" y="23"/>
                        <a:pt x="18" y="21"/>
                        <a:pt x="19" y="21"/>
                      </a:cubicBezTo>
                      <a:cubicBezTo>
                        <a:pt x="20" y="22"/>
                        <a:pt x="21" y="23"/>
                        <a:pt x="21" y="24"/>
                      </a:cubicBezTo>
                      <a:cubicBezTo>
                        <a:pt x="22" y="25"/>
                        <a:pt x="22" y="23"/>
                        <a:pt x="24" y="23"/>
                      </a:cubicBezTo>
                      <a:cubicBezTo>
                        <a:pt x="24" y="23"/>
                        <a:pt x="26" y="25"/>
                        <a:pt x="26" y="24"/>
                      </a:cubicBezTo>
                      <a:cubicBezTo>
                        <a:pt x="26" y="23"/>
                        <a:pt x="26" y="22"/>
                        <a:pt x="26" y="21"/>
                      </a:cubicBezTo>
                      <a:cubicBezTo>
                        <a:pt x="27" y="19"/>
                        <a:pt x="27" y="16"/>
                        <a:pt x="26" y="14"/>
                      </a:cubicBezTo>
                      <a:cubicBezTo>
                        <a:pt x="25" y="13"/>
                        <a:pt x="25" y="12"/>
                        <a:pt x="25" y="11"/>
                      </a:cubicBezTo>
                      <a:cubicBezTo>
                        <a:pt x="25" y="9"/>
                        <a:pt x="27" y="8"/>
                        <a:pt x="26" y="6"/>
                      </a:cubicBezTo>
                      <a:cubicBezTo>
                        <a:pt x="25" y="3"/>
                        <a:pt x="21" y="7"/>
                        <a:pt x="21" y="4"/>
                      </a:cubicBezTo>
                      <a:cubicBezTo>
                        <a:pt x="21" y="2"/>
                        <a:pt x="22" y="0"/>
                        <a:pt x="19" y="0"/>
                      </a:cubicBezTo>
                      <a:cubicBezTo>
                        <a:pt x="18" y="0"/>
                        <a:pt x="16" y="0"/>
                        <a:pt x="14" y="0"/>
                      </a:cubicBezTo>
                      <a:cubicBezTo>
                        <a:pt x="10" y="0"/>
                        <a:pt x="15" y="7"/>
                        <a:pt x="11" y="7"/>
                      </a:cubicBezTo>
                      <a:cubicBezTo>
                        <a:pt x="9" y="7"/>
                        <a:pt x="7" y="7"/>
                        <a:pt x="5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2" y="9"/>
                        <a:pt x="4" y="9"/>
                        <a:pt x="4" y="10"/>
                      </a:cubicBezTo>
                      <a:cubicBezTo>
                        <a:pt x="4" y="12"/>
                        <a:pt x="0" y="14"/>
                        <a:pt x="0" y="16"/>
                      </a:cubicBezTo>
                      <a:cubicBezTo>
                        <a:pt x="1" y="18"/>
                        <a:pt x="3" y="21"/>
                        <a:pt x="4" y="23"/>
                      </a:cubicBezTo>
                      <a:cubicBezTo>
                        <a:pt x="6" y="24"/>
                        <a:pt x="7" y="26"/>
                        <a:pt x="9" y="28"/>
                      </a:cubicBezTo>
                      <a:cubicBezTo>
                        <a:pt x="10" y="29"/>
                        <a:pt x="11" y="30"/>
                        <a:pt x="11" y="31"/>
                      </a:cubicBezTo>
                      <a:cubicBezTo>
                        <a:pt x="12" y="30"/>
                        <a:pt x="14" y="30"/>
                        <a:pt x="15" y="29"/>
                      </a:cubicBezTo>
                      <a:cubicBezTo>
                        <a:pt x="15" y="29"/>
                        <a:pt x="14" y="30"/>
                        <a:pt x="1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6" name="Freeform 754">
                  <a:extLst>
                    <a:ext uri="{FF2B5EF4-FFF2-40B4-BE49-F238E27FC236}">
                      <a16:creationId xmlns:a16="http://schemas.microsoft.com/office/drawing/2014/main" id="{E1BF490A-3800-504F-80B8-4F02509EF2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41777" y="8119248"/>
                  <a:ext cx="115005" cy="77445"/>
                </a:xfrm>
                <a:custGeom>
                  <a:avLst/>
                  <a:gdLst>
                    <a:gd name="T0" fmla="*/ 11 w 11"/>
                    <a:gd name="T1" fmla="*/ 7 h 7"/>
                    <a:gd name="T2" fmla="*/ 11 w 11"/>
                    <a:gd name="T3" fmla="*/ 0 h 7"/>
                    <a:gd name="T4" fmla="*/ 3 w 11"/>
                    <a:gd name="T5" fmla="*/ 1 h 7"/>
                    <a:gd name="T6" fmla="*/ 0 w 11"/>
                    <a:gd name="T7" fmla="*/ 4 h 7"/>
                    <a:gd name="T8" fmla="*/ 2 w 11"/>
                    <a:gd name="T9" fmla="*/ 7 h 7"/>
                    <a:gd name="T10" fmla="*/ 11 w 11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7">
                      <a:moveTo>
                        <a:pt x="11" y="7"/>
                      </a:moveTo>
                      <a:cubicBezTo>
                        <a:pt x="11" y="5"/>
                        <a:pt x="11" y="2"/>
                        <a:pt x="11" y="0"/>
                      </a:cubicBezTo>
                      <a:cubicBezTo>
                        <a:pt x="8" y="0"/>
                        <a:pt x="6" y="1"/>
                        <a:pt x="3" y="1"/>
                      </a:cubicBezTo>
                      <a:cubicBezTo>
                        <a:pt x="4" y="2"/>
                        <a:pt x="1" y="3"/>
                        <a:pt x="0" y="4"/>
                      </a:cubicBezTo>
                      <a:cubicBezTo>
                        <a:pt x="0" y="5"/>
                        <a:pt x="2" y="6"/>
                        <a:pt x="2" y="7"/>
                      </a:cubicBez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7" name="Freeform 755">
                  <a:extLst>
                    <a:ext uri="{FF2B5EF4-FFF2-40B4-BE49-F238E27FC236}">
                      <a16:creationId xmlns:a16="http://schemas.microsoft.com/office/drawing/2014/main" id="{4126011F-D360-3649-8B65-746AA9A02E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03441" y="7536568"/>
                  <a:ext cx="376377" cy="615873"/>
                </a:xfrm>
                <a:custGeom>
                  <a:avLst/>
                  <a:gdLst>
                    <a:gd name="T0" fmla="*/ 29 w 37"/>
                    <a:gd name="T1" fmla="*/ 55 h 57"/>
                    <a:gd name="T2" fmla="*/ 37 w 37"/>
                    <a:gd name="T3" fmla="*/ 55 h 57"/>
                    <a:gd name="T4" fmla="*/ 33 w 37"/>
                    <a:gd name="T5" fmla="*/ 48 h 57"/>
                    <a:gd name="T6" fmla="*/ 32 w 37"/>
                    <a:gd name="T7" fmla="*/ 44 h 57"/>
                    <a:gd name="T8" fmla="*/ 30 w 37"/>
                    <a:gd name="T9" fmla="*/ 40 h 57"/>
                    <a:gd name="T10" fmla="*/ 32 w 37"/>
                    <a:gd name="T11" fmla="*/ 32 h 57"/>
                    <a:gd name="T12" fmla="*/ 34 w 37"/>
                    <a:gd name="T13" fmla="*/ 27 h 57"/>
                    <a:gd name="T14" fmla="*/ 31 w 37"/>
                    <a:gd name="T15" fmla="*/ 21 h 57"/>
                    <a:gd name="T16" fmla="*/ 28 w 37"/>
                    <a:gd name="T17" fmla="*/ 16 h 57"/>
                    <a:gd name="T18" fmla="*/ 34 w 37"/>
                    <a:gd name="T19" fmla="*/ 16 h 57"/>
                    <a:gd name="T20" fmla="*/ 32 w 37"/>
                    <a:gd name="T21" fmla="*/ 6 h 57"/>
                    <a:gd name="T22" fmla="*/ 30 w 37"/>
                    <a:gd name="T23" fmla="*/ 2 h 57"/>
                    <a:gd name="T24" fmla="*/ 27 w 37"/>
                    <a:gd name="T25" fmla="*/ 0 h 57"/>
                    <a:gd name="T26" fmla="*/ 28 w 37"/>
                    <a:gd name="T27" fmla="*/ 9 h 57"/>
                    <a:gd name="T28" fmla="*/ 23 w 37"/>
                    <a:gd name="T29" fmla="*/ 18 h 57"/>
                    <a:gd name="T30" fmla="*/ 21 w 37"/>
                    <a:gd name="T31" fmla="*/ 22 h 57"/>
                    <a:gd name="T32" fmla="*/ 18 w 37"/>
                    <a:gd name="T33" fmla="*/ 27 h 57"/>
                    <a:gd name="T34" fmla="*/ 15 w 37"/>
                    <a:gd name="T35" fmla="*/ 33 h 57"/>
                    <a:gd name="T36" fmla="*/ 11 w 37"/>
                    <a:gd name="T37" fmla="*/ 31 h 57"/>
                    <a:gd name="T38" fmla="*/ 2 w 37"/>
                    <a:gd name="T39" fmla="*/ 39 h 57"/>
                    <a:gd name="T40" fmla="*/ 1 w 37"/>
                    <a:gd name="T41" fmla="*/ 42 h 57"/>
                    <a:gd name="T42" fmla="*/ 4 w 37"/>
                    <a:gd name="T43" fmla="*/ 45 h 57"/>
                    <a:gd name="T44" fmla="*/ 5 w 37"/>
                    <a:gd name="T45" fmla="*/ 45 h 57"/>
                    <a:gd name="T46" fmla="*/ 7 w 37"/>
                    <a:gd name="T47" fmla="*/ 48 h 57"/>
                    <a:gd name="T48" fmla="*/ 7 w 37"/>
                    <a:gd name="T49" fmla="*/ 55 h 57"/>
                    <a:gd name="T50" fmla="*/ 16 w 37"/>
                    <a:gd name="T51" fmla="*/ 54 h 57"/>
                    <a:gd name="T52" fmla="*/ 29 w 37"/>
                    <a:gd name="T53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7" h="57">
                      <a:moveTo>
                        <a:pt x="29" y="55"/>
                      </a:moveTo>
                      <a:cubicBezTo>
                        <a:pt x="32" y="55"/>
                        <a:pt x="35" y="57"/>
                        <a:pt x="37" y="55"/>
                      </a:cubicBezTo>
                      <a:cubicBezTo>
                        <a:pt x="37" y="51"/>
                        <a:pt x="35" y="50"/>
                        <a:pt x="33" y="48"/>
                      </a:cubicBezTo>
                      <a:cubicBezTo>
                        <a:pt x="32" y="47"/>
                        <a:pt x="32" y="46"/>
                        <a:pt x="32" y="44"/>
                      </a:cubicBezTo>
                      <a:cubicBezTo>
                        <a:pt x="31" y="43"/>
                        <a:pt x="30" y="42"/>
                        <a:pt x="30" y="40"/>
                      </a:cubicBezTo>
                      <a:cubicBezTo>
                        <a:pt x="29" y="36"/>
                        <a:pt x="31" y="35"/>
                        <a:pt x="32" y="32"/>
                      </a:cubicBezTo>
                      <a:cubicBezTo>
                        <a:pt x="33" y="30"/>
                        <a:pt x="34" y="29"/>
                        <a:pt x="34" y="27"/>
                      </a:cubicBezTo>
                      <a:cubicBezTo>
                        <a:pt x="33" y="25"/>
                        <a:pt x="33" y="23"/>
                        <a:pt x="31" y="21"/>
                      </a:cubicBezTo>
                      <a:cubicBezTo>
                        <a:pt x="31" y="21"/>
                        <a:pt x="26" y="18"/>
                        <a:pt x="28" y="16"/>
                      </a:cubicBezTo>
                      <a:cubicBezTo>
                        <a:pt x="29" y="15"/>
                        <a:pt x="32" y="16"/>
                        <a:pt x="34" y="16"/>
                      </a:cubicBezTo>
                      <a:cubicBezTo>
                        <a:pt x="32" y="12"/>
                        <a:pt x="32" y="10"/>
                        <a:pt x="32" y="6"/>
                      </a:cubicBezTo>
                      <a:cubicBezTo>
                        <a:pt x="32" y="5"/>
                        <a:pt x="32" y="3"/>
                        <a:pt x="30" y="2"/>
                      </a:cubicBezTo>
                      <a:cubicBezTo>
                        <a:pt x="30" y="1"/>
                        <a:pt x="27" y="0"/>
                        <a:pt x="27" y="0"/>
                      </a:cubicBezTo>
                      <a:cubicBezTo>
                        <a:pt x="27" y="2"/>
                        <a:pt x="33" y="7"/>
                        <a:pt x="28" y="9"/>
                      </a:cubicBezTo>
                      <a:cubicBezTo>
                        <a:pt x="25" y="11"/>
                        <a:pt x="24" y="14"/>
                        <a:pt x="23" y="18"/>
                      </a:cubicBezTo>
                      <a:cubicBezTo>
                        <a:pt x="22" y="19"/>
                        <a:pt x="22" y="22"/>
                        <a:pt x="21" y="22"/>
                      </a:cubicBezTo>
                      <a:cubicBezTo>
                        <a:pt x="19" y="23"/>
                        <a:pt x="19" y="25"/>
                        <a:pt x="18" y="27"/>
                      </a:cubicBezTo>
                      <a:cubicBezTo>
                        <a:pt x="17" y="29"/>
                        <a:pt x="16" y="31"/>
                        <a:pt x="15" y="33"/>
                      </a:cubicBezTo>
                      <a:cubicBezTo>
                        <a:pt x="13" y="35"/>
                        <a:pt x="12" y="31"/>
                        <a:pt x="11" y="31"/>
                      </a:cubicBezTo>
                      <a:cubicBezTo>
                        <a:pt x="6" y="31"/>
                        <a:pt x="3" y="35"/>
                        <a:pt x="2" y="39"/>
                      </a:cubicBezTo>
                      <a:cubicBezTo>
                        <a:pt x="2" y="40"/>
                        <a:pt x="0" y="41"/>
                        <a:pt x="1" y="42"/>
                      </a:cubicBezTo>
                      <a:cubicBezTo>
                        <a:pt x="2" y="43"/>
                        <a:pt x="3" y="44"/>
                        <a:pt x="4" y="45"/>
                      </a:cubicBezTo>
                      <a:cubicBezTo>
                        <a:pt x="4" y="46"/>
                        <a:pt x="5" y="44"/>
                        <a:pt x="5" y="45"/>
                      </a:cubicBezTo>
                      <a:cubicBezTo>
                        <a:pt x="6" y="46"/>
                        <a:pt x="7" y="47"/>
                        <a:pt x="7" y="48"/>
                      </a:cubicBezTo>
                      <a:cubicBezTo>
                        <a:pt x="8" y="50"/>
                        <a:pt x="7" y="53"/>
                        <a:pt x="7" y="55"/>
                      </a:cubicBezTo>
                      <a:cubicBezTo>
                        <a:pt x="10" y="54"/>
                        <a:pt x="13" y="54"/>
                        <a:pt x="16" y="54"/>
                      </a:cubicBezTo>
                      <a:cubicBezTo>
                        <a:pt x="20" y="54"/>
                        <a:pt x="25" y="55"/>
                        <a:pt x="29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8" name="Freeform 756">
                  <a:extLst>
                    <a:ext uri="{FF2B5EF4-FFF2-40B4-BE49-F238E27FC236}">
                      <a16:creationId xmlns:a16="http://schemas.microsoft.com/office/drawing/2014/main" id="{02F335B9-2284-A241-9E2E-21F04B5B4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02673" y="7566070"/>
                  <a:ext cx="153338" cy="335598"/>
                </a:xfrm>
                <a:custGeom>
                  <a:avLst/>
                  <a:gdLst>
                    <a:gd name="T0" fmla="*/ 11 w 15"/>
                    <a:gd name="T1" fmla="*/ 0 h 31"/>
                    <a:gd name="T2" fmla="*/ 9 w 15"/>
                    <a:gd name="T3" fmla="*/ 4 h 31"/>
                    <a:gd name="T4" fmla="*/ 4 w 15"/>
                    <a:gd name="T5" fmla="*/ 5 h 31"/>
                    <a:gd name="T6" fmla="*/ 1 w 15"/>
                    <a:gd name="T7" fmla="*/ 8 h 31"/>
                    <a:gd name="T8" fmla="*/ 3 w 15"/>
                    <a:gd name="T9" fmla="*/ 13 h 31"/>
                    <a:gd name="T10" fmla="*/ 6 w 15"/>
                    <a:gd name="T11" fmla="*/ 31 h 31"/>
                    <a:gd name="T12" fmla="*/ 11 w 15"/>
                    <a:gd name="T13" fmla="*/ 30 h 31"/>
                    <a:gd name="T14" fmla="*/ 11 w 15"/>
                    <a:gd name="T15" fmla="*/ 27 h 31"/>
                    <a:gd name="T16" fmla="*/ 11 w 15"/>
                    <a:gd name="T17" fmla="*/ 18 h 31"/>
                    <a:gd name="T18" fmla="*/ 15 w 15"/>
                    <a:gd name="T19" fmla="*/ 9 h 31"/>
                    <a:gd name="T20" fmla="*/ 14 w 15"/>
                    <a:gd name="T21" fmla="*/ 3 h 31"/>
                    <a:gd name="T22" fmla="*/ 11 w 15"/>
                    <a:gd name="T23" fmla="*/ 0 h 31"/>
                    <a:gd name="T24" fmla="*/ 11 w 15"/>
                    <a:gd name="T25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" h="31">
                      <a:moveTo>
                        <a:pt x="11" y="0"/>
                      </a:moveTo>
                      <a:cubicBezTo>
                        <a:pt x="9" y="2"/>
                        <a:pt x="10" y="2"/>
                        <a:pt x="9" y="4"/>
                      </a:cubicBezTo>
                      <a:cubicBezTo>
                        <a:pt x="8" y="6"/>
                        <a:pt x="6" y="5"/>
                        <a:pt x="4" y="5"/>
                      </a:cubicBezTo>
                      <a:cubicBezTo>
                        <a:pt x="4" y="5"/>
                        <a:pt x="2" y="7"/>
                        <a:pt x="1" y="8"/>
                      </a:cubicBezTo>
                      <a:cubicBezTo>
                        <a:pt x="0" y="9"/>
                        <a:pt x="2" y="11"/>
                        <a:pt x="3" y="13"/>
                      </a:cubicBezTo>
                      <a:cubicBezTo>
                        <a:pt x="7" y="18"/>
                        <a:pt x="4" y="25"/>
                        <a:pt x="6" y="31"/>
                      </a:cubicBezTo>
                      <a:cubicBezTo>
                        <a:pt x="7" y="31"/>
                        <a:pt x="9" y="31"/>
                        <a:pt x="11" y="30"/>
                      </a:cubicBezTo>
                      <a:cubicBezTo>
                        <a:pt x="12" y="30"/>
                        <a:pt x="12" y="29"/>
                        <a:pt x="11" y="27"/>
                      </a:cubicBezTo>
                      <a:cubicBezTo>
                        <a:pt x="11" y="24"/>
                        <a:pt x="11" y="21"/>
                        <a:pt x="11" y="18"/>
                      </a:cubicBezTo>
                      <a:cubicBezTo>
                        <a:pt x="11" y="14"/>
                        <a:pt x="14" y="12"/>
                        <a:pt x="15" y="9"/>
                      </a:cubicBezTo>
                      <a:cubicBezTo>
                        <a:pt x="15" y="6"/>
                        <a:pt x="15" y="5"/>
                        <a:pt x="14" y="3"/>
                      </a:cubicBezTo>
                      <a:cubicBezTo>
                        <a:pt x="14" y="3"/>
                        <a:pt x="11" y="0"/>
                        <a:pt x="11" y="0"/>
                      </a:cubicBezTo>
                      <a:cubicBezTo>
                        <a:pt x="10" y="1"/>
                        <a:pt x="11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49" name="Freeform 757">
                  <a:extLst>
                    <a:ext uri="{FF2B5EF4-FFF2-40B4-BE49-F238E27FC236}">
                      <a16:creationId xmlns:a16="http://schemas.microsoft.com/office/drawing/2014/main" id="{D9E428E1-4112-8A4A-9DBF-24B4E9807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07223" y="7481245"/>
                  <a:ext cx="602900" cy="553180"/>
                </a:xfrm>
                <a:custGeom>
                  <a:avLst/>
                  <a:gdLst>
                    <a:gd name="T0" fmla="*/ 31 w 59"/>
                    <a:gd name="T1" fmla="*/ 42 h 51"/>
                    <a:gd name="T2" fmla="*/ 37 w 59"/>
                    <a:gd name="T3" fmla="*/ 37 h 51"/>
                    <a:gd name="T4" fmla="*/ 40 w 59"/>
                    <a:gd name="T5" fmla="*/ 36 h 51"/>
                    <a:gd name="T6" fmla="*/ 43 w 59"/>
                    <a:gd name="T7" fmla="*/ 38 h 51"/>
                    <a:gd name="T8" fmla="*/ 47 w 59"/>
                    <a:gd name="T9" fmla="*/ 32 h 51"/>
                    <a:gd name="T10" fmla="*/ 48 w 59"/>
                    <a:gd name="T11" fmla="*/ 28 h 51"/>
                    <a:gd name="T12" fmla="*/ 51 w 59"/>
                    <a:gd name="T13" fmla="*/ 27 h 51"/>
                    <a:gd name="T14" fmla="*/ 56 w 59"/>
                    <a:gd name="T15" fmla="*/ 14 h 51"/>
                    <a:gd name="T16" fmla="*/ 59 w 59"/>
                    <a:gd name="T17" fmla="*/ 11 h 51"/>
                    <a:gd name="T18" fmla="*/ 57 w 59"/>
                    <a:gd name="T19" fmla="*/ 8 h 51"/>
                    <a:gd name="T20" fmla="*/ 56 w 59"/>
                    <a:gd name="T21" fmla="*/ 6 h 51"/>
                    <a:gd name="T22" fmla="*/ 54 w 59"/>
                    <a:gd name="T23" fmla="*/ 1 h 51"/>
                    <a:gd name="T24" fmla="*/ 48 w 59"/>
                    <a:gd name="T25" fmla="*/ 5 h 51"/>
                    <a:gd name="T26" fmla="*/ 40 w 59"/>
                    <a:gd name="T27" fmla="*/ 4 h 51"/>
                    <a:gd name="T28" fmla="*/ 32 w 59"/>
                    <a:gd name="T29" fmla="*/ 6 h 51"/>
                    <a:gd name="T30" fmla="*/ 26 w 59"/>
                    <a:gd name="T31" fmla="*/ 4 h 51"/>
                    <a:gd name="T32" fmla="*/ 19 w 59"/>
                    <a:gd name="T33" fmla="*/ 3 h 51"/>
                    <a:gd name="T34" fmla="*/ 13 w 59"/>
                    <a:gd name="T35" fmla="*/ 1 h 51"/>
                    <a:gd name="T36" fmla="*/ 8 w 59"/>
                    <a:gd name="T37" fmla="*/ 3 h 51"/>
                    <a:gd name="T38" fmla="*/ 7 w 59"/>
                    <a:gd name="T39" fmla="*/ 6 h 51"/>
                    <a:gd name="T40" fmla="*/ 6 w 59"/>
                    <a:gd name="T41" fmla="*/ 10 h 51"/>
                    <a:gd name="T42" fmla="*/ 5 w 59"/>
                    <a:gd name="T43" fmla="*/ 16 h 51"/>
                    <a:gd name="T44" fmla="*/ 1 w 59"/>
                    <a:gd name="T45" fmla="*/ 24 h 51"/>
                    <a:gd name="T46" fmla="*/ 2 w 59"/>
                    <a:gd name="T47" fmla="*/ 38 h 51"/>
                    <a:gd name="T48" fmla="*/ 5 w 59"/>
                    <a:gd name="T49" fmla="*/ 38 h 51"/>
                    <a:gd name="T50" fmla="*/ 9 w 59"/>
                    <a:gd name="T51" fmla="*/ 39 h 51"/>
                    <a:gd name="T52" fmla="*/ 14 w 59"/>
                    <a:gd name="T53" fmla="*/ 43 h 51"/>
                    <a:gd name="T54" fmla="*/ 14 w 59"/>
                    <a:gd name="T55" fmla="*/ 45 h 51"/>
                    <a:gd name="T56" fmla="*/ 16 w 59"/>
                    <a:gd name="T57" fmla="*/ 48 h 51"/>
                    <a:gd name="T58" fmla="*/ 23 w 59"/>
                    <a:gd name="T59" fmla="*/ 47 h 51"/>
                    <a:gd name="T60" fmla="*/ 22 w 59"/>
                    <a:gd name="T61" fmla="*/ 48 h 51"/>
                    <a:gd name="T62" fmla="*/ 27 w 59"/>
                    <a:gd name="T63" fmla="*/ 47 h 51"/>
                    <a:gd name="T64" fmla="*/ 30 w 59"/>
                    <a:gd name="T65" fmla="*/ 47 h 51"/>
                    <a:gd name="T66" fmla="*/ 31 w 59"/>
                    <a:gd name="T67" fmla="*/ 42 h 51"/>
                    <a:gd name="T68" fmla="*/ 31 w 59"/>
                    <a:gd name="T69" fmla="*/ 4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9" h="51">
                      <a:moveTo>
                        <a:pt x="31" y="42"/>
                      </a:moveTo>
                      <a:cubicBezTo>
                        <a:pt x="32" y="40"/>
                        <a:pt x="35" y="37"/>
                        <a:pt x="37" y="37"/>
                      </a:cubicBezTo>
                      <a:cubicBezTo>
                        <a:pt x="38" y="36"/>
                        <a:pt x="40" y="36"/>
                        <a:pt x="40" y="36"/>
                      </a:cubicBezTo>
                      <a:cubicBezTo>
                        <a:pt x="41" y="37"/>
                        <a:pt x="42" y="39"/>
                        <a:pt x="43" y="38"/>
                      </a:cubicBezTo>
                      <a:cubicBezTo>
                        <a:pt x="45" y="37"/>
                        <a:pt x="46" y="34"/>
                        <a:pt x="47" y="32"/>
                      </a:cubicBezTo>
                      <a:cubicBezTo>
                        <a:pt x="47" y="31"/>
                        <a:pt x="48" y="29"/>
                        <a:pt x="48" y="28"/>
                      </a:cubicBezTo>
                      <a:cubicBezTo>
                        <a:pt x="49" y="27"/>
                        <a:pt x="50" y="28"/>
                        <a:pt x="51" y="27"/>
                      </a:cubicBezTo>
                      <a:cubicBezTo>
                        <a:pt x="51" y="25"/>
                        <a:pt x="53" y="14"/>
                        <a:pt x="56" y="14"/>
                      </a:cubicBezTo>
                      <a:cubicBezTo>
                        <a:pt x="58" y="14"/>
                        <a:pt x="59" y="12"/>
                        <a:pt x="59" y="11"/>
                      </a:cubicBezTo>
                      <a:cubicBezTo>
                        <a:pt x="59" y="9"/>
                        <a:pt x="57" y="9"/>
                        <a:pt x="57" y="8"/>
                      </a:cubicBezTo>
                      <a:cubicBezTo>
                        <a:pt x="57" y="7"/>
                        <a:pt x="56" y="7"/>
                        <a:pt x="56" y="6"/>
                      </a:cubicBezTo>
                      <a:cubicBezTo>
                        <a:pt x="55" y="4"/>
                        <a:pt x="55" y="3"/>
                        <a:pt x="54" y="1"/>
                      </a:cubicBezTo>
                      <a:cubicBezTo>
                        <a:pt x="53" y="2"/>
                        <a:pt x="50" y="5"/>
                        <a:pt x="48" y="5"/>
                      </a:cubicBezTo>
                      <a:cubicBezTo>
                        <a:pt x="45" y="4"/>
                        <a:pt x="43" y="4"/>
                        <a:pt x="40" y="4"/>
                      </a:cubicBezTo>
                      <a:cubicBezTo>
                        <a:pt x="37" y="4"/>
                        <a:pt x="35" y="6"/>
                        <a:pt x="32" y="6"/>
                      </a:cubicBezTo>
                      <a:cubicBezTo>
                        <a:pt x="30" y="6"/>
                        <a:pt x="28" y="3"/>
                        <a:pt x="26" y="4"/>
                      </a:cubicBezTo>
                      <a:cubicBezTo>
                        <a:pt x="22" y="6"/>
                        <a:pt x="21" y="5"/>
                        <a:pt x="19" y="3"/>
                      </a:cubicBezTo>
                      <a:cubicBezTo>
                        <a:pt x="18" y="2"/>
                        <a:pt x="15" y="0"/>
                        <a:pt x="13" y="1"/>
                      </a:cubicBezTo>
                      <a:cubicBezTo>
                        <a:pt x="12" y="1"/>
                        <a:pt x="9" y="2"/>
                        <a:pt x="8" y="3"/>
                      </a:cubicBezTo>
                      <a:cubicBezTo>
                        <a:pt x="7" y="4"/>
                        <a:pt x="8" y="5"/>
                        <a:pt x="7" y="6"/>
                      </a:cubicBezTo>
                      <a:cubicBezTo>
                        <a:pt x="7" y="7"/>
                        <a:pt x="6" y="9"/>
                        <a:pt x="6" y="10"/>
                      </a:cubicBezTo>
                      <a:cubicBezTo>
                        <a:pt x="5" y="12"/>
                        <a:pt x="5" y="14"/>
                        <a:pt x="5" y="16"/>
                      </a:cubicBezTo>
                      <a:cubicBezTo>
                        <a:pt x="5" y="19"/>
                        <a:pt x="2" y="21"/>
                        <a:pt x="1" y="24"/>
                      </a:cubicBezTo>
                      <a:cubicBezTo>
                        <a:pt x="0" y="27"/>
                        <a:pt x="1" y="34"/>
                        <a:pt x="2" y="38"/>
                      </a:cubicBezTo>
                      <a:cubicBezTo>
                        <a:pt x="2" y="39"/>
                        <a:pt x="4" y="38"/>
                        <a:pt x="5" y="38"/>
                      </a:cubicBezTo>
                      <a:cubicBezTo>
                        <a:pt x="6" y="38"/>
                        <a:pt x="8" y="39"/>
                        <a:pt x="9" y="39"/>
                      </a:cubicBezTo>
                      <a:cubicBezTo>
                        <a:pt x="10" y="40"/>
                        <a:pt x="14" y="42"/>
                        <a:pt x="14" y="43"/>
                      </a:cubicBezTo>
                      <a:cubicBezTo>
                        <a:pt x="14" y="44"/>
                        <a:pt x="14" y="44"/>
                        <a:pt x="14" y="45"/>
                      </a:cubicBezTo>
                      <a:cubicBezTo>
                        <a:pt x="14" y="46"/>
                        <a:pt x="15" y="47"/>
                        <a:pt x="16" y="48"/>
                      </a:cubicBezTo>
                      <a:cubicBezTo>
                        <a:pt x="18" y="51"/>
                        <a:pt x="21" y="46"/>
                        <a:pt x="23" y="47"/>
                      </a:cubicBezTo>
                      <a:cubicBezTo>
                        <a:pt x="23" y="47"/>
                        <a:pt x="22" y="48"/>
                        <a:pt x="22" y="48"/>
                      </a:cubicBezTo>
                      <a:cubicBezTo>
                        <a:pt x="22" y="47"/>
                        <a:pt x="27" y="47"/>
                        <a:pt x="27" y="47"/>
                      </a:cubicBezTo>
                      <a:cubicBezTo>
                        <a:pt x="29" y="47"/>
                        <a:pt x="29" y="45"/>
                        <a:pt x="30" y="47"/>
                      </a:cubicBezTo>
                      <a:cubicBezTo>
                        <a:pt x="31" y="45"/>
                        <a:pt x="31" y="44"/>
                        <a:pt x="31" y="42"/>
                      </a:cubicBezTo>
                      <a:cubicBezTo>
                        <a:pt x="32" y="41"/>
                        <a:pt x="31" y="43"/>
                        <a:pt x="3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0" name="Freeform 758">
                  <a:extLst>
                    <a:ext uri="{FF2B5EF4-FFF2-40B4-BE49-F238E27FC236}">
                      <a16:creationId xmlns:a16="http://schemas.microsoft.com/office/drawing/2014/main" id="{663764F2-F49C-954F-8CE8-8E155DEB6F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5087" y="7414862"/>
                  <a:ext cx="432136" cy="324533"/>
                </a:xfrm>
                <a:custGeom>
                  <a:avLst/>
                  <a:gdLst>
                    <a:gd name="T0" fmla="*/ 35 w 42"/>
                    <a:gd name="T1" fmla="*/ 20 h 30"/>
                    <a:gd name="T2" fmla="*/ 41 w 42"/>
                    <a:gd name="T3" fmla="*/ 17 h 30"/>
                    <a:gd name="T4" fmla="*/ 38 w 42"/>
                    <a:gd name="T5" fmla="*/ 13 h 30"/>
                    <a:gd name="T6" fmla="*/ 33 w 42"/>
                    <a:gd name="T7" fmla="*/ 10 h 30"/>
                    <a:gd name="T8" fmla="*/ 32 w 42"/>
                    <a:gd name="T9" fmla="*/ 7 h 30"/>
                    <a:gd name="T10" fmla="*/ 30 w 42"/>
                    <a:gd name="T11" fmla="*/ 1 h 30"/>
                    <a:gd name="T12" fmla="*/ 26 w 42"/>
                    <a:gd name="T13" fmla="*/ 0 h 30"/>
                    <a:gd name="T14" fmla="*/ 22 w 42"/>
                    <a:gd name="T15" fmla="*/ 2 h 30"/>
                    <a:gd name="T16" fmla="*/ 19 w 42"/>
                    <a:gd name="T17" fmla="*/ 4 h 30"/>
                    <a:gd name="T18" fmla="*/ 17 w 42"/>
                    <a:gd name="T19" fmla="*/ 5 h 30"/>
                    <a:gd name="T20" fmla="*/ 11 w 42"/>
                    <a:gd name="T21" fmla="*/ 10 h 30"/>
                    <a:gd name="T22" fmla="*/ 9 w 42"/>
                    <a:gd name="T23" fmla="*/ 10 h 30"/>
                    <a:gd name="T24" fmla="*/ 7 w 42"/>
                    <a:gd name="T25" fmla="*/ 14 h 30"/>
                    <a:gd name="T26" fmla="*/ 5 w 42"/>
                    <a:gd name="T27" fmla="*/ 16 h 30"/>
                    <a:gd name="T28" fmla="*/ 2 w 42"/>
                    <a:gd name="T29" fmla="*/ 18 h 30"/>
                    <a:gd name="T30" fmla="*/ 1 w 42"/>
                    <a:gd name="T31" fmla="*/ 24 h 30"/>
                    <a:gd name="T32" fmla="*/ 8 w 42"/>
                    <a:gd name="T33" fmla="*/ 28 h 30"/>
                    <a:gd name="T34" fmla="*/ 16 w 42"/>
                    <a:gd name="T35" fmla="*/ 30 h 30"/>
                    <a:gd name="T36" fmla="*/ 15 w 42"/>
                    <a:gd name="T37" fmla="*/ 22 h 30"/>
                    <a:gd name="T38" fmla="*/ 26 w 42"/>
                    <a:gd name="T39" fmla="*/ 22 h 30"/>
                    <a:gd name="T40" fmla="*/ 35 w 42"/>
                    <a:gd name="T41" fmla="*/ 20 h 30"/>
                    <a:gd name="T42" fmla="*/ 35 w 42"/>
                    <a:gd name="T43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2" h="30">
                      <a:moveTo>
                        <a:pt x="35" y="20"/>
                      </a:moveTo>
                      <a:cubicBezTo>
                        <a:pt x="37" y="17"/>
                        <a:pt x="40" y="20"/>
                        <a:pt x="41" y="17"/>
                      </a:cubicBezTo>
                      <a:cubicBezTo>
                        <a:pt x="42" y="16"/>
                        <a:pt x="39" y="13"/>
                        <a:pt x="38" y="13"/>
                      </a:cubicBezTo>
                      <a:cubicBezTo>
                        <a:pt x="37" y="15"/>
                        <a:pt x="34" y="11"/>
                        <a:pt x="33" y="10"/>
                      </a:cubicBezTo>
                      <a:cubicBezTo>
                        <a:pt x="33" y="9"/>
                        <a:pt x="33" y="8"/>
                        <a:pt x="32" y="7"/>
                      </a:cubicBezTo>
                      <a:cubicBezTo>
                        <a:pt x="30" y="5"/>
                        <a:pt x="30" y="4"/>
                        <a:pt x="30" y="1"/>
                      </a:cubicBezTo>
                      <a:cubicBezTo>
                        <a:pt x="29" y="1"/>
                        <a:pt x="27" y="0"/>
                        <a:pt x="26" y="0"/>
                      </a:cubicBezTo>
                      <a:cubicBezTo>
                        <a:pt x="24" y="1"/>
                        <a:pt x="23" y="2"/>
                        <a:pt x="22" y="2"/>
                      </a:cubicBezTo>
                      <a:cubicBezTo>
                        <a:pt x="21" y="3"/>
                        <a:pt x="20" y="4"/>
                        <a:pt x="19" y="4"/>
                      </a:cubicBezTo>
                      <a:cubicBezTo>
                        <a:pt x="18" y="6"/>
                        <a:pt x="18" y="4"/>
                        <a:pt x="17" y="5"/>
                      </a:cubicBezTo>
                      <a:cubicBezTo>
                        <a:pt x="15" y="6"/>
                        <a:pt x="13" y="11"/>
                        <a:pt x="11" y="10"/>
                      </a:cubicBezTo>
                      <a:cubicBezTo>
                        <a:pt x="10" y="10"/>
                        <a:pt x="9" y="8"/>
                        <a:pt x="9" y="10"/>
                      </a:cubicBezTo>
                      <a:cubicBezTo>
                        <a:pt x="8" y="11"/>
                        <a:pt x="8" y="13"/>
                        <a:pt x="7" y="14"/>
                      </a:cubicBezTo>
                      <a:cubicBezTo>
                        <a:pt x="7" y="15"/>
                        <a:pt x="7" y="16"/>
                        <a:pt x="5" y="16"/>
                      </a:cubicBezTo>
                      <a:cubicBezTo>
                        <a:pt x="5" y="16"/>
                        <a:pt x="1" y="17"/>
                        <a:pt x="2" y="18"/>
                      </a:cubicBezTo>
                      <a:cubicBezTo>
                        <a:pt x="5" y="20"/>
                        <a:pt x="0" y="23"/>
                        <a:pt x="1" y="24"/>
                      </a:cubicBezTo>
                      <a:cubicBezTo>
                        <a:pt x="3" y="25"/>
                        <a:pt x="5" y="30"/>
                        <a:pt x="8" y="28"/>
                      </a:cubicBezTo>
                      <a:cubicBezTo>
                        <a:pt x="11" y="26"/>
                        <a:pt x="13" y="27"/>
                        <a:pt x="16" y="30"/>
                      </a:cubicBezTo>
                      <a:cubicBezTo>
                        <a:pt x="15" y="27"/>
                        <a:pt x="15" y="24"/>
                        <a:pt x="15" y="22"/>
                      </a:cubicBezTo>
                      <a:cubicBezTo>
                        <a:pt x="19" y="22"/>
                        <a:pt x="22" y="22"/>
                        <a:pt x="26" y="22"/>
                      </a:cubicBezTo>
                      <a:cubicBezTo>
                        <a:pt x="29" y="22"/>
                        <a:pt x="34" y="23"/>
                        <a:pt x="35" y="20"/>
                      </a:cubicBezTo>
                      <a:cubicBezTo>
                        <a:pt x="36" y="18"/>
                        <a:pt x="35" y="20"/>
                        <a:pt x="3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1" name="Freeform 759">
                  <a:extLst>
                    <a:ext uri="{FF2B5EF4-FFF2-40B4-BE49-F238E27FC236}">
                      <a16:creationId xmlns:a16="http://schemas.microsoft.com/office/drawing/2014/main" id="{FE503CD3-3CA4-3A45-8D52-33E56F24A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64338" y="7654574"/>
                  <a:ext cx="101063" cy="258152"/>
                </a:xfrm>
                <a:custGeom>
                  <a:avLst/>
                  <a:gdLst>
                    <a:gd name="T0" fmla="*/ 9 w 10"/>
                    <a:gd name="T1" fmla="*/ 10 h 24"/>
                    <a:gd name="T2" fmla="*/ 8 w 10"/>
                    <a:gd name="T3" fmla="*/ 6 h 24"/>
                    <a:gd name="T4" fmla="*/ 5 w 10"/>
                    <a:gd name="T5" fmla="*/ 0 h 24"/>
                    <a:gd name="T6" fmla="*/ 2 w 10"/>
                    <a:gd name="T7" fmla="*/ 0 h 24"/>
                    <a:gd name="T8" fmla="*/ 2 w 10"/>
                    <a:gd name="T9" fmla="*/ 3 h 24"/>
                    <a:gd name="T10" fmla="*/ 2 w 10"/>
                    <a:gd name="T11" fmla="*/ 9 h 24"/>
                    <a:gd name="T12" fmla="*/ 4 w 10"/>
                    <a:gd name="T13" fmla="*/ 15 h 24"/>
                    <a:gd name="T14" fmla="*/ 4 w 10"/>
                    <a:gd name="T15" fmla="*/ 21 h 24"/>
                    <a:gd name="T16" fmla="*/ 6 w 10"/>
                    <a:gd name="T17" fmla="*/ 23 h 24"/>
                    <a:gd name="T18" fmla="*/ 9 w 10"/>
                    <a:gd name="T19" fmla="*/ 23 h 24"/>
                    <a:gd name="T20" fmla="*/ 9 w 10"/>
                    <a:gd name="T21" fmla="*/ 10 h 24"/>
                    <a:gd name="T22" fmla="*/ 9 w 10"/>
                    <a:gd name="T23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24">
                      <a:moveTo>
                        <a:pt x="9" y="10"/>
                      </a:moveTo>
                      <a:cubicBezTo>
                        <a:pt x="9" y="9"/>
                        <a:pt x="9" y="7"/>
                        <a:pt x="8" y="6"/>
                      </a:cubicBezTo>
                      <a:cubicBezTo>
                        <a:pt x="7" y="5"/>
                        <a:pt x="4" y="1"/>
                        <a:pt x="5" y="0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0" y="0"/>
                        <a:pt x="2" y="2"/>
                        <a:pt x="2" y="3"/>
                      </a:cubicBezTo>
                      <a:cubicBezTo>
                        <a:pt x="3" y="5"/>
                        <a:pt x="2" y="7"/>
                        <a:pt x="2" y="9"/>
                      </a:cubicBezTo>
                      <a:cubicBezTo>
                        <a:pt x="1" y="12"/>
                        <a:pt x="3" y="12"/>
                        <a:pt x="4" y="15"/>
                      </a:cubicBezTo>
                      <a:cubicBezTo>
                        <a:pt x="4" y="17"/>
                        <a:pt x="3" y="19"/>
                        <a:pt x="4" y="21"/>
                      </a:cubicBezTo>
                      <a:cubicBezTo>
                        <a:pt x="4" y="22"/>
                        <a:pt x="5" y="23"/>
                        <a:pt x="6" y="23"/>
                      </a:cubicBezTo>
                      <a:cubicBezTo>
                        <a:pt x="7" y="24"/>
                        <a:pt x="10" y="24"/>
                        <a:pt x="9" y="23"/>
                      </a:cubicBezTo>
                      <a:cubicBezTo>
                        <a:pt x="9" y="19"/>
                        <a:pt x="9" y="15"/>
                        <a:pt x="9" y="10"/>
                      </a:cubicBezTo>
                      <a:cubicBezTo>
                        <a:pt x="9" y="7"/>
                        <a:pt x="9" y="13"/>
                        <a:pt x="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2" name="Freeform 760">
                  <a:extLst>
                    <a:ext uri="{FF2B5EF4-FFF2-40B4-BE49-F238E27FC236}">
                      <a16:creationId xmlns:a16="http://schemas.microsoft.com/office/drawing/2014/main" id="{6921F498-9FE2-ED4E-A2EE-53E635450D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5230" y="7665640"/>
                  <a:ext cx="324101" cy="335598"/>
                </a:xfrm>
                <a:custGeom>
                  <a:avLst/>
                  <a:gdLst>
                    <a:gd name="T0" fmla="*/ 26 w 32"/>
                    <a:gd name="T1" fmla="*/ 4 h 31"/>
                    <a:gd name="T2" fmla="*/ 21 w 32"/>
                    <a:gd name="T3" fmla="*/ 5 h 31"/>
                    <a:gd name="T4" fmla="*/ 15 w 32"/>
                    <a:gd name="T5" fmla="*/ 1 h 31"/>
                    <a:gd name="T6" fmla="*/ 13 w 32"/>
                    <a:gd name="T7" fmla="*/ 1 h 31"/>
                    <a:gd name="T8" fmla="*/ 10 w 32"/>
                    <a:gd name="T9" fmla="*/ 2 h 31"/>
                    <a:gd name="T10" fmla="*/ 6 w 32"/>
                    <a:gd name="T11" fmla="*/ 2 h 31"/>
                    <a:gd name="T12" fmla="*/ 4 w 32"/>
                    <a:gd name="T13" fmla="*/ 3 h 31"/>
                    <a:gd name="T14" fmla="*/ 3 w 32"/>
                    <a:gd name="T15" fmla="*/ 6 h 31"/>
                    <a:gd name="T16" fmla="*/ 5 w 32"/>
                    <a:gd name="T17" fmla="*/ 7 h 31"/>
                    <a:gd name="T18" fmla="*/ 3 w 32"/>
                    <a:gd name="T19" fmla="*/ 9 h 31"/>
                    <a:gd name="T20" fmla="*/ 5 w 32"/>
                    <a:gd name="T21" fmla="*/ 12 h 31"/>
                    <a:gd name="T22" fmla="*/ 3 w 32"/>
                    <a:gd name="T23" fmla="*/ 13 h 31"/>
                    <a:gd name="T24" fmla="*/ 2 w 32"/>
                    <a:gd name="T25" fmla="*/ 16 h 31"/>
                    <a:gd name="T26" fmla="*/ 2 w 32"/>
                    <a:gd name="T27" fmla="*/ 19 h 31"/>
                    <a:gd name="T28" fmla="*/ 3 w 32"/>
                    <a:gd name="T29" fmla="*/ 23 h 31"/>
                    <a:gd name="T30" fmla="*/ 7 w 32"/>
                    <a:gd name="T31" fmla="*/ 26 h 31"/>
                    <a:gd name="T32" fmla="*/ 7 w 32"/>
                    <a:gd name="T33" fmla="*/ 31 h 31"/>
                    <a:gd name="T34" fmla="*/ 19 w 32"/>
                    <a:gd name="T35" fmla="*/ 28 h 31"/>
                    <a:gd name="T36" fmla="*/ 26 w 32"/>
                    <a:gd name="T37" fmla="*/ 28 h 31"/>
                    <a:gd name="T38" fmla="*/ 30 w 32"/>
                    <a:gd name="T39" fmla="*/ 26 h 31"/>
                    <a:gd name="T40" fmla="*/ 28 w 32"/>
                    <a:gd name="T41" fmla="*/ 21 h 31"/>
                    <a:gd name="T42" fmla="*/ 30 w 32"/>
                    <a:gd name="T43" fmla="*/ 15 h 31"/>
                    <a:gd name="T44" fmla="*/ 26 w 32"/>
                    <a:gd name="T45" fmla="*/ 4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2" h="31">
                      <a:moveTo>
                        <a:pt x="26" y="4"/>
                      </a:moveTo>
                      <a:cubicBezTo>
                        <a:pt x="24" y="4"/>
                        <a:pt x="23" y="6"/>
                        <a:pt x="21" y="5"/>
                      </a:cubicBezTo>
                      <a:cubicBezTo>
                        <a:pt x="19" y="5"/>
                        <a:pt x="17" y="0"/>
                        <a:pt x="15" y="1"/>
                      </a:cubicBezTo>
                      <a:cubicBezTo>
                        <a:pt x="14" y="2"/>
                        <a:pt x="13" y="2"/>
                        <a:pt x="13" y="1"/>
                      </a:cubicBezTo>
                      <a:cubicBezTo>
                        <a:pt x="12" y="0"/>
                        <a:pt x="11" y="2"/>
                        <a:pt x="10" y="2"/>
                      </a:cubicBezTo>
                      <a:cubicBezTo>
                        <a:pt x="8" y="3"/>
                        <a:pt x="7" y="2"/>
                        <a:pt x="6" y="2"/>
                      </a:cubicBezTo>
                      <a:cubicBezTo>
                        <a:pt x="5" y="1"/>
                        <a:pt x="5" y="3"/>
                        <a:pt x="4" y="3"/>
                      </a:cubicBezTo>
                      <a:cubicBezTo>
                        <a:pt x="3" y="3"/>
                        <a:pt x="2" y="5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8"/>
                        <a:pt x="3" y="9"/>
                        <a:pt x="3" y="9"/>
                      </a:cubicBezTo>
                      <a:cubicBezTo>
                        <a:pt x="3" y="10"/>
                        <a:pt x="5" y="11"/>
                        <a:pt x="5" y="12"/>
                      </a:cubicBezTo>
                      <a:cubicBezTo>
                        <a:pt x="5" y="12"/>
                        <a:pt x="3" y="11"/>
                        <a:pt x="3" y="13"/>
                      </a:cubicBezTo>
                      <a:cubicBezTo>
                        <a:pt x="3" y="14"/>
                        <a:pt x="4" y="16"/>
                        <a:pt x="2" y="16"/>
                      </a:cubicBezTo>
                      <a:cubicBezTo>
                        <a:pt x="3" y="17"/>
                        <a:pt x="3" y="18"/>
                        <a:pt x="2" y="19"/>
                      </a:cubicBezTo>
                      <a:cubicBezTo>
                        <a:pt x="2" y="21"/>
                        <a:pt x="0" y="21"/>
                        <a:pt x="3" y="23"/>
                      </a:cubicBezTo>
                      <a:cubicBezTo>
                        <a:pt x="4" y="23"/>
                        <a:pt x="6" y="24"/>
                        <a:pt x="7" y="26"/>
                      </a:cubicBezTo>
                      <a:cubicBezTo>
                        <a:pt x="8" y="27"/>
                        <a:pt x="7" y="29"/>
                        <a:pt x="7" y="31"/>
                      </a:cubicBezTo>
                      <a:cubicBezTo>
                        <a:pt x="11" y="30"/>
                        <a:pt x="14" y="28"/>
                        <a:pt x="19" y="28"/>
                      </a:cubicBezTo>
                      <a:cubicBezTo>
                        <a:pt x="21" y="27"/>
                        <a:pt x="24" y="28"/>
                        <a:pt x="26" y="28"/>
                      </a:cubicBezTo>
                      <a:cubicBezTo>
                        <a:pt x="28" y="28"/>
                        <a:pt x="31" y="29"/>
                        <a:pt x="30" y="26"/>
                      </a:cubicBezTo>
                      <a:cubicBezTo>
                        <a:pt x="30" y="24"/>
                        <a:pt x="29" y="23"/>
                        <a:pt x="28" y="21"/>
                      </a:cubicBezTo>
                      <a:cubicBezTo>
                        <a:pt x="28" y="19"/>
                        <a:pt x="29" y="17"/>
                        <a:pt x="30" y="15"/>
                      </a:cubicBezTo>
                      <a:cubicBezTo>
                        <a:pt x="31" y="11"/>
                        <a:pt x="32" y="4"/>
                        <a:pt x="2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3" name="Freeform 761">
                  <a:extLst>
                    <a:ext uri="{FF2B5EF4-FFF2-40B4-BE49-F238E27FC236}">
                      <a16:creationId xmlns:a16="http://schemas.microsoft.com/office/drawing/2014/main" id="{896ECCE2-A620-AF43-B433-6C5CE16BD0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00544" y="7654574"/>
                  <a:ext cx="233496" cy="324533"/>
                </a:xfrm>
                <a:custGeom>
                  <a:avLst/>
                  <a:gdLst>
                    <a:gd name="T0" fmla="*/ 19 w 23"/>
                    <a:gd name="T1" fmla="*/ 13 h 30"/>
                    <a:gd name="T2" fmla="*/ 18 w 23"/>
                    <a:gd name="T3" fmla="*/ 6 h 30"/>
                    <a:gd name="T4" fmla="*/ 17 w 23"/>
                    <a:gd name="T5" fmla="*/ 0 h 30"/>
                    <a:gd name="T6" fmla="*/ 3 w 23"/>
                    <a:gd name="T7" fmla="*/ 0 h 30"/>
                    <a:gd name="T8" fmla="*/ 4 w 23"/>
                    <a:gd name="T9" fmla="*/ 11 h 30"/>
                    <a:gd name="T10" fmla="*/ 1 w 23"/>
                    <a:gd name="T11" fmla="*/ 22 h 30"/>
                    <a:gd name="T12" fmla="*/ 3 w 23"/>
                    <a:gd name="T13" fmla="*/ 30 h 30"/>
                    <a:gd name="T14" fmla="*/ 10 w 23"/>
                    <a:gd name="T15" fmla="*/ 29 h 30"/>
                    <a:gd name="T16" fmla="*/ 23 w 23"/>
                    <a:gd name="T17" fmla="*/ 24 h 30"/>
                    <a:gd name="T18" fmla="*/ 20 w 23"/>
                    <a:gd name="T19" fmla="*/ 19 h 30"/>
                    <a:gd name="T20" fmla="*/ 19 w 23"/>
                    <a:gd name="T21" fmla="*/ 13 h 30"/>
                    <a:gd name="T22" fmla="*/ 19 w 23"/>
                    <a:gd name="T23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" h="30">
                      <a:moveTo>
                        <a:pt x="19" y="13"/>
                      </a:moveTo>
                      <a:cubicBezTo>
                        <a:pt x="17" y="11"/>
                        <a:pt x="18" y="8"/>
                        <a:pt x="18" y="6"/>
                      </a:cubicBezTo>
                      <a:cubicBezTo>
                        <a:pt x="19" y="4"/>
                        <a:pt x="16" y="2"/>
                        <a:pt x="17" y="0"/>
                      </a:cubicBezTo>
                      <a:cubicBezTo>
                        <a:pt x="12" y="0"/>
                        <a:pt x="8" y="0"/>
                        <a:pt x="3" y="0"/>
                      </a:cubicBezTo>
                      <a:cubicBezTo>
                        <a:pt x="3" y="3"/>
                        <a:pt x="4" y="7"/>
                        <a:pt x="4" y="11"/>
                      </a:cubicBezTo>
                      <a:cubicBezTo>
                        <a:pt x="4" y="15"/>
                        <a:pt x="0" y="18"/>
                        <a:pt x="1" y="22"/>
                      </a:cubicBezTo>
                      <a:cubicBezTo>
                        <a:pt x="2" y="25"/>
                        <a:pt x="4" y="26"/>
                        <a:pt x="3" y="30"/>
                      </a:cubicBezTo>
                      <a:cubicBezTo>
                        <a:pt x="6" y="30"/>
                        <a:pt x="7" y="30"/>
                        <a:pt x="10" y="29"/>
                      </a:cubicBezTo>
                      <a:cubicBezTo>
                        <a:pt x="15" y="28"/>
                        <a:pt x="19" y="26"/>
                        <a:pt x="23" y="24"/>
                      </a:cubicBezTo>
                      <a:cubicBezTo>
                        <a:pt x="21" y="23"/>
                        <a:pt x="20" y="21"/>
                        <a:pt x="20" y="19"/>
                      </a:cubicBezTo>
                      <a:cubicBezTo>
                        <a:pt x="20" y="17"/>
                        <a:pt x="20" y="15"/>
                        <a:pt x="19" y="13"/>
                      </a:cubicBezTo>
                      <a:cubicBezTo>
                        <a:pt x="17" y="11"/>
                        <a:pt x="20" y="15"/>
                        <a:pt x="19" y="1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4" name="Freeform 762">
                  <a:extLst>
                    <a:ext uri="{FF2B5EF4-FFF2-40B4-BE49-F238E27FC236}">
                      <a16:creationId xmlns:a16="http://schemas.microsoft.com/office/drawing/2014/main" id="{0948FB27-85B5-1D49-A591-94800093F0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88253" y="7687764"/>
                  <a:ext cx="153338" cy="195458"/>
                </a:xfrm>
                <a:custGeom>
                  <a:avLst/>
                  <a:gdLst>
                    <a:gd name="T0" fmla="*/ 12 w 15"/>
                    <a:gd name="T1" fmla="*/ 14 h 18"/>
                    <a:gd name="T2" fmla="*/ 14 w 15"/>
                    <a:gd name="T3" fmla="*/ 6 h 18"/>
                    <a:gd name="T4" fmla="*/ 5 w 15"/>
                    <a:gd name="T5" fmla="*/ 3 h 18"/>
                    <a:gd name="T6" fmla="*/ 1 w 15"/>
                    <a:gd name="T7" fmla="*/ 8 h 18"/>
                    <a:gd name="T8" fmla="*/ 4 w 15"/>
                    <a:gd name="T9" fmla="*/ 12 h 18"/>
                    <a:gd name="T10" fmla="*/ 7 w 15"/>
                    <a:gd name="T11" fmla="*/ 16 h 18"/>
                    <a:gd name="T12" fmla="*/ 10 w 15"/>
                    <a:gd name="T13" fmla="*/ 16 h 18"/>
                    <a:gd name="T14" fmla="*/ 12 w 15"/>
                    <a:gd name="T15" fmla="*/ 14 h 18"/>
                    <a:gd name="T16" fmla="*/ 12 w 15"/>
                    <a:gd name="T17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18">
                      <a:moveTo>
                        <a:pt x="12" y="14"/>
                      </a:moveTo>
                      <a:cubicBezTo>
                        <a:pt x="15" y="13"/>
                        <a:pt x="15" y="8"/>
                        <a:pt x="14" y="6"/>
                      </a:cubicBezTo>
                      <a:cubicBezTo>
                        <a:pt x="12" y="2"/>
                        <a:pt x="8" y="0"/>
                        <a:pt x="5" y="3"/>
                      </a:cubicBezTo>
                      <a:cubicBezTo>
                        <a:pt x="3" y="4"/>
                        <a:pt x="0" y="6"/>
                        <a:pt x="1" y="8"/>
                      </a:cubicBezTo>
                      <a:cubicBezTo>
                        <a:pt x="2" y="10"/>
                        <a:pt x="2" y="11"/>
                        <a:pt x="4" y="12"/>
                      </a:cubicBezTo>
                      <a:cubicBezTo>
                        <a:pt x="5" y="14"/>
                        <a:pt x="5" y="15"/>
                        <a:pt x="7" y="16"/>
                      </a:cubicBezTo>
                      <a:cubicBezTo>
                        <a:pt x="8" y="17"/>
                        <a:pt x="9" y="18"/>
                        <a:pt x="10" y="16"/>
                      </a:cubicBezTo>
                      <a:cubicBezTo>
                        <a:pt x="10" y="15"/>
                        <a:pt x="11" y="15"/>
                        <a:pt x="12" y="14"/>
                      </a:cubicBezTo>
                      <a:cubicBezTo>
                        <a:pt x="14" y="13"/>
                        <a:pt x="11" y="15"/>
                        <a:pt x="12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5" name="Freeform 763">
                  <a:extLst>
                    <a:ext uri="{FF2B5EF4-FFF2-40B4-BE49-F238E27FC236}">
                      <a16:creationId xmlns:a16="http://schemas.microsoft.com/office/drawing/2014/main" id="{7CC3FC3D-E6AD-6D41-A3B2-24B99238D4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78862" y="7772587"/>
                  <a:ext cx="226522" cy="228650"/>
                </a:xfrm>
                <a:custGeom>
                  <a:avLst/>
                  <a:gdLst>
                    <a:gd name="T0" fmla="*/ 21 w 22"/>
                    <a:gd name="T1" fmla="*/ 17 h 21"/>
                    <a:gd name="T2" fmla="*/ 19 w 22"/>
                    <a:gd name="T3" fmla="*/ 13 h 21"/>
                    <a:gd name="T4" fmla="*/ 16 w 22"/>
                    <a:gd name="T5" fmla="*/ 11 h 21"/>
                    <a:gd name="T6" fmla="*/ 16 w 22"/>
                    <a:gd name="T7" fmla="*/ 6 h 21"/>
                    <a:gd name="T8" fmla="*/ 13 w 22"/>
                    <a:gd name="T9" fmla="*/ 8 h 21"/>
                    <a:gd name="T10" fmla="*/ 9 w 22"/>
                    <a:gd name="T11" fmla="*/ 1 h 21"/>
                    <a:gd name="T12" fmla="*/ 5 w 22"/>
                    <a:gd name="T13" fmla="*/ 4 h 21"/>
                    <a:gd name="T14" fmla="*/ 0 w 22"/>
                    <a:gd name="T15" fmla="*/ 9 h 21"/>
                    <a:gd name="T16" fmla="*/ 12 w 22"/>
                    <a:gd name="T17" fmla="*/ 18 h 21"/>
                    <a:gd name="T18" fmla="*/ 19 w 22"/>
                    <a:gd name="T19" fmla="*/ 21 h 21"/>
                    <a:gd name="T20" fmla="*/ 21 w 22"/>
                    <a:gd name="T21" fmla="*/ 17 h 21"/>
                    <a:gd name="T22" fmla="*/ 21 w 22"/>
                    <a:gd name="T23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21">
                      <a:moveTo>
                        <a:pt x="21" y="17"/>
                      </a:moveTo>
                      <a:cubicBezTo>
                        <a:pt x="22" y="15"/>
                        <a:pt x="20" y="14"/>
                        <a:pt x="19" y="13"/>
                      </a:cubicBezTo>
                      <a:cubicBezTo>
                        <a:pt x="18" y="13"/>
                        <a:pt x="14" y="12"/>
                        <a:pt x="16" y="11"/>
                      </a:cubicBezTo>
                      <a:cubicBezTo>
                        <a:pt x="17" y="10"/>
                        <a:pt x="17" y="7"/>
                        <a:pt x="16" y="6"/>
                      </a:cubicBezTo>
                      <a:cubicBezTo>
                        <a:pt x="15" y="4"/>
                        <a:pt x="14" y="8"/>
                        <a:pt x="13" y="8"/>
                      </a:cubicBezTo>
                      <a:cubicBezTo>
                        <a:pt x="10" y="8"/>
                        <a:pt x="11" y="0"/>
                        <a:pt x="9" y="1"/>
                      </a:cubicBezTo>
                      <a:cubicBezTo>
                        <a:pt x="8" y="2"/>
                        <a:pt x="6" y="3"/>
                        <a:pt x="5" y="4"/>
                      </a:cubicBezTo>
                      <a:cubicBezTo>
                        <a:pt x="4" y="6"/>
                        <a:pt x="2" y="7"/>
                        <a:pt x="0" y="9"/>
                      </a:cubicBezTo>
                      <a:cubicBezTo>
                        <a:pt x="5" y="12"/>
                        <a:pt x="8" y="15"/>
                        <a:pt x="12" y="18"/>
                      </a:cubicBezTo>
                      <a:cubicBezTo>
                        <a:pt x="14" y="20"/>
                        <a:pt x="16" y="21"/>
                        <a:pt x="19" y="21"/>
                      </a:cubicBezTo>
                      <a:cubicBezTo>
                        <a:pt x="22" y="21"/>
                        <a:pt x="20" y="19"/>
                        <a:pt x="21" y="17"/>
                      </a:cubicBezTo>
                      <a:cubicBezTo>
                        <a:pt x="22" y="15"/>
                        <a:pt x="21" y="19"/>
                        <a:pt x="21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6" name="Freeform 764">
                  <a:extLst>
                    <a:ext uri="{FF2B5EF4-FFF2-40B4-BE49-F238E27FC236}">
                      <a16:creationId xmlns:a16="http://schemas.microsoft.com/office/drawing/2014/main" id="{E8833630-FFC6-BA4E-9A70-4436E3BB5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18551" y="7555004"/>
                  <a:ext cx="355468" cy="317157"/>
                </a:xfrm>
                <a:custGeom>
                  <a:avLst/>
                  <a:gdLst>
                    <a:gd name="T0" fmla="*/ 10 w 35"/>
                    <a:gd name="T1" fmla="*/ 16 h 29"/>
                    <a:gd name="T2" fmla="*/ 20 w 35"/>
                    <a:gd name="T3" fmla="*/ 17 h 29"/>
                    <a:gd name="T4" fmla="*/ 21 w 35"/>
                    <a:gd name="T5" fmla="*/ 23 h 29"/>
                    <a:gd name="T6" fmla="*/ 25 w 35"/>
                    <a:gd name="T7" fmla="*/ 21 h 29"/>
                    <a:gd name="T8" fmla="*/ 29 w 35"/>
                    <a:gd name="T9" fmla="*/ 27 h 29"/>
                    <a:gd name="T10" fmla="*/ 31 w 35"/>
                    <a:gd name="T11" fmla="*/ 26 h 29"/>
                    <a:gd name="T12" fmla="*/ 33 w 35"/>
                    <a:gd name="T13" fmla="*/ 25 h 29"/>
                    <a:gd name="T14" fmla="*/ 33 w 35"/>
                    <a:gd name="T15" fmla="*/ 23 h 29"/>
                    <a:gd name="T16" fmla="*/ 35 w 35"/>
                    <a:gd name="T17" fmla="*/ 22 h 29"/>
                    <a:gd name="T18" fmla="*/ 34 w 35"/>
                    <a:gd name="T19" fmla="*/ 19 h 29"/>
                    <a:gd name="T20" fmla="*/ 33 w 35"/>
                    <a:gd name="T21" fmla="*/ 16 h 29"/>
                    <a:gd name="T22" fmla="*/ 33 w 35"/>
                    <a:gd name="T23" fmla="*/ 12 h 29"/>
                    <a:gd name="T24" fmla="*/ 32 w 35"/>
                    <a:gd name="T25" fmla="*/ 8 h 29"/>
                    <a:gd name="T26" fmla="*/ 26 w 35"/>
                    <a:gd name="T27" fmla="*/ 2 h 29"/>
                    <a:gd name="T28" fmla="*/ 24 w 35"/>
                    <a:gd name="T29" fmla="*/ 3 h 29"/>
                    <a:gd name="T30" fmla="*/ 22 w 35"/>
                    <a:gd name="T31" fmla="*/ 3 h 29"/>
                    <a:gd name="T32" fmla="*/ 19 w 35"/>
                    <a:gd name="T33" fmla="*/ 3 h 29"/>
                    <a:gd name="T34" fmla="*/ 18 w 35"/>
                    <a:gd name="T35" fmla="*/ 3 h 29"/>
                    <a:gd name="T36" fmla="*/ 15 w 35"/>
                    <a:gd name="T37" fmla="*/ 2 h 29"/>
                    <a:gd name="T38" fmla="*/ 10 w 35"/>
                    <a:gd name="T39" fmla="*/ 1 h 29"/>
                    <a:gd name="T40" fmla="*/ 5 w 35"/>
                    <a:gd name="T41" fmla="*/ 1 h 29"/>
                    <a:gd name="T42" fmla="*/ 5 w 35"/>
                    <a:gd name="T43" fmla="*/ 4 h 29"/>
                    <a:gd name="T44" fmla="*/ 3 w 35"/>
                    <a:gd name="T45" fmla="*/ 6 h 29"/>
                    <a:gd name="T46" fmla="*/ 0 w 35"/>
                    <a:gd name="T47" fmla="*/ 8 h 29"/>
                    <a:gd name="T48" fmla="*/ 3 w 35"/>
                    <a:gd name="T49" fmla="*/ 13 h 29"/>
                    <a:gd name="T50" fmla="*/ 8 w 35"/>
                    <a:gd name="T51" fmla="*/ 19 h 29"/>
                    <a:gd name="T52" fmla="*/ 10 w 35"/>
                    <a:gd name="T53" fmla="*/ 16 h 29"/>
                    <a:gd name="T54" fmla="*/ 10 w 35"/>
                    <a:gd name="T55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5" h="29">
                      <a:moveTo>
                        <a:pt x="10" y="16"/>
                      </a:moveTo>
                      <a:cubicBezTo>
                        <a:pt x="14" y="14"/>
                        <a:pt x="18" y="12"/>
                        <a:pt x="20" y="17"/>
                      </a:cubicBezTo>
                      <a:cubicBezTo>
                        <a:pt x="22" y="19"/>
                        <a:pt x="21" y="20"/>
                        <a:pt x="21" y="23"/>
                      </a:cubicBezTo>
                      <a:cubicBezTo>
                        <a:pt x="22" y="24"/>
                        <a:pt x="24" y="21"/>
                        <a:pt x="25" y="21"/>
                      </a:cubicBezTo>
                      <a:cubicBezTo>
                        <a:pt x="27" y="20"/>
                        <a:pt x="27" y="29"/>
                        <a:pt x="29" y="27"/>
                      </a:cubicBezTo>
                      <a:cubicBezTo>
                        <a:pt x="30" y="27"/>
                        <a:pt x="30" y="26"/>
                        <a:pt x="31" y="26"/>
                      </a:cubicBezTo>
                      <a:cubicBezTo>
                        <a:pt x="31" y="25"/>
                        <a:pt x="33" y="26"/>
                        <a:pt x="33" y="25"/>
                      </a:cubicBezTo>
                      <a:cubicBezTo>
                        <a:pt x="34" y="24"/>
                        <a:pt x="33" y="23"/>
                        <a:pt x="33" y="23"/>
                      </a:cubicBezTo>
                      <a:cubicBezTo>
                        <a:pt x="33" y="21"/>
                        <a:pt x="35" y="22"/>
                        <a:pt x="35" y="22"/>
                      </a:cubicBezTo>
                      <a:cubicBezTo>
                        <a:pt x="35" y="21"/>
                        <a:pt x="32" y="20"/>
                        <a:pt x="34" y="19"/>
                      </a:cubicBezTo>
                      <a:cubicBezTo>
                        <a:pt x="35" y="18"/>
                        <a:pt x="35" y="17"/>
                        <a:pt x="33" y="16"/>
                      </a:cubicBezTo>
                      <a:cubicBezTo>
                        <a:pt x="32" y="15"/>
                        <a:pt x="34" y="13"/>
                        <a:pt x="33" y="12"/>
                      </a:cubicBezTo>
                      <a:cubicBezTo>
                        <a:pt x="32" y="11"/>
                        <a:pt x="33" y="10"/>
                        <a:pt x="32" y="8"/>
                      </a:cubicBezTo>
                      <a:cubicBezTo>
                        <a:pt x="31" y="7"/>
                        <a:pt x="29" y="0"/>
                        <a:pt x="26" y="2"/>
                      </a:cubicBezTo>
                      <a:cubicBezTo>
                        <a:pt x="26" y="2"/>
                        <a:pt x="25" y="3"/>
                        <a:pt x="24" y="3"/>
                      </a:cubicBezTo>
                      <a:cubicBezTo>
                        <a:pt x="23" y="3"/>
                        <a:pt x="23" y="3"/>
                        <a:pt x="22" y="3"/>
                      </a:cubicBezTo>
                      <a:cubicBezTo>
                        <a:pt x="21" y="4"/>
                        <a:pt x="20" y="3"/>
                        <a:pt x="19" y="3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16" y="2"/>
                        <a:pt x="17" y="2"/>
                        <a:pt x="15" y="2"/>
                      </a:cubicBezTo>
                      <a:cubicBezTo>
                        <a:pt x="12" y="3"/>
                        <a:pt x="12" y="1"/>
                        <a:pt x="10" y="1"/>
                      </a:cubicBezTo>
                      <a:cubicBezTo>
                        <a:pt x="8" y="0"/>
                        <a:pt x="6" y="0"/>
                        <a:pt x="5" y="1"/>
                      </a:cubicBezTo>
                      <a:cubicBezTo>
                        <a:pt x="5" y="2"/>
                        <a:pt x="3" y="3"/>
                        <a:pt x="5" y="4"/>
                      </a:cubicBezTo>
                      <a:cubicBezTo>
                        <a:pt x="6" y="5"/>
                        <a:pt x="5" y="6"/>
                        <a:pt x="3" y="6"/>
                      </a:cubicBezTo>
                      <a:cubicBezTo>
                        <a:pt x="1" y="6"/>
                        <a:pt x="0" y="6"/>
                        <a:pt x="0" y="8"/>
                      </a:cubicBezTo>
                      <a:cubicBezTo>
                        <a:pt x="1" y="10"/>
                        <a:pt x="2" y="11"/>
                        <a:pt x="3" y="13"/>
                      </a:cubicBezTo>
                      <a:cubicBezTo>
                        <a:pt x="5" y="15"/>
                        <a:pt x="6" y="16"/>
                        <a:pt x="8" y="19"/>
                      </a:cubicBezTo>
                      <a:cubicBezTo>
                        <a:pt x="9" y="18"/>
                        <a:pt x="9" y="17"/>
                        <a:pt x="10" y="16"/>
                      </a:cubicBezTo>
                      <a:cubicBezTo>
                        <a:pt x="11" y="16"/>
                        <a:pt x="10" y="17"/>
                        <a:pt x="10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7" name="Freeform 765">
                  <a:extLst>
                    <a:ext uri="{FF2B5EF4-FFF2-40B4-BE49-F238E27FC236}">
                      <a16:creationId xmlns:a16="http://schemas.microsoft.com/office/drawing/2014/main" id="{E6B7984A-C6EC-5742-8EFF-968AD276A7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4459" y="7566069"/>
                  <a:ext cx="163794" cy="77445"/>
                </a:xfrm>
                <a:custGeom>
                  <a:avLst/>
                  <a:gdLst>
                    <a:gd name="T0" fmla="*/ 10 w 16"/>
                    <a:gd name="T1" fmla="*/ 5 h 7"/>
                    <a:gd name="T2" fmla="*/ 14 w 16"/>
                    <a:gd name="T3" fmla="*/ 3 h 7"/>
                    <a:gd name="T4" fmla="*/ 14 w 16"/>
                    <a:gd name="T5" fmla="*/ 0 h 7"/>
                    <a:gd name="T6" fmla="*/ 7 w 16"/>
                    <a:gd name="T7" fmla="*/ 0 h 7"/>
                    <a:gd name="T8" fmla="*/ 4 w 16"/>
                    <a:gd name="T9" fmla="*/ 0 h 7"/>
                    <a:gd name="T10" fmla="*/ 0 w 16"/>
                    <a:gd name="T11" fmla="*/ 1 h 7"/>
                    <a:gd name="T12" fmla="*/ 3 w 16"/>
                    <a:gd name="T13" fmla="*/ 3 h 7"/>
                    <a:gd name="T14" fmla="*/ 7 w 16"/>
                    <a:gd name="T15" fmla="*/ 3 h 7"/>
                    <a:gd name="T16" fmla="*/ 9 w 16"/>
                    <a:gd name="T17" fmla="*/ 7 h 7"/>
                    <a:gd name="T18" fmla="*/ 10 w 16"/>
                    <a:gd name="T1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7">
                      <a:moveTo>
                        <a:pt x="10" y="5"/>
                      </a:moveTo>
                      <a:cubicBezTo>
                        <a:pt x="11" y="5"/>
                        <a:pt x="16" y="5"/>
                        <a:pt x="14" y="3"/>
                      </a:cubicBezTo>
                      <a:cubicBezTo>
                        <a:pt x="12" y="2"/>
                        <a:pt x="14" y="1"/>
                        <a:pt x="14" y="0"/>
                      </a:cubicBezTo>
                      <a:cubicBezTo>
                        <a:pt x="12" y="0"/>
                        <a:pt x="9" y="0"/>
                        <a:pt x="7" y="0"/>
                      </a:cubicBezTo>
                      <a:cubicBezTo>
                        <a:pt x="5" y="0"/>
                        <a:pt x="5" y="1"/>
                        <a:pt x="4" y="0"/>
                      </a:cubicBezTo>
                      <a:cubicBezTo>
                        <a:pt x="2" y="0"/>
                        <a:pt x="2" y="0"/>
                        <a:pt x="0" y="1"/>
                      </a:cubicBez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7" y="3"/>
                        <a:pt x="7" y="3"/>
                      </a:cubicBezTo>
                      <a:cubicBezTo>
                        <a:pt x="5" y="5"/>
                        <a:pt x="7" y="6"/>
                        <a:pt x="9" y="7"/>
                      </a:cubicBezTo>
                      <a:cubicBezTo>
                        <a:pt x="9" y="7"/>
                        <a:pt x="9" y="5"/>
                        <a:pt x="10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8" name="Freeform 766">
                  <a:extLst>
                    <a:ext uri="{FF2B5EF4-FFF2-40B4-BE49-F238E27FC236}">
                      <a16:creationId xmlns:a16="http://schemas.microsoft.com/office/drawing/2014/main" id="{2015D485-A642-5346-B56F-3A3EB4998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14003" y="7492310"/>
                  <a:ext cx="153338" cy="44255"/>
                </a:xfrm>
                <a:custGeom>
                  <a:avLst/>
                  <a:gdLst>
                    <a:gd name="T0" fmla="*/ 4 w 15"/>
                    <a:gd name="T1" fmla="*/ 4 h 4"/>
                    <a:gd name="T2" fmla="*/ 9 w 15"/>
                    <a:gd name="T3" fmla="*/ 3 h 4"/>
                    <a:gd name="T4" fmla="*/ 15 w 15"/>
                    <a:gd name="T5" fmla="*/ 2 h 4"/>
                    <a:gd name="T6" fmla="*/ 8 w 15"/>
                    <a:gd name="T7" fmla="*/ 1 h 4"/>
                    <a:gd name="T8" fmla="*/ 0 w 15"/>
                    <a:gd name="T9" fmla="*/ 4 h 4"/>
                    <a:gd name="T10" fmla="*/ 4 w 15"/>
                    <a:gd name="T11" fmla="*/ 4 h 4"/>
                    <a:gd name="T12" fmla="*/ 4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4" y="4"/>
                      </a:moveTo>
                      <a:cubicBezTo>
                        <a:pt x="6" y="3"/>
                        <a:pt x="7" y="2"/>
                        <a:pt x="9" y="3"/>
                      </a:cubicBezTo>
                      <a:cubicBezTo>
                        <a:pt x="10" y="3"/>
                        <a:pt x="14" y="4"/>
                        <a:pt x="15" y="2"/>
                      </a:cubicBezTo>
                      <a:cubicBezTo>
                        <a:pt x="15" y="3"/>
                        <a:pt x="9" y="0"/>
                        <a:pt x="8" y="1"/>
                      </a:cubicBezTo>
                      <a:cubicBezTo>
                        <a:pt x="5" y="2"/>
                        <a:pt x="1" y="0"/>
                        <a:pt x="0" y="4"/>
                      </a:cubicBezTo>
                      <a:cubicBezTo>
                        <a:pt x="2" y="4"/>
                        <a:pt x="3" y="4"/>
                        <a:pt x="4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59" name="Freeform 767">
                  <a:extLst>
                    <a:ext uri="{FF2B5EF4-FFF2-40B4-BE49-F238E27FC236}">
                      <a16:creationId xmlns:a16="http://schemas.microsoft.com/office/drawing/2014/main" id="{E5BF5E1A-9F54-2549-9E6E-38386F7DC1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93094" y="6732612"/>
                  <a:ext cx="613353" cy="737570"/>
                </a:xfrm>
                <a:custGeom>
                  <a:avLst/>
                  <a:gdLst>
                    <a:gd name="T0" fmla="*/ 5 w 60"/>
                    <a:gd name="T1" fmla="*/ 57 h 68"/>
                    <a:gd name="T2" fmla="*/ 15 w 60"/>
                    <a:gd name="T3" fmla="*/ 57 h 68"/>
                    <a:gd name="T4" fmla="*/ 18 w 60"/>
                    <a:gd name="T5" fmla="*/ 59 h 68"/>
                    <a:gd name="T6" fmla="*/ 21 w 60"/>
                    <a:gd name="T7" fmla="*/ 63 h 68"/>
                    <a:gd name="T8" fmla="*/ 27 w 60"/>
                    <a:gd name="T9" fmla="*/ 64 h 68"/>
                    <a:gd name="T10" fmla="*/ 32 w 60"/>
                    <a:gd name="T11" fmla="*/ 64 h 68"/>
                    <a:gd name="T12" fmla="*/ 35 w 60"/>
                    <a:gd name="T13" fmla="*/ 62 h 68"/>
                    <a:gd name="T14" fmla="*/ 39 w 60"/>
                    <a:gd name="T15" fmla="*/ 62 h 68"/>
                    <a:gd name="T16" fmla="*/ 44 w 60"/>
                    <a:gd name="T17" fmla="*/ 61 h 68"/>
                    <a:gd name="T18" fmla="*/ 53 w 60"/>
                    <a:gd name="T19" fmla="*/ 61 h 68"/>
                    <a:gd name="T20" fmla="*/ 58 w 60"/>
                    <a:gd name="T21" fmla="*/ 61 h 68"/>
                    <a:gd name="T22" fmla="*/ 58 w 60"/>
                    <a:gd name="T23" fmla="*/ 54 h 68"/>
                    <a:gd name="T24" fmla="*/ 56 w 60"/>
                    <a:gd name="T25" fmla="*/ 38 h 68"/>
                    <a:gd name="T26" fmla="*/ 52 w 60"/>
                    <a:gd name="T27" fmla="*/ 12 h 68"/>
                    <a:gd name="T28" fmla="*/ 60 w 60"/>
                    <a:gd name="T29" fmla="*/ 12 h 68"/>
                    <a:gd name="T30" fmla="*/ 43 w 60"/>
                    <a:gd name="T31" fmla="*/ 0 h 68"/>
                    <a:gd name="T32" fmla="*/ 42 w 60"/>
                    <a:gd name="T33" fmla="*/ 7 h 68"/>
                    <a:gd name="T34" fmla="*/ 37 w 60"/>
                    <a:gd name="T35" fmla="*/ 7 h 68"/>
                    <a:gd name="T36" fmla="*/ 29 w 60"/>
                    <a:gd name="T37" fmla="*/ 7 h 68"/>
                    <a:gd name="T38" fmla="*/ 26 w 60"/>
                    <a:gd name="T39" fmla="*/ 7 h 68"/>
                    <a:gd name="T40" fmla="*/ 26 w 60"/>
                    <a:gd name="T41" fmla="*/ 12 h 68"/>
                    <a:gd name="T42" fmla="*/ 26 w 60"/>
                    <a:gd name="T43" fmla="*/ 19 h 68"/>
                    <a:gd name="T44" fmla="*/ 20 w 60"/>
                    <a:gd name="T45" fmla="*/ 25 h 68"/>
                    <a:gd name="T46" fmla="*/ 20 w 60"/>
                    <a:gd name="T47" fmla="*/ 32 h 68"/>
                    <a:gd name="T48" fmla="*/ 16 w 60"/>
                    <a:gd name="T49" fmla="*/ 32 h 68"/>
                    <a:gd name="T50" fmla="*/ 3 w 60"/>
                    <a:gd name="T51" fmla="*/ 32 h 68"/>
                    <a:gd name="T52" fmla="*/ 1 w 60"/>
                    <a:gd name="T53" fmla="*/ 33 h 68"/>
                    <a:gd name="T54" fmla="*/ 4 w 60"/>
                    <a:gd name="T55" fmla="*/ 36 h 68"/>
                    <a:gd name="T56" fmla="*/ 3 w 60"/>
                    <a:gd name="T57" fmla="*/ 41 h 68"/>
                    <a:gd name="T58" fmla="*/ 6 w 60"/>
                    <a:gd name="T59" fmla="*/ 48 h 68"/>
                    <a:gd name="T60" fmla="*/ 3 w 60"/>
                    <a:gd name="T61" fmla="*/ 58 h 68"/>
                    <a:gd name="T62" fmla="*/ 5 w 60"/>
                    <a:gd name="T63" fmla="*/ 5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0" h="68">
                      <a:moveTo>
                        <a:pt x="5" y="57"/>
                      </a:moveTo>
                      <a:cubicBezTo>
                        <a:pt x="7" y="57"/>
                        <a:pt x="13" y="55"/>
                        <a:pt x="15" y="57"/>
                      </a:cubicBezTo>
                      <a:cubicBezTo>
                        <a:pt x="16" y="58"/>
                        <a:pt x="17" y="58"/>
                        <a:pt x="18" y="59"/>
                      </a:cubicBezTo>
                      <a:cubicBezTo>
                        <a:pt x="19" y="61"/>
                        <a:pt x="20" y="62"/>
                        <a:pt x="21" y="63"/>
                      </a:cubicBezTo>
                      <a:cubicBezTo>
                        <a:pt x="22" y="64"/>
                        <a:pt x="26" y="68"/>
                        <a:pt x="27" y="64"/>
                      </a:cubicBezTo>
                      <a:cubicBezTo>
                        <a:pt x="28" y="58"/>
                        <a:pt x="30" y="65"/>
                        <a:pt x="32" y="64"/>
                      </a:cubicBezTo>
                      <a:cubicBezTo>
                        <a:pt x="33" y="62"/>
                        <a:pt x="33" y="62"/>
                        <a:pt x="35" y="62"/>
                      </a:cubicBezTo>
                      <a:cubicBezTo>
                        <a:pt x="37" y="62"/>
                        <a:pt x="38" y="62"/>
                        <a:pt x="39" y="62"/>
                      </a:cubicBezTo>
                      <a:cubicBezTo>
                        <a:pt x="41" y="61"/>
                        <a:pt x="43" y="61"/>
                        <a:pt x="44" y="61"/>
                      </a:cubicBezTo>
                      <a:cubicBezTo>
                        <a:pt x="47" y="61"/>
                        <a:pt x="50" y="61"/>
                        <a:pt x="53" y="61"/>
                      </a:cubicBezTo>
                      <a:cubicBezTo>
                        <a:pt x="54" y="61"/>
                        <a:pt x="57" y="62"/>
                        <a:pt x="58" y="61"/>
                      </a:cubicBezTo>
                      <a:cubicBezTo>
                        <a:pt x="59" y="61"/>
                        <a:pt x="58" y="55"/>
                        <a:pt x="58" y="54"/>
                      </a:cubicBezTo>
                      <a:cubicBezTo>
                        <a:pt x="57" y="48"/>
                        <a:pt x="56" y="43"/>
                        <a:pt x="56" y="38"/>
                      </a:cubicBezTo>
                      <a:cubicBezTo>
                        <a:pt x="55" y="29"/>
                        <a:pt x="53" y="21"/>
                        <a:pt x="52" y="12"/>
                      </a:cubicBezTo>
                      <a:cubicBezTo>
                        <a:pt x="55" y="12"/>
                        <a:pt x="58" y="12"/>
                        <a:pt x="60" y="12"/>
                      </a:cubicBezTo>
                      <a:cubicBezTo>
                        <a:pt x="54" y="8"/>
                        <a:pt x="48" y="4"/>
                        <a:pt x="43" y="0"/>
                      </a:cubicBezTo>
                      <a:cubicBezTo>
                        <a:pt x="43" y="1"/>
                        <a:pt x="43" y="7"/>
                        <a:pt x="42" y="7"/>
                      </a:cubicBezTo>
                      <a:cubicBezTo>
                        <a:pt x="41" y="7"/>
                        <a:pt x="39" y="7"/>
                        <a:pt x="37" y="7"/>
                      </a:cubicBezTo>
                      <a:cubicBezTo>
                        <a:pt x="35" y="7"/>
                        <a:pt x="32" y="7"/>
                        <a:pt x="29" y="7"/>
                      </a:cubicBezTo>
                      <a:cubicBezTo>
                        <a:pt x="29" y="7"/>
                        <a:pt x="26" y="7"/>
                        <a:pt x="26" y="7"/>
                      </a:cubicBezTo>
                      <a:cubicBezTo>
                        <a:pt x="25" y="8"/>
                        <a:pt x="26" y="11"/>
                        <a:pt x="26" y="12"/>
                      </a:cubicBezTo>
                      <a:cubicBezTo>
                        <a:pt x="26" y="14"/>
                        <a:pt x="26" y="17"/>
                        <a:pt x="26" y="19"/>
                      </a:cubicBezTo>
                      <a:cubicBezTo>
                        <a:pt x="26" y="22"/>
                        <a:pt x="20" y="21"/>
                        <a:pt x="20" y="25"/>
                      </a:cubicBezTo>
                      <a:cubicBezTo>
                        <a:pt x="20" y="26"/>
                        <a:pt x="21" y="31"/>
                        <a:pt x="20" y="32"/>
                      </a:cubicBezTo>
                      <a:cubicBezTo>
                        <a:pt x="20" y="32"/>
                        <a:pt x="17" y="32"/>
                        <a:pt x="16" y="32"/>
                      </a:cubicBezTo>
                      <a:cubicBezTo>
                        <a:pt x="12" y="32"/>
                        <a:pt x="7" y="32"/>
                        <a:pt x="3" y="32"/>
                      </a:cubicBezTo>
                      <a:cubicBezTo>
                        <a:pt x="2" y="32"/>
                        <a:pt x="0" y="31"/>
                        <a:pt x="1" y="33"/>
                      </a:cubicBezTo>
                      <a:cubicBezTo>
                        <a:pt x="2" y="34"/>
                        <a:pt x="3" y="35"/>
                        <a:pt x="4" y="36"/>
                      </a:cubicBezTo>
                      <a:cubicBezTo>
                        <a:pt x="5" y="38"/>
                        <a:pt x="4" y="40"/>
                        <a:pt x="3" y="41"/>
                      </a:cubicBezTo>
                      <a:cubicBezTo>
                        <a:pt x="3" y="44"/>
                        <a:pt x="6" y="45"/>
                        <a:pt x="6" y="48"/>
                      </a:cubicBezTo>
                      <a:cubicBezTo>
                        <a:pt x="7" y="51"/>
                        <a:pt x="4" y="55"/>
                        <a:pt x="3" y="58"/>
                      </a:cubicBezTo>
                      <a:cubicBezTo>
                        <a:pt x="4" y="58"/>
                        <a:pt x="4" y="57"/>
                        <a:pt x="5" y="5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0" name="Freeform 768">
                  <a:extLst>
                    <a:ext uri="{FF2B5EF4-FFF2-40B4-BE49-F238E27FC236}">
                      <a16:creationId xmlns:a16="http://schemas.microsoft.com/office/drawing/2014/main" id="{50572C3A-04D8-774A-8FC4-D1CCA6A9C0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93094" y="7341107"/>
                  <a:ext cx="296221" cy="247091"/>
                </a:xfrm>
                <a:custGeom>
                  <a:avLst/>
                  <a:gdLst>
                    <a:gd name="T0" fmla="*/ 8 w 29"/>
                    <a:gd name="T1" fmla="*/ 22 h 23"/>
                    <a:gd name="T2" fmla="*/ 10 w 29"/>
                    <a:gd name="T3" fmla="*/ 21 h 23"/>
                    <a:gd name="T4" fmla="*/ 15 w 29"/>
                    <a:gd name="T5" fmla="*/ 21 h 23"/>
                    <a:gd name="T6" fmla="*/ 23 w 29"/>
                    <a:gd name="T7" fmla="*/ 21 h 23"/>
                    <a:gd name="T8" fmla="*/ 27 w 29"/>
                    <a:gd name="T9" fmla="*/ 22 h 23"/>
                    <a:gd name="T10" fmla="*/ 29 w 29"/>
                    <a:gd name="T11" fmla="*/ 19 h 23"/>
                    <a:gd name="T12" fmla="*/ 25 w 29"/>
                    <a:gd name="T13" fmla="*/ 14 h 23"/>
                    <a:gd name="T14" fmla="*/ 25 w 29"/>
                    <a:gd name="T15" fmla="*/ 10 h 23"/>
                    <a:gd name="T16" fmla="*/ 19 w 29"/>
                    <a:gd name="T17" fmla="*/ 4 h 23"/>
                    <a:gd name="T18" fmla="*/ 9 w 29"/>
                    <a:gd name="T19" fmla="*/ 1 h 23"/>
                    <a:gd name="T20" fmla="*/ 5 w 29"/>
                    <a:gd name="T21" fmla="*/ 1 h 23"/>
                    <a:gd name="T22" fmla="*/ 2 w 29"/>
                    <a:gd name="T23" fmla="*/ 6 h 23"/>
                    <a:gd name="T24" fmla="*/ 1 w 29"/>
                    <a:gd name="T25" fmla="*/ 10 h 23"/>
                    <a:gd name="T26" fmla="*/ 2 w 29"/>
                    <a:gd name="T27" fmla="*/ 12 h 23"/>
                    <a:gd name="T28" fmla="*/ 2 w 29"/>
                    <a:gd name="T29" fmla="*/ 14 h 23"/>
                    <a:gd name="T30" fmla="*/ 4 w 29"/>
                    <a:gd name="T31" fmla="*/ 15 h 23"/>
                    <a:gd name="T32" fmla="*/ 9 w 29"/>
                    <a:gd name="T33" fmla="*/ 15 h 23"/>
                    <a:gd name="T34" fmla="*/ 10 w 29"/>
                    <a:gd name="T35" fmla="*/ 14 h 23"/>
                    <a:gd name="T36" fmla="*/ 17 w 29"/>
                    <a:gd name="T37" fmla="*/ 16 h 23"/>
                    <a:gd name="T38" fmla="*/ 11 w 29"/>
                    <a:gd name="T39" fmla="*/ 17 h 23"/>
                    <a:gd name="T40" fmla="*/ 6 w 29"/>
                    <a:gd name="T41" fmla="*/ 18 h 23"/>
                    <a:gd name="T42" fmla="*/ 3 w 29"/>
                    <a:gd name="T43" fmla="*/ 21 h 23"/>
                    <a:gd name="T44" fmla="*/ 5 w 29"/>
                    <a:gd name="T45" fmla="*/ 21 h 23"/>
                    <a:gd name="T46" fmla="*/ 8 w 29"/>
                    <a:gd name="T47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9" h="23">
                      <a:moveTo>
                        <a:pt x="8" y="22"/>
                      </a:moveTo>
                      <a:cubicBezTo>
                        <a:pt x="9" y="22"/>
                        <a:pt x="9" y="21"/>
                        <a:pt x="10" y="21"/>
                      </a:cubicBezTo>
                      <a:cubicBezTo>
                        <a:pt x="12" y="21"/>
                        <a:pt x="13" y="21"/>
                        <a:pt x="15" y="21"/>
                      </a:cubicBezTo>
                      <a:cubicBezTo>
                        <a:pt x="17" y="21"/>
                        <a:pt x="20" y="20"/>
                        <a:pt x="23" y="21"/>
                      </a:cubicBezTo>
                      <a:cubicBezTo>
                        <a:pt x="24" y="22"/>
                        <a:pt x="25" y="23"/>
                        <a:pt x="27" y="22"/>
                      </a:cubicBezTo>
                      <a:cubicBezTo>
                        <a:pt x="29" y="22"/>
                        <a:pt x="29" y="21"/>
                        <a:pt x="29" y="19"/>
                      </a:cubicBezTo>
                      <a:cubicBezTo>
                        <a:pt x="29" y="17"/>
                        <a:pt x="25" y="16"/>
                        <a:pt x="25" y="14"/>
                      </a:cubicBezTo>
                      <a:cubicBezTo>
                        <a:pt x="25" y="14"/>
                        <a:pt x="25" y="10"/>
                        <a:pt x="25" y="10"/>
                      </a:cubicBezTo>
                      <a:cubicBezTo>
                        <a:pt x="24" y="10"/>
                        <a:pt x="20" y="5"/>
                        <a:pt x="19" y="4"/>
                      </a:cubicBezTo>
                      <a:cubicBezTo>
                        <a:pt x="16" y="1"/>
                        <a:pt x="13" y="0"/>
                        <a:pt x="9" y="1"/>
                      </a:cubicBezTo>
                      <a:cubicBezTo>
                        <a:pt x="8" y="1"/>
                        <a:pt x="5" y="0"/>
                        <a:pt x="5" y="1"/>
                      </a:cubicBezTo>
                      <a:cubicBezTo>
                        <a:pt x="4" y="2"/>
                        <a:pt x="2" y="4"/>
                        <a:pt x="2" y="6"/>
                      </a:cubicBezTo>
                      <a:cubicBezTo>
                        <a:pt x="3" y="8"/>
                        <a:pt x="3" y="9"/>
                        <a:pt x="1" y="10"/>
                      </a:cubicBezTo>
                      <a:cubicBezTo>
                        <a:pt x="0" y="10"/>
                        <a:pt x="3" y="12"/>
                        <a:pt x="2" y="12"/>
                      </a:cubicBezTo>
                      <a:cubicBezTo>
                        <a:pt x="4" y="13"/>
                        <a:pt x="2" y="13"/>
                        <a:pt x="2" y="14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4" y="16"/>
                        <a:pt x="8" y="15"/>
                        <a:pt x="9" y="15"/>
                      </a:cubicBezTo>
                      <a:cubicBezTo>
                        <a:pt x="10" y="15"/>
                        <a:pt x="10" y="14"/>
                        <a:pt x="10" y="14"/>
                      </a:cubicBezTo>
                      <a:cubicBezTo>
                        <a:pt x="11" y="14"/>
                        <a:pt x="17" y="17"/>
                        <a:pt x="17" y="16"/>
                      </a:cubicBezTo>
                      <a:cubicBezTo>
                        <a:pt x="16" y="18"/>
                        <a:pt x="12" y="17"/>
                        <a:pt x="11" y="17"/>
                      </a:cubicBezTo>
                      <a:cubicBezTo>
                        <a:pt x="9" y="16"/>
                        <a:pt x="8" y="18"/>
                        <a:pt x="6" y="18"/>
                      </a:cubicBezTo>
                      <a:cubicBezTo>
                        <a:pt x="3" y="18"/>
                        <a:pt x="1" y="18"/>
                        <a:pt x="3" y="21"/>
                      </a:cubicBezTo>
                      <a:cubicBezTo>
                        <a:pt x="3" y="22"/>
                        <a:pt x="4" y="21"/>
                        <a:pt x="5" y="21"/>
                      </a:cubicBezTo>
                      <a:cubicBezTo>
                        <a:pt x="6" y="21"/>
                        <a:pt x="7" y="22"/>
                        <a:pt x="8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1" name="Freeform 769">
                  <a:extLst>
                    <a:ext uri="{FF2B5EF4-FFF2-40B4-BE49-F238E27FC236}">
                      <a16:creationId xmlns:a16="http://schemas.microsoft.com/office/drawing/2014/main" id="{E72D0E07-5CF0-2B48-85FC-4AD3A2F89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50983" y="6854309"/>
                  <a:ext cx="857301" cy="844522"/>
                </a:xfrm>
                <a:custGeom>
                  <a:avLst/>
                  <a:gdLst>
                    <a:gd name="T0" fmla="*/ 27 w 84"/>
                    <a:gd name="T1" fmla="*/ 1 h 78"/>
                    <a:gd name="T2" fmla="*/ 33 w 84"/>
                    <a:gd name="T3" fmla="*/ 45 h 78"/>
                    <a:gd name="T4" fmla="*/ 32 w 84"/>
                    <a:gd name="T5" fmla="*/ 50 h 78"/>
                    <a:gd name="T6" fmla="*/ 19 w 84"/>
                    <a:gd name="T7" fmla="*/ 50 h 78"/>
                    <a:gd name="T8" fmla="*/ 15 w 84"/>
                    <a:gd name="T9" fmla="*/ 50 h 78"/>
                    <a:gd name="T10" fmla="*/ 12 w 84"/>
                    <a:gd name="T11" fmla="*/ 51 h 78"/>
                    <a:gd name="T12" fmla="*/ 8 w 84"/>
                    <a:gd name="T13" fmla="*/ 51 h 78"/>
                    <a:gd name="T14" fmla="*/ 6 w 84"/>
                    <a:gd name="T15" fmla="*/ 52 h 78"/>
                    <a:gd name="T16" fmla="*/ 3 w 84"/>
                    <a:gd name="T17" fmla="*/ 50 h 78"/>
                    <a:gd name="T18" fmla="*/ 0 w 84"/>
                    <a:gd name="T19" fmla="*/ 55 h 78"/>
                    <a:gd name="T20" fmla="*/ 0 w 84"/>
                    <a:gd name="T21" fmla="*/ 59 h 78"/>
                    <a:gd name="T22" fmla="*/ 3 w 84"/>
                    <a:gd name="T23" fmla="*/ 63 h 78"/>
                    <a:gd name="T24" fmla="*/ 4 w 84"/>
                    <a:gd name="T25" fmla="*/ 67 h 78"/>
                    <a:gd name="T26" fmla="*/ 7 w 84"/>
                    <a:gd name="T27" fmla="*/ 68 h 78"/>
                    <a:gd name="T28" fmla="*/ 11 w 84"/>
                    <a:gd name="T29" fmla="*/ 68 h 78"/>
                    <a:gd name="T30" fmla="*/ 15 w 84"/>
                    <a:gd name="T31" fmla="*/ 66 h 78"/>
                    <a:gd name="T32" fmla="*/ 20 w 84"/>
                    <a:gd name="T33" fmla="*/ 75 h 78"/>
                    <a:gd name="T34" fmla="*/ 20 w 84"/>
                    <a:gd name="T35" fmla="*/ 77 h 78"/>
                    <a:gd name="T36" fmla="*/ 23 w 84"/>
                    <a:gd name="T37" fmla="*/ 77 h 78"/>
                    <a:gd name="T38" fmla="*/ 27 w 84"/>
                    <a:gd name="T39" fmla="*/ 77 h 78"/>
                    <a:gd name="T40" fmla="*/ 30 w 84"/>
                    <a:gd name="T41" fmla="*/ 77 h 78"/>
                    <a:gd name="T42" fmla="*/ 35 w 84"/>
                    <a:gd name="T43" fmla="*/ 71 h 78"/>
                    <a:gd name="T44" fmla="*/ 35 w 84"/>
                    <a:gd name="T45" fmla="*/ 69 h 78"/>
                    <a:gd name="T46" fmla="*/ 39 w 84"/>
                    <a:gd name="T47" fmla="*/ 67 h 78"/>
                    <a:gd name="T48" fmla="*/ 40 w 84"/>
                    <a:gd name="T49" fmla="*/ 63 h 78"/>
                    <a:gd name="T50" fmla="*/ 42 w 84"/>
                    <a:gd name="T51" fmla="*/ 62 h 78"/>
                    <a:gd name="T52" fmla="*/ 49 w 84"/>
                    <a:gd name="T53" fmla="*/ 57 h 78"/>
                    <a:gd name="T54" fmla="*/ 51 w 84"/>
                    <a:gd name="T55" fmla="*/ 57 h 78"/>
                    <a:gd name="T56" fmla="*/ 52 w 84"/>
                    <a:gd name="T57" fmla="*/ 56 h 78"/>
                    <a:gd name="T58" fmla="*/ 55 w 84"/>
                    <a:gd name="T59" fmla="*/ 54 h 78"/>
                    <a:gd name="T60" fmla="*/ 65 w 84"/>
                    <a:gd name="T61" fmla="*/ 53 h 78"/>
                    <a:gd name="T62" fmla="*/ 70 w 84"/>
                    <a:gd name="T63" fmla="*/ 52 h 78"/>
                    <a:gd name="T64" fmla="*/ 78 w 84"/>
                    <a:gd name="T65" fmla="*/ 51 h 78"/>
                    <a:gd name="T66" fmla="*/ 82 w 84"/>
                    <a:gd name="T67" fmla="*/ 31 h 78"/>
                    <a:gd name="T68" fmla="*/ 77 w 84"/>
                    <a:gd name="T69" fmla="*/ 32 h 78"/>
                    <a:gd name="T70" fmla="*/ 77 w 84"/>
                    <a:gd name="T71" fmla="*/ 28 h 78"/>
                    <a:gd name="T72" fmla="*/ 70 w 84"/>
                    <a:gd name="T73" fmla="*/ 26 h 78"/>
                    <a:gd name="T74" fmla="*/ 66 w 84"/>
                    <a:gd name="T75" fmla="*/ 22 h 78"/>
                    <a:gd name="T76" fmla="*/ 63 w 84"/>
                    <a:gd name="T77" fmla="*/ 20 h 78"/>
                    <a:gd name="T78" fmla="*/ 56 w 84"/>
                    <a:gd name="T79" fmla="*/ 14 h 78"/>
                    <a:gd name="T80" fmla="*/ 39 w 84"/>
                    <a:gd name="T81" fmla="*/ 3 h 78"/>
                    <a:gd name="T82" fmla="*/ 35 w 84"/>
                    <a:gd name="T83" fmla="*/ 1 h 78"/>
                    <a:gd name="T84" fmla="*/ 27 w 84"/>
                    <a:gd name="T85" fmla="*/ 1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4" h="78">
                      <a:moveTo>
                        <a:pt x="27" y="1"/>
                      </a:moveTo>
                      <a:cubicBezTo>
                        <a:pt x="29" y="16"/>
                        <a:pt x="31" y="31"/>
                        <a:pt x="33" y="45"/>
                      </a:cubicBezTo>
                      <a:cubicBezTo>
                        <a:pt x="33" y="47"/>
                        <a:pt x="35" y="50"/>
                        <a:pt x="32" y="50"/>
                      </a:cubicBezTo>
                      <a:cubicBezTo>
                        <a:pt x="28" y="50"/>
                        <a:pt x="23" y="50"/>
                        <a:pt x="19" y="50"/>
                      </a:cubicBezTo>
                      <a:cubicBezTo>
                        <a:pt x="17" y="50"/>
                        <a:pt x="16" y="50"/>
                        <a:pt x="15" y="50"/>
                      </a:cubicBezTo>
                      <a:cubicBezTo>
                        <a:pt x="14" y="50"/>
                        <a:pt x="13" y="51"/>
                        <a:pt x="12" y="51"/>
                      </a:cubicBezTo>
                      <a:cubicBezTo>
                        <a:pt x="11" y="52"/>
                        <a:pt x="10" y="51"/>
                        <a:pt x="8" y="51"/>
                      </a:cubicBezTo>
                      <a:cubicBezTo>
                        <a:pt x="7" y="51"/>
                        <a:pt x="7" y="53"/>
                        <a:pt x="6" y="52"/>
                      </a:cubicBezTo>
                      <a:cubicBezTo>
                        <a:pt x="5" y="52"/>
                        <a:pt x="4" y="50"/>
                        <a:pt x="3" y="50"/>
                      </a:cubicBezTo>
                      <a:cubicBezTo>
                        <a:pt x="2" y="50"/>
                        <a:pt x="2" y="56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0" y="61"/>
                        <a:pt x="2" y="61"/>
                        <a:pt x="3" y="63"/>
                      </a:cubicBezTo>
                      <a:cubicBezTo>
                        <a:pt x="4" y="64"/>
                        <a:pt x="3" y="66"/>
                        <a:pt x="4" y="67"/>
                      </a:cubicBezTo>
                      <a:cubicBezTo>
                        <a:pt x="5" y="69"/>
                        <a:pt x="6" y="67"/>
                        <a:pt x="7" y="68"/>
                      </a:cubicBezTo>
                      <a:cubicBezTo>
                        <a:pt x="7" y="69"/>
                        <a:pt x="10" y="68"/>
                        <a:pt x="11" y="68"/>
                      </a:cubicBezTo>
                      <a:cubicBezTo>
                        <a:pt x="12" y="68"/>
                        <a:pt x="14" y="66"/>
                        <a:pt x="15" y="66"/>
                      </a:cubicBezTo>
                      <a:cubicBezTo>
                        <a:pt x="17" y="68"/>
                        <a:pt x="18" y="73"/>
                        <a:pt x="20" y="75"/>
                      </a:cubicBezTo>
                      <a:cubicBezTo>
                        <a:pt x="20" y="75"/>
                        <a:pt x="19" y="77"/>
                        <a:pt x="20" y="77"/>
                      </a:cubicBezTo>
                      <a:cubicBezTo>
                        <a:pt x="21" y="78"/>
                        <a:pt x="22" y="76"/>
                        <a:pt x="23" y="77"/>
                      </a:cubicBezTo>
                      <a:cubicBezTo>
                        <a:pt x="24" y="78"/>
                        <a:pt x="26" y="78"/>
                        <a:pt x="27" y="77"/>
                      </a:cubicBezTo>
                      <a:cubicBezTo>
                        <a:pt x="29" y="75"/>
                        <a:pt x="29" y="77"/>
                        <a:pt x="30" y="77"/>
                      </a:cubicBezTo>
                      <a:cubicBezTo>
                        <a:pt x="33" y="77"/>
                        <a:pt x="35" y="73"/>
                        <a:pt x="35" y="71"/>
                      </a:cubicBezTo>
                      <a:cubicBezTo>
                        <a:pt x="35" y="70"/>
                        <a:pt x="33" y="70"/>
                        <a:pt x="35" y="69"/>
                      </a:cubicBezTo>
                      <a:cubicBezTo>
                        <a:pt x="36" y="68"/>
                        <a:pt x="38" y="69"/>
                        <a:pt x="39" y="67"/>
                      </a:cubicBezTo>
                      <a:cubicBezTo>
                        <a:pt x="39" y="66"/>
                        <a:pt x="40" y="64"/>
                        <a:pt x="40" y="63"/>
                      </a:cubicBezTo>
                      <a:cubicBezTo>
                        <a:pt x="41" y="61"/>
                        <a:pt x="41" y="60"/>
                        <a:pt x="42" y="62"/>
                      </a:cubicBezTo>
                      <a:cubicBezTo>
                        <a:pt x="45" y="64"/>
                        <a:pt x="47" y="56"/>
                        <a:pt x="49" y="57"/>
                      </a:cubicBezTo>
                      <a:cubicBezTo>
                        <a:pt x="50" y="57"/>
                        <a:pt x="50" y="57"/>
                        <a:pt x="51" y="57"/>
                      </a:cubicBezTo>
                      <a:cubicBezTo>
                        <a:pt x="51" y="57"/>
                        <a:pt x="52" y="56"/>
                        <a:pt x="52" y="56"/>
                      </a:cubicBezTo>
                      <a:cubicBezTo>
                        <a:pt x="53" y="55"/>
                        <a:pt x="54" y="55"/>
                        <a:pt x="55" y="54"/>
                      </a:cubicBezTo>
                      <a:cubicBezTo>
                        <a:pt x="58" y="51"/>
                        <a:pt x="61" y="54"/>
                        <a:pt x="65" y="53"/>
                      </a:cubicBezTo>
                      <a:cubicBezTo>
                        <a:pt x="67" y="53"/>
                        <a:pt x="68" y="52"/>
                        <a:pt x="70" y="52"/>
                      </a:cubicBezTo>
                      <a:cubicBezTo>
                        <a:pt x="73" y="52"/>
                        <a:pt x="76" y="52"/>
                        <a:pt x="78" y="51"/>
                      </a:cubicBezTo>
                      <a:cubicBezTo>
                        <a:pt x="84" y="49"/>
                        <a:pt x="82" y="36"/>
                        <a:pt x="82" y="31"/>
                      </a:cubicBezTo>
                      <a:cubicBezTo>
                        <a:pt x="81" y="32"/>
                        <a:pt x="78" y="34"/>
                        <a:pt x="77" y="32"/>
                      </a:cubicBezTo>
                      <a:cubicBezTo>
                        <a:pt x="76" y="31"/>
                        <a:pt x="78" y="29"/>
                        <a:pt x="77" y="28"/>
                      </a:cubicBezTo>
                      <a:cubicBezTo>
                        <a:pt x="76" y="26"/>
                        <a:pt x="72" y="27"/>
                        <a:pt x="70" y="26"/>
                      </a:cubicBezTo>
                      <a:cubicBezTo>
                        <a:pt x="68" y="26"/>
                        <a:pt x="67" y="23"/>
                        <a:pt x="66" y="22"/>
                      </a:cubicBezTo>
                      <a:cubicBezTo>
                        <a:pt x="66" y="21"/>
                        <a:pt x="65" y="20"/>
                        <a:pt x="63" y="20"/>
                      </a:cubicBezTo>
                      <a:cubicBezTo>
                        <a:pt x="61" y="18"/>
                        <a:pt x="58" y="16"/>
                        <a:pt x="56" y="14"/>
                      </a:cubicBezTo>
                      <a:cubicBezTo>
                        <a:pt x="50" y="11"/>
                        <a:pt x="44" y="7"/>
                        <a:pt x="39" y="3"/>
                      </a:cubicBezTo>
                      <a:cubicBezTo>
                        <a:pt x="38" y="3"/>
                        <a:pt x="36" y="1"/>
                        <a:pt x="35" y="1"/>
                      </a:cubicBezTo>
                      <a:cubicBezTo>
                        <a:pt x="33" y="0"/>
                        <a:pt x="30" y="1"/>
                        <a:pt x="2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2" name="Freeform 770">
                  <a:extLst>
                    <a:ext uri="{FF2B5EF4-FFF2-40B4-BE49-F238E27FC236}">
                      <a16:creationId xmlns:a16="http://schemas.microsoft.com/office/drawing/2014/main" id="{D1D03387-ADB7-5F46-A64F-FF18AE6DCB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87562" y="6463395"/>
                  <a:ext cx="564564" cy="582683"/>
                </a:xfrm>
                <a:custGeom>
                  <a:avLst/>
                  <a:gdLst>
                    <a:gd name="T0" fmla="*/ 45 w 55"/>
                    <a:gd name="T1" fmla="*/ 54 h 54"/>
                    <a:gd name="T2" fmla="*/ 48 w 55"/>
                    <a:gd name="T3" fmla="*/ 51 h 54"/>
                    <a:gd name="T4" fmla="*/ 51 w 55"/>
                    <a:gd name="T5" fmla="*/ 48 h 54"/>
                    <a:gd name="T6" fmla="*/ 54 w 55"/>
                    <a:gd name="T7" fmla="*/ 44 h 54"/>
                    <a:gd name="T8" fmla="*/ 55 w 55"/>
                    <a:gd name="T9" fmla="*/ 42 h 54"/>
                    <a:gd name="T10" fmla="*/ 50 w 55"/>
                    <a:gd name="T11" fmla="*/ 36 h 54"/>
                    <a:gd name="T12" fmla="*/ 45 w 55"/>
                    <a:gd name="T13" fmla="*/ 25 h 54"/>
                    <a:gd name="T14" fmla="*/ 40 w 55"/>
                    <a:gd name="T15" fmla="*/ 16 h 54"/>
                    <a:gd name="T16" fmla="*/ 38 w 55"/>
                    <a:gd name="T17" fmla="*/ 8 h 54"/>
                    <a:gd name="T18" fmla="*/ 47 w 55"/>
                    <a:gd name="T19" fmla="*/ 22 h 54"/>
                    <a:gd name="T20" fmla="*/ 49 w 55"/>
                    <a:gd name="T21" fmla="*/ 19 h 54"/>
                    <a:gd name="T22" fmla="*/ 48 w 55"/>
                    <a:gd name="T23" fmla="*/ 14 h 54"/>
                    <a:gd name="T24" fmla="*/ 47 w 55"/>
                    <a:gd name="T25" fmla="*/ 2 h 54"/>
                    <a:gd name="T26" fmla="*/ 38 w 55"/>
                    <a:gd name="T27" fmla="*/ 2 h 54"/>
                    <a:gd name="T28" fmla="*/ 25 w 55"/>
                    <a:gd name="T29" fmla="*/ 3 h 54"/>
                    <a:gd name="T30" fmla="*/ 16 w 55"/>
                    <a:gd name="T31" fmla="*/ 3 h 54"/>
                    <a:gd name="T32" fmla="*/ 4 w 55"/>
                    <a:gd name="T33" fmla="*/ 1 h 54"/>
                    <a:gd name="T34" fmla="*/ 3 w 55"/>
                    <a:gd name="T35" fmla="*/ 0 h 54"/>
                    <a:gd name="T36" fmla="*/ 1 w 55"/>
                    <a:gd name="T37" fmla="*/ 3 h 54"/>
                    <a:gd name="T38" fmla="*/ 2 w 55"/>
                    <a:gd name="T39" fmla="*/ 7 h 54"/>
                    <a:gd name="T40" fmla="*/ 1 w 55"/>
                    <a:gd name="T41" fmla="*/ 11 h 54"/>
                    <a:gd name="T42" fmla="*/ 2 w 55"/>
                    <a:gd name="T43" fmla="*/ 13 h 54"/>
                    <a:gd name="T44" fmla="*/ 2 w 55"/>
                    <a:gd name="T45" fmla="*/ 25 h 54"/>
                    <a:gd name="T46" fmla="*/ 2 w 55"/>
                    <a:gd name="T47" fmla="*/ 52 h 54"/>
                    <a:gd name="T48" fmla="*/ 34 w 55"/>
                    <a:gd name="T49" fmla="*/ 52 h 54"/>
                    <a:gd name="T50" fmla="*/ 40 w 55"/>
                    <a:gd name="T51" fmla="*/ 52 h 54"/>
                    <a:gd name="T52" fmla="*/ 45 w 55"/>
                    <a:gd name="T53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54">
                      <a:moveTo>
                        <a:pt x="45" y="54"/>
                      </a:moveTo>
                      <a:cubicBezTo>
                        <a:pt x="46" y="54"/>
                        <a:pt x="46" y="51"/>
                        <a:pt x="48" y="51"/>
                      </a:cubicBezTo>
                      <a:cubicBezTo>
                        <a:pt x="51" y="51"/>
                        <a:pt x="49" y="49"/>
                        <a:pt x="51" y="48"/>
                      </a:cubicBezTo>
                      <a:cubicBezTo>
                        <a:pt x="54" y="47"/>
                        <a:pt x="54" y="47"/>
                        <a:pt x="54" y="44"/>
                      </a:cubicBezTo>
                      <a:cubicBezTo>
                        <a:pt x="53" y="42"/>
                        <a:pt x="53" y="42"/>
                        <a:pt x="55" y="42"/>
                      </a:cubicBezTo>
                      <a:cubicBezTo>
                        <a:pt x="54" y="42"/>
                        <a:pt x="51" y="37"/>
                        <a:pt x="50" y="36"/>
                      </a:cubicBezTo>
                      <a:cubicBezTo>
                        <a:pt x="49" y="32"/>
                        <a:pt x="47" y="28"/>
                        <a:pt x="45" y="25"/>
                      </a:cubicBezTo>
                      <a:cubicBezTo>
                        <a:pt x="43" y="22"/>
                        <a:pt x="42" y="18"/>
                        <a:pt x="40" y="16"/>
                      </a:cubicBezTo>
                      <a:cubicBezTo>
                        <a:pt x="39" y="15"/>
                        <a:pt x="37" y="9"/>
                        <a:pt x="38" y="8"/>
                      </a:cubicBezTo>
                      <a:cubicBezTo>
                        <a:pt x="38" y="8"/>
                        <a:pt x="46" y="22"/>
                        <a:pt x="47" y="22"/>
                      </a:cubicBezTo>
                      <a:cubicBezTo>
                        <a:pt x="48" y="22"/>
                        <a:pt x="49" y="19"/>
                        <a:pt x="49" y="19"/>
                      </a:cubicBezTo>
                      <a:cubicBezTo>
                        <a:pt x="49" y="17"/>
                        <a:pt x="49" y="15"/>
                        <a:pt x="48" y="14"/>
                      </a:cubicBezTo>
                      <a:cubicBezTo>
                        <a:pt x="48" y="10"/>
                        <a:pt x="47" y="6"/>
                        <a:pt x="47" y="2"/>
                      </a:cubicBezTo>
                      <a:cubicBezTo>
                        <a:pt x="45" y="4"/>
                        <a:pt x="40" y="4"/>
                        <a:pt x="38" y="2"/>
                      </a:cubicBezTo>
                      <a:cubicBezTo>
                        <a:pt x="34" y="0"/>
                        <a:pt x="29" y="1"/>
                        <a:pt x="25" y="3"/>
                      </a:cubicBezTo>
                      <a:cubicBezTo>
                        <a:pt x="22" y="5"/>
                        <a:pt x="19" y="4"/>
                        <a:pt x="16" y="3"/>
                      </a:cubicBezTo>
                      <a:cubicBezTo>
                        <a:pt x="12" y="2"/>
                        <a:pt x="8" y="2"/>
                        <a:pt x="4" y="1"/>
                      </a:cubicBezTo>
                      <a:cubicBezTo>
                        <a:pt x="4" y="1"/>
                        <a:pt x="3" y="0"/>
                        <a:pt x="3" y="0"/>
                      </a:cubicBezTo>
                      <a:cubicBezTo>
                        <a:pt x="2" y="1"/>
                        <a:pt x="2" y="2"/>
                        <a:pt x="1" y="3"/>
                      </a:cubicBezTo>
                      <a:cubicBezTo>
                        <a:pt x="0" y="4"/>
                        <a:pt x="3" y="5"/>
                        <a:pt x="2" y="7"/>
                      </a:cubicBezTo>
                      <a:cubicBezTo>
                        <a:pt x="1" y="8"/>
                        <a:pt x="1" y="9"/>
                        <a:pt x="1" y="11"/>
                      </a:cubicBezTo>
                      <a:cubicBezTo>
                        <a:pt x="2" y="11"/>
                        <a:pt x="2" y="12"/>
                        <a:pt x="2" y="13"/>
                      </a:cubicBezTo>
                      <a:cubicBezTo>
                        <a:pt x="2" y="17"/>
                        <a:pt x="2" y="21"/>
                        <a:pt x="2" y="25"/>
                      </a:cubicBezTo>
                      <a:cubicBezTo>
                        <a:pt x="2" y="28"/>
                        <a:pt x="2" y="52"/>
                        <a:pt x="2" y="52"/>
                      </a:cubicBezTo>
                      <a:cubicBezTo>
                        <a:pt x="13" y="52"/>
                        <a:pt x="23" y="52"/>
                        <a:pt x="34" y="52"/>
                      </a:cubicBezTo>
                      <a:cubicBezTo>
                        <a:pt x="36" y="52"/>
                        <a:pt x="38" y="52"/>
                        <a:pt x="40" y="52"/>
                      </a:cubicBezTo>
                      <a:cubicBezTo>
                        <a:pt x="42" y="52"/>
                        <a:pt x="43" y="54"/>
                        <a:pt x="45" y="5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3" name="Freeform 771">
                  <a:extLst>
                    <a:ext uri="{FF2B5EF4-FFF2-40B4-BE49-F238E27FC236}">
                      <a16:creationId xmlns:a16="http://schemas.microsoft.com/office/drawing/2014/main" id="{58ED8474-6F3B-FA4B-8CF9-D5EA1F3EAE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51166" y="6127803"/>
                  <a:ext cx="205617" cy="420417"/>
                </a:xfrm>
                <a:custGeom>
                  <a:avLst/>
                  <a:gdLst>
                    <a:gd name="T0" fmla="*/ 14 w 20"/>
                    <a:gd name="T1" fmla="*/ 34 h 39"/>
                    <a:gd name="T2" fmla="*/ 17 w 20"/>
                    <a:gd name="T3" fmla="*/ 30 h 39"/>
                    <a:gd name="T4" fmla="*/ 20 w 20"/>
                    <a:gd name="T5" fmla="*/ 27 h 39"/>
                    <a:gd name="T6" fmla="*/ 20 w 20"/>
                    <a:gd name="T7" fmla="*/ 24 h 39"/>
                    <a:gd name="T8" fmla="*/ 19 w 20"/>
                    <a:gd name="T9" fmla="*/ 23 h 39"/>
                    <a:gd name="T10" fmla="*/ 17 w 20"/>
                    <a:gd name="T11" fmla="*/ 20 h 39"/>
                    <a:gd name="T12" fmla="*/ 14 w 20"/>
                    <a:gd name="T13" fmla="*/ 20 h 39"/>
                    <a:gd name="T14" fmla="*/ 16 w 20"/>
                    <a:gd name="T15" fmla="*/ 16 h 39"/>
                    <a:gd name="T16" fmla="*/ 17 w 20"/>
                    <a:gd name="T17" fmla="*/ 10 h 39"/>
                    <a:gd name="T18" fmla="*/ 15 w 20"/>
                    <a:gd name="T19" fmla="*/ 6 h 39"/>
                    <a:gd name="T20" fmla="*/ 18 w 20"/>
                    <a:gd name="T21" fmla="*/ 4 h 39"/>
                    <a:gd name="T22" fmla="*/ 18 w 20"/>
                    <a:gd name="T23" fmla="*/ 1 h 39"/>
                    <a:gd name="T24" fmla="*/ 15 w 20"/>
                    <a:gd name="T25" fmla="*/ 3 h 39"/>
                    <a:gd name="T26" fmla="*/ 14 w 20"/>
                    <a:gd name="T27" fmla="*/ 2 h 39"/>
                    <a:gd name="T28" fmla="*/ 11 w 20"/>
                    <a:gd name="T29" fmla="*/ 0 h 39"/>
                    <a:gd name="T30" fmla="*/ 5 w 20"/>
                    <a:gd name="T31" fmla="*/ 4 h 39"/>
                    <a:gd name="T32" fmla="*/ 2 w 20"/>
                    <a:gd name="T33" fmla="*/ 17 h 39"/>
                    <a:gd name="T34" fmla="*/ 1 w 20"/>
                    <a:gd name="T35" fmla="*/ 21 h 39"/>
                    <a:gd name="T36" fmla="*/ 4 w 20"/>
                    <a:gd name="T37" fmla="*/ 26 h 39"/>
                    <a:gd name="T38" fmla="*/ 8 w 20"/>
                    <a:gd name="T39" fmla="*/ 30 h 39"/>
                    <a:gd name="T40" fmla="*/ 10 w 20"/>
                    <a:gd name="T41" fmla="*/ 39 h 39"/>
                    <a:gd name="T42" fmla="*/ 14 w 20"/>
                    <a:gd name="T43" fmla="*/ 34 h 39"/>
                    <a:gd name="T44" fmla="*/ 14 w 20"/>
                    <a:gd name="T45" fmla="*/ 3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0" h="39">
                      <a:moveTo>
                        <a:pt x="14" y="34"/>
                      </a:moveTo>
                      <a:cubicBezTo>
                        <a:pt x="12" y="32"/>
                        <a:pt x="16" y="30"/>
                        <a:pt x="17" y="30"/>
                      </a:cubicBezTo>
                      <a:cubicBezTo>
                        <a:pt x="19" y="29"/>
                        <a:pt x="20" y="28"/>
                        <a:pt x="20" y="27"/>
                      </a:cubicBezTo>
                      <a:cubicBezTo>
                        <a:pt x="20" y="26"/>
                        <a:pt x="20" y="25"/>
                        <a:pt x="20" y="24"/>
                      </a:cubicBezTo>
                      <a:cubicBezTo>
                        <a:pt x="20" y="23"/>
                        <a:pt x="19" y="23"/>
                        <a:pt x="19" y="23"/>
                      </a:cubicBezTo>
                      <a:cubicBezTo>
                        <a:pt x="18" y="22"/>
                        <a:pt x="18" y="21"/>
                        <a:pt x="17" y="20"/>
                      </a:cubicBezTo>
                      <a:cubicBezTo>
                        <a:pt x="16" y="20"/>
                        <a:pt x="15" y="21"/>
                        <a:pt x="14" y="20"/>
                      </a:cubicBezTo>
                      <a:cubicBezTo>
                        <a:pt x="11" y="18"/>
                        <a:pt x="14" y="17"/>
                        <a:pt x="16" y="16"/>
                      </a:cubicBezTo>
                      <a:cubicBezTo>
                        <a:pt x="18" y="15"/>
                        <a:pt x="19" y="12"/>
                        <a:pt x="17" y="10"/>
                      </a:cubicBezTo>
                      <a:cubicBezTo>
                        <a:pt x="17" y="9"/>
                        <a:pt x="14" y="7"/>
                        <a:pt x="15" y="6"/>
                      </a:cubicBezTo>
                      <a:cubicBezTo>
                        <a:pt x="16" y="5"/>
                        <a:pt x="17" y="5"/>
                        <a:pt x="18" y="4"/>
                      </a:cubicBezTo>
                      <a:cubicBezTo>
                        <a:pt x="18" y="4"/>
                        <a:pt x="18" y="1"/>
                        <a:pt x="18" y="1"/>
                      </a:cubicBezTo>
                      <a:cubicBezTo>
                        <a:pt x="17" y="1"/>
                        <a:pt x="16" y="4"/>
                        <a:pt x="15" y="3"/>
                      </a:cubicBezTo>
                      <a:cubicBezTo>
                        <a:pt x="15" y="3"/>
                        <a:pt x="14" y="2"/>
                        <a:pt x="14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9" y="1"/>
                        <a:pt x="6" y="2"/>
                        <a:pt x="5" y="4"/>
                      </a:cubicBezTo>
                      <a:cubicBezTo>
                        <a:pt x="3" y="8"/>
                        <a:pt x="5" y="14"/>
                        <a:pt x="2" y="17"/>
                      </a:cubicBezTo>
                      <a:cubicBezTo>
                        <a:pt x="0" y="19"/>
                        <a:pt x="0" y="19"/>
                        <a:pt x="1" y="21"/>
                      </a:cubicBezTo>
                      <a:cubicBezTo>
                        <a:pt x="1" y="23"/>
                        <a:pt x="4" y="24"/>
                        <a:pt x="4" y="26"/>
                      </a:cubicBezTo>
                      <a:cubicBezTo>
                        <a:pt x="5" y="28"/>
                        <a:pt x="8" y="29"/>
                        <a:pt x="8" y="30"/>
                      </a:cubicBezTo>
                      <a:cubicBezTo>
                        <a:pt x="9" y="33"/>
                        <a:pt x="10" y="37"/>
                        <a:pt x="10" y="39"/>
                      </a:cubicBezTo>
                      <a:cubicBezTo>
                        <a:pt x="12" y="39"/>
                        <a:pt x="16" y="37"/>
                        <a:pt x="14" y="34"/>
                      </a:cubicBezTo>
                      <a:cubicBezTo>
                        <a:pt x="13" y="33"/>
                        <a:pt x="15" y="35"/>
                        <a:pt x="14" y="3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4" name="Freeform 772">
                  <a:extLst>
                    <a:ext uri="{FF2B5EF4-FFF2-40B4-BE49-F238E27FC236}">
                      <a16:creationId xmlns:a16="http://schemas.microsoft.com/office/drawing/2014/main" id="{DF10F3D9-9B2D-7A4E-B426-FAF200F311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41780" y="6374887"/>
                  <a:ext cx="777151" cy="792893"/>
                </a:xfrm>
                <a:custGeom>
                  <a:avLst/>
                  <a:gdLst>
                    <a:gd name="T0" fmla="*/ 21 w 76"/>
                    <a:gd name="T1" fmla="*/ 55 h 73"/>
                    <a:gd name="T2" fmla="*/ 25 w 76"/>
                    <a:gd name="T3" fmla="*/ 57 h 73"/>
                    <a:gd name="T4" fmla="*/ 28 w 76"/>
                    <a:gd name="T5" fmla="*/ 55 h 73"/>
                    <a:gd name="T6" fmla="*/ 33 w 76"/>
                    <a:gd name="T7" fmla="*/ 53 h 73"/>
                    <a:gd name="T8" fmla="*/ 44 w 76"/>
                    <a:gd name="T9" fmla="*/ 59 h 73"/>
                    <a:gd name="T10" fmla="*/ 70 w 76"/>
                    <a:gd name="T11" fmla="*/ 73 h 73"/>
                    <a:gd name="T12" fmla="*/ 71 w 76"/>
                    <a:gd name="T13" fmla="*/ 71 h 73"/>
                    <a:gd name="T14" fmla="*/ 75 w 76"/>
                    <a:gd name="T15" fmla="*/ 71 h 73"/>
                    <a:gd name="T16" fmla="*/ 75 w 76"/>
                    <a:gd name="T17" fmla="*/ 66 h 73"/>
                    <a:gd name="T18" fmla="*/ 75 w 76"/>
                    <a:gd name="T19" fmla="*/ 44 h 73"/>
                    <a:gd name="T20" fmla="*/ 75 w 76"/>
                    <a:gd name="T21" fmla="*/ 24 h 73"/>
                    <a:gd name="T22" fmla="*/ 75 w 76"/>
                    <a:gd name="T23" fmla="*/ 20 h 73"/>
                    <a:gd name="T24" fmla="*/ 74 w 76"/>
                    <a:gd name="T25" fmla="*/ 17 h 73"/>
                    <a:gd name="T26" fmla="*/ 76 w 76"/>
                    <a:gd name="T27" fmla="*/ 14 h 73"/>
                    <a:gd name="T28" fmla="*/ 74 w 76"/>
                    <a:gd name="T29" fmla="*/ 11 h 73"/>
                    <a:gd name="T30" fmla="*/ 76 w 76"/>
                    <a:gd name="T31" fmla="*/ 8 h 73"/>
                    <a:gd name="T32" fmla="*/ 67 w 76"/>
                    <a:gd name="T33" fmla="*/ 5 h 73"/>
                    <a:gd name="T34" fmla="*/ 61 w 76"/>
                    <a:gd name="T35" fmla="*/ 2 h 73"/>
                    <a:gd name="T36" fmla="*/ 51 w 76"/>
                    <a:gd name="T37" fmla="*/ 6 h 73"/>
                    <a:gd name="T38" fmla="*/ 51 w 76"/>
                    <a:gd name="T39" fmla="*/ 9 h 73"/>
                    <a:gd name="T40" fmla="*/ 50 w 76"/>
                    <a:gd name="T41" fmla="*/ 14 h 73"/>
                    <a:gd name="T42" fmla="*/ 41 w 76"/>
                    <a:gd name="T43" fmla="*/ 13 h 73"/>
                    <a:gd name="T44" fmla="*/ 36 w 76"/>
                    <a:gd name="T45" fmla="*/ 12 h 73"/>
                    <a:gd name="T46" fmla="*/ 31 w 76"/>
                    <a:gd name="T47" fmla="*/ 10 h 73"/>
                    <a:gd name="T48" fmla="*/ 29 w 76"/>
                    <a:gd name="T49" fmla="*/ 6 h 73"/>
                    <a:gd name="T50" fmla="*/ 23 w 76"/>
                    <a:gd name="T51" fmla="*/ 3 h 73"/>
                    <a:gd name="T52" fmla="*/ 17 w 76"/>
                    <a:gd name="T53" fmla="*/ 2 h 73"/>
                    <a:gd name="T54" fmla="*/ 11 w 76"/>
                    <a:gd name="T55" fmla="*/ 0 h 73"/>
                    <a:gd name="T56" fmla="*/ 11 w 76"/>
                    <a:gd name="T57" fmla="*/ 4 h 73"/>
                    <a:gd name="T58" fmla="*/ 9 w 76"/>
                    <a:gd name="T59" fmla="*/ 6 h 73"/>
                    <a:gd name="T60" fmla="*/ 5 w 76"/>
                    <a:gd name="T61" fmla="*/ 8 h 73"/>
                    <a:gd name="T62" fmla="*/ 5 w 76"/>
                    <a:gd name="T63" fmla="*/ 14 h 73"/>
                    <a:gd name="T64" fmla="*/ 1 w 76"/>
                    <a:gd name="T65" fmla="*/ 17 h 73"/>
                    <a:gd name="T66" fmla="*/ 3 w 76"/>
                    <a:gd name="T67" fmla="*/ 21 h 73"/>
                    <a:gd name="T68" fmla="*/ 3 w 76"/>
                    <a:gd name="T69" fmla="*/ 26 h 73"/>
                    <a:gd name="T70" fmla="*/ 3 w 76"/>
                    <a:gd name="T71" fmla="*/ 31 h 73"/>
                    <a:gd name="T72" fmla="*/ 3 w 76"/>
                    <a:gd name="T73" fmla="*/ 34 h 73"/>
                    <a:gd name="T74" fmla="*/ 3 w 76"/>
                    <a:gd name="T75" fmla="*/ 37 h 73"/>
                    <a:gd name="T76" fmla="*/ 1 w 76"/>
                    <a:gd name="T77" fmla="*/ 40 h 73"/>
                    <a:gd name="T78" fmla="*/ 4 w 76"/>
                    <a:gd name="T79" fmla="*/ 46 h 73"/>
                    <a:gd name="T80" fmla="*/ 7 w 76"/>
                    <a:gd name="T81" fmla="*/ 48 h 73"/>
                    <a:gd name="T82" fmla="*/ 11 w 76"/>
                    <a:gd name="T83" fmla="*/ 49 h 73"/>
                    <a:gd name="T84" fmla="*/ 14 w 76"/>
                    <a:gd name="T85" fmla="*/ 53 h 73"/>
                    <a:gd name="T86" fmla="*/ 21 w 76"/>
                    <a:gd name="T87" fmla="*/ 55 h 73"/>
                    <a:gd name="T88" fmla="*/ 21 w 76"/>
                    <a:gd name="T89" fmla="*/ 55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6" h="73">
                      <a:moveTo>
                        <a:pt x="21" y="55"/>
                      </a:moveTo>
                      <a:cubicBezTo>
                        <a:pt x="21" y="56"/>
                        <a:pt x="24" y="58"/>
                        <a:pt x="25" y="57"/>
                      </a:cubicBezTo>
                      <a:cubicBezTo>
                        <a:pt x="26" y="56"/>
                        <a:pt x="27" y="56"/>
                        <a:pt x="28" y="55"/>
                      </a:cubicBezTo>
                      <a:cubicBezTo>
                        <a:pt x="29" y="55"/>
                        <a:pt x="32" y="53"/>
                        <a:pt x="33" y="53"/>
                      </a:cubicBezTo>
                      <a:cubicBezTo>
                        <a:pt x="37" y="55"/>
                        <a:pt x="40" y="57"/>
                        <a:pt x="44" y="59"/>
                      </a:cubicBezTo>
                      <a:cubicBezTo>
                        <a:pt x="53" y="64"/>
                        <a:pt x="61" y="69"/>
                        <a:pt x="70" y="73"/>
                      </a:cubicBezTo>
                      <a:cubicBezTo>
                        <a:pt x="70" y="71"/>
                        <a:pt x="69" y="71"/>
                        <a:pt x="71" y="71"/>
                      </a:cubicBezTo>
                      <a:cubicBezTo>
                        <a:pt x="71" y="71"/>
                        <a:pt x="75" y="71"/>
                        <a:pt x="75" y="71"/>
                      </a:cubicBezTo>
                      <a:cubicBezTo>
                        <a:pt x="75" y="69"/>
                        <a:pt x="75" y="68"/>
                        <a:pt x="75" y="66"/>
                      </a:cubicBezTo>
                      <a:cubicBezTo>
                        <a:pt x="75" y="59"/>
                        <a:pt x="75" y="52"/>
                        <a:pt x="75" y="44"/>
                      </a:cubicBezTo>
                      <a:cubicBezTo>
                        <a:pt x="75" y="37"/>
                        <a:pt x="75" y="30"/>
                        <a:pt x="75" y="24"/>
                      </a:cubicBezTo>
                      <a:cubicBezTo>
                        <a:pt x="75" y="22"/>
                        <a:pt x="75" y="21"/>
                        <a:pt x="75" y="20"/>
                      </a:cubicBezTo>
                      <a:cubicBezTo>
                        <a:pt x="74" y="19"/>
                        <a:pt x="74" y="18"/>
                        <a:pt x="74" y="17"/>
                      </a:cubicBezTo>
                      <a:cubicBezTo>
                        <a:pt x="74" y="16"/>
                        <a:pt x="76" y="15"/>
                        <a:pt x="76" y="14"/>
                      </a:cubicBezTo>
                      <a:cubicBezTo>
                        <a:pt x="76" y="13"/>
                        <a:pt x="74" y="12"/>
                        <a:pt x="74" y="11"/>
                      </a:cubicBezTo>
                      <a:cubicBezTo>
                        <a:pt x="74" y="10"/>
                        <a:pt x="75" y="9"/>
                        <a:pt x="76" y="8"/>
                      </a:cubicBezTo>
                      <a:cubicBezTo>
                        <a:pt x="73" y="6"/>
                        <a:pt x="70" y="7"/>
                        <a:pt x="67" y="5"/>
                      </a:cubicBezTo>
                      <a:cubicBezTo>
                        <a:pt x="65" y="4"/>
                        <a:pt x="64" y="2"/>
                        <a:pt x="61" y="2"/>
                      </a:cubicBezTo>
                      <a:cubicBezTo>
                        <a:pt x="57" y="2"/>
                        <a:pt x="53" y="3"/>
                        <a:pt x="51" y="6"/>
                      </a:cubicBezTo>
                      <a:cubicBezTo>
                        <a:pt x="50" y="7"/>
                        <a:pt x="50" y="8"/>
                        <a:pt x="51" y="9"/>
                      </a:cubicBezTo>
                      <a:cubicBezTo>
                        <a:pt x="52" y="11"/>
                        <a:pt x="51" y="12"/>
                        <a:pt x="50" y="14"/>
                      </a:cubicBezTo>
                      <a:cubicBezTo>
                        <a:pt x="48" y="17"/>
                        <a:pt x="44" y="15"/>
                        <a:pt x="41" y="13"/>
                      </a:cubicBezTo>
                      <a:cubicBezTo>
                        <a:pt x="39" y="13"/>
                        <a:pt x="38" y="12"/>
                        <a:pt x="36" y="12"/>
                      </a:cubicBezTo>
                      <a:cubicBezTo>
                        <a:pt x="34" y="11"/>
                        <a:pt x="32" y="12"/>
                        <a:pt x="31" y="10"/>
                      </a:cubicBezTo>
                      <a:cubicBezTo>
                        <a:pt x="30" y="9"/>
                        <a:pt x="30" y="7"/>
                        <a:pt x="29" y="6"/>
                      </a:cubicBezTo>
                      <a:cubicBezTo>
                        <a:pt x="28" y="4"/>
                        <a:pt x="25" y="4"/>
                        <a:pt x="23" y="3"/>
                      </a:cubicBezTo>
                      <a:cubicBezTo>
                        <a:pt x="21" y="2"/>
                        <a:pt x="19" y="2"/>
                        <a:pt x="17" y="2"/>
                      </a:cubicBezTo>
                      <a:cubicBezTo>
                        <a:pt x="15" y="2"/>
                        <a:pt x="14" y="1"/>
                        <a:pt x="11" y="0"/>
                      </a:cubicBezTo>
                      <a:cubicBezTo>
                        <a:pt x="11" y="1"/>
                        <a:pt x="11" y="2"/>
                        <a:pt x="11" y="4"/>
                      </a:cubicBezTo>
                      <a:cubicBezTo>
                        <a:pt x="11" y="5"/>
                        <a:pt x="11" y="4"/>
                        <a:pt x="9" y="6"/>
                      </a:cubicBezTo>
                      <a:cubicBezTo>
                        <a:pt x="8" y="7"/>
                        <a:pt x="7" y="7"/>
                        <a:pt x="5" y="8"/>
                      </a:cubicBezTo>
                      <a:cubicBezTo>
                        <a:pt x="3" y="10"/>
                        <a:pt x="6" y="12"/>
                        <a:pt x="5" y="14"/>
                      </a:cubicBezTo>
                      <a:cubicBezTo>
                        <a:pt x="4" y="16"/>
                        <a:pt x="1" y="16"/>
                        <a:pt x="1" y="17"/>
                      </a:cubicBezTo>
                      <a:cubicBezTo>
                        <a:pt x="1" y="19"/>
                        <a:pt x="2" y="20"/>
                        <a:pt x="3" y="21"/>
                      </a:cubicBezTo>
                      <a:cubicBezTo>
                        <a:pt x="3" y="23"/>
                        <a:pt x="3" y="25"/>
                        <a:pt x="3" y="26"/>
                      </a:cubicBezTo>
                      <a:cubicBezTo>
                        <a:pt x="3" y="28"/>
                        <a:pt x="4" y="29"/>
                        <a:pt x="3" y="31"/>
                      </a:cubicBezTo>
                      <a:cubicBezTo>
                        <a:pt x="3" y="32"/>
                        <a:pt x="3" y="33"/>
                        <a:pt x="3" y="34"/>
                      </a:cubicBezTo>
                      <a:cubicBezTo>
                        <a:pt x="3" y="35"/>
                        <a:pt x="4" y="36"/>
                        <a:pt x="3" y="37"/>
                      </a:cubicBezTo>
                      <a:cubicBezTo>
                        <a:pt x="3" y="38"/>
                        <a:pt x="0" y="38"/>
                        <a:pt x="1" y="40"/>
                      </a:cubicBezTo>
                      <a:cubicBezTo>
                        <a:pt x="3" y="42"/>
                        <a:pt x="4" y="43"/>
                        <a:pt x="4" y="46"/>
                      </a:cubicBezTo>
                      <a:cubicBezTo>
                        <a:pt x="4" y="48"/>
                        <a:pt x="6" y="47"/>
                        <a:pt x="7" y="48"/>
                      </a:cubicBezTo>
                      <a:cubicBezTo>
                        <a:pt x="9" y="48"/>
                        <a:pt x="10" y="48"/>
                        <a:pt x="11" y="49"/>
                      </a:cubicBezTo>
                      <a:cubicBezTo>
                        <a:pt x="12" y="50"/>
                        <a:pt x="13" y="52"/>
                        <a:pt x="14" y="53"/>
                      </a:cubicBezTo>
                      <a:cubicBezTo>
                        <a:pt x="16" y="54"/>
                        <a:pt x="19" y="53"/>
                        <a:pt x="21" y="55"/>
                      </a:cubicBezTo>
                      <a:cubicBezTo>
                        <a:pt x="22" y="56"/>
                        <a:pt x="20" y="54"/>
                        <a:pt x="21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5" name="Freeform 773">
                  <a:extLst>
                    <a:ext uri="{FF2B5EF4-FFF2-40B4-BE49-F238E27FC236}">
                      <a16:creationId xmlns:a16="http://schemas.microsoft.com/office/drawing/2014/main" id="{983DC5A5-0C7E-014A-A15C-4C5E9297F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3550" y="6710485"/>
                  <a:ext cx="428652" cy="368788"/>
                </a:xfrm>
                <a:custGeom>
                  <a:avLst/>
                  <a:gdLst>
                    <a:gd name="T0" fmla="*/ 19 w 42"/>
                    <a:gd name="T1" fmla="*/ 34 h 34"/>
                    <a:gd name="T2" fmla="*/ 20 w 42"/>
                    <a:gd name="T3" fmla="*/ 25 h 34"/>
                    <a:gd name="T4" fmla="*/ 24 w 42"/>
                    <a:gd name="T5" fmla="*/ 22 h 34"/>
                    <a:gd name="T6" fmla="*/ 25 w 42"/>
                    <a:gd name="T7" fmla="*/ 20 h 34"/>
                    <a:gd name="T8" fmla="*/ 25 w 42"/>
                    <a:gd name="T9" fmla="*/ 9 h 34"/>
                    <a:gd name="T10" fmla="*/ 32 w 42"/>
                    <a:gd name="T11" fmla="*/ 9 h 34"/>
                    <a:gd name="T12" fmla="*/ 41 w 42"/>
                    <a:gd name="T13" fmla="*/ 9 h 34"/>
                    <a:gd name="T14" fmla="*/ 42 w 42"/>
                    <a:gd name="T15" fmla="*/ 2 h 34"/>
                    <a:gd name="T16" fmla="*/ 40 w 42"/>
                    <a:gd name="T17" fmla="*/ 0 h 34"/>
                    <a:gd name="T18" fmla="*/ 20 w 42"/>
                    <a:gd name="T19" fmla="*/ 0 h 34"/>
                    <a:gd name="T20" fmla="*/ 15 w 42"/>
                    <a:gd name="T21" fmla="*/ 6 h 34"/>
                    <a:gd name="T22" fmla="*/ 10 w 42"/>
                    <a:gd name="T23" fmla="*/ 17 h 34"/>
                    <a:gd name="T24" fmla="*/ 8 w 42"/>
                    <a:gd name="T25" fmla="*/ 18 h 34"/>
                    <a:gd name="T26" fmla="*/ 4 w 42"/>
                    <a:gd name="T27" fmla="*/ 25 h 34"/>
                    <a:gd name="T28" fmla="*/ 0 w 42"/>
                    <a:gd name="T29" fmla="*/ 34 h 34"/>
                    <a:gd name="T30" fmla="*/ 19 w 42"/>
                    <a:gd name="T31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34">
                      <a:moveTo>
                        <a:pt x="19" y="34"/>
                      </a:moveTo>
                      <a:cubicBezTo>
                        <a:pt x="19" y="31"/>
                        <a:pt x="18" y="26"/>
                        <a:pt x="20" y="25"/>
                      </a:cubicBezTo>
                      <a:cubicBezTo>
                        <a:pt x="21" y="24"/>
                        <a:pt x="23" y="23"/>
                        <a:pt x="24" y="22"/>
                      </a:cubicBezTo>
                      <a:cubicBezTo>
                        <a:pt x="25" y="22"/>
                        <a:pt x="25" y="20"/>
                        <a:pt x="25" y="20"/>
                      </a:cubicBezTo>
                      <a:cubicBezTo>
                        <a:pt x="25" y="16"/>
                        <a:pt x="25" y="13"/>
                        <a:pt x="25" y="9"/>
                      </a:cubicBezTo>
                      <a:cubicBezTo>
                        <a:pt x="25" y="9"/>
                        <a:pt x="31" y="9"/>
                        <a:pt x="32" y="9"/>
                      </a:cubicBezTo>
                      <a:cubicBezTo>
                        <a:pt x="35" y="9"/>
                        <a:pt x="38" y="9"/>
                        <a:pt x="41" y="9"/>
                      </a:cubicBezTo>
                      <a:cubicBezTo>
                        <a:pt x="42" y="9"/>
                        <a:pt x="42" y="3"/>
                        <a:pt x="42" y="2"/>
                      </a:cubicBezTo>
                      <a:cubicBezTo>
                        <a:pt x="42" y="0"/>
                        <a:pt x="42" y="0"/>
                        <a:pt x="40" y="0"/>
                      </a:cubicBezTo>
                      <a:cubicBezTo>
                        <a:pt x="33" y="0"/>
                        <a:pt x="27" y="0"/>
                        <a:pt x="20" y="0"/>
                      </a:cubicBezTo>
                      <a:cubicBezTo>
                        <a:pt x="18" y="2"/>
                        <a:pt x="17" y="4"/>
                        <a:pt x="15" y="6"/>
                      </a:cubicBezTo>
                      <a:cubicBezTo>
                        <a:pt x="11" y="9"/>
                        <a:pt x="11" y="12"/>
                        <a:pt x="10" y="17"/>
                      </a:cubicBezTo>
                      <a:cubicBezTo>
                        <a:pt x="10" y="17"/>
                        <a:pt x="9" y="18"/>
                        <a:pt x="8" y="18"/>
                      </a:cubicBezTo>
                      <a:cubicBezTo>
                        <a:pt x="6" y="20"/>
                        <a:pt x="5" y="22"/>
                        <a:pt x="4" y="25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6" y="34"/>
                        <a:pt x="13" y="34"/>
                        <a:pt x="19" y="3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6" name="Freeform 774">
                  <a:extLst>
                    <a:ext uri="{FF2B5EF4-FFF2-40B4-BE49-F238E27FC236}">
                      <a16:creationId xmlns:a16="http://schemas.microsoft.com/office/drawing/2014/main" id="{9DBC8EFF-00A3-CF45-821F-A266FF7F7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9162" y="6190495"/>
                  <a:ext cx="613353" cy="519990"/>
                </a:xfrm>
                <a:custGeom>
                  <a:avLst/>
                  <a:gdLst>
                    <a:gd name="T0" fmla="*/ 22 w 60"/>
                    <a:gd name="T1" fmla="*/ 48 h 48"/>
                    <a:gd name="T2" fmla="*/ 23 w 60"/>
                    <a:gd name="T3" fmla="*/ 41 h 48"/>
                    <a:gd name="T4" fmla="*/ 29 w 60"/>
                    <a:gd name="T5" fmla="*/ 37 h 48"/>
                    <a:gd name="T6" fmla="*/ 33 w 60"/>
                    <a:gd name="T7" fmla="*/ 37 h 48"/>
                    <a:gd name="T8" fmla="*/ 38 w 60"/>
                    <a:gd name="T9" fmla="*/ 35 h 48"/>
                    <a:gd name="T10" fmla="*/ 40 w 60"/>
                    <a:gd name="T11" fmla="*/ 32 h 48"/>
                    <a:gd name="T12" fmla="*/ 45 w 60"/>
                    <a:gd name="T13" fmla="*/ 31 h 48"/>
                    <a:gd name="T14" fmla="*/ 46 w 60"/>
                    <a:gd name="T15" fmla="*/ 28 h 48"/>
                    <a:gd name="T16" fmla="*/ 50 w 60"/>
                    <a:gd name="T17" fmla="*/ 25 h 48"/>
                    <a:gd name="T18" fmla="*/ 53 w 60"/>
                    <a:gd name="T19" fmla="*/ 23 h 48"/>
                    <a:gd name="T20" fmla="*/ 58 w 60"/>
                    <a:gd name="T21" fmla="*/ 24 h 48"/>
                    <a:gd name="T22" fmla="*/ 56 w 60"/>
                    <a:gd name="T23" fmla="*/ 16 h 48"/>
                    <a:gd name="T24" fmla="*/ 56 w 60"/>
                    <a:gd name="T25" fmla="*/ 10 h 48"/>
                    <a:gd name="T26" fmla="*/ 55 w 60"/>
                    <a:gd name="T27" fmla="*/ 7 h 48"/>
                    <a:gd name="T28" fmla="*/ 51 w 60"/>
                    <a:gd name="T29" fmla="*/ 6 h 48"/>
                    <a:gd name="T30" fmla="*/ 47 w 60"/>
                    <a:gd name="T31" fmla="*/ 6 h 48"/>
                    <a:gd name="T32" fmla="*/ 42 w 60"/>
                    <a:gd name="T33" fmla="*/ 6 h 48"/>
                    <a:gd name="T34" fmla="*/ 35 w 60"/>
                    <a:gd name="T35" fmla="*/ 4 h 48"/>
                    <a:gd name="T36" fmla="*/ 30 w 60"/>
                    <a:gd name="T37" fmla="*/ 13 h 48"/>
                    <a:gd name="T38" fmla="*/ 20 w 60"/>
                    <a:gd name="T39" fmla="*/ 19 h 48"/>
                    <a:gd name="T40" fmla="*/ 16 w 60"/>
                    <a:gd name="T41" fmla="*/ 27 h 48"/>
                    <a:gd name="T42" fmla="*/ 16 w 60"/>
                    <a:gd name="T43" fmla="*/ 35 h 48"/>
                    <a:gd name="T44" fmla="*/ 14 w 60"/>
                    <a:gd name="T45" fmla="*/ 39 h 48"/>
                    <a:gd name="T46" fmla="*/ 9 w 60"/>
                    <a:gd name="T47" fmla="*/ 42 h 48"/>
                    <a:gd name="T48" fmla="*/ 5 w 60"/>
                    <a:gd name="T49" fmla="*/ 45 h 48"/>
                    <a:gd name="T50" fmla="*/ 0 w 60"/>
                    <a:gd name="T51" fmla="*/ 48 h 48"/>
                    <a:gd name="T52" fmla="*/ 22 w 60"/>
                    <a:gd name="T5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0" h="48">
                      <a:moveTo>
                        <a:pt x="22" y="48"/>
                      </a:moveTo>
                      <a:cubicBezTo>
                        <a:pt x="22" y="45"/>
                        <a:pt x="21" y="43"/>
                        <a:pt x="23" y="41"/>
                      </a:cubicBezTo>
                      <a:cubicBezTo>
                        <a:pt x="25" y="40"/>
                        <a:pt x="28" y="39"/>
                        <a:pt x="29" y="37"/>
                      </a:cubicBezTo>
                      <a:cubicBezTo>
                        <a:pt x="30" y="37"/>
                        <a:pt x="32" y="37"/>
                        <a:pt x="33" y="37"/>
                      </a:cubicBezTo>
                      <a:cubicBezTo>
                        <a:pt x="34" y="36"/>
                        <a:pt x="36" y="36"/>
                        <a:pt x="38" y="35"/>
                      </a:cubicBezTo>
                      <a:cubicBezTo>
                        <a:pt x="39" y="34"/>
                        <a:pt x="39" y="33"/>
                        <a:pt x="40" y="32"/>
                      </a:cubicBezTo>
                      <a:cubicBezTo>
                        <a:pt x="41" y="31"/>
                        <a:pt x="44" y="32"/>
                        <a:pt x="45" y="31"/>
                      </a:cubicBezTo>
                      <a:cubicBezTo>
                        <a:pt x="46" y="30"/>
                        <a:pt x="46" y="29"/>
                        <a:pt x="46" y="28"/>
                      </a:cubicBezTo>
                      <a:cubicBezTo>
                        <a:pt x="46" y="26"/>
                        <a:pt x="49" y="26"/>
                        <a:pt x="50" y="25"/>
                      </a:cubicBezTo>
                      <a:cubicBezTo>
                        <a:pt x="51" y="24"/>
                        <a:pt x="51" y="23"/>
                        <a:pt x="53" y="23"/>
                      </a:cubicBezTo>
                      <a:cubicBezTo>
                        <a:pt x="54" y="23"/>
                        <a:pt x="57" y="24"/>
                        <a:pt x="58" y="24"/>
                      </a:cubicBezTo>
                      <a:cubicBezTo>
                        <a:pt x="60" y="23"/>
                        <a:pt x="56" y="17"/>
                        <a:pt x="56" y="16"/>
                      </a:cubicBezTo>
                      <a:cubicBezTo>
                        <a:pt x="56" y="14"/>
                        <a:pt x="56" y="12"/>
                        <a:pt x="56" y="10"/>
                      </a:cubicBezTo>
                      <a:cubicBezTo>
                        <a:pt x="55" y="9"/>
                        <a:pt x="55" y="8"/>
                        <a:pt x="55" y="7"/>
                      </a:cubicBezTo>
                      <a:cubicBezTo>
                        <a:pt x="53" y="7"/>
                        <a:pt x="52" y="6"/>
                        <a:pt x="51" y="6"/>
                      </a:cubicBezTo>
                      <a:cubicBezTo>
                        <a:pt x="50" y="5"/>
                        <a:pt x="48" y="6"/>
                        <a:pt x="47" y="6"/>
                      </a:cubicBezTo>
                      <a:cubicBezTo>
                        <a:pt x="46" y="5"/>
                        <a:pt x="44" y="6"/>
                        <a:pt x="42" y="6"/>
                      </a:cubicBezTo>
                      <a:cubicBezTo>
                        <a:pt x="40" y="6"/>
                        <a:pt x="36" y="0"/>
                        <a:pt x="35" y="4"/>
                      </a:cubicBezTo>
                      <a:cubicBezTo>
                        <a:pt x="34" y="7"/>
                        <a:pt x="33" y="10"/>
                        <a:pt x="30" y="13"/>
                      </a:cubicBezTo>
                      <a:cubicBezTo>
                        <a:pt x="27" y="16"/>
                        <a:pt x="23" y="16"/>
                        <a:pt x="20" y="19"/>
                      </a:cubicBezTo>
                      <a:cubicBezTo>
                        <a:pt x="18" y="21"/>
                        <a:pt x="17" y="24"/>
                        <a:pt x="16" y="27"/>
                      </a:cubicBezTo>
                      <a:cubicBezTo>
                        <a:pt x="16" y="29"/>
                        <a:pt x="17" y="32"/>
                        <a:pt x="16" y="35"/>
                      </a:cubicBezTo>
                      <a:cubicBezTo>
                        <a:pt x="15" y="36"/>
                        <a:pt x="14" y="38"/>
                        <a:pt x="14" y="39"/>
                      </a:cubicBezTo>
                      <a:cubicBezTo>
                        <a:pt x="13" y="41"/>
                        <a:pt x="11" y="41"/>
                        <a:pt x="9" y="42"/>
                      </a:cubicBezTo>
                      <a:cubicBezTo>
                        <a:pt x="8" y="43"/>
                        <a:pt x="7" y="44"/>
                        <a:pt x="5" y="45"/>
                      </a:cubicBezTo>
                      <a:cubicBezTo>
                        <a:pt x="4" y="46"/>
                        <a:pt x="2" y="46"/>
                        <a:pt x="0" y="48"/>
                      </a:cubicBezTo>
                      <a:lnTo>
                        <a:pt x="22" y="48"/>
                      </a:ln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67" name="Freeform 775">
                  <a:extLst>
                    <a:ext uri="{FF2B5EF4-FFF2-40B4-BE49-F238E27FC236}">
                      <a16:creationId xmlns:a16="http://schemas.microsoft.com/office/drawing/2014/main" id="{5399F6D8-E1AE-3D43-8433-46E1467748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5233" y="6138865"/>
                  <a:ext cx="1059431" cy="1069479"/>
                </a:xfrm>
                <a:custGeom>
                  <a:avLst/>
                  <a:gdLst>
                    <a:gd name="T0" fmla="*/ 35 w 104"/>
                    <a:gd name="T1" fmla="*/ 22 h 99"/>
                    <a:gd name="T2" fmla="*/ 36 w 104"/>
                    <a:gd name="T3" fmla="*/ 29 h 99"/>
                    <a:gd name="T4" fmla="*/ 31 w 104"/>
                    <a:gd name="T5" fmla="*/ 28 h 99"/>
                    <a:gd name="T6" fmla="*/ 29 w 104"/>
                    <a:gd name="T7" fmla="*/ 30 h 99"/>
                    <a:gd name="T8" fmla="*/ 26 w 104"/>
                    <a:gd name="T9" fmla="*/ 31 h 99"/>
                    <a:gd name="T10" fmla="*/ 24 w 104"/>
                    <a:gd name="T11" fmla="*/ 35 h 99"/>
                    <a:gd name="T12" fmla="*/ 20 w 104"/>
                    <a:gd name="T13" fmla="*/ 37 h 99"/>
                    <a:gd name="T14" fmla="*/ 17 w 104"/>
                    <a:gd name="T15" fmla="*/ 40 h 99"/>
                    <a:gd name="T16" fmla="*/ 11 w 104"/>
                    <a:gd name="T17" fmla="*/ 42 h 99"/>
                    <a:gd name="T18" fmla="*/ 8 w 104"/>
                    <a:gd name="T19" fmla="*/ 43 h 99"/>
                    <a:gd name="T20" fmla="*/ 4 w 104"/>
                    <a:gd name="T21" fmla="*/ 45 h 99"/>
                    <a:gd name="T22" fmla="*/ 1 w 104"/>
                    <a:gd name="T23" fmla="*/ 52 h 99"/>
                    <a:gd name="T24" fmla="*/ 2 w 104"/>
                    <a:gd name="T25" fmla="*/ 56 h 99"/>
                    <a:gd name="T26" fmla="*/ 6 w 104"/>
                    <a:gd name="T27" fmla="*/ 59 h 99"/>
                    <a:gd name="T28" fmla="*/ 37 w 104"/>
                    <a:gd name="T29" fmla="*/ 79 h 99"/>
                    <a:gd name="T30" fmla="*/ 48 w 104"/>
                    <a:gd name="T31" fmla="*/ 86 h 99"/>
                    <a:gd name="T32" fmla="*/ 49 w 104"/>
                    <a:gd name="T33" fmla="*/ 87 h 99"/>
                    <a:gd name="T34" fmla="*/ 58 w 104"/>
                    <a:gd name="T35" fmla="*/ 93 h 99"/>
                    <a:gd name="T36" fmla="*/ 61 w 104"/>
                    <a:gd name="T37" fmla="*/ 99 h 99"/>
                    <a:gd name="T38" fmla="*/ 67 w 104"/>
                    <a:gd name="T39" fmla="*/ 97 h 99"/>
                    <a:gd name="T40" fmla="*/ 72 w 104"/>
                    <a:gd name="T41" fmla="*/ 96 h 99"/>
                    <a:gd name="T42" fmla="*/ 85 w 104"/>
                    <a:gd name="T43" fmla="*/ 87 h 99"/>
                    <a:gd name="T44" fmla="*/ 100 w 104"/>
                    <a:gd name="T45" fmla="*/ 77 h 99"/>
                    <a:gd name="T46" fmla="*/ 104 w 104"/>
                    <a:gd name="T47" fmla="*/ 75 h 99"/>
                    <a:gd name="T48" fmla="*/ 97 w 104"/>
                    <a:gd name="T49" fmla="*/ 69 h 99"/>
                    <a:gd name="T50" fmla="*/ 94 w 104"/>
                    <a:gd name="T51" fmla="*/ 69 h 99"/>
                    <a:gd name="T52" fmla="*/ 92 w 104"/>
                    <a:gd name="T53" fmla="*/ 63 h 99"/>
                    <a:gd name="T54" fmla="*/ 92 w 104"/>
                    <a:gd name="T55" fmla="*/ 60 h 99"/>
                    <a:gd name="T56" fmla="*/ 93 w 104"/>
                    <a:gd name="T57" fmla="*/ 55 h 99"/>
                    <a:gd name="T58" fmla="*/ 93 w 104"/>
                    <a:gd name="T59" fmla="*/ 50 h 99"/>
                    <a:gd name="T60" fmla="*/ 93 w 104"/>
                    <a:gd name="T61" fmla="*/ 46 h 99"/>
                    <a:gd name="T62" fmla="*/ 92 w 104"/>
                    <a:gd name="T63" fmla="*/ 42 h 99"/>
                    <a:gd name="T64" fmla="*/ 91 w 104"/>
                    <a:gd name="T65" fmla="*/ 37 h 99"/>
                    <a:gd name="T66" fmla="*/ 87 w 104"/>
                    <a:gd name="T67" fmla="*/ 27 h 99"/>
                    <a:gd name="T68" fmla="*/ 82 w 104"/>
                    <a:gd name="T69" fmla="*/ 20 h 99"/>
                    <a:gd name="T70" fmla="*/ 85 w 104"/>
                    <a:gd name="T71" fmla="*/ 13 h 99"/>
                    <a:gd name="T72" fmla="*/ 86 w 104"/>
                    <a:gd name="T73" fmla="*/ 2 h 99"/>
                    <a:gd name="T74" fmla="*/ 84 w 104"/>
                    <a:gd name="T75" fmla="*/ 1 h 99"/>
                    <a:gd name="T76" fmla="*/ 81 w 104"/>
                    <a:gd name="T77" fmla="*/ 0 h 99"/>
                    <a:gd name="T78" fmla="*/ 79 w 104"/>
                    <a:gd name="T79" fmla="*/ 1 h 99"/>
                    <a:gd name="T80" fmla="*/ 75 w 104"/>
                    <a:gd name="T81" fmla="*/ 0 h 99"/>
                    <a:gd name="T82" fmla="*/ 72 w 104"/>
                    <a:gd name="T83" fmla="*/ 2 h 99"/>
                    <a:gd name="T84" fmla="*/ 68 w 104"/>
                    <a:gd name="T85" fmla="*/ 1 h 99"/>
                    <a:gd name="T86" fmla="*/ 61 w 104"/>
                    <a:gd name="T87" fmla="*/ 2 h 99"/>
                    <a:gd name="T88" fmla="*/ 46 w 104"/>
                    <a:gd name="T89" fmla="*/ 5 h 99"/>
                    <a:gd name="T90" fmla="*/ 43 w 104"/>
                    <a:gd name="T91" fmla="*/ 7 h 99"/>
                    <a:gd name="T92" fmla="*/ 39 w 104"/>
                    <a:gd name="T93" fmla="*/ 8 h 99"/>
                    <a:gd name="T94" fmla="*/ 34 w 104"/>
                    <a:gd name="T95" fmla="*/ 12 h 99"/>
                    <a:gd name="T96" fmla="*/ 35 w 104"/>
                    <a:gd name="T97" fmla="*/ 22 h 99"/>
                    <a:gd name="T98" fmla="*/ 35 w 104"/>
                    <a:gd name="T99" fmla="*/ 22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4" h="99">
                      <a:moveTo>
                        <a:pt x="35" y="22"/>
                      </a:moveTo>
                      <a:cubicBezTo>
                        <a:pt x="36" y="23"/>
                        <a:pt x="40" y="29"/>
                        <a:pt x="36" y="29"/>
                      </a:cubicBezTo>
                      <a:cubicBezTo>
                        <a:pt x="35" y="28"/>
                        <a:pt x="32" y="27"/>
                        <a:pt x="31" y="28"/>
                      </a:cubicBezTo>
                      <a:cubicBezTo>
                        <a:pt x="30" y="29"/>
                        <a:pt x="30" y="29"/>
                        <a:pt x="29" y="30"/>
                      </a:cubicBezTo>
                      <a:cubicBezTo>
                        <a:pt x="28" y="31"/>
                        <a:pt x="27" y="31"/>
                        <a:pt x="26" y="31"/>
                      </a:cubicBezTo>
                      <a:cubicBezTo>
                        <a:pt x="24" y="32"/>
                        <a:pt x="25" y="34"/>
                        <a:pt x="24" y="35"/>
                      </a:cubicBezTo>
                      <a:cubicBezTo>
                        <a:pt x="24" y="37"/>
                        <a:pt x="21" y="36"/>
                        <a:pt x="20" y="37"/>
                      </a:cubicBezTo>
                      <a:cubicBezTo>
                        <a:pt x="18" y="37"/>
                        <a:pt x="18" y="39"/>
                        <a:pt x="17" y="40"/>
                      </a:cubicBezTo>
                      <a:cubicBezTo>
                        <a:pt x="15" y="42"/>
                        <a:pt x="13" y="41"/>
                        <a:pt x="11" y="42"/>
                      </a:cubicBezTo>
                      <a:cubicBezTo>
                        <a:pt x="10" y="42"/>
                        <a:pt x="9" y="42"/>
                        <a:pt x="8" y="43"/>
                      </a:cubicBezTo>
                      <a:cubicBezTo>
                        <a:pt x="7" y="43"/>
                        <a:pt x="5" y="44"/>
                        <a:pt x="4" y="45"/>
                      </a:cubicBezTo>
                      <a:cubicBezTo>
                        <a:pt x="0" y="47"/>
                        <a:pt x="1" y="48"/>
                        <a:pt x="1" y="52"/>
                      </a:cubicBezTo>
                      <a:cubicBezTo>
                        <a:pt x="1" y="55"/>
                        <a:pt x="0" y="55"/>
                        <a:pt x="2" y="56"/>
                      </a:cubicBezTo>
                      <a:cubicBezTo>
                        <a:pt x="3" y="57"/>
                        <a:pt x="5" y="58"/>
                        <a:pt x="6" y="59"/>
                      </a:cubicBezTo>
                      <a:cubicBezTo>
                        <a:pt x="16" y="66"/>
                        <a:pt x="26" y="72"/>
                        <a:pt x="37" y="79"/>
                      </a:cubicBezTo>
                      <a:cubicBezTo>
                        <a:pt x="40" y="81"/>
                        <a:pt x="44" y="84"/>
                        <a:pt x="48" y="86"/>
                      </a:cubicBezTo>
                      <a:cubicBezTo>
                        <a:pt x="48" y="87"/>
                        <a:pt x="49" y="87"/>
                        <a:pt x="49" y="87"/>
                      </a:cubicBezTo>
                      <a:cubicBezTo>
                        <a:pt x="52" y="92"/>
                        <a:pt x="54" y="92"/>
                        <a:pt x="58" y="93"/>
                      </a:cubicBezTo>
                      <a:cubicBezTo>
                        <a:pt x="61" y="94"/>
                        <a:pt x="58" y="98"/>
                        <a:pt x="61" y="99"/>
                      </a:cubicBezTo>
                      <a:cubicBezTo>
                        <a:pt x="62" y="99"/>
                        <a:pt x="65" y="98"/>
                        <a:pt x="67" y="97"/>
                      </a:cubicBezTo>
                      <a:cubicBezTo>
                        <a:pt x="68" y="97"/>
                        <a:pt x="71" y="97"/>
                        <a:pt x="72" y="96"/>
                      </a:cubicBezTo>
                      <a:cubicBezTo>
                        <a:pt x="76" y="93"/>
                        <a:pt x="80" y="90"/>
                        <a:pt x="85" y="87"/>
                      </a:cubicBezTo>
                      <a:cubicBezTo>
                        <a:pt x="90" y="84"/>
                        <a:pt x="95" y="80"/>
                        <a:pt x="100" y="77"/>
                      </a:cubicBezTo>
                      <a:cubicBezTo>
                        <a:pt x="101" y="77"/>
                        <a:pt x="102" y="76"/>
                        <a:pt x="104" y="75"/>
                      </a:cubicBezTo>
                      <a:cubicBezTo>
                        <a:pt x="102" y="71"/>
                        <a:pt x="101" y="70"/>
                        <a:pt x="97" y="69"/>
                      </a:cubicBezTo>
                      <a:cubicBezTo>
                        <a:pt x="96" y="69"/>
                        <a:pt x="94" y="69"/>
                        <a:pt x="94" y="69"/>
                      </a:cubicBezTo>
                      <a:cubicBezTo>
                        <a:pt x="94" y="66"/>
                        <a:pt x="94" y="65"/>
                        <a:pt x="92" y="63"/>
                      </a:cubicBezTo>
                      <a:cubicBezTo>
                        <a:pt x="91" y="61"/>
                        <a:pt x="91" y="61"/>
                        <a:pt x="92" y="60"/>
                      </a:cubicBezTo>
                      <a:cubicBezTo>
                        <a:pt x="94" y="58"/>
                        <a:pt x="93" y="57"/>
                        <a:pt x="93" y="55"/>
                      </a:cubicBezTo>
                      <a:cubicBezTo>
                        <a:pt x="93" y="53"/>
                        <a:pt x="94" y="52"/>
                        <a:pt x="93" y="50"/>
                      </a:cubicBezTo>
                      <a:cubicBezTo>
                        <a:pt x="93" y="49"/>
                        <a:pt x="93" y="48"/>
                        <a:pt x="93" y="46"/>
                      </a:cubicBezTo>
                      <a:cubicBezTo>
                        <a:pt x="93" y="45"/>
                        <a:pt x="93" y="43"/>
                        <a:pt x="92" y="42"/>
                      </a:cubicBezTo>
                      <a:cubicBezTo>
                        <a:pt x="91" y="41"/>
                        <a:pt x="91" y="39"/>
                        <a:pt x="91" y="37"/>
                      </a:cubicBezTo>
                      <a:cubicBezTo>
                        <a:pt x="91" y="34"/>
                        <a:pt x="90" y="30"/>
                        <a:pt x="87" y="27"/>
                      </a:cubicBezTo>
                      <a:cubicBezTo>
                        <a:pt x="85" y="25"/>
                        <a:pt x="83" y="23"/>
                        <a:pt x="82" y="20"/>
                      </a:cubicBezTo>
                      <a:cubicBezTo>
                        <a:pt x="80" y="16"/>
                        <a:pt x="84" y="17"/>
                        <a:pt x="85" y="13"/>
                      </a:cubicBezTo>
                      <a:cubicBezTo>
                        <a:pt x="85" y="9"/>
                        <a:pt x="85" y="6"/>
                        <a:pt x="86" y="2"/>
                      </a:cubicBezTo>
                      <a:cubicBezTo>
                        <a:pt x="85" y="2"/>
                        <a:pt x="85" y="1"/>
                        <a:pt x="84" y="1"/>
                      </a:cubicBezTo>
                      <a:cubicBezTo>
                        <a:pt x="82" y="2"/>
                        <a:pt x="82" y="0"/>
                        <a:pt x="81" y="0"/>
                      </a:cubicBezTo>
                      <a:cubicBezTo>
                        <a:pt x="80" y="0"/>
                        <a:pt x="80" y="1"/>
                        <a:pt x="79" y="1"/>
                      </a:cubicBezTo>
                      <a:cubicBezTo>
                        <a:pt x="77" y="1"/>
                        <a:pt x="77" y="0"/>
                        <a:pt x="75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0" y="3"/>
                        <a:pt x="70" y="2"/>
                        <a:pt x="68" y="1"/>
                      </a:cubicBezTo>
                      <a:cubicBezTo>
                        <a:pt x="66" y="1"/>
                        <a:pt x="63" y="1"/>
                        <a:pt x="61" y="2"/>
                      </a:cubicBezTo>
                      <a:cubicBezTo>
                        <a:pt x="56" y="3"/>
                        <a:pt x="51" y="3"/>
                        <a:pt x="46" y="5"/>
                      </a:cubicBezTo>
                      <a:cubicBezTo>
                        <a:pt x="45" y="6"/>
                        <a:pt x="44" y="7"/>
                        <a:pt x="43" y="7"/>
                      </a:cubicBezTo>
                      <a:cubicBezTo>
                        <a:pt x="42" y="8"/>
                        <a:pt x="40" y="8"/>
                        <a:pt x="39" y="8"/>
                      </a:cubicBezTo>
                      <a:cubicBezTo>
                        <a:pt x="37" y="9"/>
                        <a:pt x="37" y="12"/>
                        <a:pt x="34" y="12"/>
                      </a:cubicBezTo>
                      <a:cubicBezTo>
                        <a:pt x="35" y="15"/>
                        <a:pt x="35" y="18"/>
                        <a:pt x="35" y="22"/>
                      </a:cubicBezTo>
                      <a:cubicBezTo>
                        <a:pt x="36" y="23"/>
                        <a:pt x="35" y="20"/>
                        <a:pt x="3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FA919BC0-B3C8-0F42-95AB-D66CAB2F2F53}"/>
                </a:ext>
              </a:extLst>
            </p:cNvPr>
            <p:cNvGrpSpPr/>
            <p:nvPr/>
          </p:nvGrpSpPr>
          <p:grpSpPr>
            <a:xfrm>
              <a:off x="1678458" y="4949606"/>
              <a:ext cx="4333293" cy="4840687"/>
              <a:chOff x="3070403" y="2085909"/>
              <a:chExt cx="7991034" cy="9544182"/>
            </a:xfrm>
            <a:solidFill>
              <a:schemeClr val="accent1"/>
            </a:solidFill>
          </p:grpSpPr>
          <p:sp>
            <p:nvSpPr>
              <p:cNvPr id="369" name="Freeform 776">
                <a:extLst>
                  <a:ext uri="{FF2B5EF4-FFF2-40B4-BE49-F238E27FC236}">
                    <a16:creationId xmlns:a16="http://schemas.microsoft.com/office/drawing/2014/main" id="{F499686B-202B-A140-9529-B3F54731B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389" y="2085909"/>
                <a:ext cx="3119048" cy="2459804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2E1B0BA9-9EDB-604F-985F-9A99741EED0F}"/>
                  </a:ext>
                </a:extLst>
              </p:cNvPr>
              <p:cNvGrpSpPr/>
              <p:nvPr/>
            </p:nvGrpSpPr>
            <p:grpSpPr>
              <a:xfrm>
                <a:off x="3070403" y="2130164"/>
                <a:ext cx="7907395" cy="9499927"/>
                <a:chOff x="3070403" y="2130164"/>
                <a:chExt cx="7907395" cy="9499927"/>
              </a:xfrm>
              <a:grpFill/>
            </p:grpSpPr>
            <p:sp>
              <p:nvSpPr>
                <p:cNvPr id="371" name="Freeform 781">
                  <a:extLst>
                    <a:ext uri="{FF2B5EF4-FFF2-40B4-BE49-F238E27FC236}">
                      <a16:creationId xmlns:a16="http://schemas.microsoft.com/office/drawing/2014/main" id="{370BC63C-D708-7F4A-B6E9-3051B3E06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8206" y="2130164"/>
                  <a:ext cx="94095" cy="44255"/>
                </a:xfrm>
                <a:custGeom>
                  <a:avLst/>
                  <a:gdLst>
                    <a:gd name="T0" fmla="*/ 4 w 9"/>
                    <a:gd name="T1" fmla="*/ 3 h 4"/>
                    <a:gd name="T2" fmla="*/ 1 w 9"/>
                    <a:gd name="T3" fmla="*/ 2 h 4"/>
                    <a:gd name="T4" fmla="*/ 5 w 9"/>
                    <a:gd name="T5" fmla="*/ 2 h 4"/>
                    <a:gd name="T6" fmla="*/ 0 w 9"/>
                    <a:gd name="T7" fmla="*/ 0 h 4"/>
                    <a:gd name="T8" fmla="*/ 9 w 9"/>
                    <a:gd name="T9" fmla="*/ 2 h 4"/>
                    <a:gd name="T10" fmla="*/ 5 w 9"/>
                    <a:gd name="T11" fmla="*/ 2 h 4"/>
                    <a:gd name="T12" fmla="*/ 4 w 9"/>
                    <a:gd name="T13" fmla="*/ 3 h 4"/>
                    <a:gd name="T14" fmla="*/ 4 w 9"/>
                    <a:gd name="T1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4">
                      <a:moveTo>
                        <a:pt x="4" y="3"/>
                      </a:moveTo>
                      <a:cubicBezTo>
                        <a:pt x="4" y="3"/>
                        <a:pt x="1" y="2"/>
                        <a:pt x="1" y="2"/>
                      </a:cubicBezTo>
                      <a:cubicBezTo>
                        <a:pt x="1" y="2"/>
                        <a:pt x="4" y="2"/>
                        <a:pt x="5" y="2"/>
                      </a:cubicBezTo>
                      <a:cubicBezTo>
                        <a:pt x="3" y="1"/>
                        <a:pt x="1" y="2"/>
                        <a:pt x="0" y="0"/>
                      </a:cubicBezTo>
                      <a:cubicBezTo>
                        <a:pt x="1" y="1"/>
                        <a:pt x="8" y="0"/>
                        <a:pt x="9" y="2"/>
                      </a:cubicBezTo>
                      <a:cubicBezTo>
                        <a:pt x="9" y="2"/>
                        <a:pt x="6" y="2"/>
                        <a:pt x="5" y="2"/>
                      </a:cubicBezTo>
                      <a:cubicBezTo>
                        <a:pt x="5" y="2"/>
                        <a:pt x="7" y="4"/>
                        <a:pt x="4" y="3"/>
                      </a:cubicBezTo>
                      <a:cubicBezTo>
                        <a:pt x="3" y="3"/>
                        <a:pt x="6" y="4"/>
                        <a:pt x="4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2" name="Freeform 405">
                  <a:extLst>
                    <a:ext uri="{FF2B5EF4-FFF2-40B4-BE49-F238E27FC236}">
                      <a16:creationId xmlns:a16="http://schemas.microsoft.com/office/drawing/2014/main" id="{775C1130-6F5B-5549-BA1C-A6FB1659D3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27172" y="3959344"/>
                  <a:ext cx="550626" cy="283968"/>
                </a:xfrm>
                <a:custGeom>
                  <a:avLst/>
                  <a:gdLst>
                    <a:gd name="T0" fmla="*/ 53 w 54"/>
                    <a:gd name="T1" fmla="*/ 10 h 26"/>
                    <a:gd name="T2" fmla="*/ 49 w 54"/>
                    <a:gd name="T3" fmla="*/ 9 h 26"/>
                    <a:gd name="T4" fmla="*/ 50 w 54"/>
                    <a:gd name="T5" fmla="*/ 8 h 26"/>
                    <a:gd name="T6" fmla="*/ 48 w 54"/>
                    <a:gd name="T7" fmla="*/ 7 h 26"/>
                    <a:gd name="T8" fmla="*/ 49 w 54"/>
                    <a:gd name="T9" fmla="*/ 6 h 26"/>
                    <a:gd name="T10" fmla="*/ 46 w 54"/>
                    <a:gd name="T11" fmla="*/ 5 h 26"/>
                    <a:gd name="T12" fmla="*/ 48 w 54"/>
                    <a:gd name="T13" fmla="*/ 3 h 26"/>
                    <a:gd name="T14" fmla="*/ 43 w 54"/>
                    <a:gd name="T15" fmla="*/ 3 h 26"/>
                    <a:gd name="T16" fmla="*/ 39 w 54"/>
                    <a:gd name="T17" fmla="*/ 1 h 26"/>
                    <a:gd name="T18" fmla="*/ 39 w 54"/>
                    <a:gd name="T19" fmla="*/ 4 h 26"/>
                    <a:gd name="T20" fmla="*/ 36 w 54"/>
                    <a:gd name="T21" fmla="*/ 5 h 26"/>
                    <a:gd name="T22" fmla="*/ 32 w 54"/>
                    <a:gd name="T23" fmla="*/ 5 h 26"/>
                    <a:gd name="T24" fmla="*/ 32 w 54"/>
                    <a:gd name="T25" fmla="*/ 9 h 26"/>
                    <a:gd name="T26" fmla="*/ 26 w 54"/>
                    <a:gd name="T27" fmla="*/ 5 h 26"/>
                    <a:gd name="T28" fmla="*/ 25 w 54"/>
                    <a:gd name="T29" fmla="*/ 8 h 26"/>
                    <a:gd name="T30" fmla="*/ 21 w 54"/>
                    <a:gd name="T31" fmla="*/ 5 h 26"/>
                    <a:gd name="T32" fmla="*/ 21 w 54"/>
                    <a:gd name="T33" fmla="*/ 9 h 26"/>
                    <a:gd name="T34" fmla="*/ 19 w 54"/>
                    <a:gd name="T35" fmla="*/ 9 h 26"/>
                    <a:gd name="T36" fmla="*/ 17 w 54"/>
                    <a:gd name="T37" fmla="*/ 12 h 26"/>
                    <a:gd name="T38" fmla="*/ 14 w 54"/>
                    <a:gd name="T39" fmla="*/ 8 h 26"/>
                    <a:gd name="T40" fmla="*/ 16 w 54"/>
                    <a:gd name="T41" fmla="*/ 8 h 26"/>
                    <a:gd name="T42" fmla="*/ 14 w 54"/>
                    <a:gd name="T43" fmla="*/ 5 h 26"/>
                    <a:gd name="T44" fmla="*/ 7 w 54"/>
                    <a:gd name="T45" fmla="*/ 2 h 26"/>
                    <a:gd name="T46" fmla="*/ 9 w 54"/>
                    <a:gd name="T47" fmla="*/ 4 h 26"/>
                    <a:gd name="T48" fmla="*/ 8 w 54"/>
                    <a:gd name="T49" fmla="*/ 4 h 26"/>
                    <a:gd name="T50" fmla="*/ 10 w 54"/>
                    <a:gd name="T51" fmla="*/ 8 h 26"/>
                    <a:gd name="T52" fmla="*/ 5 w 54"/>
                    <a:gd name="T53" fmla="*/ 6 h 26"/>
                    <a:gd name="T54" fmla="*/ 3 w 54"/>
                    <a:gd name="T55" fmla="*/ 6 h 26"/>
                    <a:gd name="T56" fmla="*/ 5 w 54"/>
                    <a:gd name="T57" fmla="*/ 7 h 26"/>
                    <a:gd name="T58" fmla="*/ 5 w 54"/>
                    <a:gd name="T59" fmla="*/ 8 h 26"/>
                    <a:gd name="T60" fmla="*/ 2 w 54"/>
                    <a:gd name="T61" fmla="*/ 7 h 26"/>
                    <a:gd name="T62" fmla="*/ 1 w 54"/>
                    <a:gd name="T63" fmla="*/ 9 h 26"/>
                    <a:gd name="T64" fmla="*/ 8 w 54"/>
                    <a:gd name="T65" fmla="*/ 10 h 26"/>
                    <a:gd name="T66" fmla="*/ 13 w 54"/>
                    <a:gd name="T67" fmla="*/ 11 h 26"/>
                    <a:gd name="T68" fmla="*/ 11 w 54"/>
                    <a:gd name="T69" fmla="*/ 12 h 26"/>
                    <a:gd name="T70" fmla="*/ 12 w 54"/>
                    <a:gd name="T71" fmla="*/ 13 h 26"/>
                    <a:gd name="T72" fmla="*/ 8 w 54"/>
                    <a:gd name="T73" fmla="*/ 14 h 26"/>
                    <a:gd name="T74" fmla="*/ 3 w 54"/>
                    <a:gd name="T75" fmla="*/ 15 h 26"/>
                    <a:gd name="T76" fmla="*/ 10 w 54"/>
                    <a:gd name="T77" fmla="*/ 16 h 26"/>
                    <a:gd name="T78" fmla="*/ 12 w 54"/>
                    <a:gd name="T79" fmla="*/ 18 h 26"/>
                    <a:gd name="T80" fmla="*/ 15 w 54"/>
                    <a:gd name="T81" fmla="*/ 17 h 26"/>
                    <a:gd name="T82" fmla="*/ 13 w 54"/>
                    <a:gd name="T83" fmla="*/ 18 h 26"/>
                    <a:gd name="T84" fmla="*/ 15 w 54"/>
                    <a:gd name="T85" fmla="*/ 18 h 26"/>
                    <a:gd name="T86" fmla="*/ 10 w 54"/>
                    <a:gd name="T87" fmla="*/ 23 h 26"/>
                    <a:gd name="T88" fmla="*/ 15 w 54"/>
                    <a:gd name="T89" fmla="*/ 23 h 26"/>
                    <a:gd name="T90" fmla="*/ 21 w 54"/>
                    <a:gd name="T91" fmla="*/ 24 h 26"/>
                    <a:gd name="T92" fmla="*/ 20 w 54"/>
                    <a:gd name="T93" fmla="*/ 24 h 26"/>
                    <a:gd name="T94" fmla="*/ 22 w 54"/>
                    <a:gd name="T95" fmla="*/ 25 h 26"/>
                    <a:gd name="T96" fmla="*/ 29 w 54"/>
                    <a:gd name="T97" fmla="*/ 26 h 26"/>
                    <a:gd name="T98" fmla="*/ 33 w 54"/>
                    <a:gd name="T99" fmla="*/ 25 h 26"/>
                    <a:gd name="T100" fmla="*/ 39 w 54"/>
                    <a:gd name="T101" fmla="*/ 23 h 26"/>
                    <a:gd name="T102" fmla="*/ 46 w 54"/>
                    <a:gd name="T103" fmla="*/ 19 h 26"/>
                    <a:gd name="T104" fmla="*/ 52 w 54"/>
                    <a:gd name="T105" fmla="*/ 16 h 26"/>
                    <a:gd name="T106" fmla="*/ 52 w 54"/>
                    <a:gd name="T107" fmla="*/ 14 h 26"/>
                    <a:gd name="T108" fmla="*/ 54 w 54"/>
                    <a:gd name="T109" fmla="*/ 13 h 26"/>
                    <a:gd name="T110" fmla="*/ 52 w 54"/>
                    <a:gd name="T111" fmla="*/ 12 h 26"/>
                    <a:gd name="T112" fmla="*/ 53 w 54"/>
                    <a:gd name="T113" fmla="*/ 10 h 26"/>
                    <a:gd name="T114" fmla="*/ 53 w 54"/>
                    <a:gd name="T115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" h="26">
                      <a:moveTo>
                        <a:pt x="53" y="10"/>
                      </a:moveTo>
                      <a:cubicBezTo>
                        <a:pt x="53" y="10"/>
                        <a:pt x="49" y="9"/>
                        <a:pt x="49" y="9"/>
                      </a:cubicBezTo>
                      <a:cubicBezTo>
                        <a:pt x="49" y="9"/>
                        <a:pt x="50" y="8"/>
                        <a:pt x="50" y="8"/>
                      </a:cubicBezTo>
                      <a:cubicBezTo>
                        <a:pt x="49" y="8"/>
                        <a:pt x="47" y="8"/>
                        <a:pt x="48" y="7"/>
                      </a:cubicBezTo>
                      <a:cubicBezTo>
                        <a:pt x="48" y="7"/>
                        <a:pt x="49" y="6"/>
                        <a:pt x="49" y="6"/>
                      </a:cubicBezTo>
                      <a:cubicBezTo>
                        <a:pt x="48" y="5"/>
                        <a:pt x="46" y="5"/>
                        <a:pt x="46" y="5"/>
                      </a:cubicBezTo>
                      <a:cubicBezTo>
                        <a:pt x="46" y="4"/>
                        <a:pt x="48" y="3"/>
                        <a:pt x="48" y="3"/>
                      </a:cubicBezTo>
                      <a:cubicBezTo>
                        <a:pt x="48" y="3"/>
                        <a:pt x="44" y="4"/>
                        <a:pt x="43" y="3"/>
                      </a:cubicBezTo>
                      <a:cubicBezTo>
                        <a:pt x="42" y="2"/>
                        <a:pt x="41" y="1"/>
                        <a:pt x="39" y="1"/>
                      </a:cubicBezTo>
                      <a:cubicBezTo>
                        <a:pt x="38" y="1"/>
                        <a:pt x="40" y="3"/>
                        <a:pt x="39" y="4"/>
                      </a:cubicBezTo>
                      <a:cubicBezTo>
                        <a:pt x="38" y="5"/>
                        <a:pt x="37" y="4"/>
                        <a:pt x="36" y="5"/>
                      </a:cubicBezTo>
                      <a:cubicBezTo>
                        <a:pt x="35" y="6"/>
                        <a:pt x="34" y="5"/>
                        <a:pt x="32" y="5"/>
                      </a:cubicBezTo>
                      <a:cubicBezTo>
                        <a:pt x="30" y="4"/>
                        <a:pt x="33" y="8"/>
                        <a:pt x="32" y="9"/>
                      </a:cubicBezTo>
                      <a:cubicBezTo>
                        <a:pt x="32" y="9"/>
                        <a:pt x="28" y="2"/>
                        <a:pt x="26" y="5"/>
                      </a:cubicBezTo>
                      <a:cubicBezTo>
                        <a:pt x="25" y="5"/>
                        <a:pt x="26" y="7"/>
                        <a:pt x="25" y="8"/>
                      </a:cubicBezTo>
                      <a:cubicBezTo>
                        <a:pt x="25" y="9"/>
                        <a:pt x="22" y="5"/>
                        <a:pt x="21" y="5"/>
                      </a:cubicBezTo>
                      <a:cubicBezTo>
                        <a:pt x="20" y="5"/>
                        <a:pt x="23" y="9"/>
                        <a:pt x="21" y="9"/>
                      </a:cubicBezTo>
                      <a:cubicBezTo>
                        <a:pt x="20" y="9"/>
                        <a:pt x="20" y="9"/>
                        <a:pt x="19" y="9"/>
                      </a:cubicBezTo>
                      <a:cubicBezTo>
                        <a:pt x="18" y="9"/>
                        <a:pt x="17" y="11"/>
                        <a:pt x="17" y="12"/>
                      </a:cubicBezTo>
                      <a:cubicBezTo>
                        <a:pt x="17" y="11"/>
                        <a:pt x="14" y="9"/>
                        <a:pt x="14" y="8"/>
                      </a:cubicBezTo>
                      <a:cubicBezTo>
                        <a:pt x="14" y="8"/>
                        <a:pt x="16" y="8"/>
                        <a:pt x="16" y="8"/>
                      </a:cubicBezTo>
                      <a:cubicBezTo>
                        <a:pt x="16" y="7"/>
                        <a:pt x="14" y="5"/>
                        <a:pt x="14" y="5"/>
                      </a:cubicBezTo>
                      <a:cubicBezTo>
                        <a:pt x="13" y="5"/>
                        <a:pt x="8" y="0"/>
                        <a:pt x="7" y="2"/>
                      </a:cubicBezTo>
                      <a:cubicBezTo>
                        <a:pt x="7" y="3"/>
                        <a:pt x="10" y="3"/>
                        <a:pt x="9" y="4"/>
                      </a:cubicBezTo>
                      <a:cubicBezTo>
                        <a:pt x="9" y="4"/>
                        <a:pt x="9" y="4"/>
                        <a:pt x="8" y="4"/>
                      </a:cubicBezTo>
                      <a:cubicBezTo>
                        <a:pt x="10" y="3"/>
                        <a:pt x="11" y="7"/>
                        <a:pt x="10" y="8"/>
                      </a:cubicBezTo>
                      <a:cubicBezTo>
                        <a:pt x="10" y="8"/>
                        <a:pt x="2" y="1"/>
                        <a:pt x="5" y="6"/>
                      </a:cubicBezTo>
                      <a:cubicBezTo>
                        <a:pt x="5" y="6"/>
                        <a:pt x="3" y="6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6"/>
                        <a:pt x="5" y="8"/>
                        <a:pt x="5" y="8"/>
                      </a:cubicBezTo>
                      <a:cubicBezTo>
                        <a:pt x="5" y="8"/>
                        <a:pt x="3" y="7"/>
                        <a:pt x="2" y="7"/>
                      </a:cubicBezTo>
                      <a:cubicBezTo>
                        <a:pt x="3" y="7"/>
                        <a:pt x="0" y="10"/>
                        <a:pt x="1" y="9"/>
                      </a:cubicBezTo>
                      <a:cubicBezTo>
                        <a:pt x="0" y="11"/>
                        <a:pt x="8" y="10"/>
                        <a:pt x="8" y="10"/>
                      </a:cubicBezTo>
                      <a:cubicBezTo>
                        <a:pt x="9" y="10"/>
                        <a:pt x="13" y="11"/>
                        <a:pt x="13" y="11"/>
                      </a:cubicBezTo>
                      <a:cubicBezTo>
                        <a:pt x="12" y="11"/>
                        <a:pt x="11" y="11"/>
                        <a:pt x="11" y="12"/>
                      </a:cubicBezTo>
                      <a:cubicBezTo>
                        <a:pt x="11" y="12"/>
                        <a:pt x="12" y="13"/>
                        <a:pt x="12" y="13"/>
                      </a:cubicBezTo>
                      <a:cubicBezTo>
                        <a:pt x="11" y="14"/>
                        <a:pt x="9" y="14"/>
                        <a:pt x="8" y="14"/>
                      </a:cubicBezTo>
                      <a:cubicBezTo>
                        <a:pt x="8" y="14"/>
                        <a:pt x="2" y="15"/>
                        <a:pt x="3" y="15"/>
                      </a:cubicBezTo>
                      <a:cubicBezTo>
                        <a:pt x="5" y="16"/>
                        <a:pt x="8" y="15"/>
                        <a:pt x="10" y="16"/>
                      </a:cubicBezTo>
                      <a:cubicBezTo>
                        <a:pt x="11" y="17"/>
                        <a:pt x="11" y="18"/>
                        <a:pt x="12" y="18"/>
                      </a:cubicBezTo>
                      <a:cubicBezTo>
                        <a:pt x="12" y="18"/>
                        <a:pt x="14" y="17"/>
                        <a:pt x="15" y="17"/>
                      </a:cubicBezTo>
                      <a:cubicBezTo>
                        <a:pt x="14" y="17"/>
                        <a:pt x="13" y="18"/>
                        <a:pt x="13" y="18"/>
                      </a:cubicBezTo>
                      <a:cubicBezTo>
                        <a:pt x="13" y="19"/>
                        <a:pt x="15" y="18"/>
                        <a:pt x="15" y="18"/>
                      </a:cubicBezTo>
                      <a:cubicBezTo>
                        <a:pt x="16" y="19"/>
                        <a:pt x="8" y="23"/>
                        <a:pt x="10" y="23"/>
                      </a:cubicBezTo>
                      <a:cubicBezTo>
                        <a:pt x="12" y="24"/>
                        <a:pt x="14" y="23"/>
                        <a:pt x="15" y="23"/>
                      </a:cubicBezTo>
                      <a:cubicBezTo>
                        <a:pt x="17" y="23"/>
                        <a:pt x="19" y="23"/>
                        <a:pt x="21" y="24"/>
                      </a:cubicBezTo>
                      <a:cubicBezTo>
                        <a:pt x="20" y="23"/>
                        <a:pt x="20" y="24"/>
                        <a:pt x="20" y="24"/>
                      </a:cubicBezTo>
                      <a:cubicBezTo>
                        <a:pt x="21" y="25"/>
                        <a:pt x="22" y="25"/>
                        <a:pt x="22" y="25"/>
                      </a:cubicBezTo>
                      <a:cubicBezTo>
                        <a:pt x="24" y="26"/>
                        <a:pt x="27" y="26"/>
                        <a:pt x="29" y="26"/>
                      </a:cubicBezTo>
                      <a:cubicBezTo>
                        <a:pt x="31" y="26"/>
                        <a:pt x="31" y="25"/>
                        <a:pt x="33" y="25"/>
                      </a:cubicBezTo>
                      <a:cubicBezTo>
                        <a:pt x="35" y="24"/>
                        <a:pt x="37" y="24"/>
                        <a:pt x="39" y="23"/>
                      </a:cubicBezTo>
                      <a:cubicBezTo>
                        <a:pt x="42" y="21"/>
                        <a:pt x="43" y="20"/>
                        <a:pt x="46" y="19"/>
                      </a:cubicBezTo>
                      <a:cubicBezTo>
                        <a:pt x="48" y="19"/>
                        <a:pt x="49" y="16"/>
                        <a:pt x="52" y="16"/>
                      </a:cubicBezTo>
                      <a:cubicBezTo>
                        <a:pt x="52" y="15"/>
                        <a:pt x="53" y="15"/>
                        <a:pt x="52" y="14"/>
                      </a:cubicBezTo>
                      <a:cubicBezTo>
                        <a:pt x="51" y="13"/>
                        <a:pt x="53" y="13"/>
                        <a:pt x="54" y="13"/>
                      </a:cubicBezTo>
                      <a:cubicBezTo>
                        <a:pt x="54" y="13"/>
                        <a:pt x="52" y="12"/>
                        <a:pt x="52" y="12"/>
                      </a:cubicBezTo>
                      <a:cubicBezTo>
                        <a:pt x="52" y="11"/>
                        <a:pt x="54" y="10"/>
                        <a:pt x="53" y="10"/>
                      </a:cubicBezTo>
                      <a:cubicBezTo>
                        <a:pt x="51" y="9"/>
                        <a:pt x="54" y="10"/>
                        <a:pt x="5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3" name="Freeform 512">
                  <a:extLst>
                    <a:ext uri="{FF2B5EF4-FFF2-40B4-BE49-F238E27FC236}">
                      <a16:creationId xmlns:a16="http://schemas.microsoft.com/office/drawing/2014/main" id="{98596944-A54C-9740-8DDA-308CCE949A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4054" y="11379319"/>
                  <a:ext cx="121974" cy="66379"/>
                </a:xfrm>
                <a:custGeom>
                  <a:avLst/>
                  <a:gdLst>
                    <a:gd name="T0" fmla="*/ 10 w 12"/>
                    <a:gd name="T1" fmla="*/ 3 h 6"/>
                    <a:gd name="T2" fmla="*/ 8 w 12"/>
                    <a:gd name="T3" fmla="*/ 2 h 6"/>
                    <a:gd name="T4" fmla="*/ 5 w 12"/>
                    <a:gd name="T5" fmla="*/ 2 h 6"/>
                    <a:gd name="T6" fmla="*/ 3 w 12"/>
                    <a:gd name="T7" fmla="*/ 1 h 6"/>
                    <a:gd name="T8" fmla="*/ 0 w 12"/>
                    <a:gd name="T9" fmla="*/ 3 h 6"/>
                    <a:gd name="T10" fmla="*/ 2 w 12"/>
                    <a:gd name="T11" fmla="*/ 5 h 6"/>
                    <a:gd name="T12" fmla="*/ 6 w 12"/>
                    <a:gd name="T13" fmla="*/ 5 h 6"/>
                    <a:gd name="T14" fmla="*/ 11 w 12"/>
                    <a:gd name="T15" fmla="*/ 3 h 6"/>
                    <a:gd name="T16" fmla="*/ 10 w 12"/>
                    <a:gd name="T17" fmla="*/ 3 h 6"/>
                    <a:gd name="T18" fmla="*/ 10 w 12"/>
                    <a:gd name="T1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6">
                      <a:moveTo>
                        <a:pt x="10" y="3"/>
                      </a:move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2"/>
                        <a:pt x="6" y="2"/>
                        <a:pt x="5" y="2"/>
                      </a:cubicBezTo>
                      <a:cubicBezTo>
                        <a:pt x="4" y="2"/>
                        <a:pt x="4" y="0"/>
                        <a:pt x="3" y="1"/>
                      </a:cubicBezTo>
                      <a:cubicBezTo>
                        <a:pt x="3" y="1"/>
                        <a:pt x="0" y="3"/>
                        <a:pt x="0" y="3"/>
                      </a:cubicBezTo>
                      <a:cubicBezTo>
                        <a:pt x="0" y="3"/>
                        <a:pt x="2" y="5"/>
                        <a:pt x="2" y="5"/>
                      </a:cubicBezTo>
                      <a:cubicBezTo>
                        <a:pt x="3" y="6"/>
                        <a:pt x="5" y="5"/>
                        <a:pt x="6" y="5"/>
                      </a:cubicBezTo>
                      <a:cubicBezTo>
                        <a:pt x="7" y="5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12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4" name="Freeform 513">
                  <a:extLst>
                    <a:ext uri="{FF2B5EF4-FFF2-40B4-BE49-F238E27FC236}">
                      <a16:creationId xmlns:a16="http://schemas.microsoft.com/office/drawing/2014/main" id="{F19B1BA3-BD66-1748-8F07-C63F2869A4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3599" y="11445698"/>
                  <a:ext cx="90610" cy="66379"/>
                </a:xfrm>
                <a:custGeom>
                  <a:avLst/>
                  <a:gdLst>
                    <a:gd name="T0" fmla="*/ 7 w 9"/>
                    <a:gd name="T1" fmla="*/ 3 h 6"/>
                    <a:gd name="T2" fmla="*/ 0 w 9"/>
                    <a:gd name="T3" fmla="*/ 1 h 6"/>
                    <a:gd name="T4" fmla="*/ 2 w 9"/>
                    <a:gd name="T5" fmla="*/ 2 h 6"/>
                    <a:gd name="T6" fmla="*/ 1 w 9"/>
                    <a:gd name="T7" fmla="*/ 5 h 6"/>
                    <a:gd name="T8" fmla="*/ 3 w 9"/>
                    <a:gd name="T9" fmla="*/ 5 h 6"/>
                    <a:gd name="T10" fmla="*/ 4 w 9"/>
                    <a:gd name="T11" fmla="*/ 5 h 6"/>
                    <a:gd name="T12" fmla="*/ 7 w 9"/>
                    <a:gd name="T13" fmla="*/ 3 h 6"/>
                    <a:gd name="T14" fmla="*/ 7 w 9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3"/>
                      </a:moveTo>
                      <a:cubicBezTo>
                        <a:pt x="7" y="2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2"/>
                      </a:cubicBezTo>
                      <a:cubicBezTo>
                        <a:pt x="3" y="3"/>
                        <a:pt x="1" y="4"/>
                        <a:pt x="1" y="5"/>
                      </a:cubicBezTo>
                      <a:cubicBezTo>
                        <a:pt x="1" y="6"/>
                        <a:pt x="3" y="5"/>
                        <a:pt x="3" y="5"/>
                      </a:cubicBezTo>
                      <a:cubicBezTo>
                        <a:pt x="4" y="4"/>
                        <a:pt x="3" y="5"/>
                        <a:pt x="4" y="5"/>
                      </a:cubicBezTo>
                      <a:cubicBezTo>
                        <a:pt x="5" y="6"/>
                        <a:pt x="9" y="4"/>
                        <a:pt x="7" y="3"/>
                      </a:cubicBezTo>
                      <a:cubicBezTo>
                        <a:pt x="6" y="2"/>
                        <a:pt x="8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5" name="Freeform 514">
                  <a:extLst>
                    <a:ext uri="{FF2B5EF4-FFF2-40B4-BE49-F238E27FC236}">
                      <a16:creationId xmlns:a16="http://schemas.microsoft.com/office/drawing/2014/main" id="{C3A8199F-BE99-104B-8AC9-CA0514F1D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3147" y="11360879"/>
                  <a:ext cx="80154" cy="51630"/>
                </a:xfrm>
                <a:custGeom>
                  <a:avLst/>
                  <a:gdLst>
                    <a:gd name="T0" fmla="*/ 6 w 8"/>
                    <a:gd name="T1" fmla="*/ 0 h 5"/>
                    <a:gd name="T2" fmla="*/ 3 w 8"/>
                    <a:gd name="T3" fmla="*/ 1 h 5"/>
                    <a:gd name="T4" fmla="*/ 0 w 8"/>
                    <a:gd name="T5" fmla="*/ 1 h 5"/>
                    <a:gd name="T6" fmla="*/ 0 w 8"/>
                    <a:gd name="T7" fmla="*/ 3 h 5"/>
                    <a:gd name="T8" fmla="*/ 5 w 8"/>
                    <a:gd name="T9" fmla="*/ 2 h 5"/>
                    <a:gd name="T10" fmla="*/ 6 w 8"/>
                    <a:gd name="T11" fmla="*/ 0 h 5"/>
                    <a:gd name="T12" fmla="*/ 6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6" y="0"/>
                      </a:move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0"/>
                        <a:pt x="0" y="4"/>
                        <a:pt x="0" y="3"/>
                      </a:cubicBezTo>
                      <a:cubicBezTo>
                        <a:pt x="1" y="5"/>
                        <a:pt x="4" y="3"/>
                        <a:pt x="5" y="2"/>
                      </a:cubicBezTo>
                      <a:cubicBezTo>
                        <a:pt x="6" y="2"/>
                        <a:pt x="8" y="0"/>
                        <a:pt x="6" y="0"/>
                      </a:cubicBezTo>
                      <a:cubicBezTo>
                        <a:pt x="5" y="0"/>
                        <a:pt x="8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6" name="Freeform 515">
                  <a:extLst>
                    <a:ext uri="{FF2B5EF4-FFF2-40B4-BE49-F238E27FC236}">
                      <a16:creationId xmlns:a16="http://schemas.microsoft.com/office/drawing/2014/main" id="{B26ED4A1-E228-9F47-B4B2-F3D965A993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1327" y="11401446"/>
                  <a:ext cx="83638" cy="55320"/>
                </a:xfrm>
                <a:custGeom>
                  <a:avLst/>
                  <a:gdLst>
                    <a:gd name="T0" fmla="*/ 7 w 8"/>
                    <a:gd name="T1" fmla="*/ 4 h 5"/>
                    <a:gd name="T2" fmla="*/ 1 w 8"/>
                    <a:gd name="T3" fmla="*/ 1 h 5"/>
                    <a:gd name="T4" fmla="*/ 7 w 8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7" y="4"/>
                      </a:moveTo>
                      <a:cubicBezTo>
                        <a:pt x="6" y="3"/>
                        <a:pt x="0" y="0"/>
                        <a:pt x="1" y="1"/>
                      </a:cubicBezTo>
                      <a:cubicBezTo>
                        <a:pt x="2" y="2"/>
                        <a:pt x="8" y="5"/>
                        <a:pt x="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7" name="Freeform 516">
                  <a:extLst>
                    <a:ext uri="{FF2B5EF4-FFF2-40B4-BE49-F238E27FC236}">
                      <a16:creationId xmlns:a16="http://schemas.microsoft.com/office/drawing/2014/main" id="{4A1308D0-012A-0445-A700-C3A91788A8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0416" y="11327686"/>
                  <a:ext cx="31364" cy="33190"/>
                </a:xfrm>
                <a:custGeom>
                  <a:avLst/>
                  <a:gdLst>
                    <a:gd name="T0" fmla="*/ 2 w 3"/>
                    <a:gd name="T1" fmla="*/ 2 h 3"/>
                    <a:gd name="T2" fmla="*/ 0 w 3"/>
                    <a:gd name="T3" fmla="*/ 1 h 3"/>
                    <a:gd name="T4" fmla="*/ 2 w 3"/>
                    <a:gd name="T5" fmla="*/ 2 h 3"/>
                    <a:gd name="T6" fmla="*/ 2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0" y="0"/>
                        <a:pt x="3" y="0"/>
                        <a:pt x="2" y="2"/>
                      </a:cubicBezTo>
                      <a:cubicBezTo>
                        <a:pt x="2" y="3"/>
                        <a:pt x="2" y="1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8" name="Freeform 517">
                  <a:extLst>
                    <a:ext uri="{FF2B5EF4-FFF2-40B4-BE49-F238E27FC236}">
                      <a16:creationId xmlns:a16="http://schemas.microsoft.com/office/drawing/2014/main" id="{B954E245-09D3-504D-B7B1-838F9910AC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0416" y="11239179"/>
                  <a:ext cx="73184" cy="77445"/>
                </a:xfrm>
                <a:custGeom>
                  <a:avLst/>
                  <a:gdLst>
                    <a:gd name="T0" fmla="*/ 5 w 7"/>
                    <a:gd name="T1" fmla="*/ 2 h 7"/>
                    <a:gd name="T2" fmla="*/ 4 w 7"/>
                    <a:gd name="T3" fmla="*/ 0 h 7"/>
                    <a:gd name="T4" fmla="*/ 2 w 7"/>
                    <a:gd name="T5" fmla="*/ 1 h 7"/>
                    <a:gd name="T6" fmla="*/ 0 w 7"/>
                    <a:gd name="T7" fmla="*/ 1 h 7"/>
                    <a:gd name="T8" fmla="*/ 2 w 7"/>
                    <a:gd name="T9" fmla="*/ 4 h 7"/>
                    <a:gd name="T10" fmla="*/ 0 w 7"/>
                    <a:gd name="T11" fmla="*/ 6 h 7"/>
                    <a:gd name="T12" fmla="*/ 3 w 7"/>
                    <a:gd name="T13" fmla="*/ 5 h 7"/>
                    <a:gd name="T14" fmla="*/ 4 w 7"/>
                    <a:gd name="T15" fmla="*/ 2 h 7"/>
                    <a:gd name="T16" fmla="*/ 4 w 7"/>
                    <a:gd name="T17" fmla="*/ 4 h 7"/>
                    <a:gd name="T18" fmla="*/ 6 w 7"/>
                    <a:gd name="T19" fmla="*/ 2 h 7"/>
                    <a:gd name="T20" fmla="*/ 5 w 7"/>
                    <a:gd name="T21" fmla="*/ 2 h 7"/>
                    <a:gd name="T22" fmla="*/ 5 w 7"/>
                    <a:gd name="T2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2" y="1"/>
                      </a:cubicBezTo>
                      <a:cubicBezTo>
                        <a:pt x="4" y="3"/>
                        <a:pt x="1" y="2"/>
                        <a:pt x="0" y="1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6"/>
                        <a:pt x="1" y="5"/>
                        <a:pt x="0" y="6"/>
                      </a:cubicBezTo>
                      <a:cubicBezTo>
                        <a:pt x="0" y="7"/>
                        <a:pt x="4" y="6"/>
                        <a:pt x="3" y="5"/>
                      </a:cubicBezTo>
                      <a:cubicBezTo>
                        <a:pt x="3" y="5"/>
                        <a:pt x="4" y="3"/>
                        <a:pt x="4" y="2"/>
                      </a:cubicBezTo>
                      <a:cubicBezTo>
                        <a:pt x="4" y="2"/>
                        <a:pt x="4" y="3"/>
                        <a:pt x="4" y="4"/>
                      </a:cubicBezTo>
                      <a:cubicBezTo>
                        <a:pt x="4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7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79" name="Freeform 518">
                  <a:extLst>
                    <a:ext uri="{FF2B5EF4-FFF2-40B4-BE49-F238E27FC236}">
                      <a16:creationId xmlns:a16="http://schemas.microsoft.com/office/drawing/2014/main" id="{7376DFEC-2D61-C743-A8B8-C402AE93A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9960" y="11099041"/>
                  <a:ext cx="52274" cy="118010"/>
                </a:xfrm>
                <a:custGeom>
                  <a:avLst/>
                  <a:gdLst>
                    <a:gd name="T0" fmla="*/ 5 w 5"/>
                    <a:gd name="T1" fmla="*/ 7 h 11"/>
                    <a:gd name="T2" fmla="*/ 2 w 5"/>
                    <a:gd name="T3" fmla="*/ 2 h 11"/>
                    <a:gd name="T4" fmla="*/ 1 w 5"/>
                    <a:gd name="T5" fmla="*/ 6 h 11"/>
                    <a:gd name="T6" fmla="*/ 0 w 5"/>
                    <a:gd name="T7" fmla="*/ 9 h 11"/>
                    <a:gd name="T8" fmla="*/ 2 w 5"/>
                    <a:gd name="T9" fmla="*/ 7 h 11"/>
                    <a:gd name="T10" fmla="*/ 5 w 5"/>
                    <a:gd name="T11" fmla="*/ 7 h 11"/>
                    <a:gd name="T12" fmla="*/ 5 w 5"/>
                    <a:gd name="T13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1">
                      <a:moveTo>
                        <a:pt x="5" y="7"/>
                      </a:moveTo>
                      <a:cubicBezTo>
                        <a:pt x="5" y="6"/>
                        <a:pt x="4" y="0"/>
                        <a:pt x="2" y="2"/>
                      </a:cubicBezTo>
                      <a:cubicBezTo>
                        <a:pt x="2" y="3"/>
                        <a:pt x="3" y="6"/>
                        <a:pt x="1" y="6"/>
                      </a:cubicBezTo>
                      <a:cubicBezTo>
                        <a:pt x="0" y="6"/>
                        <a:pt x="0" y="7"/>
                        <a:pt x="0" y="9"/>
                      </a:cubicBezTo>
                      <a:cubicBezTo>
                        <a:pt x="1" y="9"/>
                        <a:pt x="2" y="7"/>
                        <a:pt x="2" y="7"/>
                      </a:cubicBezTo>
                      <a:cubicBezTo>
                        <a:pt x="1" y="7"/>
                        <a:pt x="5" y="11"/>
                        <a:pt x="5" y="7"/>
                      </a:cubicBezTo>
                      <a:cubicBezTo>
                        <a:pt x="5" y="6"/>
                        <a:pt x="5" y="8"/>
                        <a:pt x="5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0" name="Freeform 519">
                  <a:extLst>
                    <a:ext uri="{FF2B5EF4-FFF2-40B4-BE49-F238E27FC236}">
                      <a16:creationId xmlns:a16="http://schemas.microsoft.com/office/drawing/2014/main" id="{716E5142-86B8-FB40-B5F3-7B364295AF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9507" y="11194924"/>
                  <a:ext cx="31364" cy="66379"/>
                </a:xfrm>
                <a:custGeom>
                  <a:avLst/>
                  <a:gdLst>
                    <a:gd name="T0" fmla="*/ 3 w 3"/>
                    <a:gd name="T1" fmla="*/ 2 h 6"/>
                    <a:gd name="T2" fmla="*/ 1 w 3"/>
                    <a:gd name="T3" fmla="*/ 6 h 6"/>
                    <a:gd name="T4" fmla="*/ 3 w 3"/>
                    <a:gd name="T5" fmla="*/ 2 h 6"/>
                    <a:gd name="T6" fmla="*/ 3 w 3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6">
                      <a:moveTo>
                        <a:pt x="3" y="2"/>
                      </a:moveTo>
                      <a:cubicBezTo>
                        <a:pt x="2" y="0"/>
                        <a:pt x="0" y="5"/>
                        <a:pt x="1" y="6"/>
                      </a:cubicBezTo>
                      <a:cubicBezTo>
                        <a:pt x="0" y="5"/>
                        <a:pt x="3" y="3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1" name="Freeform 520">
                  <a:extLst>
                    <a:ext uri="{FF2B5EF4-FFF2-40B4-BE49-F238E27FC236}">
                      <a16:creationId xmlns:a16="http://schemas.microsoft.com/office/drawing/2014/main" id="{FE7E1B4D-1105-D94F-B6EE-4E62F1F40F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9507" y="11054786"/>
                  <a:ext cx="52274" cy="77445"/>
                </a:xfrm>
                <a:custGeom>
                  <a:avLst/>
                  <a:gdLst>
                    <a:gd name="T0" fmla="*/ 4 w 5"/>
                    <a:gd name="T1" fmla="*/ 2 h 7"/>
                    <a:gd name="T2" fmla="*/ 3 w 5"/>
                    <a:gd name="T3" fmla="*/ 0 h 7"/>
                    <a:gd name="T4" fmla="*/ 2 w 5"/>
                    <a:gd name="T5" fmla="*/ 3 h 7"/>
                    <a:gd name="T6" fmla="*/ 1 w 5"/>
                    <a:gd name="T7" fmla="*/ 2 h 7"/>
                    <a:gd name="T8" fmla="*/ 0 w 5"/>
                    <a:gd name="T9" fmla="*/ 5 h 7"/>
                    <a:gd name="T10" fmla="*/ 2 w 5"/>
                    <a:gd name="T11" fmla="*/ 7 h 7"/>
                    <a:gd name="T12" fmla="*/ 5 w 5"/>
                    <a:gd name="T13" fmla="*/ 5 h 7"/>
                    <a:gd name="T14" fmla="*/ 4 w 5"/>
                    <a:gd name="T15" fmla="*/ 2 h 7"/>
                    <a:gd name="T16" fmla="*/ 4 w 5"/>
                    <a:gd name="T17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7">
                      <a:moveTo>
                        <a:pt x="4" y="2"/>
                      </a:moveTo>
                      <a:cubicBezTo>
                        <a:pt x="3" y="3"/>
                        <a:pt x="3" y="0"/>
                        <a:pt x="3" y="0"/>
                      </a:cubicBezTo>
                      <a:cubicBezTo>
                        <a:pt x="3" y="0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2" y="2"/>
                        <a:pt x="0" y="5"/>
                        <a:pt x="0" y="5"/>
                      </a:cubicBezTo>
                      <a:cubicBezTo>
                        <a:pt x="0" y="4"/>
                        <a:pt x="4" y="5"/>
                        <a:pt x="2" y="7"/>
                      </a:cubicBezTo>
                      <a:cubicBezTo>
                        <a:pt x="3" y="6"/>
                        <a:pt x="5" y="6"/>
                        <a:pt x="5" y="5"/>
                      </a:cubicBezTo>
                      <a:cubicBezTo>
                        <a:pt x="5" y="4"/>
                        <a:pt x="4" y="1"/>
                        <a:pt x="4" y="2"/>
                      </a:cubicBezTo>
                      <a:cubicBezTo>
                        <a:pt x="3" y="3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2" name="Freeform 521">
                  <a:extLst>
                    <a:ext uri="{FF2B5EF4-FFF2-40B4-BE49-F238E27FC236}">
                      <a16:creationId xmlns:a16="http://schemas.microsoft.com/office/drawing/2014/main" id="{009504F7-19C7-B642-BB0D-5C8EB4CF5A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1783" y="10840889"/>
                  <a:ext cx="52274" cy="51630"/>
                </a:xfrm>
                <a:custGeom>
                  <a:avLst/>
                  <a:gdLst>
                    <a:gd name="T0" fmla="*/ 3 w 5"/>
                    <a:gd name="T1" fmla="*/ 4 h 5"/>
                    <a:gd name="T2" fmla="*/ 3 w 5"/>
                    <a:gd name="T3" fmla="*/ 0 h 5"/>
                    <a:gd name="T4" fmla="*/ 0 w 5"/>
                    <a:gd name="T5" fmla="*/ 0 h 5"/>
                    <a:gd name="T6" fmla="*/ 2 w 5"/>
                    <a:gd name="T7" fmla="*/ 1 h 5"/>
                    <a:gd name="T8" fmla="*/ 3 w 5"/>
                    <a:gd name="T9" fmla="*/ 4 h 5"/>
                    <a:gd name="T10" fmla="*/ 3 w 5"/>
                    <a:gd name="T11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3" y="4"/>
                      </a:move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0"/>
                        <a:pt x="2" y="1"/>
                        <a:pt x="2" y="1"/>
                      </a:cubicBezTo>
                      <a:cubicBezTo>
                        <a:pt x="2" y="2"/>
                        <a:pt x="3" y="4"/>
                        <a:pt x="3" y="4"/>
                      </a:cubicBezTo>
                      <a:cubicBezTo>
                        <a:pt x="4" y="3"/>
                        <a:pt x="2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3" name="Freeform 522">
                  <a:extLst>
                    <a:ext uri="{FF2B5EF4-FFF2-40B4-BE49-F238E27FC236}">
                      <a16:creationId xmlns:a16="http://schemas.microsoft.com/office/drawing/2014/main" id="{B2AA702A-14E5-7B4C-A9EB-6EB190C4C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2238" y="10645434"/>
                  <a:ext cx="62727" cy="118010"/>
                </a:xfrm>
                <a:custGeom>
                  <a:avLst/>
                  <a:gdLst>
                    <a:gd name="T0" fmla="*/ 3 w 6"/>
                    <a:gd name="T1" fmla="*/ 10 h 11"/>
                    <a:gd name="T2" fmla="*/ 0 w 6"/>
                    <a:gd name="T3" fmla="*/ 9 h 11"/>
                    <a:gd name="T4" fmla="*/ 1 w 6"/>
                    <a:gd name="T5" fmla="*/ 2 h 11"/>
                    <a:gd name="T6" fmla="*/ 4 w 6"/>
                    <a:gd name="T7" fmla="*/ 3 h 11"/>
                    <a:gd name="T8" fmla="*/ 3 w 6"/>
                    <a:gd name="T9" fmla="*/ 10 h 11"/>
                    <a:gd name="T10" fmla="*/ 3 w 6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3" y="10"/>
                      </a:moveTo>
                      <a:cubicBezTo>
                        <a:pt x="1" y="11"/>
                        <a:pt x="0" y="11"/>
                        <a:pt x="0" y="9"/>
                      </a:cubicBezTo>
                      <a:cubicBezTo>
                        <a:pt x="1" y="7"/>
                        <a:pt x="1" y="4"/>
                        <a:pt x="1" y="2"/>
                      </a:cubicBezTo>
                      <a:cubicBezTo>
                        <a:pt x="1" y="0"/>
                        <a:pt x="5" y="0"/>
                        <a:pt x="4" y="3"/>
                      </a:cubicBezTo>
                      <a:cubicBezTo>
                        <a:pt x="4" y="5"/>
                        <a:pt x="6" y="8"/>
                        <a:pt x="3" y="10"/>
                      </a:cubicBezTo>
                      <a:cubicBezTo>
                        <a:pt x="2" y="10"/>
                        <a:pt x="4" y="9"/>
                        <a:pt x="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4" name="Freeform 523">
                  <a:extLst>
                    <a:ext uri="{FF2B5EF4-FFF2-40B4-BE49-F238E27FC236}">
                      <a16:creationId xmlns:a16="http://schemas.microsoft.com/office/drawing/2014/main" id="{9E72C76C-6B6B-1E49-9E6B-10AB4C2012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7848" y="7577132"/>
                  <a:ext cx="48790" cy="44255"/>
                </a:xfrm>
                <a:custGeom>
                  <a:avLst/>
                  <a:gdLst>
                    <a:gd name="T0" fmla="*/ 3 w 5"/>
                    <a:gd name="T1" fmla="*/ 3 h 4"/>
                    <a:gd name="T2" fmla="*/ 1 w 5"/>
                    <a:gd name="T3" fmla="*/ 1 h 4"/>
                    <a:gd name="T4" fmla="*/ 3 w 5"/>
                    <a:gd name="T5" fmla="*/ 3 h 4"/>
                    <a:gd name="T6" fmla="*/ 3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3" y="3"/>
                      </a:moveTo>
                      <a:cubicBezTo>
                        <a:pt x="2" y="4"/>
                        <a:pt x="0" y="3"/>
                        <a:pt x="1" y="1"/>
                      </a:cubicBezTo>
                      <a:cubicBezTo>
                        <a:pt x="1" y="0"/>
                        <a:pt x="5" y="2"/>
                        <a:pt x="3" y="3"/>
                      </a:cubicBezTo>
                      <a:cubicBezTo>
                        <a:pt x="2" y="4"/>
                        <a:pt x="5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5" name="Freeform 524">
                  <a:extLst>
                    <a:ext uri="{FF2B5EF4-FFF2-40B4-BE49-F238E27FC236}">
                      <a16:creationId xmlns:a16="http://schemas.microsoft.com/office/drawing/2014/main" id="{120EEBEC-550D-4145-9375-1AF448B2A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6955" y="7643515"/>
                  <a:ext cx="59243" cy="84822"/>
                </a:xfrm>
                <a:custGeom>
                  <a:avLst/>
                  <a:gdLst>
                    <a:gd name="T0" fmla="*/ 1 w 6"/>
                    <a:gd name="T1" fmla="*/ 5 h 8"/>
                    <a:gd name="T2" fmla="*/ 2 w 6"/>
                    <a:gd name="T3" fmla="*/ 4 h 8"/>
                    <a:gd name="T4" fmla="*/ 4 w 6"/>
                    <a:gd name="T5" fmla="*/ 2 h 8"/>
                    <a:gd name="T6" fmla="*/ 1 w 6"/>
                    <a:gd name="T7" fmla="*/ 5 h 8"/>
                    <a:gd name="T8" fmla="*/ 1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1" y="5"/>
                      </a:move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3" y="4"/>
                        <a:pt x="3" y="0"/>
                        <a:pt x="4" y="2"/>
                      </a:cubicBezTo>
                      <a:cubicBezTo>
                        <a:pt x="6" y="4"/>
                        <a:pt x="2" y="8"/>
                        <a:pt x="1" y="5"/>
                      </a:cubicBezTo>
                      <a:cubicBezTo>
                        <a:pt x="0" y="4"/>
                        <a:pt x="1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6" name="Freeform 525">
                  <a:extLst>
                    <a:ext uri="{FF2B5EF4-FFF2-40B4-BE49-F238E27FC236}">
                      <a16:creationId xmlns:a16="http://schemas.microsoft.com/office/drawing/2014/main" id="{3D6103D2-19CA-6743-AA65-DB19A4947C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8037" y="8229885"/>
                  <a:ext cx="142883" cy="140138"/>
                </a:xfrm>
                <a:custGeom>
                  <a:avLst/>
                  <a:gdLst>
                    <a:gd name="T0" fmla="*/ 12 w 14"/>
                    <a:gd name="T1" fmla="*/ 4 h 13"/>
                    <a:gd name="T2" fmla="*/ 10 w 14"/>
                    <a:gd name="T3" fmla="*/ 3 h 13"/>
                    <a:gd name="T4" fmla="*/ 6 w 14"/>
                    <a:gd name="T5" fmla="*/ 1 h 13"/>
                    <a:gd name="T6" fmla="*/ 2 w 14"/>
                    <a:gd name="T7" fmla="*/ 1 h 13"/>
                    <a:gd name="T8" fmla="*/ 1 w 14"/>
                    <a:gd name="T9" fmla="*/ 2 h 13"/>
                    <a:gd name="T10" fmla="*/ 2 w 14"/>
                    <a:gd name="T11" fmla="*/ 4 h 13"/>
                    <a:gd name="T12" fmla="*/ 1 w 14"/>
                    <a:gd name="T13" fmla="*/ 7 h 13"/>
                    <a:gd name="T14" fmla="*/ 2 w 14"/>
                    <a:gd name="T15" fmla="*/ 10 h 13"/>
                    <a:gd name="T16" fmla="*/ 4 w 14"/>
                    <a:gd name="T17" fmla="*/ 10 h 13"/>
                    <a:gd name="T18" fmla="*/ 7 w 14"/>
                    <a:gd name="T19" fmla="*/ 12 h 13"/>
                    <a:gd name="T20" fmla="*/ 10 w 14"/>
                    <a:gd name="T21" fmla="*/ 10 h 13"/>
                    <a:gd name="T22" fmla="*/ 12 w 14"/>
                    <a:gd name="T23" fmla="*/ 4 h 13"/>
                    <a:gd name="T24" fmla="*/ 12 w 14"/>
                    <a:gd name="T25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3">
                      <a:moveTo>
                        <a:pt x="12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2"/>
                        <a:pt x="8" y="1"/>
                        <a:pt x="6" y="1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4"/>
                        <a:pt x="1" y="3"/>
                        <a:pt x="2" y="4"/>
                      </a:cubicBezTo>
                      <a:cubicBezTo>
                        <a:pt x="2" y="4"/>
                        <a:pt x="1" y="7"/>
                        <a:pt x="1" y="7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3" y="11"/>
                        <a:pt x="3" y="10"/>
                        <a:pt x="4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3"/>
                        <a:pt x="8" y="11"/>
                        <a:pt x="10" y="10"/>
                      </a:cubicBezTo>
                      <a:cubicBezTo>
                        <a:pt x="12" y="8"/>
                        <a:pt x="14" y="7"/>
                        <a:pt x="12" y="4"/>
                      </a:cubicBezTo>
                      <a:cubicBezTo>
                        <a:pt x="12" y="2"/>
                        <a:pt x="14" y="8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7" name="Freeform 526">
                  <a:extLst>
                    <a:ext uri="{FF2B5EF4-FFF2-40B4-BE49-F238E27FC236}">
                      <a16:creationId xmlns:a16="http://schemas.microsoft.com/office/drawing/2014/main" id="{32FC5DB4-67D7-5F4D-8718-50344F737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31643" y="7230476"/>
                  <a:ext cx="101063" cy="44255"/>
                </a:xfrm>
                <a:custGeom>
                  <a:avLst/>
                  <a:gdLst>
                    <a:gd name="T0" fmla="*/ 9 w 10"/>
                    <a:gd name="T1" fmla="*/ 2 h 4"/>
                    <a:gd name="T2" fmla="*/ 4 w 10"/>
                    <a:gd name="T3" fmla="*/ 0 h 4"/>
                    <a:gd name="T4" fmla="*/ 1 w 10"/>
                    <a:gd name="T5" fmla="*/ 3 h 4"/>
                    <a:gd name="T6" fmla="*/ 9 w 10"/>
                    <a:gd name="T7" fmla="*/ 2 h 4"/>
                    <a:gd name="T8" fmla="*/ 9 w 10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4">
                      <a:moveTo>
                        <a:pt x="9" y="2"/>
                      </a:moveTo>
                      <a:cubicBezTo>
                        <a:pt x="7" y="1"/>
                        <a:pt x="6" y="0"/>
                        <a:pt x="4" y="0"/>
                      </a:cubicBez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2" y="4"/>
                        <a:pt x="9" y="2"/>
                        <a:pt x="9" y="2"/>
                      </a:cubicBezTo>
                      <a:cubicBezTo>
                        <a:pt x="6" y="1"/>
                        <a:pt x="10" y="3"/>
                        <a:pt x="9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8" name="Freeform 527">
                  <a:extLst>
                    <a:ext uri="{FF2B5EF4-FFF2-40B4-BE49-F238E27FC236}">
                      <a16:creationId xmlns:a16="http://schemas.microsoft.com/office/drawing/2014/main" id="{BDBFFE4B-CCE3-624B-8155-7AB0632C2E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622" y="7219410"/>
                  <a:ext cx="115005" cy="55320"/>
                </a:xfrm>
                <a:custGeom>
                  <a:avLst/>
                  <a:gdLst>
                    <a:gd name="T0" fmla="*/ 10 w 11"/>
                    <a:gd name="T1" fmla="*/ 4 h 5"/>
                    <a:gd name="T2" fmla="*/ 0 w 11"/>
                    <a:gd name="T3" fmla="*/ 2 h 5"/>
                    <a:gd name="T4" fmla="*/ 5 w 11"/>
                    <a:gd name="T5" fmla="*/ 5 h 5"/>
                    <a:gd name="T6" fmla="*/ 10 w 11"/>
                    <a:gd name="T7" fmla="*/ 4 h 5"/>
                    <a:gd name="T8" fmla="*/ 10 w 11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0" y="4"/>
                      </a:moveTo>
                      <a:cubicBezTo>
                        <a:pt x="10" y="1"/>
                        <a:pt x="2" y="0"/>
                        <a:pt x="0" y="2"/>
                      </a:cubicBezTo>
                      <a:cubicBezTo>
                        <a:pt x="0" y="2"/>
                        <a:pt x="4" y="5"/>
                        <a:pt x="5" y="5"/>
                      </a:cubicBezTo>
                      <a:cubicBezTo>
                        <a:pt x="6" y="5"/>
                        <a:pt x="11" y="4"/>
                        <a:pt x="10" y="4"/>
                      </a:cubicBezTo>
                      <a:cubicBezTo>
                        <a:pt x="10" y="3"/>
                        <a:pt x="11" y="5"/>
                        <a:pt x="1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89" name="Freeform 528">
                  <a:extLst>
                    <a:ext uri="{FF2B5EF4-FFF2-40B4-BE49-F238E27FC236}">
                      <a16:creationId xmlns:a16="http://schemas.microsoft.com/office/drawing/2014/main" id="{7A881017-4215-D643-9100-2AC9008EC1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2978" y="6972326"/>
                  <a:ext cx="529716" cy="195458"/>
                </a:xfrm>
                <a:custGeom>
                  <a:avLst/>
                  <a:gdLst>
                    <a:gd name="T0" fmla="*/ 52 w 52"/>
                    <a:gd name="T1" fmla="*/ 16 h 18"/>
                    <a:gd name="T2" fmla="*/ 41 w 52"/>
                    <a:gd name="T3" fmla="*/ 17 h 18"/>
                    <a:gd name="T4" fmla="*/ 35 w 52"/>
                    <a:gd name="T5" fmla="*/ 17 h 18"/>
                    <a:gd name="T6" fmla="*/ 37 w 52"/>
                    <a:gd name="T7" fmla="*/ 14 h 18"/>
                    <a:gd name="T8" fmla="*/ 32 w 52"/>
                    <a:gd name="T9" fmla="*/ 11 h 18"/>
                    <a:gd name="T10" fmla="*/ 28 w 52"/>
                    <a:gd name="T11" fmla="*/ 8 h 18"/>
                    <a:gd name="T12" fmla="*/ 20 w 52"/>
                    <a:gd name="T13" fmla="*/ 5 h 18"/>
                    <a:gd name="T14" fmla="*/ 14 w 52"/>
                    <a:gd name="T15" fmla="*/ 5 h 18"/>
                    <a:gd name="T16" fmla="*/ 16 w 52"/>
                    <a:gd name="T17" fmla="*/ 3 h 18"/>
                    <a:gd name="T18" fmla="*/ 8 w 52"/>
                    <a:gd name="T19" fmla="*/ 3 h 18"/>
                    <a:gd name="T20" fmla="*/ 0 w 52"/>
                    <a:gd name="T21" fmla="*/ 6 h 18"/>
                    <a:gd name="T22" fmla="*/ 6 w 52"/>
                    <a:gd name="T23" fmla="*/ 2 h 18"/>
                    <a:gd name="T24" fmla="*/ 16 w 52"/>
                    <a:gd name="T25" fmla="*/ 0 h 18"/>
                    <a:gd name="T26" fmla="*/ 24 w 52"/>
                    <a:gd name="T27" fmla="*/ 1 h 18"/>
                    <a:gd name="T28" fmla="*/ 31 w 52"/>
                    <a:gd name="T29" fmla="*/ 4 h 18"/>
                    <a:gd name="T30" fmla="*/ 32 w 52"/>
                    <a:gd name="T31" fmla="*/ 4 h 18"/>
                    <a:gd name="T32" fmla="*/ 34 w 52"/>
                    <a:gd name="T33" fmla="*/ 5 h 18"/>
                    <a:gd name="T34" fmla="*/ 38 w 52"/>
                    <a:gd name="T35" fmla="*/ 8 h 18"/>
                    <a:gd name="T36" fmla="*/ 45 w 52"/>
                    <a:gd name="T37" fmla="*/ 11 h 18"/>
                    <a:gd name="T38" fmla="*/ 52 w 52"/>
                    <a:gd name="T3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2" h="18">
                      <a:moveTo>
                        <a:pt x="52" y="16"/>
                      </a:moveTo>
                      <a:cubicBezTo>
                        <a:pt x="52" y="17"/>
                        <a:pt x="42" y="17"/>
                        <a:pt x="41" y="17"/>
                      </a:cubicBezTo>
                      <a:cubicBezTo>
                        <a:pt x="39" y="17"/>
                        <a:pt x="37" y="18"/>
                        <a:pt x="35" y="17"/>
                      </a:cubicBezTo>
                      <a:cubicBezTo>
                        <a:pt x="34" y="16"/>
                        <a:pt x="41" y="15"/>
                        <a:pt x="37" y="14"/>
                      </a:cubicBezTo>
                      <a:cubicBezTo>
                        <a:pt x="35" y="13"/>
                        <a:pt x="33" y="13"/>
                        <a:pt x="32" y="11"/>
                      </a:cubicBezTo>
                      <a:cubicBezTo>
                        <a:pt x="30" y="9"/>
                        <a:pt x="31" y="8"/>
                        <a:pt x="28" y="8"/>
                      </a:cubicBezTo>
                      <a:cubicBezTo>
                        <a:pt x="24" y="9"/>
                        <a:pt x="23" y="6"/>
                        <a:pt x="20" y="5"/>
                      </a:cubicBezTo>
                      <a:cubicBezTo>
                        <a:pt x="19" y="5"/>
                        <a:pt x="15" y="6"/>
                        <a:pt x="14" y="5"/>
                      </a:cubicBezTo>
                      <a:cubicBezTo>
                        <a:pt x="14" y="4"/>
                        <a:pt x="16" y="4"/>
                        <a:pt x="16" y="3"/>
                      </a:cubicBezTo>
                      <a:cubicBezTo>
                        <a:pt x="16" y="2"/>
                        <a:pt x="9" y="3"/>
                        <a:pt x="8" y="3"/>
                      </a:cubicBezTo>
                      <a:cubicBezTo>
                        <a:pt x="8" y="4"/>
                        <a:pt x="0" y="7"/>
                        <a:pt x="0" y="6"/>
                      </a:cubicBezTo>
                      <a:cubicBezTo>
                        <a:pt x="0" y="4"/>
                        <a:pt x="4" y="2"/>
                        <a:pt x="6" y="2"/>
                      </a:cubicBezTo>
                      <a:cubicBezTo>
                        <a:pt x="9" y="0"/>
                        <a:pt x="12" y="0"/>
                        <a:pt x="16" y="0"/>
                      </a:cubicBezTo>
                      <a:cubicBezTo>
                        <a:pt x="18" y="0"/>
                        <a:pt x="22" y="0"/>
                        <a:pt x="24" y="1"/>
                      </a:cubicBezTo>
                      <a:cubicBezTo>
                        <a:pt x="26" y="2"/>
                        <a:pt x="28" y="4"/>
                        <a:pt x="31" y="4"/>
                      </a:cubicBezTo>
                      <a:cubicBezTo>
                        <a:pt x="31" y="4"/>
                        <a:pt x="31" y="3"/>
                        <a:pt x="32" y="4"/>
                      </a:cubicBezTo>
                      <a:cubicBezTo>
                        <a:pt x="33" y="5"/>
                        <a:pt x="33" y="5"/>
                        <a:pt x="34" y="5"/>
                      </a:cubicBezTo>
                      <a:cubicBezTo>
                        <a:pt x="35" y="6"/>
                        <a:pt x="37" y="7"/>
                        <a:pt x="38" y="8"/>
                      </a:cubicBezTo>
                      <a:cubicBezTo>
                        <a:pt x="40" y="9"/>
                        <a:pt x="44" y="9"/>
                        <a:pt x="45" y="11"/>
                      </a:cubicBezTo>
                      <a:cubicBezTo>
                        <a:pt x="47" y="13"/>
                        <a:pt x="52" y="13"/>
                        <a:pt x="52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0" name="Freeform 529">
                  <a:extLst>
                    <a:ext uri="{FF2B5EF4-FFF2-40B4-BE49-F238E27FC236}">
                      <a16:creationId xmlns:a16="http://schemas.microsoft.com/office/drawing/2014/main" id="{20CA4F9C-C401-8547-A8B7-A4ABB0407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622" y="6854313"/>
                  <a:ext cx="41820" cy="40568"/>
                </a:xfrm>
                <a:custGeom>
                  <a:avLst/>
                  <a:gdLst>
                    <a:gd name="T0" fmla="*/ 2 w 4"/>
                    <a:gd name="T1" fmla="*/ 4 h 4"/>
                    <a:gd name="T2" fmla="*/ 1 w 4"/>
                    <a:gd name="T3" fmla="*/ 0 h 4"/>
                    <a:gd name="T4" fmla="*/ 2 w 4"/>
                    <a:gd name="T5" fmla="*/ 4 h 4"/>
                    <a:gd name="T6" fmla="*/ 2 w 4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4"/>
                      </a:moveTo>
                      <a:cubicBezTo>
                        <a:pt x="0" y="4"/>
                        <a:pt x="1" y="1"/>
                        <a:pt x="1" y="0"/>
                      </a:cubicBezTo>
                      <a:cubicBezTo>
                        <a:pt x="2" y="0"/>
                        <a:pt x="4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1" name="Freeform 530">
                  <a:extLst>
                    <a:ext uri="{FF2B5EF4-FFF2-40B4-BE49-F238E27FC236}">
                      <a16:creationId xmlns:a16="http://schemas.microsoft.com/office/drawing/2014/main" id="{4335CA4C-C12F-1446-A723-E8C8C7C9F1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4511" y="7079273"/>
                  <a:ext cx="20911" cy="22128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1 h 2"/>
                    <a:gd name="T4" fmla="*/ 2 w 2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2" name="Freeform 531">
                  <a:extLst>
                    <a:ext uri="{FF2B5EF4-FFF2-40B4-BE49-F238E27FC236}">
                      <a16:creationId xmlns:a16="http://schemas.microsoft.com/office/drawing/2014/main" id="{047F9F3C-BA41-9542-BFE6-74DD53319D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27864" y="5486118"/>
                  <a:ext cx="59243" cy="110635"/>
                </a:xfrm>
                <a:custGeom>
                  <a:avLst/>
                  <a:gdLst>
                    <a:gd name="T0" fmla="*/ 3 w 6"/>
                    <a:gd name="T1" fmla="*/ 8 h 10"/>
                    <a:gd name="T2" fmla="*/ 0 w 6"/>
                    <a:gd name="T3" fmla="*/ 7 h 10"/>
                    <a:gd name="T4" fmla="*/ 4 w 6"/>
                    <a:gd name="T5" fmla="*/ 2 h 10"/>
                    <a:gd name="T6" fmla="*/ 6 w 6"/>
                    <a:gd name="T7" fmla="*/ 4 h 10"/>
                    <a:gd name="T8" fmla="*/ 3 w 6"/>
                    <a:gd name="T9" fmla="*/ 8 h 10"/>
                    <a:gd name="T10" fmla="*/ 3 w 6"/>
                    <a:gd name="T11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0">
                      <a:moveTo>
                        <a:pt x="3" y="8"/>
                      </a:moveTo>
                      <a:cubicBezTo>
                        <a:pt x="2" y="10"/>
                        <a:pt x="0" y="9"/>
                        <a:pt x="0" y="7"/>
                      </a:cubicBezTo>
                      <a:cubicBezTo>
                        <a:pt x="1" y="6"/>
                        <a:pt x="3" y="3"/>
                        <a:pt x="4" y="2"/>
                      </a:cubicBezTo>
                      <a:cubicBezTo>
                        <a:pt x="6" y="0"/>
                        <a:pt x="6" y="3"/>
                        <a:pt x="6" y="4"/>
                      </a:cubicBezTo>
                      <a:cubicBezTo>
                        <a:pt x="6" y="6"/>
                        <a:pt x="3" y="6"/>
                        <a:pt x="3" y="8"/>
                      </a:cubicBezTo>
                      <a:cubicBezTo>
                        <a:pt x="2" y="10"/>
                        <a:pt x="3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3" name="Freeform 532">
                  <a:extLst>
                    <a:ext uri="{FF2B5EF4-FFF2-40B4-BE49-F238E27FC236}">
                      <a16:creationId xmlns:a16="http://schemas.microsoft.com/office/drawing/2014/main" id="{B7B829FB-A323-4B49-93FA-FEA4073A7D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5745" y="5541436"/>
                  <a:ext cx="73184" cy="44255"/>
                </a:xfrm>
                <a:custGeom>
                  <a:avLst/>
                  <a:gdLst>
                    <a:gd name="T0" fmla="*/ 3 w 7"/>
                    <a:gd name="T1" fmla="*/ 4 h 4"/>
                    <a:gd name="T2" fmla="*/ 5 w 7"/>
                    <a:gd name="T3" fmla="*/ 1 h 4"/>
                    <a:gd name="T4" fmla="*/ 3 w 7"/>
                    <a:gd name="T5" fmla="*/ 4 h 4"/>
                    <a:gd name="T6" fmla="*/ 3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3" y="4"/>
                      </a:moveTo>
                      <a:cubicBezTo>
                        <a:pt x="0" y="4"/>
                        <a:pt x="3" y="0"/>
                        <a:pt x="5" y="1"/>
                      </a:cubicBezTo>
                      <a:cubicBezTo>
                        <a:pt x="7" y="1"/>
                        <a:pt x="4" y="4"/>
                        <a:pt x="3" y="4"/>
                      </a:cubicBezTo>
                      <a:cubicBezTo>
                        <a:pt x="2" y="4"/>
                        <a:pt x="4" y="4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4" name="Freeform 533">
                  <a:extLst>
                    <a:ext uri="{FF2B5EF4-FFF2-40B4-BE49-F238E27FC236}">
                      <a16:creationId xmlns:a16="http://schemas.microsoft.com/office/drawing/2014/main" id="{B555C1C5-3544-9543-8BB9-7E3906273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53614" y="5497180"/>
                  <a:ext cx="153338" cy="77445"/>
                </a:xfrm>
                <a:custGeom>
                  <a:avLst/>
                  <a:gdLst>
                    <a:gd name="T0" fmla="*/ 11 w 15"/>
                    <a:gd name="T1" fmla="*/ 6 h 7"/>
                    <a:gd name="T2" fmla="*/ 10 w 15"/>
                    <a:gd name="T3" fmla="*/ 5 h 7"/>
                    <a:gd name="T4" fmla="*/ 7 w 15"/>
                    <a:gd name="T5" fmla="*/ 5 h 7"/>
                    <a:gd name="T6" fmla="*/ 3 w 15"/>
                    <a:gd name="T7" fmla="*/ 0 h 7"/>
                    <a:gd name="T8" fmla="*/ 6 w 15"/>
                    <a:gd name="T9" fmla="*/ 2 h 7"/>
                    <a:gd name="T10" fmla="*/ 8 w 15"/>
                    <a:gd name="T11" fmla="*/ 3 h 7"/>
                    <a:gd name="T12" fmla="*/ 15 w 15"/>
                    <a:gd name="T13" fmla="*/ 3 h 7"/>
                    <a:gd name="T14" fmla="*/ 11 w 15"/>
                    <a:gd name="T15" fmla="*/ 6 h 7"/>
                    <a:gd name="T16" fmla="*/ 11 w 15"/>
                    <a:gd name="T1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0" y="5"/>
                        <a:pt x="8" y="6"/>
                        <a:pt x="7" y="5"/>
                      </a:cubicBezTo>
                      <a:cubicBezTo>
                        <a:pt x="7" y="4"/>
                        <a:pt x="0" y="1"/>
                        <a:pt x="3" y="0"/>
                      </a:cubicBezTo>
                      <a:cubicBezTo>
                        <a:pt x="4" y="0"/>
                        <a:pt x="5" y="2"/>
                        <a:pt x="6" y="2"/>
                      </a:cubicBezTo>
                      <a:cubicBezTo>
                        <a:pt x="7" y="3"/>
                        <a:pt x="7" y="2"/>
                        <a:pt x="8" y="3"/>
                      </a:cubicBezTo>
                      <a:cubicBezTo>
                        <a:pt x="9" y="4"/>
                        <a:pt x="13" y="2"/>
                        <a:pt x="15" y="3"/>
                      </a:cubicBezTo>
                      <a:cubicBezTo>
                        <a:pt x="14" y="3"/>
                        <a:pt x="12" y="6"/>
                        <a:pt x="11" y="6"/>
                      </a:cubicBezTo>
                      <a:cubicBezTo>
                        <a:pt x="9" y="7"/>
                        <a:pt x="12" y="6"/>
                        <a:pt x="11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5" name="Freeform 534">
                  <a:extLst>
                    <a:ext uri="{FF2B5EF4-FFF2-40B4-BE49-F238E27FC236}">
                      <a16:creationId xmlns:a16="http://schemas.microsoft.com/office/drawing/2014/main" id="{4C243F82-ABDA-0745-9CFB-E2C2E582D2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4983" y="5283283"/>
                  <a:ext cx="160306" cy="84822"/>
                </a:xfrm>
                <a:custGeom>
                  <a:avLst/>
                  <a:gdLst>
                    <a:gd name="T0" fmla="*/ 13 w 16"/>
                    <a:gd name="T1" fmla="*/ 6 h 8"/>
                    <a:gd name="T2" fmla="*/ 0 w 16"/>
                    <a:gd name="T3" fmla="*/ 2 h 8"/>
                    <a:gd name="T4" fmla="*/ 13 w 16"/>
                    <a:gd name="T5" fmla="*/ 6 h 8"/>
                    <a:gd name="T6" fmla="*/ 13 w 16"/>
                    <a:gd name="T7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8">
                      <a:moveTo>
                        <a:pt x="13" y="6"/>
                      </a:moveTo>
                      <a:cubicBezTo>
                        <a:pt x="11" y="8"/>
                        <a:pt x="1" y="4"/>
                        <a:pt x="0" y="2"/>
                      </a:cubicBezTo>
                      <a:cubicBezTo>
                        <a:pt x="0" y="0"/>
                        <a:pt x="16" y="4"/>
                        <a:pt x="13" y="6"/>
                      </a:cubicBezTo>
                      <a:cubicBezTo>
                        <a:pt x="12" y="7"/>
                        <a:pt x="14" y="5"/>
                        <a:pt x="13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6" name="Freeform 535">
                  <a:extLst>
                    <a:ext uri="{FF2B5EF4-FFF2-40B4-BE49-F238E27FC236}">
                      <a16:creationId xmlns:a16="http://schemas.microsoft.com/office/drawing/2014/main" id="{65694E8C-8BC0-D34C-823F-BBE21BBA2C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39385" y="5172648"/>
                  <a:ext cx="327588" cy="335595"/>
                </a:xfrm>
                <a:custGeom>
                  <a:avLst/>
                  <a:gdLst>
                    <a:gd name="T0" fmla="*/ 19 w 32"/>
                    <a:gd name="T1" fmla="*/ 1 h 31"/>
                    <a:gd name="T2" fmla="*/ 17 w 32"/>
                    <a:gd name="T3" fmla="*/ 0 h 31"/>
                    <a:gd name="T4" fmla="*/ 14 w 32"/>
                    <a:gd name="T5" fmla="*/ 2 h 31"/>
                    <a:gd name="T6" fmla="*/ 11 w 32"/>
                    <a:gd name="T7" fmla="*/ 5 h 31"/>
                    <a:gd name="T8" fmla="*/ 9 w 32"/>
                    <a:gd name="T9" fmla="*/ 7 h 31"/>
                    <a:gd name="T10" fmla="*/ 7 w 32"/>
                    <a:gd name="T11" fmla="*/ 13 h 31"/>
                    <a:gd name="T12" fmla="*/ 5 w 32"/>
                    <a:gd name="T13" fmla="*/ 17 h 31"/>
                    <a:gd name="T14" fmla="*/ 2 w 32"/>
                    <a:gd name="T15" fmla="*/ 19 h 31"/>
                    <a:gd name="T16" fmla="*/ 4 w 32"/>
                    <a:gd name="T17" fmla="*/ 21 h 31"/>
                    <a:gd name="T18" fmla="*/ 0 w 32"/>
                    <a:gd name="T19" fmla="*/ 25 h 31"/>
                    <a:gd name="T20" fmla="*/ 4 w 32"/>
                    <a:gd name="T21" fmla="*/ 25 h 31"/>
                    <a:gd name="T22" fmla="*/ 10 w 32"/>
                    <a:gd name="T23" fmla="*/ 26 h 31"/>
                    <a:gd name="T24" fmla="*/ 19 w 32"/>
                    <a:gd name="T25" fmla="*/ 27 h 31"/>
                    <a:gd name="T26" fmla="*/ 22 w 32"/>
                    <a:gd name="T27" fmla="*/ 26 h 31"/>
                    <a:gd name="T28" fmla="*/ 19 w 32"/>
                    <a:gd name="T29" fmla="*/ 30 h 31"/>
                    <a:gd name="T30" fmla="*/ 22 w 32"/>
                    <a:gd name="T31" fmla="*/ 28 h 31"/>
                    <a:gd name="T32" fmla="*/ 27 w 32"/>
                    <a:gd name="T33" fmla="*/ 26 h 31"/>
                    <a:gd name="T34" fmla="*/ 32 w 32"/>
                    <a:gd name="T35" fmla="*/ 20 h 31"/>
                    <a:gd name="T36" fmla="*/ 29 w 32"/>
                    <a:gd name="T37" fmla="*/ 20 h 31"/>
                    <a:gd name="T38" fmla="*/ 26 w 32"/>
                    <a:gd name="T39" fmla="*/ 18 h 31"/>
                    <a:gd name="T40" fmla="*/ 29 w 32"/>
                    <a:gd name="T41" fmla="*/ 15 h 31"/>
                    <a:gd name="T42" fmla="*/ 26 w 32"/>
                    <a:gd name="T43" fmla="*/ 15 h 31"/>
                    <a:gd name="T44" fmla="*/ 24 w 32"/>
                    <a:gd name="T45" fmla="*/ 13 h 31"/>
                    <a:gd name="T46" fmla="*/ 21 w 32"/>
                    <a:gd name="T47" fmla="*/ 16 h 31"/>
                    <a:gd name="T48" fmla="*/ 18 w 32"/>
                    <a:gd name="T49" fmla="*/ 13 h 31"/>
                    <a:gd name="T50" fmla="*/ 19 w 32"/>
                    <a:gd name="T51" fmla="*/ 11 h 31"/>
                    <a:gd name="T52" fmla="*/ 16 w 32"/>
                    <a:gd name="T53" fmla="*/ 9 h 31"/>
                    <a:gd name="T54" fmla="*/ 14 w 32"/>
                    <a:gd name="T55" fmla="*/ 12 h 31"/>
                    <a:gd name="T56" fmla="*/ 16 w 32"/>
                    <a:gd name="T57" fmla="*/ 7 h 31"/>
                    <a:gd name="T58" fmla="*/ 18 w 32"/>
                    <a:gd name="T59" fmla="*/ 4 h 31"/>
                    <a:gd name="T60" fmla="*/ 18 w 32"/>
                    <a:gd name="T61" fmla="*/ 2 h 31"/>
                    <a:gd name="T62" fmla="*/ 19 w 32"/>
                    <a:gd name="T63" fmla="*/ 1 h 31"/>
                    <a:gd name="T64" fmla="*/ 19 w 32"/>
                    <a:gd name="T6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1">
                      <a:moveTo>
                        <a:pt x="19" y="1"/>
                      </a:moveTo>
                      <a:cubicBezTo>
                        <a:pt x="20" y="0"/>
                        <a:pt x="17" y="0"/>
                        <a:pt x="17" y="0"/>
                      </a:cubicBezTo>
                      <a:cubicBezTo>
                        <a:pt x="16" y="0"/>
                        <a:pt x="15" y="1"/>
                        <a:pt x="14" y="2"/>
                      </a:cubicBezTo>
                      <a:cubicBezTo>
                        <a:pt x="13" y="3"/>
                        <a:pt x="12" y="4"/>
                        <a:pt x="11" y="5"/>
                      </a:cubicBezTo>
                      <a:cubicBezTo>
                        <a:pt x="11" y="6"/>
                        <a:pt x="10" y="7"/>
                        <a:pt x="9" y="7"/>
                      </a:cubicBezTo>
                      <a:cubicBezTo>
                        <a:pt x="9" y="9"/>
                        <a:pt x="8" y="11"/>
                        <a:pt x="7" y="13"/>
                      </a:cubicBezTo>
                      <a:cubicBezTo>
                        <a:pt x="7" y="15"/>
                        <a:pt x="6" y="16"/>
                        <a:pt x="5" y="17"/>
                      </a:cubicBezTo>
                      <a:cubicBezTo>
                        <a:pt x="4" y="18"/>
                        <a:pt x="2" y="19"/>
                        <a:pt x="2" y="19"/>
                      </a:cubicBezTo>
                      <a:cubicBezTo>
                        <a:pt x="2" y="20"/>
                        <a:pt x="4" y="20"/>
                        <a:pt x="4" y="21"/>
                      </a:cubicBezTo>
                      <a:cubicBezTo>
                        <a:pt x="4" y="22"/>
                        <a:pt x="0" y="24"/>
                        <a:pt x="0" y="25"/>
                      </a:cubicBezTo>
                      <a:cubicBezTo>
                        <a:pt x="0" y="27"/>
                        <a:pt x="3" y="26"/>
                        <a:pt x="4" y="25"/>
                      </a:cubicBezTo>
                      <a:cubicBezTo>
                        <a:pt x="6" y="25"/>
                        <a:pt x="8" y="26"/>
                        <a:pt x="10" y="26"/>
                      </a:cubicBezTo>
                      <a:cubicBezTo>
                        <a:pt x="13" y="27"/>
                        <a:pt x="16" y="26"/>
                        <a:pt x="19" y="27"/>
                      </a:cubicBezTo>
                      <a:cubicBezTo>
                        <a:pt x="19" y="27"/>
                        <a:pt x="22" y="25"/>
                        <a:pt x="22" y="26"/>
                      </a:cubicBezTo>
                      <a:cubicBezTo>
                        <a:pt x="22" y="27"/>
                        <a:pt x="19" y="30"/>
                        <a:pt x="19" y="30"/>
                      </a:cubicBezTo>
                      <a:cubicBezTo>
                        <a:pt x="20" y="31"/>
                        <a:pt x="22" y="28"/>
                        <a:pt x="22" y="28"/>
                      </a:cubicBezTo>
                      <a:cubicBezTo>
                        <a:pt x="24" y="27"/>
                        <a:pt x="26" y="27"/>
                        <a:pt x="27" y="26"/>
                      </a:cubicBezTo>
                      <a:cubicBezTo>
                        <a:pt x="27" y="25"/>
                        <a:pt x="32" y="20"/>
                        <a:pt x="32" y="20"/>
                      </a:cubicBezTo>
                      <a:cubicBezTo>
                        <a:pt x="31" y="19"/>
                        <a:pt x="30" y="20"/>
                        <a:pt x="29" y="20"/>
                      </a:cubicBezTo>
                      <a:cubicBezTo>
                        <a:pt x="29" y="20"/>
                        <a:pt x="26" y="18"/>
                        <a:pt x="26" y="18"/>
                      </a:cubicBezTo>
                      <a:cubicBezTo>
                        <a:pt x="26" y="17"/>
                        <a:pt x="30" y="16"/>
                        <a:pt x="29" y="15"/>
                      </a:cubicBezTo>
                      <a:cubicBezTo>
                        <a:pt x="29" y="14"/>
                        <a:pt x="27" y="15"/>
                        <a:pt x="26" y="15"/>
                      </a:cubicBezTo>
                      <a:cubicBezTo>
                        <a:pt x="25" y="15"/>
                        <a:pt x="25" y="13"/>
                        <a:pt x="24" y="13"/>
                      </a:cubicBezTo>
                      <a:cubicBezTo>
                        <a:pt x="24" y="13"/>
                        <a:pt x="21" y="16"/>
                        <a:pt x="21" y="16"/>
                      </a:cubicBezTo>
                      <a:cubicBezTo>
                        <a:pt x="20" y="14"/>
                        <a:pt x="20" y="14"/>
                        <a:pt x="18" y="13"/>
                      </a:cubicBezTo>
                      <a:cubicBezTo>
                        <a:pt x="16" y="12"/>
                        <a:pt x="19" y="12"/>
                        <a:pt x="19" y="11"/>
                      </a:cubicBezTo>
                      <a:cubicBezTo>
                        <a:pt x="19" y="11"/>
                        <a:pt x="17" y="9"/>
                        <a:pt x="16" y="9"/>
                      </a:cubicBezTo>
                      <a:cubicBezTo>
                        <a:pt x="16" y="10"/>
                        <a:pt x="14" y="13"/>
                        <a:pt x="14" y="12"/>
                      </a:cubicBezTo>
                      <a:cubicBezTo>
                        <a:pt x="12" y="11"/>
                        <a:pt x="15" y="7"/>
                        <a:pt x="16" y="7"/>
                      </a:cubicBezTo>
                      <a:cubicBezTo>
                        <a:pt x="17" y="6"/>
                        <a:pt x="17" y="5"/>
                        <a:pt x="18" y="4"/>
                      </a:cubicBezTo>
                      <a:cubicBezTo>
                        <a:pt x="18" y="3"/>
                        <a:pt x="18" y="2"/>
                        <a:pt x="18" y="2"/>
                      </a:cubicBezTo>
                      <a:cubicBezTo>
                        <a:pt x="18" y="2"/>
                        <a:pt x="19" y="1"/>
                        <a:pt x="19" y="1"/>
                      </a:cubicBezTo>
                      <a:cubicBezTo>
                        <a:pt x="20" y="0"/>
                        <a:pt x="19" y="1"/>
                        <a:pt x="1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7" name="Freeform 536">
                  <a:extLst>
                    <a:ext uri="{FF2B5EF4-FFF2-40B4-BE49-F238E27FC236}">
                      <a16:creationId xmlns:a16="http://schemas.microsoft.com/office/drawing/2014/main" id="{DBA26E20-4DCA-6144-8202-1B99577101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04243" y="5412358"/>
                  <a:ext cx="83638" cy="106947"/>
                </a:xfrm>
                <a:custGeom>
                  <a:avLst/>
                  <a:gdLst>
                    <a:gd name="T0" fmla="*/ 6 w 8"/>
                    <a:gd name="T1" fmla="*/ 1 h 10"/>
                    <a:gd name="T2" fmla="*/ 1 w 8"/>
                    <a:gd name="T3" fmla="*/ 9 h 10"/>
                    <a:gd name="T4" fmla="*/ 4 w 8"/>
                    <a:gd name="T5" fmla="*/ 7 h 10"/>
                    <a:gd name="T6" fmla="*/ 3 w 8"/>
                    <a:gd name="T7" fmla="*/ 10 h 10"/>
                    <a:gd name="T8" fmla="*/ 6 w 8"/>
                    <a:gd name="T9" fmla="*/ 8 h 10"/>
                    <a:gd name="T10" fmla="*/ 8 w 8"/>
                    <a:gd name="T11" fmla="*/ 4 h 10"/>
                    <a:gd name="T12" fmla="*/ 5 w 8"/>
                    <a:gd name="T13" fmla="*/ 4 h 10"/>
                    <a:gd name="T14" fmla="*/ 6 w 8"/>
                    <a:gd name="T15" fmla="*/ 1 h 10"/>
                    <a:gd name="T16" fmla="*/ 6 w 8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0">
                      <a:moveTo>
                        <a:pt x="6" y="1"/>
                      </a:moveTo>
                      <a:cubicBezTo>
                        <a:pt x="5" y="2"/>
                        <a:pt x="0" y="6"/>
                        <a:pt x="1" y="9"/>
                      </a:cubicBezTo>
                      <a:cubicBezTo>
                        <a:pt x="1" y="9"/>
                        <a:pt x="3" y="6"/>
                        <a:pt x="4" y="7"/>
                      </a:cubicBezTo>
                      <a:cubicBezTo>
                        <a:pt x="4" y="7"/>
                        <a:pt x="3" y="10"/>
                        <a:pt x="3" y="10"/>
                      </a:cubicBezTo>
                      <a:cubicBezTo>
                        <a:pt x="4" y="10"/>
                        <a:pt x="6" y="9"/>
                        <a:pt x="6" y="8"/>
                      </a:cubicBezTo>
                      <a:cubicBezTo>
                        <a:pt x="6" y="7"/>
                        <a:pt x="7" y="6"/>
                        <a:pt x="8" y="4"/>
                      </a:cubicBezTo>
                      <a:cubicBezTo>
                        <a:pt x="8" y="2"/>
                        <a:pt x="6" y="4"/>
                        <a:pt x="5" y="4"/>
                      </a:cubicBezTo>
                      <a:cubicBezTo>
                        <a:pt x="6" y="4"/>
                        <a:pt x="6" y="0"/>
                        <a:pt x="6" y="1"/>
                      </a:cubicBezTo>
                      <a:cubicBezTo>
                        <a:pt x="5" y="1"/>
                        <a:pt x="7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8" name="Freeform 537">
                  <a:extLst>
                    <a:ext uri="{FF2B5EF4-FFF2-40B4-BE49-F238E27FC236}">
                      <a16:creationId xmlns:a16="http://schemas.microsoft.com/office/drawing/2014/main" id="{36E49B75-75E7-C94E-B3F8-1BC3170B03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32710" y="4372381"/>
                  <a:ext cx="31364" cy="62692"/>
                </a:xfrm>
                <a:custGeom>
                  <a:avLst/>
                  <a:gdLst>
                    <a:gd name="T0" fmla="*/ 3 w 3"/>
                    <a:gd name="T1" fmla="*/ 4 h 6"/>
                    <a:gd name="T2" fmla="*/ 1 w 3"/>
                    <a:gd name="T3" fmla="*/ 1 h 6"/>
                    <a:gd name="T4" fmla="*/ 1 w 3"/>
                    <a:gd name="T5" fmla="*/ 2 h 6"/>
                    <a:gd name="T6" fmla="*/ 0 w 3"/>
                    <a:gd name="T7" fmla="*/ 2 h 6"/>
                    <a:gd name="T8" fmla="*/ 3 w 3"/>
                    <a:gd name="T9" fmla="*/ 4 h 6"/>
                    <a:gd name="T10" fmla="*/ 3 w 3"/>
                    <a:gd name="T1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cubicBezTo>
                        <a:pt x="3" y="3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3" y="6"/>
                        <a:pt x="3" y="4"/>
                      </a:cubicBezTo>
                      <a:cubicBezTo>
                        <a:pt x="3" y="3"/>
                        <a:pt x="3" y="6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399" name="Freeform 538">
                  <a:extLst>
                    <a:ext uri="{FF2B5EF4-FFF2-40B4-BE49-F238E27FC236}">
                      <a16:creationId xmlns:a16="http://schemas.microsoft.com/office/drawing/2014/main" id="{1DC53796-9413-204A-8A60-662EC9ED43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79372" y="4479332"/>
                  <a:ext cx="31364" cy="33190"/>
                </a:xfrm>
                <a:custGeom>
                  <a:avLst/>
                  <a:gdLst>
                    <a:gd name="T0" fmla="*/ 2 w 3"/>
                    <a:gd name="T1" fmla="*/ 1 h 3"/>
                    <a:gd name="T2" fmla="*/ 0 w 3"/>
                    <a:gd name="T3" fmla="*/ 2 h 3"/>
                    <a:gd name="T4" fmla="*/ 2 w 3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0" y="2"/>
                        <a:pt x="0" y="2"/>
                      </a:cubicBezTo>
                      <a:cubicBezTo>
                        <a:pt x="1" y="3"/>
                        <a:pt x="3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0" name="Freeform 539">
                  <a:extLst>
                    <a:ext uri="{FF2B5EF4-FFF2-40B4-BE49-F238E27FC236}">
                      <a16:creationId xmlns:a16="http://schemas.microsoft.com/office/drawing/2014/main" id="{E7A50FE2-2D52-2046-B906-1E01241748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5405" y="5054638"/>
                  <a:ext cx="69700" cy="44255"/>
                </a:xfrm>
                <a:custGeom>
                  <a:avLst/>
                  <a:gdLst>
                    <a:gd name="T0" fmla="*/ 7 w 7"/>
                    <a:gd name="T1" fmla="*/ 3 h 4"/>
                    <a:gd name="T2" fmla="*/ 1 w 7"/>
                    <a:gd name="T3" fmla="*/ 1 h 4"/>
                    <a:gd name="T4" fmla="*/ 7 w 7"/>
                    <a:gd name="T5" fmla="*/ 3 h 4"/>
                    <a:gd name="T6" fmla="*/ 7 w 7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7" y="3"/>
                      </a:moveTo>
                      <a:cubicBezTo>
                        <a:pt x="7" y="0"/>
                        <a:pt x="3" y="0"/>
                        <a:pt x="1" y="1"/>
                      </a:cubicBezTo>
                      <a:cubicBezTo>
                        <a:pt x="0" y="1"/>
                        <a:pt x="7" y="4"/>
                        <a:pt x="7" y="3"/>
                      </a:cubicBezTo>
                      <a:cubicBezTo>
                        <a:pt x="7" y="0"/>
                        <a:pt x="7" y="4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1" name="Freeform 540">
                  <a:extLst>
                    <a:ext uri="{FF2B5EF4-FFF2-40B4-BE49-F238E27FC236}">
                      <a16:creationId xmlns:a16="http://schemas.microsoft.com/office/drawing/2014/main" id="{6D5823A7-2F1E-2F48-97D7-B54EA36C0A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6922" y="4792800"/>
                  <a:ext cx="62727" cy="66379"/>
                </a:xfrm>
                <a:custGeom>
                  <a:avLst/>
                  <a:gdLst>
                    <a:gd name="T0" fmla="*/ 3 w 6"/>
                    <a:gd name="T1" fmla="*/ 5 h 6"/>
                    <a:gd name="T2" fmla="*/ 0 w 6"/>
                    <a:gd name="T3" fmla="*/ 3 h 6"/>
                    <a:gd name="T4" fmla="*/ 4 w 6"/>
                    <a:gd name="T5" fmla="*/ 2 h 6"/>
                    <a:gd name="T6" fmla="*/ 3 w 6"/>
                    <a:gd name="T7" fmla="*/ 5 h 6"/>
                    <a:gd name="T8" fmla="*/ 3 w 6"/>
                    <a:gd name="T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3" y="5"/>
                      </a:moveTo>
                      <a:cubicBezTo>
                        <a:pt x="2" y="4"/>
                        <a:pt x="1" y="4"/>
                        <a:pt x="0" y="3"/>
                      </a:cubicBezTo>
                      <a:cubicBezTo>
                        <a:pt x="1" y="3"/>
                        <a:pt x="3" y="0"/>
                        <a:pt x="4" y="2"/>
                      </a:cubicBezTo>
                      <a:cubicBezTo>
                        <a:pt x="6" y="3"/>
                        <a:pt x="5" y="6"/>
                        <a:pt x="3" y="5"/>
                      </a:cubicBezTo>
                      <a:cubicBezTo>
                        <a:pt x="2" y="4"/>
                        <a:pt x="4" y="6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2" name="Freeform 541">
                  <a:extLst>
                    <a:ext uri="{FF2B5EF4-FFF2-40B4-BE49-F238E27FC236}">
                      <a16:creationId xmlns:a16="http://schemas.microsoft.com/office/drawing/2014/main" id="{D496DF10-0ED6-C549-A774-427B39684E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55559" y="4328126"/>
                  <a:ext cx="62727" cy="77445"/>
                </a:xfrm>
                <a:custGeom>
                  <a:avLst/>
                  <a:gdLst>
                    <a:gd name="T0" fmla="*/ 3 w 6"/>
                    <a:gd name="T1" fmla="*/ 6 h 7"/>
                    <a:gd name="T2" fmla="*/ 4 w 6"/>
                    <a:gd name="T3" fmla="*/ 1 h 7"/>
                    <a:gd name="T4" fmla="*/ 3 w 6"/>
                    <a:gd name="T5" fmla="*/ 6 h 7"/>
                    <a:gd name="T6" fmla="*/ 3 w 6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3" y="6"/>
                      </a:moveTo>
                      <a:cubicBezTo>
                        <a:pt x="0" y="7"/>
                        <a:pt x="1" y="0"/>
                        <a:pt x="4" y="1"/>
                      </a:cubicBezTo>
                      <a:cubicBezTo>
                        <a:pt x="6" y="1"/>
                        <a:pt x="5" y="6"/>
                        <a:pt x="3" y="6"/>
                      </a:cubicBezTo>
                      <a:cubicBezTo>
                        <a:pt x="2" y="6"/>
                        <a:pt x="6" y="6"/>
                        <a:pt x="3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3" name="Freeform 542">
                  <a:extLst>
                    <a:ext uri="{FF2B5EF4-FFF2-40B4-BE49-F238E27FC236}">
                      <a16:creationId xmlns:a16="http://schemas.microsoft.com/office/drawing/2014/main" id="{A3EE672E-BE16-FC48-B1B5-048F19142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1310" y="4283873"/>
                  <a:ext cx="121974" cy="66379"/>
                </a:xfrm>
                <a:custGeom>
                  <a:avLst/>
                  <a:gdLst>
                    <a:gd name="T0" fmla="*/ 4 w 12"/>
                    <a:gd name="T1" fmla="*/ 6 h 6"/>
                    <a:gd name="T2" fmla="*/ 1 w 12"/>
                    <a:gd name="T3" fmla="*/ 3 h 6"/>
                    <a:gd name="T4" fmla="*/ 8 w 12"/>
                    <a:gd name="T5" fmla="*/ 0 h 6"/>
                    <a:gd name="T6" fmla="*/ 4 w 12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6">
                      <a:moveTo>
                        <a:pt x="4" y="6"/>
                      </a:moveTo>
                      <a:cubicBezTo>
                        <a:pt x="2" y="6"/>
                        <a:pt x="0" y="5"/>
                        <a:pt x="1" y="3"/>
                      </a:cubicBezTo>
                      <a:cubicBezTo>
                        <a:pt x="2" y="1"/>
                        <a:pt x="5" y="1"/>
                        <a:pt x="8" y="0"/>
                      </a:cubicBezTo>
                      <a:cubicBezTo>
                        <a:pt x="12" y="0"/>
                        <a:pt x="6" y="6"/>
                        <a:pt x="4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4" name="Freeform 543">
                  <a:extLst>
                    <a:ext uri="{FF2B5EF4-FFF2-40B4-BE49-F238E27FC236}">
                      <a16:creationId xmlns:a16="http://schemas.microsoft.com/office/drawing/2014/main" id="{D26790BE-E7AE-8849-A934-5FD20D704E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9197" y="4243306"/>
                  <a:ext cx="69700" cy="29502"/>
                </a:xfrm>
                <a:custGeom>
                  <a:avLst/>
                  <a:gdLst>
                    <a:gd name="T0" fmla="*/ 5 w 7"/>
                    <a:gd name="T1" fmla="*/ 3 h 3"/>
                    <a:gd name="T2" fmla="*/ 3 w 7"/>
                    <a:gd name="T3" fmla="*/ 0 h 3"/>
                    <a:gd name="T4" fmla="*/ 7 w 7"/>
                    <a:gd name="T5" fmla="*/ 1 h 3"/>
                    <a:gd name="T6" fmla="*/ 5 w 7"/>
                    <a:gd name="T7" fmla="*/ 3 h 3"/>
                    <a:gd name="T8" fmla="*/ 5 w 7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3">
                      <a:moveTo>
                        <a:pt x="5" y="3"/>
                      </a:moveTo>
                      <a:cubicBezTo>
                        <a:pt x="4" y="3"/>
                        <a:pt x="0" y="0"/>
                        <a:pt x="3" y="0"/>
                      </a:cubicBezTo>
                      <a:cubicBezTo>
                        <a:pt x="4" y="0"/>
                        <a:pt x="6" y="0"/>
                        <a:pt x="7" y="1"/>
                      </a:cubicBezTo>
                      <a:cubicBezTo>
                        <a:pt x="7" y="1"/>
                        <a:pt x="6" y="3"/>
                        <a:pt x="5" y="3"/>
                      </a:cubicBezTo>
                      <a:cubicBezTo>
                        <a:pt x="4" y="3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5" name="Freeform 544">
                  <a:extLst>
                    <a:ext uri="{FF2B5EF4-FFF2-40B4-BE49-F238E27FC236}">
                      <a16:creationId xmlns:a16="http://schemas.microsoft.com/office/drawing/2014/main" id="{FD8073DC-9FAF-8442-865B-EA81A20DC5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7060" y="4025723"/>
                  <a:ext cx="348498" cy="258152"/>
                </a:xfrm>
                <a:custGeom>
                  <a:avLst/>
                  <a:gdLst>
                    <a:gd name="T0" fmla="*/ 31 w 34"/>
                    <a:gd name="T1" fmla="*/ 21 h 24"/>
                    <a:gd name="T2" fmla="*/ 25 w 34"/>
                    <a:gd name="T3" fmla="*/ 18 h 24"/>
                    <a:gd name="T4" fmla="*/ 24 w 34"/>
                    <a:gd name="T5" fmla="*/ 16 h 24"/>
                    <a:gd name="T6" fmla="*/ 22 w 34"/>
                    <a:gd name="T7" fmla="*/ 17 h 24"/>
                    <a:gd name="T8" fmla="*/ 18 w 34"/>
                    <a:gd name="T9" fmla="*/ 16 h 24"/>
                    <a:gd name="T10" fmla="*/ 16 w 34"/>
                    <a:gd name="T11" fmla="*/ 19 h 24"/>
                    <a:gd name="T12" fmla="*/ 11 w 34"/>
                    <a:gd name="T13" fmla="*/ 23 h 24"/>
                    <a:gd name="T14" fmla="*/ 8 w 34"/>
                    <a:gd name="T15" fmla="*/ 19 h 24"/>
                    <a:gd name="T16" fmla="*/ 2 w 34"/>
                    <a:gd name="T17" fmla="*/ 19 h 24"/>
                    <a:gd name="T18" fmla="*/ 4 w 34"/>
                    <a:gd name="T19" fmla="*/ 16 h 24"/>
                    <a:gd name="T20" fmla="*/ 5 w 34"/>
                    <a:gd name="T21" fmla="*/ 10 h 24"/>
                    <a:gd name="T22" fmla="*/ 6 w 34"/>
                    <a:gd name="T23" fmla="*/ 3 h 24"/>
                    <a:gd name="T24" fmla="*/ 11 w 34"/>
                    <a:gd name="T25" fmla="*/ 3 h 24"/>
                    <a:gd name="T26" fmla="*/ 12 w 34"/>
                    <a:gd name="T27" fmla="*/ 5 h 24"/>
                    <a:gd name="T28" fmla="*/ 14 w 34"/>
                    <a:gd name="T29" fmla="*/ 4 h 24"/>
                    <a:gd name="T30" fmla="*/ 17 w 34"/>
                    <a:gd name="T31" fmla="*/ 6 h 24"/>
                    <a:gd name="T32" fmla="*/ 20 w 34"/>
                    <a:gd name="T33" fmla="*/ 7 h 24"/>
                    <a:gd name="T34" fmla="*/ 25 w 34"/>
                    <a:gd name="T35" fmla="*/ 10 h 24"/>
                    <a:gd name="T36" fmla="*/ 28 w 34"/>
                    <a:gd name="T37" fmla="*/ 15 h 24"/>
                    <a:gd name="T38" fmla="*/ 30 w 34"/>
                    <a:gd name="T39" fmla="*/ 15 h 24"/>
                    <a:gd name="T40" fmla="*/ 33 w 34"/>
                    <a:gd name="T41" fmla="*/ 17 h 24"/>
                    <a:gd name="T42" fmla="*/ 34 w 34"/>
                    <a:gd name="T43" fmla="*/ 18 h 24"/>
                    <a:gd name="T44" fmla="*/ 31 w 34"/>
                    <a:gd name="T45" fmla="*/ 21 h 24"/>
                    <a:gd name="T46" fmla="*/ 31 w 34"/>
                    <a:gd name="T47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4" h="24">
                      <a:moveTo>
                        <a:pt x="31" y="21"/>
                      </a:moveTo>
                      <a:cubicBezTo>
                        <a:pt x="30" y="20"/>
                        <a:pt x="27" y="19"/>
                        <a:pt x="25" y="18"/>
                      </a:cubicBezTo>
                      <a:cubicBezTo>
                        <a:pt x="24" y="18"/>
                        <a:pt x="25" y="17"/>
                        <a:pt x="24" y="16"/>
                      </a:cubicBezTo>
                      <a:cubicBezTo>
                        <a:pt x="24" y="16"/>
                        <a:pt x="22" y="17"/>
                        <a:pt x="22" y="17"/>
                      </a:cubicBezTo>
                      <a:cubicBezTo>
                        <a:pt x="20" y="17"/>
                        <a:pt x="20" y="15"/>
                        <a:pt x="18" y="16"/>
                      </a:cubicBezTo>
                      <a:cubicBezTo>
                        <a:pt x="18" y="17"/>
                        <a:pt x="17" y="18"/>
                        <a:pt x="16" y="19"/>
                      </a:cubicBezTo>
                      <a:cubicBezTo>
                        <a:pt x="14" y="20"/>
                        <a:pt x="13" y="22"/>
                        <a:pt x="11" y="23"/>
                      </a:cubicBezTo>
                      <a:cubicBezTo>
                        <a:pt x="8" y="24"/>
                        <a:pt x="10" y="20"/>
                        <a:pt x="8" y="19"/>
                      </a:cubicBezTo>
                      <a:cubicBezTo>
                        <a:pt x="8" y="18"/>
                        <a:pt x="3" y="19"/>
                        <a:pt x="2" y="19"/>
                      </a:cubicBezTo>
                      <a:cubicBezTo>
                        <a:pt x="0" y="19"/>
                        <a:pt x="4" y="16"/>
                        <a:pt x="4" y="16"/>
                      </a:cubicBezTo>
                      <a:cubicBezTo>
                        <a:pt x="6" y="14"/>
                        <a:pt x="5" y="12"/>
                        <a:pt x="5" y="10"/>
                      </a:cubicBezTo>
                      <a:cubicBezTo>
                        <a:pt x="5" y="8"/>
                        <a:pt x="5" y="5"/>
                        <a:pt x="6" y="3"/>
                      </a:cubicBezTo>
                      <a:cubicBezTo>
                        <a:pt x="7" y="0"/>
                        <a:pt x="10" y="0"/>
                        <a:pt x="11" y="3"/>
                      </a:cubicBezTo>
                      <a:cubicBezTo>
                        <a:pt x="11" y="4"/>
                        <a:pt x="11" y="6"/>
                        <a:pt x="12" y="5"/>
                      </a:cubicBezTo>
                      <a:cubicBezTo>
                        <a:pt x="13" y="5"/>
                        <a:pt x="13" y="4"/>
                        <a:pt x="14" y="4"/>
                      </a:cubicBezTo>
                      <a:cubicBezTo>
                        <a:pt x="15" y="5"/>
                        <a:pt x="16" y="6"/>
                        <a:pt x="17" y="6"/>
                      </a:cubicBezTo>
                      <a:cubicBezTo>
                        <a:pt x="18" y="7"/>
                        <a:pt x="19" y="7"/>
                        <a:pt x="20" y="7"/>
                      </a:cubicBezTo>
                      <a:cubicBezTo>
                        <a:pt x="21" y="8"/>
                        <a:pt x="23" y="9"/>
                        <a:pt x="25" y="10"/>
                      </a:cubicBezTo>
                      <a:cubicBezTo>
                        <a:pt x="28" y="11"/>
                        <a:pt x="28" y="12"/>
                        <a:pt x="28" y="15"/>
                      </a:cubicBezTo>
                      <a:cubicBezTo>
                        <a:pt x="28" y="16"/>
                        <a:pt x="30" y="16"/>
                        <a:pt x="30" y="15"/>
                      </a:cubicBezTo>
                      <a:cubicBezTo>
                        <a:pt x="32" y="15"/>
                        <a:pt x="32" y="16"/>
                        <a:pt x="33" y="17"/>
                      </a:cubicBezTo>
                      <a:cubicBezTo>
                        <a:pt x="34" y="17"/>
                        <a:pt x="34" y="17"/>
                        <a:pt x="34" y="18"/>
                      </a:cubicBezTo>
                      <a:cubicBezTo>
                        <a:pt x="33" y="19"/>
                        <a:pt x="33" y="21"/>
                        <a:pt x="31" y="21"/>
                      </a:cubicBezTo>
                      <a:cubicBezTo>
                        <a:pt x="30" y="20"/>
                        <a:pt x="33" y="21"/>
                        <a:pt x="31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6" name="Freeform 545">
                  <a:extLst>
                    <a:ext uri="{FF2B5EF4-FFF2-40B4-BE49-F238E27FC236}">
                      <a16:creationId xmlns:a16="http://schemas.microsoft.com/office/drawing/2014/main" id="{699865C8-E299-FE44-859C-35B59E7324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2978" y="4003593"/>
                  <a:ext cx="69700" cy="55320"/>
                </a:xfrm>
                <a:custGeom>
                  <a:avLst/>
                  <a:gdLst>
                    <a:gd name="T0" fmla="*/ 5 w 7"/>
                    <a:gd name="T1" fmla="*/ 4 h 5"/>
                    <a:gd name="T2" fmla="*/ 1 w 7"/>
                    <a:gd name="T3" fmla="*/ 0 h 5"/>
                    <a:gd name="T4" fmla="*/ 5 w 7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5" y="4"/>
                      </a:moveTo>
                      <a:cubicBezTo>
                        <a:pt x="3" y="5"/>
                        <a:pt x="0" y="0"/>
                        <a:pt x="1" y="0"/>
                      </a:cubicBezTo>
                      <a:cubicBezTo>
                        <a:pt x="2" y="1"/>
                        <a:pt x="7" y="3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7" name="Freeform 546">
                  <a:extLst>
                    <a:ext uri="{FF2B5EF4-FFF2-40B4-BE49-F238E27FC236}">
                      <a16:creationId xmlns:a16="http://schemas.microsoft.com/office/drawing/2014/main" id="{B6A093C6-9D44-C048-8FD8-77478D229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22065" y="4014659"/>
                  <a:ext cx="38336" cy="55320"/>
                </a:xfrm>
                <a:custGeom>
                  <a:avLst/>
                  <a:gdLst>
                    <a:gd name="T0" fmla="*/ 3 w 4"/>
                    <a:gd name="T1" fmla="*/ 4 h 5"/>
                    <a:gd name="T2" fmla="*/ 0 w 4"/>
                    <a:gd name="T3" fmla="*/ 1 h 5"/>
                    <a:gd name="T4" fmla="*/ 3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3" y="4"/>
                      </a:moveTo>
                      <a:cubicBezTo>
                        <a:pt x="1" y="5"/>
                        <a:pt x="0" y="2"/>
                        <a:pt x="0" y="1"/>
                      </a:cubicBezTo>
                      <a:cubicBezTo>
                        <a:pt x="1" y="0"/>
                        <a:pt x="4" y="3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8" name="Freeform 547">
                  <a:extLst>
                    <a:ext uri="{FF2B5EF4-FFF2-40B4-BE49-F238E27FC236}">
                      <a16:creationId xmlns:a16="http://schemas.microsoft.com/office/drawing/2014/main" id="{F0FA77CC-B372-CC48-AEFA-B6E094B1C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7970" y="3808141"/>
                  <a:ext cx="31364" cy="66379"/>
                </a:xfrm>
                <a:custGeom>
                  <a:avLst/>
                  <a:gdLst>
                    <a:gd name="T0" fmla="*/ 3 w 3"/>
                    <a:gd name="T1" fmla="*/ 5 h 6"/>
                    <a:gd name="T2" fmla="*/ 3 w 3"/>
                    <a:gd name="T3" fmla="*/ 2 h 6"/>
                    <a:gd name="T4" fmla="*/ 1 w 3"/>
                    <a:gd name="T5" fmla="*/ 1 h 6"/>
                    <a:gd name="T6" fmla="*/ 1 w 3"/>
                    <a:gd name="T7" fmla="*/ 4 h 6"/>
                    <a:gd name="T8" fmla="*/ 3 w 3"/>
                    <a:gd name="T9" fmla="*/ 5 h 6"/>
                    <a:gd name="T10" fmla="*/ 3 w 3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6">
                      <a:moveTo>
                        <a:pt x="3" y="5"/>
                      </a:moveTo>
                      <a:cubicBezTo>
                        <a:pt x="3" y="4"/>
                        <a:pt x="3" y="3"/>
                        <a:pt x="3" y="2"/>
                      </a:cubicBez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1" y="2"/>
                        <a:pt x="0" y="4"/>
                        <a:pt x="1" y="4"/>
                      </a:cubicBezTo>
                      <a:cubicBezTo>
                        <a:pt x="1" y="5"/>
                        <a:pt x="2" y="6"/>
                        <a:pt x="3" y="5"/>
                      </a:cubicBezTo>
                      <a:cubicBezTo>
                        <a:pt x="3" y="4"/>
                        <a:pt x="2" y="6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09" name="Freeform 548">
                  <a:extLst>
                    <a:ext uri="{FF2B5EF4-FFF2-40B4-BE49-F238E27FC236}">
                      <a16:creationId xmlns:a16="http://schemas.microsoft.com/office/drawing/2014/main" id="{1464148B-7876-AF4A-8939-8897663357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4632" y="3243899"/>
                  <a:ext cx="1470658" cy="1139547"/>
                </a:xfrm>
                <a:custGeom>
                  <a:avLst/>
                  <a:gdLst>
                    <a:gd name="T0" fmla="*/ 63 w 144"/>
                    <a:gd name="T1" fmla="*/ 86 h 105"/>
                    <a:gd name="T2" fmla="*/ 81 w 144"/>
                    <a:gd name="T3" fmla="*/ 76 h 105"/>
                    <a:gd name="T4" fmla="*/ 91 w 144"/>
                    <a:gd name="T5" fmla="*/ 67 h 105"/>
                    <a:gd name="T6" fmla="*/ 103 w 144"/>
                    <a:gd name="T7" fmla="*/ 68 h 105"/>
                    <a:gd name="T8" fmla="*/ 87 w 144"/>
                    <a:gd name="T9" fmla="*/ 66 h 105"/>
                    <a:gd name="T10" fmla="*/ 80 w 144"/>
                    <a:gd name="T11" fmla="*/ 48 h 105"/>
                    <a:gd name="T12" fmla="*/ 67 w 144"/>
                    <a:gd name="T13" fmla="*/ 49 h 105"/>
                    <a:gd name="T14" fmla="*/ 64 w 144"/>
                    <a:gd name="T15" fmla="*/ 40 h 105"/>
                    <a:gd name="T16" fmla="*/ 54 w 144"/>
                    <a:gd name="T17" fmla="*/ 32 h 105"/>
                    <a:gd name="T18" fmla="*/ 53 w 144"/>
                    <a:gd name="T19" fmla="*/ 38 h 105"/>
                    <a:gd name="T20" fmla="*/ 52 w 144"/>
                    <a:gd name="T21" fmla="*/ 39 h 105"/>
                    <a:gd name="T22" fmla="*/ 37 w 144"/>
                    <a:gd name="T23" fmla="*/ 38 h 105"/>
                    <a:gd name="T24" fmla="*/ 5 w 144"/>
                    <a:gd name="T25" fmla="*/ 32 h 105"/>
                    <a:gd name="T26" fmla="*/ 8 w 144"/>
                    <a:gd name="T27" fmla="*/ 26 h 105"/>
                    <a:gd name="T28" fmla="*/ 16 w 144"/>
                    <a:gd name="T29" fmla="*/ 2 h 105"/>
                    <a:gd name="T30" fmla="*/ 18 w 144"/>
                    <a:gd name="T31" fmla="*/ 18 h 105"/>
                    <a:gd name="T32" fmla="*/ 26 w 144"/>
                    <a:gd name="T33" fmla="*/ 29 h 105"/>
                    <a:gd name="T34" fmla="*/ 20 w 144"/>
                    <a:gd name="T35" fmla="*/ 19 h 105"/>
                    <a:gd name="T36" fmla="*/ 22 w 144"/>
                    <a:gd name="T37" fmla="*/ 13 h 105"/>
                    <a:gd name="T38" fmla="*/ 25 w 144"/>
                    <a:gd name="T39" fmla="*/ 7 h 105"/>
                    <a:gd name="T40" fmla="*/ 34 w 144"/>
                    <a:gd name="T41" fmla="*/ 3 h 105"/>
                    <a:gd name="T42" fmla="*/ 43 w 144"/>
                    <a:gd name="T43" fmla="*/ 16 h 105"/>
                    <a:gd name="T44" fmla="*/ 52 w 144"/>
                    <a:gd name="T45" fmla="*/ 16 h 105"/>
                    <a:gd name="T46" fmla="*/ 54 w 144"/>
                    <a:gd name="T47" fmla="*/ 15 h 105"/>
                    <a:gd name="T48" fmla="*/ 66 w 144"/>
                    <a:gd name="T49" fmla="*/ 13 h 105"/>
                    <a:gd name="T50" fmla="*/ 70 w 144"/>
                    <a:gd name="T51" fmla="*/ 21 h 105"/>
                    <a:gd name="T52" fmla="*/ 76 w 144"/>
                    <a:gd name="T53" fmla="*/ 22 h 105"/>
                    <a:gd name="T54" fmla="*/ 81 w 144"/>
                    <a:gd name="T55" fmla="*/ 23 h 105"/>
                    <a:gd name="T56" fmla="*/ 86 w 144"/>
                    <a:gd name="T57" fmla="*/ 23 h 105"/>
                    <a:gd name="T58" fmla="*/ 92 w 144"/>
                    <a:gd name="T59" fmla="*/ 28 h 105"/>
                    <a:gd name="T60" fmla="*/ 94 w 144"/>
                    <a:gd name="T61" fmla="*/ 31 h 105"/>
                    <a:gd name="T62" fmla="*/ 100 w 144"/>
                    <a:gd name="T63" fmla="*/ 29 h 105"/>
                    <a:gd name="T64" fmla="*/ 99 w 144"/>
                    <a:gd name="T65" fmla="*/ 38 h 105"/>
                    <a:gd name="T66" fmla="*/ 104 w 144"/>
                    <a:gd name="T67" fmla="*/ 38 h 105"/>
                    <a:gd name="T68" fmla="*/ 109 w 144"/>
                    <a:gd name="T69" fmla="*/ 40 h 105"/>
                    <a:gd name="T70" fmla="*/ 106 w 144"/>
                    <a:gd name="T71" fmla="*/ 45 h 105"/>
                    <a:gd name="T72" fmla="*/ 118 w 144"/>
                    <a:gd name="T73" fmla="*/ 54 h 105"/>
                    <a:gd name="T74" fmla="*/ 124 w 144"/>
                    <a:gd name="T75" fmla="*/ 55 h 105"/>
                    <a:gd name="T76" fmla="*/ 128 w 144"/>
                    <a:gd name="T77" fmla="*/ 60 h 105"/>
                    <a:gd name="T78" fmla="*/ 141 w 144"/>
                    <a:gd name="T79" fmla="*/ 64 h 105"/>
                    <a:gd name="T80" fmla="*/ 139 w 144"/>
                    <a:gd name="T81" fmla="*/ 69 h 105"/>
                    <a:gd name="T82" fmla="*/ 133 w 144"/>
                    <a:gd name="T83" fmla="*/ 73 h 105"/>
                    <a:gd name="T84" fmla="*/ 128 w 144"/>
                    <a:gd name="T85" fmla="*/ 77 h 105"/>
                    <a:gd name="T86" fmla="*/ 125 w 144"/>
                    <a:gd name="T87" fmla="*/ 74 h 105"/>
                    <a:gd name="T88" fmla="*/ 120 w 144"/>
                    <a:gd name="T89" fmla="*/ 72 h 105"/>
                    <a:gd name="T90" fmla="*/ 113 w 144"/>
                    <a:gd name="T91" fmla="*/ 67 h 105"/>
                    <a:gd name="T92" fmla="*/ 108 w 144"/>
                    <a:gd name="T93" fmla="*/ 70 h 105"/>
                    <a:gd name="T94" fmla="*/ 118 w 144"/>
                    <a:gd name="T95" fmla="*/ 80 h 105"/>
                    <a:gd name="T96" fmla="*/ 123 w 144"/>
                    <a:gd name="T97" fmla="*/ 82 h 105"/>
                    <a:gd name="T98" fmla="*/ 128 w 144"/>
                    <a:gd name="T99" fmla="*/ 93 h 105"/>
                    <a:gd name="T100" fmla="*/ 126 w 144"/>
                    <a:gd name="T101" fmla="*/ 95 h 105"/>
                    <a:gd name="T102" fmla="*/ 118 w 144"/>
                    <a:gd name="T103" fmla="*/ 96 h 105"/>
                    <a:gd name="T104" fmla="*/ 110 w 144"/>
                    <a:gd name="T105" fmla="*/ 93 h 105"/>
                    <a:gd name="T106" fmla="*/ 109 w 144"/>
                    <a:gd name="T107" fmla="*/ 94 h 105"/>
                    <a:gd name="T108" fmla="*/ 103 w 144"/>
                    <a:gd name="T109" fmla="*/ 99 h 105"/>
                    <a:gd name="T110" fmla="*/ 91 w 144"/>
                    <a:gd name="T111" fmla="*/ 90 h 105"/>
                    <a:gd name="T112" fmla="*/ 77 w 144"/>
                    <a:gd name="T113" fmla="*/ 83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44" h="105">
                      <a:moveTo>
                        <a:pt x="77" y="83"/>
                      </a:moveTo>
                      <a:cubicBezTo>
                        <a:pt x="76" y="86"/>
                        <a:pt x="74" y="83"/>
                        <a:pt x="71" y="84"/>
                      </a:cubicBezTo>
                      <a:cubicBezTo>
                        <a:pt x="70" y="84"/>
                        <a:pt x="69" y="85"/>
                        <a:pt x="68" y="86"/>
                      </a:cubicBezTo>
                      <a:cubicBezTo>
                        <a:pt x="66" y="87"/>
                        <a:pt x="65" y="86"/>
                        <a:pt x="63" y="86"/>
                      </a:cubicBezTo>
                      <a:cubicBezTo>
                        <a:pt x="60" y="85"/>
                        <a:pt x="56" y="83"/>
                        <a:pt x="60" y="80"/>
                      </a:cubicBezTo>
                      <a:cubicBezTo>
                        <a:pt x="62" y="78"/>
                        <a:pt x="62" y="76"/>
                        <a:pt x="65" y="76"/>
                      </a:cubicBezTo>
                      <a:cubicBezTo>
                        <a:pt x="68" y="77"/>
                        <a:pt x="71" y="78"/>
                        <a:pt x="75" y="77"/>
                      </a:cubicBezTo>
                      <a:cubicBezTo>
                        <a:pt x="77" y="77"/>
                        <a:pt x="79" y="76"/>
                        <a:pt x="81" y="76"/>
                      </a:cubicBezTo>
                      <a:cubicBezTo>
                        <a:pt x="82" y="76"/>
                        <a:pt x="81" y="75"/>
                        <a:pt x="81" y="74"/>
                      </a:cubicBezTo>
                      <a:cubicBezTo>
                        <a:pt x="78" y="72"/>
                        <a:pt x="77" y="71"/>
                        <a:pt x="80" y="69"/>
                      </a:cubicBezTo>
                      <a:cubicBezTo>
                        <a:pt x="82" y="66"/>
                        <a:pt x="84" y="66"/>
                        <a:pt x="87" y="66"/>
                      </a:cubicBezTo>
                      <a:cubicBezTo>
                        <a:pt x="88" y="66"/>
                        <a:pt x="90" y="66"/>
                        <a:pt x="91" y="67"/>
                      </a:cubicBezTo>
                      <a:cubicBezTo>
                        <a:pt x="93" y="68"/>
                        <a:pt x="93" y="69"/>
                        <a:pt x="93" y="71"/>
                      </a:cubicBezTo>
                      <a:cubicBezTo>
                        <a:pt x="94" y="73"/>
                        <a:pt x="95" y="70"/>
                        <a:pt x="96" y="70"/>
                      </a:cubicBezTo>
                      <a:cubicBezTo>
                        <a:pt x="96" y="69"/>
                        <a:pt x="99" y="70"/>
                        <a:pt x="99" y="70"/>
                      </a:cubicBezTo>
                      <a:cubicBezTo>
                        <a:pt x="100" y="70"/>
                        <a:pt x="103" y="70"/>
                        <a:pt x="103" y="68"/>
                      </a:cubicBezTo>
                      <a:cubicBezTo>
                        <a:pt x="103" y="67"/>
                        <a:pt x="100" y="66"/>
                        <a:pt x="99" y="66"/>
                      </a:cubicBezTo>
                      <a:cubicBezTo>
                        <a:pt x="97" y="65"/>
                        <a:pt x="96" y="64"/>
                        <a:pt x="95" y="63"/>
                      </a:cubicBezTo>
                      <a:cubicBezTo>
                        <a:pt x="94" y="63"/>
                        <a:pt x="93" y="65"/>
                        <a:pt x="93" y="66"/>
                      </a:cubicBezTo>
                      <a:cubicBezTo>
                        <a:pt x="92" y="67"/>
                        <a:pt x="88" y="66"/>
                        <a:pt x="87" y="66"/>
                      </a:cubicBezTo>
                      <a:cubicBezTo>
                        <a:pt x="81" y="65"/>
                        <a:pt x="89" y="63"/>
                        <a:pt x="88" y="61"/>
                      </a:cubicBezTo>
                      <a:cubicBezTo>
                        <a:pt x="87" y="58"/>
                        <a:pt x="86" y="54"/>
                        <a:pt x="84" y="52"/>
                      </a:cubicBezTo>
                      <a:cubicBezTo>
                        <a:pt x="83" y="52"/>
                        <a:pt x="81" y="53"/>
                        <a:pt x="81" y="52"/>
                      </a:cubicBezTo>
                      <a:cubicBezTo>
                        <a:pt x="81" y="51"/>
                        <a:pt x="81" y="49"/>
                        <a:pt x="80" y="48"/>
                      </a:cubicBezTo>
                      <a:cubicBezTo>
                        <a:pt x="79" y="47"/>
                        <a:pt x="78" y="53"/>
                        <a:pt x="79" y="53"/>
                      </a:cubicBezTo>
                      <a:cubicBezTo>
                        <a:pt x="78" y="53"/>
                        <a:pt x="75" y="46"/>
                        <a:pt x="75" y="46"/>
                      </a:cubicBezTo>
                      <a:cubicBezTo>
                        <a:pt x="73" y="46"/>
                        <a:pt x="72" y="47"/>
                        <a:pt x="71" y="48"/>
                      </a:cubicBezTo>
                      <a:cubicBezTo>
                        <a:pt x="70" y="48"/>
                        <a:pt x="67" y="50"/>
                        <a:pt x="67" y="49"/>
                      </a:cubicBezTo>
                      <a:cubicBezTo>
                        <a:pt x="67" y="46"/>
                        <a:pt x="66" y="46"/>
                        <a:pt x="69" y="46"/>
                      </a:cubicBezTo>
                      <a:cubicBezTo>
                        <a:pt x="70" y="46"/>
                        <a:pt x="71" y="45"/>
                        <a:pt x="71" y="44"/>
                      </a:cubicBezTo>
                      <a:cubicBezTo>
                        <a:pt x="72" y="43"/>
                        <a:pt x="69" y="43"/>
                        <a:pt x="69" y="43"/>
                      </a:cubicBezTo>
                      <a:cubicBezTo>
                        <a:pt x="68" y="42"/>
                        <a:pt x="64" y="40"/>
                        <a:pt x="64" y="40"/>
                      </a:cubicBezTo>
                      <a:cubicBezTo>
                        <a:pt x="64" y="37"/>
                        <a:pt x="63" y="39"/>
                        <a:pt x="62" y="39"/>
                      </a:cubicBezTo>
                      <a:cubicBezTo>
                        <a:pt x="61" y="39"/>
                        <a:pt x="62" y="34"/>
                        <a:pt x="60" y="35"/>
                      </a:cubicBezTo>
                      <a:cubicBezTo>
                        <a:pt x="59" y="35"/>
                        <a:pt x="59" y="36"/>
                        <a:pt x="57" y="34"/>
                      </a:cubicBezTo>
                      <a:cubicBezTo>
                        <a:pt x="56" y="34"/>
                        <a:pt x="55" y="32"/>
                        <a:pt x="54" y="32"/>
                      </a:cubicBezTo>
                      <a:cubicBezTo>
                        <a:pt x="54" y="32"/>
                        <a:pt x="55" y="33"/>
                        <a:pt x="55" y="33"/>
                      </a:cubicBezTo>
                      <a:cubicBezTo>
                        <a:pt x="55" y="33"/>
                        <a:pt x="52" y="33"/>
                        <a:pt x="52" y="34"/>
                      </a:cubicBezTo>
                      <a:cubicBezTo>
                        <a:pt x="53" y="35"/>
                        <a:pt x="55" y="34"/>
                        <a:pt x="56" y="36"/>
                      </a:cubicBezTo>
                      <a:cubicBezTo>
                        <a:pt x="56" y="38"/>
                        <a:pt x="54" y="38"/>
                        <a:pt x="53" y="38"/>
                      </a:cubicBezTo>
                      <a:cubicBezTo>
                        <a:pt x="51" y="39"/>
                        <a:pt x="46" y="35"/>
                        <a:pt x="44" y="37"/>
                      </a:cubicBezTo>
                      <a:cubicBezTo>
                        <a:pt x="43" y="37"/>
                        <a:pt x="45" y="38"/>
                        <a:pt x="46" y="39"/>
                      </a:cubicBezTo>
                      <a:cubicBezTo>
                        <a:pt x="46" y="40"/>
                        <a:pt x="47" y="39"/>
                        <a:pt x="48" y="39"/>
                      </a:cubicBezTo>
                      <a:cubicBezTo>
                        <a:pt x="49" y="39"/>
                        <a:pt x="52" y="38"/>
                        <a:pt x="52" y="39"/>
                      </a:cubicBezTo>
                      <a:cubicBezTo>
                        <a:pt x="52" y="40"/>
                        <a:pt x="51" y="41"/>
                        <a:pt x="50" y="42"/>
                      </a:cubicBezTo>
                      <a:cubicBezTo>
                        <a:pt x="50" y="42"/>
                        <a:pt x="39" y="35"/>
                        <a:pt x="37" y="36"/>
                      </a:cubicBezTo>
                      <a:cubicBezTo>
                        <a:pt x="38" y="36"/>
                        <a:pt x="39" y="37"/>
                        <a:pt x="40" y="37"/>
                      </a:cubicBezTo>
                      <a:cubicBezTo>
                        <a:pt x="42" y="39"/>
                        <a:pt x="37" y="38"/>
                        <a:pt x="37" y="38"/>
                      </a:cubicBezTo>
                      <a:cubicBezTo>
                        <a:pt x="34" y="36"/>
                        <a:pt x="30" y="38"/>
                        <a:pt x="27" y="37"/>
                      </a:cubicBezTo>
                      <a:cubicBezTo>
                        <a:pt x="23" y="36"/>
                        <a:pt x="20" y="37"/>
                        <a:pt x="17" y="34"/>
                      </a:cubicBezTo>
                      <a:cubicBezTo>
                        <a:pt x="14" y="32"/>
                        <a:pt x="12" y="35"/>
                        <a:pt x="9" y="34"/>
                      </a:cubicBezTo>
                      <a:cubicBezTo>
                        <a:pt x="8" y="33"/>
                        <a:pt x="6" y="33"/>
                        <a:pt x="5" y="32"/>
                      </a:cubicBezTo>
                      <a:cubicBezTo>
                        <a:pt x="5" y="31"/>
                        <a:pt x="2" y="28"/>
                        <a:pt x="4" y="28"/>
                      </a:cubicBezTo>
                      <a:cubicBezTo>
                        <a:pt x="7" y="28"/>
                        <a:pt x="11" y="31"/>
                        <a:pt x="14" y="29"/>
                      </a:cubicBezTo>
                      <a:cubicBezTo>
                        <a:pt x="15" y="28"/>
                        <a:pt x="13" y="27"/>
                        <a:pt x="13" y="27"/>
                      </a:cubicBezTo>
                      <a:cubicBezTo>
                        <a:pt x="11" y="26"/>
                        <a:pt x="9" y="26"/>
                        <a:pt x="8" y="26"/>
                      </a:cubicBezTo>
                      <a:cubicBezTo>
                        <a:pt x="5" y="26"/>
                        <a:pt x="0" y="26"/>
                        <a:pt x="0" y="23"/>
                      </a:cubicBezTo>
                      <a:cubicBezTo>
                        <a:pt x="0" y="19"/>
                        <a:pt x="0" y="16"/>
                        <a:pt x="2" y="12"/>
                      </a:cubicBezTo>
                      <a:cubicBezTo>
                        <a:pt x="3" y="9"/>
                        <a:pt x="6" y="7"/>
                        <a:pt x="9" y="5"/>
                      </a:cubicBezTo>
                      <a:cubicBezTo>
                        <a:pt x="11" y="3"/>
                        <a:pt x="13" y="3"/>
                        <a:pt x="16" y="2"/>
                      </a:cubicBezTo>
                      <a:cubicBezTo>
                        <a:pt x="18" y="2"/>
                        <a:pt x="24" y="0"/>
                        <a:pt x="25" y="3"/>
                      </a:cubicBezTo>
                      <a:cubicBezTo>
                        <a:pt x="25" y="2"/>
                        <a:pt x="20" y="7"/>
                        <a:pt x="19" y="7"/>
                      </a:cubicBezTo>
                      <a:cubicBezTo>
                        <a:pt x="17" y="9"/>
                        <a:pt x="15" y="11"/>
                        <a:pt x="17" y="13"/>
                      </a:cubicBezTo>
                      <a:cubicBezTo>
                        <a:pt x="19" y="15"/>
                        <a:pt x="17" y="16"/>
                        <a:pt x="18" y="18"/>
                      </a:cubicBezTo>
                      <a:cubicBezTo>
                        <a:pt x="18" y="20"/>
                        <a:pt x="20" y="21"/>
                        <a:pt x="21" y="22"/>
                      </a:cubicBezTo>
                      <a:cubicBezTo>
                        <a:pt x="22" y="23"/>
                        <a:pt x="24" y="24"/>
                        <a:pt x="25" y="25"/>
                      </a:cubicBezTo>
                      <a:cubicBezTo>
                        <a:pt x="26" y="26"/>
                        <a:pt x="22" y="26"/>
                        <a:pt x="22" y="27"/>
                      </a:cubicBezTo>
                      <a:cubicBezTo>
                        <a:pt x="22" y="26"/>
                        <a:pt x="26" y="29"/>
                        <a:pt x="26" y="29"/>
                      </a:cubicBezTo>
                      <a:cubicBezTo>
                        <a:pt x="27" y="28"/>
                        <a:pt x="26" y="26"/>
                        <a:pt x="26" y="25"/>
                      </a:cubicBezTo>
                      <a:cubicBezTo>
                        <a:pt x="26" y="25"/>
                        <a:pt x="28" y="24"/>
                        <a:pt x="27" y="23"/>
                      </a:cubicBezTo>
                      <a:cubicBezTo>
                        <a:pt x="26" y="22"/>
                        <a:pt x="22" y="21"/>
                        <a:pt x="21" y="20"/>
                      </a:cubicBezTo>
                      <a:cubicBezTo>
                        <a:pt x="20" y="20"/>
                        <a:pt x="19" y="19"/>
                        <a:pt x="20" y="19"/>
                      </a:cubicBezTo>
                      <a:cubicBezTo>
                        <a:pt x="22" y="19"/>
                        <a:pt x="22" y="18"/>
                        <a:pt x="23" y="17"/>
                      </a:cubicBezTo>
                      <a:cubicBezTo>
                        <a:pt x="25" y="16"/>
                        <a:pt x="28" y="18"/>
                        <a:pt x="29" y="19"/>
                      </a:cubicBezTo>
                      <a:cubicBezTo>
                        <a:pt x="28" y="18"/>
                        <a:pt x="27" y="17"/>
                        <a:pt x="27" y="16"/>
                      </a:cubicBezTo>
                      <a:cubicBezTo>
                        <a:pt x="27" y="14"/>
                        <a:pt x="22" y="15"/>
                        <a:pt x="22" y="13"/>
                      </a:cubicBezTo>
                      <a:cubicBezTo>
                        <a:pt x="20" y="7"/>
                        <a:pt x="29" y="12"/>
                        <a:pt x="29" y="12"/>
                      </a:cubicBezTo>
                      <a:cubicBezTo>
                        <a:pt x="29" y="11"/>
                        <a:pt x="23" y="9"/>
                        <a:pt x="23" y="9"/>
                      </a:cubicBezTo>
                      <a:cubicBezTo>
                        <a:pt x="23" y="8"/>
                        <a:pt x="28" y="9"/>
                        <a:pt x="28" y="9"/>
                      </a:cubicBezTo>
                      <a:cubicBezTo>
                        <a:pt x="28" y="8"/>
                        <a:pt x="25" y="7"/>
                        <a:pt x="25" y="7"/>
                      </a:cubicBezTo>
                      <a:cubicBezTo>
                        <a:pt x="24" y="6"/>
                        <a:pt x="25" y="6"/>
                        <a:pt x="26" y="6"/>
                      </a:cubicBezTo>
                      <a:cubicBezTo>
                        <a:pt x="27" y="7"/>
                        <a:pt x="27" y="6"/>
                        <a:pt x="28" y="6"/>
                      </a:cubicBezTo>
                      <a:cubicBezTo>
                        <a:pt x="30" y="5"/>
                        <a:pt x="30" y="6"/>
                        <a:pt x="32" y="6"/>
                      </a:cubicBezTo>
                      <a:cubicBezTo>
                        <a:pt x="29" y="5"/>
                        <a:pt x="33" y="3"/>
                        <a:pt x="34" y="3"/>
                      </a:cubicBezTo>
                      <a:cubicBezTo>
                        <a:pt x="36" y="2"/>
                        <a:pt x="42" y="2"/>
                        <a:pt x="43" y="4"/>
                      </a:cubicBezTo>
                      <a:cubicBezTo>
                        <a:pt x="44" y="5"/>
                        <a:pt x="44" y="6"/>
                        <a:pt x="44" y="7"/>
                      </a:cubicBezTo>
                      <a:cubicBezTo>
                        <a:pt x="45" y="8"/>
                        <a:pt x="46" y="9"/>
                        <a:pt x="47" y="10"/>
                      </a:cubicBezTo>
                      <a:cubicBezTo>
                        <a:pt x="48" y="12"/>
                        <a:pt x="43" y="16"/>
                        <a:pt x="43" y="16"/>
                      </a:cubicBezTo>
                      <a:cubicBezTo>
                        <a:pt x="44" y="17"/>
                        <a:pt x="46" y="14"/>
                        <a:pt x="47" y="14"/>
                      </a:cubicBezTo>
                      <a:cubicBezTo>
                        <a:pt x="47" y="14"/>
                        <a:pt x="45" y="20"/>
                        <a:pt x="46" y="19"/>
                      </a:cubicBezTo>
                      <a:cubicBezTo>
                        <a:pt x="47" y="19"/>
                        <a:pt x="47" y="17"/>
                        <a:pt x="48" y="17"/>
                      </a:cubicBezTo>
                      <a:cubicBezTo>
                        <a:pt x="50" y="17"/>
                        <a:pt x="50" y="18"/>
                        <a:pt x="52" y="16"/>
                      </a:cubicBezTo>
                      <a:cubicBezTo>
                        <a:pt x="53" y="15"/>
                        <a:pt x="53" y="16"/>
                        <a:pt x="54" y="17"/>
                      </a:cubicBezTo>
                      <a:cubicBezTo>
                        <a:pt x="55" y="18"/>
                        <a:pt x="54" y="18"/>
                        <a:pt x="54" y="19"/>
                      </a:cubicBezTo>
                      <a:cubicBezTo>
                        <a:pt x="54" y="20"/>
                        <a:pt x="59" y="21"/>
                        <a:pt x="60" y="21"/>
                      </a:cubicBezTo>
                      <a:cubicBezTo>
                        <a:pt x="60" y="21"/>
                        <a:pt x="55" y="16"/>
                        <a:pt x="54" y="15"/>
                      </a:cubicBezTo>
                      <a:cubicBezTo>
                        <a:pt x="54" y="15"/>
                        <a:pt x="63" y="18"/>
                        <a:pt x="63" y="17"/>
                      </a:cubicBezTo>
                      <a:cubicBezTo>
                        <a:pt x="63" y="17"/>
                        <a:pt x="57" y="16"/>
                        <a:pt x="57" y="14"/>
                      </a:cubicBezTo>
                      <a:cubicBezTo>
                        <a:pt x="57" y="13"/>
                        <a:pt x="60" y="12"/>
                        <a:pt x="61" y="12"/>
                      </a:cubicBezTo>
                      <a:cubicBezTo>
                        <a:pt x="63" y="11"/>
                        <a:pt x="64" y="12"/>
                        <a:pt x="66" y="13"/>
                      </a:cubicBezTo>
                      <a:cubicBezTo>
                        <a:pt x="69" y="14"/>
                        <a:pt x="73" y="13"/>
                        <a:pt x="74" y="17"/>
                      </a:cubicBezTo>
                      <a:cubicBezTo>
                        <a:pt x="74" y="17"/>
                        <a:pt x="67" y="17"/>
                        <a:pt x="68" y="20"/>
                      </a:cubicBezTo>
                      <a:cubicBezTo>
                        <a:pt x="68" y="19"/>
                        <a:pt x="71" y="18"/>
                        <a:pt x="71" y="18"/>
                      </a:cubicBezTo>
                      <a:cubicBezTo>
                        <a:pt x="73" y="18"/>
                        <a:pt x="70" y="20"/>
                        <a:pt x="70" y="21"/>
                      </a:cubicBezTo>
                      <a:cubicBezTo>
                        <a:pt x="70" y="21"/>
                        <a:pt x="73" y="19"/>
                        <a:pt x="73" y="19"/>
                      </a:cubicBezTo>
                      <a:cubicBezTo>
                        <a:pt x="73" y="18"/>
                        <a:pt x="77" y="18"/>
                        <a:pt x="78" y="19"/>
                      </a:cubicBezTo>
                      <a:cubicBezTo>
                        <a:pt x="82" y="19"/>
                        <a:pt x="73" y="22"/>
                        <a:pt x="74" y="23"/>
                      </a:cubicBezTo>
                      <a:cubicBezTo>
                        <a:pt x="74" y="23"/>
                        <a:pt x="76" y="21"/>
                        <a:pt x="76" y="22"/>
                      </a:cubicBezTo>
                      <a:cubicBezTo>
                        <a:pt x="76" y="23"/>
                        <a:pt x="74" y="25"/>
                        <a:pt x="75" y="26"/>
                      </a:cubicBezTo>
                      <a:cubicBezTo>
                        <a:pt x="74" y="25"/>
                        <a:pt x="78" y="21"/>
                        <a:pt x="79" y="22"/>
                      </a:cubicBezTo>
                      <a:cubicBezTo>
                        <a:pt x="79" y="24"/>
                        <a:pt x="78" y="26"/>
                        <a:pt x="79" y="27"/>
                      </a:cubicBezTo>
                      <a:cubicBezTo>
                        <a:pt x="79" y="27"/>
                        <a:pt x="79" y="23"/>
                        <a:pt x="81" y="23"/>
                      </a:cubicBezTo>
                      <a:cubicBezTo>
                        <a:pt x="83" y="24"/>
                        <a:pt x="80" y="27"/>
                        <a:pt x="81" y="28"/>
                      </a:cubicBezTo>
                      <a:cubicBezTo>
                        <a:pt x="81" y="28"/>
                        <a:pt x="82" y="25"/>
                        <a:pt x="83" y="25"/>
                      </a:cubicBezTo>
                      <a:cubicBezTo>
                        <a:pt x="83" y="25"/>
                        <a:pt x="82" y="28"/>
                        <a:pt x="83" y="28"/>
                      </a:cubicBezTo>
                      <a:cubicBezTo>
                        <a:pt x="82" y="28"/>
                        <a:pt x="85" y="24"/>
                        <a:pt x="86" y="23"/>
                      </a:cubicBezTo>
                      <a:cubicBezTo>
                        <a:pt x="87" y="22"/>
                        <a:pt x="90" y="23"/>
                        <a:pt x="91" y="24"/>
                      </a:cubicBezTo>
                      <a:cubicBezTo>
                        <a:pt x="93" y="25"/>
                        <a:pt x="94" y="27"/>
                        <a:pt x="91" y="27"/>
                      </a:cubicBezTo>
                      <a:cubicBezTo>
                        <a:pt x="90" y="27"/>
                        <a:pt x="86" y="27"/>
                        <a:pt x="86" y="30"/>
                      </a:cubicBezTo>
                      <a:cubicBezTo>
                        <a:pt x="86" y="29"/>
                        <a:pt x="92" y="27"/>
                        <a:pt x="92" y="28"/>
                      </a:cubicBezTo>
                      <a:cubicBezTo>
                        <a:pt x="92" y="28"/>
                        <a:pt x="88" y="30"/>
                        <a:pt x="88" y="31"/>
                      </a:cubicBezTo>
                      <a:cubicBezTo>
                        <a:pt x="88" y="30"/>
                        <a:pt x="92" y="30"/>
                        <a:pt x="92" y="30"/>
                      </a:cubicBezTo>
                      <a:cubicBezTo>
                        <a:pt x="93" y="29"/>
                        <a:pt x="95" y="26"/>
                        <a:pt x="96" y="27"/>
                      </a:cubicBezTo>
                      <a:cubicBezTo>
                        <a:pt x="97" y="29"/>
                        <a:pt x="96" y="31"/>
                        <a:pt x="94" y="31"/>
                      </a:cubicBezTo>
                      <a:cubicBezTo>
                        <a:pt x="93" y="32"/>
                        <a:pt x="92" y="33"/>
                        <a:pt x="91" y="34"/>
                      </a:cubicBezTo>
                      <a:cubicBezTo>
                        <a:pt x="91" y="34"/>
                        <a:pt x="93" y="32"/>
                        <a:pt x="94" y="32"/>
                      </a:cubicBezTo>
                      <a:cubicBezTo>
                        <a:pt x="94" y="32"/>
                        <a:pt x="93" y="36"/>
                        <a:pt x="93" y="36"/>
                      </a:cubicBezTo>
                      <a:cubicBezTo>
                        <a:pt x="92" y="34"/>
                        <a:pt x="99" y="27"/>
                        <a:pt x="100" y="29"/>
                      </a:cubicBezTo>
                      <a:cubicBezTo>
                        <a:pt x="101" y="30"/>
                        <a:pt x="99" y="31"/>
                        <a:pt x="98" y="31"/>
                      </a:cubicBezTo>
                      <a:cubicBezTo>
                        <a:pt x="99" y="31"/>
                        <a:pt x="102" y="31"/>
                        <a:pt x="103" y="31"/>
                      </a:cubicBezTo>
                      <a:cubicBezTo>
                        <a:pt x="104" y="31"/>
                        <a:pt x="106" y="31"/>
                        <a:pt x="107" y="32"/>
                      </a:cubicBezTo>
                      <a:cubicBezTo>
                        <a:pt x="108" y="35"/>
                        <a:pt x="98" y="35"/>
                        <a:pt x="99" y="38"/>
                      </a:cubicBezTo>
                      <a:cubicBezTo>
                        <a:pt x="99" y="38"/>
                        <a:pt x="102" y="35"/>
                        <a:pt x="103" y="35"/>
                      </a:cubicBezTo>
                      <a:cubicBezTo>
                        <a:pt x="104" y="35"/>
                        <a:pt x="106" y="35"/>
                        <a:pt x="106" y="36"/>
                      </a:cubicBezTo>
                      <a:cubicBezTo>
                        <a:pt x="107" y="37"/>
                        <a:pt x="101" y="39"/>
                        <a:pt x="101" y="39"/>
                      </a:cubicBezTo>
                      <a:cubicBezTo>
                        <a:pt x="101" y="39"/>
                        <a:pt x="104" y="38"/>
                        <a:pt x="104" y="38"/>
                      </a:cubicBezTo>
                      <a:cubicBezTo>
                        <a:pt x="105" y="38"/>
                        <a:pt x="107" y="37"/>
                        <a:pt x="108" y="36"/>
                      </a:cubicBezTo>
                      <a:cubicBezTo>
                        <a:pt x="109" y="36"/>
                        <a:pt x="108" y="35"/>
                        <a:pt x="109" y="34"/>
                      </a:cubicBezTo>
                      <a:cubicBezTo>
                        <a:pt x="110" y="34"/>
                        <a:pt x="112" y="36"/>
                        <a:pt x="112" y="37"/>
                      </a:cubicBezTo>
                      <a:cubicBezTo>
                        <a:pt x="116" y="40"/>
                        <a:pt x="112" y="39"/>
                        <a:pt x="109" y="40"/>
                      </a:cubicBezTo>
                      <a:cubicBezTo>
                        <a:pt x="109" y="40"/>
                        <a:pt x="102" y="42"/>
                        <a:pt x="102" y="41"/>
                      </a:cubicBezTo>
                      <a:cubicBezTo>
                        <a:pt x="102" y="42"/>
                        <a:pt x="118" y="42"/>
                        <a:pt x="117" y="44"/>
                      </a:cubicBezTo>
                      <a:cubicBezTo>
                        <a:pt x="116" y="45"/>
                        <a:pt x="111" y="45"/>
                        <a:pt x="110" y="44"/>
                      </a:cubicBezTo>
                      <a:cubicBezTo>
                        <a:pt x="110" y="44"/>
                        <a:pt x="106" y="45"/>
                        <a:pt x="106" y="45"/>
                      </a:cubicBezTo>
                      <a:cubicBezTo>
                        <a:pt x="107" y="46"/>
                        <a:pt x="110" y="45"/>
                        <a:pt x="110" y="46"/>
                      </a:cubicBezTo>
                      <a:cubicBezTo>
                        <a:pt x="111" y="46"/>
                        <a:pt x="107" y="47"/>
                        <a:pt x="107" y="48"/>
                      </a:cubicBezTo>
                      <a:cubicBezTo>
                        <a:pt x="107" y="50"/>
                        <a:pt x="111" y="51"/>
                        <a:pt x="112" y="51"/>
                      </a:cubicBezTo>
                      <a:cubicBezTo>
                        <a:pt x="114" y="52"/>
                        <a:pt x="117" y="52"/>
                        <a:pt x="118" y="54"/>
                      </a:cubicBezTo>
                      <a:cubicBezTo>
                        <a:pt x="119" y="55"/>
                        <a:pt x="119" y="56"/>
                        <a:pt x="120" y="56"/>
                      </a:cubicBezTo>
                      <a:cubicBezTo>
                        <a:pt x="120" y="56"/>
                        <a:pt x="122" y="55"/>
                        <a:pt x="122" y="55"/>
                      </a:cubicBezTo>
                      <a:cubicBezTo>
                        <a:pt x="122" y="55"/>
                        <a:pt x="122" y="57"/>
                        <a:pt x="123" y="57"/>
                      </a:cubicBezTo>
                      <a:cubicBezTo>
                        <a:pt x="123" y="57"/>
                        <a:pt x="123" y="55"/>
                        <a:pt x="124" y="55"/>
                      </a:cubicBezTo>
                      <a:cubicBezTo>
                        <a:pt x="124" y="55"/>
                        <a:pt x="124" y="57"/>
                        <a:pt x="124" y="57"/>
                      </a:cubicBezTo>
                      <a:cubicBezTo>
                        <a:pt x="124" y="58"/>
                        <a:pt x="126" y="57"/>
                        <a:pt x="127" y="57"/>
                      </a:cubicBezTo>
                      <a:cubicBezTo>
                        <a:pt x="127" y="57"/>
                        <a:pt x="129" y="58"/>
                        <a:pt x="129" y="59"/>
                      </a:cubicBezTo>
                      <a:cubicBezTo>
                        <a:pt x="129" y="60"/>
                        <a:pt x="128" y="59"/>
                        <a:pt x="128" y="60"/>
                      </a:cubicBezTo>
                      <a:cubicBezTo>
                        <a:pt x="129" y="59"/>
                        <a:pt x="138" y="62"/>
                        <a:pt x="138" y="62"/>
                      </a:cubicBezTo>
                      <a:cubicBezTo>
                        <a:pt x="137" y="63"/>
                        <a:pt x="137" y="63"/>
                        <a:pt x="137" y="63"/>
                      </a:cubicBezTo>
                      <a:cubicBezTo>
                        <a:pt x="137" y="64"/>
                        <a:pt x="139" y="63"/>
                        <a:pt x="139" y="63"/>
                      </a:cubicBezTo>
                      <a:cubicBezTo>
                        <a:pt x="140" y="62"/>
                        <a:pt x="140" y="63"/>
                        <a:pt x="141" y="64"/>
                      </a:cubicBezTo>
                      <a:cubicBezTo>
                        <a:pt x="142" y="64"/>
                        <a:pt x="144" y="66"/>
                        <a:pt x="143" y="67"/>
                      </a:cubicBezTo>
                      <a:cubicBezTo>
                        <a:pt x="143" y="67"/>
                        <a:pt x="141" y="67"/>
                        <a:pt x="141" y="67"/>
                      </a:cubicBezTo>
                      <a:cubicBezTo>
                        <a:pt x="141" y="68"/>
                        <a:pt x="143" y="68"/>
                        <a:pt x="142" y="69"/>
                      </a:cubicBezTo>
                      <a:cubicBezTo>
                        <a:pt x="142" y="69"/>
                        <a:pt x="139" y="69"/>
                        <a:pt x="139" y="69"/>
                      </a:cubicBezTo>
                      <a:cubicBezTo>
                        <a:pt x="137" y="70"/>
                        <a:pt x="139" y="70"/>
                        <a:pt x="139" y="71"/>
                      </a:cubicBezTo>
                      <a:cubicBezTo>
                        <a:pt x="140" y="73"/>
                        <a:pt x="136" y="71"/>
                        <a:pt x="135" y="71"/>
                      </a:cubicBezTo>
                      <a:cubicBezTo>
                        <a:pt x="136" y="72"/>
                        <a:pt x="138" y="73"/>
                        <a:pt x="137" y="74"/>
                      </a:cubicBezTo>
                      <a:cubicBezTo>
                        <a:pt x="136" y="74"/>
                        <a:pt x="132" y="74"/>
                        <a:pt x="133" y="73"/>
                      </a:cubicBezTo>
                      <a:cubicBezTo>
                        <a:pt x="132" y="74"/>
                        <a:pt x="135" y="76"/>
                        <a:pt x="134" y="77"/>
                      </a:cubicBezTo>
                      <a:cubicBezTo>
                        <a:pt x="133" y="77"/>
                        <a:pt x="133" y="75"/>
                        <a:pt x="132" y="76"/>
                      </a:cubicBezTo>
                      <a:cubicBezTo>
                        <a:pt x="131" y="77"/>
                        <a:pt x="135" y="82"/>
                        <a:pt x="131" y="79"/>
                      </a:cubicBezTo>
                      <a:cubicBezTo>
                        <a:pt x="131" y="79"/>
                        <a:pt x="128" y="77"/>
                        <a:pt x="128" y="77"/>
                      </a:cubicBezTo>
                      <a:cubicBezTo>
                        <a:pt x="127" y="78"/>
                        <a:pt x="127" y="79"/>
                        <a:pt x="126" y="79"/>
                      </a:cubicBezTo>
                      <a:cubicBezTo>
                        <a:pt x="126" y="78"/>
                        <a:pt x="127" y="77"/>
                        <a:pt x="127" y="76"/>
                      </a:cubicBezTo>
                      <a:cubicBezTo>
                        <a:pt x="127" y="77"/>
                        <a:pt x="125" y="77"/>
                        <a:pt x="125" y="77"/>
                      </a:cubicBezTo>
                      <a:cubicBezTo>
                        <a:pt x="124" y="76"/>
                        <a:pt x="126" y="75"/>
                        <a:pt x="125" y="74"/>
                      </a:cubicBezTo>
                      <a:cubicBezTo>
                        <a:pt x="125" y="74"/>
                        <a:pt x="123" y="75"/>
                        <a:pt x="123" y="75"/>
                      </a:cubicBezTo>
                      <a:cubicBezTo>
                        <a:pt x="122" y="74"/>
                        <a:pt x="123" y="72"/>
                        <a:pt x="123" y="72"/>
                      </a:cubicBezTo>
                      <a:cubicBezTo>
                        <a:pt x="124" y="72"/>
                        <a:pt x="128" y="70"/>
                        <a:pt x="127" y="70"/>
                      </a:cubicBezTo>
                      <a:cubicBezTo>
                        <a:pt x="126" y="69"/>
                        <a:pt x="122" y="73"/>
                        <a:pt x="120" y="72"/>
                      </a:cubicBezTo>
                      <a:cubicBezTo>
                        <a:pt x="120" y="72"/>
                        <a:pt x="123" y="69"/>
                        <a:pt x="122" y="69"/>
                      </a:cubicBezTo>
                      <a:cubicBezTo>
                        <a:pt x="121" y="69"/>
                        <a:pt x="120" y="71"/>
                        <a:pt x="119" y="70"/>
                      </a:cubicBezTo>
                      <a:cubicBezTo>
                        <a:pt x="118" y="69"/>
                        <a:pt x="117" y="69"/>
                        <a:pt x="116" y="68"/>
                      </a:cubicBezTo>
                      <a:cubicBezTo>
                        <a:pt x="115" y="67"/>
                        <a:pt x="114" y="66"/>
                        <a:pt x="113" y="67"/>
                      </a:cubicBezTo>
                      <a:cubicBezTo>
                        <a:pt x="113" y="68"/>
                        <a:pt x="113" y="68"/>
                        <a:pt x="113" y="69"/>
                      </a:cubicBezTo>
                      <a:cubicBezTo>
                        <a:pt x="113" y="69"/>
                        <a:pt x="112" y="69"/>
                        <a:pt x="112" y="69"/>
                      </a:cubicBezTo>
                      <a:cubicBezTo>
                        <a:pt x="112" y="70"/>
                        <a:pt x="116" y="72"/>
                        <a:pt x="112" y="72"/>
                      </a:cubicBezTo>
                      <a:cubicBezTo>
                        <a:pt x="111" y="72"/>
                        <a:pt x="107" y="71"/>
                        <a:pt x="108" y="70"/>
                      </a:cubicBezTo>
                      <a:cubicBezTo>
                        <a:pt x="107" y="72"/>
                        <a:pt x="111" y="74"/>
                        <a:pt x="112" y="75"/>
                      </a:cubicBezTo>
                      <a:cubicBezTo>
                        <a:pt x="114" y="75"/>
                        <a:pt x="114" y="78"/>
                        <a:pt x="115" y="79"/>
                      </a:cubicBezTo>
                      <a:cubicBezTo>
                        <a:pt x="116" y="80"/>
                        <a:pt x="116" y="81"/>
                        <a:pt x="117" y="81"/>
                      </a:cubicBezTo>
                      <a:cubicBezTo>
                        <a:pt x="118" y="81"/>
                        <a:pt x="117" y="80"/>
                        <a:pt x="118" y="80"/>
                      </a:cubicBezTo>
                      <a:cubicBezTo>
                        <a:pt x="118" y="80"/>
                        <a:pt x="119" y="81"/>
                        <a:pt x="119" y="82"/>
                      </a:cubicBezTo>
                      <a:cubicBezTo>
                        <a:pt x="120" y="83"/>
                        <a:pt x="120" y="82"/>
                        <a:pt x="121" y="81"/>
                      </a:cubicBezTo>
                      <a:cubicBezTo>
                        <a:pt x="122" y="81"/>
                        <a:pt x="121" y="85"/>
                        <a:pt x="122" y="84"/>
                      </a:cubicBezTo>
                      <a:cubicBezTo>
                        <a:pt x="123" y="84"/>
                        <a:pt x="122" y="83"/>
                        <a:pt x="123" y="82"/>
                      </a:cubicBezTo>
                      <a:cubicBezTo>
                        <a:pt x="123" y="82"/>
                        <a:pt x="123" y="84"/>
                        <a:pt x="123" y="85"/>
                      </a:cubicBezTo>
                      <a:cubicBezTo>
                        <a:pt x="123" y="86"/>
                        <a:pt x="123" y="86"/>
                        <a:pt x="124" y="87"/>
                      </a:cubicBezTo>
                      <a:cubicBezTo>
                        <a:pt x="125" y="87"/>
                        <a:pt x="126" y="88"/>
                        <a:pt x="126" y="89"/>
                      </a:cubicBezTo>
                      <a:cubicBezTo>
                        <a:pt x="127" y="89"/>
                        <a:pt x="128" y="93"/>
                        <a:pt x="128" y="93"/>
                      </a:cubicBezTo>
                      <a:cubicBezTo>
                        <a:pt x="127" y="92"/>
                        <a:pt x="127" y="91"/>
                        <a:pt x="127" y="91"/>
                      </a:cubicBezTo>
                      <a:cubicBezTo>
                        <a:pt x="126" y="91"/>
                        <a:pt x="127" y="95"/>
                        <a:pt x="127" y="95"/>
                      </a:cubicBezTo>
                      <a:cubicBezTo>
                        <a:pt x="127" y="95"/>
                        <a:pt x="125" y="91"/>
                        <a:pt x="124" y="90"/>
                      </a:cubicBezTo>
                      <a:cubicBezTo>
                        <a:pt x="124" y="90"/>
                        <a:pt x="125" y="94"/>
                        <a:pt x="126" y="95"/>
                      </a:cubicBezTo>
                      <a:cubicBezTo>
                        <a:pt x="126" y="98"/>
                        <a:pt x="124" y="95"/>
                        <a:pt x="124" y="96"/>
                      </a:cubicBezTo>
                      <a:cubicBezTo>
                        <a:pt x="123" y="97"/>
                        <a:pt x="128" y="99"/>
                        <a:pt x="128" y="100"/>
                      </a:cubicBezTo>
                      <a:cubicBezTo>
                        <a:pt x="128" y="101"/>
                        <a:pt x="119" y="95"/>
                        <a:pt x="118" y="95"/>
                      </a:cubicBezTo>
                      <a:cubicBezTo>
                        <a:pt x="118" y="95"/>
                        <a:pt x="118" y="96"/>
                        <a:pt x="118" y="96"/>
                      </a:cubicBezTo>
                      <a:cubicBezTo>
                        <a:pt x="118" y="97"/>
                        <a:pt x="116" y="93"/>
                        <a:pt x="115" y="93"/>
                      </a:cubicBezTo>
                      <a:cubicBezTo>
                        <a:pt x="115" y="93"/>
                        <a:pt x="116" y="95"/>
                        <a:pt x="116" y="95"/>
                      </a:cubicBezTo>
                      <a:cubicBezTo>
                        <a:pt x="115" y="96"/>
                        <a:pt x="113" y="92"/>
                        <a:pt x="112" y="91"/>
                      </a:cubicBezTo>
                      <a:cubicBezTo>
                        <a:pt x="111" y="90"/>
                        <a:pt x="111" y="92"/>
                        <a:pt x="110" y="93"/>
                      </a:cubicBezTo>
                      <a:cubicBezTo>
                        <a:pt x="110" y="94"/>
                        <a:pt x="108" y="90"/>
                        <a:pt x="108" y="90"/>
                      </a:cubicBezTo>
                      <a:cubicBezTo>
                        <a:pt x="108" y="90"/>
                        <a:pt x="105" y="90"/>
                        <a:pt x="105" y="90"/>
                      </a:cubicBezTo>
                      <a:cubicBezTo>
                        <a:pt x="105" y="91"/>
                        <a:pt x="106" y="92"/>
                        <a:pt x="107" y="92"/>
                      </a:cubicBezTo>
                      <a:cubicBezTo>
                        <a:pt x="108" y="93"/>
                        <a:pt x="108" y="93"/>
                        <a:pt x="109" y="94"/>
                      </a:cubicBezTo>
                      <a:cubicBezTo>
                        <a:pt x="110" y="95"/>
                        <a:pt x="112" y="96"/>
                        <a:pt x="114" y="97"/>
                      </a:cubicBezTo>
                      <a:cubicBezTo>
                        <a:pt x="116" y="99"/>
                        <a:pt x="117" y="100"/>
                        <a:pt x="118" y="102"/>
                      </a:cubicBezTo>
                      <a:cubicBezTo>
                        <a:pt x="120" y="105"/>
                        <a:pt x="120" y="105"/>
                        <a:pt x="117" y="104"/>
                      </a:cubicBezTo>
                      <a:cubicBezTo>
                        <a:pt x="113" y="102"/>
                        <a:pt x="106" y="103"/>
                        <a:pt x="103" y="99"/>
                      </a:cubicBezTo>
                      <a:cubicBezTo>
                        <a:pt x="102" y="97"/>
                        <a:pt x="99" y="99"/>
                        <a:pt x="97" y="97"/>
                      </a:cubicBezTo>
                      <a:cubicBezTo>
                        <a:pt x="96" y="96"/>
                        <a:pt x="90" y="94"/>
                        <a:pt x="90" y="93"/>
                      </a:cubicBezTo>
                      <a:cubicBezTo>
                        <a:pt x="90" y="92"/>
                        <a:pt x="93" y="93"/>
                        <a:pt x="93" y="92"/>
                      </a:cubicBezTo>
                      <a:cubicBezTo>
                        <a:pt x="94" y="91"/>
                        <a:pt x="91" y="90"/>
                        <a:pt x="91" y="90"/>
                      </a:cubicBezTo>
                      <a:cubicBezTo>
                        <a:pt x="88" y="89"/>
                        <a:pt x="86" y="87"/>
                        <a:pt x="84" y="86"/>
                      </a:cubicBezTo>
                      <a:cubicBezTo>
                        <a:pt x="83" y="85"/>
                        <a:pt x="84" y="84"/>
                        <a:pt x="82" y="84"/>
                      </a:cubicBezTo>
                      <a:cubicBezTo>
                        <a:pt x="82" y="83"/>
                        <a:pt x="77" y="83"/>
                        <a:pt x="77" y="83"/>
                      </a:cubicBezTo>
                      <a:cubicBezTo>
                        <a:pt x="77" y="84"/>
                        <a:pt x="78" y="82"/>
                        <a:pt x="77" y="8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0" name="Freeform 549">
                  <a:extLst>
                    <a:ext uri="{FF2B5EF4-FFF2-40B4-BE49-F238E27FC236}">
                      <a16:creationId xmlns:a16="http://schemas.microsoft.com/office/drawing/2014/main" id="{77E0392F-89B1-9A48-BEC4-B745CEF10B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6028" y="4306004"/>
                  <a:ext cx="62727" cy="22128"/>
                </a:xfrm>
                <a:custGeom>
                  <a:avLst/>
                  <a:gdLst>
                    <a:gd name="T0" fmla="*/ 5 w 6"/>
                    <a:gd name="T1" fmla="*/ 1 h 2"/>
                    <a:gd name="T2" fmla="*/ 1 w 6"/>
                    <a:gd name="T3" fmla="*/ 0 h 2"/>
                    <a:gd name="T4" fmla="*/ 5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5" y="1"/>
                      </a:moveTo>
                      <a:cubicBezTo>
                        <a:pt x="5" y="2"/>
                        <a:pt x="0" y="0"/>
                        <a:pt x="1" y="0"/>
                      </a:cubicBezTo>
                      <a:cubicBezTo>
                        <a:pt x="3" y="0"/>
                        <a:pt x="6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1" name="Freeform 550">
                  <a:extLst>
                    <a:ext uri="{FF2B5EF4-FFF2-40B4-BE49-F238E27FC236}">
                      <a16:creationId xmlns:a16="http://schemas.microsoft.com/office/drawing/2014/main" id="{E73C5D17-F5F1-5F4D-A698-CA467E7817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1327" y="3830269"/>
                  <a:ext cx="83638" cy="22128"/>
                </a:xfrm>
                <a:custGeom>
                  <a:avLst/>
                  <a:gdLst>
                    <a:gd name="T0" fmla="*/ 7 w 8"/>
                    <a:gd name="T1" fmla="*/ 1 h 2"/>
                    <a:gd name="T2" fmla="*/ 2 w 8"/>
                    <a:gd name="T3" fmla="*/ 2 h 2"/>
                    <a:gd name="T4" fmla="*/ 3 w 8"/>
                    <a:gd name="T5" fmla="*/ 0 h 2"/>
                    <a:gd name="T6" fmla="*/ 7 w 8"/>
                    <a:gd name="T7" fmla="*/ 1 h 2"/>
                    <a:gd name="T8" fmla="*/ 7 w 8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2">
                      <a:moveTo>
                        <a:pt x="7" y="1"/>
                      </a:moveTo>
                      <a:cubicBezTo>
                        <a:pt x="8" y="2"/>
                        <a:pt x="3" y="2"/>
                        <a:pt x="2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7" y="0"/>
                        <a:pt x="7" y="1"/>
                      </a:cubicBezTo>
                      <a:cubicBezTo>
                        <a:pt x="8" y="2"/>
                        <a:pt x="7" y="0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2" name="Freeform 551">
                  <a:extLst>
                    <a:ext uri="{FF2B5EF4-FFF2-40B4-BE49-F238E27FC236}">
                      <a16:creationId xmlns:a16="http://schemas.microsoft.com/office/drawing/2014/main" id="{B389C875-F587-3A4C-B158-9F35B54B60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9353" y="3808141"/>
                  <a:ext cx="121974" cy="106947"/>
                </a:xfrm>
                <a:custGeom>
                  <a:avLst/>
                  <a:gdLst>
                    <a:gd name="T0" fmla="*/ 10 w 12"/>
                    <a:gd name="T1" fmla="*/ 7 h 10"/>
                    <a:gd name="T2" fmla="*/ 3 w 12"/>
                    <a:gd name="T3" fmla="*/ 9 h 10"/>
                    <a:gd name="T4" fmla="*/ 2 w 12"/>
                    <a:gd name="T5" fmla="*/ 2 h 10"/>
                    <a:gd name="T6" fmla="*/ 9 w 12"/>
                    <a:gd name="T7" fmla="*/ 0 h 10"/>
                    <a:gd name="T8" fmla="*/ 10 w 12"/>
                    <a:gd name="T9" fmla="*/ 7 h 10"/>
                    <a:gd name="T10" fmla="*/ 10 w 12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0">
                      <a:moveTo>
                        <a:pt x="10" y="7"/>
                      </a:moveTo>
                      <a:cubicBezTo>
                        <a:pt x="8" y="8"/>
                        <a:pt x="6" y="10"/>
                        <a:pt x="3" y="9"/>
                      </a:cubicBezTo>
                      <a:cubicBezTo>
                        <a:pt x="0" y="7"/>
                        <a:pt x="0" y="4"/>
                        <a:pt x="2" y="2"/>
                      </a:cubicBezTo>
                      <a:cubicBezTo>
                        <a:pt x="3" y="0"/>
                        <a:pt x="7" y="0"/>
                        <a:pt x="9" y="0"/>
                      </a:cubicBezTo>
                      <a:cubicBezTo>
                        <a:pt x="11" y="0"/>
                        <a:pt x="12" y="5"/>
                        <a:pt x="10" y="7"/>
                      </a:cubicBezTo>
                      <a:cubicBezTo>
                        <a:pt x="9" y="8"/>
                        <a:pt x="12" y="6"/>
                        <a:pt x="10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3" name="Freeform 552">
                  <a:extLst>
                    <a:ext uri="{FF2B5EF4-FFF2-40B4-BE49-F238E27FC236}">
                      <a16:creationId xmlns:a16="http://schemas.microsoft.com/office/drawing/2014/main" id="{23453449-483F-4F4D-9D30-E755E35112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07833" y="3712256"/>
                  <a:ext cx="69700" cy="40568"/>
                </a:xfrm>
                <a:custGeom>
                  <a:avLst/>
                  <a:gdLst>
                    <a:gd name="T0" fmla="*/ 1 w 7"/>
                    <a:gd name="T1" fmla="*/ 4 h 4"/>
                    <a:gd name="T2" fmla="*/ 5 w 7"/>
                    <a:gd name="T3" fmla="*/ 0 h 4"/>
                    <a:gd name="T4" fmla="*/ 1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1" y="4"/>
                      </a:moveTo>
                      <a:cubicBezTo>
                        <a:pt x="0" y="4"/>
                        <a:pt x="4" y="0"/>
                        <a:pt x="5" y="0"/>
                      </a:cubicBezTo>
                      <a:cubicBezTo>
                        <a:pt x="7" y="1"/>
                        <a:pt x="3" y="4"/>
                        <a:pt x="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4" name="Freeform 553">
                  <a:extLst>
                    <a:ext uri="{FF2B5EF4-FFF2-40B4-BE49-F238E27FC236}">
                      <a16:creationId xmlns:a16="http://schemas.microsoft.com/office/drawing/2014/main" id="{0835DA8A-CF9D-864D-AA34-2E31CCAA9C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08899" y="3701191"/>
                  <a:ext cx="62727" cy="33190"/>
                </a:xfrm>
                <a:custGeom>
                  <a:avLst/>
                  <a:gdLst>
                    <a:gd name="T0" fmla="*/ 2 w 6"/>
                    <a:gd name="T1" fmla="*/ 3 h 3"/>
                    <a:gd name="T2" fmla="*/ 2 w 6"/>
                    <a:gd name="T3" fmla="*/ 1 h 3"/>
                    <a:gd name="T4" fmla="*/ 2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2" y="3"/>
                      </a:moveTo>
                      <a:cubicBezTo>
                        <a:pt x="2" y="3"/>
                        <a:pt x="0" y="1"/>
                        <a:pt x="2" y="1"/>
                      </a:cubicBezTo>
                      <a:cubicBezTo>
                        <a:pt x="3" y="0"/>
                        <a:pt x="6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5" name="Freeform 554">
                  <a:extLst>
                    <a:ext uri="{FF2B5EF4-FFF2-40B4-BE49-F238E27FC236}">
                      <a16:creationId xmlns:a16="http://schemas.microsoft.com/office/drawing/2014/main" id="{694B2754-FD29-0847-AB6D-9FCDC1567D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9653" y="3679066"/>
                  <a:ext cx="48790" cy="22128"/>
                </a:xfrm>
                <a:custGeom>
                  <a:avLst/>
                  <a:gdLst>
                    <a:gd name="T0" fmla="*/ 0 w 5"/>
                    <a:gd name="T1" fmla="*/ 1 h 2"/>
                    <a:gd name="T2" fmla="*/ 4 w 5"/>
                    <a:gd name="T3" fmla="*/ 0 h 2"/>
                    <a:gd name="T4" fmla="*/ 0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2" y="2"/>
                        <a:pt x="5" y="1"/>
                        <a:pt x="4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6" name="Freeform 555">
                  <a:extLst>
                    <a:ext uri="{FF2B5EF4-FFF2-40B4-BE49-F238E27FC236}">
                      <a16:creationId xmlns:a16="http://schemas.microsoft.com/office/drawing/2014/main" id="{005E1A92-86C1-A54B-AC51-0D40CC77F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24195" y="3266024"/>
                  <a:ext cx="268342" cy="121701"/>
                </a:xfrm>
                <a:custGeom>
                  <a:avLst/>
                  <a:gdLst>
                    <a:gd name="T0" fmla="*/ 25 w 26"/>
                    <a:gd name="T1" fmla="*/ 9 h 11"/>
                    <a:gd name="T2" fmla="*/ 18 w 26"/>
                    <a:gd name="T3" fmla="*/ 8 h 11"/>
                    <a:gd name="T4" fmla="*/ 10 w 26"/>
                    <a:gd name="T5" fmla="*/ 10 h 11"/>
                    <a:gd name="T6" fmla="*/ 3 w 26"/>
                    <a:gd name="T7" fmla="*/ 6 h 11"/>
                    <a:gd name="T8" fmla="*/ 2 w 26"/>
                    <a:gd name="T9" fmla="*/ 1 h 11"/>
                    <a:gd name="T10" fmla="*/ 8 w 26"/>
                    <a:gd name="T11" fmla="*/ 2 h 11"/>
                    <a:gd name="T12" fmla="*/ 17 w 26"/>
                    <a:gd name="T13" fmla="*/ 2 h 11"/>
                    <a:gd name="T14" fmla="*/ 22 w 26"/>
                    <a:gd name="T15" fmla="*/ 5 h 11"/>
                    <a:gd name="T16" fmla="*/ 25 w 26"/>
                    <a:gd name="T17" fmla="*/ 9 h 11"/>
                    <a:gd name="T18" fmla="*/ 25 w 26"/>
                    <a:gd name="T1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11">
                      <a:moveTo>
                        <a:pt x="25" y="9"/>
                      </a:moveTo>
                      <a:cubicBezTo>
                        <a:pt x="22" y="9"/>
                        <a:pt x="20" y="8"/>
                        <a:pt x="18" y="8"/>
                      </a:cubicBezTo>
                      <a:cubicBezTo>
                        <a:pt x="15" y="8"/>
                        <a:pt x="13" y="10"/>
                        <a:pt x="10" y="10"/>
                      </a:cubicBezTo>
                      <a:cubicBezTo>
                        <a:pt x="7" y="11"/>
                        <a:pt x="6" y="7"/>
                        <a:pt x="3" y="6"/>
                      </a:cubicBezTo>
                      <a:cubicBezTo>
                        <a:pt x="2" y="5"/>
                        <a:pt x="0" y="3"/>
                        <a:pt x="2" y="1"/>
                      </a:cubicBezTo>
                      <a:cubicBezTo>
                        <a:pt x="3" y="0"/>
                        <a:pt x="7" y="2"/>
                        <a:pt x="8" y="2"/>
                      </a:cubicBezTo>
                      <a:cubicBezTo>
                        <a:pt x="11" y="3"/>
                        <a:pt x="14" y="1"/>
                        <a:pt x="17" y="2"/>
                      </a:cubicBezTo>
                      <a:cubicBezTo>
                        <a:pt x="19" y="2"/>
                        <a:pt x="20" y="4"/>
                        <a:pt x="22" y="5"/>
                      </a:cubicBezTo>
                      <a:cubicBezTo>
                        <a:pt x="22" y="6"/>
                        <a:pt x="25" y="9"/>
                        <a:pt x="25" y="9"/>
                      </a:cubicBezTo>
                      <a:cubicBezTo>
                        <a:pt x="23" y="9"/>
                        <a:pt x="26" y="9"/>
                        <a:pt x="25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7" name="Freeform 556">
                  <a:extLst>
                    <a:ext uri="{FF2B5EF4-FFF2-40B4-BE49-F238E27FC236}">
                      <a16:creationId xmlns:a16="http://schemas.microsoft.com/office/drawing/2014/main" id="{5314B059-8B4E-8847-B1FD-2CC1BDC388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2594" y="5227968"/>
                  <a:ext cx="296221" cy="206523"/>
                </a:xfrm>
                <a:custGeom>
                  <a:avLst/>
                  <a:gdLst>
                    <a:gd name="T0" fmla="*/ 27 w 29"/>
                    <a:gd name="T1" fmla="*/ 16 h 19"/>
                    <a:gd name="T2" fmla="*/ 24 w 29"/>
                    <a:gd name="T3" fmla="*/ 12 h 19"/>
                    <a:gd name="T4" fmla="*/ 19 w 29"/>
                    <a:gd name="T5" fmla="*/ 10 h 19"/>
                    <a:gd name="T6" fmla="*/ 14 w 29"/>
                    <a:gd name="T7" fmla="*/ 3 h 19"/>
                    <a:gd name="T8" fmla="*/ 8 w 29"/>
                    <a:gd name="T9" fmla="*/ 2 h 19"/>
                    <a:gd name="T10" fmla="*/ 2 w 29"/>
                    <a:gd name="T11" fmla="*/ 0 h 19"/>
                    <a:gd name="T12" fmla="*/ 3 w 29"/>
                    <a:gd name="T13" fmla="*/ 2 h 19"/>
                    <a:gd name="T14" fmla="*/ 5 w 29"/>
                    <a:gd name="T15" fmla="*/ 3 h 19"/>
                    <a:gd name="T16" fmla="*/ 6 w 29"/>
                    <a:gd name="T17" fmla="*/ 4 h 19"/>
                    <a:gd name="T18" fmla="*/ 4 w 29"/>
                    <a:gd name="T19" fmla="*/ 2 h 19"/>
                    <a:gd name="T20" fmla="*/ 4 w 29"/>
                    <a:gd name="T21" fmla="*/ 4 h 19"/>
                    <a:gd name="T22" fmla="*/ 7 w 29"/>
                    <a:gd name="T23" fmla="*/ 6 h 19"/>
                    <a:gd name="T24" fmla="*/ 12 w 29"/>
                    <a:gd name="T25" fmla="*/ 9 h 19"/>
                    <a:gd name="T26" fmla="*/ 10 w 29"/>
                    <a:gd name="T27" fmla="*/ 10 h 19"/>
                    <a:gd name="T28" fmla="*/ 14 w 29"/>
                    <a:gd name="T29" fmla="*/ 10 h 19"/>
                    <a:gd name="T30" fmla="*/ 14 w 29"/>
                    <a:gd name="T31" fmla="*/ 12 h 19"/>
                    <a:gd name="T32" fmla="*/ 19 w 29"/>
                    <a:gd name="T33" fmla="*/ 12 h 19"/>
                    <a:gd name="T34" fmla="*/ 27 w 29"/>
                    <a:gd name="T35" fmla="*/ 16 h 19"/>
                    <a:gd name="T36" fmla="*/ 27 w 29"/>
                    <a:gd name="T37" fmla="*/ 1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9" h="19">
                      <a:moveTo>
                        <a:pt x="27" y="16"/>
                      </a:moveTo>
                      <a:cubicBezTo>
                        <a:pt x="26" y="15"/>
                        <a:pt x="25" y="13"/>
                        <a:pt x="24" y="12"/>
                      </a:cubicBezTo>
                      <a:cubicBezTo>
                        <a:pt x="23" y="10"/>
                        <a:pt x="21" y="10"/>
                        <a:pt x="19" y="10"/>
                      </a:cubicBezTo>
                      <a:cubicBezTo>
                        <a:pt x="17" y="8"/>
                        <a:pt x="17" y="4"/>
                        <a:pt x="14" y="3"/>
                      </a:cubicBezTo>
                      <a:cubicBezTo>
                        <a:pt x="13" y="3"/>
                        <a:pt x="10" y="3"/>
                        <a:pt x="8" y="2"/>
                      </a:cubicBezTo>
                      <a:cubicBezTo>
                        <a:pt x="7" y="1"/>
                        <a:pt x="5" y="0"/>
                        <a:pt x="2" y="0"/>
                      </a:cubicBezTo>
                      <a:cubicBezTo>
                        <a:pt x="0" y="0"/>
                        <a:pt x="1" y="2"/>
                        <a:pt x="3" y="2"/>
                      </a:cubicBezTo>
                      <a:cubicBezTo>
                        <a:pt x="4" y="2"/>
                        <a:pt x="4" y="2"/>
                        <a:pt x="5" y="3"/>
                      </a:cubicBezTo>
                      <a:cubicBezTo>
                        <a:pt x="5" y="3"/>
                        <a:pt x="6" y="4"/>
                        <a:pt x="6" y="4"/>
                      </a:cubicBezTo>
                      <a:cubicBezTo>
                        <a:pt x="5" y="4"/>
                        <a:pt x="4" y="3"/>
                        <a:pt x="4" y="2"/>
                      </a:cubicBezTo>
                      <a:cubicBezTo>
                        <a:pt x="4" y="2"/>
                        <a:pt x="4" y="4"/>
                        <a:pt x="4" y="4"/>
                      </a:cubicBezTo>
                      <a:cubicBezTo>
                        <a:pt x="4" y="6"/>
                        <a:pt x="6" y="6"/>
                        <a:pt x="7" y="6"/>
                      </a:cubicBezTo>
                      <a:cubicBezTo>
                        <a:pt x="7" y="6"/>
                        <a:pt x="12" y="9"/>
                        <a:pt x="12" y="9"/>
                      </a:cubicBezTo>
                      <a:cubicBezTo>
                        <a:pt x="12" y="9"/>
                        <a:pt x="11" y="9"/>
                        <a:pt x="10" y="10"/>
                      </a:cubicBezTo>
                      <a:cubicBezTo>
                        <a:pt x="10" y="10"/>
                        <a:pt x="14" y="10"/>
                        <a:pt x="14" y="10"/>
                      </a:cubicBezTo>
                      <a:cubicBezTo>
                        <a:pt x="16" y="11"/>
                        <a:pt x="14" y="12"/>
                        <a:pt x="14" y="12"/>
                      </a:cubicBezTo>
                      <a:cubicBezTo>
                        <a:pt x="15" y="13"/>
                        <a:pt x="18" y="12"/>
                        <a:pt x="19" y="12"/>
                      </a:cubicBezTo>
                      <a:cubicBezTo>
                        <a:pt x="14" y="13"/>
                        <a:pt x="29" y="19"/>
                        <a:pt x="27" y="16"/>
                      </a:cubicBezTo>
                      <a:cubicBezTo>
                        <a:pt x="26" y="15"/>
                        <a:pt x="28" y="18"/>
                        <a:pt x="27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8" name="Freeform 557">
                  <a:extLst>
                    <a:ext uri="{FF2B5EF4-FFF2-40B4-BE49-F238E27FC236}">
                      <a16:creationId xmlns:a16="http://schemas.microsoft.com/office/drawing/2014/main" id="{4B3AB6EF-1832-F649-90A0-C01BE8F1C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9104" y="4988256"/>
                  <a:ext cx="132428" cy="151203"/>
                </a:xfrm>
                <a:custGeom>
                  <a:avLst/>
                  <a:gdLst>
                    <a:gd name="T0" fmla="*/ 11 w 13"/>
                    <a:gd name="T1" fmla="*/ 14 h 14"/>
                    <a:gd name="T2" fmla="*/ 11 w 13"/>
                    <a:gd name="T3" fmla="*/ 14 h 14"/>
                    <a:gd name="T4" fmla="*/ 8 w 13"/>
                    <a:gd name="T5" fmla="*/ 11 h 14"/>
                    <a:gd name="T6" fmla="*/ 7 w 13"/>
                    <a:gd name="T7" fmla="*/ 7 h 14"/>
                    <a:gd name="T8" fmla="*/ 6 w 13"/>
                    <a:gd name="T9" fmla="*/ 5 h 14"/>
                    <a:gd name="T10" fmla="*/ 7 w 13"/>
                    <a:gd name="T11" fmla="*/ 2 h 14"/>
                    <a:gd name="T12" fmla="*/ 4 w 13"/>
                    <a:gd name="T13" fmla="*/ 4 h 14"/>
                    <a:gd name="T14" fmla="*/ 6 w 13"/>
                    <a:gd name="T15" fmla="*/ 1 h 14"/>
                    <a:gd name="T16" fmla="*/ 1 w 13"/>
                    <a:gd name="T17" fmla="*/ 0 h 14"/>
                    <a:gd name="T18" fmla="*/ 3 w 13"/>
                    <a:gd name="T19" fmla="*/ 6 h 14"/>
                    <a:gd name="T20" fmla="*/ 11 w 13"/>
                    <a:gd name="T21" fmla="*/ 14 h 14"/>
                    <a:gd name="T22" fmla="*/ 11 w 13"/>
                    <a:gd name="T2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" h="14">
                      <a:moveTo>
                        <a:pt x="11" y="14"/>
                      </a:move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3"/>
                        <a:pt x="9" y="11"/>
                        <a:pt x="8" y="11"/>
                      </a:cubicBezTo>
                      <a:cubicBezTo>
                        <a:pt x="7" y="9"/>
                        <a:pt x="8" y="8"/>
                        <a:pt x="7" y="7"/>
                      </a:cubicBezTo>
                      <a:cubicBezTo>
                        <a:pt x="6" y="6"/>
                        <a:pt x="6" y="6"/>
                        <a:pt x="6" y="5"/>
                      </a:cubicBezTo>
                      <a:cubicBezTo>
                        <a:pt x="5" y="3"/>
                        <a:pt x="6" y="3"/>
                        <a:pt x="7" y="2"/>
                      </a:cubicBezTo>
                      <a:cubicBezTo>
                        <a:pt x="9" y="0"/>
                        <a:pt x="3" y="3"/>
                        <a:pt x="4" y="4"/>
                      </a:cubicBezTo>
                      <a:cubicBezTo>
                        <a:pt x="3" y="3"/>
                        <a:pt x="6" y="1"/>
                        <a:pt x="6" y="1"/>
                      </a:cubicBezTo>
                      <a:cubicBezTo>
                        <a:pt x="5" y="0"/>
                        <a:pt x="1" y="0"/>
                        <a:pt x="1" y="0"/>
                      </a:cubicBezTo>
                      <a:cubicBezTo>
                        <a:pt x="0" y="1"/>
                        <a:pt x="2" y="5"/>
                        <a:pt x="3" y="6"/>
                      </a:cubicBezTo>
                      <a:cubicBezTo>
                        <a:pt x="5" y="8"/>
                        <a:pt x="8" y="13"/>
                        <a:pt x="11" y="14"/>
                      </a:cubicBezTo>
                      <a:cubicBezTo>
                        <a:pt x="13" y="14"/>
                        <a:pt x="8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19" name="Freeform 558">
                  <a:extLst>
                    <a:ext uri="{FF2B5EF4-FFF2-40B4-BE49-F238E27FC236}">
                      <a16:creationId xmlns:a16="http://schemas.microsoft.com/office/drawing/2014/main" id="{5129014D-A82E-8040-A002-59EC96469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9559" y="4814926"/>
                  <a:ext cx="41820" cy="44255"/>
                </a:xfrm>
                <a:custGeom>
                  <a:avLst/>
                  <a:gdLst>
                    <a:gd name="T0" fmla="*/ 3 w 4"/>
                    <a:gd name="T1" fmla="*/ 3 h 4"/>
                    <a:gd name="T2" fmla="*/ 2 w 4"/>
                    <a:gd name="T3" fmla="*/ 1 h 4"/>
                    <a:gd name="T4" fmla="*/ 3 w 4"/>
                    <a:gd name="T5" fmla="*/ 3 h 4"/>
                    <a:gd name="T6" fmla="*/ 3 w 4"/>
                    <a:gd name="T7" fmla="*/ 3 h 4"/>
                    <a:gd name="T8" fmla="*/ 3 w 4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2" y="2"/>
                        <a:pt x="0" y="2"/>
                        <a:pt x="2" y="1"/>
                      </a:cubicBezTo>
                      <a:cubicBezTo>
                        <a:pt x="3" y="0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2"/>
                        <a:pt x="4" y="4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0" name="Freeform 559">
                  <a:extLst>
                    <a:ext uri="{FF2B5EF4-FFF2-40B4-BE49-F238E27FC236}">
                      <a16:creationId xmlns:a16="http://schemas.microsoft.com/office/drawing/2014/main" id="{576C1D03-0D6A-B243-BBE3-6B5E68AE4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7282" y="4763299"/>
                  <a:ext cx="62727" cy="62692"/>
                </a:xfrm>
                <a:custGeom>
                  <a:avLst/>
                  <a:gdLst>
                    <a:gd name="T0" fmla="*/ 5 w 6"/>
                    <a:gd name="T1" fmla="*/ 2 h 6"/>
                    <a:gd name="T2" fmla="*/ 0 w 6"/>
                    <a:gd name="T3" fmla="*/ 1 h 6"/>
                    <a:gd name="T4" fmla="*/ 1 w 6"/>
                    <a:gd name="T5" fmla="*/ 3 h 6"/>
                    <a:gd name="T6" fmla="*/ 1 w 6"/>
                    <a:gd name="T7" fmla="*/ 6 h 6"/>
                    <a:gd name="T8" fmla="*/ 5 w 6"/>
                    <a:gd name="T9" fmla="*/ 5 h 6"/>
                    <a:gd name="T10" fmla="*/ 3 w 6"/>
                    <a:gd name="T11" fmla="*/ 3 h 6"/>
                    <a:gd name="T12" fmla="*/ 5 w 6"/>
                    <a:gd name="T13" fmla="*/ 2 h 6"/>
                    <a:gd name="T14" fmla="*/ 5 w 6"/>
                    <a:gd name="T1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5" y="2"/>
                      </a:moveTo>
                      <a:cubicBezTo>
                        <a:pt x="4" y="2"/>
                        <a:pt x="1" y="0"/>
                        <a:pt x="0" y="1"/>
                      </a:cubicBezTo>
                      <a:cubicBezTo>
                        <a:pt x="1" y="0"/>
                        <a:pt x="2" y="4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1" y="5"/>
                        <a:pt x="5" y="4"/>
                        <a:pt x="5" y="5"/>
                      </a:cubicBezTo>
                      <a:cubicBezTo>
                        <a:pt x="5" y="4"/>
                        <a:pt x="4" y="4"/>
                        <a:pt x="3" y="3"/>
                      </a:cubicBezTo>
                      <a:cubicBezTo>
                        <a:pt x="4" y="4"/>
                        <a:pt x="6" y="2"/>
                        <a:pt x="5" y="2"/>
                      </a:cubicBezTo>
                      <a:cubicBezTo>
                        <a:pt x="4" y="2"/>
                        <a:pt x="6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1" name="Freeform 560">
                  <a:extLst>
                    <a:ext uri="{FF2B5EF4-FFF2-40B4-BE49-F238E27FC236}">
                      <a16:creationId xmlns:a16="http://schemas.microsoft.com/office/drawing/2014/main" id="{732C000A-D965-E541-9CB9-9AF9D378AD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9403" y="4781736"/>
                  <a:ext cx="38336" cy="66379"/>
                </a:xfrm>
                <a:custGeom>
                  <a:avLst/>
                  <a:gdLst>
                    <a:gd name="T0" fmla="*/ 2 w 4"/>
                    <a:gd name="T1" fmla="*/ 0 h 6"/>
                    <a:gd name="T2" fmla="*/ 2 w 4"/>
                    <a:gd name="T3" fmla="*/ 2 h 6"/>
                    <a:gd name="T4" fmla="*/ 2 w 4"/>
                    <a:gd name="T5" fmla="*/ 5 h 6"/>
                    <a:gd name="T6" fmla="*/ 3 w 4"/>
                    <a:gd name="T7" fmla="*/ 3 h 6"/>
                    <a:gd name="T8" fmla="*/ 2 w 4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cubicBezTo>
                        <a:pt x="0" y="0"/>
                        <a:pt x="2" y="1"/>
                        <a:pt x="2" y="2"/>
                      </a:cubicBezTo>
                      <a:cubicBezTo>
                        <a:pt x="2" y="3"/>
                        <a:pt x="1" y="5"/>
                        <a:pt x="2" y="5"/>
                      </a:cubicBezTo>
                      <a:cubicBezTo>
                        <a:pt x="3" y="6"/>
                        <a:pt x="3" y="3"/>
                        <a:pt x="3" y="3"/>
                      </a:cubicBezTo>
                      <a:cubicBezTo>
                        <a:pt x="3" y="2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2" name="Freeform 561">
                  <a:extLst>
                    <a:ext uri="{FF2B5EF4-FFF2-40B4-BE49-F238E27FC236}">
                      <a16:creationId xmlns:a16="http://schemas.microsoft.com/office/drawing/2014/main" id="{2DE6F16D-04CE-9743-B7BB-A84B76DC3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6673" y="4719040"/>
                  <a:ext cx="52274" cy="118010"/>
                </a:xfrm>
                <a:custGeom>
                  <a:avLst/>
                  <a:gdLst>
                    <a:gd name="T0" fmla="*/ 4 w 5"/>
                    <a:gd name="T1" fmla="*/ 10 h 11"/>
                    <a:gd name="T2" fmla="*/ 2 w 5"/>
                    <a:gd name="T3" fmla="*/ 6 h 11"/>
                    <a:gd name="T4" fmla="*/ 1 w 5"/>
                    <a:gd name="T5" fmla="*/ 3 h 11"/>
                    <a:gd name="T6" fmla="*/ 5 w 5"/>
                    <a:gd name="T7" fmla="*/ 5 h 11"/>
                    <a:gd name="T8" fmla="*/ 4 w 5"/>
                    <a:gd name="T9" fmla="*/ 10 h 11"/>
                    <a:gd name="T10" fmla="*/ 4 w 5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1">
                      <a:moveTo>
                        <a:pt x="4" y="10"/>
                      </a:moveTo>
                      <a:cubicBezTo>
                        <a:pt x="4" y="9"/>
                        <a:pt x="2" y="6"/>
                        <a:pt x="2" y="6"/>
                      </a:cubicBezTo>
                      <a:cubicBezTo>
                        <a:pt x="4" y="4"/>
                        <a:pt x="0" y="4"/>
                        <a:pt x="1" y="3"/>
                      </a:cubicBezTo>
                      <a:cubicBezTo>
                        <a:pt x="2" y="0"/>
                        <a:pt x="5" y="5"/>
                        <a:pt x="5" y="5"/>
                      </a:cubicBezTo>
                      <a:cubicBezTo>
                        <a:pt x="5" y="6"/>
                        <a:pt x="5" y="11"/>
                        <a:pt x="4" y="10"/>
                      </a:cubicBezTo>
                      <a:cubicBezTo>
                        <a:pt x="4" y="9"/>
                        <a:pt x="5" y="11"/>
                        <a:pt x="4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3" name="Freeform 562">
                  <a:extLst>
                    <a:ext uri="{FF2B5EF4-FFF2-40B4-BE49-F238E27FC236}">
                      <a16:creationId xmlns:a16="http://schemas.microsoft.com/office/drawing/2014/main" id="{DB850DD5-5ABB-044E-8F4E-D045BB19D4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4853" y="4674786"/>
                  <a:ext cx="73184" cy="77445"/>
                </a:xfrm>
                <a:custGeom>
                  <a:avLst/>
                  <a:gdLst>
                    <a:gd name="T0" fmla="*/ 4 w 7"/>
                    <a:gd name="T1" fmla="*/ 6 h 7"/>
                    <a:gd name="T2" fmla="*/ 2 w 7"/>
                    <a:gd name="T3" fmla="*/ 3 h 7"/>
                    <a:gd name="T4" fmla="*/ 0 w 7"/>
                    <a:gd name="T5" fmla="*/ 2 h 7"/>
                    <a:gd name="T6" fmla="*/ 5 w 7"/>
                    <a:gd name="T7" fmla="*/ 1 h 7"/>
                    <a:gd name="T8" fmla="*/ 4 w 7"/>
                    <a:gd name="T9" fmla="*/ 3 h 7"/>
                    <a:gd name="T10" fmla="*/ 7 w 7"/>
                    <a:gd name="T11" fmla="*/ 4 h 7"/>
                    <a:gd name="T12" fmla="*/ 5 w 7"/>
                    <a:gd name="T13" fmla="*/ 5 h 7"/>
                    <a:gd name="T14" fmla="*/ 4 w 7"/>
                    <a:gd name="T15" fmla="*/ 6 h 7"/>
                    <a:gd name="T16" fmla="*/ 4 w 7"/>
                    <a:gd name="T1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4" y="6"/>
                      </a:moveTo>
                      <a:cubicBezTo>
                        <a:pt x="2" y="4"/>
                        <a:pt x="1" y="4"/>
                        <a:pt x="2" y="3"/>
                      </a:cubicBezTo>
                      <a:cubicBezTo>
                        <a:pt x="2" y="2"/>
                        <a:pt x="0" y="2"/>
                        <a:pt x="0" y="2"/>
                      </a:cubicBezTo>
                      <a:cubicBezTo>
                        <a:pt x="0" y="1"/>
                        <a:pt x="4" y="0"/>
                        <a:pt x="5" y="1"/>
                      </a:cubicBezTo>
                      <a:cubicBezTo>
                        <a:pt x="5" y="1"/>
                        <a:pt x="3" y="2"/>
                        <a:pt x="4" y="3"/>
                      </a:cubicBezTo>
                      <a:cubicBezTo>
                        <a:pt x="5" y="3"/>
                        <a:pt x="7" y="4"/>
                        <a:pt x="7" y="4"/>
                      </a:cubicBezTo>
                      <a:cubicBezTo>
                        <a:pt x="7" y="5"/>
                        <a:pt x="5" y="5"/>
                        <a:pt x="5" y="5"/>
                      </a:cubicBezTo>
                      <a:cubicBezTo>
                        <a:pt x="4" y="5"/>
                        <a:pt x="5" y="7"/>
                        <a:pt x="4" y="6"/>
                      </a:cubicBezTo>
                      <a:cubicBezTo>
                        <a:pt x="2" y="5"/>
                        <a:pt x="4" y="6"/>
                        <a:pt x="4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4" name="Freeform 563">
                  <a:extLst>
                    <a:ext uri="{FF2B5EF4-FFF2-40B4-BE49-F238E27FC236}">
                      <a16:creationId xmlns:a16="http://schemas.microsoft.com/office/drawing/2014/main" id="{717C3E5C-132C-2A42-9510-94A0B1CC79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8038" y="4674786"/>
                  <a:ext cx="69700" cy="99573"/>
                </a:xfrm>
                <a:custGeom>
                  <a:avLst/>
                  <a:gdLst>
                    <a:gd name="T0" fmla="*/ 3 w 7"/>
                    <a:gd name="T1" fmla="*/ 8 h 9"/>
                    <a:gd name="T2" fmla="*/ 4 w 7"/>
                    <a:gd name="T3" fmla="*/ 6 h 9"/>
                    <a:gd name="T4" fmla="*/ 2 w 7"/>
                    <a:gd name="T5" fmla="*/ 4 h 9"/>
                    <a:gd name="T6" fmla="*/ 3 w 7"/>
                    <a:gd name="T7" fmla="*/ 1 h 9"/>
                    <a:gd name="T8" fmla="*/ 6 w 7"/>
                    <a:gd name="T9" fmla="*/ 5 h 9"/>
                    <a:gd name="T10" fmla="*/ 3 w 7"/>
                    <a:gd name="T11" fmla="*/ 8 h 9"/>
                    <a:gd name="T12" fmla="*/ 3 w 7"/>
                    <a:gd name="T13" fmla="*/ 8 h 9"/>
                    <a:gd name="T14" fmla="*/ 3 w 7"/>
                    <a:gd name="T1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9">
                      <a:moveTo>
                        <a:pt x="3" y="8"/>
                      </a:moveTo>
                      <a:cubicBezTo>
                        <a:pt x="4" y="7"/>
                        <a:pt x="5" y="7"/>
                        <a:pt x="4" y="6"/>
                      </a:cubicBezTo>
                      <a:cubicBezTo>
                        <a:pt x="4" y="5"/>
                        <a:pt x="2" y="5"/>
                        <a:pt x="2" y="4"/>
                      </a:cubicBezTo>
                      <a:cubicBezTo>
                        <a:pt x="3" y="3"/>
                        <a:pt x="0" y="0"/>
                        <a:pt x="3" y="1"/>
                      </a:cubicBezTo>
                      <a:cubicBezTo>
                        <a:pt x="6" y="2"/>
                        <a:pt x="6" y="3"/>
                        <a:pt x="6" y="5"/>
                      </a:cubicBezTo>
                      <a:cubicBezTo>
                        <a:pt x="7" y="7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7"/>
                        <a:pt x="2" y="9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5" name="Freeform 564">
                  <a:extLst>
                    <a:ext uri="{FF2B5EF4-FFF2-40B4-BE49-F238E27FC236}">
                      <a16:creationId xmlns:a16="http://schemas.microsoft.com/office/drawing/2014/main" id="{31579C7F-071A-4548-A1F9-1EC9279B78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7126" y="4696914"/>
                  <a:ext cx="31364" cy="11063"/>
                </a:xfrm>
                <a:custGeom>
                  <a:avLst/>
                  <a:gdLst>
                    <a:gd name="T0" fmla="*/ 2 w 3"/>
                    <a:gd name="T1" fmla="*/ 1 h 1"/>
                    <a:gd name="T2" fmla="*/ 0 w 3"/>
                    <a:gd name="T3" fmla="*/ 0 h 1"/>
                    <a:gd name="T4" fmla="*/ 3 w 3"/>
                    <a:gd name="T5" fmla="*/ 0 h 1"/>
                    <a:gd name="T6" fmla="*/ 2 w 3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1">
                      <a:moveTo>
                        <a:pt x="2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6" name="Freeform 565">
                  <a:extLst>
                    <a:ext uri="{FF2B5EF4-FFF2-40B4-BE49-F238E27FC236}">
                      <a16:creationId xmlns:a16="http://schemas.microsoft.com/office/drawing/2014/main" id="{D811008A-86DA-DC40-994D-73244DCEC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4367" y="4707979"/>
                  <a:ext cx="135912" cy="73757"/>
                </a:xfrm>
                <a:custGeom>
                  <a:avLst/>
                  <a:gdLst>
                    <a:gd name="T0" fmla="*/ 10 w 13"/>
                    <a:gd name="T1" fmla="*/ 1 h 7"/>
                    <a:gd name="T2" fmla="*/ 7 w 13"/>
                    <a:gd name="T3" fmla="*/ 1 h 7"/>
                    <a:gd name="T4" fmla="*/ 5 w 13"/>
                    <a:gd name="T5" fmla="*/ 1 h 7"/>
                    <a:gd name="T6" fmla="*/ 5 w 13"/>
                    <a:gd name="T7" fmla="*/ 4 h 7"/>
                    <a:gd name="T8" fmla="*/ 1 w 13"/>
                    <a:gd name="T9" fmla="*/ 3 h 7"/>
                    <a:gd name="T10" fmla="*/ 1 w 13"/>
                    <a:gd name="T11" fmla="*/ 6 h 7"/>
                    <a:gd name="T12" fmla="*/ 11 w 13"/>
                    <a:gd name="T13" fmla="*/ 4 h 7"/>
                    <a:gd name="T14" fmla="*/ 9 w 13"/>
                    <a:gd name="T15" fmla="*/ 3 h 7"/>
                    <a:gd name="T16" fmla="*/ 12 w 13"/>
                    <a:gd name="T17" fmla="*/ 3 h 7"/>
                    <a:gd name="T18" fmla="*/ 10 w 13"/>
                    <a:gd name="T19" fmla="*/ 1 h 7"/>
                    <a:gd name="T20" fmla="*/ 10 w 13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7">
                      <a:moveTo>
                        <a:pt x="10" y="1"/>
                      </a:moveTo>
                      <a:cubicBezTo>
                        <a:pt x="9" y="1"/>
                        <a:pt x="8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3" y="2"/>
                        <a:pt x="4" y="4"/>
                        <a:pt x="5" y="4"/>
                      </a:cubicBezTo>
                      <a:cubicBezTo>
                        <a:pt x="4" y="4"/>
                        <a:pt x="2" y="1"/>
                        <a:pt x="1" y="3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7"/>
                        <a:pt x="10" y="5"/>
                        <a:pt x="11" y="4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10" y="3"/>
                        <a:pt x="12" y="3"/>
                        <a:pt x="12" y="3"/>
                      </a:cubicBezTo>
                      <a:cubicBezTo>
                        <a:pt x="13" y="2"/>
                        <a:pt x="11" y="0"/>
                        <a:pt x="10" y="1"/>
                      </a:cubicBezTo>
                      <a:cubicBezTo>
                        <a:pt x="9" y="1"/>
                        <a:pt x="11" y="0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7" name="Freeform 566">
                  <a:extLst>
                    <a:ext uri="{FF2B5EF4-FFF2-40B4-BE49-F238E27FC236}">
                      <a16:creationId xmlns:a16="http://schemas.microsoft.com/office/drawing/2014/main" id="{A953B4F8-C684-1B45-B378-A46EA7BC4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6641" y="4641596"/>
                  <a:ext cx="83638" cy="77445"/>
                </a:xfrm>
                <a:custGeom>
                  <a:avLst/>
                  <a:gdLst>
                    <a:gd name="T0" fmla="*/ 2 w 8"/>
                    <a:gd name="T1" fmla="*/ 6 h 7"/>
                    <a:gd name="T2" fmla="*/ 5 w 8"/>
                    <a:gd name="T3" fmla="*/ 4 h 7"/>
                    <a:gd name="T4" fmla="*/ 8 w 8"/>
                    <a:gd name="T5" fmla="*/ 4 h 7"/>
                    <a:gd name="T6" fmla="*/ 5 w 8"/>
                    <a:gd name="T7" fmla="*/ 2 h 7"/>
                    <a:gd name="T8" fmla="*/ 2 w 8"/>
                    <a:gd name="T9" fmla="*/ 6 h 7"/>
                    <a:gd name="T10" fmla="*/ 2 w 8"/>
                    <a:gd name="T11" fmla="*/ 6 h 7"/>
                    <a:gd name="T12" fmla="*/ 2 w 8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2" y="6"/>
                      </a:moveTo>
                      <a:cubicBezTo>
                        <a:pt x="3" y="5"/>
                        <a:pt x="4" y="5"/>
                        <a:pt x="5" y="4"/>
                      </a:cubicBezTo>
                      <a:cubicBezTo>
                        <a:pt x="6" y="4"/>
                        <a:pt x="8" y="4"/>
                        <a:pt x="8" y="4"/>
                      </a:cubicBezTo>
                      <a:cubicBezTo>
                        <a:pt x="8" y="4"/>
                        <a:pt x="7" y="0"/>
                        <a:pt x="5" y="2"/>
                      </a:cubicBezTo>
                      <a:cubicBezTo>
                        <a:pt x="5" y="2"/>
                        <a:pt x="1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4" y="5"/>
                        <a:pt x="0" y="7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8" name="Freeform 567">
                  <a:extLst>
                    <a:ext uri="{FF2B5EF4-FFF2-40B4-BE49-F238E27FC236}">
                      <a16:creationId xmlns:a16="http://schemas.microsoft.com/office/drawing/2014/main" id="{A38327AB-D440-7E44-A4CD-B8BD946F6E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4651" y="4936623"/>
                  <a:ext cx="101063" cy="40568"/>
                </a:xfrm>
                <a:custGeom>
                  <a:avLst/>
                  <a:gdLst>
                    <a:gd name="T0" fmla="*/ 9 w 10"/>
                    <a:gd name="T1" fmla="*/ 2 h 4"/>
                    <a:gd name="T2" fmla="*/ 9 w 10"/>
                    <a:gd name="T3" fmla="*/ 1 h 4"/>
                    <a:gd name="T4" fmla="*/ 6 w 10"/>
                    <a:gd name="T5" fmla="*/ 0 h 4"/>
                    <a:gd name="T6" fmla="*/ 2 w 10"/>
                    <a:gd name="T7" fmla="*/ 2 h 4"/>
                    <a:gd name="T8" fmla="*/ 3 w 10"/>
                    <a:gd name="T9" fmla="*/ 4 h 4"/>
                    <a:gd name="T10" fmla="*/ 9 w 10"/>
                    <a:gd name="T11" fmla="*/ 2 h 4"/>
                    <a:gd name="T12" fmla="*/ 9 w 10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9" y="2"/>
                      </a:moveTo>
                      <a:cubicBezTo>
                        <a:pt x="10" y="2"/>
                        <a:pt x="8" y="1"/>
                        <a:pt x="9" y="1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1"/>
                        <a:pt x="3" y="1"/>
                        <a:pt x="2" y="2"/>
                      </a:cubicBezTo>
                      <a:cubicBezTo>
                        <a:pt x="0" y="3"/>
                        <a:pt x="2" y="4"/>
                        <a:pt x="3" y="4"/>
                      </a:cubicBezTo>
                      <a:cubicBezTo>
                        <a:pt x="5" y="4"/>
                        <a:pt x="7" y="1"/>
                        <a:pt x="9" y="2"/>
                      </a:cubicBezTo>
                      <a:cubicBezTo>
                        <a:pt x="10" y="2"/>
                        <a:pt x="7" y="1"/>
                        <a:pt x="9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29" name="Freeform 568">
                  <a:extLst>
                    <a:ext uri="{FF2B5EF4-FFF2-40B4-BE49-F238E27FC236}">
                      <a16:creationId xmlns:a16="http://schemas.microsoft.com/office/drawing/2014/main" id="{F3C0C528-5661-1944-BCE6-684E6C072D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2677" y="4999318"/>
                  <a:ext cx="59243" cy="55320"/>
                </a:xfrm>
                <a:custGeom>
                  <a:avLst/>
                  <a:gdLst>
                    <a:gd name="T0" fmla="*/ 6 w 6"/>
                    <a:gd name="T1" fmla="*/ 2 h 5"/>
                    <a:gd name="T2" fmla="*/ 3 w 6"/>
                    <a:gd name="T3" fmla="*/ 2 h 5"/>
                    <a:gd name="T4" fmla="*/ 3 w 6"/>
                    <a:gd name="T5" fmla="*/ 4 h 5"/>
                    <a:gd name="T6" fmla="*/ 0 w 6"/>
                    <a:gd name="T7" fmla="*/ 5 h 5"/>
                    <a:gd name="T8" fmla="*/ 6 w 6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5">
                      <a:moveTo>
                        <a:pt x="6" y="2"/>
                      </a:moveTo>
                      <a:cubicBezTo>
                        <a:pt x="6" y="0"/>
                        <a:pt x="4" y="1"/>
                        <a:pt x="3" y="2"/>
                      </a:cubicBezTo>
                      <a:cubicBezTo>
                        <a:pt x="3" y="2"/>
                        <a:pt x="3" y="3"/>
                        <a:pt x="3" y="4"/>
                      </a:cubicBezTo>
                      <a:cubicBezTo>
                        <a:pt x="2" y="4"/>
                        <a:pt x="0" y="5"/>
                        <a:pt x="0" y="5"/>
                      </a:cubicBezTo>
                      <a:cubicBezTo>
                        <a:pt x="0" y="5"/>
                        <a:pt x="6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0" name="Freeform 569">
                  <a:extLst>
                    <a:ext uri="{FF2B5EF4-FFF2-40B4-BE49-F238E27FC236}">
                      <a16:creationId xmlns:a16="http://schemas.microsoft.com/office/drawing/2014/main" id="{CE49D3ED-E1EE-6347-91BC-75A568240E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7191" y="3656936"/>
                  <a:ext cx="212583" cy="140138"/>
                </a:xfrm>
                <a:custGeom>
                  <a:avLst/>
                  <a:gdLst>
                    <a:gd name="T0" fmla="*/ 19 w 21"/>
                    <a:gd name="T1" fmla="*/ 9 h 13"/>
                    <a:gd name="T2" fmla="*/ 18 w 21"/>
                    <a:gd name="T3" fmla="*/ 7 h 13"/>
                    <a:gd name="T4" fmla="*/ 14 w 21"/>
                    <a:gd name="T5" fmla="*/ 4 h 13"/>
                    <a:gd name="T6" fmla="*/ 8 w 21"/>
                    <a:gd name="T7" fmla="*/ 1 h 13"/>
                    <a:gd name="T8" fmla="*/ 5 w 21"/>
                    <a:gd name="T9" fmla="*/ 6 h 13"/>
                    <a:gd name="T10" fmla="*/ 0 w 21"/>
                    <a:gd name="T11" fmla="*/ 8 h 13"/>
                    <a:gd name="T12" fmla="*/ 7 w 21"/>
                    <a:gd name="T13" fmla="*/ 11 h 13"/>
                    <a:gd name="T14" fmla="*/ 15 w 21"/>
                    <a:gd name="T15" fmla="*/ 12 h 13"/>
                    <a:gd name="T16" fmla="*/ 20 w 21"/>
                    <a:gd name="T17" fmla="*/ 9 h 13"/>
                    <a:gd name="T18" fmla="*/ 19 w 21"/>
                    <a:gd name="T19" fmla="*/ 9 h 13"/>
                    <a:gd name="T20" fmla="*/ 19 w 21"/>
                    <a:gd name="T21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3">
                      <a:moveTo>
                        <a:pt x="19" y="9"/>
                      </a:moveTo>
                      <a:cubicBezTo>
                        <a:pt x="15" y="10"/>
                        <a:pt x="19" y="8"/>
                        <a:pt x="18" y="7"/>
                      </a:cubicBezTo>
                      <a:cubicBezTo>
                        <a:pt x="17" y="7"/>
                        <a:pt x="15" y="4"/>
                        <a:pt x="14" y="4"/>
                      </a:cubicBezTo>
                      <a:cubicBezTo>
                        <a:pt x="12" y="4"/>
                        <a:pt x="10" y="1"/>
                        <a:pt x="8" y="1"/>
                      </a:cubicBezTo>
                      <a:cubicBezTo>
                        <a:pt x="6" y="0"/>
                        <a:pt x="6" y="5"/>
                        <a:pt x="5" y="6"/>
                      </a:cubicBezTo>
                      <a:cubicBezTo>
                        <a:pt x="4" y="6"/>
                        <a:pt x="0" y="6"/>
                        <a:pt x="0" y="8"/>
                      </a:cubicBezTo>
                      <a:cubicBezTo>
                        <a:pt x="1" y="10"/>
                        <a:pt x="6" y="11"/>
                        <a:pt x="7" y="11"/>
                      </a:cubicBezTo>
                      <a:cubicBezTo>
                        <a:pt x="9" y="12"/>
                        <a:pt x="13" y="13"/>
                        <a:pt x="15" y="12"/>
                      </a:cubicBezTo>
                      <a:cubicBezTo>
                        <a:pt x="15" y="12"/>
                        <a:pt x="20" y="10"/>
                        <a:pt x="20" y="9"/>
                      </a:cubicBezTo>
                      <a:cubicBezTo>
                        <a:pt x="20" y="9"/>
                        <a:pt x="19" y="9"/>
                        <a:pt x="19" y="9"/>
                      </a:cubicBezTo>
                      <a:cubicBezTo>
                        <a:pt x="18" y="10"/>
                        <a:pt x="21" y="9"/>
                        <a:pt x="19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1" name="Freeform 570">
                  <a:extLst>
                    <a:ext uri="{FF2B5EF4-FFF2-40B4-BE49-F238E27FC236}">
                      <a16:creationId xmlns:a16="http://schemas.microsoft.com/office/drawing/2014/main" id="{D77D2548-7E78-CA4E-9081-61460530F3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4009" y="3723319"/>
                  <a:ext cx="52274" cy="40568"/>
                </a:xfrm>
                <a:custGeom>
                  <a:avLst/>
                  <a:gdLst>
                    <a:gd name="T0" fmla="*/ 2 w 5"/>
                    <a:gd name="T1" fmla="*/ 4 h 4"/>
                    <a:gd name="T2" fmla="*/ 4 w 5"/>
                    <a:gd name="T3" fmla="*/ 1 h 4"/>
                    <a:gd name="T4" fmla="*/ 2 w 5"/>
                    <a:gd name="T5" fmla="*/ 4 h 4"/>
                    <a:gd name="T6" fmla="*/ 2 w 5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0" y="4"/>
                        <a:pt x="4" y="0"/>
                        <a:pt x="4" y="1"/>
                      </a:cubicBezTo>
                      <a:cubicBezTo>
                        <a:pt x="5" y="1"/>
                        <a:pt x="3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2" name="Freeform 571">
                  <a:extLst>
                    <a:ext uri="{FF2B5EF4-FFF2-40B4-BE49-F238E27FC236}">
                      <a16:creationId xmlns:a16="http://schemas.microsoft.com/office/drawing/2014/main" id="{E52FDB96-F1B9-6347-97E4-440F3EDA6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278" y="3763883"/>
                  <a:ext cx="20911" cy="22128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3" name="Freeform 572">
                  <a:extLst>
                    <a:ext uri="{FF2B5EF4-FFF2-40B4-BE49-F238E27FC236}">
                      <a16:creationId xmlns:a16="http://schemas.microsoft.com/office/drawing/2014/main" id="{F50886BD-BB7E-EA49-AB98-161F1A02B0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3064" y="3310279"/>
                  <a:ext cx="940942" cy="486798"/>
                </a:xfrm>
                <a:custGeom>
                  <a:avLst/>
                  <a:gdLst>
                    <a:gd name="T0" fmla="*/ 76 w 92"/>
                    <a:gd name="T1" fmla="*/ 41 h 45"/>
                    <a:gd name="T2" fmla="*/ 71 w 92"/>
                    <a:gd name="T3" fmla="*/ 39 h 45"/>
                    <a:gd name="T4" fmla="*/ 61 w 92"/>
                    <a:gd name="T5" fmla="*/ 38 h 45"/>
                    <a:gd name="T6" fmla="*/ 45 w 92"/>
                    <a:gd name="T7" fmla="*/ 43 h 45"/>
                    <a:gd name="T8" fmla="*/ 29 w 92"/>
                    <a:gd name="T9" fmla="*/ 41 h 45"/>
                    <a:gd name="T10" fmla="*/ 21 w 92"/>
                    <a:gd name="T11" fmla="*/ 38 h 45"/>
                    <a:gd name="T12" fmla="*/ 10 w 92"/>
                    <a:gd name="T13" fmla="*/ 31 h 45"/>
                    <a:gd name="T14" fmla="*/ 40 w 92"/>
                    <a:gd name="T15" fmla="*/ 29 h 45"/>
                    <a:gd name="T16" fmla="*/ 9 w 92"/>
                    <a:gd name="T17" fmla="*/ 26 h 45"/>
                    <a:gd name="T18" fmla="*/ 16 w 92"/>
                    <a:gd name="T19" fmla="*/ 19 h 45"/>
                    <a:gd name="T20" fmla="*/ 14 w 92"/>
                    <a:gd name="T21" fmla="*/ 18 h 45"/>
                    <a:gd name="T22" fmla="*/ 7 w 92"/>
                    <a:gd name="T23" fmla="*/ 17 h 45"/>
                    <a:gd name="T24" fmla="*/ 4 w 92"/>
                    <a:gd name="T25" fmla="*/ 11 h 45"/>
                    <a:gd name="T26" fmla="*/ 8 w 92"/>
                    <a:gd name="T27" fmla="*/ 7 h 45"/>
                    <a:gd name="T28" fmla="*/ 24 w 92"/>
                    <a:gd name="T29" fmla="*/ 1 h 45"/>
                    <a:gd name="T30" fmla="*/ 29 w 92"/>
                    <a:gd name="T31" fmla="*/ 7 h 45"/>
                    <a:gd name="T32" fmla="*/ 39 w 92"/>
                    <a:gd name="T33" fmla="*/ 6 h 45"/>
                    <a:gd name="T34" fmla="*/ 43 w 92"/>
                    <a:gd name="T35" fmla="*/ 8 h 45"/>
                    <a:gd name="T36" fmla="*/ 47 w 92"/>
                    <a:gd name="T37" fmla="*/ 9 h 45"/>
                    <a:gd name="T38" fmla="*/ 43 w 92"/>
                    <a:gd name="T39" fmla="*/ 4 h 45"/>
                    <a:gd name="T40" fmla="*/ 54 w 92"/>
                    <a:gd name="T41" fmla="*/ 10 h 45"/>
                    <a:gd name="T42" fmla="*/ 60 w 92"/>
                    <a:gd name="T43" fmla="*/ 14 h 45"/>
                    <a:gd name="T44" fmla="*/ 59 w 92"/>
                    <a:gd name="T45" fmla="*/ 1 h 45"/>
                    <a:gd name="T46" fmla="*/ 69 w 92"/>
                    <a:gd name="T47" fmla="*/ 6 h 45"/>
                    <a:gd name="T48" fmla="*/ 74 w 92"/>
                    <a:gd name="T49" fmla="*/ 19 h 45"/>
                    <a:gd name="T50" fmla="*/ 82 w 92"/>
                    <a:gd name="T51" fmla="*/ 26 h 45"/>
                    <a:gd name="T52" fmla="*/ 92 w 92"/>
                    <a:gd name="T53" fmla="*/ 33 h 45"/>
                    <a:gd name="T54" fmla="*/ 83 w 92"/>
                    <a:gd name="T55" fmla="*/ 35 h 45"/>
                    <a:gd name="T56" fmla="*/ 81 w 92"/>
                    <a:gd name="T57" fmla="*/ 36 h 45"/>
                    <a:gd name="T58" fmla="*/ 85 w 92"/>
                    <a:gd name="T59" fmla="*/ 36 h 45"/>
                    <a:gd name="T60" fmla="*/ 89 w 92"/>
                    <a:gd name="T61" fmla="*/ 39 h 45"/>
                    <a:gd name="T62" fmla="*/ 83 w 92"/>
                    <a:gd name="T63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45">
                      <a:moveTo>
                        <a:pt x="83" y="41"/>
                      </a:moveTo>
                      <a:cubicBezTo>
                        <a:pt x="81" y="41"/>
                        <a:pt x="79" y="41"/>
                        <a:pt x="76" y="41"/>
                      </a:cubicBezTo>
                      <a:cubicBezTo>
                        <a:pt x="75" y="41"/>
                        <a:pt x="74" y="41"/>
                        <a:pt x="73" y="41"/>
                      </a:cubicBezTo>
                      <a:cubicBezTo>
                        <a:pt x="72" y="41"/>
                        <a:pt x="72" y="40"/>
                        <a:pt x="71" y="39"/>
                      </a:cubicBezTo>
                      <a:cubicBezTo>
                        <a:pt x="70" y="39"/>
                        <a:pt x="66" y="40"/>
                        <a:pt x="65" y="38"/>
                      </a:cubicBezTo>
                      <a:cubicBezTo>
                        <a:pt x="65" y="35"/>
                        <a:pt x="63" y="37"/>
                        <a:pt x="61" y="38"/>
                      </a:cubicBezTo>
                      <a:cubicBezTo>
                        <a:pt x="58" y="40"/>
                        <a:pt x="56" y="39"/>
                        <a:pt x="54" y="40"/>
                      </a:cubicBezTo>
                      <a:cubicBezTo>
                        <a:pt x="51" y="41"/>
                        <a:pt x="48" y="42"/>
                        <a:pt x="45" y="43"/>
                      </a:cubicBezTo>
                      <a:cubicBezTo>
                        <a:pt x="41" y="43"/>
                        <a:pt x="35" y="45"/>
                        <a:pt x="31" y="43"/>
                      </a:cubicBezTo>
                      <a:cubicBezTo>
                        <a:pt x="31" y="43"/>
                        <a:pt x="29" y="42"/>
                        <a:pt x="29" y="41"/>
                      </a:cubicBezTo>
                      <a:cubicBezTo>
                        <a:pt x="29" y="40"/>
                        <a:pt x="29" y="38"/>
                        <a:pt x="27" y="38"/>
                      </a:cubicBezTo>
                      <a:cubicBezTo>
                        <a:pt x="25" y="38"/>
                        <a:pt x="23" y="38"/>
                        <a:pt x="21" y="38"/>
                      </a:cubicBezTo>
                      <a:cubicBezTo>
                        <a:pt x="19" y="38"/>
                        <a:pt x="17" y="38"/>
                        <a:pt x="15" y="36"/>
                      </a:cubicBezTo>
                      <a:cubicBezTo>
                        <a:pt x="14" y="36"/>
                        <a:pt x="9" y="32"/>
                        <a:pt x="10" y="31"/>
                      </a:cubicBezTo>
                      <a:cubicBezTo>
                        <a:pt x="16" y="28"/>
                        <a:pt x="23" y="29"/>
                        <a:pt x="28" y="29"/>
                      </a:cubicBezTo>
                      <a:cubicBezTo>
                        <a:pt x="29" y="29"/>
                        <a:pt x="40" y="29"/>
                        <a:pt x="40" y="29"/>
                      </a:cubicBezTo>
                      <a:cubicBezTo>
                        <a:pt x="40" y="27"/>
                        <a:pt x="26" y="25"/>
                        <a:pt x="25" y="25"/>
                      </a:cubicBezTo>
                      <a:cubicBezTo>
                        <a:pt x="20" y="25"/>
                        <a:pt x="14" y="28"/>
                        <a:pt x="9" y="26"/>
                      </a:cubicBezTo>
                      <a:cubicBezTo>
                        <a:pt x="7" y="25"/>
                        <a:pt x="3" y="23"/>
                        <a:pt x="7" y="21"/>
                      </a:cubicBezTo>
                      <a:cubicBezTo>
                        <a:pt x="10" y="20"/>
                        <a:pt x="13" y="19"/>
                        <a:pt x="16" y="19"/>
                      </a:cubicBezTo>
                      <a:cubicBezTo>
                        <a:pt x="18" y="18"/>
                        <a:pt x="20" y="18"/>
                        <a:pt x="21" y="18"/>
                      </a:cubicBezTo>
                      <a:cubicBezTo>
                        <a:pt x="19" y="19"/>
                        <a:pt x="16" y="18"/>
                        <a:pt x="14" y="18"/>
                      </a:cubicBezTo>
                      <a:cubicBezTo>
                        <a:pt x="13" y="18"/>
                        <a:pt x="7" y="19"/>
                        <a:pt x="6" y="18"/>
                      </a:cubicBezTo>
                      <a:cubicBezTo>
                        <a:pt x="6" y="18"/>
                        <a:pt x="7" y="17"/>
                        <a:pt x="7" y="17"/>
                      </a:cubicBezTo>
                      <a:cubicBezTo>
                        <a:pt x="7" y="16"/>
                        <a:pt x="0" y="17"/>
                        <a:pt x="1" y="15"/>
                      </a:cubicBezTo>
                      <a:cubicBezTo>
                        <a:pt x="2" y="14"/>
                        <a:pt x="3" y="12"/>
                        <a:pt x="4" y="11"/>
                      </a:cubicBezTo>
                      <a:cubicBezTo>
                        <a:pt x="8" y="10"/>
                        <a:pt x="4" y="10"/>
                        <a:pt x="4" y="9"/>
                      </a:cubicBezTo>
                      <a:cubicBezTo>
                        <a:pt x="4" y="9"/>
                        <a:pt x="7" y="7"/>
                        <a:pt x="8" y="7"/>
                      </a:cubicBezTo>
                      <a:cubicBezTo>
                        <a:pt x="10" y="6"/>
                        <a:pt x="11" y="5"/>
                        <a:pt x="13" y="4"/>
                      </a:cubicBezTo>
                      <a:cubicBezTo>
                        <a:pt x="17" y="2"/>
                        <a:pt x="20" y="1"/>
                        <a:pt x="24" y="1"/>
                      </a:cubicBezTo>
                      <a:cubicBezTo>
                        <a:pt x="29" y="1"/>
                        <a:pt x="24" y="7"/>
                        <a:pt x="24" y="7"/>
                      </a:cubicBezTo>
                      <a:cubicBezTo>
                        <a:pt x="26" y="8"/>
                        <a:pt x="28" y="8"/>
                        <a:pt x="29" y="7"/>
                      </a:cubicBezTo>
                      <a:cubicBezTo>
                        <a:pt x="30" y="7"/>
                        <a:pt x="30" y="4"/>
                        <a:pt x="31" y="4"/>
                      </a:cubicBezTo>
                      <a:cubicBezTo>
                        <a:pt x="33" y="4"/>
                        <a:pt x="37" y="4"/>
                        <a:pt x="39" y="6"/>
                      </a:cubicBezTo>
                      <a:cubicBezTo>
                        <a:pt x="42" y="8"/>
                        <a:pt x="35" y="11"/>
                        <a:pt x="40" y="10"/>
                      </a:cubicBezTo>
                      <a:cubicBezTo>
                        <a:pt x="41" y="10"/>
                        <a:pt x="42" y="9"/>
                        <a:pt x="43" y="8"/>
                      </a:cubicBezTo>
                      <a:cubicBezTo>
                        <a:pt x="44" y="8"/>
                        <a:pt x="44" y="8"/>
                        <a:pt x="45" y="8"/>
                      </a:cubicBezTo>
                      <a:cubicBezTo>
                        <a:pt x="46" y="8"/>
                        <a:pt x="46" y="8"/>
                        <a:pt x="47" y="9"/>
                      </a:cubicBezTo>
                      <a:cubicBezTo>
                        <a:pt x="48" y="9"/>
                        <a:pt x="48" y="7"/>
                        <a:pt x="48" y="6"/>
                      </a:cubicBezTo>
                      <a:cubicBezTo>
                        <a:pt x="47" y="6"/>
                        <a:pt x="44" y="4"/>
                        <a:pt x="43" y="4"/>
                      </a:cubicBezTo>
                      <a:cubicBezTo>
                        <a:pt x="45" y="3"/>
                        <a:pt x="49" y="5"/>
                        <a:pt x="50" y="6"/>
                      </a:cubicBezTo>
                      <a:cubicBezTo>
                        <a:pt x="53" y="7"/>
                        <a:pt x="53" y="8"/>
                        <a:pt x="54" y="10"/>
                      </a:cubicBezTo>
                      <a:cubicBezTo>
                        <a:pt x="54" y="11"/>
                        <a:pt x="54" y="16"/>
                        <a:pt x="56" y="16"/>
                      </a:cubicBezTo>
                      <a:cubicBezTo>
                        <a:pt x="57" y="16"/>
                        <a:pt x="61" y="16"/>
                        <a:pt x="60" y="14"/>
                      </a:cubicBezTo>
                      <a:cubicBezTo>
                        <a:pt x="59" y="10"/>
                        <a:pt x="57" y="7"/>
                        <a:pt x="56" y="3"/>
                      </a:cubicBezTo>
                      <a:cubicBezTo>
                        <a:pt x="55" y="0"/>
                        <a:pt x="58" y="1"/>
                        <a:pt x="59" y="1"/>
                      </a:cubicBezTo>
                      <a:cubicBezTo>
                        <a:pt x="62" y="2"/>
                        <a:pt x="62" y="0"/>
                        <a:pt x="64" y="1"/>
                      </a:cubicBezTo>
                      <a:cubicBezTo>
                        <a:pt x="66" y="3"/>
                        <a:pt x="69" y="4"/>
                        <a:pt x="69" y="6"/>
                      </a:cubicBezTo>
                      <a:cubicBezTo>
                        <a:pt x="70" y="9"/>
                        <a:pt x="71" y="11"/>
                        <a:pt x="73" y="13"/>
                      </a:cubicBezTo>
                      <a:cubicBezTo>
                        <a:pt x="74" y="16"/>
                        <a:pt x="75" y="17"/>
                        <a:pt x="74" y="19"/>
                      </a:cubicBezTo>
                      <a:cubicBezTo>
                        <a:pt x="73" y="22"/>
                        <a:pt x="76" y="25"/>
                        <a:pt x="78" y="26"/>
                      </a:cubicBezTo>
                      <a:cubicBezTo>
                        <a:pt x="79" y="26"/>
                        <a:pt x="81" y="26"/>
                        <a:pt x="82" y="26"/>
                      </a:cubicBezTo>
                      <a:cubicBezTo>
                        <a:pt x="83" y="27"/>
                        <a:pt x="84" y="28"/>
                        <a:pt x="85" y="28"/>
                      </a:cubicBezTo>
                      <a:cubicBezTo>
                        <a:pt x="88" y="29"/>
                        <a:pt x="92" y="29"/>
                        <a:pt x="92" y="33"/>
                      </a:cubicBezTo>
                      <a:cubicBezTo>
                        <a:pt x="92" y="35"/>
                        <a:pt x="83" y="32"/>
                        <a:pt x="83" y="32"/>
                      </a:cubicBezTo>
                      <a:cubicBezTo>
                        <a:pt x="83" y="33"/>
                        <a:pt x="83" y="34"/>
                        <a:pt x="83" y="35"/>
                      </a:cubicBezTo>
                      <a:cubicBezTo>
                        <a:pt x="83" y="35"/>
                        <a:pt x="80" y="35"/>
                        <a:pt x="80" y="35"/>
                      </a:cubicBezTo>
                      <a:cubicBezTo>
                        <a:pt x="81" y="35"/>
                        <a:pt x="81" y="36"/>
                        <a:pt x="81" y="36"/>
                      </a:cubicBezTo>
                      <a:cubicBezTo>
                        <a:pt x="81" y="37"/>
                        <a:pt x="81" y="38"/>
                        <a:pt x="81" y="38"/>
                      </a:cubicBezTo>
                      <a:cubicBezTo>
                        <a:pt x="81" y="38"/>
                        <a:pt x="85" y="36"/>
                        <a:pt x="85" y="36"/>
                      </a:cubicBezTo>
                      <a:cubicBezTo>
                        <a:pt x="87" y="36"/>
                        <a:pt x="86" y="37"/>
                        <a:pt x="86" y="38"/>
                      </a:cubicBezTo>
                      <a:cubicBezTo>
                        <a:pt x="86" y="38"/>
                        <a:pt x="88" y="38"/>
                        <a:pt x="89" y="39"/>
                      </a:cubicBezTo>
                      <a:cubicBezTo>
                        <a:pt x="89" y="39"/>
                        <a:pt x="83" y="41"/>
                        <a:pt x="83" y="41"/>
                      </a:cubicBezTo>
                      <a:cubicBezTo>
                        <a:pt x="81" y="41"/>
                        <a:pt x="86" y="41"/>
                        <a:pt x="83" y="4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4" name="Freeform 573">
                  <a:extLst>
                    <a:ext uri="{FF2B5EF4-FFF2-40B4-BE49-F238E27FC236}">
                      <a16:creationId xmlns:a16="http://schemas.microsoft.com/office/drawing/2014/main" id="{C762854D-AB18-814C-90F8-AE430DC9DB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6877" y="3266024"/>
                  <a:ext cx="142883" cy="99573"/>
                </a:xfrm>
                <a:custGeom>
                  <a:avLst/>
                  <a:gdLst>
                    <a:gd name="T0" fmla="*/ 9 w 14"/>
                    <a:gd name="T1" fmla="*/ 8 h 9"/>
                    <a:gd name="T2" fmla="*/ 5 w 14"/>
                    <a:gd name="T3" fmla="*/ 5 h 9"/>
                    <a:gd name="T4" fmla="*/ 0 w 14"/>
                    <a:gd name="T5" fmla="*/ 3 h 9"/>
                    <a:gd name="T6" fmla="*/ 4 w 14"/>
                    <a:gd name="T7" fmla="*/ 0 h 9"/>
                    <a:gd name="T8" fmla="*/ 10 w 14"/>
                    <a:gd name="T9" fmla="*/ 1 h 9"/>
                    <a:gd name="T10" fmla="*/ 12 w 14"/>
                    <a:gd name="T11" fmla="*/ 4 h 9"/>
                    <a:gd name="T12" fmla="*/ 9 w 14"/>
                    <a:gd name="T13" fmla="*/ 8 h 9"/>
                    <a:gd name="T14" fmla="*/ 9 w 14"/>
                    <a:gd name="T1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9">
                      <a:moveTo>
                        <a:pt x="9" y="8"/>
                      </a:moveTo>
                      <a:cubicBezTo>
                        <a:pt x="7" y="8"/>
                        <a:pt x="6" y="5"/>
                        <a:pt x="5" y="5"/>
                      </a:cubicBezTo>
                      <a:cubicBezTo>
                        <a:pt x="4" y="4"/>
                        <a:pt x="0" y="3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ubicBezTo>
                        <a:pt x="6" y="0"/>
                        <a:pt x="8" y="0"/>
                        <a:pt x="10" y="1"/>
                      </a:cubicBezTo>
                      <a:cubicBezTo>
                        <a:pt x="12" y="2"/>
                        <a:pt x="14" y="2"/>
                        <a:pt x="12" y="4"/>
                      </a:cubicBezTo>
                      <a:cubicBezTo>
                        <a:pt x="11" y="5"/>
                        <a:pt x="10" y="9"/>
                        <a:pt x="9" y="8"/>
                      </a:cubicBezTo>
                      <a:cubicBezTo>
                        <a:pt x="8" y="8"/>
                        <a:pt x="9" y="8"/>
                        <a:pt x="9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5" name="Freeform 574">
                  <a:extLst>
                    <a:ext uri="{FF2B5EF4-FFF2-40B4-BE49-F238E27FC236}">
                      <a16:creationId xmlns:a16="http://schemas.microsoft.com/office/drawing/2014/main" id="{7E56E5B8-3323-9B47-A21F-B3689BB19D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3399" y="3221769"/>
                  <a:ext cx="324101" cy="317157"/>
                </a:xfrm>
                <a:custGeom>
                  <a:avLst/>
                  <a:gdLst>
                    <a:gd name="T0" fmla="*/ 18 w 32"/>
                    <a:gd name="T1" fmla="*/ 27 h 29"/>
                    <a:gd name="T2" fmla="*/ 10 w 32"/>
                    <a:gd name="T3" fmla="*/ 19 h 29"/>
                    <a:gd name="T4" fmla="*/ 1 w 32"/>
                    <a:gd name="T5" fmla="*/ 15 h 29"/>
                    <a:gd name="T6" fmla="*/ 0 w 32"/>
                    <a:gd name="T7" fmla="*/ 13 h 29"/>
                    <a:gd name="T8" fmla="*/ 4 w 32"/>
                    <a:gd name="T9" fmla="*/ 12 h 29"/>
                    <a:gd name="T10" fmla="*/ 11 w 32"/>
                    <a:gd name="T11" fmla="*/ 14 h 29"/>
                    <a:gd name="T12" fmla="*/ 11 w 32"/>
                    <a:gd name="T13" fmla="*/ 12 h 29"/>
                    <a:gd name="T14" fmla="*/ 13 w 32"/>
                    <a:gd name="T15" fmla="*/ 11 h 29"/>
                    <a:gd name="T16" fmla="*/ 7 w 32"/>
                    <a:gd name="T17" fmla="*/ 8 h 29"/>
                    <a:gd name="T18" fmla="*/ 7 w 32"/>
                    <a:gd name="T19" fmla="*/ 6 h 29"/>
                    <a:gd name="T20" fmla="*/ 10 w 32"/>
                    <a:gd name="T21" fmla="*/ 7 h 29"/>
                    <a:gd name="T22" fmla="*/ 11 w 32"/>
                    <a:gd name="T23" fmla="*/ 5 h 29"/>
                    <a:gd name="T24" fmla="*/ 8 w 32"/>
                    <a:gd name="T25" fmla="*/ 4 h 29"/>
                    <a:gd name="T26" fmla="*/ 10 w 32"/>
                    <a:gd name="T27" fmla="*/ 3 h 29"/>
                    <a:gd name="T28" fmla="*/ 14 w 32"/>
                    <a:gd name="T29" fmla="*/ 4 h 29"/>
                    <a:gd name="T30" fmla="*/ 13 w 32"/>
                    <a:gd name="T31" fmla="*/ 3 h 29"/>
                    <a:gd name="T32" fmla="*/ 19 w 32"/>
                    <a:gd name="T33" fmla="*/ 5 h 29"/>
                    <a:gd name="T34" fmla="*/ 18 w 32"/>
                    <a:gd name="T35" fmla="*/ 3 h 29"/>
                    <a:gd name="T36" fmla="*/ 19 w 32"/>
                    <a:gd name="T37" fmla="*/ 3 h 29"/>
                    <a:gd name="T38" fmla="*/ 17 w 32"/>
                    <a:gd name="T39" fmla="*/ 2 h 29"/>
                    <a:gd name="T40" fmla="*/ 25 w 32"/>
                    <a:gd name="T41" fmla="*/ 1 h 29"/>
                    <a:gd name="T42" fmla="*/ 23 w 32"/>
                    <a:gd name="T43" fmla="*/ 3 h 29"/>
                    <a:gd name="T44" fmla="*/ 28 w 32"/>
                    <a:gd name="T45" fmla="*/ 4 h 29"/>
                    <a:gd name="T46" fmla="*/ 27 w 32"/>
                    <a:gd name="T47" fmla="*/ 7 h 29"/>
                    <a:gd name="T48" fmla="*/ 26 w 32"/>
                    <a:gd name="T49" fmla="*/ 8 h 29"/>
                    <a:gd name="T50" fmla="*/ 23 w 32"/>
                    <a:gd name="T51" fmla="*/ 10 h 29"/>
                    <a:gd name="T52" fmla="*/ 21 w 32"/>
                    <a:gd name="T53" fmla="*/ 13 h 29"/>
                    <a:gd name="T54" fmla="*/ 24 w 32"/>
                    <a:gd name="T55" fmla="*/ 11 h 29"/>
                    <a:gd name="T56" fmla="*/ 26 w 32"/>
                    <a:gd name="T57" fmla="*/ 13 h 29"/>
                    <a:gd name="T58" fmla="*/ 29 w 32"/>
                    <a:gd name="T59" fmla="*/ 13 h 29"/>
                    <a:gd name="T60" fmla="*/ 28 w 32"/>
                    <a:gd name="T61" fmla="*/ 10 h 29"/>
                    <a:gd name="T62" fmla="*/ 30 w 32"/>
                    <a:gd name="T63" fmla="*/ 11 h 29"/>
                    <a:gd name="T64" fmla="*/ 30 w 32"/>
                    <a:gd name="T65" fmla="*/ 14 h 29"/>
                    <a:gd name="T66" fmla="*/ 31 w 32"/>
                    <a:gd name="T67" fmla="*/ 17 h 29"/>
                    <a:gd name="T68" fmla="*/ 28 w 32"/>
                    <a:gd name="T69" fmla="*/ 23 h 29"/>
                    <a:gd name="T70" fmla="*/ 22 w 32"/>
                    <a:gd name="T71" fmla="*/ 23 h 29"/>
                    <a:gd name="T72" fmla="*/ 21 w 32"/>
                    <a:gd name="T73" fmla="*/ 23 h 29"/>
                    <a:gd name="T74" fmla="*/ 23 w 32"/>
                    <a:gd name="T75" fmla="*/ 26 h 29"/>
                    <a:gd name="T76" fmla="*/ 18 w 32"/>
                    <a:gd name="T77" fmla="*/ 27 h 29"/>
                    <a:gd name="T78" fmla="*/ 18 w 32"/>
                    <a:gd name="T79" fmla="*/ 2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2" h="29">
                      <a:moveTo>
                        <a:pt x="18" y="27"/>
                      </a:moveTo>
                      <a:cubicBezTo>
                        <a:pt x="15" y="25"/>
                        <a:pt x="13" y="21"/>
                        <a:pt x="10" y="19"/>
                      </a:cubicBezTo>
                      <a:cubicBezTo>
                        <a:pt x="7" y="18"/>
                        <a:pt x="4" y="16"/>
                        <a:pt x="1" y="15"/>
                      </a:cubicBezTo>
                      <a:cubicBezTo>
                        <a:pt x="0" y="14"/>
                        <a:pt x="0" y="14"/>
                        <a:pt x="0" y="13"/>
                      </a:cubicBezTo>
                      <a:cubicBezTo>
                        <a:pt x="0" y="10"/>
                        <a:pt x="2" y="11"/>
                        <a:pt x="4" y="12"/>
                      </a:cubicBezTo>
                      <a:cubicBezTo>
                        <a:pt x="6" y="13"/>
                        <a:pt x="8" y="15"/>
                        <a:pt x="11" y="14"/>
                      </a:cubicBezTo>
                      <a:cubicBezTo>
                        <a:pt x="12" y="14"/>
                        <a:pt x="11" y="12"/>
                        <a:pt x="11" y="12"/>
                      </a:cubicBezTo>
                      <a:cubicBezTo>
                        <a:pt x="11" y="11"/>
                        <a:pt x="13" y="12"/>
                        <a:pt x="13" y="11"/>
                      </a:cubicBezTo>
                      <a:cubicBezTo>
                        <a:pt x="14" y="10"/>
                        <a:pt x="7" y="8"/>
                        <a:pt x="7" y="8"/>
                      </a:cubicBezTo>
                      <a:cubicBezTo>
                        <a:pt x="5" y="7"/>
                        <a:pt x="6" y="6"/>
                        <a:pt x="7" y="6"/>
                      </a:cubicBezTo>
                      <a:cubicBezTo>
                        <a:pt x="9" y="5"/>
                        <a:pt x="9" y="6"/>
                        <a:pt x="10" y="7"/>
                      </a:cubicBezTo>
                      <a:cubicBezTo>
                        <a:pt x="10" y="7"/>
                        <a:pt x="11" y="5"/>
                        <a:pt x="11" y="5"/>
                      </a:cubicBezTo>
                      <a:cubicBezTo>
                        <a:pt x="12" y="5"/>
                        <a:pt x="8" y="4"/>
                        <a:pt x="8" y="4"/>
                      </a:cubicBezTo>
                      <a:cubicBezTo>
                        <a:pt x="8" y="4"/>
                        <a:pt x="10" y="3"/>
                        <a:pt x="10" y="3"/>
                      </a:cubicBezTo>
                      <a:cubicBezTo>
                        <a:pt x="11" y="3"/>
                        <a:pt x="13" y="4"/>
                        <a:pt x="14" y="4"/>
                      </a:cubicBez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4" y="2"/>
                        <a:pt x="18" y="5"/>
                        <a:pt x="19" y="5"/>
                      </a:cubicBezTo>
                      <a:cubicBezTo>
                        <a:pt x="20" y="4"/>
                        <a:pt x="18" y="4"/>
                        <a:pt x="18" y="3"/>
                      </a:cubicBezTo>
                      <a:cubicBezTo>
                        <a:pt x="18" y="3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7" y="2"/>
                      </a:cubicBezTo>
                      <a:cubicBezTo>
                        <a:pt x="17" y="2"/>
                        <a:pt x="24" y="0"/>
                        <a:pt x="25" y="1"/>
                      </a:cubicBezTo>
                      <a:cubicBezTo>
                        <a:pt x="26" y="1"/>
                        <a:pt x="23" y="2"/>
                        <a:pt x="23" y="3"/>
                      </a:cubicBezTo>
                      <a:cubicBezTo>
                        <a:pt x="24" y="4"/>
                        <a:pt x="27" y="3"/>
                        <a:pt x="28" y="4"/>
                      </a:cubicBezTo>
                      <a:cubicBezTo>
                        <a:pt x="28" y="5"/>
                        <a:pt x="24" y="7"/>
                        <a:pt x="27" y="7"/>
                      </a:cubicBezTo>
                      <a:cubicBezTo>
                        <a:pt x="28" y="7"/>
                        <a:pt x="27" y="8"/>
                        <a:pt x="26" y="8"/>
                      </a:cubicBezTo>
                      <a:cubicBezTo>
                        <a:pt x="25" y="8"/>
                        <a:pt x="24" y="8"/>
                        <a:pt x="23" y="10"/>
                      </a:cubicBezTo>
                      <a:cubicBezTo>
                        <a:pt x="23" y="10"/>
                        <a:pt x="21" y="13"/>
                        <a:pt x="21" y="13"/>
                      </a:cubicBezTo>
                      <a:cubicBezTo>
                        <a:pt x="22" y="13"/>
                        <a:pt x="23" y="11"/>
                        <a:pt x="24" y="11"/>
                      </a:cubicBezTo>
                      <a:cubicBezTo>
                        <a:pt x="25" y="11"/>
                        <a:pt x="25" y="12"/>
                        <a:pt x="26" y="13"/>
                      </a:cubicBezTo>
                      <a:cubicBezTo>
                        <a:pt x="27" y="13"/>
                        <a:pt x="30" y="17"/>
                        <a:pt x="29" y="13"/>
                      </a:cubicBezTo>
                      <a:cubicBezTo>
                        <a:pt x="29" y="12"/>
                        <a:pt x="27" y="11"/>
                        <a:pt x="28" y="10"/>
                      </a:cubicBezTo>
                      <a:cubicBezTo>
                        <a:pt x="29" y="10"/>
                        <a:pt x="30" y="10"/>
                        <a:pt x="30" y="11"/>
                      </a:cubicBezTo>
                      <a:cubicBezTo>
                        <a:pt x="30" y="12"/>
                        <a:pt x="29" y="13"/>
                        <a:pt x="30" y="14"/>
                      </a:cubicBezTo>
                      <a:cubicBezTo>
                        <a:pt x="31" y="15"/>
                        <a:pt x="32" y="16"/>
                        <a:pt x="31" y="17"/>
                      </a:cubicBezTo>
                      <a:cubicBezTo>
                        <a:pt x="29" y="19"/>
                        <a:pt x="32" y="22"/>
                        <a:pt x="28" y="23"/>
                      </a:cubicBezTo>
                      <a:cubicBezTo>
                        <a:pt x="28" y="23"/>
                        <a:pt x="21" y="25"/>
                        <a:pt x="22" y="23"/>
                      </a:cubicBezTo>
                      <a:cubicBezTo>
                        <a:pt x="22" y="22"/>
                        <a:pt x="21" y="22"/>
                        <a:pt x="21" y="23"/>
                      </a:cubicBezTo>
                      <a:cubicBezTo>
                        <a:pt x="22" y="24"/>
                        <a:pt x="22" y="25"/>
                        <a:pt x="23" y="26"/>
                      </a:cubicBezTo>
                      <a:cubicBezTo>
                        <a:pt x="23" y="28"/>
                        <a:pt x="19" y="27"/>
                        <a:pt x="18" y="27"/>
                      </a:cubicBezTo>
                      <a:cubicBezTo>
                        <a:pt x="17" y="26"/>
                        <a:pt x="22" y="29"/>
                        <a:pt x="18" y="2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6" name="Freeform 575">
                  <a:extLst>
                    <a:ext uri="{FF2B5EF4-FFF2-40B4-BE49-F238E27FC236}">
                      <a16:creationId xmlns:a16="http://schemas.microsoft.com/office/drawing/2014/main" id="{F528EB54-E554-EB40-9C6F-FD834AB68A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410" y="3221769"/>
                  <a:ext cx="285766" cy="239710"/>
                </a:xfrm>
                <a:custGeom>
                  <a:avLst/>
                  <a:gdLst>
                    <a:gd name="T0" fmla="*/ 7 w 28"/>
                    <a:gd name="T1" fmla="*/ 22 h 22"/>
                    <a:gd name="T2" fmla="*/ 3 w 28"/>
                    <a:gd name="T3" fmla="*/ 19 h 22"/>
                    <a:gd name="T4" fmla="*/ 1 w 28"/>
                    <a:gd name="T5" fmla="*/ 11 h 22"/>
                    <a:gd name="T6" fmla="*/ 1 w 28"/>
                    <a:gd name="T7" fmla="*/ 4 h 22"/>
                    <a:gd name="T8" fmla="*/ 6 w 28"/>
                    <a:gd name="T9" fmla="*/ 4 h 22"/>
                    <a:gd name="T10" fmla="*/ 5 w 28"/>
                    <a:gd name="T11" fmla="*/ 1 h 22"/>
                    <a:gd name="T12" fmla="*/ 16 w 28"/>
                    <a:gd name="T13" fmla="*/ 2 h 22"/>
                    <a:gd name="T14" fmla="*/ 25 w 28"/>
                    <a:gd name="T15" fmla="*/ 3 h 22"/>
                    <a:gd name="T16" fmla="*/ 23 w 28"/>
                    <a:gd name="T17" fmla="*/ 8 h 22"/>
                    <a:gd name="T18" fmla="*/ 19 w 28"/>
                    <a:gd name="T19" fmla="*/ 13 h 22"/>
                    <a:gd name="T20" fmla="*/ 12 w 28"/>
                    <a:gd name="T21" fmla="*/ 13 h 22"/>
                    <a:gd name="T22" fmla="*/ 10 w 28"/>
                    <a:gd name="T23" fmla="*/ 14 h 22"/>
                    <a:gd name="T24" fmla="*/ 11 w 28"/>
                    <a:gd name="T25" fmla="*/ 17 h 22"/>
                    <a:gd name="T26" fmla="*/ 7 w 28"/>
                    <a:gd name="T27" fmla="*/ 22 h 22"/>
                    <a:gd name="T28" fmla="*/ 7 w 28"/>
                    <a:gd name="T2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" h="22">
                      <a:moveTo>
                        <a:pt x="7" y="22"/>
                      </a:moveTo>
                      <a:cubicBezTo>
                        <a:pt x="5" y="21"/>
                        <a:pt x="3" y="21"/>
                        <a:pt x="3" y="19"/>
                      </a:cubicBezTo>
                      <a:cubicBezTo>
                        <a:pt x="3" y="16"/>
                        <a:pt x="0" y="14"/>
                        <a:pt x="1" y="11"/>
                      </a:cubicBezTo>
                      <a:cubicBezTo>
                        <a:pt x="1" y="9"/>
                        <a:pt x="0" y="6"/>
                        <a:pt x="1" y="4"/>
                      </a:cubicBezTo>
                      <a:cubicBezTo>
                        <a:pt x="2" y="4"/>
                        <a:pt x="6" y="5"/>
                        <a:pt x="6" y="4"/>
                      </a:cubicBezTo>
                      <a:cubicBezTo>
                        <a:pt x="6" y="3"/>
                        <a:pt x="0" y="3"/>
                        <a:pt x="5" y="1"/>
                      </a:cubicBezTo>
                      <a:cubicBezTo>
                        <a:pt x="9" y="0"/>
                        <a:pt x="12" y="1"/>
                        <a:pt x="16" y="2"/>
                      </a:cubicBezTo>
                      <a:cubicBezTo>
                        <a:pt x="19" y="2"/>
                        <a:pt x="22" y="2"/>
                        <a:pt x="25" y="3"/>
                      </a:cubicBezTo>
                      <a:cubicBezTo>
                        <a:pt x="28" y="4"/>
                        <a:pt x="25" y="6"/>
                        <a:pt x="23" y="8"/>
                      </a:cubicBezTo>
                      <a:cubicBezTo>
                        <a:pt x="22" y="10"/>
                        <a:pt x="21" y="12"/>
                        <a:pt x="19" y="13"/>
                      </a:cubicBezTo>
                      <a:cubicBezTo>
                        <a:pt x="18" y="15"/>
                        <a:pt x="14" y="13"/>
                        <a:pt x="12" y="13"/>
                      </a:cubicBezTo>
                      <a:cubicBezTo>
                        <a:pt x="12" y="13"/>
                        <a:pt x="9" y="13"/>
                        <a:pt x="10" y="14"/>
                      </a:cubicBezTo>
                      <a:cubicBezTo>
                        <a:pt x="10" y="15"/>
                        <a:pt x="12" y="15"/>
                        <a:pt x="11" y="17"/>
                      </a:cubicBezTo>
                      <a:cubicBezTo>
                        <a:pt x="10" y="17"/>
                        <a:pt x="8" y="22"/>
                        <a:pt x="7" y="22"/>
                      </a:cubicBezTo>
                      <a:cubicBezTo>
                        <a:pt x="5" y="21"/>
                        <a:pt x="8" y="22"/>
                        <a:pt x="7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7" name="Freeform 576">
                  <a:extLst>
                    <a:ext uri="{FF2B5EF4-FFF2-40B4-BE49-F238E27FC236}">
                      <a16:creationId xmlns:a16="http://schemas.microsoft.com/office/drawing/2014/main" id="{1B057F7C-552E-7A43-BCD1-2E986A8AB6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8509" y="3192266"/>
                  <a:ext cx="550626" cy="357723"/>
                </a:xfrm>
                <a:custGeom>
                  <a:avLst/>
                  <a:gdLst>
                    <a:gd name="T0" fmla="*/ 52 w 54"/>
                    <a:gd name="T1" fmla="*/ 10 h 33"/>
                    <a:gd name="T2" fmla="*/ 45 w 54"/>
                    <a:gd name="T3" fmla="*/ 4 h 33"/>
                    <a:gd name="T4" fmla="*/ 41 w 54"/>
                    <a:gd name="T5" fmla="*/ 3 h 33"/>
                    <a:gd name="T6" fmla="*/ 35 w 54"/>
                    <a:gd name="T7" fmla="*/ 4 h 33"/>
                    <a:gd name="T8" fmla="*/ 32 w 54"/>
                    <a:gd name="T9" fmla="*/ 3 h 33"/>
                    <a:gd name="T10" fmla="*/ 27 w 54"/>
                    <a:gd name="T11" fmla="*/ 1 h 33"/>
                    <a:gd name="T12" fmla="*/ 20 w 54"/>
                    <a:gd name="T13" fmla="*/ 0 h 33"/>
                    <a:gd name="T14" fmla="*/ 11 w 54"/>
                    <a:gd name="T15" fmla="*/ 1 h 33"/>
                    <a:gd name="T16" fmla="*/ 8 w 54"/>
                    <a:gd name="T17" fmla="*/ 3 h 33"/>
                    <a:gd name="T18" fmla="*/ 7 w 54"/>
                    <a:gd name="T19" fmla="*/ 11 h 33"/>
                    <a:gd name="T20" fmla="*/ 7 w 54"/>
                    <a:gd name="T21" fmla="*/ 15 h 33"/>
                    <a:gd name="T22" fmla="*/ 4 w 54"/>
                    <a:gd name="T23" fmla="*/ 18 h 33"/>
                    <a:gd name="T24" fmla="*/ 0 w 54"/>
                    <a:gd name="T25" fmla="*/ 24 h 33"/>
                    <a:gd name="T26" fmla="*/ 7 w 54"/>
                    <a:gd name="T27" fmla="*/ 26 h 33"/>
                    <a:gd name="T28" fmla="*/ 15 w 54"/>
                    <a:gd name="T29" fmla="*/ 32 h 33"/>
                    <a:gd name="T30" fmla="*/ 19 w 54"/>
                    <a:gd name="T31" fmla="*/ 30 h 33"/>
                    <a:gd name="T32" fmla="*/ 25 w 54"/>
                    <a:gd name="T33" fmla="*/ 29 h 33"/>
                    <a:gd name="T34" fmla="*/ 28 w 54"/>
                    <a:gd name="T35" fmla="*/ 26 h 33"/>
                    <a:gd name="T36" fmla="*/ 31 w 54"/>
                    <a:gd name="T37" fmla="*/ 21 h 33"/>
                    <a:gd name="T38" fmla="*/ 37 w 54"/>
                    <a:gd name="T39" fmla="*/ 17 h 33"/>
                    <a:gd name="T40" fmla="*/ 46 w 54"/>
                    <a:gd name="T41" fmla="*/ 13 h 33"/>
                    <a:gd name="T42" fmla="*/ 52 w 54"/>
                    <a:gd name="T43" fmla="*/ 10 h 33"/>
                    <a:gd name="T44" fmla="*/ 52 w 54"/>
                    <a:gd name="T45" fmla="*/ 1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4" h="33">
                      <a:moveTo>
                        <a:pt x="52" y="10"/>
                      </a:moveTo>
                      <a:cubicBezTo>
                        <a:pt x="50" y="8"/>
                        <a:pt x="48" y="6"/>
                        <a:pt x="45" y="4"/>
                      </a:cubicBezTo>
                      <a:cubicBezTo>
                        <a:pt x="44" y="4"/>
                        <a:pt x="42" y="3"/>
                        <a:pt x="41" y="3"/>
                      </a:cubicBezTo>
                      <a:cubicBezTo>
                        <a:pt x="38" y="2"/>
                        <a:pt x="37" y="3"/>
                        <a:pt x="35" y="4"/>
                      </a:cubicBezTo>
                      <a:cubicBezTo>
                        <a:pt x="34" y="4"/>
                        <a:pt x="33" y="3"/>
                        <a:pt x="32" y="3"/>
                      </a:cubicBezTo>
                      <a:cubicBezTo>
                        <a:pt x="31" y="2"/>
                        <a:pt x="29" y="2"/>
                        <a:pt x="27" y="1"/>
                      </a:cubicBezTo>
                      <a:cubicBezTo>
                        <a:pt x="25" y="1"/>
                        <a:pt x="22" y="0"/>
                        <a:pt x="20" y="0"/>
                      </a:cubicBezTo>
                      <a:cubicBezTo>
                        <a:pt x="17" y="0"/>
                        <a:pt x="14" y="1"/>
                        <a:pt x="11" y="1"/>
                      </a:cubicBezTo>
                      <a:cubicBezTo>
                        <a:pt x="9" y="2"/>
                        <a:pt x="6" y="1"/>
                        <a:pt x="8" y="3"/>
                      </a:cubicBezTo>
                      <a:cubicBezTo>
                        <a:pt x="10" y="7"/>
                        <a:pt x="10" y="8"/>
                        <a:pt x="7" y="11"/>
                      </a:cubicBezTo>
                      <a:cubicBezTo>
                        <a:pt x="5" y="13"/>
                        <a:pt x="7" y="14"/>
                        <a:pt x="7" y="15"/>
                      </a:cubicBezTo>
                      <a:cubicBezTo>
                        <a:pt x="6" y="16"/>
                        <a:pt x="4" y="16"/>
                        <a:pt x="4" y="18"/>
                      </a:cubicBezTo>
                      <a:cubicBezTo>
                        <a:pt x="3" y="20"/>
                        <a:pt x="1" y="22"/>
                        <a:pt x="0" y="24"/>
                      </a:cubicBezTo>
                      <a:cubicBezTo>
                        <a:pt x="0" y="25"/>
                        <a:pt x="6" y="26"/>
                        <a:pt x="7" y="26"/>
                      </a:cubicBezTo>
                      <a:cubicBezTo>
                        <a:pt x="10" y="28"/>
                        <a:pt x="12" y="32"/>
                        <a:pt x="15" y="32"/>
                      </a:cubicBezTo>
                      <a:cubicBezTo>
                        <a:pt x="16" y="33"/>
                        <a:pt x="18" y="31"/>
                        <a:pt x="19" y="30"/>
                      </a:cubicBezTo>
                      <a:cubicBezTo>
                        <a:pt x="21" y="29"/>
                        <a:pt x="23" y="30"/>
                        <a:pt x="25" y="29"/>
                      </a:cubicBezTo>
                      <a:cubicBezTo>
                        <a:pt x="27" y="29"/>
                        <a:pt x="27" y="28"/>
                        <a:pt x="28" y="26"/>
                      </a:cubicBezTo>
                      <a:cubicBezTo>
                        <a:pt x="28" y="24"/>
                        <a:pt x="28" y="23"/>
                        <a:pt x="31" y="21"/>
                      </a:cubicBezTo>
                      <a:cubicBezTo>
                        <a:pt x="33" y="20"/>
                        <a:pt x="34" y="18"/>
                        <a:pt x="37" y="17"/>
                      </a:cubicBezTo>
                      <a:cubicBezTo>
                        <a:pt x="40" y="15"/>
                        <a:pt x="43" y="14"/>
                        <a:pt x="46" y="13"/>
                      </a:cubicBezTo>
                      <a:cubicBezTo>
                        <a:pt x="46" y="13"/>
                        <a:pt x="53" y="10"/>
                        <a:pt x="52" y="10"/>
                      </a:cubicBezTo>
                      <a:cubicBezTo>
                        <a:pt x="51" y="9"/>
                        <a:pt x="54" y="11"/>
                        <a:pt x="52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8" name="Freeform 577">
                  <a:extLst>
                    <a:ext uri="{FF2B5EF4-FFF2-40B4-BE49-F238E27FC236}">
                      <a16:creationId xmlns:a16="http://schemas.microsoft.com/office/drawing/2014/main" id="{52C6D59B-4934-F743-8D2F-D785827F74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8395" y="3092694"/>
                  <a:ext cx="73184" cy="44255"/>
                </a:xfrm>
                <a:custGeom>
                  <a:avLst/>
                  <a:gdLst>
                    <a:gd name="T0" fmla="*/ 4 w 7"/>
                    <a:gd name="T1" fmla="*/ 4 h 4"/>
                    <a:gd name="T2" fmla="*/ 1 w 7"/>
                    <a:gd name="T3" fmla="*/ 3 h 4"/>
                    <a:gd name="T4" fmla="*/ 3 w 7"/>
                    <a:gd name="T5" fmla="*/ 0 h 4"/>
                    <a:gd name="T6" fmla="*/ 4 w 7"/>
                    <a:gd name="T7" fmla="*/ 4 h 4"/>
                    <a:gd name="T8" fmla="*/ 4 w 7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3" y="4"/>
                        <a:pt x="1" y="4"/>
                        <a:pt x="1" y="3"/>
                      </a:cubicBezTo>
                      <a:cubicBezTo>
                        <a:pt x="0" y="2"/>
                        <a:pt x="3" y="0"/>
                        <a:pt x="3" y="0"/>
                      </a:cubicBezTo>
                      <a:cubicBezTo>
                        <a:pt x="6" y="0"/>
                        <a:pt x="7" y="4"/>
                        <a:pt x="4" y="4"/>
                      </a:cubicBezTo>
                      <a:cubicBezTo>
                        <a:pt x="1" y="3"/>
                        <a:pt x="6" y="4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39" name="Freeform 578">
                  <a:extLst>
                    <a:ext uri="{FF2B5EF4-FFF2-40B4-BE49-F238E27FC236}">
                      <a16:creationId xmlns:a16="http://schemas.microsoft.com/office/drawing/2014/main" id="{27B5B1FE-B234-364A-97A2-89422C247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7616" y="2897239"/>
                  <a:ext cx="613353" cy="306092"/>
                </a:xfrm>
                <a:custGeom>
                  <a:avLst/>
                  <a:gdLst>
                    <a:gd name="T0" fmla="*/ 50 w 60"/>
                    <a:gd name="T1" fmla="*/ 22 h 28"/>
                    <a:gd name="T2" fmla="*/ 48 w 60"/>
                    <a:gd name="T3" fmla="*/ 21 h 28"/>
                    <a:gd name="T4" fmla="*/ 46 w 60"/>
                    <a:gd name="T5" fmla="*/ 23 h 28"/>
                    <a:gd name="T6" fmla="*/ 43 w 60"/>
                    <a:gd name="T7" fmla="*/ 22 h 28"/>
                    <a:gd name="T8" fmla="*/ 40 w 60"/>
                    <a:gd name="T9" fmla="*/ 23 h 28"/>
                    <a:gd name="T10" fmla="*/ 24 w 60"/>
                    <a:gd name="T11" fmla="*/ 27 h 28"/>
                    <a:gd name="T12" fmla="*/ 19 w 60"/>
                    <a:gd name="T13" fmla="*/ 28 h 28"/>
                    <a:gd name="T14" fmla="*/ 17 w 60"/>
                    <a:gd name="T15" fmla="*/ 24 h 28"/>
                    <a:gd name="T16" fmla="*/ 24 w 60"/>
                    <a:gd name="T17" fmla="*/ 22 h 28"/>
                    <a:gd name="T18" fmla="*/ 29 w 60"/>
                    <a:gd name="T19" fmla="*/ 22 h 28"/>
                    <a:gd name="T20" fmla="*/ 31 w 60"/>
                    <a:gd name="T21" fmla="*/ 20 h 28"/>
                    <a:gd name="T22" fmla="*/ 24 w 60"/>
                    <a:gd name="T23" fmla="*/ 20 h 28"/>
                    <a:gd name="T24" fmla="*/ 19 w 60"/>
                    <a:gd name="T25" fmla="*/ 21 h 28"/>
                    <a:gd name="T26" fmla="*/ 19 w 60"/>
                    <a:gd name="T27" fmla="*/ 19 h 28"/>
                    <a:gd name="T28" fmla="*/ 12 w 60"/>
                    <a:gd name="T29" fmla="*/ 21 h 28"/>
                    <a:gd name="T30" fmla="*/ 11 w 60"/>
                    <a:gd name="T31" fmla="*/ 22 h 28"/>
                    <a:gd name="T32" fmla="*/ 9 w 60"/>
                    <a:gd name="T33" fmla="*/ 23 h 28"/>
                    <a:gd name="T34" fmla="*/ 5 w 60"/>
                    <a:gd name="T35" fmla="*/ 21 h 28"/>
                    <a:gd name="T36" fmla="*/ 0 w 60"/>
                    <a:gd name="T37" fmla="*/ 20 h 28"/>
                    <a:gd name="T38" fmla="*/ 4 w 60"/>
                    <a:gd name="T39" fmla="*/ 18 h 28"/>
                    <a:gd name="T40" fmla="*/ 9 w 60"/>
                    <a:gd name="T41" fmla="*/ 17 h 28"/>
                    <a:gd name="T42" fmla="*/ 11 w 60"/>
                    <a:gd name="T43" fmla="*/ 16 h 28"/>
                    <a:gd name="T44" fmla="*/ 5 w 60"/>
                    <a:gd name="T45" fmla="*/ 16 h 28"/>
                    <a:gd name="T46" fmla="*/ 4 w 60"/>
                    <a:gd name="T47" fmla="*/ 14 h 28"/>
                    <a:gd name="T48" fmla="*/ 12 w 60"/>
                    <a:gd name="T49" fmla="*/ 13 h 28"/>
                    <a:gd name="T50" fmla="*/ 4 w 60"/>
                    <a:gd name="T51" fmla="*/ 12 h 28"/>
                    <a:gd name="T52" fmla="*/ 13 w 60"/>
                    <a:gd name="T53" fmla="*/ 10 h 28"/>
                    <a:gd name="T54" fmla="*/ 9 w 60"/>
                    <a:gd name="T55" fmla="*/ 8 h 28"/>
                    <a:gd name="T56" fmla="*/ 14 w 60"/>
                    <a:gd name="T57" fmla="*/ 6 h 28"/>
                    <a:gd name="T58" fmla="*/ 17 w 60"/>
                    <a:gd name="T59" fmla="*/ 10 h 28"/>
                    <a:gd name="T60" fmla="*/ 25 w 60"/>
                    <a:gd name="T61" fmla="*/ 11 h 28"/>
                    <a:gd name="T62" fmla="*/ 29 w 60"/>
                    <a:gd name="T63" fmla="*/ 14 h 28"/>
                    <a:gd name="T64" fmla="*/ 32 w 60"/>
                    <a:gd name="T65" fmla="*/ 17 h 28"/>
                    <a:gd name="T66" fmla="*/ 39 w 60"/>
                    <a:gd name="T67" fmla="*/ 16 h 28"/>
                    <a:gd name="T68" fmla="*/ 37 w 60"/>
                    <a:gd name="T69" fmla="*/ 13 h 28"/>
                    <a:gd name="T70" fmla="*/ 38 w 60"/>
                    <a:gd name="T71" fmla="*/ 9 h 28"/>
                    <a:gd name="T72" fmla="*/ 36 w 60"/>
                    <a:gd name="T73" fmla="*/ 8 h 28"/>
                    <a:gd name="T74" fmla="*/ 38 w 60"/>
                    <a:gd name="T75" fmla="*/ 5 h 28"/>
                    <a:gd name="T76" fmla="*/ 43 w 60"/>
                    <a:gd name="T77" fmla="*/ 3 h 28"/>
                    <a:gd name="T78" fmla="*/ 44 w 60"/>
                    <a:gd name="T79" fmla="*/ 7 h 28"/>
                    <a:gd name="T80" fmla="*/ 45 w 60"/>
                    <a:gd name="T81" fmla="*/ 9 h 28"/>
                    <a:gd name="T82" fmla="*/ 44 w 60"/>
                    <a:gd name="T83" fmla="*/ 10 h 28"/>
                    <a:gd name="T84" fmla="*/ 47 w 60"/>
                    <a:gd name="T85" fmla="*/ 11 h 28"/>
                    <a:gd name="T86" fmla="*/ 51 w 60"/>
                    <a:gd name="T87" fmla="*/ 14 h 28"/>
                    <a:gd name="T88" fmla="*/ 53 w 60"/>
                    <a:gd name="T89" fmla="*/ 13 h 28"/>
                    <a:gd name="T90" fmla="*/ 57 w 60"/>
                    <a:gd name="T91" fmla="*/ 12 h 28"/>
                    <a:gd name="T92" fmla="*/ 59 w 60"/>
                    <a:gd name="T93" fmla="*/ 15 h 28"/>
                    <a:gd name="T94" fmla="*/ 58 w 60"/>
                    <a:gd name="T95" fmla="*/ 20 h 28"/>
                    <a:gd name="T96" fmla="*/ 50 w 60"/>
                    <a:gd name="T97" fmla="*/ 22 h 28"/>
                    <a:gd name="T98" fmla="*/ 50 w 60"/>
                    <a:gd name="T99" fmla="*/ 2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0" h="28">
                      <a:moveTo>
                        <a:pt x="50" y="22"/>
                      </a:moveTo>
                      <a:cubicBezTo>
                        <a:pt x="49" y="22"/>
                        <a:pt x="49" y="21"/>
                        <a:pt x="48" y="21"/>
                      </a:cubicBezTo>
                      <a:cubicBezTo>
                        <a:pt x="48" y="21"/>
                        <a:pt x="46" y="22"/>
                        <a:pt x="46" y="23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2"/>
                        <a:pt x="41" y="22"/>
                        <a:pt x="40" y="23"/>
                      </a:cubicBezTo>
                      <a:cubicBezTo>
                        <a:pt x="35" y="25"/>
                        <a:pt x="30" y="26"/>
                        <a:pt x="24" y="27"/>
                      </a:cubicBezTo>
                      <a:cubicBezTo>
                        <a:pt x="23" y="27"/>
                        <a:pt x="20" y="28"/>
                        <a:pt x="19" y="28"/>
                      </a:cubicBezTo>
                      <a:cubicBezTo>
                        <a:pt x="17" y="27"/>
                        <a:pt x="13" y="26"/>
                        <a:pt x="17" y="24"/>
                      </a:cubicBezTo>
                      <a:cubicBezTo>
                        <a:pt x="19" y="24"/>
                        <a:pt x="22" y="22"/>
                        <a:pt x="24" y="22"/>
                      </a:cubicBezTo>
                      <a:cubicBezTo>
                        <a:pt x="26" y="22"/>
                        <a:pt x="28" y="22"/>
                        <a:pt x="29" y="22"/>
                      </a:cubicBezTo>
                      <a:cubicBezTo>
                        <a:pt x="29" y="22"/>
                        <a:pt x="32" y="20"/>
                        <a:pt x="31" y="20"/>
                      </a:cubicBezTo>
                      <a:cubicBezTo>
                        <a:pt x="30" y="19"/>
                        <a:pt x="25" y="20"/>
                        <a:pt x="24" y="20"/>
                      </a:cubicBezTo>
                      <a:cubicBezTo>
                        <a:pt x="22" y="21"/>
                        <a:pt x="21" y="21"/>
                        <a:pt x="19" y="21"/>
                      </a:cubicBezTo>
                      <a:cubicBezTo>
                        <a:pt x="17" y="21"/>
                        <a:pt x="19" y="20"/>
                        <a:pt x="19" y="19"/>
                      </a:cubicBezTo>
                      <a:cubicBezTo>
                        <a:pt x="19" y="16"/>
                        <a:pt x="13" y="21"/>
                        <a:pt x="12" y="21"/>
                      </a:cubicBezTo>
                      <a:cubicBezTo>
                        <a:pt x="12" y="21"/>
                        <a:pt x="11" y="22"/>
                        <a:pt x="11" y="22"/>
                      </a:cubicBezTo>
                      <a:cubicBezTo>
                        <a:pt x="9" y="20"/>
                        <a:pt x="9" y="22"/>
                        <a:pt x="9" y="23"/>
                      </a:cubicBezTo>
                      <a:cubicBezTo>
                        <a:pt x="9" y="23"/>
                        <a:pt x="6" y="21"/>
                        <a:pt x="5" y="21"/>
                      </a:cubicBezTo>
                      <a:cubicBezTo>
                        <a:pt x="4" y="21"/>
                        <a:pt x="0" y="22"/>
                        <a:pt x="0" y="20"/>
                      </a:cubicBezTo>
                      <a:cubicBezTo>
                        <a:pt x="0" y="18"/>
                        <a:pt x="2" y="19"/>
                        <a:pt x="4" y="18"/>
                      </a:cubicBezTo>
                      <a:cubicBezTo>
                        <a:pt x="6" y="18"/>
                        <a:pt x="8" y="18"/>
                        <a:pt x="9" y="17"/>
                      </a:cubicBezTo>
                      <a:cubicBezTo>
                        <a:pt x="9" y="17"/>
                        <a:pt x="12" y="16"/>
                        <a:pt x="11" y="16"/>
                      </a:cubicBezTo>
                      <a:cubicBezTo>
                        <a:pt x="9" y="15"/>
                        <a:pt x="6" y="16"/>
                        <a:pt x="5" y="16"/>
                      </a:cubicBezTo>
                      <a:cubicBezTo>
                        <a:pt x="2" y="16"/>
                        <a:pt x="0" y="14"/>
                        <a:pt x="4" y="14"/>
                      </a:cubicBezTo>
                      <a:cubicBezTo>
                        <a:pt x="6" y="14"/>
                        <a:pt x="10" y="13"/>
                        <a:pt x="12" y="13"/>
                      </a:cubicBezTo>
                      <a:cubicBezTo>
                        <a:pt x="11" y="13"/>
                        <a:pt x="4" y="14"/>
                        <a:pt x="4" y="12"/>
                      </a:cubicBezTo>
                      <a:cubicBezTo>
                        <a:pt x="3" y="10"/>
                        <a:pt x="12" y="11"/>
                        <a:pt x="13" y="10"/>
                      </a:cubicBezTo>
                      <a:cubicBezTo>
                        <a:pt x="13" y="10"/>
                        <a:pt x="9" y="9"/>
                        <a:pt x="9" y="8"/>
                      </a:cubicBezTo>
                      <a:cubicBezTo>
                        <a:pt x="8" y="7"/>
                        <a:pt x="14" y="6"/>
                        <a:pt x="14" y="6"/>
                      </a:cubicBezTo>
                      <a:cubicBezTo>
                        <a:pt x="17" y="6"/>
                        <a:pt x="15" y="10"/>
                        <a:pt x="17" y="10"/>
                      </a:cubicBezTo>
                      <a:cubicBezTo>
                        <a:pt x="20" y="10"/>
                        <a:pt x="22" y="10"/>
                        <a:pt x="25" y="11"/>
                      </a:cubicBezTo>
                      <a:cubicBezTo>
                        <a:pt x="26" y="12"/>
                        <a:pt x="28" y="13"/>
                        <a:pt x="29" y="14"/>
                      </a:cubicBezTo>
                      <a:cubicBezTo>
                        <a:pt x="31" y="16"/>
                        <a:pt x="30" y="17"/>
                        <a:pt x="32" y="17"/>
                      </a:cubicBezTo>
                      <a:cubicBezTo>
                        <a:pt x="35" y="17"/>
                        <a:pt x="37" y="17"/>
                        <a:pt x="39" y="16"/>
                      </a:cubicBezTo>
                      <a:cubicBezTo>
                        <a:pt x="43" y="15"/>
                        <a:pt x="37" y="14"/>
                        <a:pt x="37" y="13"/>
                      </a:cubicBezTo>
                      <a:cubicBezTo>
                        <a:pt x="37" y="13"/>
                        <a:pt x="45" y="12"/>
                        <a:pt x="38" y="9"/>
                      </a:cubicBezTo>
                      <a:cubicBezTo>
                        <a:pt x="37" y="9"/>
                        <a:pt x="35" y="9"/>
                        <a:pt x="36" y="8"/>
                      </a:cubicBezTo>
                      <a:cubicBezTo>
                        <a:pt x="37" y="7"/>
                        <a:pt x="38" y="6"/>
                        <a:pt x="38" y="5"/>
                      </a:cubicBezTo>
                      <a:cubicBezTo>
                        <a:pt x="39" y="4"/>
                        <a:pt x="43" y="0"/>
                        <a:pt x="43" y="3"/>
                      </a:cubicBezTo>
                      <a:cubicBezTo>
                        <a:pt x="43" y="4"/>
                        <a:pt x="44" y="5"/>
                        <a:pt x="44" y="7"/>
                      </a:cubicBezTo>
                      <a:cubicBezTo>
                        <a:pt x="45" y="7"/>
                        <a:pt x="45" y="8"/>
                        <a:pt x="45" y="9"/>
                      </a:cubicBezTo>
                      <a:cubicBezTo>
                        <a:pt x="46" y="10"/>
                        <a:pt x="44" y="9"/>
                        <a:pt x="44" y="10"/>
                      </a:cubicBezTo>
                      <a:cubicBezTo>
                        <a:pt x="44" y="12"/>
                        <a:pt x="47" y="10"/>
                        <a:pt x="47" y="11"/>
                      </a:cubicBezTo>
                      <a:cubicBezTo>
                        <a:pt x="47" y="13"/>
                        <a:pt x="50" y="14"/>
                        <a:pt x="51" y="14"/>
                      </a:cubicBezTo>
                      <a:cubicBezTo>
                        <a:pt x="53" y="14"/>
                        <a:pt x="53" y="15"/>
                        <a:pt x="53" y="13"/>
                      </a:cubicBezTo>
                      <a:cubicBezTo>
                        <a:pt x="53" y="11"/>
                        <a:pt x="55" y="11"/>
                        <a:pt x="57" y="12"/>
                      </a:cubicBezTo>
                      <a:cubicBezTo>
                        <a:pt x="58" y="12"/>
                        <a:pt x="60" y="14"/>
                        <a:pt x="59" y="15"/>
                      </a:cubicBezTo>
                      <a:cubicBezTo>
                        <a:pt x="59" y="16"/>
                        <a:pt x="58" y="19"/>
                        <a:pt x="58" y="20"/>
                      </a:cubicBezTo>
                      <a:cubicBezTo>
                        <a:pt x="57" y="21"/>
                        <a:pt x="51" y="22"/>
                        <a:pt x="50" y="22"/>
                      </a:cubicBezTo>
                      <a:cubicBezTo>
                        <a:pt x="48" y="21"/>
                        <a:pt x="51" y="22"/>
                        <a:pt x="50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0" name="Freeform 579">
                  <a:extLst>
                    <a:ext uri="{FF2B5EF4-FFF2-40B4-BE49-F238E27FC236}">
                      <a16:creationId xmlns:a16="http://schemas.microsoft.com/office/drawing/2014/main" id="{0C9D4E8F-6B41-F14F-99E3-5ED9D5855B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3064" y="3018939"/>
                  <a:ext cx="104549" cy="73757"/>
                </a:xfrm>
                <a:custGeom>
                  <a:avLst/>
                  <a:gdLst>
                    <a:gd name="T0" fmla="*/ 9 w 10"/>
                    <a:gd name="T1" fmla="*/ 1 h 7"/>
                    <a:gd name="T2" fmla="*/ 0 w 10"/>
                    <a:gd name="T3" fmla="*/ 5 h 7"/>
                    <a:gd name="T4" fmla="*/ 6 w 10"/>
                    <a:gd name="T5" fmla="*/ 5 h 7"/>
                    <a:gd name="T6" fmla="*/ 9 w 10"/>
                    <a:gd name="T7" fmla="*/ 1 h 7"/>
                    <a:gd name="T8" fmla="*/ 9 w 10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7">
                      <a:moveTo>
                        <a:pt x="9" y="1"/>
                      </a:moveTo>
                      <a:cubicBezTo>
                        <a:pt x="8" y="1"/>
                        <a:pt x="0" y="5"/>
                        <a:pt x="0" y="5"/>
                      </a:cubicBezTo>
                      <a:cubicBezTo>
                        <a:pt x="2" y="6"/>
                        <a:pt x="5" y="7"/>
                        <a:pt x="6" y="5"/>
                      </a:cubicBezTo>
                      <a:cubicBezTo>
                        <a:pt x="7" y="4"/>
                        <a:pt x="9" y="0"/>
                        <a:pt x="9" y="1"/>
                      </a:cubicBezTo>
                      <a:cubicBezTo>
                        <a:pt x="7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1" name="Freeform 580">
                  <a:extLst>
                    <a:ext uri="{FF2B5EF4-FFF2-40B4-BE49-F238E27FC236}">
                      <a16:creationId xmlns:a16="http://schemas.microsoft.com/office/drawing/2014/main" id="{02EE30A5-7667-FA4C-A358-ADE167567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1847" y="2856674"/>
                  <a:ext cx="376377" cy="184395"/>
                </a:xfrm>
                <a:custGeom>
                  <a:avLst/>
                  <a:gdLst>
                    <a:gd name="T0" fmla="*/ 30 w 37"/>
                    <a:gd name="T1" fmla="*/ 12 h 17"/>
                    <a:gd name="T2" fmla="*/ 27 w 37"/>
                    <a:gd name="T3" fmla="*/ 13 h 17"/>
                    <a:gd name="T4" fmla="*/ 26 w 37"/>
                    <a:gd name="T5" fmla="*/ 10 h 17"/>
                    <a:gd name="T6" fmla="*/ 23 w 37"/>
                    <a:gd name="T7" fmla="*/ 8 h 17"/>
                    <a:gd name="T8" fmla="*/ 22 w 37"/>
                    <a:gd name="T9" fmla="*/ 10 h 17"/>
                    <a:gd name="T10" fmla="*/ 21 w 37"/>
                    <a:gd name="T11" fmla="*/ 9 h 17"/>
                    <a:gd name="T12" fmla="*/ 20 w 37"/>
                    <a:gd name="T13" fmla="*/ 13 h 17"/>
                    <a:gd name="T14" fmla="*/ 17 w 37"/>
                    <a:gd name="T15" fmla="*/ 14 h 17"/>
                    <a:gd name="T16" fmla="*/ 16 w 37"/>
                    <a:gd name="T17" fmla="*/ 16 h 17"/>
                    <a:gd name="T18" fmla="*/ 12 w 37"/>
                    <a:gd name="T19" fmla="*/ 17 h 17"/>
                    <a:gd name="T20" fmla="*/ 10 w 37"/>
                    <a:gd name="T21" fmla="*/ 15 h 17"/>
                    <a:gd name="T22" fmla="*/ 5 w 37"/>
                    <a:gd name="T23" fmla="*/ 16 h 17"/>
                    <a:gd name="T24" fmla="*/ 1 w 37"/>
                    <a:gd name="T25" fmla="*/ 17 h 17"/>
                    <a:gd name="T26" fmla="*/ 2 w 37"/>
                    <a:gd name="T27" fmla="*/ 13 h 17"/>
                    <a:gd name="T28" fmla="*/ 0 w 37"/>
                    <a:gd name="T29" fmla="*/ 14 h 17"/>
                    <a:gd name="T30" fmla="*/ 6 w 37"/>
                    <a:gd name="T31" fmla="*/ 12 h 17"/>
                    <a:gd name="T32" fmla="*/ 9 w 37"/>
                    <a:gd name="T33" fmla="*/ 10 h 17"/>
                    <a:gd name="T34" fmla="*/ 13 w 37"/>
                    <a:gd name="T35" fmla="*/ 7 h 17"/>
                    <a:gd name="T36" fmla="*/ 18 w 37"/>
                    <a:gd name="T37" fmla="*/ 3 h 17"/>
                    <a:gd name="T38" fmla="*/ 24 w 37"/>
                    <a:gd name="T39" fmla="*/ 3 h 17"/>
                    <a:gd name="T40" fmla="*/ 30 w 37"/>
                    <a:gd name="T41" fmla="*/ 3 h 17"/>
                    <a:gd name="T42" fmla="*/ 32 w 37"/>
                    <a:gd name="T43" fmla="*/ 0 h 17"/>
                    <a:gd name="T44" fmla="*/ 36 w 37"/>
                    <a:gd name="T45" fmla="*/ 2 h 17"/>
                    <a:gd name="T46" fmla="*/ 34 w 37"/>
                    <a:gd name="T47" fmla="*/ 4 h 17"/>
                    <a:gd name="T48" fmla="*/ 34 w 37"/>
                    <a:gd name="T49" fmla="*/ 7 h 17"/>
                    <a:gd name="T50" fmla="*/ 35 w 37"/>
                    <a:gd name="T51" fmla="*/ 9 h 17"/>
                    <a:gd name="T52" fmla="*/ 31 w 37"/>
                    <a:gd name="T53" fmla="*/ 10 h 17"/>
                    <a:gd name="T54" fmla="*/ 30 w 37"/>
                    <a:gd name="T55" fmla="*/ 12 h 17"/>
                    <a:gd name="T56" fmla="*/ 30 w 37"/>
                    <a:gd name="T57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17">
                      <a:moveTo>
                        <a:pt x="30" y="12"/>
                      </a:moveTo>
                      <a:cubicBezTo>
                        <a:pt x="29" y="13"/>
                        <a:pt x="27" y="13"/>
                        <a:pt x="27" y="13"/>
                      </a:cubicBezTo>
                      <a:cubicBezTo>
                        <a:pt x="24" y="13"/>
                        <a:pt x="25" y="11"/>
                        <a:pt x="26" y="10"/>
                      </a:cubicBezTo>
                      <a:cubicBezTo>
                        <a:pt x="27" y="8"/>
                        <a:pt x="24" y="7"/>
                        <a:pt x="23" y="8"/>
                      </a:cubicBezTo>
                      <a:cubicBezTo>
                        <a:pt x="23" y="9"/>
                        <a:pt x="23" y="10"/>
                        <a:pt x="22" y="10"/>
                      </a:cubicBezTo>
                      <a:cubicBezTo>
                        <a:pt x="22" y="10"/>
                        <a:pt x="21" y="10"/>
                        <a:pt x="21" y="9"/>
                      </a:cubicBezTo>
                      <a:cubicBezTo>
                        <a:pt x="20" y="10"/>
                        <a:pt x="21" y="12"/>
                        <a:pt x="20" y="13"/>
                      </a:cubicBezTo>
                      <a:cubicBezTo>
                        <a:pt x="19" y="15"/>
                        <a:pt x="18" y="13"/>
                        <a:pt x="17" y="14"/>
                      </a:cubicBezTo>
                      <a:cubicBezTo>
                        <a:pt x="16" y="14"/>
                        <a:pt x="17" y="16"/>
                        <a:pt x="16" y="16"/>
                      </a:cubicBezTo>
                      <a:cubicBezTo>
                        <a:pt x="16" y="17"/>
                        <a:pt x="13" y="17"/>
                        <a:pt x="12" y="17"/>
                      </a:cubicBezTo>
                      <a:cubicBezTo>
                        <a:pt x="11" y="16"/>
                        <a:pt x="11" y="14"/>
                        <a:pt x="10" y="15"/>
                      </a:cubicBezTo>
                      <a:cubicBezTo>
                        <a:pt x="8" y="16"/>
                        <a:pt x="7" y="16"/>
                        <a:pt x="5" y="16"/>
                      </a:cubicBezTo>
                      <a:cubicBezTo>
                        <a:pt x="4" y="16"/>
                        <a:pt x="2" y="17"/>
                        <a:pt x="1" y="17"/>
                      </a:cubicBezTo>
                      <a:cubicBezTo>
                        <a:pt x="0" y="17"/>
                        <a:pt x="3" y="14"/>
                        <a:pt x="2" y="13"/>
                      </a:cubicBezTo>
                      <a:cubicBezTo>
                        <a:pt x="2" y="13"/>
                        <a:pt x="1" y="14"/>
                        <a:pt x="0" y="14"/>
                      </a:cubicBezTo>
                      <a:cubicBezTo>
                        <a:pt x="0" y="13"/>
                        <a:pt x="5" y="12"/>
                        <a:pt x="6" y="12"/>
                      </a:cubicBezTo>
                      <a:cubicBezTo>
                        <a:pt x="8" y="12"/>
                        <a:pt x="8" y="11"/>
                        <a:pt x="9" y="10"/>
                      </a:cubicBezTo>
                      <a:cubicBezTo>
                        <a:pt x="11" y="8"/>
                        <a:pt x="12" y="8"/>
                        <a:pt x="13" y="7"/>
                      </a:cubicBezTo>
                      <a:cubicBezTo>
                        <a:pt x="15" y="5"/>
                        <a:pt x="16" y="3"/>
                        <a:pt x="18" y="3"/>
                      </a:cubicBezTo>
                      <a:cubicBezTo>
                        <a:pt x="20" y="2"/>
                        <a:pt x="22" y="2"/>
                        <a:pt x="24" y="3"/>
                      </a:cubicBezTo>
                      <a:cubicBezTo>
                        <a:pt x="26" y="3"/>
                        <a:pt x="29" y="4"/>
                        <a:pt x="30" y="3"/>
                      </a:cubicBezTo>
                      <a:cubicBezTo>
                        <a:pt x="31" y="2"/>
                        <a:pt x="30" y="0"/>
                        <a:pt x="32" y="0"/>
                      </a:cubicBezTo>
                      <a:cubicBezTo>
                        <a:pt x="32" y="0"/>
                        <a:pt x="36" y="1"/>
                        <a:pt x="36" y="2"/>
                      </a:cubicBezTo>
                      <a:cubicBezTo>
                        <a:pt x="37" y="2"/>
                        <a:pt x="34" y="3"/>
                        <a:pt x="34" y="4"/>
                      </a:cubicBezTo>
                      <a:cubicBezTo>
                        <a:pt x="34" y="5"/>
                        <a:pt x="37" y="6"/>
                        <a:pt x="34" y="7"/>
                      </a:cubicBezTo>
                      <a:cubicBezTo>
                        <a:pt x="33" y="8"/>
                        <a:pt x="36" y="9"/>
                        <a:pt x="35" y="9"/>
                      </a:cubicBezTo>
                      <a:cubicBezTo>
                        <a:pt x="33" y="10"/>
                        <a:pt x="32" y="10"/>
                        <a:pt x="31" y="10"/>
                      </a:cubicBezTo>
                      <a:cubicBezTo>
                        <a:pt x="31" y="11"/>
                        <a:pt x="31" y="11"/>
                        <a:pt x="30" y="12"/>
                      </a:cubicBezTo>
                      <a:cubicBezTo>
                        <a:pt x="29" y="13"/>
                        <a:pt x="31" y="11"/>
                        <a:pt x="30" y="1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2" name="Freeform 581">
                  <a:extLst>
                    <a:ext uri="{FF2B5EF4-FFF2-40B4-BE49-F238E27FC236}">
                      <a16:creationId xmlns:a16="http://schemas.microsoft.com/office/drawing/2014/main" id="{375E831E-1172-DA46-88FB-024D8E1B6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9589" y="2930426"/>
                  <a:ext cx="80154" cy="22128"/>
                </a:xfrm>
                <a:custGeom>
                  <a:avLst/>
                  <a:gdLst>
                    <a:gd name="T0" fmla="*/ 6 w 8"/>
                    <a:gd name="T1" fmla="*/ 2 h 2"/>
                    <a:gd name="T2" fmla="*/ 3 w 8"/>
                    <a:gd name="T3" fmla="*/ 0 h 2"/>
                    <a:gd name="T4" fmla="*/ 6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6" y="2"/>
                      </a:moveTo>
                      <a:cubicBezTo>
                        <a:pt x="4" y="2"/>
                        <a:pt x="0" y="1"/>
                        <a:pt x="3" y="0"/>
                      </a:cubicBezTo>
                      <a:cubicBezTo>
                        <a:pt x="5" y="0"/>
                        <a:pt x="8" y="2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3" name="Freeform 582">
                  <a:extLst>
                    <a:ext uri="{FF2B5EF4-FFF2-40B4-BE49-F238E27FC236}">
                      <a16:creationId xmlns:a16="http://schemas.microsoft.com/office/drawing/2014/main" id="{D091AB1F-A558-554E-A0DD-57FB3A3B9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79289" y="2779230"/>
                  <a:ext cx="216069" cy="106947"/>
                </a:xfrm>
                <a:custGeom>
                  <a:avLst/>
                  <a:gdLst>
                    <a:gd name="T0" fmla="*/ 7 w 21"/>
                    <a:gd name="T1" fmla="*/ 9 h 10"/>
                    <a:gd name="T2" fmla="*/ 2 w 21"/>
                    <a:gd name="T3" fmla="*/ 4 h 10"/>
                    <a:gd name="T4" fmla="*/ 9 w 21"/>
                    <a:gd name="T5" fmla="*/ 2 h 10"/>
                    <a:gd name="T6" fmla="*/ 17 w 21"/>
                    <a:gd name="T7" fmla="*/ 0 h 10"/>
                    <a:gd name="T8" fmla="*/ 19 w 21"/>
                    <a:gd name="T9" fmla="*/ 2 h 10"/>
                    <a:gd name="T10" fmla="*/ 14 w 21"/>
                    <a:gd name="T11" fmla="*/ 4 h 10"/>
                    <a:gd name="T12" fmla="*/ 15 w 21"/>
                    <a:gd name="T13" fmla="*/ 7 h 10"/>
                    <a:gd name="T14" fmla="*/ 7 w 21"/>
                    <a:gd name="T15" fmla="*/ 9 h 10"/>
                    <a:gd name="T16" fmla="*/ 7 w 21"/>
                    <a:gd name="T17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" h="10">
                      <a:moveTo>
                        <a:pt x="7" y="9"/>
                      </a:moveTo>
                      <a:cubicBezTo>
                        <a:pt x="6" y="9"/>
                        <a:pt x="0" y="6"/>
                        <a:pt x="2" y="4"/>
                      </a:cubicBezTo>
                      <a:cubicBezTo>
                        <a:pt x="4" y="2"/>
                        <a:pt x="7" y="2"/>
                        <a:pt x="9" y="2"/>
                      </a:cubicBezTo>
                      <a:cubicBezTo>
                        <a:pt x="12" y="1"/>
                        <a:pt x="15" y="0"/>
                        <a:pt x="17" y="0"/>
                      </a:cubicBezTo>
                      <a:cubicBezTo>
                        <a:pt x="18" y="0"/>
                        <a:pt x="21" y="1"/>
                        <a:pt x="19" y="2"/>
                      </a:cubicBezTo>
                      <a:cubicBezTo>
                        <a:pt x="18" y="3"/>
                        <a:pt x="15" y="2"/>
                        <a:pt x="14" y="4"/>
                      </a:cubicBezTo>
                      <a:cubicBezTo>
                        <a:pt x="14" y="4"/>
                        <a:pt x="19" y="6"/>
                        <a:pt x="15" y="7"/>
                      </a:cubicBezTo>
                      <a:cubicBezTo>
                        <a:pt x="13" y="8"/>
                        <a:pt x="10" y="10"/>
                        <a:pt x="7" y="9"/>
                      </a:cubicBezTo>
                      <a:cubicBezTo>
                        <a:pt x="5" y="9"/>
                        <a:pt x="9" y="10"/>
                        <a:pt x="7" y="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4" name="Freeform 583">
                  <a:extLst>
                    <a:ext uri="{FF2B5EF4-FFF2-40B4-BE49-F238E27FC236}">
                      <a16:creationId xmlns:a16="http://schemas.microsoft.com/office/drawing/2014/main" id="{115BF120-830E-9E4D-90B6-BAFD579177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8678" y="2801354"/>
                  <a:ext cx="80154" cy="44255"/>
                </a:xfrm>
                <a:custGeom>
                  <a:avLst/>
                  <a:gdLst>
                    <a:gd name="T0" fmla="*/ 6 w 8"/>
                    <a:gd name="T1" fmla="*/ 4 h 4"/>
                    <a:gd name="T2" fmla="*/ 3 w 8"/>
                    <a:gd name="T3" fmla="*/ 0 h 4"/>
                    <a:gd name="T4" fmla="*/ 6 w 8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6" y="4"/>
                      </a:moveTo>
                      <a:cubicBezTo>
                        <a:pt x="4" y="4"/>
                        <a:pt x="0" y="0"/>
                        <a:pt x="3" y="0"/>
                      </a:cubicBezTo>
                      <a:cubicBezTo>
                        <a:pt x="6" y="0"/>
                        <a:pt x="8" y="3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5" name="Freeform 584">
                  <a:extLst>
                    <a:ext uri="{FF2B5EF4-FFF2-40B4-BE49-F238E27FC236}">
                      <a16:creationId xmlns:a16="http://schemas.microsoft.com/office/drawing/2014/main" id="{ECFB2253-1503-BD4F-8C52-FCC8D5DE4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00199" y="2701782"/>
                  <a:ext cx="216069" cy="77445"/>
                </a:xfrm>
                <a:custGeom>
                  <a:avLst/>
                  <a:gdLst>
                    <a:gd name="T0" fmla="*/ 1 w 21"/>
                    <a:gd name="T1" fmla="*/ 5 h 7"/>
                    <a:gd name="T2" fmla="*/ 4 w 21"/>
                    <a:gd name="T3" fmla="*/ 4 h 7"/>
                    <a:gd name="T4" fmla="*/ 9 w 21"/>
                    <a:gd name="T5" fmla="*/ 1 h 7"/>
                    <a:gd name="T6" fmla="*/ 18 w 21"/>
                    <a:gd name="T7" fmla="*/ 3 h 7"/>
                    <a:gd name="T8" fmla="*/ 11 w 21"/>
                    <a:gd name="T9" fmla="*/ 6 h 7"/>
                    <a:gd name="T10" fmla="*/ 6 w 21"/>
                    <a:gd name="T11" fmla="*/ 6 h 7"/>
                    <a:gd name="T12" fmla="*/ 1 w 21"/>
                    <a:gd name="T13" fmla="*/ 5 h 7"/>
                    <a:gd name="T14" fmla="*/ 1 w 21"/>
                    <a:gd name="T1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7">
                      <a:moveTo>
                        <a:pt x="1" y="5"/>
                      </a:moveTo>
                      <a:cubicBezTo>
                        <a:pt x="0" y="5"/>
                        <a:pt x="3" y="4"/>
                        <a:pt x="4" y="4"/>
                      </a:cubicBezTo>
                      <a:cubicBezTo>
                        <a:pt x="6" y="3"/>
                        <a:pt x="7" y="2"/>
                        <a:pt x="9" y="1"/>
                      </a:cubicBezTo>
                      <a:cubicBezTo>
                        <a:pt x="12" y="0"/>
                        <a:pt x="15" y="1"/>
                        <a:pt x="18" y="3"/>
                      </a:cubicBezTo>
                      <a:cubicBezTo>
                        <a:pt x="21" y="6"/>
                        <a:pt x="12" y="6"/>
                        <a:pt x="11" y="6"/>
                      </a:cubicBezTo>
                      <a:cubicBezTo>
                        <a:pt x="9" y="6"/>
                        <a:pt x="8" y="7"/>
                        <a:pt x="6" y="6"/>
                      </a:cubicBezTo>
                      <a:cubicBezTo>
                        <a:pt x="4" y="5"/>
                        <a:pt x="2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6" name="Freeform 585">
                  <a:extLst>
                    <a:ext uri="{FF2B5EF4-FFF2-40B4-BE49-F238E27FC236}">
                      <a16:creationId xmlns:a16="http://schemas.microsoft.com/office/drawing/2014/main" id="{A6F94CF0-A9EE-DC43-9C62-4EC73822DF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2942" y="2930426"/>
                  <a:ext cx="285766" cy="206523"/>
                </a:xfrm>
                <a:custGeom>
                  <a:avLst/>
                  <a:gdLst>
                    <a:gd name="T0" fmla="*/ 22 w 28"/>
                    <a:gd name="T1" fmla="*/ 19 h 19"/>
                    <a:gd name="T2" fmla="*/ 15 w 28"/>
                    <a:gd name="T3" fmla="*/ 19 h 19"/>
                    <a:gd name="T4" fmla="*/ 15 w 28"/>
                    <a:gd name="T5" fmla="*/ 17 h 19"/>
                    <a:gd name="T6" fmla="*/ 12 w 28"/>
                    <a:gd name="T7" fmla="*/ 15 h 19"/>
                    <a:gd name="T8" fmla="*/ 17 w 28"/>
                    <a:gd name="T9" fmla="*/ 13 h 19"/>
                    <a:gd name="T10" fmla="*/ 16 w 28"/>
                    <a:gd name="T11" fmla="*/ 12 h 19"/>
                    <a:gd name="T12" fmla="*/ 9 w 28"/>
                    <a:gd name="T13" fmla="*/ 13 h 19"/>
                    <a:gd name="T14" fmla="*/ 2 w 28"/>
                    <a:gd name="T15" fmla="*/ 13 h 19"/>
                    <a:gd name="T16" fmla="*/ 1 w 28"/>
                    <a:gd name="T17" fmla="*/ 12 h 19"/>
                    <a:gd name="T18" fmla="*/ 7 w 28"/>
                    <a:gd name="T19" fmla="*/ 10 h 19"/>
                    <a:gd name="T20" fmla="*/ 4 w 28"/>
                    <a:gd name="T21" fmla="*/ 8 h 19"/>
                    <a:gd name="T22" fmla="*/ 7 w 28"/>
                    <a:gd name="T23" fmla="*/ 6 h 19"/>
                    <a:gd name="T24" fmla="*/ 3 w 28"/>
                    <a:gd name="T25" fmla="*/ 6 h 19"/>
                    <a:gd name="T26" fmla="*/ 7 w 28"/>
                    <a:gd name="T27" fmla="*/ 4 h 19"/>
                    <a:gd name="T28" fmla="*/ 13 w 28"/>
                    <a:gd name="T29" fmla="*/ 8 h 19"/>
                    <a:gd name="T30" fmla="*/ 16 w 28"/>
                    <a:gd name="T31" fmla="*/ 9 h 19"/>
                    <a:gd name="T32" fmla="*/ 13 w 28"/>
                    <a:gd name="T33" fmla="*/ 7 h 19"/>
                    <a:gd name="T34" fmla="*/ 14 w 28"/>
                    <a:gd name="T35" fmla="*/ 5 h 19"/>
                    <a:gd name="T36" fmla="*/ 11 w 28"/>
                    <a:gd name="T37" fmla="*/ 4 h 19"/>
                    <a:gd name="T38" fmla="*/ 11 w 28"/>
                    <a:gd name="T39" fmla="*/ 2 h 19"/>
                    <a:gd name="T40" fmla="*/ 7 w 28"/>
                    <a:gd name="T41" fmla="*/ 3 h 19"/>
                    <a:gd name="T42" fmla="*/ 13 w 28"/>
                    <a:gd name="T43" fmla="*/ 1 h 19"/>
                    <a:gd name="T44" fmla="*/ 12 w 28"/>
                    <a:gd name="T45" fmla="*/ 2 h 19"/>
                    <a:gd name="T46" fmla="*/ 15 w 28"/>
                    <a:gd name="T47" fmla="*/ 3 h 19"/>
                    <a:gd name="T48" fmla="*/ 21 w 28"/>
                    <a:gd name="T49" fmla="*/ 2 h 19"/>
                    <a:gd name="T50" fmla="*/ 26 w 28"/>
                    <a:gd name="T51" fmla="*/ 8 h 19"/>
                    <a:gd name="T52" fmla="*/ 27 w 28"/>
                    <a:gd name="T53" fmla="*/ 12 h 19"/>
                    <a:gd name="T54" fmla="*/ 26 w 28"/>
                    <a:gd name="T55" fmla="*/ 14 h 19"/>
                    <a:gd name="T56" fmla="*/ 26 w 28"/>
                    <a:gd name="T57" fmla="*/ 17 h 19"/>
                    <a:gd name="T58" fmla="*/ 22 w 28"/>
                    <a:gd name="T5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" h="19">
                      <a:moveTo>
                        <a:pt x="22" y="19"/>
                      </a:moveTo>
                      <a:cubicBezTo>
                        <a:pt x="20" y="19"/>
                        <a:pt x="17" y="19"/>
                        <a:pt x="15" y="19"/>
                      </a:cubicBezTo>
                      <a:cubicBezTo>
                        <a:pt x="12" y="19"/>
                        <a:pt x="15" y="18"/>
                        <a:pt x="15" y="17"/>
                      </a:cubicBezTo>
                      <a:cubicBezTo>
                        <a:pt x="16" y="16"/>
                        <a:pt x="11" y="16"/>
                        <a:pt x="12" y="15"/>
                      </a:cubicBezTo>
                      <a:cubicBezTo>
                        <a:pt x="13" y="14"/>
                        <a:pt x="15" y="13"/>
                        <a:pt x="17" y="13"/>
                      </a:cubicBezTo>
                      <a:cubicBezTo>
                        <a:pt x="18" y="12"/>
                        <a:pt x="17" y="12"/>
                        <a:pt x="16" y="12"/>
                      </a:cubicBezTo>
                      <a:cubicBezTo>
                        <a:pt x="14" y="11"/>
                        <a:pt x="12" y="12"/>
                        <a:pt x="9" y="13"/>
                      </a:cubicBezTo>
                      <a:cubicBezTo>
                        <a:pt x="7" y="13"/>
                        <a:pt x="5" y="13"/>
                        <a:pt x="2" y="13"/>
                      </a:cubicBezTo>
                      <a:cubicBezTo>
                        <a:pt x="2" y="14"/>
                        <a:pt x="0" y="14"/>
                        <a:pt x="1" y="12"/>
                      </a:cubicBezTo>
                      <a:cubicBezTo>
                        <a:pt x="3" y="10"/>
                        <a:pt x="5" y="11"/>
                        <a:pt x="7" y="10"/>
                      </a:cubicBezTo>
                      <a:cubicBezTo>
                        <a:pt x="11" y="9"/>
                        <a:pt x="4" y="9"/>
                        <a:pt x="4" y="8"/>
                      </a:cubicBezTo>
                      <a:cubicBezTo>
                        <a:pt x="3" y="8"/>
                        <a:pt x="7" y="6"/>
                        <a:pt x="7" y="6"/>
                      </a:cubicBezTo>
                      <a:cubicBezTo>
                        <a:pt x="7" y="6"/>
                        <a:pt x="4" y="6"/>
                        <a:pt x="3" y="6"/>
                      </a:cubicBezTo>
                      <a:cubicBezTo>
                        <a:pt x="3" y="5"/>
                        <a:pt x="6" y="4"/>
                        <a:pt x="7" y="4"/>
                      </a:cubicBezTo>
                      <a:cubicBezTo>
                        <a:pt x="9" y="4"/>
                        <a:pt x="11" y="7"/>
                        <a:pt x="13" y="8"/>
                      </a:cubicBezTo>
                      <a:cubicBezTo>
                        <a:pt x="14" y="8"/>
                        <a:pt x="15" y="10"/>
                        <a:pt x="16" y="9"/>
                      </a:cubicBezTo>
                      <a:cubicBezTo>
                        <a:pt x="19" y="7"/>
                        <a:pt x="13" y="7"/>
                        <a:pt x="13" y="7"/>
                      </a:cubicBezTo>
                      <a:cubicBezTo>
                        <a:pt x="14" y="7"/>
                        <a:pt x="18" y="6"/>
                        <a:pt x="14" y="5"/>
                      </a:cubicBezTo>
                      <a:cubicBezTo>
                        <a:pt x="13" y="5"/>
                        <a:pt x="12" y="5"/>
                        <a:pt x="11" y="4"/>
                      </a:cubicBezTo>
                      <a:cubicBezTo>
                        <a:pt x="9" y="3"/>
                        <a:pt x="11" y="3"/>
                        <a:pt x="11" y="2"/>
                      </a:cubicBezTo>
                      <a:cubicBezTo>
                        <a:pt x="10" y="2"/>
                        <a:pt x="7" y="3"/>
                        <a:pt x="7" y="3"/>
                      </a:cubicBezTo>
                      <a:cubicBezTo>
                        <a:pt x="6" y="2"/>
                        <a:pt x="13" y="1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11" y="3"/>
                        <a:pt x="14" y="3"/>
                        <a:pt x="15" y="3"/>
                      </a:cubicBezTo>
                      <a:cubicBezTo>
                        <a:pt x="18" y="4"/>
                        <a:pt x="19" y="4"/>
                        <a:pt x="21" y="2"/>
                      </a:cubicBezTo>
                      <a:cubicBezTo>
                        <a:pt x="24" y="0"/>
                        <a:pt x="27" y="6"/>
                        <a:pt x="26" y="8"/>
                      </a:cubicBezTo>
                      <a:cubicBezTo>
                        <a:pt x="26" y="10"/>
                        <a:pt x="26" y="11"/>
                        <a:pt x="27" y="12"/>
                      </a:cubicBezTo>
                      <a:cubicBezTo>
                        <a:pt x="28" y="14"/>
                        <a:pt x="28" y="15"/>
                        <a:pt x="26" y="14"/>
                      </a:cubicBezTo>
                      <a:cubicBezTo>
                        <a:pt x="24" y="12"/>
                        <a:pt x="25" y="16"/>
                        <a:pt x="26" y="17"/>
                      </a:cubicBezTo>
                      <a:cubicBezTo>
                        <a:pt x="27" y="18"/>
                        <a:pt x="23" y="19"/>
                        <a:pt x="22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7" name="Freeform 586">
                  <a:extLst>
                    <a:ext uri="{FF2B5EF4-FFF2-40B4-BE49-F238E27FC236}">
                      <a16:creationId xmlns:a16="http://schemas.microsoft.com/office/drawing/2014/main" id="{CE12814A-E79F-0142-8EFD-91F5425C3B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1579" y="3030002"/>
                  <a:ext cx="90610" cy="29502"/>
                </a:xfrm>
                <a:custGeom>
                  <a:avLst/>
                  <a:gdLst>
                    <a:gd name="T0" fmla="*/ 1 w 9"/>
                    <a:gd name="T1" fmla="*/ 3 h 3"/>
                    <a:gd name="T2" fmla="*/ 7 w 9"/>
                    <a:gd name="T3" fmla="*/ 0 h 3"/>
                    <a:gd name="T4" fmla="*/ 1 w 9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1" y="3"/>
                      </a:moveTo>
                      <a:cubicBezTo>
                        <a:pt x="4" y="2"/>
                        <a:pt x="9" y="0"/>
                        <a:pt x="7" y="0"/>
                      </a:cubicBezTo>
                      <a:cubicBezTo>
                        <a:pt x="4" y="0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8" name="Freeform 587">
                  <a:extLst>
                    <a:ext uri="{FF2B5EF4-FFF2-40B4-BE49-F238E27FC236}">
                      <a16:creationId xmlns:a16="http://schemas.microsoft.com/office/drawing/2014/main" id="{E67D9A7A-BCFA-FB47-ABD8-A81E77059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69" y="3018939"/>
                  <a:ext cx="83638" cy="22128"/>
                </a:xfrm>
                <a:custGeom>
                  <a:avLst/>
                  <a:gdLst>
                    <a:gd name="T0" fmla="*/ 1 w 8"/>
                    <a:gd name="T1" fmla="*/ 2 h 2"/>
                    <a:gd name="T2" fmla="*/ 6 w 8"/>
                    <a:gd name="T3" fmla="*/ 0 h 2"/>
                    <a:gd name="T4" fmla="*/ 1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1" y="2"/>
                      </a:moveTo>
                      <a:cubicBezTo>
                        <a:pt x="0" y="2"/>
                        <a:pt x="4" y="0"/>
                        <a:pt x="6" y="0"/>
                      </a:cubicBezTo>
                      <a:cubicBezTo>
                        <a:pt x="8" y="0"/>
                        <a:pt x="4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49" name="Freeform 588">
                  <a:extLst>
                    <a:ext uri="{FF2B5EF4-FFF2-40B4-BE49-F238E27FC236}">
                      <a16:creationId xmlns:a16="http://schemas.microsoft.com/office/drawing/2014/main" id="{E0141AE8-EADE-4B45-BF53-C50A20AA24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8849" y="2985746"/>
                  <a:ext cx="104549" cy="55320"/>
                </a:xfrm>
                <a:custGeom>
                  <a:avLst/>
                  <a:gdLst>
                    <a:gd name="T0" fmla="*/ 2 w 10"/>
                    <a:gd name="T1" fmla="*/ 3 h 5"/>
                    <a:gd name="T2" fmla="*/ 10 w 10"/>
                    <a:gd name="T3" fmla="*/ 1 h 5"/>
                    <a:gd name="T4" fmla="*/ 2 w 10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2" y="3"/>
                      </a:moveTo>
                      <a:cubicBezTo>
                        <a:pt x="0" y="2"/>
                        <a:pt x="10" y="0"/>
                        <a:pt x="10" y="1"/>
                      </a:cubicBezTo>
                      <a:cubicBezTo>
                        <a:pt x="10" y="2"/>
                        <a:pt x="6" y="5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0" name="Freeform 589">
                  <a:extLst>
                    <a:ext uri="{FF2B5EF4-FFF2-40B4-BE49-F238E27FC236}">
                      <a16:creationId xmlns:a16="http://schemas.microsoft.com/office/drawing/2014/main" id="{7E73FD6F-7832-EC41-A6A4-199579387B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39306" y="2941494"/>
                  <a:ext cx="73184" cy="55320"/>
                </a:xfrm>
                <a:custGeom>
                  <a:avLst/>
                  <a:gdLst>
                    <a:gd name="T0" fmla="*/ 1 w 7"/>
                    <a:gd name="T1" fmla="*/ 5 h 5"/>
                    <a:gd name="T2" fmla="*/ 0 w 7"/>
                    <a:gd name="T3" fmla="*/ 1 h 5"/>
                    <a:gd name="T4" fmla="*/ 4 w 7"/>
                    <a:gd name="T5" fmla="*/ 2 h 5"/>
                    <a:gd name="T6" fmla="*/ 7 w 7"/>
                    <a:gd name="T7" fmla="*/ 4 h 5"/>
                    <a:gd name="T8" fmla="*/ 1 w 7"/>
                    <a:gd name="T9" fmla="*/ 5 h 5"/>
                    <a:gd name="T10" fmla="*/ 1 w 7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5">
                      <a:moveTo>
                        <a:pt x="1" y="5"/>
                      </a:moveTo>
                      <a:cubicBezTo>
                        <a:pt x="0" y="4"/>
                        <a:pt x="0" y="2"/>
                        <a:pt x="0" y="1"/>
                      </a:cubicBezTo>
                      <a:cubicBezTo>
                        <a:pt x="1" y="0"/>
                        <a:pt x="3" y="1"/>
                        <a:pt x="4" y="2"/>
                      </a:cubicBezTo>
                      <a:cubicBezTo>
                        <a:pt x="4" y="2"/>
                        <a:pt x="7" y="3"/>
                        <a:pt x="7" y="4"/>
                      </a:cubicBezTo>
                      <a:cubicBezTo>
                        <a:pt x="7" y="4"/>
                        <a:pt x="2" y="5"/>
                        <a:pt x="1" y="5"/>
                      </a:cubicBezTo>
                      <a:cubicBezTo>
                        <a:pt x="0" y="4"/>
                        <a:pt x="4" y="5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1" name="Freeform 590">
                  <a:extLst>
                    <a:ext uri="{FF2B5EF4-FFF2-40B4-BE49-F238E27FC236}">
                      <a16:creationId xmlns:a16="http://schemas.microsoft.com/office/drawing/2014/main" id="{4C428A8C-87B4-2344-B5E5-68850B69E0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8241" y="2812416"/>
                  <a:ext cx="121974" cy="95888"/>
                </a:xfrm>
                <a:custGeom>
                  <a:avLst/>
                  <a:gdLst>
                    <a:gd name="T0" fmla="*/ 8 w 12"/>
                    <a:gd name="T1" fmla="*/ 8 h 9"/>
                    <a:gd name="T2" fmla="*/ 3 w 12"/>
                    <a:gd name="T3" fmla="*/ 1 h 9"/>
                    <a:gd name="T4" fmla="*/ 8 w 12"/>
                    <a:gd name="T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8" y="8"/>
                      </a:moveTo>
                      <a:cubicBezTo>
                        <a:pt x="6" y="9"/>
                        <a:pt x="0" y="0"/>
                        <a:pt x="3" y="1"/>
                      </a:cubicBezTo>
                      <a:cubicBezTo>
                        <a:pt x="6" y="3"/>
                        <a:pt x="12" y="8"/>
                        <a:pt x="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2" name="Freeform 591">
                  <a:extLst>
                    <a:ext uri="{FF2B5EF4-FFF2-40B4-BE49-F238E27FC236}">
                      <a16:creationId xmlns:a16="http://schemas.microsoft.com/office/drawing/2014/main" id="{138D3476-2E62-2642-ACF1-4F1331988C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3399" y="2801354"/>
                  <a:ext cx="90610" cy="33190"/>
                </a:xfrm>
                <a:custGeom>
                  <a:avLst/>
                  <a:gdLst>
                    <a:gd name="T0" fmla="*/ 2 w 9"/>
                    <a:gd name="T1" fmla="*/ 1 h 3"/>
                    <a:gd name="T2" fmla="*/ 8 w 9"/>
                    <a:gd name="T3" fmla="*/ 2 h 3"/>
                    <a:gd name="T4" fmla="*/ 2 w 9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2" y="1"/>
                      </a:moveTo>
                      <a:cubicBezTo>
                        <a:pt x="5" y="0"/>
                        <a:pt x="9" y="2"/>
                        <a:pt x="8" y="2"/>
                      </a:cubicBezTo>
                      <a:cubicBezTo>
                        <a:pt x="3" y="3"/>
                        <a:pt x="0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3" name="Freeform 592">
                  <a:extLst>
                    <a:ext uri="{FF2B5EF4-FFF2-40B4-BE49-F238E27FC236}">
                      <a16:creationId xmlns:a16="http://schemas.microsoft.com/office/drawing/2014/main" id="{43109C6C-39BA-DE46-BF4C-5B66D3299E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149" y="2628024"/>
                  <a:ext cx="365922" cy="206523"/>
                </a:xfrm>
                <a:custGeom>
                  <a:avLst/>
                  <a:gdLst>
                    <a:gd name="T0" fmla="*/ 28 w 36"/>
                    <a:gd name="T1" fmla="*/ 17 h 19"/>
                    <a:gd name="T2" fmla="*/ 27 w 36"/>
                    <a:gd name="T3" fmla="*/ 15 h 19"/>
                    <a:gd name="T4" fmla="*/ 22 w 36"/>
                    <a:gd name="T5" fmla="*/ 13 h 19"/>
                    <a:gd name="T6" fmla="*/ 14 w 36"/>
                    <a:gd name="T7" fmla="*/ 14 h 19"/>
                    <a:gd name="T8" fmla="*/ 18 w 36"/>
                    <a:gd name="T9" fmla="*/ 12 h 19"/>
                    <a:gd name="T10" fmla="*/ 8 w 36"/>
                    <a:gd name="T11" fmla="*/ 12 h 19"/>
                    <a:gd name="T12" fmla="*/ 13 w 36"/>
                    <a:gd name="T13" fmla="*/ 10 h 19"/>
                    <a:gd name="T14" fmla="*/ 12 w 36"/>
                    <a:gd name="T15" fmla="*/ 9 h 19"/>
                    <a:gd name="T16" fmla="*/ 13 w 36"/>
                    <a:gd name="T17" fmla="*/ 8 h 19"/>
                    <a:gd name="T18" fmla="*/ 11 w 36"/>
                    <a:gd name="T19" fmla="*/ 8 h 19"/>
                    <a:gd name="T20" fmla="*/ 10 w 36"/>
                    <a:gd name="T21" fmla="*/ 6 h 19"/>
                    <a:gd name="T22" fmla="*/ 6 w 36"/>
                    <a:gd name="T23" fmla="*/ 6 h 19"/>
                    <a:gd name="T24" fmla="*/ 3 w 36"/>
                    <a:gd name="T25" fmla="*/ 5 h 19"/>
                    <a:gd name="T26" fmla="*/ 9 w 36"/>
                    <a:gd name="T27" fmla="*/ 2 h 19"/>
                    <a:gd name="T28" fmla="*/ 16 w 36"/>
                    <a:gd name="T29" fmla="*/ 1 h 19"/>
                    <a:gd name="T30" fmla="*/ 18 w 36"/>
                    <a:gd name="T31" fmla="*/ 5 h 19"/>
                    <a:gd name="T32" fmla="*/ 22 w 36"/>
                    <a:gd name="T33" fmla="*/ 4 h 19"/>
                    <a:gd name="T34" fmla="*/ 25 w 36"/>
                    <a:gd name="T35" fmla="*/ 7 h 19"/>
                    <a:gd name="T36" fmla="*/ 30 w 36"/>
                    <a:gd name="T37" fmla="*/ 7 h 19"/>
                    <a:gd name="T38" fmla="*/ 33 w 36"/>
                    <a:gd name="T39" fmla="*/ 12 h 19"/>
                    <a:gd name="T40" fmla="*/ 34 w 36"/>
                    <a:gd name="T41" fmla="*/ 16 h 19"/>
                    <a:gd name="T42" fmla="*/ 28 w 36"/>
                    <a:gd name="T43" fmla="*/ 17 h 19"/>
                    <a:gd name="T44" fmla="*/ 28 w 36"/>
                    <a:gd name="T45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6" h="19">
                      <a:moveTo>
                        <a:pt x="28" y="17"/>
                      </a:moveTo>
                      <a:cubicBezTo>
                        <a:pt x="27" y="17"/>
                        <a:pt x="27" y="16"/>
                        <a:pt x="27" y="15"/>
                      </a:cubicBezTo>
                      <a:cubicBezTo>
                        <a:pt x="26" y="14"/>
                        <a:pt x="23" y="13"/>
                        <a:pt x="22" y="13"/>
                      </a:cubicBezTo>
                      <a:cubicBezTo>
                        <a:pt x="21" y="13"/>
                        <a:pt x="14" y="15"/>
                        <a:pt x="14" y="14"/>
                      </a:cubicBezTo>
                      <a:cubicBezTo>
                        <a:pt x="14" y="14"/>
                        <a:pt x="18" y="12"/>
                        <a:pt x="18" y="12"/>
                      </a:cubicBezTo>
                      <a:cubicBezTo>
                        <a:pt x="15" y="11"/>
                        <a:pt x="11" y="14"/>
                        <a:pt x="8" y="12"/>
                      </a:cubicBezTo>
                      <a:cubicBezTo>
                        <a:pt x="2" y="9"/>
                        <a:pt x="13" y="10"/>
                        <a:pt x="13" y="10"/>
                      </a:cubicBezTo>
                      <a:cubicBezTo>
                        <a:pt x="13" y="10"/>
                        <a:pt x="12" y="9"/>
                        <a:pt x="12" y="9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4" y="7"/>
                        <a:pt x="11" y="8"/>
                        <a:pt x="11" y="8"/>
                      </a:cubicBezTo>
                      <a:cubicBezTo>
                        <a:pt x="10" y="7"/>
                        <a:pt x="12" y="6"/>
                        <a:pt x="10" y="6"/>
                      </a:cubicBezTo>
                      <a:cubicBezTo>
                        <a:pt x="9" y="6"/>
                        <a:pt x="7" y="7"/>
                        <a:pt x="6" y="6"/>
                      </a:cubicBezTo>
                      <a:cubicBezTo>
                        <a:pt x="6" y="5"/>
                        <a:pt x="4" y="6"/>
                        <a:pt x="3" y="5"/>
                      </a:cubicBezTo>
                      <a:cubicBezTo>
                        <a:pt x="0" y="0"/>
                        <a:pt x="7" y="2"/>
                        <a:pt x="9" y="2"/>
                      </a:cubicBezTo>
                      <a:cubicBezTo>
                        <a:pt x="11" y="1"/>
                        <a:pt x="14" y="0"/>
                        <a:pt x="16" y="1"/>
                      </a:cubicBezTo>
                      <a:cubicBezTo>
                        <a:pt x="19" y="2"/>
                        <a:pt x="14" y="7"/>
                        <a:pt x="18" y="5"/>
                      </a:cubicBezTo>
                      <a:cubicBezTo>
                        <a:pt x="19" y="5"/>
                        <a:pt x="21" y="3"/>
                        <a:pt x="22" y="4"/>
                      </a:cubicBezTo>
                      <a:cubicBezTo>
                        <a:pt x="23" y="5"/>
                        <a:pt x="24" y="7"/>
                        <a:pt x="25" y="7"/>
                      </a:cubicBezTo>
                      <a:cubicBezTo>
                        <a:pt x="26" y="7"/>
                        <a:pt x="29" y="6"/>
                        <a:pt x="30" y="7"/>
                      </a:cubicBezTo>
                      <a:cubicBezTo>
                        <a:pt x="32" y="8"/>
                        <a:pt x="32" y="11"/>
                        <a:pt x="33" y="12"/>
                      </a:cubicBezTo>
                      <a:cubicBezTo>
                        <a:pt x="34" y="14"/>
                        <a:pt x="36" y="15"/>
                        <a:pt x="34" y="16"/>
                      </a:cubicBezTo>
                      <a:cubicBezTo>
                        <a:pt x="33" y="18"/>
                        <a:pt x="30" y="18"/>
                        <a:pt x="28" y="17"/>
                      </a:cubicBezTo>
                      <a:cubicBezTo>
                        <a:pt x="27" y="16"/>
                        <a:pt x="31" y="19"/>
                        <a:pt x="28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4" name="Freeform 593">
                  <a:extLst>
                    <a:ext uri="{FF2B5EF4-FFF2-40B4-BE49-F238E27FC236}">
                      <a16:creationId xmlns:a16="http://schemas.microsoft.com/office/drawing/2014/main" id="{22F4CF81-52BA-0941-8B24-99546B1298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4916" y="2528452"/>
                  <a:ext cx="111517" cy="55320"/>
                </a:xfrm>
                <a:custGeom>
                  <a:avLst/>
                  <a:gdLst>
                    <a:gd name="T0" fmla="*/ 8 w 11"/>
                    <a:gd name="T1" fmla="*/ 5 h 5"/>
                    <a:gd name="T2" fmla="*/ 4 w 11"/>
                    <a:gd name="T3" fmla="*/ 4 h 5"/>
                    <a:gd name="T4" fmla="*/ 2 w 11"/>
                    <a:gd name="T5" fmla="*/ 3 h 5"/>
                    <a:gd name="T6" fmla="*/ 7 w 11"/>
                    <a:gd name="T7" fmla="*/ 2 h 5"/>
                    <a:gd name="T8" fmla="*/ 8 w 11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8" y="5"/>
                      </a:moveTo>
                      <a:cubicBezTo>
                        <a:pt x="6" y="5"/>
                        <a:pt x="6" y="4"/>
                        <a:pt x="4" y="4"/>
                      </a:cubicBezTo>
                      <a:cubicBezTo>
                        <a:pt x="4" y="4"/>
                        <a:pt x="0" y="4"/>
                        <a:pt x="2" y="3"/>
                      </a:cubicBezTo>
                      <a:cubicBezTo>
                        <a:pt x="3" y="1"/>
                        <a:pt x="6" y="0"/>
                        <a:pt x="7" y="2"/>
                      </a:cubicBezTo>
                      <a:cubicBezTo>
                        <a:pt x="9" y="3"/>
                        <a:pt x="11" y="5"/>
                        <a:pt x="8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5" name="Freeform 594">
                  <a:extLst>
                    <a:ext uri="{FF2B5EF4-FFF2-40B4-BE49-F238E27FC236}">
                      <a16:creationId xmlns:a16="http://schemas.microsoft.com/office/drawing/2014/main" id="{13F58B3E-3830-E845-BB1B-1F1470988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5526" y="2701782"/>
                  <a:ext cx="205612" cy="121701"/>
                </a:xfrm>
                <a:custGeom>
                  <a:avLst/>
                  <a:gdLst>
                    <a:gd name="T0" fmla="*/ 8 w 20"/>
                    <a:gd name="T1" fmla="*/ 7 h 11"/>
                    <a:gd name="T2" fmla="*/ 3 w 20"/>
                    <a:gd name="T3" fmla="*/ 5 h 11"/>
                    <a:gd name="T4" fmla="*/ 4 w 20"/>
                    <a:gd name="T5" fmla="*/ 3 h 11"/>
                    <a:gd name="T6" fmla="*/ 1 w 20"/>
                    <a:gd name="T7" fmla="*/ 1 h 11"/>
                    <a:gd name="T8" fmla="*/ 6 w 20"/>
                    <a:gd name="T9" fmla="*/ 1 h 11"/>
                    <a:gd name="T10" fmla="*/ 12 w 20"/>
                    <a:gd name="T11" fmla="*/ 3 h 11"/>
                    <a:gd name="T12" fmla="*/ 16 w 20"/>
                    <a:gd name="T13" fmla="*/ 3 h 11"/>
                    <a:gd name="T14" fmla="*/ 19 w 20"/>
                    <a:gd name="T15" fmla="*/ 4 h 11"/>
                    <a:gd name="T16" fmla="*/ 18 w 20"/>
                    <a:gd name="T17" fmla="*/ 8 h 11"/>
                    <a:gd name="T18" fmla="*/ 15 w 20"/>
                    <a:gd name="T19" fmla="*/ 10 h 11"/>
                    <a:gd name="T20" fmla="*/ 9 w 20"/>
                    <a:gd name="T21" fmla="*/ 11 h 11"/>
                    <a:gd name="T22" fmla="*/ 4 w 20"/>
                    <a:gd name="T23" fmla="*/ 8 h 11"/>
                    <a:gd name="T24" fmla="*/ 8 w 20"/>
                    <a:gd name="T25" fmla="*/ 7 h 11"/>
                    <a:gd name="T26" fmla="*/ 8 w 20"/>
                    <a:gd name="T27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" h="11">
                      <a:moveTo>
                        <a:pt x="8" y="7"/>
                      </a:moveTo>
                      <a:cubicBezTo>
                        <a:pt x="6" y="7"/>
                        <a:pt x="4" y="6"/>
                        <a:pt x="3" y="5"/>
                      </a:cubicBezTo>
                      <a:cubicBezTo>
                        <a:pt x="0" y="4"/>
                        <a:pt x="4" y="3"/>
                        <a:pt x="4" y="3"/>
                      </a:cubicBezTo>
                      <a:cubicBezTo>
                        <a:pt x="4" y="2"/>
                        <a:pt x="2" y="1"/>
                        <a:pt x="1" y="1"/>
                      </a:cubicBezTo>
                      <a:cubicBezTo>
                        <a:pt x="1" y="0"/>
                        <a:pt x="6" y="1"/>
                        <a:pt x="6" y="1"/>
                      </a:cubicBezTo>
                      <a:cubicBezTo>
                        <a:pt x="8" y="1"/>
                        <a:pt x="10" y="2"/>
                        <a:pt x="12" y="3"/>
                      </a:cubicBezTo>
                      <a:cubicBezTo>
                        <a:pt x="14" y="3"/>
                        <a:pt x="15" y="3"/>
                        <a:pt x="16" y="3"/>
                      </a:cubicBezTo>
                      <a:cubicBezTo>
                        <a:pt x="17" y="3"/>
                        <a:pt x="20" y="4"/>
                        <a:pt x="19" y="4"/>
                      </a:cubicBezTo>
                      <a:cubicBezTo>
                        <a:pt x="17" y="6"/>
                        <a:pt x="16" y="5"/>
                        <a:pt x="18" y="8"/>
                      </a:cubicBezTo>
                      <a:cubicBezTo>
                        <a:pt x="19" y="9"/>
                        <a:pt x="16" y="9"/>
                        <a:pt x="15" y="10"/>
                      </a:cubicBezTo>
                      <a:cubicBezTo>
                        <a:pt x="13" y="10"/>
                        <a:pt x="11" y="11"/>
                        <a:pt x="9" y="11"/>
                      </a:cubicBezTo>
                      <a:cubicBezTo>
                        <a:pt x="8" y="10"/>
                        <a:pt x="4" y="9"/>
                        <a:pt x="4" y="8"/>
                      </a:cubicBezTo>
                      <a:cubicBezTo>
                        <a:pt x="4" y="8"/>
                        <a:pt x="10" y="7"/>
                        <a:pt x="8" y="7"/>
                      </a:cubicBezTo>
                      <a:cubicBezTo>
                        <a:pt x="5" y="6"/>
                        <a:pt x="10" y="7"/>
                        <a:pt x="8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6" name="Freeform 595">
                  <a:extLst>
                    <a:ext uri="{FF2B5EF4-FFF2-40B4-BE49-F238E27FC236}">
                      <a16:creationId xmlns:a16="http://schemas.microsoft.com/office/drawing/2014/main" id="{FF0CDC86-DA7D-3142-97BB-438F40CDC2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50531" y="2812416"/>
                  <a:ext cx="181217" cy="55320"/>
                </a:xfrm>
                <a:custGeom>
                  <a:avLst/>
                  <a:gdLst>
                    <a:gd name="T0" fmla="*/ 14 w 18"/>
                    <a:gd name="T1" fmla="*/ 5 h 5"/>
                    <a:gd name="T2" fmla="*/ 16 w 18"/>
                    <a:gd name="T3" fmla="*/ 2 h 5"/>
                    <a:gd name="T4" fmla="*/ 13 w 18"/>
                    <a:gd name="T5" fmla="*/ 1 h 5"/>
                    <a:gd name="T6" fmla="*/ 3 w 18"/>
                    <a:gd name="T7" fmla="*/ 1 h 5"/>
                    <a:gd name="T8" fmla="*/ 4 w 18"/>
                    <a:gd name="T9" fmla="*/ 4 h 5"/>
                    <a:gd name="T10" fmla="*/ 14 w 18"/>
                    <a:gd name="T11" fmla="*/ 5 h 5"/>
                    <a:gd name="T12" fmla="*/ 14 w 18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5">
                      <a:moveTo>
                        <a:pt x="14" y="5"/>
                      </a:moveTo>
                      <a:cubicBezTo>
                        <a:pt x="14" y="4"/>
                        <a:pt x="18" y="2"/>
                        <a:pt x="16" y="2"/>
                      </a:cubicBezTo>
                      <a:cubicBezTo>
                        <a:pt x="15" y="1"/>
                        <a:pt x="14" y="1"/>
                        <a:pt x="13" y="1"/>
                      </a:cubicBezTo>
                      <a:cubicBezTo>
                        <a:pt x="10" y="1"/>
                        <a:pt x="6" y="0"/>
                        <a:pt x="3" y="1"/>
                      </a:cubicBezTo>
                      <a:cubicBezTo>
                        <a:pt x="0" y="1"/>
                        <a:pt x="1" y="4"/>
                        <a:pt x="4" y="4"/>
                      </a:cubicBezTo>
                      <a:cubicBezTo>
                        <a:pt x="7" y="4"/>
                        <a:pt x="11" y="5"/>
                        <a:pt x="14" y="5"/>
                      </a:cubicBezTo>
                      <a:cubicBezTo>
                        <a:pt x="16" y="4"/>
                        <a:pt x="12" y="5"/>
                        <a:pt x="14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7" name="Freeform 596">
                  <a:extLst>
                    <a:ext uri="{FF2B5EF4-FFF2-40B4-BE49-F238E27FC236}">
                      <a16:creationId xmlns:a16="http://schemas.microsoft.com/office/drawing/2014/main" id="{562892EE-2FF1-3341-866B-632C40FE1C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0078" y="3059504"/>
                  <a:ext cx="170762" cy="121701"/>
                </a:xfrm>
                <a:custGeom>
                  <a:avLst/>
                  <a:gdLst>
                    <a:gd name="T0" fmla="*/ 7 w 17"/>
                    <a:gd name="T1" fmla="*/ 1 h 11"/>
                    <a:gd name="T2" fmla="*/ 1 w 17"/>
                    <a:gd name="T3" fmla="*/ 6 h 11"/>
                    <a:gd name="T4" fmla="*/ 10 w 17"/>
                    <a:gd name="T5" fmla="*/ 10 h 11"/>
                    <a:gd name="T6" fmla="*/ 15 w 17"/>
                    <a:gd name="T7" fmla="*/ 10 h 11"/>
                    <a:gd name="T8" fmla="*/ 15 w 17"/>
                    <a:gd name="T9" fmla="*/ 8 h 11"/>
                    <a:gd name="T10" fmla="*/ 16 w 17"/>
                    <a:gd name="T11" fmla="*/ 6 h 11"/>
                    <a:gd name="T12" fmla="*/ 7 w 17"/>
                    <a:gd name="T13" fmla="*/ 1 h 11"/>
                    <a:gd name="T14" fmla="*/ 7 w 17"/>
                    <a:gd name="T15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1">
                      <a:moveTo>
                        <a:pt x="7" y="1"/>
                      </a:moveTo>
                      <a:cubicBezTo>
                        <a:pt x="5" y="0"/>
                        <a:pt x="2" y="4"/>
                        <a:pt x="1" y="6"/>
                      </a:cubicBezTo>
                      <a:cubicBezTo>
                        <a:pt x="0" y="8"/>
                        <a:pt x="8" y="10"/>
                        <a:pt x="10" y="10"/>
                      </a:cubicBezTo>
                      <a:cubicBezTo>
                        <a:pt x="11" y="11"/>
                        <a:pt x="14" y="11"/>
                        <a:pt x="15" y="10"/>
                      </a:cubicBezTo>
                      <a:cubicBezTo>
                        <a:pt x="16" y="10"/>
                        <a:pt x="15" y="9"/>
                        <a:pt x="15" y="8"/>
                      </a:cubicBezTo>
                      <a:cubicBezTo>
                        <a:pt x="15" y="7"/>
                        <a:pt x="15" y="6"/>
                        <a:pt x="16" y="6"/>
                      </a:cubicBezTo>
                      <a:cubicBezTo>
                        <a:pt x="17" y="4"/>
                        <a:pt x="9" y="1"/>
                        <a:pt x="7" y="1"/>
                      </a:cubicBezTo>
                      <a:cubicBezTo>
                        <a:pt x="5" y="0"/>
                        <a:pt x="8" y="1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8" name="Freeform 597">
                  <a:extLst>
                    <a:ext uri="{FF2B5EF4-FFF2-40B4-BE49-F238E27FC236}">
                      <a16:creationId xmlns:a16="http://schemas.microsoft.com/office/drawing/2014/main" id="{80D453F7-C1B5-B54E-9418-937D2E615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0230" y="3030002"/>
                  <a:ext cx="41820" cy="29502"/>
                </a:xfrm>
                <a:custGeom>
                  <a:avLst/>
                  <a:gdLst>
                    <a:gd name="T0" fmla="*/ 3 w 4"/>
                    <a:gd name="T1" fmla="*/ 2 h 3"/>
                    <a:gd name="T2" fmla="*/ 1 w 4"/>
                    <a:gd name="T3" fmla="*/ 1 h 3"/>
                    <a:gd name="T4" fmla="*/ 3 w 4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3" y="2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0"/>
                        <a:pt x="4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59" name="Freeform 598">
                  <a:extLst>
                    <a:ext uri="{FF2B5EF4-FFF2-40B4-BE49-F238E27FC236}">
                      <a16:creationId xmlns:a16="http://schemas.microsoft.com/office/drawing/2014/main" id="{513AF938-41F2-334A-9F6D-540BCAC112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04933" y="2834544"/>
                  <a:ext cx="90610" cy="62692"/>
                </a:xfrm>
                <a:custGeom>
                  <a:avLst/>
                  <a:gdLst>
                    <a:gd name="T0" fmla="*/ 1 w 9"/>
                    <a:gd name="T1" fmla="*/ 5 h 6"/>
                    <a:gd name="T2" fmla="*/ 1 w 9"/>
                    <a:gd name="T3" fmla="*/ 1 h 6"/>
                    <a:gd name="T4" fmla="*/ 5 w 9"/>
                    <a:gd name="T5" fmla="*/ 1 h 6"/>
                    <a:gd name="T6" fmla="*/ 9 w 9"/>
                    <a:gd name="T7" fmla="*/ 3 h 6"/>
                    <a:gd name="T8" fmla="*/ 5 w 9"/>
                    <a:gd name="T9" fmla="*/ 5 h 6"/>
                    <a:gd name="T10" fmla="*/ 1 w 9"/>
                    <a:gd name="T11" fmla="*/ 5 h 6"/>
                    <a:gd name="T12" fmla="*/ 1 w 9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6">
                      <a:moveTo>
                        <a:pt x="1" y="5"/>
                      </a:moveTo>
                      <a:cubicBezTo>
                        <a:pt x="1" y="5"/>
                        <a:pt x="2" y="2"/>
                        <a:pt x="1" y="1"/>
                      </a:cubicBezTo>
                      <a:cubicBezTo>
                        <a:pt x="1" y="0"/>
                        <a:pt x="4" y="1"/>
                        <a:pt x="5" y="1"/>
                      </a:cubicBezTo>
                      <a:cubicBezTo>
                        <a:pt x="6" y="1"/>
                        <a:pt x="9" y="2"/>
                        <a:pt x="9" y="3"/>
                      </a:cubicBezTo>
                      <a:cubicBezTo>
                        <a:pt x="8" y="4"/>
                        <a:pt x="6" y="5"/>
                        <a:pt x="5" y="5"/>
                      </a:cubicBezTo>
                      <a:cubicBezTo>
                        <a:pt x="3" y="6"/>
                        <a:pt x="3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0" name="Freeform 599">
                  <a:extLst>
                    <a:ext uri="{FF2B5EF4-FFF2-40B4-BE49-F238E27FC236}">
                      <a16:creationId xmlns:a16="http://schemas.microsoft.com/office/drawing/2014/main" id="{7FB1384F-26B9-AE47-8181-87417B7669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53722" y="2930426"/>
                  <a:ext cx="31364" cy="44255"/>
                </a:xfrm>
                <a:custGeom>
                  <a:avLst/>
                  <a:gdLst>
                    <a:gd name="T0" fmla="*/ 2 w 3"/>
                    <a:gd name="T1" fmla="*/ 1 h 4"/>
                    <a:gd name="T2" fmla="*/ 1 w 3"/>
                    <a:gd name="T3" fmla="*/ 3 h 4"/>
                    <a:gd name="T4" fmla="*/ 2 w 3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2" y="1"/>
                      </a:moveTo>
                      <a:cubicBezTo>
                        <a:pt x="0" y="0"/>
                        <a:pt x="0" y="3"/>
                        <a:pt x="1" y="3"/>
                      </a:cubicBezTo>
                      <a:cubicBezTo>
                        <a:pt x="2" y="4"/>
                        <a:pt x="3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1" name="Freeform 600">
                  <a:extLst>
                    <a:ext uri="{FF2B5EF4-FFF2-40B4-BE49-F238E27FC236}">
                      <a16:creationId xmlns:a16="http://schemas.microsoft.com/office/drawing/2014/main" id="{A799572D-B093-FC45-B1E2-5E7CA844BE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9165" y="2897239"/>
                  <a:ext cx="909578" cy="295030"/>
                </a:xfrm>
                <a:custGeom>
                  <a:avLst/>
                  <a:gdLst>
                    <a:gd name="T0" fmla="*/ 17 w 89"/>
                    <a:gd name="T1" fmla="*/ 7 h 27"/>
                    <a:gd name="T2" fmla="*/ 19 w 89"/>
                    <a:gd name="T3" fmla="*/ 4 h 27"/>
                    <a:gd name="T4" fmla="*/ 15 w 89"/>
                    <a:gd name="T5" fmla="*/ 2 h 27"/>
                    <a:gd name="T6" fmla="*/ 12 w 89"/>
                    <a:gd name="T7" fmla="*/ 2 h 27"/>
                    <a:gd name="T8" fmla="*/ 4 w 89"/>
                    <a:gd name="T9" fmla="*/ 1 h 27"/>
                    <a:gd name="T10" fmla="*/ 4 w 89"/>
                    <a:gd name="T11" fmla="*/ 3 h 27"/>
                    <a:gd name="T12" fmla="*/ 0 w 89"/>
                    <a:gd name="T13" fmla="*/ 4 h 27"/>
                    <a:gd name="T14" fmla="*/ 5 w 89"/>
                    <a:gd name="T15" fmla="*/ 5 h 27"/>
                    <a:gd name="T16" fmla="*/ 7 w 89"/>
                    <a:gd name="T17" fmla="*/ 6 h 27"/>
                    <a:gd name="T18" fmla="*/ 6 w 89"/>
                    <a:gd name="T19" fmla="*/ 7 h 27"/>
                    <a:gd name="T20" fmla="*/ 24 w 89"/>
                    <a:gd name="T21" fmla="*/ 13 h 27"/>
                    <a:gd name="T22" fmla="*/ 25 w 89"/>
                    <a:gd name="T23" fmla="*/ 16 h 27"/>
                    <a:gd name="T24" fmla="*/ 24 w 89"/>
                    <a:gd name="T25" fmla="*/ 21 h 27"/>
                    <a:gd name="T26" fmla="*/ 27 w 89"/>
                    <a:gd name="T27" fmla="*/ 25 h 27"/>
                    <a:gd name="T28" fmla="*/ 30 w 89"/>
                    <a:gd name="T29" fmla="*/ 24 h 27"/>
                    <a:gd name="T30" fmla="*/ 33 w 89"/>
                    <a:gd name="T31" fmla="*/ 26 h 27"/>
                    <a:gd name="T32" fmla="*/ 38 w 89"/>
                    <a:gd name="T33" fmla="*/ 26 h 27"/>
                    <a:gd name="T34" fmla="*/ 42 w 89"/>
                    <a:gd name="T35" fmla="*/ 23 h 27"/>
                    <a:gd name="T36" fmla="*/ 45 w 89"/>
                    <a:gd name="T37" fmla="*/ 26 h 27"/>
                    <a:gd name="T38" fmla="*/ 52 w 89"/>
                    <a:gd name="T39" fmla="*/ 27 h 27"/>
                    <a:gd name="T40" fmla="*/ 62 w 89"/>
                    <a:gd name="T41" fmla="*/ 27 h 27"/>
                    <a:gd name="T42" fmla="*/ 65 w 89"/>
                    <a:gd name="T43" fmla="*/ 27 h 27"/>
                    <a:gd name="T44" fmla="*/ 67 w 89"/>
                    <a:gd name="T45" fmla="*/ 24 h 27"/>
                    <a:gd name="T46" fmla="*/ 70 w 89"/>
                    <a:gd name="T47" fmla="*/ 25 h 27"/>
                    <a:gd name="T48" fmla="*/ 76 w 89"/>
                    <a:gd name="T49" fmla="*/ 27 h 27"/>
                    <a:gd name="T50" fmla="*/ 82 w 89"/>
                    <a:gd name="T51" fmla="*/ 26 h 27"/>
                    <a:gd name="T52" fmla="*/ 85 w 89"/>
                    <a:gd name="T53" fmla="*/ 24 h 27"/>
                    <a:gd name="T54" fmla="*/ 85 w 89"/>
                    <a:gd name="T55" fmla="*/ 22 h 27"/>
                    <a:gd name="T56" fmla="*/ 82 w 89"/>
                    <a:gd name="T57" fmla="*/ 22 h 27"/>
                    <a:gd name="T58" fmla="*/ 85 w 89"/>
                    <a:gd name="T59" fmla="*/ 17 h 27"/>
                    <a:gd name="T60" fmla="*/ 80 w 89"/>
                    <a:gd name="T61" fmla="*/ 16 h 27"/>
                    <a:gd name="T62" fmla="*/ 78 w 89"/>
                    <a:gd name="T63" fmla="*/ 14 h 27"/>
                    <a:gd name="T64" fmla="*/ 70 w 89"/>
                    <a:gd name="T65" fmla="*/ 14 h 27"/>
                    <a:gd name="T66" fmla="*/ 65 w 89"/>
                    <a:gd name="T67" fmla="*/ 14 h 27"/>
                    <a:gd name="T68" fmla="*/ 55 w 89"/>
                    <a:gd name="T69" fmla="*/ 17 h 27"/>
                    <a:gd name="T70" fmla="*/ 56 w 89"/>
                    <a:gd name="T71" fmla="*/ 18 h 27"/>
                    <a:gd name="T72" fmla="*/ 52 w 89"/>
                    <a:gd name="T73" fmla="*/ 18 h 27"/>
                    <a:gd name="T74" fmla="*/ 49 w 89"/>
                    <a:gd name="T75" fmla="*/ 16 h 27"/>
                    <a:gd name="T76" fmla="*/ 46 w 89"/>
                    <a:gd name="T77" fmla="*/ 17 h 27"/>
                    <a:gd name="T78" fmla="*/ 42 w 89"/>
                    <a:gd name="T79" fmla="*/ 16 h 27"/>
                    <a:gd name="T80" fmla="*/ 41 w 89"/>
                    <a:gd name="T81" fmla="*/ 18 h 27"/>
                    <a:gd name="T82" fmla="*/ 38 w 89"/>
                    <a:gd name="T83" fmla="*/ 16 h 27"/>
                    <a:gd name="T84" fmla="*/ 39 w 89"/>
                    <a:gd name="T85" fmla="*/ 14 h 27"/>
                    <a:gd name="T86" fmla="*/ 34 w 89"/>
                    <a:gd name="T87" fmla="*/ 12 h 27"/>
                    <a:gd name="T88" fmla="*/ 30 w 89"/>
                    <a:gd name="T89" fmla="*/ 13 h 27"/>
                    <a:gd name="T90" fmla="*/ 32 w 89"/>
                    <a:gd name="T91" fmla="*/ 12 h 27"/>
                    <a:gd name="T92" fmla="*/ 28 w 89"/>
                    <a:gd name="T93" fmla="*/ 9 h 27"/>
                    <a:gd name="T94" fmla="*/ 38 w 89"/>
                    <a:gd name="T95" fmla="*/ 10 h 27"/>
                    <a:gd name="T96" fmla="*/ 33 w 89"/>
                    <a:gd name="T97" fmla="*/ 7 h 27"/>
                    <a:gd name="T98" fmla="*/ 28 w 89"/>
                    <a:gd name="T99" fmla="*/ 7 h 27"/>
                    <a:gd name="T100" fmla="*/ 32 w 89"/>
                    <a:gd name="T101" fmla="*/ 6 h 27"/>
                    <a:gd name="T102" fmla="*/ 27 w 89"/>
                    <a:gd name="T103" fmla="*/ 5 h 27"/>
                    <a:gd name="T104" fmla="*/ 17 w 89"/>
                    <a:gd name="T105" fmla="*/ 7 h 27"/>
                    <a:gd name="T106" fmla="*/ 17 w 89"/>
                    <a:gd name="T107" fmla="*/ 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9" h="27">
                      <a:moveTo>
                        <a:pt x="17" y="7"/>
                      </a:moveTo>
                      <a:cubicBezTo>
                        <a:pt x="18" y="7"/>
                        <a:pt x="20" y="5"/>
                        <a:pt x="19" y="4"/>
                      </a:cubicBezTo>
                      <a:cubicBezTo>
                        <a:pt x="18" y="3"/>
                        <a:pt x="16" y="2"/>
                        <a:pt x="15" y="2"/>
                      </a:cubicBezTo>
                      <a:cubicBezTo>
                        <a:pt x="14" y="2"/>
                        <a:pt x="13" y="2"/>
                        <a:pt x="12" y="2"/>
                      </a:cubicBezTo>
                      <a:cubicBezTo>
                        <a:pt x="9" y="1"/>
                        <a:pt x="7" y="0"/>
                        <a:pt x="4" y="1"/>
                      </a:cubicBezTo>
                      <a:cubicBezTo>
                        <a:pt x="0" y="2"/>
                        <a:pt x="3" y="2"/>
                        <a:pt x="4" y="3"/>
                      </a:cubicBezTo>
                      <a:cubicBezTo>
                        <a:pt x="4" y="3"/>
                        <a:pt x="0" y="3"/>
                        <a:pt x="0" y="4"/>
                      </a:cubicBezTo>
                      <a:cubicBezTo>
                        <a:pt x="0" y="5"/>
                        <a:pt x="4" y="5"/>
                        <a:pt x="5" y="5"/>
                      </a:cubicBezTo>
                      <a:cubicBezTo>
                        <a:pt x="5" y="6"/>
                        <a:pt x="7" y="6"/>
                        <a:pt x="7" y="6"/>
                      </a:cubicBezTo>
                      <a:cubicBezTo>
                        <a:pt x="7" y="7"/>
                        <a:pt x="6" y="7"/>
                        <a:pt x="6" y="7"/>
                      </a:cubicBezTo>
                      <a:cubicBezTo>
                        <a:pt x="12" y="11"/>
                        <a:pt x="21" y="5"/>
                        <a:pt x="24" y="13"/>
                      </a:cubicBezTo>
                      <a:cubicBezTo>
                        <a:pt x="24" y="14"/>
                        <a:pt x="26" y="15"/>
                        <a:pt x="25" y="16"/>
                      </a:cubicBezTo>
                      <a:cubicBezTo>
                        <a:pt x="24" y="18"/>
                        <a:pt x="23" y="19"/>
                        <a:pt x="24" y="21"/>
                      </a:cubicBezTo>
                      <a:cubicBezTo>
                        <a:pt x="24" y="21"/>
                        <a:pt x="26" y="25"/>
                        <a:pt x="27" y="25"/>
                      </a:cubicBezTo>
                      <a:cubicBezTo>
                        <a:pt x="28" y="26"/>
                        <a:pt x="30" y="23"/>
                        <a:pt x="30" y="24"/>
                      </a:cubicBezTo>
                      <a:cubicBezTo>
                        <a:pt x="31" y="24"/>
                        <a:pt x="32" y="26"/>
                        <a:pt x="33" y="26"/>
                      </a:cubicBezTo>
                      <a:cubicBezTo>
                        <a:pt x="35" y="27"/>
                        <a:pt x="37" y="26"/>
                        <a:pt x="38" y="26"/>
                      </a:cubicBezTo>
                      <a:cubicBezTo>
                        <a:pt x="39" y="25"/>
                        <a:pt x="41" y="23"/>
                        <a:pt x="42" y="23"/>
                      </a:cubicBezTo>
                      <a:cubicBezTo>
                        <a:pt x="42" y="23"/>
                        <a:pt x="44" y="26"/>
                        <a:pt x="45" y="26"/>
                      </a:cubicBezTo>
                      <a:cubicBezTo>
                        <a:pt x="47" y="27"/>
                        <a:pt x="50" y="27"/>
                        <a:pt x="52" y="27"/>
                      </a:cubicBezTo>
                      <a:cubicBezTo>
                        <a:pt x="56" y="27"/>
                        <a:pt x="59" y="27"/>
                        <a:pt x="62" y="27"/>
                      </a:cubicBezTo>
                      <a:cubicBezTo>
                        <a:pt x="63" y="27"/>
                        <a:pt x="64" y="27"/>
                        <a:pt x="65" y="27"/>
                      </a:cubicBezTo>
                      <a:cubicBezTo>
                        <a:pt x="67" y="26"/>
                        <a:pt x="66" y="24"/>
                        <a:pt x="67" y="24"/>
                      </a:cubicBezTo>
                      <a:cubicBezTo>
                        <a:pt x="68" y="23"/>
                        <a:pt x="69" y="24"/>
                        <a:pt x="70" y="25"/>
                      </a:cubicBezTo>
                      <a:cubicBezTo>
                        <a:pt x="71" y="26"/>
                        <a:pt x="74" y="27"/>
                        <a:pt x="76" y="27"/>
                      </a:cubicBezTo>
                      <a:cubicBezTo>
                        <a:pt x="78" y="27"/>
                        <a:pt x="80" y="27"/>
                        <a:pt x="82" y="26"/>
                      </a:cubicBezTo>
                      <a:cubicBezTo>
                        <a:pt x="84" y="26"/>
                        <a:pt x="83" y="24"/>
                        <a:pt x="85" y="24"/>
                      </a:cubicBezTo>
                      <a:cubicBezTo>
                        <a:pt x="86" y="24"/>
                        <a:pt x="87" y="21"/>
                        <a:pt x="85" y="22"/>
                      </a:cubicBezTo>
                      <a:cubicBezTo>
                        <a:pt x="85" y="22"/>
                        <a:pt x="83" y="22"/>
                        <a:pt x="82" y="22"/>
                      </a:cubicBezTo>
                      <a:cubicBezTo>
                        <a:pt x="82" y="22"/>
                        <a:pt x="89" y="18"/>
                        <a:pt x="85" y="17"/>
                      </a:cubicBezTo>
                      <a:cubicBezTo>
                        <a:pt x="84" y="17"/>
                        <a:pt x="82" y="16"/>
                        <a:pt x="80" y="16"/>
                      </a:cubicBezTo>
                      <a:cubicBezTo>
                        <a:pt x="78" y="16"/>
                        <a:pt x="80" y="14"/>
                        <a:pt x="78" y="14"/>
                      </a:cubicBezTo>
                      <a:cubicBezTo>
                        <a:pt x="75" y="14"/>
                        <a:pt x="73" y="14"/>
                        <a:pt x="70" y="14"/>
                      </a:cubicBezTo>
                      <a:cubicBezTo>
                        <a:pt x="68" y="14"/>
                        <a:pt x="67" y="13"/>
                        <a:pt x="65" y="14"/>
                      </a:cubicBezTo>
                      <a:cubicBezTo>
                        <a:pt x="64" y="14"/>
                        <a:pt x="55" y="16"/>
                        <a:pt x="55" y="17"/>
                      </a:cubicBezTo>
                      <a:cubicBezTo>
                        <a:pt x="55" y="17"/>
                        <a:pt x="56" y="17"/>
                        <a:pt x="56" y="18"/>
                      </a:cubicBezTo>
                      <a:cubicBezTo>
                        <a:pt x="56" y="18"/>
                        <a:pt x="53" y="18"/>
                        <a:pt x="52" y="18"/>
                      </a:cubicBezTo>
                      <a:cubicBezTo>
                        <a:pt x="51" y="18"/>
                        <a:pt x="50" y="17"/>
                        <a:pt x="49" y="16"/>
                      </a:cubicBezTo>
                      <a:cubicBezTo>
                        <a:pt x="48" y="16"/>
                        <a:pt x="47" y="17"/>
                        <a:pt x="46" y="17"/>
                      </a:cubicBezTo>
                      <a:cubicBezTo>
                        <a:pt x="45" y="17"/>
                        <a:pt x="43" y="16"/>
                        <a:pt x="42" y="16"/>
                      </a:cubicBezTo>
                      <a:cubicBezTo>
                        <a:pt x="41" y="16"/>
                        <a:pt x="42" y="18"/>
                        <a:pt x="41" y="18"/>
                      </a:cubicBezTo>
                      <a:cubicBezTo>
                        <a:pt x="40" y="18"/>
                        <a:pt x="39" y="16"/>
                        <a:pt x="38" y="16"/>
                      </a:cubicBezTo>
                      <a:cubicBezTo>
                        <a:pt x="35" y="16"/>
                        <a:pt x="39" y="15"/>
                        <a:pt x="39" y="14"/>
                      </a:cubicBezTo>
                      <a:cubicBezTo>
                        <a:pt x="39" y="13"/>
                        <a:pt x="35" y="12"/>
                        <a:pt x="34" y="12"/>
                      </a:cubicBezTo>
                      <a:cubicBezTo>
                        <a:pt x="34" y="12"/>
                        <a:pt x="30" y="13"/>
                        <a:pt x="30" y="13"/>
                      </a:cubicBezTo>
                      <a:cubicBezTo>
                        <a:pt x="30" y="12"/>
                        <a:pt x="32" y="12"/>
                        <a:pt x="32" y="12"/>
                      </a:cubicBezTo>
                      <a:cubicBezTo>
                        <a:pt x="32" y="11"/>
                        <a:pt x="27" y="10"/>
                        <a:pt x="28" y="9"/>
                      </a:cubicBezTo>
                      <a:cubicBezTo>
                        <a:pt x="28" y="9"/>
                        <a:pt x="38" y="10"/>
                        <a:pt x="38" y="10"/>
                      </a:cubicBezTo>
                      <a:cubicBezTo>
                        <a:pt x="38" y="9"/>
                        <a:pt x="34" y="8"/>
                        <a:pt x="33" y="7"/>
                      </a:cubicBezTo>
                      <a:cubicBezTo>
                        <a:pt x="32" y="7"/>
                        <a:pt x="30" y="7"/>
                        <a:pt x="28" y="7"/>
                      </a:cubicBezTo>
                      <a:cubicBezTo>
                        <a:pt x="29" y="7"/>
                        <a:pt x="31" y="7"/>
                        <a:pt x="32" y="6"/>
                      </a:cubicBezTo>
                      <a:cubicBezTo>
                        <a:pt x="32" y="5"/>
                        <a:pt x="27" y="5"/>
                        <a:pt x="27" y="5"/>
                      </a:cubicBezTo>
                      <a:cubicBezTo>
                        <a:pt x="23" y="5"/>
                        <a:pt x="21" y="6"/>
                        <a:pt x="17" y="7"/>
                      </a:cubicBezTo>
                      <a:cubicBezTo>
                        <a:pt x="17" y="7"/>
                        <a:pt x="18" y="7"/>
                        <a:pt x="1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2" name="Freeform 601">
                  <a:extLst>
                    <a:ext uri="{FF2B5EF4-FFF2-40B4-BE49-F238E27FC236}">
                      <a16:creationId xmlns:a16="http://schemas.microsoft.com/office/drawing/2014/main" id="{135A9E7A-1706-314E-9DD7-01EC41732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0078" y="2388314"/>
                  <a:ext cx="602900" cy="401977"/>
                </a:xfrm>
                <a:custGeom>
                  <a:avLst/>
                  <a:gdLst>
                    <a:gd name="T0" fmla="*/ 55 w 59"/>
                    <a:gd name="T1" fmla="*/ 21 h 37"/>
                    <a:gd name="T2" fmla="*/ 46 w 59"/>
                    <a:gd name="T3" fmla="*/ 20 h 37"/>
                    <a:gd name="T4" fmla="*/ 46 w 59"/>
                    <a:gd name="T5" fmla="*/ 18 h 37"/>
                    <a:gd name="T6" fmla="*/ 44 w 59"/>
                    <a:gd name="T7" fmla="*/ 15 h 37"/>
                    <a:gd name="T8" fmla="*/ 44 w 59"/>
                    <a:gd name="T9" fmla="*/ 11 h 37"/>
                    <a:gd name="T10" fmla="*/ 43 w 59"/>
                    <a:gd name="T11" fmla="*/ 15 h 37"/>
                    <a:gd name="T12" fmla="*/ 35 w 59"/>
                    <a:gd name="T13" fmla="*/ 10 h 37"/>
                    <a:gd name="T14" fmla="*/ 24 w 59"/>
                    <a:gd name="T15" fmla="*/ 2 h 37"/>
                    <a:gd name="T16" fmla="*/ 12 w 59"/>
                    <a:gd name="T17" fmla="*/ 1 h 37"/>
                    <a:gd name="T18" fmla="*/ 12 w 59"/>
                    <a:gd name="T19" fmla="*/ 3 h 37"/>
                    <a:gd name="T20" fmla="*/ 6 w 59"/>
                    <a:gd name="T21" fmla="*/ 5 h 37"/>
                    <a:gd name="T22" fmla="*/ 11 w 59"/>
                    <a:gd name="T23" fmla="*/ 9 h 37"/>
                    <a:gd name="T24" fmla="*/ 6 w 59"/>
                    <a:gd name="T25" fmla="*/ 9 h 37"/>
                    <a:gd name="T26" fmla="*/ 5 w 59"/>
                    <a:gd name="T27" fmla="*/ 11 h 37"/>
                    <a:gd name="T28" fmla="*/ 6 w 59"/>
                    <a:gd name="T29" fmla="*/ 14 h 37"/>
                    <a:gd name="T30" fmla="*/ 10 w 59"/>
                    <a:gd name="T31" fmla="*/ 14 h 37"/>
                    <a:gd name="T32" fmla="*/ 0 w 59"/>
                    <a:gd name="T33" fmla="*/ 15 h 37"/>
                    <a:gd name="T34" fmla="*/ 7 w 59"/>
                    <a:gd name="T35" fmla="*/ 20 h 37"/>
                    <a:gd name="T36" fmla="*/ 8 w 59"/>
                    <a:gd name="T37" fmla="*/ 23 h 37"/>
                    <a:gd name="T38" fmla="*/ 14 w 59"/>
                    <a:gd name="T39" fmla="*/ 23 h 37"/>
                    <a:gd name="T40" fmla="*/ 26 w 59"/>
                    <a:gd name="T41" fmla="*/ 23 h 37"/>
                    <a:gd name="T42" fmla="*/ 28 w 59"/>
                    <a:gd name="T43" fmla="*/ 24 h 37"/>
                    <a:gd name="T44" fmla="*/ 16 w 59"/>
                    <a:gd name="T45" fmla="*/ 25 h 37"/>
                    <a:gd name="T46" fmla="*/ 16 w 59"/>
                    <a:gd name="T47" fmla="*/ 30 h 37"/>
                    <a:gd name="T48" fmla="*/ 19 w 59"/>
                    <a:gd name="T49" fmla="*/ 33 h 37"/>
                    <a:gd name="T50" fmla="*/ 32 w 59"/>
                    <a:gd name="T51" fmla="*/ 35 h 37"/>
                    <a:gd name="T52" fmla="*/ 34 w 59"/>
                    <a:gd name="T53" fmla="*/ 36 h 37"/>
                    <a:gd name="T54" fmla="*/ 40 w 59"/>
                    <a:gd name="T55" fmla="*/ 35 h 37"/>
                    <a:gd name="T56" fmla="*/ 41 w 59"/>
                    <a:gd name="T57" fmla="*/ 35 h 37"/>
                    <a:gd name="T58" fmla="*/ 41 w 59"/>
                    <a:gd name="T59" fmla="*/ 29 h 37"/>
                    <a:gd name="T60" fmla="*/ 46 w 59"/>
                    <a:gd name="T61" fmla="*/ 30 h 37"/>
                    <a:gd name="T62" fmla="*/ 51 w 59"/>
                    <a:gd name="T63" fmla="*/ 28 h 37"/>
                    <a:gd name="T64" fmla="*/ 54 w 59"/>
                    <a:gd name="T65" fmla="*/ 26 h 37"/>
                    <a:gd name="T66" fmla="*/ 58 w 59"/>
                    <a:gd name="T67" fmla="*/ 2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9" h="37">
                      <a:moveTo>
                        <a:pt x="58" y="24"/>
                      </a:moveTo>
                      <a:cubicBezTo>
                        <a:pt x="58" y="22"/>
                        <a:pt x="56" y="22"/>
                        <a:pt x="55" y="21"/>
                      </a:cubicBezTo>
                      <a:cubicBezTo>
                        <a:pt x="54" y="20"/>
                        <a:pt x="53" y="22"/>
                        <a:pt x="52" y="21"/>
                      </a:cubicBezTo>
                      <a:cubicBezTo>
                        <a:pt x="50" y="19"/>
                        <a:pt x="48" y="21"/>
                        <a:pt x="46" y="20"/>
                      </a:cubicBezTo>
                      <a:cubicBezTo>
                        <a:pt x="46" y="20"/>
                        <a:pt x="48" y="19"/>
                        <a:pt x="48" y="18"/>
                      </a:cubicBezTo>
                      <a:cubicBezTo>
                        <a:pt x="48" y="18"/>
                        <a:pt x="46" y="18"/>
                        <a:pt x="46" y="18"/>
                      </a:cubicBezTo>
                      <a:cubicBezTo>
                        <a:pt x="46" y="17"/>
                        <a:pt x="47" y="17"/>
                        <a:pt x="47" y="16"/>
                      </a:cubicBezTo>
                      <a:cubicBezTo>
                        <a:pt x="47" y="15"/>
                        <a:pt x="44" y="16"/>
                        <a:pt x="44" y="15"/>
                      </a:cubicBezTo>
                      <a:cubicBezTo>
                        <a:pt x="43" y="15"/>
                        <a:pt x="45" y="14"/>
                        <a:pt x="45" y="14"/>
                      </a:cubicBezTo>
                      <a:cubicBezTo>
                        <a:pt x="46" y="13"/>
                        <a:pt x="44" y="12"/>
                        <a:pt x="44" y="11"/>
                      </a:cubicBezTo>
                      <a:cubicBezTo>
                        <a:pt x="43" y="10"/>
                        <a:pt x="38" y="11"/>
                        <a:pt x="38" y="11"/>
                      </a:cubicBezTo>
                      <a:cubicBezTo>
                        <a:pt x="38" y="12"/>
                        <a:pt x="43" y="14"/>
                        <a:pt x="43" y="15"/>
                      </a:cubicBezTo>
                      <a:cubicBezTo>
                        <a:pt x="42" y="16"/>
                        <a:pt x="39" y="14"/>
                        <a:pt x="38" y="13"/>
                      </a:cubicBezTo>
                      <a:cubicBezTo>
                        <a:pt x="36" y="12"/>
                        <a:pt x="39" y="10"/>
                        <a:pt x="35" y="10"/>
                      </a:cubicBezTo>
                      <a:cubicBezTo>
                        <a:pt x="33" y="10"/>
                        <a:pt x="30" y="10"/>
                        <a:pt x="29" y="8"/>
                      </a:cubicBezTo>
                      <a:cubicBezTo>
                        <a:pt x="28" y="6"/>
                        <a:pt x="26" y="3"/>
                        <a:pt x="24" y="2"/>
                      </a:cubicBezTo>
                      <a:cubicBezTo>
                        <a:pt x="21" y="1"/>
                        <a:pt x="18" y="0"/>
                        <a:pt x="16" y="0"/>
                      </a:cubicBezTo>
                      <a:cubicBezTo>
                        <a:pt x="15" y="0"/>
                        <a:pt x="10" y="0"/>
                        <a:pt x="12" y="1"/>
                      </a:cubicBezTo>
                      <a:cubicBezTo>
                        <a:pt x="13" y="1"/>
                        <a:pt x="17" y="2"/>
                        <a:pt x="17" y="2"/>
                      </a:cubicBezTo>
                      <a:cubicBezTo>
                        <a:pt x="17" y="4"/>
                        <a:pt x="13" y="3"/>
                        <a:pt x="12" y="3"/>
                      </a:cubicBezTo>
                      <a:cubicBezTo>
                        <a:pt x="12" y="3"/>
                        <a:pt x="13" y="4"/>
                        <a:pt x="13" y="4"/>
                      </a:cubicBezTo>
                      <a:cubicBezTo>
                        <a:pt x="13" y="5"/>
                        <a:pt x="7" y="2"/>
                        <a:pt x="6" y="5"/>
                      </a:cubicBezTo>
                      <a:cubicBezTo>
                        <a:pt x="6" y="5"/>
                        <a:pt x="11" y="7"/>
                        <a:pt x="12" y="7"/>
                      </a:cubicBezTo>
                      <a:cubicBezTo>
                        <a:pt x="10" y="6"/>
                        <a:pt x="11" y="9"/>
                        <a:pt x="11" y="9"/>
                      </a:cubicBezTo>
                      <a:cubicBezTo>
                        <a:pt x="11" y="10"/>
                        <a:pt x="4" y="7"/>
                        <a:pt x="3" y="8"/>
                      </a:cubicBezTo>
                      <a:cubicBezTo>
                        <a:pt x="3" y="7"/>
                        <a:pt x="6" y="8"/>
                        <a:pt x="6" y="9"/>
                      </a:cubicBezTo>
                      <a:cubicBezTo>
                        <a:pt x="6" y="8"/>
                        <a:pt x="4" y="9"/>
                        <a:pt x="4" y="9"/>
                      </a:cubicBezTo>
                      <a:cubicBezTo>
                        <a:pt x="3" y="10"/>
                        <a:pt x="5" y="11"/>
                        <a:pt x="5" y="11"/>
                      </a:cubicBezTo>
                      <a:cubicBezTo>
                        <a:pt x="6" y="12"/>
                        <a:pt x="2" y="12"/>
                        <a:pt x="1" y="12"/>
                      </a:cubicBezTo>
                      <a:cubicBezTo>
                        <a:pt x="2" y="12"/>
                        <a:pt x="4" y="13"/>
                        <a:pt x="6" y="14"/>
                      </a:cubicBezTo>
                      <a:cubicBezTo>
                        <a:pt x="8" y="14"/>
                        <a:pt x="10" y="13"/>
                        <a:pt x="12" y="13"/>
                      </a:cubicBezTo>
                      <a:cubicBezTo>
                        <a:pt x="12" y="13"/>
                        <a:pt x="10" y="14"/>
                        <a:pt x="10" y="14"/>
                      </a:cubicBezTo>
                      <a:cubicBezTo>
                        <a:pt x="10" y="15"/>
                        <a:pt x="11" y="15"/>
                        <a:pt x="11" y="15"/>
                      </a:cubicBezTo>
                      <a:cubicBezTo>
                        <a:pt x="11" y="16"/>
                        <a:pt x="0" y="15"/>
                        <a:pt x="0" y="15"/>
                      </a:cubicBezTo>
                      <a:cubicBezTo>
                        <a:pt x="0" y="15"/>
                        <a:pt x="2" y="18"/>
                        <a:pt x="2" y="18"/>
                      </a:cubicBezTo>
                      <a:cubicBezTo>
                        <a:pt x="3" y="19"/>
                        <a:pt x="7" y="21"/>
                        <a:pt x="7" y="20"/>
                      </a:cubicBezTo>
                      <a:cubicBezTo>
                        <a:pt x="7" y="21"/>
                        <a:pt x="5" y="20"/>
                        <a:pt x="6" y="22"/>
                      </a:cubicBezTo>
                      <a:cubicBezTo>
                        <a:pt x="6" y="22"/>
                        <a:pt x="7" y="23"/>
                        <a:pt x="8" y="23"/>
                      </a:cubicBezTo>
                      <a:cubicBezTo>
                        <a:pt x="9" y="24"/>
                        <a:pt x="10" y="23"/>
                        <a:pt x="11" y="23"/>
                      </a:cubicBezTo>
                      <a:cubicBezTo>
                        <a:pt x="12" y="22"/>
                        <a:pt x="13" y="24"/>
                        <a:pt x="14" y="23"/>
                      </a:cubicBezTo>
                      <a:cubicBezTo>
                        <a:pt x="17" y="22"/>
                        <a:pt x="19" y="21"/>
                        <a:pt x="21" y="22"/>
                      </a:cubicBezTo>
                      <a:cubicBezTo>
                        <a:pt x="23" y="23"/>
                        <a:pt x="24" y="23"/>
                        <a:pt x="26" y="23"/>
                      </a:cubicBezTo>
                      <a:cubicBezTo>
                        <a:pt x="25" y="23"/>
                        <a:pt x="23" y="23"/>
                        <a:pt x="21" y="23"/>
                      </a:cubicBezTo>
                      <a:cubicBezTo>
                        <a:pt x="23" y="23"/>
                        <a:pt x="27" y="23"/>
                        <a:pt x="28" y="24"/>
                      </a:cubicBezTo>
                      <a:cubicBezTo>
                        <a:pt x="28" y="24"/>
                        <a:pt x="23" y="25"/>
                        <a:pt x="23" y="25"/>
                      </a:cubicBezTo>
                      <a:cubicBezTo>
                        <a:pt x="21" y="25"/>
                        <a:pt x="18" y="25"/>
                        <a:pt x="16" y="25"/>
                      </a:cubicBezTo>
                      <a:cubicBezTo>
                        <a:pt x="16" y="26"/>
                        <a:pt x="12" y="27"/>
                        <a:pt x="13" y="27"/>
                      </a:cubicBezTo>
                      <a:cubicBezTo>
                        <a:pt x="14" y="28"/>
                        <a:pt x="15" y="28"/>
                        <a:pt x="16" y="30"/>
                      </a:cubicBezTo>
                      <a:cubicBezTo>
                        <a:pt x="16" y="32"/>
                        <a:pt x="22" y="30"/>
                        <a:pt x="23" y="32"/>
                      </a:cubicBezTo>
                      <a:cubicBezTo>
                        <a:pt x="23" y="32"/>
                        <a:pt x="19" y="32"/>
                        <a:pt x="19" y="33"/>
                      </a:cubicBezTo>
                      <a:cubicBezTo>
                        <a:pt x="20" y="34"/>
                        <a:pt x="25" y="36"/>
                        <a:pt x="26" y="36"/>
                      </a:cubicBezTo>
                      <a:cubicBezTo>
                        <a:pt x="26" y="36"/>
                        <a:pt x="32" y="36"/>
                        <a:pt x="32" y="35"/>
                      </a:cubicBezTo>
                      <a:cubicBezTo>
                        <a:pt x="32" y="35"/>
                        <a:pt x="31" y="35"/>
                        <a:pt x="31" y="35"/>
                      </a:cubicBezTo>
                      <a:cubicBezTo>
                        <a:pt x="31" y="33"/>
                        <a:pt x="35" y="36"/>
                        <a:pt x="34" y="36"/>
                      </a:cubicBezTo>
                      <a:cubicBezTo>
                        <a:pt x="35" y="36"/>
                        <a:pt x="33" y="33"/>
                        <a:pt x="33" y="32"/>
                      </a:cubicBezTo>
                      <a:cubicBezTo>
                        <a:pt x="35" y="31"/>
                        <a:pt x="37" y="37"/>
                        <a:pt x="40" y="35"/>
                      </a:cubicBezTo>
                      <a:cubicBezTo>
                        <a:pt x="41" y="34"/>
                        <a:pt x="39" y="32"/>
                        <a:pt x="40" y="32"/>
                      </a:cubicBezTo>
                      <a:cubicBezTo>
                        <a:pt x="41" y="32"/>
                        <a:pt x="41" y="34"/>
                        <a:pt x="41" y="35"/>
                      </a:cubicBezTo>
                      <a:cubicBezTo>
                        <a:pt x="42" y="35"/>
                        <a:pt x="43" y="31"/>
                        <a:pt x="42" y="31"/>
                      </a:cubicBezTo>
                      <a:cubicBezTo>
                        <a:pt x="42" y="30"/>
                        <a:pt x="42" y="29"/>
                        <a:pt x="41" y="29"/>
                      </a:cubicBezTo>
                      <a:cubicBezTo>
                        <a:pt x="41" y="28"/>
                        <a:pt x="42" y="26"/>
                        <a:pt x="43" y="27"/>
                      </a:cubicBezTo>
                      <a:cubicBezTo>
                        <a:pt x="44" y="28"/>
                        <a:pt x="43" y="32"/>
                        <a:pt x="46" y="30"/>
                      </a:cubicBezTo>
                      <a:cubicBezTo>
                        <a:pt x="47" y="29"/>
                        <a:pt x="50" y="25"/>
                        <a:pt x="52" y="27"/>
                      </a:cubicBezTo>
                      <a:cubicBezTo>
                        <a:pt x="53" y="27"/>
                        <a:pt x="51" y="28"/>
                        <a:pt x="51" y="28"/>
                      </a:cubicBezTo>
                      <a:cubicBezTo>
                        <a:pt x="51" y="28"/>
                        <a:pt x="56" y="27"/>
                        <a:pt x="56" y="27"/>
                      </a:cubicBezTo>
                      <a:cubicBezTo>
                        <a:pt x="56" y="27"/>
                        <a:pt x="54" y="27"/>
                        <a:pt x="54" y="26"/>
                      </a:cubicBezTo>
                      <a:cubicBezTo>
                        <a:pt x="54" y="25"/>
                        <a:pt x="59" y="25"/>
                        <a:pt x="58" y="24"/>
                      </a:cubicBezTo>
                      <a:cubicBezTo>
                        <a:pt x="58" y="22"/>
                        <a:pt x="58" y="25"/>
                        <a:pt x="58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3" name="Freeform 602">
                  <a:extLst>
                    <a:ext uri="{FF2B5EF4-FFF2-40B4-BE49-F238E27FC236}">
                      <a16:creationId xmlns:a16="http://schemas.microsoft.com/office/drawing/2014/main" id="{739ACF7D-7240-4A4B-87F9-30B50B9D73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4022" y="2141229"/>
                  <a:ext cx="1592632" cy="877710"/>
                </a:xfrm>
                <a:custGeom>
                  <a:avLst/>
                  <a:gdLst>
                    <a:gd name="T0" fmla="*/ 15 w 156"/>
                    <a:gd name="T1" fmla="*/ 77 h 81"/>
                    <a:gd name="T2" fmla="*/ 27 w 156"/>
                    <a:gd name="T3" fmla="*/ 76 h 81"/>
                    <a:gd name="T4" fmla="*/ 37 w 156"/>
                    <a:gd name="T5" fmla="*/ 78 h 81"/>
                    <a:gd name="T6" fmla="*/ 48 w 156"/>
                    <a:gd name="T7" fmla="*/ 77 h 81"/>
                    <a:gd name="T8" fmla="*/ 65 w 156"/>
                    <a:gd name="T9" fmla="*/ 76 h 81"/>
                    <a:gd name="T10" fmla="*/ 59 w 156"/>
                    <a:gd name="T11" fmla="*/ 70 h 81"/>
                    <a:gd name="T12" fmla="*/ 50 w 156"/>
                    <a:gd name="T13" fmla="*/ 65 h 81"/>
                    <a:gd name="T14" fmla="*/ 73 w 156"/>
                    <a:gd name="T15" fmla="*/ 61 h 81"/>
                    <a:gd name="T16" fmla="*/ 76 w 156"/>
                    <a:gd name="T17" fmla="*/ 55 h 81"/>
                    <a:gd name="T18" fmla="*/ 71 w 156"/>
                    <a:gd name="T19" fmla="*/ 50 h 81"/>
                    <a:gd name="T20" fmla="*/ 72 w 156"/>
                    <a:gd name="T21" fmla="*/ 48 h 81"/>
                    <a:gd name="T22" fmla="*/ 78 w 156"/>
                    <a:gd name="T23" fmla="*/ 45 h 81"/>
                    <a:gd name="T24" fmla="*/ 90 w 156"/>
                    <a:gd name="T25" fmla="*/ 44 h 81"/>
                    <a:gd name="T26" fmla="*/ 105 w 156"/>
                    <a:gd name="T27" fmla="*/ 37 h 81"/>
                    <a:gd name="T28" fmla="*/ 105 w 156"/>
                    <a:gd name="T29" fmla="*/ 32 h 81"/>
                    <a:gd name="T30" fmla="*/ 136 w 156"/>
                    <a:gd name="T31" fmla="*/ 21 h 81"/>
                    <a:gd name="T32" fmla="*/ 115 w 156"/>
                    <a:gd name="T33" fmla="*/ 23 h 81"/>
                    <a:gd name="T34" fmla="*/ 134 w 156"/>
                    <a:gd name="T35" fmla="*/ 18 h 81"/>
                    <a:gd name="T36" fmla="*/ 146 w 156"/>
                    <a:gd name="T37" fmla="*/ 10 h 81"/>
                    <a:gd name="T38" fmla="*/ 133 w 156"/>
                    <a:gd name="T39" fmla="*/ 5 h 81"/>
                    <a:gd name="T40" fmla="*/ 121 w 156"/>
                    <a:gd name="T41" fmla="*/ 5 h 81"/>
                    <a:gd name="T42" fmla="*/ 100 w 156"/>
                    <a:gd name="T43" fmla="*/ 2 h 81"/>
                    <a:gd name="T44" fmla="*/ 91 w 156"/>
                    <a:gd name="T45" fmla="*/ 5 h 81"/>
                    <a:gd name="T46" fmla="*/ 80 w 156"/>
                    <a:gd name="T47" fmla="*/ 8 h 81"/>
                    <a:gd name="T48" fmla="*/ 58 w 156"/>
                    <a:gd name="T49" fmla="*/ 4 h 81"/>
                    <a:gd name="T50" fmla="*/ 52 w 156"/>
                    <a:gd name="T51" fmla="*/ 5 h 81"/>
                    <a:gd name="T52" fmla="*/ 46 w 156"/>
                    <a:gd name="T53" fmla="*/ 10 h 81"/>
                    <a:gd name="T54" fmla="*/ 45 w 156"/>
                    <a:gd name="T55" fmla="*/ 12 h 81"/>
                    <a:gd name="T56" fmla="*/ 31 w 156"/>
                    <a:gd name="T57" fmla="*/ 10 h 81"/>
                    <a:gd name="T58" fmla="*/ 34 w 156"/>
                    <a:gd name="T59" fmla="*/ 16 h 81"/>
                    <a:gd name="T60" fmla="*/ 23 w 156"/>
                    <a:gd name="T61" fmla="*/ 16 h 81"/>
                    <a:gd name="T62" fmla="*/ 5 w 156"/>
                    <a:gd name="T63" fmla="*/ 17 h 81"/>
                    <a:gd name="T64" fmla="*/ 11 w 156"/>
                    <a:gd name="T65" fmla="*/ 21 h 81"/>
                    <a:gd name="T66" fmla="*/ 13 w 156"/>
                    <a:gd name="T67" fmla="*/ 26 h 81"/>
                    <a:gd name="T68" fmla="*/ 23 w 156"/>
                    <a:gd name="T69" fmla="*/ 27 h 81"/>
                    <a:gd name="T70" fmla="*/ 20 w 156"/>
                    <a:gd name="T71" fmla="*/ 31 h 81"/>
                    <a:gd name="T72" fmla="*/ 26 w 156"/>
                    <a:gd name="T73" fmla="*/ 30 h 81"/>
                    <a:gd name="T74" fmla="*/ 42 w 156"/>
                    <a:gd name="T75" fmla="*/ 30 h 81"/>
                    <a:gd name="T76" fmla="*/ 52 w 156"/>
                    <a:gd name="T77" fmla="*/ 31 h 81"/>
                    <a:gd name="T78" fmla="*/ 73 w 156"/>
                    <a:gd name="T79" fmla="*/ 21 h 81"/>
                    <a:gd name="T80" fmla="*/ 60 w 156"/>
                    <a:gd name="T81" fmla="*/ 31 h 81"/>
                    <a:gd name="T82" fmla="*/ 44 w 156"/>
                    <a:gd name="T83" fmla="*/ 35 h 81"/>
                    <a:gd name="T84" fmla="*/ 58 w 156"/>
                    <a:gd name="T85" fmla="*/ 42 h 81"/>
                    <a:gd name="T86" fmla="*/ 32 w 156"/>
                    <a:gd name="T87" fmla="*/ 39 h 81"/>
                    <a:gd name="T88" fmla="*/ 42 w 156"/>
                    <a:gd name="T89" fmla="*/ 50 h 81"/>
                    <a:gd name="T90" fmla="*/ 44 w 156"/>
                    <a:gd name="T91" fmla="*/ 52 h 81"/>
                    <a:gd name="T92" fmla="*/ 30 w 156"/>
                    <a:gd name="T93" fmla="*/ 52 h 81"/>
                    <a:gd name="T94" fmla="*/ 27 w 156"/>
                    <a:gd name="T95" fmla="*/ 59 h 81"/>
                    <a:gd name="T96" fmla="*/ 36 w 156"/>
                    <a:gd name="T97" fmla="*/ 57 h 81"/>
                    <a:gd name="T98" fmla="*/ 34 w 156"/>
                    <a:gd name="T99" fmla="*/ 60 h 81"/>
                    <a:gd name="T100" fmla="*/ 37 w 156"/>
                    <a:gd name="T101" fmla="*/ 65 h 81"/>
                    <a:gd name="T102" fmla="*/ 38 w 156"/>
                    <a:gd name="T103" fmla="*/ 68 h 81"/>
                    <a:gd name="T104" fmla="*/ 19 w 156"/>
                    <a:gd name="T105" fmla="*/ 65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6" h="81">
                      <a:moveTo>
                        <a:pt x="26" y="70"/>
                      </a:moveTo>
                      <a:cubicBezTo>
                        <a:pt x="22" y="70"/>
                        <a:pt x="17" y="70"/>
                        <a:pt x="13" y="71"/>
                      </a:cubicBezTo>
                      <a:cubicBezTo>
                        <a:pt x="11" y="72"/>
                        <a:pt x="11" y="75"/>
                        <a:pt x="12" y="76"/>
                      </a:cubicBezTo>
                      <a:cubicBezTo>
                        <a:pt x="13" y="77"/>
                        <a:pt x="15" y="78"/>
                        <a:pt x="15" y="77"/>
                      </a:cubicBezTo>
                      <a:cubicBezTo>
                        <a:pt x="17" y="77"/>
                        <a:pt x="16" y="76"/>
                        <a:pt x="17" y="75"/>
                      </a:cubicBezTo>
                      <a:cubicBezTo>
                        <a:pt x="17" y="75"/>
                        <a:pt x="17" y="78"/>
                        <a:pt x="17" y="78"/>
                      </a:cubicBezTo>
                      <a:cubicBezTo>
                        <a:pt x="19" y="78"/>
                        <a:pt x="22" y="78"/>
                        <a:pt x="24" y="78"/>
                      </a:cubicBezTo>
                      <a:cubicBezTo>
                        <a:pt x="26" y="78"/>
                        <a:pt x="26" y="76"/>
                        <a:pt x="27" y="76"/>
                      </a:cubicBezTo>
                      <a:cubicBezTo>
                        <a:pt x="29" y="76"/>
                        <a:pt x="27" y="78"/>
                        <a:pt x="27" y="78"/>
                      </a:cubicBezTo>
                      <a:cubicBezTo>
                        <a:pt x="27" y="78"/>
                        <a:pt x="37" y="79"/>
                        <a:pt x="37" y="78"/>
                      </a:cubicBezTo>
                      <a:cubicBezTo>
                        <a:pt x="37" y="78"/>
                        <a:pt x="35" y="77"/>
                        <a:pt x="34" y="76"/>
                      </a:cubicBezTo>
                      <a:cubicBezTo>
                        <a:pt x="34" y="76"/>
                        <a:pt x="38" y="77"/>
                        <a:pt x="37" y="78"/>
                      </a:cubicBezTo>
                      <a:cubicBezTo>
                        <a:pt x="38" y="77"/>
                        <a:pt x="37" y="76"/>
                        <a:pt x="38" y="76"/>
                      </a:cubicBezTo>
                      <a:cubicBezTo>
                        <a:pt x="38" y="76"/>
                        <a:pt x="40" y="77"/>
                        <a:pt x="41" y="77"/>
                      </a:cubicBezTo>
                      <a:cubicBezTo>
                        <a:pt x="43" y="79"/>
                        <a:pt x="41" y="76"/>
                        <a:pt x="42" y="75"/>
                      </a:cubicBezTo>
                      <a:cubicBezTo>
                        <a:pt x="42" y="75"/>
                        <a:pt x="48" y="78"/>
                        <a:pt x="48" y="77"/>
                      </a:cubicBezTo>
                      <a:cubicBezTo>
                        <a:pt x="48" y="76"/>
                        <a:pt x="46" y="76"/>
                        <a:pt x="46" y="75"/>
                      </a:cubicBezTo>
                      <a:cubicBezTo>
                        <a:pt x="46" y="75"/>
                        <a:pt x="53" y="76"/>
                        <a:pt x="53" y="76"/>
                      </a:cubicBezTo>
                      <a:cubicBezTo>
                        <a:pt x="57" y="76"/>
                        <a:pt x="52" y="79"/>
                        <a:pt x="52" y="80"/>
                      </a:cubicBezTo>
                      <a:cubicBezTo>
                        <a:pt x="52" y="81"/>
                        <a:pt x="64" y="76"/>
                        <a:pt x="65" y="76"/>
                      </a:cubicBezTo>
                      <a:cubicBezTo>
                        <a:pt x="67" y="76"/>
                        <a:pt x="72" y="73"/>
                        <a:pt x="68" y="72"/>
                      </a:cubicBezTo>
                      <a:cubicBezTo>
                        <a:pt x="66" y="71"/>
                        <a:pt x="63" y="73"/>
                        <a:pt x="61" y="72"/>
                      </a:cubicBezTo>
                      <a:cubicBezTo>
                        <a:pt x="61" y="72"/>
                        <a:pt x="63" y="70"/>
                        <a:pt x="63" y="70"/>
                      </a:cubicBezTo>
                      <a:cubicBezTo>
                        <a:pt x="63" y="69"/>
                        <a:pt x="60" y="70"/>
                        <a:pt x="59" y="70"/>
                      </a:cubicBezTo>
                      <a:cubicBezTo>
                        <a:pt x="57" y="70"/>
                        <a:pt x="56" y="68"/>
                        <a:pt x="54" y="68"/>
                      </a:cubicBezTo>
                      <a:cubicBezTo>
                        <a:pt x="53" y="69"/>
                        <a:pt x="50" y="70"/>
                        <a:pt x="48" y="69"/>
                      </a:cubicBezTo>
                      <a:cubicBezTo>
                        <a:pt x="49" y="69"/>
                        <a:pt x="50" y="69"/>
                        <a:pt x="51" y="69"/>
                      </a:cubicBezTo>
                      <a:cubicBezTo>
                        <a:pt x="52" y="68"/>
                        <a:pt x="50" y="66"/>
                        <a:pt x="50" y="65"/>
                      </a:cubicBezTo>
                      <a:cubicBezTo>
                        <a:pt x="50" y="67"/>
                        <a:pt x="59" y="68"/>
                        <a:pt x="60" y="68"/>
                      </a:cubicBezTo>
                      <a:cubicBezTo>
                        <a:pt x="61" y="68"/>
                        <a:pt x="63" y="68"/>
                        <a:pt x="65" y="68"/>
                      </a:cubicBezTo>
                      <a:cubicBezTo>
                        <a:pt x="67" y="68"/>
                        <a:pt x="69" y="65"/>
                        <a:pt x="68" y="64"/>
                      </a:cubicBezTo>
                      <a:cubicBezTo>
                        <a:pt x="65" y="61"/>
                        <a:pt x="71" y="61"/>
                        <a:pt x="73" y="61"/>
                      </a:cubicBezTo>
                      <a:cubicBezTo>
                        <a:pt x="74" y="61"/>
                        <a:pt x="79" y="61"/>
                        <a:pt x="80" y="60"/>
                      </a:cubicBezTo>
                      <a:cubicBezTo>
                        <a:pt x="80" y="60"/>
                        <a:pt x="75" y="58"/>
                        <a:pt x="75" y="58"/>
                      </a:cubicBezTo>
                      <a:cubicBezTo>
                        <a:pt x="77" y="57"/>
                        <a:pt x="81" y="59"/>
                        <a:pt x="82" y="57"/>
                      </a:cubicBezTo>
                      <a:cubicBezTo>
                        <a:pt x="83" y="56"/>
                        <a:pt x="77" y="55"/>
                        <a:pt x="76" y="55"/>
                      </a:cubicBezTo>
                      <a:cubicBezTo>
                        <a:pt x="77" y="55"/>
                        <a:pt x="84" y="54"/>
                        <a:pt x="85" y="53"/>
                      </a:cubicBezTo>
                      <a:cubicBezTo>
                        <a:pt x="87" y="52"/>
                        <a:pt x="77" y="50"/>
                        <a:pt x="77" y="51"/>
                      </a:cubicBezTo>
                      <a:cubicBezTo>
                        <a:pt x="77" y="50"/>
                        <a:pt x="79" y="50"/>
                        <a:pt x="79" y="50"/>
                      </a:cubicBezTo>
                      <a:cubicBezTo>
                        <a:pt x="79" y="49"/>
                        <a:pt x="72" y="50"/>
                        <a:pt x="71" y="50"/>
                      </a:cubicBezTo>
                      <a:cubicBezTo>
                        <a:pt x="69" y="50"/>
                        <a:pt x="68" y="51"/>
                        <a:pt x="66" y="52"/>
                      </a:cubicBezTo>
                      <a:cubicBezTo>
                        <a:pt x="67" y="52"/>
                        <a:pt x="70" y="49"/>
                        <a:pt x="68" y="49"/>
                      </a:cubicBezTo>
                      <a:cubicBezTo>
                        <a:pt x="68" y="49"/>
                        <a:pt x="64" y="49"/>
                        <a:pt x="64" y="48"/>
                      </a:cubicBezTo>
                      <a:cubicBezTo>
                        <a:pt x="64" y="48"/>
                        <a:pt x="71" y="48"/>
                        <a:pt x="72" y="48"/>
                      </a:cubicBezTo>
                      <a:cubicBezTo>
                        <a:pt x="71" y="48"/>
                        <a:pt x="68" y="47"/>
                        <a:pt x="68" y="47"/>
                      </a:cubicBezTo>
                      <a:cubicBezTo>
                        <a:pt x="69" y="46"/>
                        <a:pt x="72" y="48"/>
                        <a:pt x="74" y="47"/>
                      </a:cubicBezTo>
                      <a:cubicBezTo>
                        <a:pt x="73" y="47"/>
                        <a:pt x="69" y="46"/>
                        <a:pt x="69" y="46"/>
                      </a:cubicBezTo>
                      <a:cubicBezTo>
                        <a:pt x="69" y="45"/>
                        <a:pt x="77" y="46"/>
                        <a:pt x="78" y="45"/>
                      </a:cubicBezTo>
                      <a:cubicBezTo>
                        <a:pt x="78" y="45"/>
                        <a:pt x="75" y="44"/>
                        <a:pt x="75" y="44"/>
                      </a:cubicBezTo>
                      <a:cubicBezTo>
                        <a:pt x="74" y="44"/>
                        <a:pt x="77" y="44"/>
                        <a:pt x="77" y="44"/>
                      </a:cubicBezTo>
                      <a:cubicBezTo>
                        <a:pt x="79" y="45"/>
                        <a:pt x="80" y="46"/>
                        <a:pt x="82" y="46"/>
                      </a:cubicBezTo>
                      <a:cubicBezTo>
                        <a:pt x="84" y="46"/>
                        <a:pt x="87" y="45"/>
                        <a:pt x="90" y="44"/>
                      </a:cubicBezTo>
                      <a:cubicBezTo>
                        <a:pt x="98" y="43"/>
                        <a:pt x="85" y="42"/>
                        <a:pt x="84" y="40"/>
                      </a:cubicBezTo>
                      <a:cubicBezTo>
                        <a:pt x="84" y="39"/>
                        <a:pt x="93" y="40"/>
                        <a:pt x="94" y="41"/>
                      </a:cubicBezTo>
                      <a:cubicBezTo>
                        <a:pt x="96" y="42"/>
                        <a:pt x="97" y="42"/>
                        <a:pt x="100" y="41"/>
                      </a:cubicBezTo>
                      <a:cubicBezTo>
                        <a:pt x="101" y="41"/>
                        <a:pt x="106" y="39"/>
                        <a:pt x="105" y="37"/>
                      </a:cubicBezTo>
                      <a:cubicBezTo>
                        <a:pt x="105" y="36"/>
                        <a:pt x="94" y="41"/>
                        <a:pt x="97" y="36"/>
                      </a:cubicBezTo>
                      <a:cubicBezTo>
                        <a:pt x="96" y="37"/>
                        <a:pt x="101" y="37"/>
                        <a:pt x="101" y="37"/>
                      </a:cubicBezTo>
                      <a:cubicBezTo>
                        <a:pt x="104" y="37"/>
                        <a:pt x="106" y="36"/>
                        <a:pt x="108" y="36"/>
                      </a:cubicBezTo>
                      <a:cubicBezTo>
                        <a:pt x="108" y="35"/>
                        <a:pt x="105" y="32"/>
                        <a:pt x="105" y="32"/>
                      </a:cubicBezTo>
                      <a:cubicBezTo>
                        <a:pt x="106" y="32"/>
                        <a:pt x="107" y="33"/>
                        <a:pt x="107" y="34"/>
                      </a:cubicBezTo>
                      <a:cubicBezTo>
                        <a:pt x="108" y="35"/>
                        <a:pt x="110" y="34"/>
                        <a:pt x="111" y="34"/>
                      </a:cubicBezTo>
                      <a:cubicBezTo>
                        <a:pt x="114" y="32"/>
                        <a:pt x="116" y="30"/>
                        <a:pt x="119" y="29"/>
                      </a:cubicBezTo>
                      <a:cubicBezTo>
                        <a:pt x="121" y="28"/>
                        <a:pt x="136" y="22"/>
                        <a:pt x="136" y="21"/>
                      </a:cubicBezTo>
                      <a:cubicBezTo>
                        <a:pt x="136" y="20"/>
                        <a:pt x="123" y="23"/>
                        <a:pt x="122" y="23"/>
                      </a:cubicBezTo>
                      <a:cubicBezTo>
                        <a:pt x="119" y="24"/>
                        <a:pt x="116" y="24"/>
                        <a:pt x="112" y="25"/>
                      </a:cubicBezTo>
                      <a:cubicBezTo>
                        <a:pt x="112" y="25"/>
                        <a:pt x="108" y="25"/>
                        <a:pt x="108" y="25"/>
                      </a:cubicBezTo>
                      <a:cubicBezTo>
                        <a:pt x="108" y="24"/>
                        <a:pt x="114" y="24"/>
                        <a:pt x="115" y="23"/>
                      </a:cubicBezTo>
                      <a:cubicBezTo>
                        <a:pt x="116" y="23"/>
                        <a:pt x="123" y="22"/>
                        <a:pt x="123" y="21"/>
                      </a:cubicBezTo>
                      <a:cubicBezTo>
                        <a:pt x="123" y="22"/>
                        <a:pt x="113" y="20"/>
                        <a:pt x="114" y="19"/>
                      </a:cubicBezTo>
                      <a:cubicBezTo>
                        <a:pt x="114" y="19"/>
                        <a:pt x="126" y="20"/>
                        <a:pt x="127" y="19"/>
                      </a:cubicBezTo>
                      <a:cubicBezTo>
                        <a:pt x="129" y="19"/>
                        <a:pt x="132" y="18"/>
                        <a:pt x="134" y="18"/>
                      </a:cubicBezTo>
                      <a:cubicBezTo>
                        <a:pt x="135" y="18"/>
                        <a:pt x="137" y="18"/>
                        <a:pt x="138" y="18"/>
                      </a:cubicBezTo>
                      <a:cubicBezTo>
                        <a:pt x="142" y="17"/>
                        <a:pt x="146" y="16"/>
                        <a:pt x="149" y="15"/>
                      </a:cubicBezTo>
                      <a:cubicBezTo>
                        <a:pt x="149" y="15"/>
                        <a:pt x="156" y="11"/>
                        <a:pt x="153" y="10"/>
                      </a:cubicBezTo>
                      <a:cubicBezTo>
                        <a:pt x="151" y="10"/>
                        <a:pt x="148" y="10"/>
                        <a:pt x="146" y="10"/>
                      </a:cubicBezTo>
                      <a:cubicBezTo>
                        <a:pt x="145" y="9"/>
                        <a:pt x="143" y="10"/>
                        <a:pt x="143" y="9"/>
                      </a:cubicBezTo>
                      <a:cubicBezTo>
                        <a:pt x="143" y="7"/>
                        <a:pt x="141" y="7"/>
                        <a:pt x="141" y="5"/>
                      </a:cubicBezTo>
                      <a:cubicBezTo>
                        <a:pt x="141" y="5"/>
                        <a:pt x="137" y="6"/>
                        <a:pt x="136" y="6"/>
                      </a:cubicBezTo>
                      <a:cubicBezTo>
                        <a:pt x="135" y="5"/>
                        <a:pt x="134" y="3"/>
                        <a:pt x="133" y="5"/>
                      </a:cubicBezTo>
                      <a:cubicBezTo>
                        <a:pt x="133" y="5"/>
                        <a:pt x="127" y="6"/>
                        <a:pt x="126" y="6"/>
                      </a:cubicBezTo>
                      <a:cubicBezTo>
                        <a:pt x="124" y="7"/>
                        <a:pt x="122" y="7"/>
                        <a:pt x="120" y="7"/>
                      </a:cubicBezTo>
                      <a:cubicBezTo>
                        <a:pt x="120" y="7"/>
                        <a:pt x="116" y="7"/>
                        <a:pt x="116" y="7"/>
                      </a:cubicBezTo>
                      <a:cubicBezTo>
                        <a:pt x="116" y="6"/>
                        <a:pt x="120" y="6"/>
                        <a:pt x="121" y="5"/>
                      </a:cubicBezTo>
                      <a:cubicBezTo>
                        <a:pt x="123" y="5"/>
                        <a:pt x="125" y="4"/>
                        <a:pt x="126" y="3"/>
                      </a:cubicBezTo>
                      <a:cubicBezTo>
                        <a:pt x="124" y="6"/>
                        <a:pt x="103" y="0"/>
                        <a:pt x="102" y="2"/>
                      </a:cubicBezTo>
                      <a:cubicBezTo>
                        <a:pt x="102" y="3"/>
                        <a:pt x="104" y="3"/>
                        <a:pt x="105" y="4"/>
                      </a:cubicBezTo>
                      <a:cubicBezTo>
                        <a:pt x="105" y="5"/>
                        <a:pt x="100" y="2"/>
                        <a:pt x="100" y="2"/>
                      </a:cubicBezTo>
                      <a:cubicBezTo>
                        <a:pt x="98" y="1"/>
                        <a:pt x="95" y="2"/>
                        <a:pt x="94" y="2"/>
                      </a:cubicBezTo>
                      <a:cubicBezTo>
                        <a:pt x="93" y="2"/>
                        <a:pt x="90" y="2"/>
                        <a:pt x="91" y="3"/>
                      </a:cubicBezTo>
                      <a:cubicBezTo>
                        <a:pt x="92" y="4"/>
                        <a:pt x="94" y="7"/>
                        <a:pt x="95" y="6"/>
                      </a:cubicBezTo>
                      <a:cubicBezTo>
                        <a:pt x="95" y="7"/>
                        <a:pt x="91" y="6"/>
                        <a:pt x="91" y="5"/>
                      </a:cubicBezTo>
                      <a:cubicBezTo>
                        <a:pt x="88" y="5"/>
                        <a:pt x="87" y="2"/>
                        <a:pt x="85" y="2"/>
                      </a:cubicBezTo>
                      <a:cubicBezTo>
                        <a:pt x="81" y="2"/>
                        <a:pt x="78" y="2"/>
                        <a:pt x="75" y="2"/>
                      </a:cubicBezTo>
                      <a:cubicBezTo>
                        <a:pt x="70" y="3"/>
                        <a:pt x="73" y="4"/>
                        <a:pt x="76" y="5"/>
                      </a:cubicBezTo>
                      <a:cubicBezTo>
                        <a:pt x="77" y="6"/>
                        <a:pt x="79" y="7"/>
                        <a:pt x="80" y="8"/>
                      </a:cubicBezTo>
                      <a:cubicBezTo>
                        <a:pt x="80" y="8"/>
                        <a:pt x="77" y="10"/>
                        <a:pt x="77" y="10"/>
                      </a:cubicBezTo>
                      <a:cubicBezTo>
                        <a:pt x="76" y="10"/>
                        <a:pt x="78" y="9"/>
                        <a:pt x="78" y="9"/>
                      </a:cubicBezTo>
                      <a:cubicBezTo>
                        <a:pt x="78" y="8"/>
                        <a:pt x="71" y="4"/>
                        <a:pt x="70" y="4"/>
                      </a:cubicBezTo>
                      <a:cubicBezTo>
                        <a:pt x="66" y="4"/>
                        <a:pt x="62" y="3"/>
                        <a:pt x="58" y="4"/>
                      </a:cubicBezTo>
                      <a:cubicBezTo>
                        <a:pt x="58" y="4"/>
                        <a:pt x="60" y="6"/>
                        <a:pt x="61" y="6"/>
                      </a:cubicBezTo>
                      <a:cubicBezTo>
                        <a:pt x="62" y="6"/>
                        <a:pt x="64" y="7"/>
                        <a:pt x="66" y="6"/>
                      </a:cubicBezTo>
                      <a:cubicBezTo>
                        <a:pt x="64" y="7"/>
                        <a:pt x="61" y="8"/>
                        <a:pt x="59" y="7"/>
                      </a:cubicBezTo>
                      <a:cubicBezTo>
                        <a:pt x="58" y="7"/>
                        <a:pt x="51" y="4"/>
                        <a:pt x="52" y="5"/>
                      </a:cubicBezTo>
                      <a:cubicBezTo>
                        <a:pt x="52" y="4"/>
                        <a:pt x="57" y="10"/>
                        <a:pt x="53" y="9"/>
                      </a:cubicBezTo>
                      <a:cubicBezTo>
                        <a:pt x="52" y="8"/>
                        <a:pt x="49" y="7"/>
                        <a:pt x="47" y="8"/>
                      </a:cubicBezTo>
                      <a:cubicBezTo>
                        <a:pt x="48" y="8"/>
                        <a:pt x="51" y="9"/>
                        <a:pt x="51" y="9"/>
                      </a:cubicBezTo>
                      <a:cubicBezTo>
                        <a:pt x="50" y="10"/>
                        <a:pt x="46" y="8"/>
                        <a:pt x="46" y="10"/>
                      </a:cubicBezTo>
                      <a:cubicBezTo>
                        <a:pt x="46" y="11"/>
                        <a:pt x="50" y="12"/>
                        <a:pt x="51" y="13"/>
                      </a:cubicBezTo>
                      <a:cubicBezTo>
                        <a:pt x="54" y="13"/>
                        <a:pt x="61" y="14"/>
                        <a:pt x="61" y="17"/>
                      </a:cubicBezTo>
                      <a:cubicBezTo>
                        <a:pt x="61" y="16"/>
                        <a:pt x="54" y="15"/>
                        <a:pt x="52" y="14"/>
                      </a:cubicBezTo>
                      <a:cubicBezTo>
                        <a:pt x="50" y="14"/>
                        <a:pt x="47" y="11"/>
                        <a:pt x="45" y="12"/>
                      </a:cubicBezTo>
                      <a:cubicBezTo>
                        <a:pt x="45" y="12"/>
                        <a:pt x="48" y="14"/>
                        <a:pt x="48" y="14"/>
                      </a:cubicBezTo>
                      <a:cubicBezTo>
                        <a:pt x="48" y="14"/>
                        <a:pt x="45" y="15"/>
                        <a:pt x="45" y="14"/>
                      </a:cubicBezTo>
                      <a:cubicBezTo>
                        <a:pt x="43" y="13"/>
                        <a:pt x="42" y="12"/>
                        <a:pt x="40" y="11"/>
                      </a:cubicBezTo>
                      <a:cubicBezTo>
                        <a:pt x="39" y="10"/>
                        <a:pt x="31" y="10"/>
                        <a:pt x="31" y="10"/>
                      </a:cubicBezTo>
                      <a:cubicBezTo>
                        <a:pt x="31" y="11"/>
                        <a:pt x="34" y="11"/>
                        <a:pt x="31" y="12"/>
                      </a:cubicBezTo>
                      <a:cubicBezTo>
                        <a:pt x="30" y="12"/>
                        <a:pt x="25" y="14"/>
                        <a:pt x="25" y="14"/>
                      </a:cubicBezTo>
                      <a:cubicBezTo>
                        <a:pt x="26" y="14"/>
                        <a:pt x="29" y="13"/>
                        <a:pt x="29" y="13"/>
                      </a:cubicBezTo>
                      <a:cubicBezTo>
                        <a:pt x="30" y="14"/>
                        <a:pt x="34" y="16"/>
                        <a:pt x="34" y="16"/>
                      </a:cubicBezTo>
                      <a:cubicBezTo>
                        <a:pt x="34" y="16"/>
                        <a:pt x="31" y="15"/>
                        <a:pt x="31" y="16"/>
                      </a:cubicBezTo>
                      <a:cubicBezTo>
                        <a:pt x="31" y="16"/>
                        <a:pt x="32" y="19"/>
                        <a:pt x="30" y="17"/>
                      </a:cubicBezTo>
                      <a:cubicBezTo>
                        <a:pt x="29" y="16"/>
                        <a:pt x="28" y="14"/>
                        <a:pt x="26" y="15"/>
                      </a:cubicBezTo>
                      <a:cubicBezTo>
                        <a:pt x="25" y="15"/>
                        <a:pt x="24" y="17"/>
                        <a:pt x="23" y="16"/>
                      </a:cubicBezTo>
                      <a:cubicBezTo>
                        <a:pt x="22" y="15"/>
                        <a:pt x="21" y="14"/>
                        <a:pt x="19" y="14"/>
                      </a:cubicBezTo>
                      <a:cubicBezTo>
                        <a:pt x="18" y="14"/>
                        <a:pt x="15" y="15"/>
                        <a:pt x="14" y="16"/>
                      </a:cubicBezTo>
                      <a:cubicBezTo>
                        <a:pt x="12" y="17"/>
                        <a:pt x="13" y="18"/>
                        <a:pt x="10" y="17"/>
                      </a:cubicBezTo>
                      <a:cubicBezTo>
                        <a:pt x="8" y="16"/>
                        <a:pt x="7" y="17"/>
                        <a:pt x="5" y="17"/>
                      </a:cubicBezTo>
                      <a:cubicBezTo>
                        <a:pt x="4" y="18"/>
                        <a:pt x="0" y="18"/>
                        <a:pt x="0" y="19"/>
                      </a:cubicBezTo>
                      <a:cubicBezTo>
                        <a:pt x="0" y="21"/>
                        <a:pt x="9" y="19"/>
                        <a:pt x="9" y="20"/>
                      </a:cubicBezTo>
                      <a:cubicBezTo>
                        <a:pt x="9" y="21"/>
                        <a:pt x="6" y="21"/>
                        <a:pt x="5" y="22"/>
                      </a:cubicBezTo>
                      <a:cubicBezTo>
                        <a:pt x="5" y="21"/>
                        <a:pt x="10" y="21"/>
                        <a:pt x="11" y="21"/>
                      </a:cubicBezTo>
                      <a:cubicBezTo>
                        <a:pt x="12" y="21"/>
                        <a:pt x="17" y="21"/>
                        <a:pt x="17" y="21"/>
                      </a:cubicBezTo>
                      <a:cubicBezTo>
                        <a:pt x="17" y="21"/>
                        <a:pt x="15" y="22"/>
                        <a:pt x="14" y="22"/>
                      </a:cubicBezTo>
                      <a:cubicBezTo>
                        <a:pt x="12" y="22"/>
                        <a:pt x="11" y="22"/>
                        <a:pt x="9" y="24"/>
                      </a:cubicBezTo>
                      <a:cubicBezTo>
                        <a:pt x="5" y="26"/>
                        <a:pt x="12" y="26"/>
                        <a:pt x="13" y="26"/>
                      </a:cubicBezTo>
                      <a:cubicBezTo>
                        <a:pt x="17" y="27"/>
                        <a:pt x="20" y="27"/>
                        <a:pt x="24" y="26"/>
                      </a:cubicBezTo>
                      <a:cubicBezTo>
                        <a:pt x="26" y="25"/>
                        <a:pt x="31" y="22"/>
                        <a:pt x="34" y="24"/>
                      </a:cubicBezTo>
                      <a:cubicBezTo>
                        <a:pt x="34" y="24"/>
                        <a:pt x="29" y="26"/>
                        <a:pt x="29" y="26"/>
                      </a:cubicBezTo>
                      <a:cubicBezTo>
                        <a:pt x="27" y="26"/>
                        <a:pt x="25" y="26"/>
                        <a:pt x="23" y="27"/>
                      </a:cubicBezTo>
                      <a:cubicBezTo>
                        <a:pt x="22" y="27"/>
                        <a:pt x="20" y="27"/>
                        <a:pt x="18" y="27"/>
                      </a:cubicBezTo>
                      <a:cubicBezTo>
                        <a:pt x="16" y="28"/>
                        <a:pt x="14" y="27"/>
                        <a:pt x="12" y="28"/>
                      </a:cubicBezTo>
                      <a:cubicBezTo>
                        <a:pt x="13" y="28"/>
                        <a:pt x="16" y="29"/>
                        <a:pt x="16" y="29"/>
                      </a:cubicBezTo>
                      <a:cubicBezTo>
                        <a:pt x="17" y="30"/>
                        <a:pt x="18" y="31"/>
                        <a:pt x="20" y="31"/>
                      </a:cubicBezTo>
                      <a:cubicBezTo>
                        <a:pt x="24" y="31"/>
                        <a:pt x="26" y="28"/>
                        <a:pt x="30" y="27"/>
                      </a:cubicBezTo>
                      <a:cubicBezTo>
                        <a:pt x="31" y="27"/>
                        <a:pt x="44" y="26"/>
                        <a:pt x="44" y="25"/>
                      </a:cubicBezTo>
                      <a:cubicBezTo>
                        <a:pt x="44" y="26"/>
                        <a:pt x="38" y="26"/>
                        <a:pt x="37" y="26"/>
                      </a:cubicBezTo>
                      <a:cubicBezTo>
                        <a:pt x="34" y="27"/>
                        <a:pt x="29" y="28"/>
                        <a:pt x="26" y="30"/>
                      </a:cubicBezTo>
                      <a:cubicBezTo>
                        <a:pt x="23" y="33"/>
                        <a:pt x="32" y="32"/>
                        <a:pt x="33" y="32"/>
                      </a:cubicBezTo>
                      <a:cubicBezTo>
                        <a:pt x="35" y="32"/>
                        <a:pt x="37" y="33"/>
                        <a:pt x="39" y="31"/>
                      </a:cubicBezTo>
                      <a:cubicBezTo>
                        <a:pt x="40" y="31"/>
                        <a:pt x="40" y="30"/>
                        <a:pt x="40" y="29"/>
                      </a:cubicBezTo>
                      <a:cubicBezTo>
                        <a:pt x="41" y="29"/>
                        <a:pt x="42" y="29"/>
                        <a:pt x="42" y="30"/>
                      </a:cubicBezTo>
                      <a:cubicBezTo>
                        <a:pt x="42" y="30"/>
                        <a:pt x="42" y="30"/>
                        <a:pt x="41" y="30"/>
                      </a:cubicBezTo>
                      <a:cubicBezTo>
                        <a:pt x="43" y="30"/>
                        <a:pt x="48" y="28"/>
                        <a:pt x="50" y="29"/>
                      </a:cubicBezTo>
                      <a:cubicBezTo>
                        <a:pt x="49" y="28"/>
                        <a:pt x="44" y="32"/>
                        <a:pt x="43" y="32"/>
                      </a:cubicBezTo>
                      <a:cubicBezTo>
                        <a:pt x="44" y="33"/>
                        <a:pt x="50" y="31"/>
                        <a:pt x="52" y="31"/>
                      </a:cubicBezTo>
                      <a:cubicBezTo>
                        <a:pt x="55" y="31"/>
                        <a:pt x="58" y="30"/>
                        <a:pt x="61" y="28"/>
                      </a:cubicBezTo>
                      <a:cubicBezTo>
                        <a:pt x="62" y="27"/>
                        <a:pt x="62" y="25"/>
                        <a:pt x="62" y="25"/>
                      </a:cubicBezTo>
                      <a:cubicBezTo>
                        <a:pt x="64" y="25"/>
                        <a:pt x="64" y="25"/>
                        <a:pt x="65" y="24"/>
                      </a:cubicBezTo>
                      <a:cubicBezTo>
                        <a:pt x="66" y="24"/>
                        <a:pt x="73" y="20"/>
                        <a:pt x="73" y="21"/>
                      </a:cubicBezTo>
                      <a:cubicBezTo>
                        <a:pt x="73" y="21"/>
                        <a:pt x="69" y="24"/>
                        <a:pt x="69" y="24"/>
                      </a:cubicBezTo>
                      <a:cubicBezTo>
                        <a:pt x="68" y="25"/>
                        <a:pt x="64" y="27"/>
                        <a:pt x="64" y="28"/>
                      </a:cubicBezTo>
                      <a:cubicBezTo>
                        <a:pt x="64" y="29"/>
                        <a:pt x="75" y="28"/>
                        <a:pt x="75" y="29"/>
                      </a:cubicBezTo>
                      <a:cubicBezTo>
                        <a:pt x="75" y="28"/>
                        <a:pt x="60" y="32"/>
                        <a:pt x="60" y="31"/>
                      </a:cubicBezTo>
                      <a:cubicBezTo>
                        <a:pt x="60" y="31"/>
                        <a:pt x="69" y="32"/>
                        <a:pt x="68" y="32"/>
                      </a:cubicBezTo>
                      <a:cubicBezTo>
                        <a:pt x="68" y="33"/>
                        <a:pt x="64" y="33"/>
                        <a:pt x="63" y="33"/>
                      </a:cubicBezTo>
                      <a:cubicBezTo>
                        <a:pt x="61" y="33"/>
                        <a:pt x="58" y="33"/>
                        <a:pt x="56" y="34"/>
                      </a:cubicBezTo>
                      <a:cubicBezTo>
                        <a:pt x="52" y="34"/>
                        <a:pt x="48" y="34"/>
                        <a:pt x="44" y="35"/>
                      </a:cubicBezTo>
                      <a:cubicBezTo>
                        <a:pt x="43" y="35"/>
                        <a:pt x="43" y="36"/>
                        <a:pt x="45" y="36"/>
                      </a:cubicBezTo>
                      <a:cubicBezTo>
                        <a:pt x="46" y="37"/>
                        <a:pt x="49" y="38"/>
                        <a:pt x="50" y="39"/>
                      </a:cubicBezTo>
                      <a:cubicBezTo>
                        <a:pt x="52" y="41"/>
                        <a:pt x="50" y="43"/>
                        <a:pt x="53" y="43"/>
                      </a:cubicBezTo>
                      <a:cubicBezTo>
                        <a:pt x="54" y="42"/>
                        <a:pt x="57" y="43"/>
                        <a:pt x="58" y="42"/>
                      </a:cubicBezTo>
                      <a:cubicBezTo>
                        <a:pt x="49" y="47"/>
                        <a:pt x="44" y="36"/>
                        <a:pt x="37" y="36"/>
                      </a:cubicBezTo>
                      <a:cubicBezTo>
                        <a:pt x="35" y="36"/>
                        <a:pt x="26" y="34"/>
                        <a:pt x="26" y="36"/>
                      </a:cubicBezTo>
                      <a:cubicBezTo>
                        <a:pt x="26" y="36"/>
                        <a:pt x="25" y="38"/>
                        <a:pt x="25" y="38"/>
                      </a:cubicBezTo>
                      <a:cubicBezTo>
                        <a:pt x="26" y="38"/>
                        <a:pt x="32" y="38"/>
                        <a:pt x="32" y="39"/>
                      </a:cubicBezTo>
                      <a:cubicBezTo>
                        <a:pt x="32" y="39"/>
                        <a:pt x="26" y="39"/>
                        <a:pt x="26" y="41"/>
                      </a:cubicBezTo>
                      <a:cubicBezTo>
                        <a:pt x="26" y="42"/>
                        <a:pt x="32" y="42"/>
                        <a:pt x="34" y="43"/>
                      </a:cubicBezTo>
                      <a:cubicBezTo>
                        <a:pt x="35" y="44"/>
                        <a:pt x="36" y="45"/>
                        <a:pt x="37" y="46"/>
                      </a:cubicBezTo>
                      <a:cubicBezTo>
                        <a:pt x="38" y="48"/>
                        <a:pt x="40" y="49"/>
                        <a:pt x="42" y="50"/>
                      </a:cubicBezTo>
                      <a:cubicBezTo>
                        <a:pt x="44" y="51"/>
                        <a:pt x="45" y="51"/>
                        <a:pt x="47" y="50"/>
                      </a:cubicBezTo>
                      <a:cubicBezTo>
                        <a:pt x="48" y="50"/>
                        <a:pt x="50" y="49"/>
                        <a:pt x="51" y="50"/>
                      </a:cubicBezTo>
                      <a:cubicBezTo>
                        <a:pt x="51" y="50"/>
                        <a:pt x="50" y="52"/>
                        <a:pt x="50" y="52"/>
                      </a:cubicBezTo>
                      <a:cubicBezTo>
                        <a:pt x="48" y="52"/>
                        <a:pt x="45" y="51"/>
                        <a:pt x="44" y="52"/>
                      </a:cubicBezTo>
                      <a:cubicBezTo>
                        <a:pt x="44" y="51"/>
                        <a:pt x="48" y="54"/>
                        <a:pt x="48" y="54"/>
                      </a:cubicBezTo>
                      <a:cubicBezTo>
                        <a:pt x="48" y="55"/>
                        <a:pt x="43" y="53"/>
                        <a:pt x="43" y="53"/>
                      </a:cubicBezTo>
                      <a:cubicBezTo>
                        <a:pt x="40" y="51"/>
                        <a:pt x="38" y="51"/>
                        <a:pt x="35" y="51"/>
                      </a:cubicBezTo>
                      <a:cubicBezTo>
                        <a:pt x="33" y="51"/>
                        <a:pt x="32" y="51"/>
                        <a:pt x="30" y="52"/>
                      </a:cubicBezTo>
                      <a:cubicBezTo>
                        <a:pt x="28" y="53"/>
                        <a:pt x="27" y="52"/>
                        <a:pt x="26" y="53"/>
                      </a:cubicBezTo>
                      <a:cubicBezTo>
                        <a:pt x="25" y="54"/>
                        <a:pt x="25" y="55"/>
                        <a:pt x="23" y="55"/>
                      </a:cubicBezTo>
                      <a:cubicBezTo>
                        <a:pt x="22" y="56"/>
                        <a:pt x="21" y="59"/>
                        <a:pt x="23" y="59"/>
                      </a:cubicBezTo>
                      <a:cubicBezTo>
                        <a:pt x="25" y="59"/>
                        <a:pt x="27" y="58"/>
                        <a:pt x="27" y="59"/>
                      </a:cubicBezTo>
                      <a:cubicBezTo>
                        <a:pt x="28" y="61"/>
                        <a:pt x="32" y="60"/>
                        <a:pt x="32" y="59"/>
                      </a:cubicBezTo>
                      <a:cubicBezTo>
                        <a:pt x="33" y="59"/>
                        <a:pt x="35" y="56"/>
                        <a:pt x="35" y="55"/>
                      </a:cubicBezTo>
                      <a:cubicBezTo>
                        <a:pt x="35" y="56"/>
                        <a:pt x="35" y="56"/>
                        <a:pt x="35" y="57"/>
                      </a:cubicBezTo>
                      <a:cubicBezTo>
                        <a:pt x="35" y="57"/>
                        <a:pt x="36" y="57"/>
                        <a:pt x="36" y="57"/>
                      </a:cubicBezTo>
                      <a:cubicBezTo>
                        <a:pt x="36" y="57"/>
                        <a:pt x="35" y="58"/>
                        <a:pt x="35" y="59"/>
                      </a:cubicBezTo>
                      <a:cubicBezTo>
                        <a:pt x="35" y="59"/>
                        <a:pt x="35" y="59"/>
                        <a:pt x="36" y="59"/>
                      </a:cubicBezTo>
                      <a:cubicBezTo>
                        <a:pt x="36" y="59"/>
                        <a:pt x="33" y="60"/>
                        <a:pt x="34" y="60"/>
                      </a:cubicBezTo>
                      <a:cubicBezTo>
                        <a:pt x="34" y="60"/>
                        <a:pt x="34" y="60"/>
                        <a:pt x="34" y="60"/>
                      </a:cubicBezTo>
                      <a:cubicBezTo>
                        <a:pt x="34" y="61"/>
                        <a:pt x="31" y="60"/>
                        <a:pt x="30" y="61"/>
                      </a:cubicBezTo>
                      <a:cubicBezTo>
                        <a:pt x="31" y="61"/>
                        <a:pt x="35" y="61"/>
                        <a:pt x="36" y="62"/>
                      </a:cubicBezTo>
                      <a:cubicBezTo>
                        <a:pt x="36" y="62"/>
                        <a:pt x="31" y="65"/>
                        <a:pt x="32" y="65"/>
                      </a:cubicBezTo>
                      <a:cubicBezTo>
                        <a:pt x="32" y="66"/>
                        <a:pt x="37" y="65"/>
                        <a:pt x="37" y="65"/>
                      </a:cubicBezTo>
                      <a:cubicBezTo>
                        <a:pt x="37" y="65"/>
                        <a:pt x="36" y="65"/>
                        <a:pt x="36" y="65"/>
                      </a:cubicBezTo>
                      <a:cubicBezTo>
                        <a:pt x="36" y="66"/>
                        <a:pt x="41" y="65"/>
                        <a:pt x="42" y="64"/>
                      </a:cubicBezTo>
                      <a:cubicBezTo>
                        <a:pt x="42" y="64"/>
                        <a:pt x="46" y="59"/>
                        <a:pt x="47" y="60"/>
                      </a:cubicBezTo>
                      <a:cubicBezTo>
                        <a:pt x="48" y="61"/>
                        <a:pt x="40" y="67"/>
                        <a:pt x="38" y="68"/>
                      </a:cubicBezTo>
                      <a:cubicBezTo>
                        <a:pt x="35" y="68"/>
                        <a:pt x="33" y="68"/>
                        <a:pt x="30" y="66"/>
                      </a:cubicBezTo>
                      <a:cubicBezTo>
                        <a:pt x="28" y="65"/>
                        <a:pt x="28" y="63"/>
                        <a:pt x="26" y="63"/>
                      </a:cubicBezTo>
                      <a:cubicBezTo>
                        <a:pt x="24" y="62"/>
                        <a:pt x="22" y="62"/>
                        <a:pt x="20" y="62"/>
                      </a:cubicBezTo>
                      <a:cubicBezTo>
                        <a:pt x="17" y="62"/>
                        <a:pt x="17" y="63"/>
                        <a:pt x="19" y="65"/>
                      </a:cubicBezTo>
                      <a:cubicBezTo>
                        <a:pt x="20" y="66"/>
                        <a:pt x="20" y="67"/>
                        <a:pt x="22" y="67"/>
                      </a:cubicBezTo>
                      <a:cubicBezTo>
                        <a:pt x="25" y="67"/>
                        <a:pt x="22" y="67"/>
                        <a:pt x="22" y="68"/>
                      </a:cubicBezTo>
                      <a:cubicBezTo>
                        <a:pt x="22" y="68"/>
                        <a:pt x="26" y="70"/>
                        <a:pt x="26" y="7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4" name="Freeform 604">
                  <a:extLst>
                    <a:ext uri="{FF2B5EF4-FFF2-40B4-BE49-F238E27FC236}">
                      <a16:creationId xmlns:a16="http://schemas.microsoft.com/office/drawing/2014/main" id="{CC045F48-8938-2547-97E2-8CBE865E49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9809" y="2628024"/>
                  <a:ext cx="142883" cy="55320"/>
                </a:xfrm>
                <a:custGeom>
                  <a:avLst/>
                  <a:gdLst>
                    <a:gd name="T0" fmla="*/ 13 w 14"/>
                    <a:gd name="T1" fmla="*/ 4 h 5"/>
                    <a:gd name="T2" fmla="*/ 11 w 14"/>
                    <a:gd name="T3" fmla="*/ 2 h 5"/>
                    <a:gd name="T4" fmla="*/ 8 w 14"/>
                    <a:gd name="T5" fmla="*/ 2 h 5"/>
                    <a:gd name="T6" fmla="*/ 1 w 14"/>
                    <a:gd name="T7" fmla="*/ 1 h 5"/>
                    <a:gd name="T8" fmla="*/ 2 w 14"/>
                    <a:gd name="T9" fmla="*/ 2 h 5"/>
                    <a:gd name="T10" fmla="*/ 0 w 14"/>
                    <a:gd name="T11" fmla="*/ 3 h 5"/>
                    <a:gd name="T12" fmla="*/ 3 w 14"/>
                    <a:gd name="T13" fmla="*/ 3 h 5"/>
                    <a:gd name="T14" fmla="*/ 8 w 14"/>
                    <a:gd name="T15" fmla="*/ 4 h 5"/>
                    <a:gd name="T16" fmla="*/ 13 w 14"/>
                    <a:gd name="T17" fmla="*/ 4 h 5"/>
                    <a:gd name="T18" fmla="*/ 13 w 14"/>
                    <a:gd name="T1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5">
                      <a:moveTo>
                        <a:pt x="13" y="4"/>
                      </a:moveTo>
                      <a:cubicBezTo>
                        <a:pt x="12" y="3"/>
                        <a:pt x="13" y="3"/>
                        <a:pt x="11" y="2"/>
                      </a:cubicBezTo>
                      <a:cubicBezTo>
                        <a:pt x="10" y="2"/>
                        <a:pt x="9" y="2"/>
                        <a:pt x="8" y="2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2"/>
                        <a:pt x="2" y="2"/>
                      </a:cubicBezTo>
                      <a:cubicBezTo>
                        <a:pt x="2" y="3"/>
                        <a:pt x="0" y="4"/>
                        <a:pt x="0" y="3"/>
                      </a:cubicBezTo>
                      <a:cubicBezTo>
                        <a:pt x="0" y="4"/>
                        <a:pt x="2" y="3"/>
                        <a:pt x="3" y="3"/>
                      </a:cubicBezTo>
                      <a:cubicBezTo>
                        <a:pt x="4" y="3"/>
                        <a:pt x="6" y="4"/>
                        <a:pt x="8" y="4"/>
                      </a:cubicBezTo>
                      <a:cubicBezTo>
                        <a:pt x="9" y="4"/>
                        <a:pt x="13" y="4"/>
                        <a:pt x="13" y="4"/>
                      </a:cubicBezTo>
                      <a:cubicBezTo>
                        <a:pt x="12" y="3"/>
                        <a:pt x="14" y="5"/>
                        <a:pt x="1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5" name="Freeform 605">
                  <a:extLst>
                    <a:ext uri="{FF2B5EF4-FFF2-40B4-BE49-F238E27FC236}">
                      <a16:creationId xmlns:a16="http://schemas.microsoft.com/office/drawing/2014/main" id="{270901ED-3E4E-A44B-90C8-D17094FE0B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2522" y="2672276"/>
                  <a:ext cx="59247" cy="22128"/>
                </a:xfrm>
                <a:custGeom>
                  <a:avLst/>
                  <a:gdLst>
                    <a:gd name="T0" fmla="*/ 5 w 6"/>
                    <a:gd name="T1" fmla="*/ 1 h 2"/>
                    <a:gd name="T2" fmla="*/ 2 w 6"/>
                    <a:gd name="T3" fmla="*/ 0 h 2"/>
                    <a:gd name="T4" fmla="*/ 5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5" y="1"/>
                      </a:moveTo>
                      <a:cubicBezTo>
                        <a:pt x="4" y="2"/>
                        <a:pt x="0" y="0"/>
                        <a:pt x="2" y="0"/>
                      </a:cubicBezTo>
                      <a:cubicBezTo>
                        <a:pt x="3" y="0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6" name="Freeform 606">
                  <a:extLst>
                    <a:ext uri="{FF2B5EF4-FFF2-40B4-BE49-F238E27FC236}">
                      <a16:creationId xmlns:a16="http://schemas.microsoft.com/office/drawing/2014/main" id="{97A6CE44-263C-9049-8F93-846D8F3FCE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7379" y="3007874"/>
                  <a:ext cx="59247" cy="33193"/>
                </a:xfrm>
                <a:custGeom>
                  <a:avLst/>
                  <a:gdLst>
                    <a:gd name="T0" fmla="*/ 4 w 6"/>
                    <a:gd name="T1" fmla="*/ 1 h 3"/>
                    <a:gd name="T2" fmla="*/ 1 w 6"/>
                    <a:gd name="T3" fmla="*/ 2 h 3"/>
                    <a:gd name="T4" fmla="*/ 4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4" y="1"/>
                      </a:moveTo>
                      <a:cubicBezTo>
                        <a:pt x="3" y="0"/>
                        <a:pt x="0" y="2"/>
                        <a:pt x="1" y="2"/>
                      </a:cubicBezTo>
                      <a:cubicBezTo>
                        <a:pt x="2" y="3"/>
                        <a:pt x="6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7" name="Freeform 607">
                  <a:extLst>
                    <a:ext uri="{FF2B5EF4-FFF2-40B4-BE49-F238E27FC236}">
                      <a16:creationId xmlns:a16="http://schemas.microsoft.com/office/drawing/2014/main" id="{DD6629D0-C7FB-6048-ADB2-D6C162A8AB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2862" y="4512521"/>
                  <a:ext cx="52274" cy="44255"/>
                </a:xfrm>
                <a:custGeom>
                  <a:avLst/>
                  <a:gdLst>
                    <a:gd name="T0" fmla="*/ 4 w 5"/>
                    <a:gd name="T1" fmla="*/ 1 h 4"/>
                    <a:gd name="T2" fmla="*/ 1 w 5"/>
                    <a:gd name="T3" fmla="*/ 4 h 4"/>
                    <a:gd name="T4" fmla="*/ 4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3" y="0"/>
                        <a:pt x="0" y="4"/>
                        <a:pt x="1" y="4"/>
                      </a:cubicBezTo>
                      <a:cubicBezTo>
                        <a:pt x="1" y="4"/>
                        <a:pt x="5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8" name="Freeform 608">
                  <a:extLst>
                    <a:ext uri="{FF2B5EF4-FFF2-40B4-BE49-F238E27FC236}">
                      <a16:creationId xmlns:a16="http://schemas.microsoft.com/office/drawing/2014/main" id="{68837671-E610-D743-B956-60459D8BD2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6050" y="4501456"/>
                  <a:ext cx="10457" cy="1106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69" name="Freeform 609">
                  <a:extLst>
                    <a:ext uri="{FF2B5EF4-FFF2-40B4-BE49-F238E27FC236}">
                      <a16:creationId xmlns:a16="http://schemas.microsoft.com/office/drawing/2014/main" id="{6DD33A40-CF2B-B940-A552-0FE99656D0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4041" y="4512521"/>
                  <a:ext cx="69700" cy="66379"/>
                </a:xfrm>
                <a:custGeom>
                  <a:avLst/>
                  <a:gdLst>
                    <a:gd name="T0" fmla="*/ 5 w 7"/>
                    <a:gd name="T1" fmla="*/ 2 h 6"/>
                    <a:gd name="T2" fmla="*/ 1 w 7"/>
                    <a:gd name="T3" fmla="*/ 2 h 6"/>
                    <a:gd name="T4" fmla="*/ 5 w 7"/>
                    <a:gd name="T5" fmla="*/ 2 h 6"/>
                    <a:gd name="T6" fmla="*/ 5 w 7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6">
                      <a:moveTo>
                        <a:pt x="5" y="2"/>
                      </a:moveTo>
                      <a:cubicBezTo>
                        <a:pt x="7" y="0"/>
                        <a:pt x="2" y="0"/>
                        <a:pt x="1" y="2"/>
                      </a:cubicBezTo>
                      <a:cubicBezTo>
                        <a:pt x="0" y="3"/>
                        <a:pt x="4" y="5"/>
                        <a:pt x="5" y="2"/>
                      </a:cubicBezTo>
                      <a:cubicBezTo>
                        <a:pt x="6" y="1"/>
                        <a:pt x="3" y="6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0" name="Freeform 614">
                  <a:extLst>
                    <a:ext uri="{FF2B5EF4-FFF2-40B4-BE49-F238E27FC236}">
                      <a16:creationId xmlns:a16="http://schemas.microsoft.com/office/drawing/2014/main" id="{81A16796-5039-924E-8FDA-DEBCECE239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4850" y="9941052"/>
                  <a:ext cx="104549" cy="95888"/>
                </a:xfrm>
                <a:custGeom>
                  <a:avLst/>
                  <a:gdLst>
                    <a:gd name="T0" fmla="*/ 4 w 10"/>
                    <a:gd name="T1" fmla="*/ 4 h 9"/>
                    <a:gd name="T2" fmla="*/ 0 w 10"/>
                    <a:gd name="T3" fmla="*/ 8 h 9"/>
                    <a:gd name="T4" fmla="*/ 2 w 10"/>
                    <a:gd name="T5" fmla="*/ 8 h 9"/>
                    <a:gd name="T6" fmla="*/ 5 w 10"/>
                    <a:gd name="T7" fmla="*/ 5 h 9"/>
                    <a:gd name="T8" fmla="*/ 8 w 10"/>
                    <a:gd name="T9" fmla="*/ 0 h 9"/>
                    <a:gd name="T10" fmla="*/ 4 w 10"/>
                    <a:gd name="T11" fmla="*/ 4 h 9"/>
                    <a:gd name="T12" fmla="*/ 4 w 10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9">
                      <a:moveTo>
                        <a:pt x="4" y="4"/>
                      </a:moveTo>
                      <a:cubicBezTo>
                        <a:pt x="4" y="5"/>
                        <a:pt x="1" y="7"/>
                        <a:pt x="0" y="8"/>
                      </a:cubicBezTo>
                      <a:cubicBezTo>
                        <a:pt x="0" y="9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6" y="4"/>
                        <a:pt x="10" y="0"/>
                        <a:pt x="8" y="0"/>
                      </a:cubicBezTo>
                      <a:cubicBezTo>
                        <a:pt x="7" y="0"/>
                        <a:pt x="4" y="3"/>
                        <a:pt x="4" y="4"/>
                      </a:cubicBezTo>
                      <a:cubicBezTo>
                        <a:pt x="4" y="5"/>
                        <a:pt x="4" y="3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1" name="Freeform 615">
                  <a:extLst>
                    <a:ext uri="{FF2B5EF4-FFF2-40B4-BE49-F238E27FC236}">
                      <a16:creationId xmlns:a16="http://schemas.microsoft.com/office/drawing/2014/main" id="{A0B10588-0D8E-B340-B829-2DF431013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23131" y="5574626"/>
                  <a:ext cx="73184" cy="33193"/>
                </a:xfrm>
                <a:custGeom>
                  <a:avLst/>
                  <a:gdLst>
                    <a:gd name="T0" fmla="*/ 7 w 7"/>
                    <a:gd name="T1" fmla="*/ 1 h 3"/>
                    <a:gd name="T2" fmla="*/ 1 w 7"/>
                    <a:gd name="T3" fmla="*/ 0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7" y="0"/>
                        <a:pt x="0" y="0"/>
                        <a:pt x="1" y="0"/>
                      </a:cubicBezTo>
                      <a:cubicBezTo>
                        <a:pt x="2" y="0"/>
                        <a:pt x="6" y="3"/>
                        <a:pt x="7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2" name="Freeform 616">
                  <a:extLst>
                    <a:ext uri="{FF2B5EF4-FFF2-40B4-BE49-F238E27FC236}">
                      <a16:creationId xmlns:a16="http://schemas.microsoft.com/office/drawing/2014/main" id="{DB931CB2-747F-9D4C-B175-783EA0D3B1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8002" y="11401441"/>
                  <a:ext cx="184705" cy="173330"/>
                </a:xfrm>
                <a:custGeom>
                  <a:avLst/>
                  <a:gdLst>
                    <a:gd name="T0" fmla="*/ 17 w 18"/>
                    <a:gd name="T1" fmla="*/ 14 h 16"/>
                    <a:gd name="T2" fmla="*/ 8 w 18"/>
                    <a:gd name="T3" fmla="*/ 9 h 16"/>
                    <a:gd name="T4" fmla="*/ 4 w 18"/>
                    <a:gd name="T5" fmla="*/ 5 h 16"/>
                    <a:gd name="T6" fmla="*/ 1 w 18"/>
                    <a:gd name="T7" fmla="*/ 3 h 16"/>
                    <a:gd name="T8" fmla="*/ 2 w 18"/>
                    <a:gd name="T9" fmla="*/ 2 h 16"/>
                    <a:gd name="T10" fmla="*/ 0 w 18"/>
                    <a:gd name="T11" fmla="*/ 0 h 16"/>
                    <a:gd name="T12" fmla="*/ 0 w 18"/>
                    <a:gd name="T13" fmla="*/ 14 h 16"/>
                    <a:gd name="T14" fmla="*/ 7 w 18"/>
                    <a:gd name="T15" fmla="*/ 15 h 16"/>
                    <a:gd name="T16" fmla="*/ 10 w 18"/>
                    <a:gd name="T17" fmla="*/ 16 h 16"/>
                    <a:gd name="T18" fmla="*/ 13 w 18"/>
                    <a:gd name="T19" fmla="*/ 15 h 16"/>
                    <a:gd name="T20" fmla="*/ 18 w 18"/>
                    <a:gd name="T21" fmla="*/ 14 h 16"/>
                    <a:gd name="T22" fmla="*/ 17 w 18"/>
                    <a:gd name="T23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16">
                      <a:moveTo>
                        <a:pt x="17" y="14"/>
                      </a:moveTo>
                      <a:cubicBezTo>
                        <a:pt x="13" y="14"/>
                        <a:pt x="11" y="11"/>
                        <a:pt x="8" y="9"/>
                      </a:cubicBezTo>
                      <a:cubicBezTo>
                        <a:pt x="7" y="7"/>
                        <a:pt x="5" y="6"/>
                        <a:pt x="4" y="5"/>
                      </a:cubicBez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3"/>
                        <a:pt x="2" y="3"/>
                        <a:pt x="2" y="2"/>
                      </a:cubicBezTo>
                      <a:cubicBezTo>
                        <a:pt x="3" y="2"/>
                        <a:pt x="1" y="0"/>
                        <a:pt x="0" y="0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6" y="15"/>
                        <a:pt x="7" y="15"/>
                      </a:cubicBezTo>
                      <a:cubicBezTo>
                        <a:pt x="8" y="15"/>
                        <a:pt x="9" y="15"/>
                        <a:pt x="10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8" y="15"/>
                        <a:pt x="18" y="14"/>
                      </a:cubicBezTo>
                      <a:cubicBezTo>
                        <a:pt x="18" y="14"/>
                        <a:pt x="18" y="13"/>
                        <a:pt x="17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3" name="Freeform 617">
                  <a:extLst>
                    <a:ext uri="{FF2B5EF4-FFF2-40B4-BE49-F238E27FC236}">
                      <a16:creationId xmlns:a16="http://schemas.microsoft.com/office/drawing/2014/main" id="{46B8705F-E4B8-AD4B-9D1A-2E45A1DE8D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52847" y="11379319"/>
                  <a:ext cx="306678" cy="250772"/>
                </a:xfrm>
                <a:custGeom>
                  <a:avLst/>
                  <a:gdLst>
                    <a:gd name="T0" fmla="*/ 19 w 30"/>
                    <a:gd name="T1" fmla="*/ 17 h 23"/>
                    <a:gd name="T2" fmla="*/ 19 w 30"/>
                    <a:gd name="T3" fmla="*/ 7 h 23"/>
                    <a:gd name="T4" fmla="*/ 19 w 30"/>
                    <a:gd name="T5" fmla="*/ 3 h 23"/>
                    <a:gd name="T6" fmla="*/ 15 w 30"/>
                    <a:gd name="T7" fmla="*/ 1 h 23"/>
                    <a:gd name="T8" fmla="*/ 12 w 30"/>
                    <a:gd name="T9" fmla="*/ 3 h 23"/>
                    <a:gd name="T10" fmla="*/ 13 w 30"/>
                    <a:gd name="T11" fmla="*/ 6 h 23"/>
                    <a:gd name="T12" fmla="*/ 15 w 30"/>
                    <a:gd name="T13" fmla="*/ 6 h 23"/>
                    <a:gd name="T14" fmla="*/ 14 w 30"/>
                    <a:gd name="T15" fmla="*/ 8 h 23"/>
                    <a:gd name="T16" fmla="*/ 13 w 30"/>
                    <a:gd name="T17" fmla="*/ 11 h 23"/>
                    <a:gd name="T18" fmla="*/ 16 w 30"/>
                    <a:gd name="T19" fmla="*/ 13 h 23"/>
                    <a:gd name="T20" fmla="*/ 12 w 30"/>
                    <a:gd name="T21" fmla="*/ 13 h 23"/>
                    <a:gd name="T22" fmla="*/ 9 w 30"/>
                    <a:gd name="T23" fmla="*/ 12 h 23"/>
                    <a:gd name="T24" fmla="*/ 10 w 30"/>
                    <a:gd name="T25" fmla="*/ 12 h 23"/>
                    <a:gd name="T26" fmla="*/ 10 w 30"/>
                    <a:gd name="T27" fmla="*/ 9 h 23"/>
                    <a:gd name="T28" fmla="*/ 8 w 30"/>
                    <a:gd name="T29" fmla="*/ 11 h 23"/>
                    <a:gd name="T30" fmla="*/ 5 w 30"/>
                    <a:gd name="T31" fmla="*/ 11 h 23"/>
                    <a:gd name="T32" fmla="*/ 0 w 30"/>
                    <a:gd name="T33" fmla="*/ 12 h 23"/>
                    <a:gd name="T34" fmla="*/ 2 w 30"/>
                    <a:gd name="T35" fmla="*/ 12 h 23"/>
                    <a:gd name="T36" fmla="*/ 3 w 30"/>
                    <a:gd name="T37" fmla="*/ 12 h 23"/>
                    <a:gd name="T38" fmla="*/ 5 w 30"/>
                    <a:gd name="T39" fmla="*/ 12 h 23"/>
                    <a:gd name="T40" fmla="*/ 6 w 30"/>
                    <a:gd name="T41" fmla="*/ 13 h 23"/>
                    <a:gd name="T42" fmla="*/ 4 w 30"/>
                    <a:gd name="T43" fmla="*/ 15 h 23"/>
                    <a:gd name="T44" fmla="*/ 6 w 30"/>
                    <a:gd name="T45" fmla="*/ 15 h 23"/>
                    <a:gd name="T46" fmla="*/ 8 w 30"/>
                    <a:gd name="T47" fmla="*/ 16 h 23"/>
                    <a:gd name="T48" fmla="*/ 7 w 30"/>
                    <a:gd name="T49" fmla="*/ 16 h 23"/>
                    <a:gd name="T50" fmla="*/ 10 w 30"/>
                    <a:gd name="T51" fmla="*/ 17 h 23"/>
                    <a:gd name="T52" fmla="*/ 12 w 30"/>
                    <a:gd name="T53" fmla="*/ 17 h 23"/>
                    <a:gd name="T54" fmla="*/ 17 w 30"/>
                    <a:gd name="T55" fmla="*/ 21 h 23"/>
                    <a:gd name="T56" fmla="*/ 16 w 30"/>
                    <a:gd name="T57" fmla="*/ 20 h 23"/>
                    <a:gd name="T58" fmla="*/ 23 w 30"/>
                    <a:gd name="T59" fmla="*/ 23 h 23"/>
                    <a:gd name="T60" fmla="*/ 19 w 30"/>
                    <a:gd name="T61" fmla="*/ 18 h 23"/>
                    <a:gd name="T62" fmla="*/ 24 w 30"/>
                    <a:gd name="T63" fmla="*/ 19 h 23"/>
                    <a:gd name="T64" fmla="*/ 30 w 30"/>
                    <a:gd name="T65" fmla="*/ 18 h 23"/>
                    <a:gd name="T66" fmla="*/ 19 w 30"/>
                    <a:gd name="T67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" h="23">
                      <a:moveTo>
                        <a:pt x="19" y="17"/>
                      </a:moveTo>
                      <a:cubicBezTo>
                        <a:pt x="19" y="13"/>
                        <a:pt x="19" y="10"/>
                        <a:pt x="19" y="7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9" y="2"/>
                        <a:pt x="16" y="0"/>
                        <a:pt x="15" y="1"/>
                      </a:cubicBezTo>
                      <a:cubicBezTo>
                        <a:pt x="14" y="2"/>
                        <a:pt x="12" y="1"/>
                        <a:pt x="12" y="3"/>
                      </a:cubicBezTo>
                      <a:cubicBezTo>
                        <a:pt x="11" y="5"/>
                        <a:pt x="9" y="7"/>
                        <a:pt x="13" y="6"/>
                      </a:cubicBezTo>
                      <a:cubicBezTo>
                        <a:pt x="13" y="6"/>
                        <a:pt x="15" y="6"/>
                        <a:pt x="15" y="6"/>
                      </a:cubicBezTo>
                      <a:cubicBezTo>
                        <a:pt x="16" y="6"/>
                        <a:pt x="14" y="8"/>
                        <a:pt x="14" y="8"/>
                      </a:cubicBezTo>
                      <a:cubicBezTo>
                        <a:pt x="13" y="8"/>
                        <a:pt x="11" y="10"/>
                        <a:pt x="13" y="11"/>
                      </a:cubicBezTo>
                      <a:cubicBezTo>
                        <a:pt x="13" y="12"/>
                        <a:pt x="16" y="12"/>
                        <a:pt x="16" y="13"/>
                      </a:cubicBezTo>
                      <a:cubicBezTo>
                        <a:pt x="16" y="13"/>
                        <a:pt x="12" y="13"/>
                        <a:pt x="12" y="13"/>
                      </a:cubicBezTo>
                      <a:cubicBezTo>
                        <a:pt x="11" y="13"/>
                        <a:pt x="9" y="12"/>
                        <a:pt x="9" y="12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ubicBezTo>
                        <a:pt x="10" y="11"/>
                        <a:pt x="11" y="10"/>
                        <a:pt x="10" y="9"/>
                      </a:cubicBezTo>
                      <a:cubicBezTo>
                        <a:pt x="10" y="9"/>
                        <a:pt x="8" y="11"/>
                        <a:pt x="8" y="11"/>
                      </a:cubicBezTo>
                      <a:cubicBezTo>
                        <a:pt x="7" y="12"/>
                        <a:pt x="6" y="11"/>
                        <a:pt x="5" y="11"/>
                      </a:cubicBezTo>
                      <a:cubicBezTo>
                        <a:pt x="4" y="11"/>
                        <a:pt x="0" y="10"/>
                        <a:pt x="0" y="12"/>
                      </a:cubicBezTo>
                      <a:cubicBezTo>
                        <a:pt x="0" y="13"/>
                        <a:pt x="2" y="12"/>
                        <a:pt x="2" y="12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4" y="13"/>
                        <a:pt x="4" y="11"/>
                        <a:pt x="5" y="12"/>
                      </a:cubicBezTo>
                      <a:cubicBezTo>
                        <a:pt x="5" y="12"/>
                        <a:pt x="6" y="13"/>
                        <a:pt x="6" y="13"/>
                      </a:cubicBezTo>
                      <a:cubicBezTo>
                        <a:pt x="6" y="13"/>
                        <a:pt x="2" y="14"/>
                        <a:pt x="4" y="15"/>
                      </a:cubicBezTo>
                      <a:cubicBezTo>
                        <a:pt x="5" y="16"/>
                        <a:pt x="6" y="14"/>
                        <a:pt x="6" y="15"/>
                      </a:cubicBezTo>
                      <a:cubicBezTo>
                        <a:pt x="7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7" y="16"/>
                      </a:cubicBezTo>
                      <a:cubicBezTo>
                        <a:pt x="7" y="17"/>
                        <a:pt x="9" y="17"/>
                        <a:pt x="10" y="17"/>
                      </a:cubicBezTo>
                      <a:cubicBezTo>
                        <a:pt x="11" y="17"/>
                        <a:pt x="11" y="15"/>
                        <a:pt x="12" y="17"/>
                      </a:cubicBezTo>
                      <a:cubicBezTo>
                        <a:pt x="12" y="17"/>
                        <a:pt x="16" y="22"/>
                        <a:pt x="17" y="21"/>
                      </a:cubicBezTo>
                      <a:cubicBezTo>
                        <a:pt x="17" y="21"/>
                        <a:pt x="16" y="20"/>
                        <a:pt x="16" y="20"/>
                      </a:cubicBezTo>
                      <a:cubicBezTo>
                        <a:pt x="16" y="19"/>
                        <a:pt x="22" y="23"/>
                        <a:pt x="23" y="23"/>
                      </a:cubicBezTo>
                      <a:cubicBezTo>
                        <a:pt x="23" y="22"/>
                        <a:pt x="19" y="19"/>
                        <a:pt x="19" y="18"/>
                      </a:cubicBezTo>
                      <a:cubicBezTo>
                        <a:pt x="20" y="18"/>
                        <a:pt x="24" y="19"/>
                        <a:pt x="24" y="19"/>
                      </a:cubicBezTo>
                      <a:cubicBezTo>
                        <a:pt x="26" y="19"/>
                        <a:pt x="28" y="19"/>
                        <a:pt x="30" y="18"/>
                      </a:cubicBezTo>
                      <a:cubicBezTo>
                        <a:pt x="27" y="16"/>
                        <a:pt x="23" y="17"/>
                        <a:pt x="19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4" name="Freeform 618">
                  <a:extLst>
                    <a:ext uri="{FF2B5EF4-FFF2-40B4-BE49-F238E27FC236}">
                      <a16:creationId xmlns:a16="http://schemas.microsoft.com/office/drawing/2014/main" id="{5FD10800-99EF-D648-9140-B3844F364F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4054" y="7621385"/>
                  <a:ext cx="777151" cy="597432"/>
                </a:xfrm>
                <a:custGeom>
                  <a:avLst/>
                  <a:gdLst>
                    <a:gd name="T0" fmla="*/ 63 w 76"/>
                    <a:gd name="T1" fmla="*/ 28 h 55"/>
                    <a:gd name="T2" fmla="*/ 66 w 76"/>
                    <a:gd name="T3" fmla="*/ 24 h 55"/>
                    <a:gd name="T4" fmla="*/ 67 w 76"/>
                    <a:gd name="T5" fmla="*/ 22 h 55"/>
                    <a:gd name="T6" fmla="*/ 67 w 76"/>
                    <a:gd name="T7" fmla="*/ 18 h 55"/>
                    <a:gd name="T8" fmla="*/ 61 w 76"/>
                    <a:gd name="T9" fmla="*/ 15 h 55"/>
                    <a:gd name="T10" fmla="*/ 63 w 76"/>
                    <a:gd name="T11" fmla="*/ 14 h 55"/>
                    <a:gd name="T12" fmla="*/ 64 w 76"/>
                    <a:gd name="T13" fmla="*/ 11 h 55"/>
                    <a:gd name="T14" fmla="*/ 60 w 76"/>
                    <a:gd name="T15" fmla="*/ 9 h 55"/>
                    <a:gd name="T16" fmla="*/ 59 w 76"/>
                    <a:gd name="T17" fmla="*/ 8 h 55"/>
                    <a:gd name="T18" fmla="*/ 57 w 76"/>
                    <a:gd name="T19" fmla="*/ 9 h 55"/>
                    <a:gd name="T20" fmla="*/ 57 w 76"/>
                    <a:gd name="T21" fmla="*/ 7 h 55"/>
                    <a:gd name="T22" fmla="*/ 54 w 76"/>
                    <a:gd name="T23" fmla="*/ 8 h 55"/>
                    <a:gd name="T24" fmla="*/ 54 w 76"/>
                    <a:gd name="T25" fmla="*/ 6 h 55"/>
                    <a:gd name="T26" fmla="*/ 58 w 76"/>
                    <a:gd name="T27" fmla="*/ 5 h 55"/>
                    <a:gd name="T28" fmla="*/ 55 w 76"/>
                    <a:gd name="T29" fmla="*/ 4 h 55"/>
                    <a:gd name="T30" fmla="*/ 49 w 76"/>
                    <a:gd name="T31" fmla="*/ 4 h 55"/>
                    <a:gd name="T32" fmla="*/ 44 w 76"/>
                    <a:gd name="T33" fmla="*/ 7 h 55"/>
                    <a:gd name="T34" fmla="*/ 38 w 76"/>
                    <a:gd name="T35" fmla="*/ 5 h 55"/>
                    <a:gd name="T36" fmla="*/ 29 w 76"/>
                    <a:gd name="T37" fmla="*/ 5 h 55"/>
                    <a:gd name="T38" fmla="*/ 26 w 76"/>
                    <a:gd name="T39" fmla="*/ 2 h 55"/>
                    <a:gd name="T40" fmla="*/ 20 w 76"/>
                    <a:gd name="T41" fmla="*/ 0 h 55"/>
                    <a:gd name="T42" fmla="*/ 11 w 76"/>
                    <a:gd name="T43" fmla="*/ 4 h 55"/>
                    <a:gd name="T44" fmla="*/ 13 w 76"/>
                    <a:gd name="T45" fmla="*/ 12 h 55"/>
                    <a:gd name="T46" fmla="*/ 8 w 76"/>
                    <a:gd name="T47" fmla="*/ 8 h 55"/>
                    <a:gd name="T48" fmla="*/ 10 w 76"/>
                    <a:gd name="T49" fmla="*/ 5 h 55"/>
                    <a:gd name="T50" fmla="*/ 8 w 76"/>
                    <a:gd name="T51" fmla="*/ 1 h 55"/>
                    <a:gd name="T52" fmla="*/ 4 w 76"/>
                    <a:gd name="T53" fmla="*/ 7 h 55"/>
                    <a:gd name="T54" fmla="*/ 3 w 76"/>
                    <a:gd name="T55" fmla="*/ 12 h 55"/>
                    <a:gd name="T56" fmla="*/ 5 w 76"/>
                    <a:gd name="T57" fmla="*/ 13 h 55"/>
                    <a:gd name="T58" fmla="*/ 7 w 76"/>
                    <a:gd name="T59" fmla="*/ 16 h 55"/>
                    <a:gd name="T60" fmla="*/ 10 w 76"/>
                    <a:gd name="T61" fmla="*/ 23 h 55"/>
                    <a:gd name="T62" fmla="*/ 13 w 76"/>
                    <a:gd name="T63" fmla="*/ 23 h 55"/>
                    <a:gd name="T64" fmla="*/ 15 w 76"/>
                    <a:gd name="T65" fmla="*/ 22 h 55"/>
                    <a:gd name="T66" fmla="*/ 21 w 76"/>
                    <a:gd name="T67" fmla="*/ 27 h 55"/>
                    <a:gd name="T68" fmla="*/ 23 w 76"/>
                    <a:gd name="T69" fmla="*/ 27 h 55"/>
                    <a:gd name="T70" fmla="*/ 26 w 76"/>
                    <a:gd name="T71" fmla="*/ 27 h 55"/>
                    <a:gd name="T72" fmla="*/ 31 w 76"/>
                    <a:gd name="T73" fmla="*/ 29 h 55"/>
                    <a:gd name="T74" fmla="*/ 31 w 76"/>
                    <a:gd name="T75" fmla="*/ 38 h 55"/>
                    <a:gd name="T76" fmla="*/ 32 w 76"/>
                    <a:gd name="T77" fmla="*/ 41 h 55"/>
                    <a:gd name="T78" fmla="*/ 30 w 76"/>
                    <a:gd name="T79" fmla="*/ 44 h 55"/>
                    <a:gd name="T80" fmla="*/ 40 w 76"/>
                    <a:gd name="T81" fmla="*/ 53 h 55"/>
                    <a:gd name="T82" fmla="*/ 42 w 76"/>
                    <a:gd name="T83" fmla="*/ 54 h 55"/>
                    <a:gd name="T84" fmla="*/ 45 w 76"/>
                    <a:gd name="T85" fmla="*/ 52 h 55"/>
                    <a:gd name="T86" fmla="*/ 51 w 76"/>
                    <a:gd name="T87" fmla="*/ 47 h 55"/>
                    <a:gd name="T88" fmla="*/ 49 w 76"/>
                    <a:gd name="T89" fmla="*/ 44 h 55"/>
                    <a:gd name="T90" fmla="*/ 48 w 76"/>
                    <a:gd name="T91" fmla="*/ 41 h 55"/>
                    <a:gd name="T92" fmla="*/ 45 w 76"/>
                    <a:gd name="T93" fmla="*/ 38 h 55"/>
                    <a:gd name="T94" fmla="*/ 52 w 76"/>
                    <a:gd name="T95" fmla="*/ 38 h 55"/>
                    <a:gd name="T96" fmla="*/ 54 w 76"/>
                    <a:gd name="T97" fmla="*/ 40 h 55"/>
                    <a:gd name="T98" fmla="*/ 56 w 76"/>
                    <a:gd name="T99" fmla="*/ 38 h 55"/>
                    <a:gd name="T100" fmla="*/ 62 w 76"/>
                    <a:gd name="T101" fmla="*/ 36 h 55"/>
                    <a:gd name="T102" fmla="*/ 67 w 76"/>
                    <a:gd name="T103" fmla="*/ 33 h 55"/>
                    <a:gd name="T104" fmla="*/ 63 w 76"/>
                    <a:gd name="T105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6" h="55">
                      <a:moveTo>
                        <a:pt x="63" y="28"/>
                      </a:moveTo>
                      <a:cubicBezTo>
                        <a:pt x="63" y="26"/>
                        <a:pt x="63" y="25"/>
                        <a:pt x="66" y="24"/>
                      </a:cubicBezTo>
                      <a:cubicBezTo>
                        <a:pt x="66" y="23"/>
                        <a:pt x="68" y="23"/>
                        <a:pt x="67" y="22"/>
                      </a:cubicBezTo>
                      <a:cubicBezTo>
                        <a:pt x="66" y="21"/>
                        <a:pt x="65" y="19"/>
                        <a:pt x="67" y="18"/>
                      </a:cubicBezTo>
                      <a:cubicBezTo>
                        <a:pt x="76" y="14"/>
                        <a:pt x="61" y="15"/>
                        <a:pt x="61" y="15"/>
                      </a:cubicBezTo>
                      <a:cubicBezTo>
                        <a:pt x="61" y="14"/>
                        <a:pt x="62" y="14"/>
                        <a:pt x="63" y="14"/>
                      </a:cubicBezTo>
                      <a:cubicBezTo>
                        <a:pt x="64" y="14"/>
                        <a:pt x="64" y="12"/>
                        <a:pt x="64" y="11"/>
                      </a:cubicBezTo>
                      <a:cubicBezTo>
                        <a:pt x="64" y="10"/>
                        <a:pt x="60" y="8"/>
                        <a:pt x="60" y="9"/>
                      </a:cubicBezTo>
                      <a:cubicBezTo>
                        <a:pt x="60" y="10"/>
                        <a:pt x="59" y="8"/>
                        <a:pt x="59" y="8"/>
                      </a:cubicBezTo>
                      <a:cubicBezTo>
                        <a:pt x="58" y="8"/>
                        <a:pt x="58" y="10"/>
                        <a:pt x="57" y="9"/>
                      </a:cubicBezTo>
                      <a:cubicBezTo>
                        <a:pt x="57" y="9"/>
                        <a:pt x="57" y="8"/>
                        <a:pt x="57" y="7"/>
                      </a:cubicBezTo>
                      <a:cubicBezTo>
                        <a:pt x="56" y="6"/>
                        <a:pt x="55" y="8"/>
                        <a:pt x="54" y="8"/>
                      </a:cubicBezTo>
                      <a:cubicBezTo>
                        <a:pt x="54" y="8"/>
                        <a:pt x="54" y="6"/>
                        <a:pt x="54" y="6"/>
                      </a:cubicBezTo>
                      <a:cubicBezTo>
                        <a:pt x="54" y="4"/>
                        <a:pt x="57" y="5"/>
                        <a:pt x="58" y="5"/>
                      </a:cubicBezTo>
                      <a:cubicBezTo>
                        <a:pt x="59" y="4"/>
                        <a:pt x="55" y="4"/>
                        <a:pt x="55" y="4"/>
                      </a:cubicBezTo>
                      <a:cubicBezTo>
                        <a:pt x="53" y="4"/>
                        <a:pt x="51" y="3"/>
                        <a:pt x="49" y="4"/>
                      </a:cubicBezTo>
                      <a:cubicBezTo>
                        <a:pt x="47" y="5"/>
                        <a:pt x="46" y="8"/>
                        <a:pt x="44" y="7"/>
                      </a:cubicBezTo>
                      <a:cubicBezTo>
                        <a:pt x="41" y="7"/>
                        <a:pt x="40" y="7"/>
                        <a:pt x="38" y="5"/>
                      </a:cubicBezTo>
                      <a:cubicBezTo>
                        <a:pt x="36" y="3"/>
                        <a:pt x="32" y="5"/>
                        <a:pt x="29" y="5"/>
                      </a:cubicBezTo>
                      <a:cubicBezTo>
                        <a:pt x="27" y="5"/>
                        <a:pt x="27" y="4"/>
                        <a:pt x="26" y="2"/>
                      </a:cubicBezTo>
                      <a:cubicBezTo>
                        <a:pt x="25" y="0"/>
                        <a:pt x="23" y="0"/>
                        <a:pt x="20" y="0"/>
                      </a:cubicBezTo>
                      <a:cubicBezTo>
                        <a:pt x="19" y="0"/>
                        <a:pt x="11" y="1"/>
                        <a:pt x="11" y="4"/>
                      </a:cubicBezTo>
                      <a:cubicBezTo>
                        <a:pt x="11" y="7"/>
                        <a:pt x="15" y="8"/>
                        <a:pt x="13" y="12"/>
                      </a:cubicBezTo>
                      <a:cubicBezTo>
                        <a:pt x="11" y="14"/>
                        <a:pt x="7" y="10"/>
                        <a:pt x="8" y="8"/>
                      </a:cubicBezTo>
                      <a:cubicBezTo>
                        <a:pt x="8" y="7"/>
                        <a:pt x="10" y="6"/>
                        <a:pt x="10" y="5"/>
                      </a:cubicBezTo>
                      <a:cubicBezTo>
                        <a:pt x="11" y="3"/>
                        <a:pt x="8" y="2"/>
                        <a:pt x="8" y="1"/>
                      </a:cubicBezTo>
                      <a:cubicBezTo>
                        <a:pt x="5" y="3"/>
                        <a:pt x="4" y="4"/>
                        <a:pt x="4" y="7"/>
                      </a:cubicBezTo>
                      <a:cubicBezTo>
                        <a:pt x="3" y="8"/>
                        <a:pt x="0" y="12"/>
                        <a:pt x="3" y="12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5" y="14"/>
                        <a:pt x="6" y="15"/>
                        <a:pt x="7" y="16"/>
                      </a:cubicBezTo>
                      <a:cubicBezTo>
                        <a:pt x="9" y="18"/>
                        <a:pt x="5" y="22"/>
                        <a:pt x="10" y="23"/>
                      </a:cubicBezTo>
                      <a:cubicBezTo>
                        <a:pt x="10" y="23"/>
                        <a:pt x="12" y="23"/>
                        <a:pt x="13" y="23"/>
                      </a:cubicBezTo>
                      <a:cubicBezTo>
                        <a:pt x="14" y="23"/>
                        <a:pt x="14" y="22"/>
                        <a:pt x="15" y="22"/>
                      </a:cubicBezTo>
                      <a:cubicBezTo>
                        <a:pt x="18" y="22"/>
                        <a:pt x="19" y="25"/>
                        <a:pt x="21" y="27"/>
                      </a:cubicBezTo>
                      <a:cubicBezTo>
                        <a:pt x="21" y="27"/>
                        <a:pt x="22" y="28"/>
                        <a:pt x="23" y="27"/>
                      </a:cubicBezTo>
                      <a:cubicBezTo>
                        <a:pt x="23" y="26"/>
                        <a:pt x="24" y="27"/>
                        <a:pt x="26" y="27"/>
                      </a:cubicBezTo>
                      <a:cubicBezTo>
                        <a:pt x="28" y="28"/>
                        <a:pt x="33" y="25"/>
                        <a:pt x="31" y="29"/>
                      </a:cubicBezTo>
                      <a:cubicBezTo>
                        <a:pt x="29" y="32"/>
                        <a:pt x="29" y="35"/>
                        <a:pt x="31" y="38"/>
                      </a:cubicBezTo>
                      <a:cubicBezTo>
                        <a:pt x="31" y="39"/>
                        <a:pt x="32" y="40"/>
                        <a:pt x="32" y="41"/>
                      </a:cubicBezTo>
                      <a:cubicBezTo>
                        <a:pt x="32" y="42"/>
                        <a:pt x="29" y="43"/>
                        <a:pt x="30" y="44"/>
                      </a:cubicBezTo>
                      <a:cubicBezTo>
                        <a:pt x="33" y="47"/>
                        <a:pt x="34" y="55"/>
                        <a:pt x="40" y="53"/>
                      </a:cubicBezTo>
                      <a:cubicBezTo>
                        <a:pt x="41" y="53"/>
                        <a:pt x="41" y="54"/>
                        <a:pt x="42" y="54"/>
                      </a:cubicBezTo>
                      <a:cubicBezTo>
                        <a:pt x="43" y="54"/>
                        <a:pt x="44" y="53"/>
                        <a:pt x="45" y="52"/>
                      </a:cubicBezTo>
                      <a:cubicBezTo>
                        <a:pt x="47" y="51"/>
                        <a:pt x="48" y="49"/>
                        <a:pt x="51" y="47"/>
                      </a:cubicBezTo>
                      <a:cubicBezTo>
                        <a:pt x="53" y="46"/>
                        <a:pt x="49" y="46"/>
                        <a:pt x="49" y="44"/>
                      </a:cubicBezTo>
                      <a:cubicBezTo>
                        <a:pt x="49" y="43"/>
                        <a:pt x="48" y="42"/>
                        <a:pt x="48" y="41"/>
                      </a:cubicBezTo>
                      <a:cubicBezTo>
                        <a:pt x="48" y="40"/>
                        <a:pt x="45" y="39"/>
                        <a:pt x="45" y="38"/>
                      </a:cubicBezTo>
                      <a:cubicBezTo>
                        <a:pt x="45" y="37"/>
                        <a:pt x="51" y="38"/>
                        <a:pt x="52" y="38"/>
                      </a:cubicBezTo>
                      <a:cubicBezTo>
                        <a:pt x="54" y="38"/>
                        <a:pt x="53" y="39"/>
                        <a:pt x="54" y="40"/>
                      </a:cubicBezTo>
                      <a:cubicBezTo>
                        <a:pt x="55" y="40"/>
                        <a:pt x="55" y="38"/>
                        <a:pt x="56" y="38"/>
                      </a:cubicBezTo>
                      <a:cubicBezTo>
                        <a:pt x="57" y="37"/>
                        <a:pt x="60" y="37"/>
                        <a:pt x="62" y="36"/>
                      </a:cubicBezTo>
                      <a:cubicBezTo>
                        <a:pt x="63" y="35"/>
                        <a:pt x="65" y="34"/>
                        <a:pt x="67" y="33"/>
                      </a:cubicBezTo>
                      <a:cubicBezTo>
                        <a:pt x="66" y="31"/>
                        <a:pt x="63" y="30"/>
                        <a:pt x="6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5" name="Freeform 619">
                  <a:extLst>
                    <a:ext uri="{FF2B5EF4-FFF2-40B4-BE49-F238E27FC236}">
                      <a16:creationId xmlns:a16="http://schemas.microsoft.com/office/drawing/2014/main" id="{095E83E3-9FDC-7C4B-84D7-42B2C92E7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27864" y="7783652"/>
                  <a:ext cx="264855" cy="413040"/>
                </a:xfrm>
                <a:custGeom>
                  <a:avLst/>
                  <a:gdLst>
                    <a:gd name="T0" fmla="*/ 22 w 26"/>
                    <a:gd name="T1" fmla="*/ 29 h 38"/>
                    <a:gd name="T2" fmla="*/ 18 w 26"/>
                    <a:gd name="T3" fmla="*/ 21 h 38"/>
                    <a:gd name="T4" fmla="*/ 20 w 26"/>
                    <a:gd name="T5" fmla="*/ 18 h 38"/>
                    <a:gd name="T6" fmla="*/ 22 w 26"/>
                    <a:gd name="T7" fmla="*/ 15 h 38"/>
                    <a:gd name="T8" fmla="*/ 22 w 26"/>
                    <a:gd name="T9" fmla="*/ 13 h 38"/>
                    <a:gd name="T10" fmla="*/ 20 w 26"/>
                    <a:gd name="T11" fmla="*/ 11 h 38"/>
                    <a:gd name="T12" fmla="*/ 16 w 26"/>
                    <a:gd name="T13" fmla="*/ 7 h 38"/>
                    <a:gd name="T14" fmla="*/ 9 w 26"/>
                    <a:gd name="T15" fmla="*/ 0 h 38"/>
                    <a:gd name="T16" fmla="*/ 5 w 26"/>
                    <a:gd name="T17" fmla="*/ 5 h 38"/>
                    <a:gd name="T18" fmla="*/ 6 w 26"/>
                    <a:gd name="T19" fmla="*/ 8 h 38"/>
                    <a:gd name="T20" fmla="*/ 3 w 26"/>
                    <a:gd name="T21" fmla="*/ 10 h 38"/>
                    <a:gd name="T22" fmla="*/ 4 w 26"/>
                    <a:gd name="T23" fmla="*/ 16 h 38"/>
                    <a:gd name="T24" fmla="*/ 7 w 26"/>
                    <a:gd name="T25" fmla="*/ 18 h 38"/>
                    <a:gd name="T26" fmla="*/ 8 w 26"/>
                    <a:gd name="T27" fmla="*/ 20 h 38"/>
                    <a:gd name="T28" fmla="*/ 8 w 26"/>
                    <a:gd name="T29" fmla="*/ 27 h 38"/>
                    <a:gd name="T30" fmla="*/ 11 w 26"/>
                    <a:gd name="T31" fmla="*/ 35 h 38"/>
                    <a:gd name="T32" fmla="*/ 17 w 26"/>
                    <a:gd name="T33" fmla="*/ 35 h 38"/>
                    <a:gd name="T34" fmla="*/ 21 w 26"/>
                    <a:gd name="T35" fmla="*/ 34 h 38"/>
                    <a:gd name="T36" fmla="*/ 26 w 26"/>
                    <a:gd name="T37" fmla="*/ 34 h 38"/>
                    <a:gd name="T38" fmla="*/ 22 w 26"/>
                    <a:gd name="T39" fmla="*/ 29 h 38"/>
                    <a:gd name="T40" fmla="*/ 22 w 26"/>
                    <a:gd name="T41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" h="38">
                      <a:moveTo>
                        <a:pt x="22" y="29"/>
                      </a:moveTo>
                      <a:cubicBezTo>
                        <a:pt x="22" y="28"/>
                        <a:pt x="17" y="22"/>
                        <a:pt x="18" y="21"/>
                      </a:cubicBezTo>
                      <a:cubicBezTo>
                        <a:pt x="19" y="20"/>
                        <a:pt x="18" y="19"/>
                        <a:pt x="20" y="18"/>
                      </a:cubicBezTo>
                      <a:cubicBezTo>
                        <a:pt x="23" y="18"/>
                        <a:pt x="22" y="16"/>
                        <a:pt x="22" y="15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9" y="9"/>
                        <a:pt x="16" y="9"/>
                        <a:pt x="16" y="7"/>
                      </a:cubicBezTo>
                      <a:cubicBezTo>
                        <a:pt x="15" y="4"/>
                        <a:pt x="11" y="1"/>
                        <a:pt x="9" y="0"/>
                      </a:cubicBezTo>
                      <a:cubicBezTo>
                        <a:pt x="9" y="3"/>
                        <a:pt x="4" y="3"/>
                        <a:pt x="5" y="5"/>
                      </a:cubicBezTo>
                      <a:cubicBezTo>
                        <a:pt x="5" y="6"/>
                        <a:pt x="7" y="7"/>
                        <a:pt x="6" y="8"/>
                      </a:cubicBezTo>
                      <a:cubicBezTo>
                        <a:pt x="5" y="8"/>
                        <a:pt x="3" y="9"/>
                        <a:pt x="3" y="10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5" y="17"/>
                        <a:pt x="5" y="18"/>
                        <a:pt x="7" y="18"/>
                      </a:cubicBezTo>
                      <a:cubicBezTo>
                        <a:pt x="8" y="18"/>
                        <a:pt x="7" y="19"/>
                        <a:pt x="8" y="20"/>
                      </a:cubicBezTo>
                      <a:cubicBezTo>
                        <a:pt x="10" y="23"/>
                        <a:pt x="9" y="24"/>
                        <a:pt x="8" y="27"/>
                      </a:cubicBezTo>
                      <a:cubicBezTo>
                        <a:pt x="8" y="30"/>
                        <a:pt x="10" y="33"/>
                        <a:pt x="11" y="35"/>
                      </a:cubicBezTo>
                      <a:cubicBezTo>
                        <a:pt x="14" y="38"/>
                        <a:pt x="15" y="35"/>
                        <a:pt x="17" y="35"/>
                      </a:cubicBezTo>
                      <a:cubicBezTo>
                        <a:pt x="19" y="35"/>
                        <a:pt x="20" y="34"/>
                        <a:pt x="21" y="34"/>
                      </a:cubicBezTo>
                      <a:cubicBezTo>
                        <a:pt x="23" y="33"/>
                        <a:pt x="24" y="33"/>
                        <a:pt x="26" y="34"/>
                      </a:cubicBezTo>
                      <a:cubicBezTo>
                        <a:pt x="25" y="32"/>
                        <a:pt x="24" y="30"/>
                        <a:pt x="22" y="29"/>
                      </a:cubicBezTo>
                      <a:cubicBezTo>
                        <a:pt x="21" y="27"/>
                        <a:pt x="23" y="29"/>
                        <a:pt x="22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6" name="Freeform 620">
                  <a:extLst>
                    <a:ext uri="{FF2B5EF4-FFF2-40B4-BE49-F238E27FC236}">
                      <a16:creationId xmlns:a16="http://schemas.microsoft.com/office/drawing/2014/main" id="{8C769EEE-2044-E341-A8D4-7A7704928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98628" y="7912727"/>
                  <a:ext cx="226522" cy="250772"/>
                </a:xfrm>
                <a:custGeom>
                  <a:avLst/>
                  <a:gdLst>
                    <a:gd name="T0" fmla="*/ 19 w 22"/>
                    <a:gd name="T1" fmla="*/ 7 h 23"/>
                    <a:gd name="T2" fmla="*/ 22 w 22"/>
                    <a:gd name="T3" fmla="*/ 2 h 23"/>
                    <a:gd name="T4" fmla="*/ 12 w 22"/>
                    <a:gd name="T5" fmla="*/ 2 h 23"/>
                    <a:gd name="T6" fmla="*/ 9 w 22"/>
                    <a:gd name="T7" fmla="*/ 0 h 23"/>
                    <a:gd name="T8" fmla="*/ 5 w 22"/>
                    <a:gd name="T9" fmla="*/ 1 h 23"/>
                    <a:gd name="T10" fmla="*/ 4 w 22"/>
                    <a:gd name="T11" fmla="*/ 6 h 23"/>
                    <a:gd name="T12" fmla="*/ 1 w 22"/>
                    <a:gd name="T13" fmla="*/ 10 h 23"/>
                    <a:gd name="T14" fmla="*/ 4 w 22"/>
                    <a:gd name="T15" fmla="*/ 15 h 23"/>
                    <a:gd name="T16" fmla="*/ 9 w 22"/>
                    <a:gd name="T17" fmla="*/ 22 h 23"/>
                    <a:gd name="T18" fmla="*/ 12 w 22"/>
                    <a:gd name="T19" fmla="*/ 19 h 23"/>
                    <a:gd name="T20" fmla="*/ 16 w 22"/>
                    <a:gd name="T21" fmla="*/ 18 h 23"/>
                    <a:gd name="T22" fmla="*/ 19 w 22"/>
                    <a:gd name="T23" fmla="*/ 19 h 23"/>
                    <a:gd name="T24" fmla="*/ 20 w 22"/>
                    <a:gd name="T25" fmla="*/ 14 h 23"/>
                    <a:gd name="T26" fmla="*/ 19 w 22"/>
                    <a:gd name="T27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3">
                      <a:moveTo>
                        <a:pt x="19" y="7"/>
                      </a:moveTo>
                      <a:cubicBezTo>
                        <a:pt x="19" y="5"/>
                        <a:pt x="21" y="3"/>
                        <a:pt x="22" y="2"/>
                      </a:cubicBezTo>
                      <a:cubicBezTo>
                        <a:pt x="19" y="1"/>
                        <a:pt x="14" y="0"/>
                        <a:pt x="12" y="2"/>
                      </a:cubicBezTo>
                      <a:cubicBezTo>
                        <a:pt x="10" y="3"/>
                        <a:pt x="9" y="1"/>
                        <a:pt x="9" y="0"/>
                      </a:cubicBezTo>
                      <a:cubicBezTo>
                        <a:pt x="8" y="0"/>
                        <a:pt x="7" y="2"/>
                        <a:pt x="5" y="1"/>
                      </a:cubicBezTo>
                      <a:cubicBezTo>
                        <a:pt x="5" y="2"/>
                        <a:pt x="7" y="6"/>
                        <a:pt x="4" y="6"/>
                      </a:cubicBezTo>
                      <a:cubicBezTo>
                        <a:pt x="2" y="7"/>
                        <a:pt x="0" y="8"/>
                        <a:pt x="1" y="10"/>
                      </a:cubicBezTo>
                      <a:cubicBezTo>
                        <a:pt x="2" y="12"/>
                        <a:pt x="3" y="13"/>
                        <a:pt x="4" y="15"/>
                      </a:cubicBezTo>
                      <a:cubicBezTo>
                        <a:pt x="5" y="17"/>
                        <a:pt x="7" y="19"/>
                        <a:pt x="9" y="22"/>
                      </a:cubicBezTo>
                      <a:cubicBezTo>
                        <a:pt x="12" y="23"/>
                        <a:pt x="10" y="19"/>
                        <a:pt x="12" y="19"/>
                      </a:cubicBezTo>
                      <a:cubicBezTo>
                        <a:pt x="14" y="19"/>
                        <a:pt x="15" y="19"/>
                        <a:pt x="16" y="18"/>
                      </a:cubicBezTo>
                      <a:cubicBezTo>
                        <a:pt x="17" y="18"/>
                        <a:pt x="17" y="20"/>
                        <a:pt x="19" y="19"/>
                      </a:cubicBezTo>
                      <a:cubicBezTo>
                        <a:pt x="20" y="17"/>
                        <a:pt x="21" y="16"/>
                        <a:pt x="20" y="14"/>
                      </a:cubicBezTo>
                      <a:cubicBezTo>
                        <a:pt x="20" y="12"/>
                        <a:pt x="19" y="9"/>
                        <a:pt x="1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7" name="Freeform 621">
                  <a:extLst>
                    <a:ext uri="{FF2B5EF4-FFF2-40B4-BE49-F238E27FC236}">
                      <a16:creationId xmlns:a16="http://schemas.microsoft.com/office/drawing/2014/main" id="{A1690CF9-0682-174A-8A2F-A06A634862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83333" y="7934858"/>
                  <a:ext cx="163794" cy="195460"/>
                </a:xfrm>
                <a:custGeom>
                  <a:avLst/>
                  <a:gdLst>
                    <a:gd name="T0" fmla="*/ 12 w 16"/>
                    <a:gd name="T1" fmla="*/ 5 h 18"/>
                    <a:gd name="T2" fmla="*/ 5 w 16"/>
                    <a:gd name="T3" fmla="*/ 1 h 18"/>
                    <a:gd name="T4" fmla="*/ 1 w 16"/>
                    <a:gd name="T5" fmla="*/ 6 h 18"/>
                    <a:gd name="T6" fmla="*/ 2 w 16"/>
                    <a:gd name="T7" fmla="*/ 12 h 18"/>
                    <a:gd name="T8" fmla="*/ 0 w 16"/>
                    <a:gd name="T9" fmla="*/ 17 h 18"/>
                    <a:gd name="T10" fmla="*/ 4 w 16"/>
                    <a:gd name="T11" fmla="*/ 17 h 18"/>
                    <a:gd name="T12" fmla="*/ 9 w 16"/>
                    <a:gd name="T13" fmla="*/ 17 h 18"/>
                    <a:gd name="T14" fmla="*/ 16 w 16"/>
                    <a:gd name="T15" fmla="*/ 8 h 18"/>
                    <a:gd name="T16" fmla="*/ 12 w 16"/>
                    <a:gd name="T17" fmla="*/ 5 h 18"/>
                    <a:gd name="T18" fmla="*/ 12 w 16"/>
                    <a:gd name="T19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8">
                      <a:moveTo>
                        <a:pt x="12" y="5"/>
                      </a:moveTo>
                      <a:cubicBezTo>
                        <a:pt x="10" y="3"/>
                        <a:pt x="8" y="1"/>
                        <a:pt x="5" y="1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1" y="8"/>
                        <a:pt x="2" y="10"/>
                        <a:pt x="2" y="12"/>
                      </a:cubicBezTo>
                      <a:cubicBezTo>
                        <a:pt x="3" y="14"/>
                        <a:pt x="1" y="16"/>
                        <a:pt x="0" y="17"/>
                      </a:cubicBezTo>
                      <a:cubicBezTo>
                        <a:pt x="1" y="18"/>
                        <a:pt x="3" y="17"/>
                        <a:pt x="4" y="17"/>
                      </a:cubicBezTo>
                      <a:cubicBezTo>
                        <a:pt x="6" y="17"/>
                        <a:pt x="7" y="18"/>
                        <a:pt x="9" y="17"/>
                      </a:cubicBezTo>
                      <a:cubicBezTo>
                        <a:pt x="12" y="16"/>
                        <a:pt x="13" y="10"/>
                        <a:pt x="16" y="8"/>
                      </a:cubicBezTo>
                      <a:cubicBezTo>
                        <a:pt x="14" y="7"/>
                        <a:pt x="13" y="6"/>
                        <a:pt x="12" y="5"/>
                      </a:cubicBezTo>
                      <a:cubicBezTo>
                        <a:pt x="10" y="4"/>
                        <a:pt x="13" y="6"/>
                        <a:pt x="1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8" name="Freeform 622">
                  <a:extLst>
                    <a:ext uri="{FF2B5EF4-FFF2-40B4-BE49-F238E27FC236}">
                      <a16:creationId xmlns:a16="http://schemas.microsoft.com/office/drawing/2014/main" id="{F1E1AA65-AD3F-CA4F-B878-BBE3FC73E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23131" y="7566069"/>
                  <a:ext cx="825940" cy="910903"/>
                </a:xfrm>
                <a:custGeom>
                  <a:avLst/>
                  <a:gdLst>
                    <a:gd name="T0" fmla="*/ 76 w 81"/>
                    <a:gd name="T1" fmla="*/ 39 h 84"/>
                    <a:gd name="T2" fmla="*/ 74 w 81"/>
                    <a:gd name="T3" fmla="*/ 32 h 84"/>
                    <a:gd name="T4" fmla="*/ 69 w 81"/>
                    <a:gd name="T5" fmla="*/ 33 h 84"/>
                    <a:gd name="T6" fmla="*/ 58 w 81"/>
                    <a:gd name="T7" fmla="*/ 28 h 84"/>
                    <a:gd name="T8" fmla="*/ 53 w 81"/>
                    <a:gd name="T9" fmla="*/ 20 h 84"/>
                    <a:gd name="T10" fmla="*/ 50 w 81"/>
                    <a:gd name="T11" fmla="*/ 15 h 84"/>
                    <a:gd name="T12" fmla="*/ 56 w 81"/>
                    <a:gd name="T13" fmla="*/ 5 h 84"/>
                    <a:gd name="T14" fmla="*/ 56 w 81"/>
                    <a:gd name="T15" fmla="*/ 1 h 84"/>
                    <a:gd name="T16" fmla="*/ 44 w 81"/>
                    <a:gd name="T17" fmla="*/ 8 h 84"/>
                    <a:gd name="T18" fmla="*/ 36 w 81"/>
                    <a:gd name="T19" fmla="*/ 16 h 84"/>
                    <a:gd name="T20" fmla="*/ 31 w 81"/>
                    <a:gd name="T21" fmla="*/ 23 h 84"/>
                    <a:gd name="T22" fmla="*/ 25 w 81"/>
                    <a:gd name="T23" fmla="*/ 17 h 84"/>
                    <a:gd name="T24" fmla="*/ 7 w 81"/>
                    <a:gd name="T25" fmla="*/ 18 h 84"/>
                    <a:gd name="T26" fmla="*/ 1 w 81"/>
                    <a:gd name="T27" fmla="*/ 16 h 84"/>
                    <a:gd name="T28" fmla="*/ 1 w 81"/>
                    <a:gd name="T29" fmla="*/ 21 h 84"/>
                    <a:gd name="T30" fmla="*/ 8 w 81"/>
                    <a:gd name="T31" fmla="*/ 24 h 84"/>
                    <a:gd name="T32" fmla="*/ 11 w 81"/>
                    <a:gd name="T33" fmla="*/ 26 h 84"/>
                    <a:gd name="T34" fmla="*/ 13 w 81"/>
                    <a:gd name="T35" fmla="*/ 23 h 84"/>
                    <a:gd name="T36" fmla="*/ 20 w 81"/>
                    <a:gd name="T37" fmla="*/ 18 h 84"/>
                    <a:gd name="T38" fmla="*/ 24 w 81"/>
                    <a:gd name="T39" fmla="*/ 20 h 84"/>
                    <a:gd name="T40" fmla="*/ 25 w 81"/>
                    <a:gd name="T41" fmla="*/ 26 h 84"/>
                    <a:gd name="T42" fmla="*/ 28 w 81"/>
                    <a:gd name="T43" fmla="*/ 42 h 84"/>
                    <a:gd name="T44" fmla="*/ 28 w 81"/>
                    <a:gd name="T45" fmla="*/ 47 h 84"/>
                    <a:gd name="T46" fmla="*/ 22 w 81"/>
                    <a:gd name="T47" fmla="*/ 53 h 84"/>
                    <a:gd name="T48" fmla="*/ 26 w 81"/>
                    <a:gd name="T49" fmla="*/ 58 h 84"/>
                    <a:gd name="T50" fmla="*/ 34 w 81"/>
                    <a:gd name="T51" fmla="*/ 61 h 84"/>
                    <a:gd name="T52" fmla="*/ 41 w 81"/>
                    <a:gd name="T53" fmla="*/ 64 h 84"/>
                    <a:gd name="T54" fmla="*/ 54 w 81"/>
                    <a:gd name="T55" fmla="*/ 76 h 84"/>
                    <a:gd name="T56" fmla="*/ 60 w 81"/>
                    <a:gd name="T57" fmla="*/ 75 h 84"/>
                    <a:gd name="T58" fmla="*/ 64 w 81"/>
                    <a:gd name="T59" fmla="*/ 80 h 84"/>
                    <a:gd name="T60" fmla="*/ 65 w 81"/>
                    <a:gd name="T61" fmla="*/ 84 h 84"/>
                    <a:gd name="T62" fmla="*/ 65 w 81"/>
                    <a:gd name="T63" fmla="*/ 63 h 84"/>
                    <a:gd name="T64" fmla="*/ 70 w 81"/>
                    <a:gd name="T65" fmla="*/ 58 h 84"/>
                    <a:gd name="T66" fmla="*/ 66 w 81"/>
                    <a:gd name="T67" fmla="*/ 55 h 84"/>
                    <a:gd name="T68" fmla="*/ 79 w 81"/>
                    <a:gd name="T69" fmla="*/ 53 h 84"/>
                    <a:gd name="T70" fmla="*/ 77 w 81"/>
                    <a:gd name="T71" fmla="*/ 4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1" h="84">
                      <a:moveTo>
                        <a:pt x="77" y="48"/>
                      </a:moveTo>
                      <a:cubicBezTo>
                        <a:pt x="81" y="45"/>
                        <a:pt x="76" y="42"/>
                        <a:pt x="76" y="39"/>
                      </a:cubicBezTo>
                      <a:cubicBezTo>
                        <a:pt x="76" y="37"/>
                        <a:pt x="78" y="35"/>
                        <a:pt x="78" y="33"/>
                      </a:cubicBezTo>
                      <a:cubicBezTo>
                        <a:pt x="79" y="30"/>
                        <a:pt x="75" y="32"/>
                        <a:pt x="74" y="32"/>
                      </a:cubicBezTo>
                      <a:cubicBezTo>
                        <a:pt x="73" y="32"/>
                        <a:pt x="72" y="32"/>
                        <a:pt x="71" y="32"/>
                      </a:cubicBezTo>
                      <a:cubicBezTo>
                        <a:pt x="70" y="32"/>
                        <a:pt x="70" y="33"/>
                        <a:pt x="69" y="33"/>
                      </a:cubicBezTo>
                      <a:cubicBezTo>
                        <a:pt x="68" y="33"/>
                        <a:pt x="67" y="30"/>
                        <a:pt x="66" y="30"/>
                      </a:cubicBezTo>
                      <a:cubicBezTo>
                        <a:pt x="64" y="26"/>
                        <a:pt x="62" y="28"/>
                        <a:pt x="58" y="28"/>
                      </a:cubicBezTo>
                      <a:cubicBezTo>
                        <a:pt x="56" y="28"/>
                        <a:pt x="55" y="28"/>
                        <a:pt x="54" y="26"/>
                      </a:cubicBezTo>
                      <a:cubicBezTo>
                        <a:pt x="53" y="24"/>
                        <a:pt x="56" y="22"/>
                        <a:pt x="53" y="20"/>
                      </a:cubicBezTo>
                      <a:cubicBezTo>
                        <a:pt x="52" y="19"/>
                        <a:pt x="52" y="17"/>
                        <a:pt x="50" y="17"/>
                      </a:cubicBezTo>
                      <a:cubicBezTo>
                        <a:pt x="48" y="17"/>
                        <a:pt x="49" y="17"/>
                        <a:pt x="50" y="15"/>
                      </a:cubicBezTo>
                      <a:cubicBezTo>
                        <a:pt x="51" y="13"/>
                        <a:pt x="50" y="11"/>
                        <a:pt x="51" y="9"/>
                      </a:cubicBezTo>
                      <a:cubicBezTo>
                        <a:pt x="52" y="7"/>
                        <a:pt x="54" y="6"/>
                        <a:pt x="56" y="5"/>
                      </a:cubicBezTo>
                      <a:cubicBezTo>
                        <a:pt x="57" y="4"/>
                        <a:pt x="59" y="4"/>
                        <a:pt x="60" y="2"/>
                      </a:cubicBezTo>
                      <a:cubicBezTo>
                        <a:pt x="60" y="0"/>
                        <a:pt x="56" y="0"/>
                        <a:pt x="56" y="1"/>
                      </a:cubicBezTo>
                      <a:cubicBezTo>
                        <a:pt x="54" y="3"/>
                        <a:pt x="51" y="6"/>
                        <a:pt x="48" y="6"/>
                      </a:cubicBezTo>
                      <a:cubicBezTo>
                        <a:pt x="45" y="6"/>
                        <a:pt x="45" y="6"/>
                        <a:pt x="44" y="8"/>
                      </a:cubicBezTo>
                      <a:cubicBezTo>
                        <a:pt x="43" y="10"/>
                        <a:pt x="43" y="7"/>
                        <a:pt x="41" y="7"/>
                      </a:cubicBezTo>
                      <a:cubicBezTo>
                        <a:pt x="37" y="8"/>
                        <a:pt x="39" y="14"/>
                        <a:pt x="36" y="16"/>
                      </a:cubicBezTo>
                      <a:cubicBezTo>
                        <a:pt x="35" y="17"/>
                        <a:pt x="33" y="18"/>
                        <a:pt x="32" y="20"/>
                      </a:cubicBezTo>
                      <a:cubicBezTo>
                        <a:pt x="32" y="20"/>
                        <a:pt x="32" y="23"/>
                        <a:pt x="31" y="23"/>
                      </a:cubicBezTo>
                      <a:cubicBezTo>
                        <a:pt x="30" y="21"/>
                        <a:pt x="29" y="20"/>
                        <a:pt x="28" y="19"/>
                      </a:cubicBezTo>
                      <a:cubicBezTo>
                        <a:pt x="27" y="17"/>
                        <a:pt x="26" y="17"/>
                        <a:pt x="25" y="17"/>
                      </a:cubicBezTo>
                      <a:cubicBezTo>
                        <a:pt x="21" y="16"/>
                        <a:pt x="19" y="13"/>
                        <a:pt x="15" y="16"/>
                      </a:cubicBezTo>
                      <a:cubicBezTo>
                        <a:pt x="13" y="17"/>
                        <a:pt x="9" y="20"/>
                        <a:pt x="7" y="18"/>
                      </a:cubicBezTo>
                      <a:cubicBezTo>
                        <a:pt x="6" y="17"/>
                        <a:pt x="5" y="17"/>
                        <a:pt x="4" y="16"/>
                      </a:cubicBezTo>
                      <a:cubicBezTo>
                        <a:pt x="2" y="16"/>
                        <a:pt x="3" y="14"/>
                        <a:pt x="1" y="16"/>
                      </a:cubicBezTo>
                      <a:cubicBezTo>
                        <a:pt x="0" y="17"/>
                        <a:pt x="1" y="17"/>
                        <a:pt x="2" y="18"/>
                      </a:cubicBezTo>
                      <a:cubicBezTo>
                        <a:pt x="2" y="19"/>
                        <a:pt x="1" y="20"/>
                        <a:pt x="1" y="21"/>
                      </a:cubicBezTo>
                      <a:cubicBezTo>
                        <a:pt x="3" y="21"/>
                        <a:pt x="5" y="22"/>
                        <a:pt x="6" y="22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9" y="25"/>
                        <a:pt x="9" y="24"/>
                        <a:pt x="10" y="24"/>
                      </a:cubicBezTo>
                      <a:cubicBezTo>
                        <a:pt x="10" y="23"/>
                        <a:pt x="10" y="26"/>
                        <a:pt x="11" y="26"/>
                      </a:cubicBezTo>
                      <a:cubicBezTo>
                        <a:pt x="12" y="27"/>
                        <a:pt x="13" y="26"/>
                        <a:pt x="15" y="25"/>
                      </a:cubicBezTo>
                      <a:cubicBezTo>
                        <a:pt x="16" y="25"/>
                        <a:pt x="13" y="23"/>
                        <a:pt x="13" y="23"/>
                      </a:cubicBezTo>
                      <a:cubicBezTo>
                        <a:pt x="13" y="22"/>
                        <a:pt x="16" y="20"/>
                        <a:pt x="16" y="19"/>
                      </a:cubicBezTo>
                      <a:cubicBezTo>
                        <a:pt x="17" y="18"/>
                        <a:pt x="19" y="17"/>
                        <a:pt x="20" y="18"/>
                      </a:cubicBezTo>
                      <a:cubicBezTo>
                        <a:pt x="21" y="18"/>
                        <a:pt x="23" y="19"/>
                        <a:pt x="23" y="19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1"/>
                        <a:pt x="23" y="22"/>
                        <a:pt x="23" y="22"/>
                      </a:cubicBezTo>
                      <a:cubicBezTo>
                        <a:pt x="23" y="23"/>
                        <a:pt x="25" y="25"/>
                        <a:pt x="25" y="26"/>
                      </a:cubicBezTo>
                      <a:cubicBezTo>
                        <a:pt x="27" y="29"/>
                        <a:pt x="29" y="29"/>
                        <a:pt x="29" y="33"/>
                      </a:cubicBezTo>
                      <a:cubicBezTo>
                        <a:pt x="29" y="36"/>
                        <a:pt x="29" y="39"/>
                        <a:pt x="28" y="42"/>
                      </a:cubicBezTo>
                      <a:cubicBezTo>
                        <a:pt x="28" y="43"/>
                        <a:pt x="30" y="43"/>
                        <a:pt x="30" y="44"/>
                      </a:cubicBezTo>
                      <a:cubicBezTo>
                        <a:pt x="29" y="45"/>
                        <a:pt x="28" y="46"/>
                        <a:pt x="28" y="47"/>
                      </a:cubicBezTo>
                      <a:cubicBezTo>
                        <a:pt x="27" y="48"/>
                        <a:pt x="27" y="50"/>
                        <a:pt x="26" y="50"/>
                      </a:cubicBezTo>
                      <a:cubicBezTo>
                        <a:pt x="24" y="51"/>
                        <a:pt x="22" y="50"/>
                        <a:pt x="22" y="53"/>
                      </a:cubicBezTo>
                      <a:cubicBezTo>
                        <a:pt x="22" y="55"/>
                        <a:pt x="19" y="55"/>
                        <a:pt x="22" y="56"/>
                      </a:cubicBezTo>
                      <a:cubicBezTo>
                        <a:pt x="23" y="57"/>
                        <a:pt x="24" y="57"/>
                        <a:pt x="26" y="58"/>
                      </a:cubicBezTo>
                      <a:cubicBezTo>
                        <a:pt x="27" y="59"/>
                        <a:pt x="28" y="60"/>
                        <a:pt x="29" y="61"/>
                      </a:cubicBezTo>
                      <a:cubicBezTo>
                        <a:pt x="31" y="62"/>
                        <a:pt x="32" y="61"/>
                        <a:pt x="34" y="61"/>
                      </a:cubicBezTo>
                      <a:cubicBezTo>
                        <a:pt x="35" y="61"/>
                        <a:pt x="36" y="62"/>
                        <a:pt x="38" y="63"/>
                      </a:cubicBezTo>
                      <a:cubicBezTo>
                        <a:pt x="39" y="63"/>
                        <a:pt x="40" y="63"/>
                        <a:pt x="41" y="64"/>
                      </a:cubicBezTo>
                      <a:cubicBezTo>
                        <a:pt x="44" y="66"/>
                        <a:pt x="46" y="68"/>
                        <a:pt x="48" y="71"/>
                      </a:cubicBezTo>
                      <a:cubicBezTo>
                        <a:pt x="49" y="74"/>
                        <a:pt x="50" y="75"/>
                        <a:pt x="54" y="76"/>
                      </a:cubicBezTo>
                      <a:cubicBezTo>
                        <a:pt x="55" y="76"/>
                        <a:pt x="56" y="75"/>
                        <a:pt x="57" y="74"/>
                      </a:cubicBezTo>
                      <a:cubicBezTo>
                        <a:pt x="58" y="74"/>
                        <a:pt x="59" y="76"/>
                        <a:pt x="60" y="75"/>
                      </a:cubicBezTo>
                      <a:cubicBezTo>
                        <a:pt x="62" y="74"/>
                        <a:pt x="64" y="75"/>
                        <a:pt x="65" y="76"/>
                      </a:cubicBezTo>
                      <a:cubicBezTo>
                        <a:pt x="65" y="77"/>
                        <a:pt x="64" y="79"/>
                        <a:pt x="64" y="80"/>
                      </a:cubicBezTo>
                      <a:cubicBezTo>
                        <a:pt x="63" y="81"/>
                        <a:pt x="62" y="81"/>
                        <a:pt x="64" y="82"/>
                      </a:cubicBezTo>
                      <a:cubicBezTo>
                        <a:pt x="64" y="82"/>
                        <a:pt x="66" y="84"/>
                        <a:pt x="65" y="84"/>
                      </a:cubicBezTo>
                      <a:cubicBezTo>
                        <a:pt x="67" y="84"/>
                        <a:pt x="68" y="73"/>
                        <a:pt x="69" y="71"/>
                      </a:cubicBezTo>
                      <a:cubicBezTo>
                        <a:pt x="69" y="67"/>
                        <a:pt x="66" y="66"/>
                        <a:pt x="65" y="63"/>
                      </a:cubicBezTo>
                      <a:cubicBezTo>
                        <a:pt x="65" y="61"/>
                        <a:pt x="65" y="60"/>
                        <a:pt x="66" y="60"/>
                      </a:cubicBezTo>
                      <a:cubicBezTo>
                        <a:pt x="67" y="60"/>
                        <a:pt x="70" y="59"/>
                        <a:pt x="70" y="58"/>
                      </a:cubicBezTo>
                      <a:cubicBezTo>
                        <a:pt x="69" y="58"/>
                        <a:pt x="67" y="58"/>
                        <a:pt x="67" y="57"/>
                      </a:cubicBezTo>
                      <a:cubicBezTo>
                        <a:pt x="66" y="57"/>
                        <a:pt x="66" y="55"/>
                        <a:pt x="66" y="55"/>
                      </a:cubicBezTo>
                      <a:cubicBezTo>
                        <a:pt x="68" y="55"/>
                        <a:pt x="70" y="55"/>
                        <a:pt x="72" y="55"/>
                      </a:cubicBezTo>
                      <a:cubicBezTo>
                        <a:pt x="73" y="55"/>
                        <a:pt x="79" y="52"/>
                        <a:pt x="79" y="53"/>
                      </a:cubicBezTo>
                      <a:cubicBezTo>
                        <a:pt x="79" y="51"/>
                        <a:pt x="76" y="48"/>
                        <a:pt x="77" y="48"/>
                      </a:cubicBezTo>
                      <a:cubicBezTo>
                        <a:pt x="78" y="47"/>
                        <a:pt x="76" y="48"/>
                        <a:pt x="77" y="4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79" name="Freeform 623">
                  <a:extLst>
                    <a:ext uri="{FF2B5EF4-FFF2-40B4-BE49-F238E27FC236}">
                      <a16:creationId xmlns:a16="http://schemas.microsoft.com/office/drawing/2014/main" id="{DD7A6120-C365-4B47-85BC-A4781C16D0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4648" y="8174565"/>
                  <a:ext cx="285766" cy="357725"/>
                </a:xfrm>
                <a:custGeom>
                  <a:avLst/>
                  <a:gdLst>
                    <a:gd name="T0" fmla="*/ 20 w 28"/>
                    <a:gd name="T1" fmla="*/ 6 h 33"/>
                    <a:gd name="T2" fmla="*/ 15 w 28"/>
                    <a:gd name="T3" fmla="*/ 3 h 33"/>
                    <a:gd name="T4" fmla="*/ 10 w 28"/>
                    <a:gd name="T5" fmla="*/ 0 h 33"/>
                    <a:gd name="T6" fmla="*/ 4 w 28"/>
                    <a:gd name="T7" fmla="*/ 4 h 33"/>
                    <a:gd name="T8" fmla="*/ 3 w 28"/>
                    <a:gd name="T9" fmla="*/ 7 h 33"/>
                    <a:gd name="T10" fmla="*/ 2 w 28"/>
                    <a:gd name="T11" fmla="*/ 10 h 33"/>
                    <a:gd name="T12" fmla="*/ 0 w 28"/>
                    <a:gd name="T13" fmla="*/ 13 h 33"/>
                    <a:gd name="T14" fmla="*/ 0 w 28"/>
                    <a:gd name="T15" fmla="*/ 15 h 33"/>
                    <a:gd name="T16" fmla="*/ 0 w 28"/>
                    <a:gd name="T17" fmla="*/ 18 h 33"/>
                    <a:gd name="T18" fmla="*/ 2 w 28"/>
                    <a:gd name="T19" fmla="*/ 20 h 33"/>
                    <a:gd name="T20" fmla="*/ 5 w 28"/>
                    <a:gd name="T21" fmla="*/ 18 h 33"/>
                    <a:gd name="T22" fmla="*/ 5 w 28"/>
                    <a:gd name="T23" fmla="*/ 20 h 33"/>
                    <a:gd name="T24" fmla="*/ 3 w 28"/>
                    <a:gd name="T25" fmla="*/ 24 h 33"/>
                    <a:gd name="T26" fmla="*/ 3 w 28"/>
                    <a:gd name="T27" fmla="*/ 26 h 33"/>
                    <a:gd name="T28" fmla="*/ 3 w 28"/>
                    <a:gd name="T29" fmla="*/ 28 h 33"/>
                    <a:gd name="T30" fmla="*/ 8 w 28"/>
                    <a:gd name="T31" fmla="*/ 32 h 33"/>
                    <a:gd name="T32" fmla="*/ 11 w 28"/>
                    <a:gd name="T33" fmla="*/ 29 h 33"/>
                    <a:gd name="T34" fmla="*/ 16 w 28"/>
                    <a:gd name="T35" fmla="*/ 22 h 33"/>
                    <a:gd name="T36" fmla="*/ 22 w 28"/>
                    <a:gd name="T37" fmla="*/ 19 h 33"/>
                    <a:gd name="T38" fmla="*/ 27 w 28"/>
                    <a:gd name="T39" fmla="*/ 13 h 33"/>
                    <a:gd name="T40" fmla="*/ 27 w 28"/>
                    <a:gd name="T41" fmla="*/ 8 h 33"/>
                    <a:gd name="T42" fmla="*/ 24 w 28"/>
                    <a:gd name="T43" fmla="*/ 5 h 33"/>
                    <a:gd name="T44" fmla="*/ 20 w 28"/>
                    <a:gd name="T45" fmla="*/ 6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33">
                      <a:moveTo>
                        <a:pt x="20" y="6"/>
                      </a:moveTo>
                      <a:cubicBezTo>
                        <a:pt x="18" y="6"/>
                        <a:pt x="17" y="4"/>
                        <a:pt x="15" y="3"/>
                      </a:cubicBezTo>
                      <a:cubicBezTo>
                        <a:pt x="14" y="2"/>
                        <a:pt x="12" y="0"/>
                        <a:pt x="10" y="0"/>
                      </a:cubicBezTo>
                      <a:cubicBezTo>
                        <a:pt x="10" y="3"/>
                        <a:pt x="4" y="1"/>
                        <a:pt x="4" y="4"/>
                      </a:cubicBezTo>
                      <a:cubicBezTo>
                        <a:pt x="4" y="6"/>
                        <a:pt x="4" y="6"/>
                        <a:pt x="3" y="7"/>
                      </a:cubicBezTo>
                      <a:cubicBezTo>
                        <a:pt x="1" y="8"/>
                        <a:pt x="2" y="9"/>
                        <a:pt x="2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0" y="13"/>
                        <a:pt x="0" y="14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0" y="18"/>
                        <a:pt x="1" y="21"/>
                        <a:pt x="2" y="20"/>
                      </a:cubicBezTo>
                      <a:cubicBezTo>
                        <a:pt x="4" y="20"/>
                        <a:pt x="4" y="18"/>
                        <a:pt x="5" y="18"/>
                      </a:cubicBezTo>
                      <a:cubicBezTo>
                        <a:pt x="4" y="18"/>
                        <a:pt x="6" y="20"/>
                        <a:pt x="5" y="20"/>
                      </a:cubicBezTo>
                      <a:cubicBezTo>
                        <a:pt x="5" y="22"/>
                        <a:pt x="5" y="23"/>
                        <a:pt x="3" y="24"/>
                      </a:cubicBezTo>
                      <a:cubicBezTo>
                        <a:pt x="3" y="24"/>
                        <a:pt x="4" y="26"/>
                        <a:pt x="3" y="26"/>
                      </a:cubicBezTo>
                      <a:cubicBezTo>
                        <a:pt x="3" y="27"/>
                        <a:pt x="2" y="27"/>
                        <a:pt x="3" y="28"/>
                      </a:cubicBezTo>
                      <a:cubicBezTo>
                        <a:pt x="5" y="29"/>
                        <a:pt x="6" y="29"/>
                        <a:pt x="8" y="32"/>
                      </a:cubicBezTo>
                      <a:cubicBezTo>
                        <a:pt x="9" y="33"/>
                        <a:pt x="10" y="29"/>
                        <a:pt x="11" y="29"/>
                      </a:cubicBezTo>
                      <a:cubicBezTo>
                        <a:pt x="12" y="26"/>
                        <a:pt x="13" y="23"/>
                        <a:pt x="16" y="22"/>
                      </a:cubicBezTo>
                      <a:cubicBezTo>
                        <a:pt x="18" y="21"/>
                        <a:pt x="20" y="21"/>
                        <a:pt x="22" y="19"/>
                      </a:cubicBezTo>
                      <a:cubicBezTo>
                        <a:pt x="24" y="18"/>
                        <a:pt x="26" y="16"/>
                        <a:pt x="27" y="13"/>
                      </a:cubicBezTo>
                      <a:cubicBezTo>
                        <a:pt x="27" y="11"/>
                        <a:pt x="28" y="10"/>
                        <a:pt x="27" y="8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1" y="6"/>
                        <a:pt x="2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0" name="Freeform 624">
                  <a:extLst>
                    <a:ext uri="{FF2B5EF4-FFF2-40B4-BE49-F238E27FC236}">
                      <a16:creationId xmlns:a16="http://schemas.microsoft.com/office/drawing/2014/main" id="{8AE986AE-C1E3-544F-9CD9-194FC1FA3A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3284" y="8240948"/>
                  <a:ext cx="655175" cy="1028915"/>
                </a:xfrm>
                <a:custGeom>
                  <a:avLst/>
                  <a:gdLst>
                    <a:gd name="T0" fmla="*/ 57 w 64"/>
                    <a:gd name="T1" fmla="*/ 21 h 95"/>
                    <a:gd name="T2" fmla="*/ 56 w 64"/>
                    <a:gd name="T3" fmla="*/ 14 h 95"/>
                    <a:gd name="T4" fmla="*/ 50 w 64"/>
                    <a:gd name="T5" fmla="*/ 13 h 95"/>
                    <a:gd name="T6" fmla="*/ 46 w 64"/>
                    <a:gd name="T7" fmla="*/ 14 h 95"/>
                    <a:gd name="T8" fmla="*/ 41 w 64"/>
                    <a:gd name="T9" fmla="*/ 11 h 95"/>
                    <a:gd name="T10" fmla="*/ 38 w 64"/>
                    <a:gd name="T11" fmla="*/ 6 h 95"/>
                    <a:gd name="T12" fmla="*/ 33 w 64"/>
                    <a:gd name="T13" fmla="*/ 2 h 95"/>
                    <a:gd name="T14" fmla="*/ 28 w 64"/>
                    <a:gd name="T15" fmla="*/ 0 h 95"/>
                    <a:gd name="T16" fmla="*/ 31 w 64"/>
                    <a:gd name="T17" fmla="*/ 5 h 95"/>
                    <a:gd name="T18" fmla="*/ 28 w 64"/>
                    <a:gd name="T19" fmla="*/ 10 h 95"/>
                    <a:gd name="T20" fmla="*/ 23 w 64"/>
                    <a:gd name="T21" fmla="*/ 14 h 95"/>
                    <a:gd name="T22" fmla="*/ 17 w 64"/>
                    <a:gd name="T23" fmla="*/ 17 h 95"/>
                    <a:gd name="T24" fmla="*/ 11 w 64"/>
                    <a:gd name="T25" fmla="*/ 26 h 95"/>
                    <a:gd name="T26" fmla="*/ 6 w 64"/>
                    <a:gd name="T27" fmla="*/ 22 h 95"/>
                    <a:gd name="T28" fmla="*/ 6 w 64"/>
                    <a:gd name="T29" fmla="*/ 21 h 95"/>
                    <a:gd name="T30" fmla="*/ 6 w 64"/>
                    <a:gd name="T31" fmla="*/ 18 h 95"/>
                    <a:gd name="T32" fmla="*/ 2 w 64"/>
                    <a:gd name="T33" fmla="*/ 26 h 95"/>
                    <a:gd name="T34" fmla="*/ 3 w 64"/>
                    <a:gd name="T35" fmla="*/ 30 h 95"/>
                    <a:gd name="T36" fmla="*/ 3 w 64"/>
                    <a:gd name="T37" fmla="*/ 32 h 95"/>
                    <a:gd name="T38" fmla="*/ 14 w 64"/>
                    <a:gd name="T39" fmla="*/ 47 h 95"/>
                    <a:gd name="T40" fmla="*/ 23 w 64"/>
                    <a:gd name="T41" fmla="*/ 63 h 95"/>
                    <a:gd name="T42" fmla="*/ 26 w 64"/>
                    <a:gd name="T43" fmla="*/ 70 h 95"/>
                    <a:gd name="T44" fmla="*/ 25 w 64"/>
                    <a:gd name="T45" fmla="*/ 71 h 95"/>
                    <a:gd name="T46" fmla="*/ 28 w 64"/>
                    <a:gd name="T47" fmla="*/ 74 h 95"/>
                    <a:gd name="T48" fmla="*/ 32 w 64"/>
                    <a:gd name="T49" fmla="*/ 79 h 95"/>
                    <a:gd name="T50" fmla="*/ 41 w 64"/>
                    <a:gd name="T51" fmla="*/ 83 h 95"/>
                    <a:gd name="T52" fmla="*/ 48 w 64"/>
                    <a:gd name="T53" fmla="*/ 87 h 95"/>
                    <a:gd name="T54" fmla="*/ 54 w 64"/>
                    <a:gd name="T55" fmla="*/ 93 h 95"/>
                    <a:gd name="T56" fmla="*/ 59 w 64"/>
                    <a:gd name="T57" fmla="*/ 90 h 95"/>
                    <a:gd name="T58" fmla="*/ 61 w 64"/>
                    <a:gd name="T59" fmla="*/ 86 h 95"/>
                    <a:gd name="T60" fmla="*/ 63 w 64"/>
                    <a:gd name="T61" fmla="*/ 82 h 95"/>
                    <a:gd name="T62" fmla="*/ 61 w 64"/>
                    <a:gd name="T63" fmla="*/ 78 h 95"/>
                    <a:gd name="T64" fmla="*/ 61 w 64"/>
                    <a:gd name="T65" fmla="*/ 76 h 95"/>
                    <a:gd name="T66" fmla="*/ 63 w 64"/>
                    <a:gd name="T67" fmla="*/ 74 h 95"/>
                    <a:gd name="T68" fmla="*/ 64 w 64"/>
                    <a:gd name="T69" fmla="*/ 64 h 95"/>
                    <a:gd name="T70" fmla="*/ 62 w 64"/>
                    <a:gd name="T71" fmla="*/ 59 h 95"/>
                    <a:gd name="T72" fmla="*/ 57 w 64"/>
                    <a:gd name="T73" fmla="*/ 57 h 95"/>
                    <a:gd name="T74" fmla="*/ 55 w 64"/>
                    <a:gd name="T75" fmla="*/ 48 h 95"/>
                    <a:gd name="T76" fmla="*/ 50 w 64"/>
                    <a:gd name="T77" fmla="*/ 51 h 95"/>
                    <a:gd name="T78" fmla="*/ 46 w 64"/>
                    <a:gd name="T79" fmla="*/ 51 h 95"/>
                    <a:gd name="T80" fmla="*/ 44 w 64"/>
                    <a:gd name="T81" fmla="*/ 48 h 95"/>
                    <a:gd name="T82" fmla="*/ 40 w 64"/>
                    <a:gd name="T83" fmla="*/ 42 h 95"/>
                    <a:gd name="T84" fmla="*/ 39 w 64"/>
                    <a:gd name="T85" fmla="*/ 35 h 95"/>
                    <a:gd name="T86" fmla="*/ 42 w 64"/>
                    <a:gd name="T87" fmla="*/ 33 h 95"/>
                    <a:gd name="T88" fmla="*/ 42 w 64"/>
                    <a:gd name="T89" fmla="*/ 30 h 95"/>
                    <a:gd name="T90" fmla="*/ 45 w 64"/>
                    <a:gd name="T91" fmla="*/ 25 h 95"/>
                    <a:gd name="T92" fmla="*/ 50 w 64"/>
                    <a:gd name="T93" fmla="*/ 24 h 95"/>
                    <a:gd name="T94" fmla="*/ 53 w 64"/>
                    <a:gd name="T95" fmla="*/ 22 h 95"/>
                    <a:gd name="T96" fmla="*/ 57 w 64"/>
                    <a:gd name="T97" fmla="*/ 21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4" h="95">
                      <a:moveTo>
                        <a:pt x="57" y="21"/>
                      </a:moveTo>
                      <a:cubicBezTo>
                        <a:pt x="53" y="19"/>
                        <a:pt x="59" y="15"/>
                        <a:pt x="56" y="14"/>
                      </a:cubicBezTo>
                      <a:cubicBezTo>
                        <a:pt x="54" y="12"/>
                        <a:pt x="52" y="13"/>
                        <a:pt x="50" y="13"/>
                      </a:cubicBezTo>
                      <a:cubicBezTo>
                        <a:pt x="48" y="12"/>
                        <a:pt x="48" y="14"/>
                        <a:pt x="46" y="14"/>
                      </a:cubicBezTo>
                      <a:cubicBezTo>
                        <a:pt x="44" y="13"/>
                        <a:pt x="42" y="13"/>
                        <a:pt x="41" y="11"/>
                      </a:cubicBezTo>
                      <a:cubicBezTo>
                        <a:pt x="40" y="10"/>
                        <a:pt x="39" y="7"/>
                        <a:pt x="38" y="6"/>
                      </a:cubicBezTo>
                      <a:cubicBezTo>
                        <a:pt x="36" y="5"/>
                        <a:pt x="35" y="3"/>
                        <a:pt x="33" y="2"/>
                      </a:cubicBezTo>
                      <a:cubicBezTo>
                        <a:pt x="32" y="0"/>
                        <a:pt x="30" y="1"/>
                        <a:pt x="28" y="0"/>
                      </a:cubicBezTo>
                      <a:cubicBezTo>
                        <a:pt x="30" y="2"/>
                        <a:pt x="31" y="3"/>
                        <a:pt x="31" y="5"/>
                      </a:cubicBezTo>
                      <a:cubicBezTo>
                        <a:pt x="30" y="7"/>
                        <a:pt x="30" y="9"/>
                        <a:pt x="28" y="10"/>
                      </a:cubicBezTo>
                      <a:cubicBezTo>
                        <a:pt x="26" y="12"/>
                        <a:pt x="25" y="14"/>
                        <a:pt x="23" y="14"/>
                      </a:cubicBezTo>
                      <a:cubicBezTo>
                        <a:pt x="21" y="15"/>
                        <a:pt x="19" y="15"/>
                        <a:pt x="17" y="17"/>
                      </a:cubicBezTo>
                      <a:cubicBezTo>
                        <a:pt x="16" y="18"/>
                        <a:pt x="12" y="27"/>
                        <a:pt x="11" y="26"/>
                      </a:cubicBezTo>
                      <a:cubicBezTo>
                        <a:pt x="9" y="23"/>
                        <a:pt x="8" y="23"/>
                        <a:pt x="6" y="22"/>
                      </a:cubicBezTo>
                      <a:cubicBezTo>
                        <a:pt x="5" y="22"/>
                        <a:pt x="5" y="22"/>
                        <a:pt x="6" y="21"/>
                      </a:cubicBezTo>
                      <a:cubicBezTo>
                        <a:pt x="7" y="20"/>
                        <a:pt x="7" y="19"/>
                        <a:pt x="6" y="18"/>
                      </a:cubicBezTo>
                      <a:cubicBezTo>
                        <a:pt x="4" y="19"/>
                        <a:pt x="0" y="23"/>
                        <a:pt x="2" y="26"/>
                      </a:cubicBezTo>
                      <a:cubicBezTo>
                        <a:pt x="2" y="26"/>
                        <a:pt x="4" y="29"/>
                        <a:pt x="3" y="30"/>
                      </a:cubicBezTo>
                      <a:cubicBezTo>
                        <a:pt x="2" y="30"/>
                        <a:pt x="1" y="31"/>
                        <a:pt x="3" y="32"/>
                      </a:cubicBezTo>
                      <a:cubicBezTo>
                        <a:pt x="8" y="35"/>
                        <a:pt x="12" y="41"/>
                        <a:pt x="14" y="47"/>
                      </a:cubicBezTo>
                      <a:cubicBezTo>
                        <a:pt x="17" y="52"/>
                        <a:pt x="19" y="58"/>
                        <a:pt x="23" y="63"/>
                      </a:cubicBezTo>
                      <a:cubicBezTo>
                        <a:pt x="24" y="65"/>
                        <a:pt x="26" y="67"/>
                        <a:pt x="26" y="70"/>
                      </a:cubicBezTo>
                      <a:cubicBezTo>
                        <a:pt x="26" y="71"/>
                        <a:pt x="25" y="70"/>
                        <a:pt x="25" y="71"/>
                      </a:cubicBezTo>
                      <a:cubicBezTo>
                        <a:pt x="26" y="72"/>
                        <a:pt x="27" y="73"/>
                        <a:pt x="28" y="74"/>
                      </a:cubicBezTo>
                      <a:cubicBezTo>
                        <a:pt x="29" y="76"/>
                        <a:pt x="30" y="78"/>
                        <a:pt x="32" y="79"/>
                      </a:cubicBezTo>
                      <a:cubicBezTo>
                        <a:pt x="35" y="80"/>
                        <a:pt x="38" y="82"/>
                        <a:pt x="41" y="83"/>
                      </a:cubicBezTo>
                      <a:cubicBezTo>
                        <a:pt x="43" y="84"/>
                        <a:pt x="45" y="86"/>
                        <a:pt x="48" y="87"/>
                      </a:cubicBezTo>
                      <a:cubicBezTo>
                        <a:pt x="50" y="89"/>
                        <a:pt x="52" y="91"/>
                        <a:pt x="54" y="93"/>
                      </a:cubicBezTo>
                      <a:cubicBezTo>
                        <a:pt x="58" y="95"/>
                        <a:pt x="57" y="91"/>
                        <a:pt x="59" y="90"/>
                      </a:cubicBezTo>
                      <a:cubicBezTo>
                        <a:pt x="60" y="89"/>
                        <a:pt x="60" y="87"/>
                        <a:pt x="61" y="86"/>
                      </a:cubicBezTo>
                      <a:cubicBezTo>
                        <a:pt x="61" y="85"/>
                        <a:pt x="64" y="83"/>
                        <a:pt x="63" y="82"/>
                      </a:cubicBezTo>
                      <a:cubicBezTo>
                        <a:pt x="61" y="81"/>
                        <a:pt x="60" y="81"/>
                        <a:pt x="61" y="78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2" y="75"/>
                        <a:pt x="63" y="74"/>
                        <a:pt x="63" y="74"/>
                      </a:cubicBezTo>
                      <a:cubicBezTo>
                        <a:pt x="64" y="71"/>
                        <a:pt x="62" y="66"/>
                        <a:pt x="64" y="64"/>
                      </a:cubicBezTo>
                      <a:cubicBezTo>
                        <a:pt x="64" y="63"/>
                        <a:pt x="63" y="61"/>
                        <a:pt x="62" y="59"/>
                      </a:cubicBezTo>
                      <a:cubicBezTo>
                        <a:pt x="61" y="56"/>
                        <a:pt x="60" y="56"/>
                        <a:pt x="57" y="57"/>
                      </a:cubicBezTo>
                      <a:cubicBezTo>
                        <a:pt x="53" y="57"/>
                        <a:pt x="55" y="50"/>
                        <a:pt x="55" y="48"/>
                      </a:cubicBezTo>
                      <a:cubicBezTo>
                        <a:pt x="53" y="49"/>
                        <a:pt x="52" y="51"/>
                        <a:pt x="50" y="51"/>
                      </a:cubicBezTo>
                      <a:cubicBezTo>
                        <a:pt x="49" y="51"/>
                        <a:pt x="47" y="51"/>
                        <a:pt x="46" y="51"/>
                      </a:cubicBezTo>
                      <a:cubicBezTo>
                        <a:pt x="45" y="50"/>
                        <a:pt x="45" y="48"/>
                        <a:pt x="44" y="48"/>
                      </a:cubicBezTo>
                      <a:cubicBezTo>
                        <a:pt x="41" y="48"/>
                        <a:pt x="41" y="44"/>
                        <a:pt x="40" y="42"/>
                      </a:cubicBezTo>
                      <a:cubicBezTo>
                        <a:pt x="38" y="40"/>
                        <a:pt x="37" y="37"/>
                        <a:pt x="39" y="35"/>
                      </a:cubicBezTo>
                      <a:cubicBezTo>
                        <a:pt x="40" y="34"/>
                        <a:pt x="42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7"/>
                        <a:pt x="42" y="26"/>
                        <a:pt x="45" y="25"/>
                      </a:cubicBezTo>
                      <a:cubicBezTo>
                        <a:pt x="47" y="24"/>
                        <a:pt x="48" y="24"/>
                        <a:pt x="50" y="24"/>
                      </a:cubicBezTo>
                      <a:cubicBezTo>
                        <a:pt x="51" y="24"/>
                        <a:pt x="52" y="23"/>
                        <a:pt x="53" y="22"/>
                      </a:cubicBezTo>
                      <a:cubicBezTo>
                        <a:pt x="54" y="22"/>
                        <a:pt x="59" y="23"/>
                        <a:pt x="57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1" name="Freeform 625">
                  <a:extLst>
                    <a:ext uri="{FF2B5EF4-FFF2-40B4-BE49-F238E27FC236}">
                      <a16:creationId xmlns:a16="http://schemas.microsoft.com/office/drawing/2014/main" id="{EB4B3819-252C-024E-9881-0E9B8A8B2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2537" y="9203480"/>
                  <a:ext cx="446075" cy="2297540"/>
                </a:xfrm>
                <a:custGeom>
                  <a:avLst/>
                  <a:gdLst>
                    <a:gd name="T0" fmla="*/ 38 w 44"/>
                    <a:gd name="T1" fmla="*/ 20 h 212"/>
                    <a:gd name="T2" fmla="*/ 36 w 44"/>
                    <a:gd name="T3" fmla="*/ 12 h 212"/>
                    <a:gd name="T4" fmla="*/ 34 w 44"/>
                    <a:gd name="T5" fmla="*/ 5 h 212"/>
                    <a:gd name="T6" fmla="*/ 30 w 44"/>
                    <a:gd name="T7" fmla="*/ 3 h 212"/>
                    <a:gd name="T8" fmla="*/ 28 w 44"/>
                    <a:gd name="T9" fmla="*/ 15 h 212"/>
                    <a:gd name="T10" fmla="*/ 26 w 44"/>
                    <a:gd name="T11" fmla="*/ 31 h 212"/>
                    <a:gd name="T12" fmla="*/ 23 w 44"/>
                    <a:gd name="T13" fmla="*/ 56 h 212"/>
                    <a:gd name="T14" fmla="*/ 21 w 44"/>
                    <a:gd name="T15" fmla="*/ 68 h 212"/>
                    <a:gd name="T16" fmla="*/ 21 w 44"/>
                    <a:gd name="T17" fmla="*/ 80 h 212"/>
                    <a:gd name="T18" fmla="*/ 20 w 44"/>
                    <a:gd name="T19" fmla="*/ 88 h 212"/>
                    <a:gd name="T20" fmla="*/ 11 w 44"/>
                    <a:gd name="T21" fmla="*/ 110 h 212"/>
                    <a:gd name="T22" fmla="*/ 10 w 44"/>
                    <a:gd name="T23" fmla="*/ 132 h 212"/>
                    <a:gd name="T24" fmla="*/ 17 w 44"/>
                    <a:gd name="T25" fmla="*/ 133 h 212"/>
                    <a:gd name="T26" fmla="*/ 16 w 44"/>
                    <a:gd name="T27" fmla="*/ 136 h 212"/>
                    <a:gd name="T28" fmla="*/ 14 w 44"/>
                    <a:gd name="T29" fmla="*/ 145 h 212"/>
                    <a:gd name="T30" fmla="*/ 15 w 44"/>
                    <a:gd name="T31" fmla="*/ 150 h 212"/>
                    <a:gd name="T32" fmla="*/ 13 w 44"/>
                    <a:gd name="T33" fmla="*/ 152 h 212"/>
                    <a:gd name="T34" fmla="*/ 11 w 44"/>
                    <a:gd name="T35" fmla="*/ 158 h 212"/>
                    <a:gd name="T36" fmla="*/ 8 w 44"/>
                    <a:gd name="T37" fmla="*/ 159 h 212"/>
                    <a:gd name="T38" fmla="*/ 4 w 44"/>
                    <a:gd name="T39" fmla="*/ 159 h 212"/>
                    <a:gd name="T40" fmla="*/ 0 w 44"/>
                    <a:gd name="T41" fmla="*/ 164 h 212"/>
                    <a:gd name="T42" fmla="*/ 2 w 44"/>
                    <a:gd name="T43" fmla="*/ 163 h 212"/>
                    <a:gd name="T44" fmla="*/ 7 w 44"/>
                    <a:gd name="T45" fmla="*/ 171 h 212"/>
                    <a:gd name="T46" fmla="*/ 11 w 44"/>
                    <a:gd name="T47" fmla="*/ 173 h 212"/>
                    <a:gd name="T48" fmla="*/ 7 w 44"/>
                    <a:gd name="T49" fmla="*/ 174 h 212"/>
                    <a:gd name="T50" fmla="*/ 7 w 44"/>
                    <a:gd name="T51" fmla="*/ 179 h 212"/>
                    <a:gd name="T52" fmla="*/ 9 w 44"/>
                    <a:gd name="T53" fmla="*/ 182 h 212"/>
                    <a:gd name="T54" fmla="*/ 9 w 44"/>
                    <a:gd name="T55" fmla="*/ 185 h 212"/>
                    <a:gd name="T56" fmla="*/ 7 w 44"/>
                    <a:gd name="T57" fmla="*/ 187 h 212"/>
                    <a:gd name="T58" fmla="*/ 10 w 44"/>
                    <a:gd name="T59" fmla="*/ 190 h 212"/>
                    <a:gd name="T60" fmla="*/ 8 w 44"/>
                    <a:gd name="T61" fmla="*/ 193 h 212"/>
                    <a:gd name="T62" fmla="*/ 11 w 44"/>
                    <a:gd name="T63" fmla="*/ 194 h 212"/>
                    <a:gd name="T64" fmla="*/ 11 w 44"/>
                    <a:gd name="T65" fmla="*/ 198 h 212"/>
                    <a:gd name="T66" fmla="*/ 15 w 44"/>
                    <a:gd name="T67" fmla="*/ 197 h 212"/>
                    <a:gd name="T68" fmla="*/ 15 w 44"/>
                    <a:gd name="T69" fmla="*/ 197 h 212"/>
                    <a:gd name="T70" fmla="*/ 16 w 44"/>
                    <a:gd name="T71" fmla="*/ 198 h 212"/>
                    <a:gd name="T72" fmla="*/ 18 w 44"/>
                    <a:gd name="T73" fmla="*/ 202 h 212"/>
                    <a:gd name="T74" fmla="*/ 16 w 44"/>
                    <a:gd name="T75" fmla="*/ 207 h 212"/>
                    <a:gd name="T76" fmla="*/ 18 w 44"/>
                    <a:gd name="T77" fmla="*/ 209 h 212"/>
                    <a:gd name="T78" fmla="*/ 25 w 44"/>
                    <a:gd name="T79" fmla="*/ 204 h 212"/>
                    <a:gd name="T80" fmla="*/ 26 w 44"/>
                    <a:gd name="T81" fmla="*/ 199 h 212"/>
                    <a:gd name="T82" fmla="*/ 17 w 44"/>
                    <a:gd name="T83" fmla="*/ 192 h 212"/>
                    <a:gd name="T84" fmla="*/ 12 w 44"/>
                    <a:gd name="T85" fmla="*/ 185 h 212"/>
                    <a:gd name="T86" fmla="*/ 15 w 44"/>
                    <a:gd name="T87" fmla="*/ 177 h 212"/>
                    <a:gd name="T88" fmla="*/ 17 w 44"/>
                    <a:gd name="T89" fmla="*/ 169 h 212"/>
                    <a:gd name="T90" fmla="*/ 21 w 44"/>
                    <a:gd name="T91" fmla="*/ 158 h 212"/>
                    <a:gd name="T92" fmla="*/ 21 w 44"/>
                    <a:gd name="T93" fmla="*/ 152 h 212"/>
                    <a:gd name="T94" fmla="*/ 19 w 44"/>
                    <a:gd name="T95" fmla="*/ 140 h 212"/>
                    <a:gd name="T96" fmla="*/ 23 w 44"/>
                    <a:gd name="T97" fmla="*/ 117 h 212"/>
                    <a:gd name="T98" fmla="*/ 26 w 44"/>
                    <a:gd name="T99" fmla="*/ 102 h 212"/>
                    <a:gd name="T100" fmla="*/ 29 w 44"/>
                    <a:gd name="T101" fmla="*/ 85 h 212"/>
                    <a:gd name="T102" fmla="*/ 27 w 44"/>
                    <a:gd name="T103" fmla="*/ 73 h 212"/>
                    <a:gd name="T104" fmla="*/ 30 w 44"/>
                    <a:gd name="T105" fmla="*/ 62 h 212"/>
                    <a:gd name="T106" fmla="*/ 34 w 44"/>
                    <a:gd name="T107" fmla="*/ 54 h 212"/>
                    <a:gd name="T108" fmla="*/ 36 w 44"/>
                    <a:gd name="T109" fmla="*/ 44 h 212"/>
                    <a:gd name="T110" fmla="*/ 40 w 44"/>
                    <a:gd name="T111" fmla="*/ 35 h 212"/>
                    <a:gd name="T112" fmla="*/ 40 w 44"/>
                    <a:gd name="T113" fmla="*/ 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" h="212">
                      <a:moveTo>
                        <a:pt x="40" y="28"/>
                      </a:moveTo>
                      <a:cubicBezTo>
                        <a:pt x="38" y="27"/>
                        <a:pt x="40" y="22"/>
                        <a:pt x="38" y="20"/>
                      </a:cubicBezTo>
                      <a:cubicBezTo>
                        <a:pt x="37" y="19"/>
                        <a:pt x="35" y="16"/>
                        <a:pt x="36" y="14"/>
                      </a:cubicBezTo>
                      <a:cubicBezTo>
                        <a:pt x="38" y="13"/>
                        <a:pt x="35" y="13"/>
                        <a:pt x="36" y="12"/>
                      </a:cubicBezTo>
                      <a:cubicBezTo>
                        <a:pt x="37" y="11"/>
                        <a:pt x="36" y="10"/>
                        <a:pt x="35" y="9"/>
                      </a:cubicBezTo>
                      <a:cubicBezTo>
                        <a:pt x="34" y="8"/>
                        <a:pt x="34" y="7"/>
                        <a:pt x="34" y="5"/>
                      </a:cubicBezTo>
                      <a:cubicBezTo>
                        <a:pt x="34" y="3"/>
                        <a:pt x="33" y="2"/>
                        <a:pt x="32" y="0"/>
                      </a:cubicBezTo>
                      <a:cubicBezTo>
                        <a:pt x="31" y="1"/>
                        <a:pt x="30" y="2"/>
                        <a:pt x="30" y="3"/>
                      </a:cubicBezTo>
                      <a:cubicBezTo>
                        <a:pt x="29" y="5"/>
                        <a:pt x="27" y="4"/>
                        <a:pt x="28" y="6"/>
                      </a:cubicBezTo>
                      <a:cubicBezTo>
                        <a:pt x="28" y="9"/>
                        <a:pt x="28" y="12"/>
                        <a:pt x="28" y="15"/>
                      </a:cubicBezTo>
                      <a:cubicBezTo>
                        <a:pt x="28" y="19"/>
                        <a:pt x="29" y="24"/>
                        <a:pt x="28" y="28"/>
                      </a:cubicBezTo>
                      <a:cubicBezTo>
                        <a:pt x="27" y="29"/>
                        <a:pt x="26" y="30"/>
                        <a:pt x="26" y="31"/>
                      </a:cubicBezTo>
                      <a:cubicBezTo>
                        <a:pt x="26" y="33"/>
                        <a:pt x="27" y="35"/>
                        <a:pt x="27" y="37"/>
                      </a:cubicBezTo>
                      <a:cubicBezTo>
                        <a:pt x="27" y="43"/>
                        <a:pt x="25" y="50"/>
                        <a:pt x="23" y="56"/>
                      </a:cubicBezTo>
                      <a:cubicBezTo>
                        <a:pt x="22" y="59"/>
                        <a:pt x="22" y="61"/>
                        <a:pt x="23" y="64"/>
                      </a:cubicBezTo>
                      <a:cubicBezTo>
                        <a:pt x="23" y="66"/>
                        <a:pt x="23" y="67"/>
                        <a:pt x="21" y="68"/>
                      </a:cubicBezTo>
                      <a:cubicBezTo>
                        <a:pt x="20" y="69"/>
                        <a:pt x="21" y="70"/>
                        <a:pt x="21" y="71"/>
                      </a:cubicBezTo>
                      <a:cubicBezTo>
                        <a:pt x="21" y="74"/>
                        <a:pt x="21" y="77"/>
                        <a:pt x="21" y="80"/>
                      </a:cubicBezTo>
                      <a:cubicBezTo>
                        <a:pt x="21" y="81"/>
                        <a:pt x="21" y="83"/>
                        <a:pt x="21" y="84"/>
                      </a:cubicBezTo>
                      <a:cubicBezTo>
                        <a:pt x="20" y="85"/>
                        <a:pt x="21" y="87"/>
                        <a:pt x="20" y="88"/>
                      </a:cubicBezTo>
                      <a:cubicBezTo>
                        <a:pt x="18" y="93"/>
                        <a:pt x="16" y="98"/>
                        <a:pt x="14" y="103"/>
                      </a:cubicBezTo>
                      <a:cubicBezTo>
                        <a:pt x="13" y="106"/>
                        <a:pt x="10" y="107"/>
                        <a:pt x="11" y="110"/>
                      </a:cubicBezTo>
                      <a:cubicBezTo>
                        <a:pt x="12" y="113"/>
                        <a:pt x="14" y="118"/>
                        <a:pt x="12" y="122"/>
                      </a:cubicBezTo>
                      <a:cubicBezTo>
                        <a:pt x="10" y="124"/>
                        <a:pt x="8" y="129"/>
                        <a:pt x="10" y="132"/>
                      </a:cubicBezTo>
                      <a:cubicBezTo>
                        <a:pt x="11" y="134"/>
                        <a:pt x="12" y="134"/>
                        <a:pt x="13" y="133"/>
                      </a:cubicBezTo>
                      <a:cubicBezTo>
                        <a:pt x="14" y="132"/>
                        <a:pt x="18" y="132"/>
                        <a:pt x="17" y="133"/>
                      </a:cubicBezTo>
                      <a:cubicBezTo>
                        <a:pt x="17" y="133"/>
                        <a:pt x="16" y="133"/>
                        <a:pt x="15" y="134"/>
                      </a:cubicBezTo>
                      <a:cubicBezTo>
                        <a:pt x="15" y="135"/>
                        <a:pt x="15" y="135"/>
                        <a:pt x="16" y="136"/>
                      </a:cubicBezTo>
                      <a:cubicBezTo>
                        <a:pt x="16" y="136"/>
                        <a:pt x="15" y="137"/>
                        <a:pt x="15" y="137"/>
                      </a:cubicBezTo>
                      <a:cubicBezTo>
                        <a:pt x="14" y="139"/>
                        <a:pt x="13" y="143"/>
                        <a:pt x="14" y="145"/>
                      </a:cubicBezTo>
                      <a:cubicBezTo>
                        <a:pt x="14" y="146"/>
                        <a:pt x="14" y="146"/>
                        <a:pt x="13" y="148"/>
                      </a:cubicBezTo>
                      <a:cubicBezTo>
                        <a:pt x="12" y="149"/>
                        <a:pt x="14" y="149"/>
                        <a:pt x="15" y="150"/>
                      </a:cubicBezTo>
                      <a:cubicBezTo>
                        <a:pt x="15" y="150"/>
                        <a:pt x="15" y="150"/>
                        <a:pt x="14" y="151"/>
                      </a:cubicBezTo>
                      <a:cubicBezTo>
                        <a:pt x="13" y="151"/>
                        <a:pt x="11" y="152"/>
                        <a:pt x="13" y="152"/>
                      </a:cubicBezTo>
                      <a:cubicBezTo>
                        <a:pt x="12" y="153"/>
                        <a:pt x="13" y="156"/>
                        <a:pt x="14" y="156"/>
                      </a:cubicBezTo>
                      <a:cubicBezTo>
                        <a:pt x="13" y="156"/>
                        <a:pt x="10" y="155"/>
                        <a:pt x="11" y="158"/>
                      </a:cubicBezTo>
                      <a:cubicBezTo>
                        <a:pt x="11" y="158"/>
                        <a:pt x="12" y="163"/>
                        <a:pt x="10" y="162"/>
                      </a:cubicBezTo>
                      <a:cubicBezTo>
                        <a:pt x="10" y="162"/>
                        <a:pt x="8" y="160"/>
                        <a:pt x="8" y="159"/>
                      </a:cubicBezTo>
                      <a:cubicBezTo>
                        <a:pt x="6" y="158"/>
                        <a:pt x="7" y="157"/>
                        <a:pt x="5" y="158"/>
                      </a:cubicBezTo>
                      <a:cubicBezTo>
                        <a:pt x="5" y="158"/>
                        <a:pt x="4" y="159"/>
                        <a:pt x="4" y="159"/>
                      </a:cubicBezTo>
                      <a:cubicBezTo>
                        <a:pt x="4" y="160"/>
                        <a:pt x="5" y="160"/>
                        <a:pt x="4" y="161"/>
                      </a:cubicBezTo>
                      <a:cubicBezTo>
                        <a:pt x="4" y="162"/>
                        <a:pt x="0" y="162"/>
                        <a:pt x="0" y="164"/>
                      </a:cubicBezTo>
                      <a:cubicBezTo>
                        <a:pt x="0" y="164"/>
                        <a:pt x="1" y="165"/>
                        <a:pt x="2" y="165"/>
                      </a:cubicBezTo>
                      <a:cubicBezTo>
                        <a:pt x="2" y="165"/>
                        <a:pt x="1" y="164"/>
                        <a:pt x="2" y="163"/>
                      </a:cubicBezTo>
                      <a:cubicBezTo>
                        <a:pt x="2" y="163"/>
                        <a:pt x="5" y="165"/>
                        <a:pt x="7" y="164"/>
                      </a:cubicBezTo>
                      <a:cubicBezTo>
                        <a:pt x="11" y="163"/>
                        <a:pt x="5" y="170"/>
                        <a:pt x="7" y="171"/>
                      </a:cubicBezTo>
                      <a:cubicBezTo>
                        <a:pt x="8" y="171"/>
                        <a:pt x="10" y="170"/>
                        <a:pt x="11" y="171"/>
                      </a:cubicBezTo>
                      <a:cubicBezTo>
                        <a:pt x="12" y="171"/>
                        <a:pt x="12" y="174"/>
                        <a:pt x="11" y="173"/>
                      </a:cubicBezTo>
                      <a:cubicBezTo>
                        <a:pt x="11" y="173"/>
                        <a:pt x="8" y="171"/>
                        <a:pt x="8" y="172"/>
                      </a:cubicBezTo>
                      <a:cubicBezTo>
                        <a:pt x="7" y="173"/>
                        <a:pt x="6" y="173"/>
                        <a:pt x="7" y="174"/>
                      </a:cubicBezTo>
                      <a:cubicBezTo>
                        <a:pt x="7" y="174"/>
                        <a:pt x="9" y="176"/>
                        <a:pt x="8" y="176"/>
                      </a:cubicBezTo>
                      <a:cubicBezTo>
                        <a:pt x="7" y="176"/>
                        <a:pt x="7" y="179"/>
                        <a:pt x="7" y="179"/>
                      </a:cubicBezTo>
                      <a:cubicBezTo>
                        <a:pt x="6" y="182"/>
                        <a:pt x="9" y="178"/>
                        <a:pt x="9" y="178"/>
                      </a:cubicBezTo>
                      <a:cubicBezTo>
                        <a:pt x="9" y="178"/>
                        <a:pt x="8" y="183"/>
                        <a:pt x="9" y="182"/>
                      </a:cubicBezTo>
                      <a:cubicBezTo>
                        <a:pt x="9" y="182"/>
                        <a:pt x="8" y="182"/>
                        <a:pt x="8" y="183"/>
                      </a:cubicBezTo>
                      <a:cubicBezTo>
                        <a:pt x="7" y="184"/>
                        <a:pt x="8" y="184"/>
                        <a:pt x="9" y="185"/>
                      </a:cubicBezTo>
                      <a:cubicBezTo>
                        <a:pt x="9" y="185"/>
                        <a:pt x="7" y="186"/>
                        <a:pt x="7" y="186"/>
                      </a:cubicBezTo>
                      <a:cubicBezTo>
                        <a:pt x="6" y="186"/>
                        <a:pt x="7" y="186"/>
                        <a:pt x="7" y="187"/>
                      </a:cubicBezTo>
                      <a:cubicBezTo>
                        <a:pt x="6" y="189"/>
                        <a:pt x="10" y="189"/>
                        <a:pt x="10" y="188"/>
                      </a:cubicBezTo>
                      <a:cubicBezTo>
                        <a:pt x="10" y="189"/>
                        <a:pt x="9" y="189"/>
                        <a:pt x="10" y="190"/>
                      </a:cubicBezTo>
                      <a:cubicBezTo>
                        <a:pt x="10" y="190"/>
                        <a:pt x="10" y="190"/>
                        <a:pt x="10" y="190"/>
                      </a:cubicBezTo>
                      <a:cubicBezTo>
                        <a:pt x="10" y="191"/>
                        <a:pt x="8" y="192"/>
                        <a:pt x="8" y="193"/>
                      </a:cubicBezTo>
                      <a:cubicBezTo>
                        <a:pt x="7" y="195"/>
                        <a:pt x="10" y="192"/>
                        <a:pt x="11" y="192"/>
                      </a:cubicBezTo>
                      <a:cubicBezTo>
                        <a:pt x="10" y="193"/>
                        <a:pt x="11" y="194"/>
                        <a:pt x="11" y="194"/>
                      </a:cubicBezTo>
                      <a:cubicBezTo>
                        <a:pt x="11" y="195"/>
                        <a:pt x="8" y="196"/>
                        <a:pt x="8" y="196"/>
                      </a:cubicBezTo>
                      <a:cubicBezTo>
                        <a:pt x="10" y="197"/>
                        <a:pt x="10" y="196"/>
                        <a:pt x="11" y="198"/>
                      </a:cubicBezTo>
                      <a:cubicBezTo>
                        <a:pt x="12" y="200"/>
                        <a:pt x="14" y="195"/>
                        <a:pt x="13" y="195"/>
                      </a:cubicBezTo>
                      <a:cubicBezTo>
                        <a:pt x="14" y="195"/>
                        <a:pt x="14" y="196"/>
                        <a:pt x="15" y="197"/>
                      </a:cubicBezTo>
                      <a:cubicBezTo>
                        <a:pt x="15" y="197"/>
                        <a:pt x="15" y="195"/>
                        <a:pt x="15" y="195"/>
                      </a:cubicBezTo>
                      <a:cubicBezTo>
                        <a:pt x="15" y="195"/>
                        <a:pt x="15" y="197"/>
                        <a:pt x="15" y="197"/>
                      </a:cubicBezTo>
                      <a:cubicBezTo>
                        <a:pt x="16" y="196"/>
                        <a:pt x="16" y="195"/>
                        <a:pt x="16" y="196"/>
                      </a:cubicBezTo>
                      <a:cubicBezTo>
                        <a:pt x="17" y="196"/>
                        <a:pt x="16" y="198"/>
                        <a:pt x="16" y="198"/>
                      </a:cubicBezTo>
                      <a:cubicBezTo>
                        <a:pt x="15" y="199"/>
                        <a:pt x="17" y="199"/>
                        <a:pt x="16" y="200"/>
                      </a:cubicBezTo>
                      <a:cubicBezTo>
                        <a:pt x="15" y="202"/>
                        <a:pt x="17" y="201"/>
                        <a:pt x="18" y="202"/>
                      </a:cubicBezTo>
                      <a:cubicBezTo>
                        <a:pt x="21" y="202"/>
                        <a:pt x="24" y="204"/>
                        <a:pt x="21" y="206"/>
                      </a:cubicBezTo>
                      <a:cubicBezTo>
                        <a:pt x="20" y="207"/>
                        <a:pt x="17" y="206"/>
                        <a:pt x="16" y="207"/>
                      </a:cubicBezTo>
                      <a:cubicBezTo>
                        <a:pt x="15" y="209"/>
                        <a:pt x="18" y="208"/>
                        <a:pt x="19" y="209"/>
                      </a:cubicBezTo>
                      <a:cubicBezTo>
                        <a:pt x="18" y="209"/>
                        <a:pt x="18" y="209"/>
                        <a:pt x="18" y="209"/>
                      </a:cubicBezTo>
                      <a:cubicBezTo>
                        <a:pt x="18" y="209"/>
                        <a:pt x="22" y="212"/>
                        <a:pt x="24" y="210"/>
                      </a:cubicBezTo>
                      <a:cubicBezTo>
                        <a:pt x="25" y="208"/>
                        <a:pt x="23" y="206"/>
                        <a:pt x="25" y="204"/>
                      </a:cubicBezTo>
                      <a:cubicBezTo>
                        <a:pt x="26" y="202"/>
                        <a:pt x="29" y="202"/>
                        <a:pt x="30" y="202"/>
                      </a:cubicBezTo>
                      <a:cubicBezTo>
                        <a:pt x="35" y="199"/>
                        <a:pt x="28" y="199"/>
                        <a:pt x="26" y="199"/>
                      </a:cubicBezTo>
                      <a:cubicBezTo>
                        <a:pt x="24" y="199"/>
                        <a:pt x="21" y="199"/>
                        <a:pt x="19" y="198"/>
                      </a:cubicBezTo>
                      <a:cubicBezTo>
                        <a:pt x="17" y="196"/>
                        <a:pt x="17" y="196"/>
                        <a:pt x="17" y="192"/>
                      </a:cubicBezTo>
                      <a:cubicBezTo>
                        <a:pt x="17" y="188"/>
                        <a:pt x="16" y="191"/>
                        <a:pt x="13" y="189"/>
                      </a:cubicBezTo>
                      <a:cubicBezTo>
                        <a:pt x="12" y="189"/>
                        <a:pt x="12" y="186"/>
                        <a:pt x="12" y="185"/>
                      </a:cubicBezTo>
                      <a:cubicBezTo>
                        <a:pt x="11" y="183"/>
                        <a:pt x="11" y="180"/>
                        <a:pt x="13" y="179"/>
                      </a:cubicBezTo>
                      <a:cubicBezTo>
                        <a:pt x="14" y="178"/>
                        <a:pt x="14" y="178"/>
                        <a:pt x="15" y="177"/>
                      </a:cubicBezTo>
                      <a:cubicBezTo>
                        <a:pt x="15" y="176"/>
                        <a:pt x="16" y="175"/>
                        <a:pt x="17" y="175"/>
                      </a:cubicBezTo>
                      <a:cubicBezTo>
                        <a:pt x="18" y="174"/>
                        <a:pt x="16" y="171"/>
                        <a:pt x="17" y="169"/>
                      </a:cubicBezTo>
                      <a:cubicBezTo>
                        <a:pt x="17" y="168"/>
                        <a:pt x="19" y="167"/>
                        <a:pt x="20" y="165"/>
                      </a:cubicBezTo>
                      <a:cubicBezTo>
                        <a:pt x="20" y="163"/>
                        <a:pt x="20" y="160"/>
                        <a:pt x="21" y="158"/>
                      </a:cubicBezTo>
                      <a:cubicBezTo>
                        <a:pt x="21" y="156"/>
                        <a:pt x="23" y="156"/>
                        <a:pt x="21" y="154"/>
                      </a:cubicBezTo>
                      <a:cubicBezTo>
                        <a:pt x="20" y="153"/>
                        <a:pt x="17" y="153"/>
                        <a:pt x="21" y="152"/>
                      </a:cubicBezTo>
                      <a:cubicBezTo>
                        <a:pt x="26" y="151"/>
                        <a:pt x="20" y="151"/>
                        <a:pt x="19" y="149"/>
                      </a:cubicBezTo>
                      <a:cubicBezTo>
                        <a:pt x="19" y="146"/>
                        <a:pt x="19" y="142"/>
                        <a:pt x="19" y="140"/>
                      </a:cubicBezTo>
                      <a:cubicBezTo>
                        <a:pt x="19" y="136"/>
                        <a:pt x="19" y="131"/>
                        <a:pt x="19" y="127"/>
                      </a:cubicBezTo>
                      <a:cubicBezTo>
                        <a:pt x="20" y="124"/>
                        <a:pt x="21" y="119"/>
                        <a:pt x="23" y="117"/>
                      </a:cubicBezTo>
                      <a:cubicBezTo>
                        <a:pt x="26" y="114"/>
                        <a:pt x="23" y="109"/>
                        <a:pt x="23" y="106"/>
                      </a:cubicBezTo>
                      <a:cubicBezTo>
                        <a:pt x="23" y="104"/>
                        <a:pt x="24" y="103"/>
                        <a:pt x="26" y="102"/>
                      </a:cubicBezTo>
                      <a:cubicBezTo>
                        <a:pt x="28" y="100"/>
                        <a:pt x="27" y="99"/>
                        <a:pt x="27" y="96"/>
                      </a:cubicBezTo>
                      <a:cubicBezTo>
                        <a:pt x="27" y="92"/>
                        <a:pt x="30" y="89"/>
                        <a:pt x="29" y="85"/>
                      </a:cubicBezTo>
                      <a:cubicBezTo>
                        <a:pt x="29" y="82"/>
                        <a:pt x="28" y="79"/>
                        <a:pt x="27" y="76"/>
                      </a:cubicBezTo>
                      <a:cubicBezTo>
                        <a:pt x="27" y="75"/>
                        <a:pt x="26" y="74"/>
                        <a:pt x="27" y="73"/>
                      </a:cubicBezTo>
                      <a:cubicBezTo>
                        <a:pt x="28" y="72"/>
                        <a:pt x="29" y="68"/>
                        <a:pt x="29" y="67"/>
                      </a:cubicBezTo>
                      <a:cubicBezTo>
                        <a:pt x="29" y="66"/>
                        <a:pt x="28" y="64"/>
                        <a:pt x="30" y="62"/>
                      </a:cubicBezTo>
                      <a:cubicBezTo>
                        <a:pt x="31" y="61"/>
                        <a:pt x="30" y="59"/>
                        <a:pt x="31" y="58"/>
                      </a:cubicBezTo>
                      <a:cubicBezTo>
                        <a:pt x="31" y="56"/>
                        <a:pt x="33" y="55"/>
                        <a:pt x="34" y="54"/>
                      </a:cubicBezTo>
                      <a:cubicBezTo>
                        <a:pt x="34" y="53"/>
                        <a:pt x="37" y="50"/>
                        <a:pt x="37" y="49"/>
                      </a:cubicBezTo>
                      <a:cubicBezTo>
                        <a:pt x="37" y="48"/>
                        <a:pt x="36" y="46"/>
                        <a:pt x="36" y="44"/>
                      </a:cubicBezTo>
                      <a:cubicBezTo>
                        <a:pt x="36" y="42"/>
                        <a:pt x="36" y="41"/>
                        <a:pt x="36" y="39"/>
                      </a:cubicBezTo>
                      <a:cubicBezTo>
                        <a:pt x="36" y="36"/>
                        <a:pt x="37" y="36"/>
                        <a:pt x="40" y="35"/>
                      </a:cubicBezTo>
                      <a:cubicBezTo>
                        <a:pt x="44" y="34"/>
                        <a:pt x="44" y="32"/>
                        <a:pt x="44" y="28"/>
                      </a:cubicBezTo>
                      <a:cubicBezTo>
                        <a:pt x="43" y="29"/>
                        <a:pt x="41" y="29"/>
                        <a:pt x="40" y="28"/>
                      </a:cubicBezTo>
                      <a:cubicBezTo>
                        <a:pt x="40" y="28"/>
                        <a:pt x="40" y="29"/>
                        <a:pt x="40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2" name="Freeform 626">
                  <a:extLst>
                    <a:ext uri="{FF2B5EF4-FFF2-40B4-BE49-F238E27FC236}">
                      <a16:creationId xmlns:a16="http://schemas.microsoft.com/office/drawing/2014/main" id="{0BD8AD6A-9565-FF4B-8455-20EC82732C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5729" y="8760935"/>
                  <a:ext cx="655175" cy="756013"/>
                </a:xfrm>
                <a:custGeom>
                  <a:avLst/>
                  <a:gdLst>
                    <a:gd name="T0" fmla="*/ 61 w 64"/>
                    <a:gd name="T1" fmla="*/ 42 h 70"/>
                    <a:gd name="T2" fmla="*/ 58 w 64"/>
                    <a:gd name="T3" fmla="*/ 35 h 70"/>
                    <a:gd name="T4" fmla="*/ 50 w 64"/>
                    <a:gd name="T5" fmla="*/ 35 h 70"/>
                    <a:gd name="T6" fmla="*/ 49 w 64"/>
                    <a:gd name="T7" fmla="*/ 33 h 70"/>
                    <a:gd name="T8" fmla="*/ 47 w 64"/>
                    <a:gd name="T9" fmla="*/ 30 h 70"/>
                    <a:gd name="T10" fmla="*/ 48 w 64"/>
                    <a:gd name="T11" fmla="*/ 28 h 70"/>
                    <a:gd name="T12" fmla="*/ 47 w 64"/>
                    <a:gd name="T13" fmla="*/ 26 h 70"/>
                    <a:gd name="T14" fmla="*/ 47 w 64"/>
                    <a:gd name="T15" fmla="*/ 23 h 70"/>
                    <a:gd name="T16" fmla="*/ 41 w 64"/>
                    <a:gd name="T17" fmla="*/ 21 h 70"/>
                    <a:gd name="T18" fmla="*/ 37 w 64"/>
                    <a:gd name="T19" fmla="*/ 18 h 70"/>
                    <a:gd name="T20" fmla="*/ 33 w 64"/>
                    <a:gd name="T21" fmla="*/ 16 h 70"/>
                    <a:gd name="T22" fmla="*/ 29 w 64"/>
                    <a:gd name="T23" fmla="*/ 16 h 70"/>
                    <a:gd name="T24" fmla="*/ 23 w 64"/>
                    <a:gd name="T25" fmla="*/ 9 h 70"/>
                    <a:gd name="T26" fmla="*/ 23 w 64"/>
                    <a:gd name="T27" fmla="*/ 6 h 70"/>
                    <a:gd name="T28" fmla="*/ 23 w 64"/>
                    <a:gd name="T29" fmla="*/ 4 h 70"/>
                    <a:gd name="T30" fmla="*/ 18 w 64"/>
                    <a:gd name="T31" fmla="*/ 3 h 70"/>
                    <a:gd name="T32" fmla="*/ 10 w 64"/>
                    <a:gd name="T33" fmla="*/ 6 h 70"/>
                    <a:gd name="T34" fmla="*/ 7 w 64"/>
                    <a:gd name="T35" fmla="*/ 9 h 70"/>
                    <a:gd name="T36" fmla="*/ 2 w 64"/>
                    <a:gd name="T37" fmla="*/ 8 h 70"/>
                    <a:gd name="T38" fmla="*/ 6 w 64"/>
                    <a:gd name="T39" fmla="*/ 16 h 70"/>
                    <a:gd name="T40" fmla="*/ 5 w 64"/>
                    <a:gd name="T41" fmla="*/ 23 h 70"/>
                    <a:gd name="T42" fmla="*/ 4 w 64"/>
                    <a:gd name="T43" fmla="*/ 27 h 70"/>
                    <a:gd name="T44" fmla="*/ 3 w 64"/>
                    <a:gd name="T45" fmla="*/ 31 h 70"/>
                    <a:gd name="T46" fmla="*/ 5 w 64"/>
                    <a:gd name="T47" fmla="*/ 35 h 70"/>
                    <a:gd name="T48" fmla="*/ 3 w 64"/>
                    <a:gd name="T49" fmla="*/ 38 h 70"/>
                    <a:gd name="T50" fmla="*/ 4 w 64"/>
                    <a:gd name="T51" fmla="*/ 46 h 70"/>
                    <a:gd name="T52" fmla="*/ 4 w 64"/>
                    <a:gd name="T53" fmla="*/ 49 h 70"/>
                    <a:gd name="T54" fmla="*/ 7 w 64"/>
                    <a:gd name="T55" fmla="*/ 52 h 70"/>
                    <a:gd name="T56" fmla="*/ 7 w 64"/>
                    <a:gd name="T57" fmla="*/ 54 h 70"/>
                    <a:gd name="T58" fmla="*/ 6 w 64"/>
                    <a:gd name="T59" fmla="*/ 56 h 70"/>
                    <a:gd name="T60" fmla="*/ 9 w 64"/>
                    <a:gd name="T61" fmla="*/ 63 h 70"/>
                    <a:gd name="T62" fmla="*/ 13 w 64"/>
                    <a:gd name="T63" fmla="*/ 69 h 70"/>
                    <a:gd name="T64" fmla="*/ 14 w 64"/>
                    <a:gd name="T65" fmla="*/ 67 h 70"/>
                    <a:gd name="T66" fmla="*/ 17 w 64"/>
                    <a:gd name="T67" fmla="*/ 65 h 70"/>
                    <a:gd name="T68" fmla="*/ 20 w 64"/>
                    <a:gd name="T69" fmla="*/ 65 h 70"/>
                    <a:gd name="T70" fmla="*/ 25 w 64"/>
                    <a:gd name="T71" fmla="*/ 65 h 70"/>
                    <a:gd name="T72" fmla="*/ 28 w 64"/>
                    <a:gd name="T73" fmla="*/ 68 h 70"/>
                    <a:gd name="T74" fmla="*/ 31 w 64"/>
                    <a:gd name="T75" fmla="*/ 65 h 70"/>
                    <a:gd name="T76" fmla="*/ 37 w 64"/>
                    <a:gd name="T77" fmla="*/ 64 h 70"/>
                    <a:gd name="T78" fmla="*/ 44 w 64"/>
                    <a:gd name="T79" fmla="*/ 52 h 70"/>
                    <a:gd name="T80" fmla="*/ 52 w 64"/>
                    <a:gd name="T81" fmla="*/ 51 h 70"/>
                    <a:gd name="T82" fmla="*/ 59 w 64"/>
                    <a:gd name="T83" fmla="*/ 54 h 70"/>
                    <a:gd name="T84" fmla="*/ 61 w 64"/>
                    <a:gd name="T85" fmla="*/ 42 h 70"/>
                    <a:gd name="T86" fmla="*/ 61 w 64"/>
                    <a:gd name="T87" fmla="*/ 4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4" h="70">
                      <a:moveTo>
                        <a:pt x="61" y="42"/>
                      </a:moveTo>
                      <a:cubicBezTo>
                        <a:pt x="57" y="40"/>
                        <a:pt x="58" y="39"/>
                        <a:pt x="58" y="35"/>
                      </a:cubicBezTo>
                      <a:cubicBezTo>
                        <a:pt x="55" y="35"/>
                        <a:pt x="52" y="35"/>
                        <a:pt x="50" y="35"/>
                      </a:cubicBezTo>
                      <a:cubicBezTo>
                        <a:pt x="48" y="35"/>
                        <a:pt x="49" y="34"/>
                        <a:pt x="49" y="33"/>
                      </a:cubicBezTo>
                      <a:cubicBezTo>
                        <a:pt x="49" y="32"/>
                        <a:pt x="48" y="30"/>
                        <a:pt x="47" y="30"/>
                      </a:cubicBezTo>
                      <a:cubicBezTo>
                        <a:pt x="47" y="29"/>
                        <a:pt x="48" y="29"/>
                        <a:pt x="48" y="28"/>
                      </a:cubicBezTo>
                      <a:cubicBezTo>
                        <a:pt x="49" y="27"/>
                        <a:pt x="48" y="26"/>
                        <a:pt x="47" y="26"/>
                      </a:cubicBezTo>
                      <a:cubicBezTo>
                        <a:pt x="47" y="25"/>
                        <a:pt x="48" y="24"/>
                        <a:pt x="47" y="23"/>
                      </a:cubicBezTo>
                      <a:cubicBezTo>
                        <a:pt x="45" y="21"/>
                        <a:pt x="43" y="21"/>
                        <a:pt x="41" y="21"/>
                      </a:cubicBezTo>
                      <a:cubicBezTo>
                        <a:pt x="40" y="21"/>
                        <a:pt x="38" y="19"/>
                        <a:pt x="37" y="18"/>
                      </a:cubicBezTo>
                      <a:cubicBezTo>
                        <a:pt x="35" y="18"/>
                        <a:pt x="34" y="16"/>
                        <a:pt x="33" y="16"/>
                      </a:cubicBezTo>
                      <a:cubicBezTo>
                        <a:pt x="31" y="16"/>
                        <a:pt x="30" y="16"/>
                        <a:pt x="29" y="16"/>
                      </a:cubicBezTo>
                      <a:cubicBezTo>
                        <a:pt x="27" y="16"/>
                        <a:pt x="23" y="11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3" y="0"/>
                        <a:pt x="21" y="2"/>
                        <a:pt x="18" y="3"/>
                      </a:cubicBezTo>
                      <a:cubicBezTo>
                        <a:pt x="15" y="3"/>
                        <a:pt x="13" y="6"/>
                        <a:pt x="10" y="6"/>
                      </a:cubicBezTo>
                      <a:cubicBezTo>
                        <a:pt x="8" y="6"/>
                        <a:pt x="8" y="8"/>
                        <a:pt x="7" y="9"/>
                      </a:cubicBezTo>
                      <a:cubicBezTo>
                        <a:pt x="6" y="9"/>
                        <a:pt x="3" y="8"/>
                        <a:pt x="2" y="8"/>
                      </a:cubicBezTo>
                      <a:cubicBezTo>
                        <a:pt x="4" y="9"/>
                        <a:pt x="5" y="14"/>
                        <a:pt x="6" y="16"/>
                      </a:cubicBezTo>
                      <a:cubicBezTo>
                        <a:pt x="4" y="17"/>
                        <a:pt x="5" y="21"/>
                        <a:pt x="5" y="23"/>
                      </a:cubicBezTo>
                      <a:cubicBezTo>
                        <a:pt x="5" y="25"/>
                        <a:pt x="5" y="26"/>
                        <a:pt x="4" y="27"/>
                      </a:cubicBezTo>
                      <a:cubicBezTo>
                        <a:pt x="3" y="28"/>
                        <a:pt x="3" y="30"/>
                        <a:pt x="3" y="31"/>
                      </a:cubicBezTo>
                      <a:cubicBezTo>
                        <a:pt x="2" y="33"/>
                        <a:pt x="5" y="33"/>
                        <a:pt x="5" y="35"/>
                      </a:cubicBezTo>
                      <a:cubicBezTo>
                        <a:pt x="5" y="36"/>
                        <a:pt x="3" y="37"/>
                        <a:pt x="3" y="38"/>
                      </a:cubicBezTo>
                      <a:cubicBezTo>
                        <a:pt x="0" y="41"/>
                        <a:pt x="4" y="42"/>
                        <a:pt x="4" y="46"/>
                      </a:cubicBezTo>
                      <a:cubicBezTo>
                        <a:pt x="4" y="47"/>
                        <a:pt x="4" y="48"/>
                        <a:pt x="4" y="49"/>
                      </a:cubicBezTo>
                      <a:cubicBezTo>
                        <a:pt x="5" y="50"/>
                        <a:pt x="6" y="51"/>
                        <a:pt x="7" y="52"/>
                      </a:cubicBezTo>
                      <a:cubicBezTo>
                        <a:pt x="7" y="53"/>
                        <a:pt x="5" y="53"/>
                        <a:pt x="7" y="54"/>
                      </a:cubicBezTo>
                      <a:cubicBezTo>
                        <a:pt x="7" y="54"/>
                        <a:pt x="6" y="56"/>
                        <a:pt x="6" y="56"/>
                      </a:cubicBezTo>
                      <a:cubicBezTo>
                        <a:pt x="6" y="59"/>
                        <a:pt x="9" y="61"/>
                        <a:pt x="9" y="63"/>
                      </a:cubicBezTo>
                      <a:cubicBezTo>
                        <a:pt x="10" y="66"/>
                        <a:pt x="8" y="69"/>
                        <a:pt x="13" y="69"/>
                      </a:cubicBezTo>
                      <a:cubicBezTo>
                        <a:pt x="14" y="70"/>
                        <a:pt x="14" y="68"/>
                        <a:pt x="14" y="67"/>
                      </a:cubicBezTo>
                      <a:cubicBezTo>
                        <a:pt x="14" y="66"/>
                        <a:pt x="16" y="65"/>
                        <a:pt x="17" y="65"/>
                      </a:cubicBezTo>
                      <a:cubicBezTo>
                        <a:pt x="18" y="64"/>
                        <a:pt x="19" y="63"/>
                        <a:pt x="20" y="65"/>
                      </a:cubicBezTo>
                      <a:cubicBezTo>
                        <a:pt x="22" y="66"/>
                        <a:pt x="24" y="65"/>
                        <a:pt x="25" y="65"/>
                      </a:cubicBezTo>
                      <a:cubicBezTo>
                        <a:pt x="27" y="65"/>
                        <a:pt x="27" y="68"/>
                        <a:pt x="28" y="68"/>
                      </a:cubicBezTo>
                      <a:cubicBezTo>
                        <a:pt x="29" y="68"/>
                        <a:pt x="30" y="66"/>
                        <a:pt x="31" y="65"/>
                      </a:cubicBezTo>
                      <a:cubicBezTo>
                        <a:pt x="32" y="63"/>
                        <a:pt x="36" y="66"/>
                        <a:pt x="37" y="64"/>
                      </a:cubicBezTo>
                      <a:cubicBezTo>
                        <a:pt x="39" y="59"/>
                        <a:pt x="38" y="54"/>
                        <a:pt x="44" y="52"/>
                      </a:cubicBezTo>
                      <a:cubicBezTo>
                        <a:pt x="46" y="51"/>
                        <a:pt x="49" y="51"/>
                        <a:pt x="52" y="51"/>
                      </a:cubicBezTo>
                      <a:cubicBezTo>
                        <a:pt x="55" y="51"/>
                        <a:pt x="57" y="52"/>
                        <a:pt x="59" y="54"/>
                      </a:cubicBezTo>
                      <a:cubicBezTo>
                        <a:pt x="60" y="51"/>
                        <a:pt x="64" y="43"/>
                        <a:pt x="61" y="42"/>
                      </a:cubicBezTo>
                      <a:cubicBezTo>
                        <a:pt x="60" y="41"/>
                        <a:pt x="62" y="42"/>
                        <a:pt x="6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3" name="Freeform 627">
                  <a:extLst>
                    <a:ext uri="{FF2B5EF4-FFF2-40B4-BE49-F238E27FC236}">
                      <a16:creationId xmlns:a16="http://schemas.microsoft.com/office/drawing/2014/main" id="{3ABE8A5D-0C3F-F64B-BD5C-3BAADD08E5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65137" y="9299363"/>
                  <a:ext cx="460016" cy="479422"/>
                </a:xfrm>
                <a:custGeom>
                  <a:avLst/>
                  <a:gdLst>
                    <a:gd name="T0" fmla="*/ 40 w 45"/>
                    <a:gd name="T1" fmla="*/ 24 h 44"/>
                    <a:gd name="T2" fmla="*/ 36 w 45"/>
                    <a:gd name="T3" fmla="*/ 24 h 44"/>
                    <a:gd name="T4" fmla="*/ 36 w 45"/>
                    <a:gd name="T5" fmla="*/ 20 h 44"/>
                    <a:gd name="T6" fmla="*/ 34 w 45"/>
                    <a:gd name="T7" fmla="*/ 17 h 44"/>
                    <a:gd name="T8" fmla="*/ 29 w 45"/>
                    <a:gd name="T9" fmla="*/ 16 h 44"/>
                    <a:gd name="T10" fmla="*/ 25 w 45"/>
                    <a:gd name="T11" fmla="*/ 15 h 44"/>
                    <a:gd name="T12" fmla="*/ 25 w 45"/>
                    <a:gd name="T13" fmla="*/ 12 h 44"/>
                    <a:gd name="T14" fmla="*/ 24 w 45"/>
                    <a:gd name="T15" fmla="*/ 7 h 44"/>
                    <a:gd name="T16" fmla="*/ 21 w 45"/>
                    <a:gd name="T17" fmla="*/ 3 h 44"/>
                    <a:gd name="T18" fmla="*/ 14 w 45"/>
                    <a:gd name="T19" fmla="*/ 1 h 44"/>
                    <a:gd name="T20" fmla="*/ 5 w 45"/>
                    <a:gd name="T21" fmla="*/ 3 h 44"/>
                    <a:gd name="T22" fmla="*/ 2 w 45"/>
                    <a:gd name="T23" fmla="*/ 11 h 44"/>
                    <a:gd name="T24" fmla="*/ 1 w 45"/>
                    <a:gd name="T25" fmla="*/ 14 h 44"/>
                    <a:gd name="T26" fmla="*/ 2 w 45"/>
                    <a:gd name="T27" fmla="*/ 17 h 44"/>
                    <a:gd name="T28" fmla="*/ 9 w 45"/>
                    <a:gd name="T29" fmla="*/ 24 h 44"/>
                    <a:gd name="T30" fmla="*/ 13 w 45"/>
                    <a:gd name="T31" fmla="*/ 25 h 44"/>
                    <a:gd name="T32" fmla="*/ 17 w 45"/>
                    <a:gd name="T33" fmla="*/ 27 h 44"/>
                    <a:gd name="T34" fmla="*/ 25 w 45"/>
                    <a:gd name="T35" fmla="*/ 35 h 44"/>
                    <a:gd name="T36" fmla="*/ 22 w 45"/>
                    <a:gd name="T37" fmla="*/ 39 h 44"/>
                    <a:gd name="T38" fmla="*/ 20 w 45"/>
                    <a:gd name="T39" fmla="*/ 42 h 44"/>
                    <a:gd name="T40" fmla="*/ 28 w 45"/>
                    <a:gd name="T41" fmla="*/ 44 h 44"/>
                    <a:gd name="T42" fmla="*/ 32 w 45"/>
                    <a:gd name="T43" fmla="*/ 43 h 44"/>
                    <a:gd name="T44" fmla="*/ 37 w 45"/>
                    <a:gd name="T45" fmla="*/ 42 h 44"/>
                    <a:gd name="T46" fmla="*/ 40 w 45"/>
                    <a:gd name="T47" fmla="*/ 39 h 44"/>
                    <a:gd name="T48" fmla="*/ 41 w 45"/>
                    <a:gd name="T49" fmla="*/ 34 h 44"/>
                    <a:gd name="T50" fmla="*/ 40 w 45"/>
                    <a:gd name="T51" fmla="*/ 24 h 44"/>
                    <a:gd name="T52" fmla="*/ 40 w 45"/>
                    <a:gd name="T53" fmla="*/ 2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5" h="44">
                      <a:moveTo>
                        <a:pt x="40" y="24"/>
                      </a:moveTo>
                      <a:cubicBezTo>
                        <a:pt x="39" y="25"/>
                        <a:pt x="37" y="26"/>
                        <a:pt x="36" y="24"/>
                      </a:cubicBezTo>
                      <a:cubicBezTo>
                        <a:pt x="35" y="23"/>
                        <a:pt x="37" y="22"/>
                        <a:pt x="36" y="20"/>
                      </a:cubicBezTo>
                      <a:cubicBezTo>
                        <a:pt x="35" y="19"/>
                        <a:pt x="35" y="18"/>
                        <a:pt x="34" y="17"/>
                      </a:cubicBezTo>
                      <a:cubicBezTo>
                        <a:pt x="31" y="15"/>
                        <a:pt x="31" y="17"/>
                        <a:pt x="29" y="16"/>
                      </a:cubicBezTo>
                      <a:cubicBezTo>
                        <a:pt x="28" y="16"/>
                        <a:pt x="27" y="16"/>
                        <a:pt x="25" y="15"/>
                      </a:cubicBezTo>
                      <a:cubicBezTo>
                        <a:pt x="23" y="15"/>
                        <a:pt x="24" y="13"/>
                        <a:pt x="25" y="12"/>
                      </a:cubicBezTo>
                      <a:cubicBezTo>
                        <a:pt x="25" y="10"/>
                        <a:pt x="24" y="8"/>
                        <a:pt x="24" y="7"/>
                      </a:cubicBezTo>
                      <a:cubicBezTo>
                        <a:pt x="23" y="4"/>
                        <a:pt x="24" y="4"/>
                        <a:pt x="21" y="3"/>
                      </a:cubicBezTo>
                      <a:cubicBezTo>
                        <a:pt x="19" y="1"/>
                        <a:pt x="18" y="0"/>
                        <a:pt x="14" y="1"/>
                      </a:cubicBezTo>
                      <a:cubicBezTo>
                        <a:pt x="11" y="1"/>
                        <a:pt x="7" y="2"/>
                        <a:pt x="5" y="3"/>
                      </a:cubicBezTo>
                      <a:cubicBezTo>
                        <a:pt x="2" y="6"/>
                        <a:pt x="3" y="8"/>
                        <a:pt x="2" y="11"/>
                      </a:cubicBezTo>
                      <a:cubicBezTo>
                        <a:pt x="2" y="12"/>
                        <a:pt x="1" y="13"/>
                        <a:pt x="1" y="14"/>
                      </a:cubicBezTo>
                      <a:cubicBezTo>
                        <a:pt x="0" y="15"/>
                        <a:pt x="1" y="15"/>
                        <a:pt x="2" y="17"/>
                      </a:cubicBezTo>
                      <a:cubicBezTo>
                        <a:pt x="4" y="20"/>
                        <a:pt x="6" y="21"/>
                        <a:pt x="9" y="24"/>
                      </a:cubicBezTo>
                      <a:cubicBezTo>
                        <a:pt x="10" y="25"/>
                        <a:pt x="12" y="25"/>
                        <a:pt x="13" y="25"/>
                      </a:cubicBezTo>
                      <a:cubicBezTo>
                        <a:pt x="15" y="25"/>
                        <a:pt x="16" y="26"/>
                        <a:pt x="17" y="27"/>
                      </a:cubicBezTo>
                      <a:cubicBezTo>
                        <a:pt x="19" y="28"/>
                        <a:pt x="27" y="31"/>
                        <a:pt x="25" y="35"/>
                      </a:cubicBezTo>
                      <a:cubicBezTo>
                        <a:pt x="24" y="36"/>
                        <a:pt x="22" y="37"/>
                        <a:pt x="22" y="39"/>
                      </a:cubicBezTo>
                      <a:cubicBezTo>
                        <a:pt x="22" y="41"/>
                        <a:pt x="22" y="41"/>
                        <a:pt x="20" y="42"/>
                      </a:cubicBezTo>
                      <a:cubicBezTo>
                        <a:pt x="19" y="44"/>
                        <a:pt x="27" y="43"/>
                        <a:pt x="28" y="44"/>
                      </a:cubicBezTo>
                      <a:cubicBezTo>
                        <a:pt x="30" y="44"/>
                        <a:pt x="30" y="44"/>
                        <a:pt x="32" y="43"/>
                      </a:cubicBezTo>
                      <a:cubicBezTo>
                        <a:pt x="33" y="41"/>
                        <a:pt x="36" y="43"/>
                        <a:pt x="37" y="42"/>
                      </a:cubicBezTo>
                      <a:cubicBezTo>
                        <a:pt x="38" y="41"/>
                        <a:pt x="39" y="40"/>
                        <a:pt x="40" y="39"/>
                      </a:cubicBezTo>
                      <a:cubicBezTo>
                        <a:pt x="41" y="37"/>
                        <a:pt x="40" y="35"/>
                        <a:pt x="41" y="34"/>
                      </a:cubicBezTo>
                      <a:cubicBezTo>
                        <a:pt x="41" y="32"/>
                        <a:pt x="45" y="24"/>
                        <a:pt x="40" y="24"/>
                      </a:cubicBezTo>
                      <a:cubicBezTo>
                        <a:pt x="40" y="25"/>
                        <a:pt x="41" y="24"/>
                        <a:pt x="40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4" name="Freeform 628">
                  <a:extLst>
                    <a:ext uri="{FF2B5EF4-FFF2-40B4-BE49-F238E27FC236}">
                      <a16:creationId xmlns:a16="http://schemas.microsoft.com/office/drawing/2014/main" id="{C43AB346-BEC2-4143-85FF-0EF5254789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883147" y="7968044"/>
                  <a:ext cx="2031735" cy="2179527"/>
                </a:xfrm>
                <a:custGeom>
                  <a:avLst/>
                  <a:gdLst>
                    <a:gd name="T0" fmla="*/ 188 w 199"/>
                    <a:gd name="T1" fmla="*/ 51 h 201"/>
                    <a:gd name="T2" fmla="*/ 165 w 199"/>
                    <a:gd name="T3" fmla="*/ 41 h 201"/>
                    <a:gd name="T4" fmla="*/ 135 w 199"/>
                    <a:gd name="T5" fmla="*/ 30 h 201"/>
                    <a:gd name="T6" fmla="*/ 122 w 199"/>
                    <a:gd name="T7" fmla="*/ 36 h 201"/>
                    <a:gd name="T8" fmla="*/ 116 w 199"/>
                    <a:gd name="T9" fmla="*/ 29 h 201"/>
                    <a:gd name="T10" fmla="*/ 111 w 199"/>
                    <a:gd name="T11" fmla="*/ 33 h 201"/>
                    <a:gd name="T12" fmla="*/ 120 w 199"/>
                    <a:gd name="T13" fmla="*/ 23 h 201"/>
                    <a:gd name="T14" fmla="*/ 116 w 199"/>
                    <a:gd name="T15" fmla="*/ 8 h 201"/>
                    <a:gd name="T16" fmla="*/ 105 w 199"/>
                    <a:gd name="T17" fmla="*/ 15 h 201"/>
                    <a:gd name="T18" fmla="*/ 93 w 199"/>
                    <a:gd name="T19" fmla="*/ 14 h 201"/>
                    <a:gd name="T20" fmla="*/ 77 w 199"/>
                    <a:gd name="T21" fmla="*/ 19 h 201"/>
                    <a:gd name="T22" fmla="*/ 69 w 199"/>
                    <a:gd name="T23" fmla="*/ 1 h 201"/>
                    <a:gd name="T24" fmla="*/ 56 w 199"/>
                    <a:gd name="T25" fmla="*/ 7 h 201"/>
                    <a:gd name="T26" fmla="*/ 50 w 199"/>
                    <a:gd name="T27" fmla="*/ 11 h 201"/>
                    <a:gd name="T28" fmla="*/ 51 w 199"/>
                    <a:gd name="T29" fmla="*/ 16 h 201"/>
                    <a:gd name="T30" fmla="*/ 41 w 199"/>
                    <a:gd name="T31" fmla="*/ 22 h 201"/>
                    <a:gd name="T32" fmla="*/ 27 w 199"/>
                    <a:gd name="T33" fmla="*/ 18 h 201"/>
                    <a:gd name="T34" fmla="*/ 25 w 199"/>
                    <a:gd name="T35" fmla="*/ 21 h 201"/>
                    <a:gd name="T36" fmla="*/ 22 w 199"/>
                    <a:gd name="T37" fmla="*/ 39 h 201"/>
                    <a:gd name="T38" fmla="*/ 10 w 199"/>
                    <a:gd name="T39" fmla="*/ 49 h 201"/>
                    <a:gd name="T40" fmla="*/ 2 w 199"/>
                    <a:gd name="T41" fmla="*/ 66 h 201"/>
                    <a:gd name="T42" fmla="*/ 9 w 199"/>
                    <a:gd name="T43" fmla="*/ 75 h 201"/>
                    <a:gd name="T44" fmla="*/ 24 w 199"/>
                    <a:gd name="T45" fmla="*/ 81 h 201"/>
                    <a:gd name="T46" fmla="*/ 39 w 199"/>
                    <a:gd name="T47" fmla="*/ 76 h 201"/>
                    <a:gd name="T48" fmla="*/ 49 w 199"/>
                    <a:gd name="T49" fmla="*/ 88 h 201"/>
                    <a:gd name="T50" fmla="*/ 61 w 199"/>
                    <a:gd name="T51" fmla="*/ 94 h 201"/>
                    <a:gd name="T52" fmla="*/ 68 w 199"/>
                    <a:gd name="T53" fmla="*/ 102 h 201"/>
                    <a:gd name="T54" fmla="*/ 80 w 199"/>
                    <a:gd name="T55" fmla="*/ 114 h 201"/>
                    <a:gd name="T56" fmla="*/ 82 w 199"/>
                    <a:gd name="T57" fmla="*/ 135 h 201"/>
                    <a:gd name="T58" fmla="*/ 93 w 199"/>
                    <a:gd name="T59" fmla="*/ 145 h 201"/>
                    <a:gd name="T60" fmla="*/ 98 w 199"/>
                    <a:gd name="T61" fmla="*/ 157 h 201"/>
                    <a:gd name="T62" fmla="*/ 90 w 199"/>
                    <a:gd name="T63" fmla="*/ 173 h 201"/>
                    <a:gd name="T64" fmla="*/ 86 w 199"/>
                    <a:gd name="T65" fmla="*/ 181 h 201"/>
                    <a:gd name="T66" fmla="*/ 94 w 199"/>
                    <a:gd name="T67" fmla="*/ 187 h 201"/>
                    <a:gd name="T68" fmla="*/ 107 w 199"/>
                    <a:gd name="T69" fmla="*/ 197 h 201"/>
                    <a:gd name="T70" fmla="*/ 119 w 199"/>
                    <a:gd name="T71" fmla="*/ 180 h 201"/>
                    <a:gd name="T72" fmla="*/ 128 w 199"/>
                    <a:gd name="T73" fmla="*/ 157 h 201"/>
                    <a:gd name="T74" fmla="*/ 137 w 199"/>
                    <a:gd name="T75" fmla="*/ 149 h 201"/>
                    <a:gd name="T76" fmla="*/ 144 w 199"/>
                    <a:gd name="T77" fmla="*/ 147 h 201"/>
                    <a:gd name="T78" fmla="*/ 155 w 199"/>
                    <a:gd name="T79" fmla="*/ 142 h 201"/>
                    <a:gd name="T80" fmla="*/ 163 w 199"/>
                    <a:gd name="T81" fmla="*/ 139 h 201"/>
                    <a:gd name="T82" fmla="*/ 169 w 199"/>
                    <a:gd name="T83" fmla="*/ 130 h 201"/>
                    <a:gd name="T84" fmla="*/ 175 w 199"/>
                    <a:gd name="T85" fmla="*/ 116 h 201"/>
                    <a:gd name="T86" fmla="*/ 176 w 199"/>
                    <a:gd name="T87" fmla="*/ 98 h 201"/>
                    <a:gd name="T88" fmla="*/ 178 w 199"/>
                    <a:gd name="T89" fmla="*/ 91 h 201"/>
                    <a:gd name="T90" fmla="*/ 182 w 199"/>
                    <a:gd name="T91" fmla="*/ 86 h 201"/>
                    <a:gd name="T92" fmla="*/ 196 w 199"/>
                    <a:gd name="T93" fmla="*/ 57 h 201"/>
                    <a:gd name="T94" fmla="*/ 110 w 199"/>
                    <a:gd name="T95" fmla="*/ 190 h 201"/>
                    <a:gd name="T96" fmla="*/ 115 w 199"/>
                    <a:gd name="T97" fmla="*/ 186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99" h="201">
                      <a:moveTo>
                        <a:pt x="196" y="57"/>
                      </a:moveTo>
                      <a:cubicBezTo>
                        <a:pt x="195" y="55"/>
                        <a:pt x="195" y="53"/>
                        <a:pt x="194" y="52"/>
                      </a:cubicBezTo>
                      <a:cubicBezTo>
                        <a:pt x="192" y="51"/>
                        <a:pt x="189" y="52"/>
                        <a:pt x="188" y="51"/>
                      </a:cubicBezTo>
                      <a:cubicBezTo>
                        <a:pt x="183" y="50"/>
                        <a:pt x="180" y="46"/>
                        <a:pt x="177" y="44"/>
                      </a:cubicBezTo>
                      <a:cubicBezTo>
                        <a:pt x="175" y="43"/>
                        <a:pt x="173" y="42"/>
                        <a:pt x="172" y="41"/>
                      </a:cubicBezTo>
                      <a:cubicBezTo>
                        <a:pt x="169" y="40"/>
                        <a:pt x="168" y="41"/>
                        <a:pt x="165" y="41"/>
                      </a:cubicBezTo>
                      <a:cubicBezTo>
                        <a:pt x="161" y="42"/>
                        <a:pt x="157" y="37"/>
                        <a:pt x="153" y="39"/>
                      </a:cubicBezTo>
                      <a:cubicBezTo>
                        <a:pt x="150" y="40"/>
                        <a:pt x="147" y="35"/>
                        <a:pt x="145" y="34"/>
                      </a:cubicBezTo>
                      <a:cubicBezTo>
                        <a:pt x="142" y="32"/>
                        <a:pt x="138" y="30"/>
                        <a:pt x="135" y="30"/>
                      </a:cubicBezTo>
                      <a:cubicBezTo>
                        <a:pt x="133" y="29"/>
                        <a:pt x="131" y="29"/>
                        <a:pt x="130" y="30"/>
                      </a:cubicBezTo>
                      <a:cubicBezTo>
                        <a:pt x="129" y="33"/>
                        <a:pt x="126" y="34"/>
                        <a:pt x="125" y="36"/>
                      </a:cubicBezTo>
                      <a:cubicBezTo>
                        <a:pt x="123" y="39"/>
                        <a:pt x="124" y="38"/>
                        <a:pt x="122" y="36"/>
                      </a:cubicBezTo>
                      <a:cubicBezTo>
                        <a:pt x="122" y="36"/>
                        <a:pt x="121" y="35"/>
                        <a:pt x="121" y="35"/>
                      </a:cubicBezTo>
                      <a:cubicBezTo>
                        <a:pt x="119" y="34"/>
                        <a:pt x="120" y="36"/>
                        <a:pt x="119" y="37"/>
                      </a:cubicBezTo>
                      <a:cubicBezTo>
                        <a:pt x="118" y="38"/>
                        <a:pt x="115" y="29"/>
                        <a:pt x="116" y="29"/>
                      </a:cubicBezTo>
                      <a:cubicBezTo>
                        <a:pt x="116" y="29"/>
                        <a:pt x="113" y="33"/>
                        <a:pt x="112" y="33"/>
                      </a:cubicBezTo>
                      <a:cubicBezTo>
                        <a:pt x="112" y="33"/>
                        <a:pt x="116" y="30"/>
                        <a:pt x="115" y="29"/>
                      </a:cubicBezTo>
                      <a:cubicBezTo>
                        <a:pt x="113" y="28"/>
                        <a:pt x="113" y="33"/>
                        <a:pt x="111" y="33"/>
                      </a:cubicBezTo>
                      <a:cubicBezTo>
                        <a:pt x="111" y="33"/>
                        <a:pt x="115" y="27"/>
                        <a:pt x="115" y="26"/>
                      </a:cubicBezTo>
                      <a:cubicBezTo>
                        <a:pt x="115" y="25"/>
                        <a:pt x="117" y="25"/>
                        <a:pt x="117" y="24"/>
                      </a:cubicBezTo>
                      <a:cubicBezTo>
                        <a:pt x="118" y="23"/>
                        <a:pt x="119" y="25"/>
                        <a:pt x="120" y="23"/>
                      </a:cubicBezTo>
                      <a:cubicBezTo>
                        <a:pt x="121" y="22"/>
                        <a:pt x="120" y="22"/>
                        <a:pt x="120" y="20"/>
                      </a:cubicBezTo>
                      <a:cubicBezTo>
                        <a:pt x="121" y="19"/>
                        <a:pt x="121" y="17"/>
                        <a:pt x="119" y="16"/>
                      </a:cubicBezTo>
                      <a:cubicBezTo>
                        <a:pt x="116" y="15"/>
                        <a:pt x="116" y="11"/>
                        <a:pt x="116" y="8"/>
                      </a:cubicBezTo>
                      <a:cubicBezTo>
                        <a:pt x="116" y="7"/>
                        <a:pt x="115" y="6"/>
                        <a:pt x="114" y="5"/>
                      </a:cubicBezTo>
                      <a:cubicBezTo>
                        <a:pt x="113" y="4"/>
                        <a:pt x="112" y="7"/>
                        <a:pt x="111" y="8"/>
                      </a:cubicBezTo>
                      <a:cubicBezTo>
                        <a:pt x="110" y="11"/>
                        <a:pt x="108" y="15"/>
                        <a:pt x="105" y="15"/>
                      </a:cubicBezTo>
                      <a:cubicBezTo>
                        <a:pt x="104" y="15"/>
                        <a:pt x="103" y="14"/>
                        <a:pt x="101" y="14"/>
                      </a:cubicBezTo>
                      <a:cubicBezTo>
                        <a:pt x="100" y="14"/>
                        <a:pt x="99" y="15"/>
                        <a:pt x="98" y="14"/>
                      </a:cubicBezTo>
                      <a:cubicBezTo>
                        <a:pt x="96" y="13"/>
                        <a:pt x="95" y="14"/>
                        <a:pt x="93" y="14"/>
                      </a:cubicBezTo>
                      <a:cubicBezTo>
                        <a:pt x="91" y="14"/>
                        <a:pt x="92" y="14"/>
                        <a:pt x="91" y="16"/>
                      </a:cubicBezTo>
                      <a:cubicBezTo>
                        <a:pt x="90" y="17"/>
                        <a:pt x="85" y="16"/>
                        <a:pt x="84" y="17"/>
                      </a:cubicBezTo>
                      <a:cubicBezTo>
                        <a:pt x="82" y="17"/>
                        <a:pt x="79" y="19"/>
                        <a:pt x="77" y="19"/>
                      </a:cubicBezTo>
                      <a:cubicBezTo>
                        <a:pt x="74" y="19"/>
                        <a:pt x="72" y="15"/>
                        <a:pt x="72" y="13"/>
                      </a:cubicBezTo>
                      <a:cubicBezTo>
                        <a:pt x="70" y="10"/>
                        <a:pt x="74" y="8"/>
                        <a:pt x="73" y="5"/>
                      </a:cubicBezTo>
                      <a:cubicBezTo>
                        <a:pt x="72" y="3"/>
                        <a:pt x="71" y="0"/>
                        <a:pt x="69" y="1"/>
                      </a:cubicBezTo>
                      <a:cubicBezTo>
                        <a:pt x="69" y="2"/>
                        <a:pt x="62" y="5"/>
                        <a:pt x="61" y="5"/>
                      </a:cubicBezTo>
                      <a:cubicBezTo>
                        <a:pt x="60" y="5"/>
                        <a:pt x="58" y="5"/>
                        <a:pt x="58" y="6"/>
                      </a:cubicBezTo>
                      <a:cubicBezTo>
                        <a:pt x="57" y="6"/>
                        <a:pt x="57" y="9"/>
                        <a:pt x="56" y="7"/>
                      </a:cubicBezTo>
                      <a:cubicBezTo>
                        <a:pt x="55" y="6"/>
                        <a:pt x="47" y="5"/>
                        <a:pt x="47" y="6"/>
                      </a:cubicBezTo>
                      <a:cubicBezTo>
                        <a:pt x="47" y="6"/>
                        <a:pt x="49" y="7"/>
                        <a:pt x="49" y="7"/>
                      </a:cubicBezTo>
                      <a:cubicBezTo>
                        <a:pt x="50" y="8"/>
                        <a:pt x="50" y="9"/>
                        <a:pt x="50" y="11"/>
                      </a:cubicBezTo>
                      <a:cubicBezTo>
                        <a:pt x="51" y="11"/>
                        <a:pt x="51" y="13"/>
                        <a:pt x="52" y="14"/>
                      </a:cubicBezTo>
                      <a:cubicBezTo>
                        <a:pt x="52" y="14"/>
                        <a:pt x="54" y="14"/>
                        <a:pt x="54" y="14"/>
                      </a:cubicBezTo>
                      <a:cubicBezTo>
                        <a:pt x="54" y="15"/>
                        <a:pt x="52" y="16"/>
                        <a:pt x="51" y="16"/>
                      </a:cubicBezTo>
                      <a:cubicBezTo>
                        <a:pt x="50" y="17"/>
                        <a:pt x="50" y="18"/>
                        <a:pt x="49" y="19"/>
                      </a:cubicBezTo>
                      <a:cubicBezTo>
                        <a:pt x="49" y="19"/>
                        <a:pt x="44" y="23"/>
                        <a:pt x="43" y="22"/>
                      </a:cubicBezTo>
                      <a:cubicBezTo>
                        <a:pt x="43" y="21"/>
                        <a:pt x="42" y="21"/>
                        <a:pt x="41" y="22"/>
                      </a:cubicBezTo>
                      <a:cubicBezTo>
                        <a:pt x="40" y="23"/>
                        <a:pt x="38" y="21"/>
                        <a:pt x="38" y="21"/>
                      </a:cubicBezTo>
                      <a:cubicBezTo>
                        <a:pt x="36" y="20"/>
                        <a:pt x="35" y="16"/>
                        <a:pt x="34" y="16"/>
                      </a:cubicBezTo>
                      <a:cubicBezTo>
                        <a:pt x="32" y="15"/>
                        <a:pt x="29" y="18"/>
                        <a:pt x="27" y="18"/>
                      </a:cubicBezTo>
                      <a:cubicBezTo>
                        <a:pt x="25" y="18"/>
                        <a:pt x="23" y="18"/>
                        <a:pt x="21" y="18"/>
                      </a:cubicBezTo>
                      <a:cubicBezTo>
                        <a:pt x="21" y="18"/>
                        <a:pt x="21" y="20"/>
                        <a:pt x="22" y="20"/>
                      </a:cubicBezTo>
                      <a:cubicBezTo>
                        <a:pt x="22" y="21"/>
                        <a:pt x="24" y="21"/>
                        <a:pt x="25" y="21"/>
                      </a:cubicBezTo>
                      <a:cubicBezTo>
                        <a:pt x="25" y="22"/>
                        <a:pt x="21" y="23"/>
                        <a:pt x="20" y="23"/>
                      </a:cubicBezTo>
                      <a:cubicBezTo>
                        <a:pt x="19" y="24"/>
                        <a:pt x="21" y="27"/>
                        <a:pt x="22" y="28"/>
                      </a:cubicBezTo>
                      <a:cubicBezTo>
                        <a:pt x="24" y="32"/>
                        <a:pt x="24" y="35"/>
                        <a:pt x="22" y="39"/>
                      </a:cubicBezTo>
                      <a:cubicBezTo>
                        <a:pt x="22" y="41"/>
                        <a:pt x="22" y="47"/>
                        <a:pt x="20" y="47"/>
                      </a:cubicBezTo>
                      <a:cubicBezTo>
                        <a:pt x="19" y="48"/>
                        <a:pt x="17" y="47"/>
                        <a:pt x="15" y="48"/>
                      </a:cubicBezTo>
                      <a:cubicBezTo>
                        <a:pt x="14" y="49"/>
                        <a:pt x="11" y="49"/>
                        <a:pt x="10" y="49"/>
                      </a:cubicBezTo>
                      <a:cubicBezTo>
                        <a:pt x="5" y="51"/>
                        <a:pt x="5" y="53"/>
                        <a:pt x="5" y="57"/>
                      </a:cubicBezTo>
                      <a:cubicBezTo>
                        <a:pt x="5" y="59"/>
                        <a:pt x="2" y="59"/>
                        <a:pt x="2" y="60"/>
                      </a:cubicBezTo>
                      <a:cubicBezTo>
                        <a:pt x="2" y="63"/>
                        <a:pt x="0" y="64"/>
                        <a:pt x="2" y="66"/>
                      </a:cubicBezTo>
                      <a:cubicBezTo>
                        <a:pt x="4" y="68"/>
                        <a:pt x="4" y="70"/>
                        <a:pt x="5" y="72"/>
                      </a:cubicBezTo>
                      <a:cubicBezTo>
                        <a:pt x="5" y="73"/>
                        <a:pt x="6" y="73"/>
                        <a:pt x="7" y="73"/>
                      </a:cubicBezTo>
                      <a:cubicBezTo>
                        <a:pt x="8" y="73"/>
                        <a:pt x="8" y="74"/>
                        <a:pt x="9" y="75"/>
                      </a:cubicBezTo>
                      <a:cubicBezTo>
                        <a:pt x="11" y="78"/>
                        <a:pt x="16" y="75"/>
                        <a:pt x="18" y="73"/>
                      </a:cubicBezTo>
                      <a:cubicBezTo>
                        <a:pt x="18" y="76"/>
                        <a:pt x="16" y="81"/>
                        <a:pt x="19" y="82"/>
                      </a:cubicBezTo>
                      <a:cubicBezTo>
                        <a:pt x="20" y="82"/>
                        <a:pt x="23" y="81"/>
                        <a:pt x="24" y="81"/>
                      </a:cubicBezTo>
                      <a:cubicBezTo>
                        <a:pt x="27" y="82"/>
                        <a:pt x="28" y="82"/>
                        <a:pt x="30" y="80"/>
                      </a:cubicBezTo>
                      <a:cubicBezTo>
                        <a:pt x="30" y="79"/>
                        <a:pt x="32" y="79"/>
                        <a:pt x="33" y="79"/>
                      </a:cubicBezTo>
                      <a:cubicBezTo>
                        <a:pt x="35" y="77"/>
                        <a:pt x="37" y="76"/>
                        <a:pt x="39" y="76"/>
                      </a:cubicBezTo>
                      <a:cubicBezTo>
                        <a:pt x="41" y="75"/>
                        <a:pt x="46" y="73"/>
                        <a:pt x="44" y="77"/>
                      </a:cubicBezTo>
                      <a:cubicBezTo>
                        <a:pt x="44" y="79"/>
                        <a:pt x="43" y="81"/>
                        <a:pt x="44" y="83"/>
                      </a:cubicBezTo>
                      <a:cubicBezTo>
                        <a:pt x="45" y="85"/>
                        <a:pt x="47" y="87"/>
                        <a:pt x="49" y="88"/>
                      </a:cubicBezTo>
                      <a:cubicBezTo>
                        <a:pt x="51" y="90"/>
                        <a:pt x="54" y="89"/>
                        <a:pt x="56" y="90"/>
                      </a:cubicBezTo>
                      <a:cubicBezTo>
                        <a:pt x="57" y="91"/>
                        <a:pt x="58" y="92"/>
                        <a:pt x="59" y="92"/>
                      </a:cubicBezTo>
                      <a:cubicBezTo>
                        <a:pt x="60" y="92"/>
                        <a:pt x="61" y="93"/>
                        <a:pt x="61" y="94"/>
                      </a:cubicBezTo>
                      <a:cubicBezTo>
                        <a:pt x="63" y="94"/>
                        <a:pt x="68" y="93"/>
                        <a:pt x="68" y="96"/>
                      </a:cubicBezTo>
                      <a:cubicBezTo>
                        <a:pt x="69" y="98"/>
                        <a:pt x="68" y="98"/>
                        <a:pt x="69" y="100"/>
                      </a:cubicBezTo>
                      <a:cubicBezTo>
                        <a:pt x="70" y="101"/>
                        <a:pt x="69" y="101"/>
                        <a:pt x="68" y="102"/>
                      </a:cubicBezTo>
                      <a:cubicBezTo>
                        <a:pt x="68" y="102"/>
                        <a:pt x="70" y="107"/>
                        <a:pt x="70" y="108"/>
                      </a:cubicBezTo>
                      <a:cubicBezTo>
                        <a:pt x="70" y="109"/>
                        <a:pt x="78" y="108"/>
                        <a:pt x="79" y="108"/>
                      </a:cubicBezTo>
                      <a:cubicBezTo>
                        <a:pt x="79" y="110"/>
                        <a:pt x="78" y="113"/>
                        <a:pt x="80" y="114"/>
                      </a:cubicBezTo>
                      <a:cubicBezTo>
                        <a:pt x="83" y="116"/>
                        <a:pt x="83" y="118"/>
                        <a:pt x="82" y="122"/>
                      </a:cubicBezTo>
                      <a:cubicBezTo>
                        <a:pt x="81" y="124"/>
                        <a:pt x="80" y="127"/>
                        <a:pt x="81" y="130"/>
                      </a:cubicBezTo>
                      <a:cubicBezTo>
                        <a:pt x="81" y="131"/>
                        <a:pt x="82" y="133"/>
                        <a:pt x="82" y="135"/>
                      </a:cubicBezTo>
                      <a:cubicBezTo>
                        <a:pt x="82" y="136"/>
                        <a:pt x="80" y="138"/>
                        <a:pt x="82" y="138"/>
                      </a:cubicBezTo>
                      <a:cubicBezTo>
                        <a:pt x="83" y="139"/>
                        <a:pt x="86" y="140"/>
                        <a:pt x="88" y="139"/>
                      </a:cubicBezTo>
                      <a:cubicBezTo>
                        <a:pt x="90" y="137"/>
                        <a:pt x="94" y="144"/>
                        <a:pt x="93" y="145"/>
                      </a:cubicBezTo>
                      <a:cubicBezTo>
                        <a:pt x="93" y="146"/>
                        <a:pt x="93" y="147"/>
                        <a:pt x="94" y="148"/>
                      </a:cubicBezTo>
                      <a:cubicBezTo>
                        <a:pt x="95" y="149"/>
                        <a:pt x="97" y="147"/>
                        <a:pt x="98" y="148"/>
                      </a:cubicBezTo>
                      <a:cubicBezTo>
                        <a:pt x="102" y="150"/>
                        <a:pt x="98" y="154"/>
                        <a:pt x="98" y="157"/>
                      </a:cubicBezTo>
                      <a:cubicBezTo>
                        <a:pt x="100" y="154"/>
                        <a:pt x="102" y="160"/>
                        <a:pt x="102" y="160"/>
                      </a:cubicBezTo>
                      <a:cubicBezTo>
                        <a:pt x="103" y="164"/>
                        <a:pt x="101" y="165"/>
                        <a:pt x="98" y="166"/>
                      </a:cubicBezTo>
                      <a:cubicBezTo>
                        <a:pt x="94" y="168"/>
                        <a:pt x="92" y="170"/>
                        <a:pt x="90" y="173"/>
                      </a:cubicBezTo>
                      <a:cubicBezTo>
                        <a:pt x="89" y="175"/>
                        <a:pt x="88" y="176"/>
                        <a:pt x="86" y="177"/>
                      </a:cubicBezTo>
                      <a:cubicBezTo>
                        <a:pt x="85" y="179"/>
                        <a:pt x="83" y="180"/>
                        <a:pt x="81" y="182"/>
                      </a:cubicBezTo>
                      <a:cubicBezTo>
                        <a:pt x="83" y="182"/>
                        <a:pt x="85" y="181"/>
                        <a:pt x="86" y="181"/>
                      </a:cubicBezTo>
                      <a:cubicBezTo>
                        <a:pt x="87" y="181"/>
                        <a:pt x="88" y="183"/>
                        <a:pt x="89" y="183"/>
                      </a:cubicBezTo>
                      <a:cubicBezTo>
                        <a:pt x="89" y="184"/>
                        <a:pt x="90" y="185"/>
                        <a:pt x="91" y="186"/>
                      </a:cubicBezTo>
                      <a:cubicBezTo>
                        <a:pt x="92" y="187"/>
                        <a:pt x="93" y="186"/>
                        <a:pt x="94" y="187"/>
                      </a:cubicBezTo>
                      <a:cubicBezTo>
                        <a:pt x="96" y="189"/>
                        <a:pt x="100" y="190"/>
                        <a:pt x="101" y="193"/>
                      </a:cubicBezTo>
                      <a:cubicBezTo>
                        <a:pt x="102" y="195"/>
                        <a:pt x="103" y="199"/>
                        <a:pt x="104" y="201"/>
                      </a:cubicBezTo>
                      <a:cubicBezTo>
                        <a:pt x="105" y="200"/>
                        <a:pt x="106" y="199"/>
                        <a:pt x="107" y="197"/>
                      </a:cubicBezTo>
                      <a:cubicBezTo>
                        <a:pt x="107" y="196"/>
                        <a:pt x="108" y="194"/>
                        <a:pt x="109" y="193"/>
                      </a:cubicBezTo>
                      <a:cubicBezTo>
                        <a:pt x="110" y="190"/>
                        <a:pt x="113" y="189"/>
                        <a:pt x="116" y="187"/>
                      </a:cubicBezTo>
                      <a:cubicBezTo>
                        <a:pt x="118" y="185"/>
                        <a:pt x="118" y="183"/>
                        <a:pt x="119" y="180"/>
                      </a:cubicBezTo>
                      <a:cubicBezTo>
                        <a:pt x="121" y="176"/>
                        <a:pt x="124" y="175"/>
                        <a:pt x="126" y="172"/>
                      </a:cubicBezTo>
                      <a:cubicBezTo>
                        <a:pt x="129" y="169"/>
                        <a:pt x="126" y="165"/>
                        <a:pt x="127" y="161"/>
                      </a:cubicBezTo>
                      <a:cubicBezTo>
                        <a:pt x="128" y="160"/>
                        <a:pt x="128" y="159"/>
                        <a:pt x="128" y="157"/>
                      </a:cubicBezTo>
                      <a:cubicBezTo>
                        <a:pt x="128" y="156"/>
                        <a:pt x="128" y="156"/>
                        <a:pt x="129" y="156"/>
                      </a:cubicBezTo>
                      <a:cubicBezTo>
                        <a:pt x="131" y="155"/>
                        <a:pt x="132" y="153"/>
                        <a:pt x="133" y="152"/>
                      </a:cubicBezTo>
                      <a:cubicBezTo>
                        <a:pt x="134" y="151"/>
                        <a:pt x="135" y="150"/>
                        <a:pt x="137" y="149"/>
                      </a:cubicBezTo>
                      <a:cubicBezTo>
                        <a:pt x="138" y="149"/>
                        <a:pt x="139" y="148"/>
                        <a:pt x="141" y="147"/>
                      </a:cubicBezTo>
                      <a:cubicBezTo>
                        <a:pt x="142" y="147"/>
                        <a:pt x="143" y="148"/>
                        <a:pt x="144" y="148"/>
                      </a:cubicBezTo>
                      <a:cubicBezTo>
                        <a:pt x="145" y="148"/>
                        <a:pt x="144" y="147"/>
                        <a:pt x="144" y="147"/>
                      </a:cubicBezTo>
                      <a:cubicBezTo>
                        <a:pt x="143" y="146"/>
                        <a:pt x="147" y="145"/>
                        <a:pt x="147" y="145"/>
                      </a:cubicBezTo>
                      <a:cubicBezTo>
                        <a:pt x="147" y="145"/>
                        <a:pt x="149" y="142"/>
                        <a:pt x="149" y="143"/>
                      </a:cubicBezTo>
                      <a:cubicBezTo>
                        <a:pt x="150" y="144"/>
                        <a:pt x="155" y="142"/>
                        <a:pt x="155" y="142"/>
                      </a:cubicBezTo>
                      <a:cubicBezTo>
                        <a:pt x="156" y="142"/>
                        <a:pt x="155" y="143"/>
                        <a:pt x="156" y="143"/>
                      </a:cubicBezTo>
                      <a:cubicBezTo>
                        <a:pt x="157" y="143"/>
                        <a:pt x="160" y="143"/>
                        <a:pt x="161" y="142"/>
                      </a:cubicBezTo>
                      <a:cubicBezTo>
                        <a:pt x="162" y="141"/>
                        <a:pt x="162" y="140"/>
                        <a:pt x="163" y="139"/>
                      </a:cubicBezTo>
                      <a:cubicBezTo>
                        <a:pt x="164" y="139"/>
                        <a:pt x="165" y="138"/>
                        <a:pt x="165" y="137"/>
                      </a:cubicBezTo>
                      <a:cubicBezTo>
                        <a:pt x="166" y="136"/>
                        <a:pt x="165" y="134"/>
                        <a:pt x="166" y="133"/>
                      </a:cubicBezTo>
                      <a:cubicBezTo>
                        <a:pt x="167" y="132"/>
                        <a:pt x="168" y="131"/>
                        <a:pt x="169" y="130"/>
                      </a:cubicBezTo>
                      <a:cubicBezTo>
                        <a:pt x="171" y="127"/>
                        <a:pt x="172" y="126"/>
                        <a:pt x="172" y="123"/>
                      </a:cubicBezTo>
                      <a:cubicBezTo>
                        <a:pt x="172" y="121"/>
                        <a:pt x="172" y="120"/>
                        <a:pt x="173" y="118"/>
                      </a:cubicBezTo>
                      <a:cubicBezTo>
                        <a:pt x="173" y="117"/>
                        <a:pt x="174" y="117"/>
                        <a:pt x="175" y="116"/>
                      </a:cubicBezTo>
                      <a:cubicBezTo>
                        <a:pt x="176" y="115"/>
                        <a:pt x="175" y="113"/>
                        <a:pt x="175" y="112"/>
                      </a:cubicBezTo>
                      <a:cubicBezTo>
                        <a:pt x="175" y="110"/>
                        <a:pt x="176" y="109"/>
                        <a:pt x="176" y="107"/>
                      </a:cubicBezTo>
                      <a:cubicBezTo>
                        <a:pt x="177" y="104"/>
                        <a:pt x="176" y="101"/>
                        <a:pt x="176" y="98"/>
                      </a:cubicBezTo>
                      <a:cubicBezTo>
                        <a:pt x="176" y="96"/>
                        <a:pt x="175" y="94"/>
                        <a:pt x="176" y="93"/>
                      </a:cubicBezTo>
                      <a:cubicBezTo>
                        <a:pt x="177" y="91"/>
                        <a:pt x="176" y="92"/>
                        <a:pt x="176" y="90"/>
                      </a:cubicBezTo>
                      <a:cubicBezTo>
                        <a:pt x="176" y="90"/>
                        <a:pt x="178" y="91"/>
                        <a:pt x="178" y="91"/>
                      </a:cubicBezTo>
                      <a:cubicBezTo>
                        <a:pt x="178" y="91"/>
                        <a:pt x="178" y="90"/>
                        <a:pt x="178" y="90"/>
                      </a:cubicBezTo>
                      <a:cubicBezTo>
                        <a:pt x="178" y="90"/>
                        <a:pt x="179" y="90"/>
                        <a:pt x="179" y="90"/>
                      </a:cubicBezTo>
                      <a:cubicBezTo>
                        <a:pt x="181" y="90"/>
                        <a:pt x="182" y="87"/>
                        <a:pt x="182" y="86"/>
                      </a:cubicBezTo>
                      <a:cubicBezTo>
                        <a:pt x="183" y="85"/>
                        <a:pt x="184" y="83"/>
                        <a:pt x="185" y="81"/>
                      </a:cubicBezTo>
                      <a:cubicBezTo>
                        <a:pt x="187" y="79"/>
                        <a:pt x="189" y="79"/>
                        <a:pt x="190" y="77"/>
                      </a:cubicBezTo>
                      <a:cubicBezTo>
                        <a:pt x="195" y="71"/>
                        <a:pt x="199" y="64"/>
                        <a:pt x="196" y="57"/>
                      </a:cubicBezTo>
                      <a:cubicBezTo>
                        <a:pt x="194" y="53"/>
                        <a:pt x="198" y="60"/>
                        <a:pt x="196" y="57"/>
                      </a:cubicBezTo>
                      <a:close/>
                      <a:moveTo>
                        <a:pt x="115" y="186"/>
                      </a:moveTo>
                      <a:cubicBezTo>
                        <a:pt x="113" y="187"/>
                        <a:pt x="112" y="189"/>
                        <a:pt x="110" y="190"/>
                      </a:cubicBezTo>
                      <a:cubicBezTo>
                        <a:pt x="107" y="191"/>
                        <a:pt x="112" y="188"/>
                        <a:pt x="112" y="187"/>
                      </a:cubicBezTo>
                      <a:cubicBezTo>
                        <a:pt x="113" y="186"/>
                        <a:pt x="114" y="184"/>
                        <a:pt x="116" y="182"/>
                      </a:cubicBezTo>
                      <a:cubicBezTo>
                        <a:pt x="118" y="180"/>
                        <a:pt x="117" y="184"/>
                        <a:pt x="115" y="186"/>
                      </a:cubicBezTo>
                      <a:cubicBezTo>
                        <a:pt x="115" y="186"/>
                        <a:pt x="116" y="185"/>
                        <a:pt x="115" y="18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5" name="Freeform 629">
                  <a:extLst>
                    <a:ext uri="{FF2B5EF4-FFF2-40B4-BE49-F238E27FC236}">
                      <a16:creationId xmlns:a16="http://schemas.microsoft.com/office/drawing/2014/main" id="{1137D71D-0BC9-E64B-B0BA-15B9346B6E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0749" y="9918925"/>
                  <a:ext cx="275312" cy="302405"/>
                </a:xfrm>
                <a:custGeom>
                  <a:avLst/>
                  <a:gdLst>
                    <a:gd name="T0" fmla="*/ 21 w 27"/>
                    <a:gd name="T1" fmla="*/ 10 h 28"/>
                    <a:gd name="T2" fmla="*/ 17 w 27"/>
                    <a:gd name="T3" fmla="*/ 7 h 28"/>
                    <a:gd name="T4" fmla="*/ 14 w 27"/>
                    <a:gd name="T5" fmla="*/ 6 h 28"/>
                    <a:gd name="T6" fmla="*/ 11 w 27"/>
                    <a:gd name="T7" fmla="*/ 3 h 28"/>
                    <a:gd name="T8" fmla="*/ 6 w 27"/>
                    <a:gd name="T9" fmla="*/ 2 h 28"/>
                    <a:gd name="T10" fmla="*/ 4 w 27"/>
                    <a:gd name="T11" fmla="*/ 3 h 28"/>
                    <a:gd name="T12" fmla="*/ 3 w 27"/>
                    <a:gd name="T13" fmla="*/ 6 h 28"/>
                    <a:gd name="T14" fmla="*/ 3 w 27"/>
                    <a:gd name="T15" fmla="*/ 12 h 28"/>
                    <a:gd name="T16" fmla="*/ 2 w 27"/>
                    <a:gd name="T17" fmla="*/ 17 h 28"/>
                    <a:gd name="T18" fmla="*/ 1 w 27"/>
                    <a:gd name="T19" fmla="*/ 22 h 28"/>
                    <a:gd name="T20" fmla="*/ 4 w 27"/>
                    <a:gd name="T21" fmla="*/ 25 h 28"/>
                    <a:gd name="T22" fmla="*/ 9 w 27"/>
                    <a:gd name="T23" fmla="*/ 26 h 28"/>
                    <a:gd name="T24" fmla="*/ 13 w 27"/>
                    <a:gd name="T25" fmla="*/ 28 h 28"/>
                    <a:gd name="T26" fmla="*/ 19 w 27"/>
                    <a:gd name="T27" fmla="*/ 28 h 28"/>
                    <a:gd name="T28" fmla="*/ 24 w 27"/>
                    <a:gd name="T29" fmla="*/ 25 h 28"/>
                    <a:gd name="T30" fmla="*/ 26 w 27"/>
                    <a:gd name="T31" fmla="*/ 19 h 28"/>
                    <a:gd name="T32" fmla="*/ 24 w 27"/>
                    <a:gd name="T33" fmla="*/ 14 h 28"/>
                    <a:gd name="T34" fmla="*/ 21 w 27"/>
                    <a:gd name="T35" fmla="*/ 10 h 28"/>
                    <a:gd name="T36" fmla="*/ 21 w 27"/>
                    <a:gd name="T37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8">
                      <a:moveTo>
                        <a:pt x="21" y="10"/>
                      </a:moveTo>
                      <a:cubicBezTo>
                        <a:pt x="20" y="8"/>
                        <a:pt x="18" y="8"/>
                        <a:pt x="17" y="7"/>
                      </a:cubicBezTo>
                      <a:cubicBezTo>
                        <a:pt x="16" y="6"/>
                        <a:pt x="15" y="7"/>
                        <a:pt x="14" y="6"/>
                      </a:cubicBezTo>
                      <a:cubicBezTo>
                        <a:pt x="13" y="5"/>
                        <a:pt x="12" y="4"/>
                        <a:pt x="11" y="3"/>
                      </a:cubicBezTo>
                      <a:cubicBezTo>
                        <a:pt x="10" y="0"/>
                        <a:pt x="9" y="1"/>
                        <a:pt x="6" y="2"/>
                      </a:cubicBezTo>
                      <a:cubicBezTo>
                        <a:pt x="5" y="2"/>
                        <a:pt x="5" y="1"/>
                        <a:pt x="4" y="3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3" y="13"/>
                        <a:pt x="3" y="15"/>
                        <a:pt x="2" y="17"/>
                      </a:cubicBezTo>
                      <a:cubicBezTo>
                        <a:pt x="0" y="19"/>
                        <a:pt x="0" y="19"/>
                        <a:pt x="1" y="22"/>
                      </a:cubicBezTo>
                      <a:cubicBezTo>
                        <a:pt x="2" y="24"/>
                        <a:pt x="2" y="24"/>
                        <a:pt x="4" y="25"/>
                      </a:cubicBezTo>
                      <a:cubicBezTo>
                        <a:pt x="6" y="25"/>
                        <a:pt x="8" y="25"/>
                        <a:pt x="9" y="26"/>
                      </a:cubicBezTo>
                      <a:cubicBezTo>
                        <a:pt x="10" y="26"/>
                        <a:pt x="12" y="28"/>
                        <a:pt x="13" y="28"/>
                      </a:cubicBezTo>
                      <a:cubicBezTo>
                        <a:pt x="15" y="27"/>
                        <a:pt x="17" y="28"/>
                        <a:pt x="19" y="28"/>
                      </a:cubicBezTo>
                      <a:cubicBezTo>
                        <a:pt x="20" y="28"/>
                        <a:pt x="23" y="26"/>
                        <a:pt x="24" y="25"/>
                      </a:cubicBezTo>
                      <a:cubicBezTo>
                        <a:pt x="26" y="23"/>
                        <a:pt x="27" y="21"/>
                        <a:pt x="26" y="19"/>
                      </a:cubicBezTo>
                      <a:cubicBezTo>
                        <a:pt x="25" y="17"/>
                        <a:pt x="25" y="16"/>
                        <a:pt x="24" y="14"/>
                      </a:cubicBezTo>
                      <a:cubicBezTo>
                        <a:pt x="24" y="12"/>
                        <a:pt x="23" y="11"/>
                        <a:pt x="21" y="10"/>
                      </a:cubicBezTo>
                      <a:cubicBezTo>
                        <a:pt x="20" y="9"/>
                        <a:pt x="22" y="10"/>
                        <a:pt x="21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6" name="Freeform 630">
                  <a:extLst>
                    <a:ext uri="{FF2B5EF4-FFF2-40B4-BE49-F238E27FC236}">
                      <a16:creationId xmlns:a16="http://schemas.microsoft.com/office/drawing/2014/main" id="{642C7303-7681-DC49-BAF5-D9CC8659F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3147" y="9443189"/>
                  <a:ext cx="1052459" cy="1936127"/>
                </a:xfrm>
                <a:custGeom>
                  <a:avLst/>
                  <a:gdLst>
                    <a:gd name="T0" fmla="*/ 80 w 103"/>
                    <a:gd name="T1" fmla="*/ 52 h 179"/>
                    <a:gd name="T2" fmla="*/ 85 w 103"/>
                    <a:gd name="T3" fmla="*/ 42 h 179"/>
                    <a:gd name="T4" fmla="*/ 102 w 103"/>
                    <a:gd name="T5" fmla="*/ 29 h 179"/>
                    <a:gd name="T6" fmla="*/ 99 w 103"/>
                    <a:gd name="T7" fmla="*/ 21 h 179"/>
                    <a:gd name="T8" fmla="*/ 94 w 103"/>
                    <a:gd name="T9" fmla="*/ 29 h 179"/>
                    <a:gd name="T10" fmla="*/ 82 w 103"/>
                    <a:gd name="T11" fmla="*/ 30 h 179"/>
                    <a:gd name="T12" fmla="*/ 79 w 103"/>
                    <a:gd name="T13" fmla="*/ 28 h 179"/>
                    <a:gd name="T14" fmla="*/ 81 w 103"/>
                    <a:gd name="T15" fmla="*/ 22 h 179"/>
                    <a:gd name="T16" fmla="*/ 64 w 103"/>
                    <a:gd name="T17" fmla="*/ 9 h 179"/>
                    <a:gd name="T18" fmla="*/ 57 w 103"/>
                    <a:gd name="T19" fmla="*/ 2 h 179"/>
                    <a:gd name="T20" fmla="*/ 48 w 103"/>
                    <a:gd name="T21" fmla="*/ 4 h 179"/>
                    <a:gd name="T22" fmla="*/ 39 w 103"/>
                    <a:gd name="T23" fmla="*/ 1 h 179"/>
                    <a:gd name="T24" fmla="*/ 35 w 103"/>
                    <a:gd name="T25" fmla="*/ 9 h 179"/>
                    <a:gd name="T26" fmla="*/ 27 w 103"/>
                    <a:gd name="T27" fmla="*/ 22 h 179"/>
                    <a:gd name="T28" fmla="*/ 25 w 103"/>
                    <a:gd name="T29" fmla="*/ 32 h 179"/>
                    <a:gd name="T30" fmla="*/ 21 w 103"/>
                    <a:gd name="T31" fmla="*/ 39 h 179"/>
                    <a:gd name="T32" fmla="*/ 19 w 103"/>
                    <a:gd name="T33" fmla="*/ 47 h 179"/>
                    <a:gd name="T34" fmla="*/ 17 w 103"/>
                    <a:gd name="T35" fmla="*/ 52 h 179"/>
                    <a:gd name="T36" fmla="*/ 20 w 103"/>
                    <a:gd name="T37" fmla="*/ 61 h 179"/>
                    <a:gd name="T38" fmla="*/ 18 w 103"/>
                    <a:gd name="T39" fmla="*/ 79 h 179"/>
                    <a:gd name="T40" fmla="*/ 15 w 103"/>
                    <a:gd name="T41" fmla="*/ 94 h 179"/>
                    <a:gd name="T42" fmla="*/ 10 w 103"/>
                    <a:gd name="T43" fmla="*/ 117 h 179"/>
                    <a:gd name="T44" fmla="*/ 13 w 103"/>
                    <a:gd name="T45" fmla="*/ 130 h 179"/>
                    <a:gd name="T46" fmla="*/ 12 w 103"/>
                    <a:gd name="T47" fmla="*/ 135 h 179"/>
                    <a:gd name="T48" fmla="*/ 8 w 103"/>
                    <a:gd name="T49" fmla="*/ 147 h 179"/>
                    <a:gd name="T50" fmla="*/ 5 w 103"/>
                    <a:gd name="T51" fmla="*/ 156 h 179"/>
                    <a:gd name="T52" fmla="*/ 8 w 103"/>
                    <a:gd name="T53" fmla="*/ 170 h 179"/>
                    <a:gd name="T54" fmla="*/ 13 w 103"/>
                    <a:gd name="T55" fmla="*/ 176 h 179"/>
                    <a:gd name="T56" fmla="*/ 23 w 103"/>
                    <a:gd name="T57" fmla="*/ 178 h 179"/>
                    <a:gd name="T58" fmla="*/ 27 w 103"/>
                    <a:gd name="T59" fmla="*/ 179 h 179"/>
                    <a:gd name="T60" fmla="*/ 24 w 103"/>
                    <a:gd name="T61" fmla="*/ 169 h 179"/>
                    <a:gd name="T62" fmla="*/ 25 w 103"/>
                    <a:gd name="T63" fmla="*/ 163 h 179"/>
                    <a:gd name="T64" fmla="*/ 28 w 103"/>
                    <a:gd name="T65" fmla="*/ 163 h 179"/>
                    <a:gd name="T66" fmla="*/ 31 w 103"/>
                    <a:gd name="T67" fmla="*/ 157 h 179"/>
                    <a:gd name="T68" fmla="*/ 40 w 103"/>
                    <a:gd name="T69" fmla="*/ 151 h 179"/>
                    <a:gd name="T70" fmla="*/ 41 w 103"/>
                    <a:gd name="T71" fmla="*/ 145 h 179"/>
                    <a:gd name="T72" fmla="*/ 32 w 103"/>
                    <a:gd name="T73" fmla="*/ 140 h 179"/>
                    <a:gd name="T74" fmla="*/ 39 w 103"/>
                    <a:gd name="T75" fmla="*/ 131 h 179"/>
                    <a:gd name="T76" fmla="*/ 43 w 103"/>
                    <a:gd name="T77" fmla="*/ 124 h 179"/>
                    <a:gd name="T78" fmla="*/ 48 w 103"/>
                    <a:gd name="T79" fmla="*/ 116 h 179"/>
                    <a:gd name="T80" fmla="*/ 51 w 103"/>
                    <a:gd name="T81" fmla="*/ 114 h 179"/>
                    <a:gd name="T82" fmla="*/ 45 w 103"/>
                    <a:gd name="T83" fmla="*/ 113 h 179"/>
                    <a:gd name="T84" fmla="*/ 54 w 103"/>
                    <a:gd name="T85" fmla="*/ 108 h 179"/>
                    <a:gd name="T86" fmla="*/ 58 w 103"/>
                    <a:gd name="T87" fmla="*/ 102 h 179"/>
                    <a:gd name="T88" fmla="*/ 59 w 103"/>
                    <a:gd name="T89" fmla="*/ 97 h 179"/>
                    <a:gd name="T90" fmla="*/ 60 w 103"/>
                    <a:gd name="T91" fmla="*/ 96 h 179"/>
                    <a:gd name="T92" fmla="*/ 76 w 103"/>
                    <a:gd name="T93" fmla="*/ 93 h 179"/>
                    <a:gd name="T94" fmla="*/ 84 w 103"/>
                    <a:gd name="T95" fmla="*/ 87 h 179"/>
                    <a:gd name="T96" fmla="*/ 83 w 103"/>
                    <a:gd name="T97" fmla="*/ 78 h 179"/>
                    <a:gd name="T98" fmla="*/ 78 w 103"/>
                    <a:gd name="T99" fmla="*/ 69 h 179"/>
                    <a:gd name="T100" fmla="*/ 78 w 103"/>
                    <a:gd name="T101" fmla="*/ 66 h 179"/>
                    <a:gd name="T102" fmla="*/ 78 w 103"/>
                    <a:gd name="T103" fmla="*/ 6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3" h="179">
                      <a:moveTo>
                        <a:pt x="78" y="62"/>
                      </a:moveTo>
                      <a:cubicBezTo>
                        <a:pt x="81" y="59"/>
                        <a:pt x="79" y="56"/>
                        <a:pt x="80" y="52"/>
                      </a:cubicBezTo>
                      <a:cubicBezTo>
                        <a:pt x="80" y="51"/>
                        <a:pt x="80" y="49"/>
                        <a:pt x="80" y="48"/>
                      </a:cubicBezTo>
                      <a:cubicBezTo>
                        <a:pt x="81" y="45"/>
                        <a:pt x="83" y="44"/>
                        <a:pt x="85" y="42"/>
                      </a:cubicBezTo>
                      <a:cubicBezTo>
                        <a:pt x="89" y="39"/>
                        <a:pt x="91" y="34"/>
                        <a:pt x="95" y="31"/>
                      </a:cubicBezTo>
                      <a:cubicBezTo>
                        <a:pt x="97" y="30"/>
                        <a:pt x="100" y="30"/>
                        <a:pt x="102" y="29"/>
                      </a:cubicBezTo>
                      <a:cubicBezTo>
                        <a:pt x="103" y="27"/>
                        <a:pt x="102" y="24"/>
                        <a:pt x="101" y="23"/>
                      </a:cubicBezTo>
                      <a:cubicBezTo>
                        <a:pt x="100" y="21"/>
                        <a:pt x="101" y="21"/>
                        <a:pt x="99" y="21"/>
                      </a:cubicBezTo>
                      <a:cubicBezTo>
                        <a:pt x="97" y="20"/>
                        <a:pt x="98" y="24"/>
                        <a:pt x="97" y="25"/>
                      </a:cubicBezTo>
                      <a:cubicBezTo>
                        <a:pt x="96" y="26"/>
                        <a:pt x="95" y="28"/>
                        <a:pt x="94" y="29"/>
                      </a:cubicBezTo>
                      <a:cubicBezTo>
                        <a:pt x="93" y="30"/>
                        <a:pt x="90" y="29"/>
                        <a:pt x="88" y="30"/>
                      </a:cubicBezTo>
                      <a:cubicBezTo>
                        <a:pt x="87" y="32"/>
                        <a:pt x="84" y="30"/>
                        <a:pt x="82" y="30"/>
                      </a:cubicBezTo>
                      <a:cubicBezTo>
                        <a:pt x="81" y="30"/>
                        <a:pt x="79" y="31"/>
                        <a:pt x="78" y="30"/>
                      </a:cubicBezTo>
                      <a:cubicBezTo>
                        <a:pt x="76" y="30"/>
                        <a:pt x="79" y="28"/>
                        <a:pt x="79" y="28"/>
                      </a:cubicBezTo>
                      <a:cubicBezTo>
                        <a:pt x="80" y="27"/>
                        <a:pt x="79" y="26"/>
                        <a:pt x="79" y="26"/>
                      </a:cubicBezTo>
                      <a:cubicBezTo>
                        <a:pt x="79" y="24"/>
                        <a:pt x="80" y="23"/>
                        <a:pt x="81" y="22"/>
                      </a:cubicBezTo>
                      <a:cubicBezTo>
                        <a:pt x="85" y="18"/>
                        <a:pt x="77" y="16"/>
                        <a:pt x="74" y="14"/>
                      </a:cubicBezTo>
                      <a:cubicBezTo>
                        <a:pt x="71" y="12"/>
                        <a:pt x="67" y="12"/>
                        <a:pt x="64" y="9"/>
                      </a:cubicBezTo>
                      <a:cubicBezTo>
                        <a:pt x="63" y="8"/>
                        <a:pt x="61" y="7"/>
                        <a:pt x="60" y="6"/>
                      </a:cubicBezTo>
                      <a:cubicBezTo>
                        <a:pt x="59" y="4"/>
                        <a:pt x="58" y="2"/>
                        <a:pt x="57" y="2"/>
                      </a:cubicBezTo>
                      <a:cubicBezTo>
                        <a:pt x="56" y="1"/>
                        <a:pt x="53" y="1"/>
                        <a:pt x="52" y="2"/>
                      </a:cubicBezTo>
                      <a:cubicBezTo>
                        <a:pt x="51" y="3"/>
                        <a:pt x="50" y="6"/>
                        <a:pt x="48" y="4"/>
                      </a:cubicBezTo>
                      <a:cubicBezTo>
                        <a:pt x="47" y="2"/>
                        <a:pt x="45" y="2"/>
                        <a:pt x="43" y="2"/>
                      </a:cubicBezTo>
                      <a:cubicBezTo>
                        <a:pt x="41" y="2"/>
                        <a:pt x="41" y="0"/>
                        <a:pt x="39" y="1"/>
                      </a:cubicBezTo>
                      <a:cubicBezTo>
                        <a:pt x="38" y="2"/>
                        <a:pt x="35" y="3"/>
                        <a:pt x="35" y="4"/>
                      </a:cubicBezTo>
                      <a:cubicBezTo>
                        <a:pt x="34" y="6"/>
                        <a:pt x="35" y="8"/>
                        <a:pt x="35" y="9"/>
                      </a:cubicBezTo>
                      <a:cubicBezTo>
                        <a:pt x="34" y="13"/>
                        <a:pt x="31" y="13"/>
                        <a:pt x="28" y="14"/>
                      </a:cubicBezTo>
                      <a:cubicBezTo>
                        <a:pt x="26" y="15"/>
                        <a:pt x="27" y="20"/>
                        <a:pt x="27" y="22"/>
                      </a:cubicBezTo>
                      <a:cubicBezTo>
                        <a:pt x="27" y="24"/>
                        <a:pt x="28" y="26"/>
                        <a:pt x="28" y="27"/>
                      </a:cubicBezTo>
                      <a:cubicBezTo>
                        <a:pt x="28" y="28"/>
                        <a:pt x="25" y="31"/>
                        <a:pt x="25" y="32"/>
                      </a:cubicBezTo>
                      <a:cubicBezTo>
                        <a:pt x="24" y="33"/>
                        <a:pt x="21" y="35"/>
                        <a:pt x="21" y="36"/>
                      </a:cubicBezTo>
                      <a:cubicBezTo>
                        <a:pt x="21" y="37"/>
                        <a:pt x="21" y="38"/>
                        <a:pt x="21" y="39"/>
                      </a:cubicBezTo>
                      <a:cubicBezTo>
                        <a:pt x="21" y="40"/>
                        <a:pt x="20" y="41"/>
                        <a:pt x="20" y="42"/>
                      </a:cubicBezTo>
                      <a:cubicBezTo>
                        <a:pt x="20" y="43"/>
                        <a:pt x="21" y="46"/>
                        <a:pt x="19" y="47"/>
                      </a:cubicBezTo>
                      <a:cubicBezTo>
                        <a:pt x="19" y="48"/>
                        <a:pt x="19" y="50"/>
                        <a:pt x="19" y="51"/>
                      </a:cubicBezTo>
                      <a:cubicBezTo>
                        <a:pt x="18" y="51"/>
                        <a:pt x="17" y="51"/>
                        <a:pt x="17" y="52"/>
                      </a:cubicBezTo>
                      <a:cubicBezTo>
                        <a:pt x="17" y="54"/>
                        <a:pt x="19" y="55"/>
                        <a:pt x="19" y="57"/>
                      </a:cubicBezTo>
                      <a:cubicBezTo>
                        <a:pt x="19" y="58"/>
                        <a:pt x="19" y="60"/>
                        <a:pt x="20" y="61"/>
                      </a:cubicBezTo>
                      <a:cubicBezTo>
                        <a:pt x="22" y="65"/>
                        <a:pt x="18" y="69"/>
                        <a:pt x="18" y="73"/>
                      </a:cubicBezTo>
                      <a:cubicBezTo>
                        <a:pt x="17" y="75"/>
                        <a:pt x="19" y="77"/>
                        <a:pt x="18" y="79"/>
                      </a:cubicBezTo>
                      <a:cubicBezTo>
                        <a:pt x="17" y="80"/>
                        <a:pt x="15" y="81"/>
                        <a:pt x="14" y="83"/>
                      </a:cubicBezTo>
                      <a:cubicBezTo>
                        <a:pt x="13" y="85"/>
                        <a:pt x="17" y="93"/>
                        <a:pt x="15" y="94"/>
                      </a:cubicBezTo>
                      <a:cubicBezTo>
                        <a:pt x="11" y="96"/>
                        <a:pt x="12" y="101"/>
                        <a:pt x="11" y="105"/>
                      </a:cubicBezTo>
                      <a:cubicBezTo>
                        <a:pt x="9" y="108"/>
                        <a:pt x="10" y="113"/>
                        <a:pt x="10" y="117"/>
                      </a:cubicBezTo>
                      <a:cubicBezTo>
                        <a:pt x="10" y="120"/>
                        <a:pt x="10" y="123"/>
                        <a:pt x="10" y="126"/>
                      </a:cubicBezTo>
                      <a:cubicBezTo>
                        <a:pt x="10" y="127"/>
                        <a:pt x="15" y="130"/>
                        <a:pt x="13" y="130"/>
                      </a:cubicBezTo>
                      <a:cubicBezTo>
                        <a:pt x="13" y="130"/>
                        <a:pt x="9" y="131"/>
                        <a:pt x="11" y="132"/>
                      </a:cubicBezTo>
                      <a:cubicBezTo>
                        <a:pt x="13" y="132"/>
                        <a:pt x="13" y="133"/>
                        <a:pt x="12" y="135"/>
                      </a:cubicBezTo>
                      <a:cubicBezTo>
                        <a:pt x="11" y="137"/>
                        <a:pt x="11" y="139"/>
                        <a:pt x="11" y="142"/>
                      </a:cubicBezTo>
                      <a:cubicBezTo>
                        <a:pt x="11" y="144"/>
                        <a:pt x="9" y="145"/>
                        <a:pt x="8" y="147"/>
                      </a:cubicBezTo>
                      <a:cubicBezTo>
                        <a:pt x="7" y="148"/>
                        <a:pt x="8" y="150"/>
                        <a:pt x="8" y="152"/>
                      </a:cubicBezTo>
                      <a:cubicBezTo>
                        <a:pt x="8" y="153"/>
                        <a:pt x="6" y="156"/>
                        <a:pt x="5" y="156"/>
                      </a:cubicBezTo>
                      <a:cubicBezTo>
                        <a:pt x="0" y="158"/>
                        <a:pt x="3" y="164"/>
                        <a:pt x="4" y="167"/>
                      </a:cubicBezTo>
                      <a:cubicBezTo>
                        <a:pt x="5" y="169"/>
                        <a:pt x="8" y="166"/>
                        <a:pt x="8" y="170"/>
                      </a:cubicBezTo>
                      <a:cubicBezTo>
                        <a:pt x="8" y="171"/>
                        <a:pt x="7" y="174"/>
                        <a:pt x="9" y="175"/>
                      </a:cubicBezTo>
                      <a:cubicBezTo>
                        <a:pt x="10" y="176"/>
                        <a:pt x="11" y="176"/>
                        <a:pt x="13" y="176"/>
                      </a:cubicBezTo>
                      <a:cubicBezTo>
                        <a:pt x="15" y="177"/>
                        <a:pt x="18" y="177"/>
                        <a:pt x="20" y="177"/>
                      </a:cubicBezTo>
                      <a:cubicBezTo>
                        <a:pt x="21" y="177"/>
                        <a:pt x="22" y="177"/>
                        <a:pt x="23" y="178"/>
                      </a:cubicBezTo>
                      <a:cubicBezTo>
                        <a:pt x="23" y="177"/>
                        <a:pt x="24" y="177"/>
                        <a:pt x="25" y="177"/>
                      </a:cubicBezTo>
                      <a:cubicBezTo>
                        <a:pt x="25" y="178"/>
                        <a:pt x="27" y="179"/>
                        <a:pt x="27" y="179"/>
                      </a:cubicBezTo>
                      <a:cubicBezTo>
                        <a:pt x="28" y="179"/>
                        <a:pt x="26" y="176"/>
                        <a:pt x="26" y="175"/>
                      </a:cubicBezTo>
                      <a:cubicBezTo>
                        <a:pt x="24" y="173"/>
                        <a:pt x="24" y="171"/>
                        <a:pt x="24" y="169"/>
                      </a:cubicBezTo>
                      <a:cubicBezTo>
                        <a:pt x="24" y="167"/>
                        <a:pt x="24" y="166"/>
                        <a:pt x="27" y="164"/>
                      </a:cubicBezTo>
                      <a:cubicBezTo>
                        <a:pt x="29" y="163"/>
                        <a:pt x="25" y="163"/>
                        <a:pt x="25" y="163"/>
                      </a:cubicBezTo>
                      <a:cubicBezTo>
                        <a:pt x="25" y="163"/>
                        <a:pt x="27" y="162"/>
                        <a:pt x="26" y="162"/>
                      </a:cubicBezTo>
                      <a:cubicBezTo>
                        <a:pt x="27" y="162"/>
                        <a:pt x="27" y="163"/>
                        <a:pt x="28" y="163"/>
                      </a:cubicBezTo>
                      <a:cubicBezTo>
                        <a:pt x="29" y="164"/>
                        <a:pt x="30" y="163"/>
                        <a:pt x="31" y="163"/>
                      </a:cubicBezTo>
                      <a:cubicBezTo>
                        <a:pt x="32" y="161"/>
                        <a:pt x="31" y="159"/>
                        <a:pt x="31" y="157"/>
                      </a:cubicBezTo>
                      <a:cubicBezTo>
                        <a:pt x="32" y="155"/>
                        <a:pt x="34" y="154"/>
                        <a:pt x="37" y="153"/>
                      </a:cubicBezTo>
                      <a:cubicBezTo>
                        <a:pt x="38" y="152"/>
                        <a:pt x="39" y="152"/>
                        <a:pt x="40" y="151"/>
                      </a:cubicBezTo>
                      <a:cubicBezTo>
                        <a:pt x="41" y="150"/>
                        <a:pt x="39" y="149"/>
                        <a:pt x="39" y="149"/>
                      </a:cubicBezTo>
                      <a:cubicBezTo>
                        <a:pt x="39" y="148"/>
                        <a:pt x="42" y="147"/>
                        <a:pt x="41" y="145"/>
                      </a:cubicBezTo>
                      <a:cubicBezTo>
                        <a:pt x="40" y="143"/>
                        <a:pt x="36" y="145"/>
                        <a:pt x="35" y="143"/>
                      </a:cubicBezTo>
                      <a:cubicBezTo>
                        <a:pt x="34" y="142"/>
                        <a:pt x="33" y="142"/>
                        <a:pt x="32" y="140"/>
                      </a:cubicBezTo>
                      <a:cubicBezTo>
                        <a:pt x="31" y="138"/>
                        <a:pt x="33" y="135"/>
                        <a:pt x="34" y="134"/>
                      </a:cubicBezTo>
                      <a:cubicBezTo>
                        <a:pt x="36" y="133"/>
                        <a:pt x="37" y="131"/>
                        <a:pt x="39" y="131"/>
                      </a:cubicBezTo>
                      <a:cubicBezTo>
                        <a:pt x="41" y="130"/>
                        <a:pt x="41" y="132"/>
                        <a:pt x="42" y="129"/>
                      </a:cubicBezTo>
                      <a:cubicBezTo>
                        <a:pt x="42" y="127"/>
                        <a:pt x="44" y="126"/>
                        <a:pt x="43" y="124"/>
                      </a:cubicBezTo>
                      <a:cubicBezTo>
                        <a:pt x="42" y="121"/>
                        <a:pt x="47" y="121"/>
                        <a:pt x="48" y="119"/>
                      </a:cubicBezTo>
                      <a:cubicBezTo>
                        <a:pt x="48" y="119"/>
                        <a:pt x="43" y="115"/>
                        <a:pt x="48" y="116"/>
                      </a:cubicBezTo>
                      <a:cubicBezTo>
                        <a:pt x="49" y="117"/>
                        <a:pt x="49" y="118"/>
                        <a:pt x="50" y="118"/>
                      </a:cubicBezTo>
                      <a:cubicBezTo>
                        <a:pt x="52" y="118"/>
                        <a:pt x="52" y="115"/>
                        <a:pt x="51" y="114"/>
                      </a:cubicBezTo>
                      <a:cubicBezTo>
                        <a:pt x="51" y="113"/>
                        <a:pt x="49" y="115"/>
                        <a:pt x="49" y="115"/>
                      </a:cubicBezTo>
                      <a:cubicBezTo>
                        <a:pt x="47" y="115"/>
                        <a:pt x="45" y="114"/>
                        <a:pt x="45" y="113"/>
                      </a:cubicBezTo>
                      <a:cubicBezTo>
                        <a:pt x="45" y="112"/>
                        <a:pt x="43" y="105"/>
                        <a:pt x="45" y="105"/>
                      </a:cubicBezTo>
                      <a:cubicBezTo>
                        <a:pt x="48" y="106"/>
                        <a:pt x="50" y="108"/>
                        <a:pt x="54" y="108"/>
                      </a:cubicBezTo>
                      <a:cubicBezTo>
                        <a:pt x="55" y="108"/>
                        <a:pt x="56" y="107"/>
                        <a:pt x="57" y="107"/>
                      </a:cubicBezTo>
                      <a:cubicBezTo>
                        <a:pt x="59" y="105"/>
                        <a:pt x="57" y="104"/>
                        <a:pt x="58" y="102"/>
                      </a:cubicBezTo>
                      <a:cubicBezTo>
                        <a:pt x="58" y="101"/>
                        <a:pt x="59" y="100"/>
                        <a:pt x="59" y="100"/>
                      </a:cubicBezTo>
                      <a:cubicBezTo>
                        <a:pt x="60" y="98"/>
                        <a:pt x="59" y="98"/>
                        <a:pt x="59" y="97"/>
                      </a:cubicBezTo>
                      <a:cubicBezTo>
                        <a:pt x="58" y="96"/>
                        <a:pt x="58" y="94"/>
                        <a:pt x="59" y="94"/>
                      </a:cubicBezTo>
                      <a:cubicBezTo>
                        <a:pt x="61" y="94"/>
                        <a:pt x="60" y="96"/>
                        <a:pt x="60" y="96"/>
                      </a:cubicBezTo>
                      <a:cubicBezTo>
                        <a:pt x="59" y="95"/>
                        <a:pt x="65" y="95"/>
                        <a:pt x="65" y="95"/>
                      </a:cubicBezTo>
                      <a:cubicBezTo>
                        <a:pt x="69" y="95"/>
                        <a:pt x="72" y="93"/>
                        <a:pt x="76" y="93"/>
                      </a:cubicBezTo>
                      <a:cubicBezTo>
                        <a:pt x="77" y="92"/>
                        <a:pt x="80" y="91"/>
                        <a:pt x="82" y="90"/>
                      </a:cubicBezTo>
                      <a:cubicBezTo>
                        <a:pt x="83" y="89"/>
                        <a:pt x="83" y="88"/>
                        <a:pt x="84" y="87"/>
                      </a:cubicBezTo>
                      <a:cubicBezTo>
                        <a:pt x="85" y="86"/>
                        <a:pt x="86" y="85"/>
                        <a:pt x="87" y="83"/>
                      </a:cubicBezTo>
                      <a:cubicBezTo>
                        <a:pt x="87" y="80"/>
                        <a:pt x="85" y="80"/>
                        <a:pt x="83" y="78"/>
                      </a:cubicBezTo>
                      <a:cubicBezTo>
                        <a:pt x="82" y="76"/>
                        <a:pt x="85" y="75"/>
                        <a:pt x="83" y="73"/>
                      </a:cubicBezTo>
                      <a:cubicBezTo>
                        <a:pt x="82" y="72"/>
                        <a:pt x="78" y="71"/>
                        <a:pt x="78" y="69"/>
                      </a:cubicBezTo>
                      <a:cubicBezTo>
                        <a:pt x="78" y="69"/>
                        <a:pt x="78" y="68"/>
                        <a:pt x="79" y="68"/>
                      </a:cubicBezTo>
                      <a:cubicBezTo>
                        <a:pt x="79" y="67"/>
                        <a:pt x="78" y="67"/>
                        <a:pt x="78" y="66"/>
                      </a:cubicBezTo>
                      <a:cubicBezTo>
                        <a:pt x="78" y="65"/>
                        <a:pt x="77" y="63"/>
                        <a:pt x="78" y="62"/>
                      </a:cubicBezTo>
                      <a:cubicBezTo>
                        <a:pt x="79" y="61"/>
                        <a:pt x="77" y="63"/>
                        <a:pt x="78" y="6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7" name="Freeform 631">
                  <a:extLst>
                    <a:ext uri="{FF2B5EF4-FFF2-40B4-BE49-F238E27FC236}">
                      <a16:creationId xmlns:a16="http://schemas.microsoft.com/office/drawing/2014/main" id="{EEFA7BA1-51D3-BC4A-9357-381722A1A8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091" y="7403805"/>
                  <a:ext cx="223040" cy="261837"/>
                </a:xfrm>
                <a:custGeom>
                  <a:avLst/>
                  <a:gdLst>
                    <a:gd name="T0" fmla="*/ 15 w 22"/>
                    <a:gd name="T1" fmla="*/ 23 h 24"/>
                    <a:gd name="T2" fmla="*/ 19 w 22"/>
                    <a:gd name="T3" fmla="*/ 24 h 24"/>
                    <a:gd name="T4" fmla="*/ 19 w 22"/>
                    <a:gd name="T5" fmla="*/ 17 h 24"/>
                    <a:gd name="T6" fmla="*/ 20 w 22"/>
                    <a:gd name="T7" fmla="*/ 10 h 24"/>
                    <a:gd name="T8" fmla="*/ 21 w 22"/>
                    <a:gd name="T9" fmla="*/ 7 h 24"/>
                    <a:gd name="T10" fmla="*/ 22 w 22"/>
                    <a:gd name="T11" fmla="*/ 3 h 24"/>
                    <a:gd name="T12" fmla="*/ 17 w 22"/>
                    <a:gd name="T13" fmla="*/ 4 h 24"/>
                    <a:gd name="T14" fmla="*/ 12 w 22"/>
                    <a:gd name="T15" fmla="*/ 5 h 24"/>
                    <a:gd name="T16" fmla="*/ 9 w 22"/>
                    <a:gd name="T17" fmla="*/ 8 h 24"/>
                    <a:gd name="T18" fmla="*/ 4 w 22"/>
                    <a:gd name="T19" fmla="*/ 9 h 24"/>
                    <a:gd name="T20" fmla="*/ 3 w 22"/>
                    <a:gd name="T21" fmla="*/ 12 h 24"/>
                    <a:gd name="T22" fmla="*/ 0 w 22"/>
                    <a:gd name="T23" fmla="*/ 13 h 24"/>
                    <a:gd name="T24" fmla="*/ 6 w 22"/>
                    <a:gd name="T25" fmla="*/ 19 h 24"/>
                    <a:gd name="T26" fmla="*/ 11 w 22"/>
                    <a:gd name="T27" fmla="*/ 22 h 24"/>
                    <a:gd name="T28" fmla="*/ 15 w 22"/>
                    <a:gd name="T29" fmla="*/ 23 h 24"/>
                    <a:gd name="T30" fmla="*/ 15 w 22"/>
                    <a:gd name="T31" fmla="*/ 2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2" h="24">
                      <a:moveTo>
                        <a:pt x="15" y="23"/>
                      </a:moveTo>
                      <a:cubicBezTo>
                        <a:pt x="16" y="24"/>
                        <a:pt x="17" y="24"/>
                        <a:pt x="19" y="24"/>
                      </a:cubicBezTo>
                      <a:cubicBezTo>
                        <a:pt x="17" y="21"/>
                        <a:pt x="19" y="20"/>
                        <a:pt x="19" y="17"/>
                      </a:cubicBezTo>
                      <a:cubicBezTo>
                        <a:pt x="19" y="15"/>
                        <a:pt x="20" y="12"/>
                        <a:pt x="20" y="10"/>
                      </a:cubicBezTo>
                      <a:cubicBezTo>
                        <a:pt x="20" y="9"/>
                        <a:pt x="21" y="8"/>
                        <a:pt x="21" y="7"/>
                      </a:cubicBezTo>
                      <a:cubicBezTo>
                        <a:pt x="22" y="6"/>
                        <a:pt x="21" y="5"/>
                        <a:pt x="22" y="3"/>
                      </a:cubicBezTo>
                      <a:cubicBezTo>
                        <a:pt x="22" y="0"/>
                        <a:pt x="18" y="4"/>
                        <a:pt x="17" y="4"/>
                      </a:cubicBezTo>
                      <a:cubicBezTo>
                        <a:pt x="15" y="4"/>
                        <a:pt x="14" y="3"/>
                        <a:pt x="12" y="5"/>
                      </a:cubicBezTo>
                      <a:cubicBezTo>
                        <a:pt x="12" y="5"/>
                        <a:pt x="10" y="9"/>
                        <a:pt x="9" y="8"/>
                      </a:cubicBezTo>
                      <a:cubicBezTo>
                        <a:pt x="7" y="8"/>
                        <a:pt x="6" y="8"/>
                        <a:pt x="4" y="9"/>
                      </a:cubicBezTo>
                      <a:cubicBezTo>
                        <a:pt x="4" y="10"/>
                        <a:pt x="4" y="12"/>
                        <a:pt x="3" y="12"/>
                      </a:cubicBezTo>
                      <a:cubicBezTo>
                        <a:pt x="3" y="13"/>
                        <a:pt x="1" y="13"/>
                        <a:pt x="0" y="13"/>
                      </a:cubicBezTo>
                      <a:cubicBezTo>
                        <a:pt x="2" y="15"/>
                        <a:pt x="4" y="18"/>
                        <a:pt x="6" y="19"/>
                      </a:cubicBezTo>
                      <a:cubicBezTo>
                        <a:pt x="7" y="21"/>
                        <a:pt x="9" y="22"/>
                        <a:pt x="11" y="22"/>
                      </a:cubicBezTo>
                      <a:cubicBezTo>
                        <a:pt x="12" y="22"/>
                        <a:pt x="14" y="22"/>
                        <a:pt x="15" y="23"/>
                      </a:cubicBezTo>
                      <a:cubicBezTo>
                        <a:pt x="16" y="23"/>
                        <a:pt x="15" y="22"/>
                        <a:pt x="15" y="2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8" name="Freeform 632">
                  <a:extLst>
                    <a:ext uri="{FF2B5EF4-FFF2-40B4-BE49-F238E27FC236}">
                      <a16:creationId xmlns:a16="http://schemas.microsoft.com/office/drawing/2014/main" id="{62BFA4C7-54E7-4C49-B8A7-71CC8D5074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69793" y="7643512"/>
                  <a:ext cx="174248" cy="162265"/>
                </a:xfrm>
                <a:custGeom>
                  <a:avLst/>
                  <a:gdLst>
                    <a:gd name="T0" fmla="*/ 16 w 17"/>
                    <a:gd name="T1" fmla="*/ 10 h 15"/>
                    <a:gd name="T2" fmla="*/ 17 w 17"/>
                    <a:gd name="T3" fmla="*/ 8 h 15"/>
                    <a:gd name="T4" fmla="*/ 15 w 17"/>
                    <a:gd name="T5" fmla="*/ 6 h 15"/>
                    <a:gd name="T6" fmla="*/ 12 w 17"/>
                    <a:gd name="T7" fmla="*/ 2 h 15"/>
                    <a:gd name="T8" fmla="*/ 8 w 17"/>
                    <a:gd name="T9" fmla="*/ 1 h 15"/>
                    <a:gd name="T10" fmla="*/ 3 w 17"/>
                    <a:gd name="T11" fmla="*/ 0 h 15"/>
                    <a:gd name="T12" fmla="*/ 3 w 17"/>
                    <a:gd name="T13" fmla="*/ 6 h 15"/>
                    <a:gd name="T14" fmla="*/ 6 w 17"/>
                    <a:gd name="T15" fmla="*/ 7 h 15"/>
                    <a:gd name="T16" fmla="*/ 4 w 17"/>
                    <a:gd name="T17" fmla="*/ 5 h 15"/>
                    <a:gd name="T18" fmla="*/ 7 w 17"/>
                    <a:gd name="T19" fmla="*/ 7 h 15"/>
                    <a:gd name="T20" fmla="*/ 11 w 17"/>
                    <a:gd name="T21" fmla="*/ 10 h 15"/>
                    <a:gd name="T22" fmla="*/ 14 w 17"/>
                    <a:gd name="T23" fmla="*/ 14 h 15"/>
                    <a:gd name="T24" fmla="*/ 16 w 17"/>
                    <a:gd name="T25" fmla="*/ 10 h 15"/>
                    <a:gd name="T26" fmla="*/ 16 w 17"/>
                    <a:gd name="T27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" h="15">
                      <a:moveTo>
                        <a:pt x="16" y="10"/>
                      </a:moveTo>
                      <a:cubicBezTo>
                        <a:pt x="16" y="9"/>
                        <a:pt x="16" y="8"/>
                        <a:pt x="17" y="8"/>
                      </a:cubicBezTo>
                      <a:cubicBezTo>
                        <a:pt x="16" y="7"/>
                        <a:pt x="16" y="6"/>
                        <a:pt x="15" y="6"/>
                      </a:cubicBezTo>
                      <a:cubicBezTo>
                        <a:pt x="14" y="5"/>
                        <a:pt x="13" y="2"/>
                        <a:pt x="12" y="2"/>
                      </a:cubicBezTo>
                      <a:cubicBezTo>
                        <a:pt x="10" y="2"/>
                        <a:pt x="9" y="2"/>
                        <a:pt x="8" y="1"/>
                      </a:cubicBezTo>
                      <a:cubicBezTo>
                        <a:pt x="7" y="0"/>
                        <a:pt x="4" y="0"/>
                        <a:pt x="3" y="0"/>
                      </a:cubicBezTo>
                      <a:cubicBezTo>
                        <a:pt x="4" y="1"/>
                        <a:pt x="0" y="6"/>
                        <a:pt x="3" y="6"/>
                      </a:cubicBezTo>
                      <a:cubicBezTo>
                        <a:pt x="4" y="6"/>
                        <a:pt x="4" y="8"/>
                        <a:pt x="6" y="7"/>
                      </a:cubicBezTo>
                      <a:cubicBezTo>
                        <a:pt x="7" y="6"/>
                        <a:pt x="4" y="5"/>
                        <a:pt x="4" y="5"/>
                      </a:cubicBezTo>
                      <a:cubicBezTo>
                        <a:pt x="5" y="5"/>
                        <a:pt x="7" y="6"/>
                        <a:pt x="7" y="7"/>
                      </a:cubicBezTo>
                      <a:cubicBezTo>
                        <a:pt x="8" y="9"/>
                        <a:pt x="10" y="8"/>
                        <a:pt x="11" y="10"/>
                      </a:cubicBezTo>
                      <a:cubicBezTo>
                        <a:pt x="12" y="11"/>
                        <a:pt x="12" y="13"/>
                        <a:pt x="14" y="14"/>
                      </a:cubicBezTo>
                      <a:cubicBezTo>
                        <a:pt x="17" y="15"/>
                        <a:pt x="17" y="12"/>
                        <a:pt x="16" y="10"/>
                      </a:cubicBezTo>
                      <a:cubicBezTo>
                        <a:pt x="16" y="9"/>
                        <a:pt x="16" y="11"/>
                        <a:pt x="1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89" name="Freeform 633">
                  <a:extLst>
                    <a:ext uri="{FF2B5EF4-FFF2-40B4-BE49-F238E27FC236}">
                      <a16:creationId xmlns:a16="http://schemas.microsoft.com/office/drawing/2014/main" id="{95FAB090-7571-D146-A646-16A35B5C86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4632" y="7459121"/>
                  <a:ext cx="115005" cy="95888"/>
                </a:xfrm>
                <a:custGeom>
                  <a:avLst/>
                  <a:gdLst>
                    <a:gd name="T0" fmla="*/ 4 w 11"/>
                    <a:gd name="T1" fmla="*/ 1 h 9"/>
                    <a:gd name="T2" fmla="*/ 4 w 11"/>
                    <a:gd name="T3" fmla="*/ 0 h 9"/>
                    <a:gd name="T4" fmla="*/ 0 w 11"/>
                    <a:gd name="T5" fmla="*/ 4 h 9"/>
                    <a:gd name="T6" fmla="*/ 11 w 11"/>
                    <a:gd name="T7" fmla="*/ 5 h 9"/>
                    <a:gd name="T8" fmla="*/ 4 w 11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1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1" y="3"/>
                        <a:pt x="0" y="4"/>
                      </a:cubicBezTo>
                      <a:cubicBezTo>
                        <a:pt x="2" y="5"/>
                        <a:pt x="11" y="9"/>
                        <a:pt x="11" y="5"/>
                      </a:cubicBezTo>
                      <a:cubicBezTo>
                        <a:pt x="11" y="2"/>
                        <a:pt x="6" y="3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0" name="Freeform 634">
                  <a:extLst>
                    <a:ext uri="{FF2B5EF4-FFF2-40B4-BE49-F238E27FC236}">
                      <a16:creationId xmlns:a16="http://schemas.microsoft.com/office/drawing/2014/main" id="{C55DE353-1ADE-FB4C-BA62-C5B9B60DEA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52658" y="7263669"/>
                  <a:ext cx="205617" cy="250772"/>
                </a:xfrm>
                <a:custGeom>
                  <a:avLst/>
                  <a:gdLst>
                    <a:gd name="T0" fmla="*/ 16 w 20"/>
                    <a:gd name="T1" fmla="*/ 16 h 23"/>
                    <a:gd name="T2" fmla="*/ 20 w 20"/>
                    <a:gd name="T3" fmla="*/ 12 h 23"/>
                    <a:gd name="T4" fmla="*/ 16 w 20"/>
                    <a:gd name="T5" fmla="*/ 8 h 23"/>
                    <a:gd name="T6" fmla="*/ 16 w 20"/>
                    <a:gd name="T7" fmla="*/ 1 h 23"/>
                    <a:gd name="T8" fmla="*/ 8 w 20"/>
                    <a:gd name="T9" fmla="*/ 1 h 23"/>
                    <a:gd name="T10" fmla="*/ 7 w 20"/>
                    <a:gd name="T11" fmla="*/ 6 h 23"/>
                    <a:gd name="T12" fmla="*/ 8 w 20"/>
                    <a:gd name="T13" fmla="*/ 10 h 23"/>
                    <a:gd name="T14" fmla="*/ 4 w 20"/>
                    <a:gd name="T15" fmla="*/ 10 h 23"/>
                    <a:gd name="T16" fmla="*/ 2 w 20"/>
                    <a:gd name="T17" fmla="*/ 15 h 23"/>
                    <a:gd name="T18" fmla="*/ 12 w 20"/>
                    <a:gd name="T19" fmla="*/ 21 h 23"/>
                    <a:gd name="T20" fmla="*/ 16 w 20"/>
                    <a:gd name="T21" fmla="*/ 16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" h="23">
                      <a:moveTo>
                        <a:pt x="16" y="16"/>
                      </a:moveTo>
                      <a:cubicBezTo>
                        <a:pt x="16" y="14"/>
                        <a:pt x="19" y="13"/>
                        <a:pt x="20" y="12"/>
                      </a:cubicBezTo>
                      <a:cubicBezTo>
                        <a:pt x="17" y="11"/>
                        <a:pt x="16" y="11"/>
                        <a:pt x="16" y="8"/>
                      </a:cubicBezTo>
                      <a:cubicBezTo>
                        <a:pt x="16" y="7"/>
                        <a:pt x="17" y="2"/>
                        <a:pt x="16" y="1"/>
                      </a:cubicBezTo>
                      <a:cubicBezTo>
                        <a:pt x="15" y="0"/>
                        <a:pt x="10" y="1"/>
                        <a:pt x="8" y="1"/>
                      </a:cubicBezTo>
                      <a:cubicBezTo>
                        <a:pt x="6" y="1"/>
                        <a:pt x="6" y="4"/>
                        <a:pt x="7" y="6"/>
                      </a:cubicBezTo>
                      <a:cubicBezTo>
                        <a:pt x="8" y="7"/>
                        <a:pt x="12" y="10"/>
                        <a:pt x="8" y="10"/>
                      </a:cubicBezTo>
                      <a:cubicBezTo>
                        <a:pt x="7" y="10"/>
                        <a:pt x="5" y="10"/>
                        <a:pt x="4" y="10"/>
                      </a:cubicBezTo>
                      <a:cubicBezTo>
                        <a:pt x="2" y="10"/>
                        <a:pt x="2" y="14"/>
                        <a:pt x="2" y="15"/>
                      </a:cubicBezTo>
                      <a:cubicBezTo>
                        <a:pt x="0" y="21"/>
                        <a:pt x="8" y="20"/>
                        <a:pt x="12" y="21"/>
                      </a:cubicBezTo>
                      <a:cubicBezTo>
                        <a:pt x="13" y="23"/>
                        <a:pt x="16" y="17"/>
                        <a:pt x="16" y="1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1" name="Freeform 635">
                  <a:extLst>
                    <a:ext uri="{FF2B5EF4-FFF2-40B4-BE49-F238E27FC236}">
                      <a16:creationId xmlns:a16="http://schemas.microsoft.com/office/drawing/2014/main" id="{CA0335A1-10C0-DC4D-9FE2-E1020FBD1D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8526" y="6408083"/>
                  <a:ext cx="1529904" cy="1039977"/>
                </a:xfrm>
                <a:custGeom>
                  <a:avLst/>
                  <a:gdLst>
                    <a:gd name="T0" fmla="*/ 132 w 150"/>
                    <a:gd name="T1" fmla="*/ 88 h 96"/>
                    <a:gd name="T2" fmla="*/ 130 w 150"/>
                    <a:gd name="T3" fmla="*/ 80 h 96"/>
                    <a:gd name="T4" fmla="*/ 144 w 150"/>
                    <a:gd name="T5" fmla="*/ 78 h 96"/>
                    <a:gd name="T6" fmla="*/ 146 w 150"/>
                    <a:gd name="T7" fmla="*/ 68 h 96"/>
                    <a:gd name="T8" fmla="*/ 146 w 150"/>
                    <a:gd name="T9" fmla="*/ 61 h 96"/>
                    <a:gd name="T10" fmla="*/ 132 w 150"/>
                    <a:gd name="T11" fmla="*/ 64 h 96"/>
                    <a:gd name="T12" fmla="*/ 126 w 150"/>
                    <a:gd name="T13" fmla="*/ 76 h 96"/>
                    <a:gd name="T14" fmla="*/ 110 w 150"/>
                    <a:gd name="T15" fmla="*/ 76 h 96"/>
                    <a:gd name="T16" fmla="*/ 102 w 150"/>
                    <a:gd name="T17" fmla="*/ 69 h 96"/>
                    <a:gd name="T18" fmla="*/ 96 w 150"/>
                    <a:gd name="T19" fmla="*/ 51 h 96"/>
                    <a:gd name="T20" fmla="*/ 98 w 150"/>
                    <a:gd name="T21" fmla="*/ 38 h 96"/>
                    <a:gd name="T22" fmla="*/ 90 w 150"/>
                    <a:gd name="T23" fmla="*/ 35 h 96"/>
                    <a:gd name="T24" fmla="*/ 82 w 150"/>
                    <a:gd name="T25" fmla="*/ 24 h 96"/>
                    <a:gd name="T26" fmla="*/ 75 w 150"/>
                    <a:gd name="T27" fmla="*/ 17 h 96"/>
                    <a:gd name="T28" fmla="*/ 68 w 150"/>
                    <a:gd name="T29" fmla="*/ 20 h 96"/>
                    <a:gd name="T30" fmla="*/ 59 w 150"/>
                    <a:gd name="T31" fmla="*/ 10 h 96"/>
                    <a:gd name="T32" fmla="*/ 45 w 150"/>
                    <a:gd name="T33" fmla="*/ 6 h 96"/>
                    <a:gd name="T34" fmla="*/ 29 w 150"/>
                    <a:gd name="T35" fmla="*/ 8 h 96"/>
                    <a:gd name="T36" fmla="*/ 13 w 150"/>
                    <a:gd name="T37" fmla="*/ 1 h 96"/>
                    <a:gd name="T38" fmla="*/ 7 w 150"/>
                    <a:gd name="T39" fmla="*/ 16 h 96"/>
                    <a:gd name="T40" fmla="*/ 15 w 150"/>
                    <a:gd name="T41" fmla="*/ 28 h 96"/>
                    <a:gd name="T42" fmla="*/ 15 w 150"/>
                    <a:gd name="T43" fmla="*/ 32 h 96"/>
                    <a:gd name="T44" fmla="*/ 25 w 150"/>
                    <a:gd name="T45" fmla="*/ 38 h 96"/>
                    <a:gd name="T46" fmla="*/ 26 w 150"/>
                    <a:gd name="T47" fmla="*/ 44 h 96"/>
                    <a:gd name="T48" fmla="*/ 36 w 150"/>
                    <a:gd name="T49" fmla="*/ 53 h 96"/>
                    <a:gd name="T50" fmla="*/ 36 w 150"/>
                    <a:gd name="T51" fmla="*/ 47 h 96"/>
                    <a:gd name="T52" fmla="*/ 32 w 150"/>
                    <a:gd name="T53" fmla="*/ 42 h 96"/>
                    <a:gd name="T54" fmla="*/ 26 w 150"/>
                    <a:gd name="T55" fmla="*/ 32 h 96"/>
                    <a:gd name="T56" fmla="*/ 20 w 150"/>
                    <a:gd name="T57" fmla="*/ 23 h 96"/>
                    <a:gd name="T58" fmla="*/ 13 w 150"/>
                    <a:gd name="T59" fmla="*/ 16 h 96"/>
                    <a:gd name="T60" fmla="*/ 11 w 150"/>
                    <a:gd name="T61" fmla="*/ 5 h 96"/>
                    <a:gd name="T62" fmla="*/ 15 w 150"/>
                    <a:gd name="T63" fmla="*/ 7 h 96"/>
                    <a:gd name="T64" fmla="*/ 20 w 150"/>
                    <a:gd name="T65" fmla="*/ 9 h 96"/>
                    <a:gd name="T66" fmla="*/ 23 w 150"/>
                    <a:gd name="T67" fmla="*/ 19 h 96"/>
                    <a:gd name="T68" fmla="*/ 23 w 150"/>
                    <a:gd name="T69" fmla="*/ 20 h 96"/>
                    <a:gd name="T70" fmla="*/ 32 w 150"/>
                    <a:gd name="T71" fmla="*/ 27 h 96"/>
                    <a:gd name="T72" fmla="*/ 36 w 150"/>
                    <a:gd name="T73" fmla="*/ 33 h 96"/>
                    <a:gd name="T74" fmla="*/ 38 w 150"/>
                    <a:gd name="T75" fmla="*/ 38 h 96"/>
                    <a:gd name="T76" fmla="*/ 46 w 150"/>
                    <a:gd name="T77" fmla="*/ 45 h 96"/>
                    <a:gd name="T78" fmla="*/ 54 w 150"/>
                    <a:gd name="T79" fmla="*/ 53 h 96"/>
                    <a:gd name="T80" fmla="*/ 56 w 150"/>
                    <a:gd name="T81" fmla="*/ 59 h 96"/>
                    <a:gd name="T82" fmla="*/ 58 w 150"/>
                    <a:gd name="T83" fmla="*/ 65 h 96"/>
                    <a:gd name="T84" fmla="*/ 60 w 150"/>
                    <a:gd name="T85" fmla="*/ 72 h 96"/>
                    <a:gd name="T86" fmla="*/ 68 w 150"/>
                    <a:gd name="T87" fmla="*/ 77 h 96"/>
                    <a:gd name="T88" fmla="*/ 89 w 150"/>
                    <a:gd name="T89" fmla="*/ 86 h 96"/>
                    <a:gd name="T90" fmla="*/ 113 w 150"/>
                    <a:gd name="T91" fmla="*/ 88 h 96"/>
                    <a:gd name="T92" fmla="*/ 126 w 150"/>
                    <a:gd name="T93" fmla="*/ 8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50" h="96">
                      <a:moveTo>
                        <a:pt x="126" y="89"/>
                      </a:moveTo>
                      <a:cubicBezTo>
                        <a:pt x="127" y="89"/>
                        <a:pt x="134" y="90"/>
                        <a:pt x="132" y="88"/>
                      </a:cubicBezTo>
                      <a:cubicBezTo>
                        <a:pt x="131" y="86"/>
                        <a:pt x="129" y="85"/>
                        <a:pt x="128" y="83"/>
                      </a:cubicBezTo>
                      <a:cubicBezTo>
                        <a:pt x="128" y="83"/>
                        <a:pt x="129" y="80"/>
                        <a:pt x="130" y="80"/>
                      </a:cubicBezTo>
                      <a:cubicBezTo>
                        <a:pt x="131" y="79"/>
                        <a:pt x="136" y="80"/>
                        <a:pt x="138" y="80"/>
                      </a:cubicBezTo>
                      <a:cubicBezTo>
                        <a:pt x="141" y="80"/>
                        <a:pt x="140" y="75"/>
                        <a:pt x="144" y="78"/>
                      </a:cubicBezTo>
                      <a:cubicBezTo>
                        <a:pt x="145" y="76"/>
                        <a:pt x="146" y="75"/>
                        <a:pt x="146" y="73"/>
                      </a:cubicBezTo>
                      <a:cubicBezTo>
                        <a:pt x="146" y="71"/>
                        <a:pt x="145" y="69"/>
                        <a:pt x="146" y="68"/>
                      </a:cubicBezTo>
                      <a:cubicBezTo>
                        <a:pt x="147" y="66"/>
                        <a:pt x="150" y="64"/>
                        <a:pt x="150" y="63"/>
                      </a:cubicBezTo>
                      <a:cubicBezTo>
                        <a:pt x="149" y="61"/>
                        <a:pt x="148" y="61"/>
                        <a:pt x="146" y="61"/>
                      </a:cubicBezTo>
                      <a:cubicBezTo>
                        <a:pt x="143" y="61"/>
                        <a:pt x="139" y="61"/>
                        <a:pt x="136" y="62"/>
                      </a:cubicBezTo>
                      <a:cubicBezTo>
                        <a:pt x="134" y="62"/>
                        <a:pt x="133" y="63"/>
                        <a:pt x="132" y="64"/>
                      </a:cubicBezTo>
                      <a:cubicBezTo>
                        <a:pt x="131" y="66"/>
                        <a:pt x="132" y="68"/>
                        <a:pt x="131" y="70"/>
                      </a:cubicBezTo>
                      <a:cubicBezTo>
                        <a:pt x="131" y="71"/>
                        <a:pt x="126" y="76"/>
                        <a:pt x="126" y="76"/>
                      </a:cubicBezTo>
                      <a:cubicBezTo>
                        <a:pt x="122" y="75"/>
                        <a:pt x="118" y="76"/>
                        <a:pt x="114" y="78"/>
                      </a:cubicBezTo>
                      <a:cubicBezTo>
                        <a:pt x="112" y="78"/>
                        <a:pt x="111" y="77"/>
                        <a:pt x="110" y="76"/>
                      </a:cubicBezTo>
                      <a:cubicBezTo>
                        <a:pt x="109" y="75"/>
                        <a:pt x="107" y="75"/>
                        <a:pt x="105" y="74"/>
                      </a:cubicBezTo>
                      <a:cubicBezTo>
                        <a:pt x="103" y="74"/>
                        <a:pt x="103" y="71"/>
                        <a:pt x="102" y="69"/>
                      </a:cubicBezTo>
                      <a:cubicBezTo>
                        <a:pt x="101" y="67"/>
                        <a:pt x="99" y="66"/>
                        <a:pt x="98" y="64"/>
                      </a:cubicBezTo>
                      <a:cubicBezTo>
                        <a:pt x="97" y="60"/>
                        <a:pt x="95" y="55"/>
                        <a:pt x="96" y="51"/>
                      </a:cubicBezTo>
                      <a:cubicBezTo>
                        <a:pt x="96" y="48"/>
                        <a:pt x="95" y="44"/>
                        <a:pt x="97" y="41"/>
                      </a:cubicBezTo>
                      <a:cubicBezTo>
                        <a:pt x="98" y="40"/>
                        <a:pt x="98" y="39"/>
                        <a:pt x="98" y="38"/>
                      </a:cubicBezTo>
                      <a:cubicBezTo>
                        <a:pt x="99" y="36"/>
                        <a:pt x="97" y="37"/>
                        <a:pt x="96" y="36"/>
                      </a:cubicBezTo>
                      <a:cubicBezTo>
                        <a:pt x="94" y="36"/>
                        <a:pt x="92" y="35"/>
                        <a:pt x="90" y="35"/>
                      </a:cubicBezTo>
                      <a:cubicBezTo>
                        <a:pt x="89" y="34"/>
                        <a:pt x="87" y="32"/>
                        <a:pt x="87" y="30"/>
                      </a:cubicBezTo>
                      <a:cubicBezTo>
                        <a:pt x="87" y="27"/>
                        <a:pt x="84" y="26"/>
                        <a:pt x="82" y="24"/>
                      </a:cubicBezTo>
                      <a:cubicBezTo>
                        <a:pt x="81" y="22"/>
                        <a:pt x="81" y="20"/>
                        <a:pt x="80" y="18"/>
                      </a:cubicBezTo>
                      <a:cubicBezTo>
                        <a:pt x="79" y="17"/>
                        <a:pt x="77" y="17"/>
                        <a:pt x="75" y="17"/>
                      </a:cubicBezTo>
                      <a:cubicBezTo>
                        <a:pt x="74" y="16"/>
                        <a:pt x="72" y="16"/>
                        <a:pt x="71" y="17"/>
                      </a:cubicBezTo>
                      <a:cubicBezTo>
                        <a:pt x="71" y="18"/>
                        <a:pt x="70" y="20"/>
                        <a:pt x="68" y="20"/>
                      </a:cubicBezTo>
                      <a:cubicBezTo>
                        <a:pt x="66" y="20"/>
                        <a:pt x="63" y="18"/>
                        <a:pt x="62" y="16"/>
                      </a:cubicBezTo>
                      <a:cubicBezTo>
                        <a:pt x="61" y="13"/>
                        <a:pt x="61" y="12"/>
                        <a:pt x="59" y="10"/>
                      </a:cubicBezTo>
                      <a:cubicBezTo>
                        <a:pt x="57" y="9"/>
                        <a:pt x="54" y="6"/>
                        <a:pt x="52" y="6"/>
                      </a:cubicBezTo>
                      <a:cubicBezTo>
                        <a:pt x="51" y="5"/>
                        <a:pt x="45" y="5"/>
                        <a:pt x="45" y="6"/>
                      </a:cubicBezTo>
                      <a:cubicBezTo>
                        <a:pt x="43" y="9"/>
                        <a:pt x="42" y="8"/>
                        <a:pt x="39" y="8"/>
                      </a:cubicBezTo>
                      <a:cubicBezTo>
                        <a:pt x="35" y="8"/>
                        <a:pt x="32" y="8"/>
                        <a:pt x="29" y="8"/>
                      </a:cubicBezTo>
                      <a:cubicBezTo>
                        <a:pt x="28" y="8"/>
                        <a:pt x="25" y="6"/>
                        <a:pt x="23" y="5"/>
                      </a:cubicBezTo>
                      <a:cubicBezTo>
                        <a:pt x="20" y="4"/>
                        <a:pt x="17" y="3"/>
                        <a:pt x="13" y="1"/>
                      </a:cubicBezTo>
                      <a:cubicBezTo>
                        <a:pt x="9" y="0"/>
                        <a:pt x="4" y="1"/>
                        <a:pt x="0" y="2"/>
                      </a:cubicBezTo>
                      <a:cubicBezTo>
                        <a:pt x="1" y="7"/>
                        <a:pt x="5" y="11"/>
                        <a:pt x="7" y="16"/>
                      </a:cubicBezTo>
                      <a:cubicBezTo>
                        <a:pt x="8" y="18"/>
                        <a:pt x="11" y="20"/>
                        <a:pt x="13" y="21"/>
                      </a:cubicBezTo>
                      <a:cubicBezTo>
                        <a:pt x="14" y="23"/>
                        <a:pt x="16" y="26"/>
                        <a:pt x="15" y="28"/>
                      </a:cubicBezTo>
                      <a:cubicBezTo>
                        <a:pt x="15" y="28"/>
                        <a:pt x="8" y="26"/>
                        <a:pt x="12" y="29"/>
                      </a:cubicBezTo>
                      <a:cubicBezTo>
                        <a:pt x="13" y="30"/>
                        <a:pt x="14" y="31"/>
                        <a:pt x="15" y="32"/>
                      </a:cubicBezTo>
                      <a:cubicBezTo>
                        <a:pt x="17" y="32"/>
                        <a:pt x="18" y="32"/>
                        <a:pt x="19" y="33"/>
                      </a:cubicBezTo>
                      <a:cubicBezTo>
                        <a:pt x="21" y="34"/>
                        <a:pt x="23" y="36"/>
                        <a:pt x="25" y="38"/>
                      </a:cubicBezTo>
                      <a:cubicBezTo>
                        <a:pt x="26" y="39"/>
                        <a:pt x="25" y="41"/>
                        <a:pt x="24" y="42"/>
                      </a:cubicBezTo>
                      <a:cubicBezTo>
                        <a:pt x="23" y="43"/>
                        <a:pt x="25" y="44"/>
                        <a:pt x="26" y="44"/>
                      </a:cubicBezTo>
                      <a:cubicBezTo>
                        <a:pt x="29" y="46"/>
                        <a:pt x="31" y="48"/>
                        <a:pt x="33" y="50"/>
                      </a:cubicBezTo>
                      <a:cubicBezTo>
                        <a:pt x="34" y="51"/>
                        <a:pt x="35" y="53"/>
                        <a:pt x="36" y="53"/>
                      </a:cubicBezTo>
                      <a:cubicBezTo>
                        <a:pt x="37" y="53"/>
                        <a:pt x="38" y="51"/>
                        <a:pt x="37" y="50"/>
                      </a:cubicBezTo>
                      <a:cubicBezTo>
                        <a:pt x="37" y="49"/>
                        <a:pt x="36" y="48"/>
                        <a:pt x="36" y="47"/>
                      </a:cubicBezTo>
                      <a:cubicBezTo>
                        <a:pt x="35" y="46"/>
                        <a:pt x="33" y="47"/>
                        <a:pt x="32" y="46"/>
                      </a:cubicBezTo>
                      <a:cubicBezTo>
                        <a:pt x="30" y="44"/>
                        <a:pt x="32" y="44"/>
                        <a:pt x="32" y="42"/>
                      </a:cubicBezTo>
                      <a:cubicBezTo>
                        <a:pt x="32" y="42"/>
                        <a:pt x="30" y="40"/>
                        <a:pt x="30" y="39"/>
                      </a:cubicBezTo>
                      <a:cubicBezTo>
                        <a:pt x="28" y="37"/>
                        <a:pt x="28" y="34"/>
                        <a:pt x="26" y="32"/>
                      </a:cubicBezTo>
                      <a:cubicBezTo>
                        <a:pt x="24" y="31"/>
                        <a:pt x="22" y="29"/>
                        <a:pt x="21" y="27"/>
                      </a:cubicBezTo>
                      <a:cubicBezTo>
                        <a:pt x="21" y="26"/>
                        <a:pt x="21" y="24"/>
                        <a:pt x="20" y="23"/>
                      </a:cubicBezTo>
                      <a:cubicBezTo>
                        <a:pt x="19" y="22"/>
                        <a:pt x="18" y="21"/>
                        <a:pt x="17" y="20"/>
                      </a:cubicBezTo>
                      <a:cubicBezTo>
                        <a:pt x="16" y="18"/>
                        <a:pt x="15" y="17"/>
                        <a:pt x="13" y="16"/>
                      </a:cubicBezTo>
                      <a:cubicBezTo>
                        <a:pt x="12" y="15"/>
                        <a:pt x="12" y="13"/>
                        <a:pt x="12" y="12"/>
                      </a:cubicBezTo>
                      <a:cubicBezTo>
                        <a:pt x="12" y="11"/>
                        <a:pt x="10" y="6"/>
                        <a:pt x="11" y="5"/>
                      </a:cubicBezTo>
                      <a:cubicBezTo>
                        <a:pt x="12" y="4"/>
                        <a:pt x="13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7" y="6"/>
                        <a:pt x="17" y="7"/>
                        <a:pt x="18" y="8"/>
                      </a:cubicBezTo>
                      <a:cubicBezTo>
                        <a:pt x="19" y="8"/>
                        <a:pt x="20" y="8"/>
                        <a:pt x="20" y="9"/>
                      </a:cubicBezTo>
                      <a:cubicBezTo>
                        <a:pt x="20" y="11"/>
                        <a:pt x="21" y="13"/>
                        <a:pt x="22" y="15"/>
                      </a:cubicBezTo>
                      <a:cubicBezTo>
                        <a:pt x="22" y="16"/>
                        <a:pt x="23" y="18"/>
                        <a:pt x="23" y="19"/>
                      </a:cubicBez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3" y="22"/>
                        <a:pt x="23" y="20"/>
                        <a:pt x="23" y="20"/>
                      </a:cubicBezTo>
                      <a:cubicBezTo>
                        <a:pt x="24" y="19"/>
                        <a:pt x="25" y="22"/>
                        <a:pt x="26" y="22"/>
                      </a:cubicBezTo>
                      <a:cubicBezTo>
                        <a:pt x="27" y="23"/>
                        <a:pt x="32" y="26"/>
                        <a:pt x="32" y="27"/>
                      </a:cubicBezTo>
                      <a:cubicBezTo>
                        <a:pt x="32" y="29"/>
                        <a:pt x="33" y="30"/>
                        <a:pt x="34" y="30"/>
                      </a:cubicBezTo>
                      <a:cubicBezTo>
                        <a:pt x="35" y="31"/>
                        <a:pt x="35" y="32"/>
                        <a:pt x="36" y="33"/>
                      </a:cubicBezTo>
                      <a:cubicBezTo>
                        <a:pt x="37" y="34"/>
                        <a:pt x="38" y="33"/>
                        <a:pt x="38" y="34"/>
                      </a:cubicBezTo>
                      <a:cubicBezTo>
                        <a:pt x="39" y="35"/>
                        <a:pt x="37" y="36"/>
                        <a:pt x="38" y="38"/>
                      </a:cubicBezTo>
                      <a:cubicBezTo>
                        <a:pt x="40" y="39"/>
                        <a:pt x="42" y="40"/>
                        <a:pt x="44" y="42"/>
                      </a:cubicBezTo>
                      <a:cubicBezTo>
                        <a:pt x="45" y="43"/>
                        <a:pt x="45" y="44"/>
                        <a:pt x="46" y="45"/>
                      </a:cubicBezTo>
                      <a:cubicBezTo>
                        <a:pt x="47" y="46"/>
                        <a:pt x="48" y="46"/>
                        <a:pt x="49" y="48"/>
                      </a:cubicBezTo>
                      <a:cubicBezTo>
                        <a:pt x="51" y="49"/>
                        <a:pt x="52" y="51"/>
                        <a:pt x="54" y="53"/>
                      </a:cubicBezTo>
                      <a:cubicBezTo>
                        <a:pt x="55" y="54"/>
                        <a:pt x="56" y="55"/>
                        <a:pt x="57" y="56"/>
                      </a:cubicBezTo>
                      <a:cubicBezTo>
                        <a:pt x="58" y="58"/>
                        <a:pt x="56" y="58"/>
                        <a:pt x="56" y="59"/>
                      </a:cubicBezTo>
                      <a:cubicBezTo>
                        <a:pt x="56" y="60"/>
                        <a:pt x="59" y="59"/>
                        <a:pt x="59" y="61"/>
                      </a:cubicBezTo>
                      <a:cubicBezTo>
                        <a:pt x="58" y="63"/>
                        <a:pt x="57" y="63"/>
                        <a:pt x="58" y="65"/>
                      </a:cubicBezTo>
                      <a:cubicBezTo>
                        <a:pt x="58" y="65"/>
                        <a:pt x="56" y="67"/>
                        <a:pt x="57" y="68"/>
                      </a:cubicBezTo>
                      <a:cubicBezTo>
                        <a:pt x="58" y="69"/>
                        <a:pt x="59" y="71"/>
                        <a:pt x="60" y="72"/>
                      </a:cubicBezTo>
                      <a:cubicBezTo>
                        <a:pt x="61" y="73"/>
                        <a:pt x="62" y="73"/>
                        <a:pt x="63" y="73"/>
                      </a:cubicBezTo>
                      <a:cubicBezTo>
                        <a:pt x="66" y="74"/>
                        <a:pt x="66" y="76"/>
                        <a:pt x="68" y="77"/>
                      </a:cubicBezTo>
                      <a:cubicBezTo>
                        <a:pt x="71" y="79"/>
                        <a:pt x="75" y="79"/>
                        <a:pt x="77" y="81"/>
                      </a:cubicBezTo>
                      <a:cubicBezTo>
                        <a:pt x="81" y="83"/>
                        <a:pt x="85" y="85"/>
                        <a:pt x="89" y="86"/>
                      </a:cubicBezTo>
                      <a:cubicBezTo>
                        <a:pt x="92" y="88"/>
                        <a:pt x="97" y="90"/>
                        <a:pt x="101" y="91"/>
                      </a:cubicBezTo>
                      <a:cubicBezTo>
                        <a:pt x="105" y="91"/>
                        <a:pt x="108" y="87"/>
                        <a:pt x="113" y="88"/>
                      </a:cubicBezTo>
                      <a:cubicBezTo>
                        <a:pt x="117" y="89"/>
                        <a:pt x="120" y="93"/>
                        <a:pt x="123" y="96"/>
                      </a:cubicBezTo>
                      <a:cubicBezTo>
                        <a:pt x="123" y="95"/>
                        <a:pt x="124" y="90"/>
                        <a:pt x="126" y="89"/>
                      </a:cubicBezTo>
                      <a:cubicBezTo>
                        <a:pt x="127" y="89"/>
                        <a:pt x="125" y="89"/>
                        <a:pt x="126" y="8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2" name="Freeform 636">
                  <a:extLst>
                    <a:ext uri="{FF2B5EF4-FFF2-40B4-BE49-F238E27FC236}">
                      <a16:creationId xmlns:a16="http://schemas.microsoft.com/office/drawing/2014/main" id="{BA9923C2-AEE0-6A42-929F-086EE93577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5999" y="7374303"/>
                  <a:ext cx="306678" cy="173330"/>
                </a:xfrm>
                <a:custGeom>
                  <a:avLst/>
                  <a:gdLst>
                    <a:gd name="T0" fmla="*/ 12 w 30"/>
                    <a:gd name="T1" fmla="*/ 15 h 16"/>
                    <a:gd name="T2" fmla="*/ 13 w 30"/>
                    <a:gd name="T3" fmla="*/ 13 h 16"/>
                    <a:gd name="T4" fmla="*/ 16 w 30"/>
                    <a:gd name="T5" fmla="*/ 11 h 16"/>
                    <a:gd name="T6" fmla="*/ 20 w 30"/>
                    <a:gd name="T7" fmla="*/ 10 h 16"/>
                    <a:gd name="T8" fmla="*/ 24 w 30"/>
                    <a:gd name="T9" fmla="*/ 7 h 16"/>
                    <a:gd name="T10" fmla="*/ 30 w 30"/>
                    <a:gd name="T11" fmla="*/ 5 h 16"/>
                    <a:gd name="T12" fmla="*/ 20 w 30"/>
                    <a:gd name="T13" fmla="*/ 1 h 16"/>
                    <a:gd name="T14" fmla="*/ 14 w 30"/>
                    <a:gd name="T15" fmla="*/ 2 h 16"/>
                    <a:gd name="T16" fmla="*/ 8 w 30"/>
                    <a:gd name="T17" fmla="*/ 1 h 16"/>
                    <a:gd name="T18" fmla="*/ 2 w 30"/>
                    <a:gd name="T19" fmla="*/ 4 h 16"/>
                    <a:gd name="T20" fmla="*/ 1 w 30"/>
                    <a:gd name="T21" fmla="*/ 9 h 16"/>
                    <a:gd name="T22" fmla="*/ 8 w 30"/>
                    <a:gd name="T23" fmla="*/ 14 h 16"/>
                    <a:gd name="T24" fmla="*/ 10 w 30"/>
                    <a:gd name="T25" fmla="*/ 14 h 16"/>
                    <a:gd name="T26" fmla="*/ 9 w 30"/>
                    <a:gd name="T27" fmla="*/ 16 h 16"/>
                    <a:gd name="T28" fmla="*/ 12 w 30"/>
                    <a:gd name="T2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" h="16">
                      <a:moveTo>
                        <a:pt x="12" y="15"/>
                      </a:moveTo>
                      <a:cubicBezTo>
                        <a:pt x="13" y="15"/>
                        <a:pt x="13" y="14"/>
                        <a:pt x="13" y="13"/>
                      </a:cubicBezTo>
                      <a:cubicBezTo>
                        <a:pt x="13" y="12"/>
                        <a:pt x="15" y="11"/>
                        <a:pt x="16" y="11"/>
                      </a:cubicBezTo>
                      <a:cubicBezTo>
                        <a:pt x="18" y="10"/>
                        <a:pt x="18" y="12"/>
                        <a:pt x="20" y="10"/>
                      </a:cubicBezTo>
                      <a:cubicBezTo>
                        <a:pt x="21" y="9"/>
                        <a:pt x="22" y="6"/>
                        <a:pt x="24" y="7"/>
                      </a:cubicBezTo>
                      <a:cubicBezTo>
                        <a:pt x="27" y="7"/>
                        <a:pt x="27" y="6"/>
                        <a:pt x="30" y="5"/>
                      </a:cubicBezTo>
                      <a:cubicBezTo>
                        <a:pt x="26" y="3"/>
                        <a:pt x="25" y="0"/>
                        <a:pt x="20" y="1"/>
                      </a:cubicBezTo>
                      <a:cubicBezTo>
                        <a:pt x="18" y="1"/>
                        <a:pt x="16" y="2"/>
                        <a:pt x="14" y="2"/>
                      </a:cubicBezTo>
                      <a:cubicBezTo>
                        <a:pt x="12" y="2"/>
                        <a:pt x="10" y="1"/>
                        <a:pt x="8" y="1"/>
                      </a:cubicBezTo>
                      <a:cubicBezTo>
                        <a:pt x="5" y="2"/>
                        <a:pt x="4" y="2"/>
                        <a:pt x="2" y="4"/>
                      </a:cubicBezTo>
                      <a:cubicBezTo>
                        <a:pt x="2" y="5"/>
                        <a:pt x="0" y="7"/>
                        <a:pt x="1" y="9"/>
                      </a:cubicBezTo>
                      <a:cubicBezTo>
                        <a:pt x="4" y="11"/>
                        <a:pt x="8" y="9"/>
                        <a:pt x="8" y="14"/>
                      </a:cubicBezTo>
                      <a:cubicBezTo>
                        <a:pt x="8" y="14"/>
                        <a:pt x="10" y="14"/>
                        <a:pt x="10" y="14"/>
                      </a:cubicBezTo>
                      <a:cubicBezTo>
                        <a:pt x="10" y="14"/>
                        <a:pt x="9" y="16"/>
                        <a:pt x="9" y="16"/>
                      </a:cubicBezTo>
                      <a:cubicBezTo>
                        <a:pt x="10" y="16"/>
                        <a:pt x="12" y="16"/>
                        <a:pt x="12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3" name="Freeform 637">
                  <a:extLst>
                    <a:ext uri="{FF2B5EF4-FFF2-40B4-BE49-F238E27FC236}">
                      <a16:creationId xmlns:a16="http://schemas.microsoft.com/office/drawing/2014/main" id="{E3B44F14-BBAC-F841-90E7-FAB7D04FB1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5999" y="7230476"/>
                  <a:ext cx="73184" cy="162265"/>
                </a:xfrm>
                <a:custGeom>
                  <a:avLst/>
                  <a:gdLst>
                    <a:gd name="T0" fmla="*/ 5 w 7"/>
                    <a:gd name="T1" fmla="*/ 1 h 15"/>
                    <a:gd name="T2" fmla="*/ 2 w 7"/>
                    <a:gd name="T3" fmla="*/ 4 h 15"/>
                    <a:gd name="T4" fmla="*/ 1 w 7"/>
                    <a:gd name="T5" fmla="*/ 6 h 15"/>
                    <a:gd name="T6" fmla="*/ 2 w 7"/>
                    <a:gd name="T7" fmla="*/ 14 h 15"/>
                    <a:gd name="T8" fmla="*/ 6 w 7"/>
                    <a:gd name="T9" fmla="*/ 8 h 15"/>
                    <a:gd name="T10" fmla="*/ 7 w 7"/>
                    <a:gd name="T11" fmla="*/ 2 h 15"/>
                    <a:gd name="T12" fmla="*/ 5 w 7"/>
                    <a:gd name="T13" fmla="*/ 1 h 15"/>
                    <a:gd name="T14" fmla="*/ 5 w 7"/>
                    <a:gd name="T15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15">
                      <a:moveTo>
                        <a:pt x="5" y="1"/>
                      </a:moveTo>
                      <a:cubicBezTo>
                        <a:pt x="4" y="0"/>
                        <a:pt x="2" y="3"/>
                        <a:pt x="2" y="4"/>
                      </a:cubicBezTo>
                      <a:cubicBezTo>
                        <a:pt x="1" y="5"/>
                        <a:pt x="1" y="4"/>
                        <a:pt x="1" y="6"/>
                      </a:cubicBezTo>
                      <a:cubicBezTo>
                        <a:pt x="1" y="7"/>
                        <a:pt x="0" y="15"/>
                        <a:pt x="2" y="14"/>
                      </a:cubicBezTo>
                      <a:cubicBezTo>
                        <a:pt x="2" y="13"/>
                        <a:pt x="5" y="10"/>
                        <a:pt x="6" y="8"/>
                      </a:cubicBezTo>
                      <a:cubicBezTo>
                        <a:pt x="6" y="5"/>
                        <a:pt x="6" y="4"/>
                        <a:pt x="7" y="2"/>
                      </a:cubicBezTo>
                      <a:cubicBezTo>
                        <a:pt x="7" y="1"/>
                        <a:pt x="6" y="1"/>
                        <a:pt x="5" y="1"/>
                      </a:cubicBezTo>
                      <a:cubicBezTo>
                        <a:pt x="4" y="0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4" name="Freeform 638">
                  <a:extLst>
                    <a:ext uri="{FF2B5EF4-FFF2-40B4-BE49-F238E27FC236}">
                      <a16:creationId xmlns:a16="http://schemas.microsoft.com/office/drawing/2014/main" id="{7C2DCF50-6C25-BC48-BB55-566E0B2D47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2688" y="7134588"/>
                  <a:ext cx="132428" cy="118010"/>
                </a:xfrm>
                <a:custGeom>
                  <a:avLst/>
                  <a:gdLst>
                    <a:gd name="T0" fmla="*/ 12 w 13"/>
                    <a:gd name="T1" fmla="*/ 3 h 11"/>
                    <a:gd name="T2" fmla="*/ 6 w 13"/>
                    <a:gd name="T3" fmla="*/ 1 h 11"/>
                    <a:gd name="T4" fmla="*/ 7 w 13"/>
                    <a:gd name="T5" fmla="*/ 5 h 11"/>
                    <a:gd name="T6" fmla="*/ 9 w 13"/>
                    <a:gd name="T7" fmla="*/ 9 h 11"/>
                    <a:gd name="T8" fmla="*/ 6 w 13"/>
                    <a:gd name="T9" fmla="*/ 10 h 11"/>
                    <a:gd name="T10" fmla="*/ 5 w 13"/>
                    <a:gd name="T11" fmla="*/ 8 h 11"/>
                    <a:gd name="T12" fmla="*/ 0 w 13"/>
                    <a:gd name="T13" fmla="*/ 9 h 11"/>
                    <a:gd name="T14" fmla="*/ 3 w 13"/>
                    <a:gd name="T15" fmla="*/ 11 h 11"/>
                    <a:gd name="T16" fmla="*/ 13 w 13"/>
                    <a:gd name="T17" fmla="*/ 11 h 11"/>
                    <a:gd name="T18" fmla="*/ 12 w 13"/>
                    <a:gd name="T19" fmla="*/ 3 h 11"/>
                    <a:gd name="T20" fmla="*/ 12 w 13"/>
                    <a:gd name="T21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11">
                      <a:moveTo>
                        <a:pt x="12" y="3"/>
                      </a:moveTo>
                      <a:cubicBezTo>
                        <a:pt x="10" y="3"/>
                        <a:pt x="8" y="0"/>
                        <a:pt x="6" y="1"/>
                      </a:cubicBezTo>
                      <a:cubicBezTo>
                        <a:pt x="3" y="2"/>
                        <a:pt x="7" y="3"/>
                        <a:pt x="7" y="5"/>
                      </a:cubicBezTo>
                      <a:cubicBezTo>
                        <a:pt x="8" y="6"/>
                        <a:pt x="10" y="8"/>
                        <a:pt x="9" y="9"/>
                      </a:cubicBezTo>
                      <a:cubicBezTo>
                        <a:pt x="8" y="10"/>
                        <a:pt x="7" y="10"/>
                        <a:pt x="6" y="10"/>
                      </a:cubicBezTo>
                      <a:cubicBezTo>
                        <a:pt x="4" y="9"/>
                        <a:pt x="6" y="9"/>
                        <a:pt x="5" y="8"/>
                      </a:cubicBezTo>
                      <a:cubicBezTo>
                        <a:pt x="5" y="8"/>
                        <a:pt x="0" y="9"/>
                        <a:pt x="0" y="9"/>
                      </a:cubicBezTo>
                      <a:cubicBezTo>
                        <a:pt x="0" y="11"/>
                        <a:pt x="2" y="11"/>
                        <a:pt x="3" y="11"/>
                      </a:cubicBezTo>
                      <a:cubicBezTo>
                        <a:pt x="6" y="10"/>
                        <a:pt x="9" y="11"/>
                        <a:pt x="13" y="11"/>
                      </a:cubicBezTo>
                      <a:cubicBezTo>
                        <a:pt x="13" y="8"/>
                        <a:pt x="12" y="5"/>
                        <a:pt x="12" y="3"/>
                      </a:cubicBezTo>
                      <a:cubicBezTo>
                        <a:pt x="11" y="3"/>
                        <a:pt x="12" y="5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5" name="Freeform 639">
                  <a:extLst>
                    <a:ext uri="{FF2B5EF4-FFF2-40B4-BE49-F238E27FC236}">
                      <a16:creationId xmlns:a16="http://schemas.microsoft.com/office/drawing/2014/main" id="{69607428-C349-2046-B61E-9AE5332630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4665" y="7134588"/>
                  <a:ext cx="184705" cy="162265"/>
                </a:xfrm>
                <a:custGeom>
                  <a:avLst/>
                  <a:gdLst>
                    <a:gd name="T0" fmla="*/ 14 w 18"/>
                    <a:gd name="T1" fmla="*/ 7 h 15"/>
                    <a:gd name="T2" fmla="*/ 8 w 18"/>
                    <a:gd name="T3" fmla="*/ 3 h 15"/>
                    <a:gd name="T4" fmla="*/ 1 w 18"/>
                    <a:gd name="T5" fmla="*/ 1 h 15"/>
                    <a:gd name="T6" fmla="*/ 0 w 18"/>
                    <a:gd name="T7" fmla="*/ 3 h 15"/>
                    <a:gd name="T8" fmla="*/ 1 w 18"/>
                    <a:gd name="T9" fmla="*/ 10 h 15"/>
                    <a:gd name="T10" fmla="*/ 2 w 18"/>
                    <a:gd name="T11" fmla="*/ 12 h 15"/>
                    <a:gd name="T12" fmla="*/ 4 w 18"/>
                    <a:gd name="T13" fmla="*/ 10 h 15"/>
                    <a:gd name="T14" fmla="*/ 13 w 18"/>
                    <a:gd name="T15" fmla="*/ 10 h 15"/>
                    <a:gd name="T16" fmla="*/ 17 w 18"/>
                    <a:gd name="T17" fmla="*/ 10 h 15"/>
                    <a:gd name="T18" fmla="*/ 14 w 18"/>
                    <a:gd name="T19" fmla="*/ 7 h 15"/>
                    <a:gd name="T20" fmla="*/ 14 w 18"/>
                    <a:gd name="T21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" h="15">
                      <a:moveTo>
                        <a:pt x="14" y="7"/>
                      </a:moveTo>
                      <a:cubicBezTo>
                        <a:pt x="12" y="6"/>
                        <a:pt x="10" y="4"/>
                        <a:pt x="8" y="3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3"/>
                        <a:pt x="0" y="3"/>
                      </a:cubicBezTo>
                      <a:cubicBezTo>
                        <a:pt x="0" y="5"/>
                        <a:pt x="1" y="7"/>
                        <a:pt x="1" y="10"/>
                      </a:cubicBezTo>
                      <a:cubicBezTo>
                        <a:pt x="1" y="11"/>
                        <a:pt x="1" y="11"/>
                        <a:pt x="2" y="12"/>
                      </a:cubicBezTo>
                      <a:cubicBezTo>
                        <a:pt x="3" y="15"/>
                        <a:pt x="3" y="11"/>
                        <a:pt x="4" y="10"/>
                      </a:cubicBezTo>
                      <a:cubicBezTo>
                        <a:pt x="6" y="8"/>
                        <a:pt x="11" y="10"/>
                        <a:pt x="13" y="10"/>
                      </a:cubicBezTo>
                      <a:cubicBezTo>
                        <a:pt x="15" y="10"/>
                        <a:pt x="15" y="11"/>
                        <a:pt x="17" y="10"/>
                      </a:cubicBezTo>
                      <a:cubicBezTo>
                        <a:pt x="18" y="8"/>
                        <a:pt x="17" y="7"/>
                        <a:pt x="14" y="7"/>
                      </a:cubicBezTo>
                      <a:cubicBezTo>
                        <a:pt x="12" y="7"/>
                        <a:pt x="16" y="7"/>
                        <a:pt x="14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6" name="Freeform 640">
                  <a:extLst>
                    <a:ext uri="{FF2B5EF4-FFF2-40B4-BE49-F238E27FC236}">
                      <a16:creationId xmlns:a16="http://schemas.microsoft.com/office/drawing/2014/main" id="{F4AD4948-7045-1048-9849-1929CA6EDC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0403" y="3527861"/>
                  <a:ext cx="1982950" cy="1408762"/>
                </a:xfrm>
                <a:custGeom>
                  <a:avLst/>
                  <a:gdLst>
                    <a:gd name="T0" fmla="*/ 184 w 194"/>
                    <a:gd name="T1" fmla="*/ 118 h 130"/>
                    <a:gd name="T2" fmla="*/ 161 w 194"/>
                    <a:gd name="T3" fmla="*/ 97 h 130"/>
                    <a:gd name="T4" fmla="*/ 143 w 194"/>
                    <a:gd name="T5" fmla="*/ 92 h 130"/>
                    <a:gd name="T6" fmla="*/ 138 w 194"/>
                    <a:gd name="T7" fmla="*/ 76 h 130"/>
                    <a:gd name="T8" fmla="*/ 135 w 194"/>
                    <a:gd name="T9" fmla="*/ 14 h 130"/>
                    <a:gd name="T10" fmla="*/ 84 w 194"/>
                    <a:gd name="T11" fmla="*/ 8 h 130"/>
                    <a:gd name="T12" fmla="*/ 71 w 194"/>
                    <a:gd name="T13" fmla="*/ 5 h 130"/>
                    <a:gd name="T14" fmla="*/ 62 w 194"/>
                    <a:gd name="T15" fmla="*/ 1 h 130"/>
                    <a:gd name="T16" fmla="*/ 43 w 194"/>
                    <a:gd name="T17" fmla="*/ 8 h 130"/>
                    <a:gd name="T18" fmla="*/ 32 w 194"/>
                    <a:gd name="T19" fmla="*/ 11 h 130"/>
                    <a:gd name="T20" fmla="*/ 12 w 194"/>
                    <a:gd name="T21" fmla="*/ 23 h 130"/>
                    <a:gd name="T22" fmla="*/ 26 w 194"/>
                    <a:gd name="T23" fmla="*/ 38 h 130"/>
                    <a:gd name="T24" fmla="*/ 33 w 194"/>
                    <a:gd name="T25" fmla="*/ 42 h 130"/>
                    <a:gd name="T26" fmla="*/ 38 w 194"/>
                    <a:gd name="T27" fmla="*/ 45 h 130"/>
                    <a:gd name="T28" fmla="*/ 24 w 194"/>
                    <a:gd name="T29" fmla="*/ 42 h 130"/>
                    <a:gd name="T30" fmla="*/ 9 w 194"/>
                    <a:gd name="T31" fmla="*/ 46 h 130"/>
                    <a:gd name="T32" fmla="*/ 12 w 194"/>
                    <a:gd name="T33" fmla="*/ 58 h 130"/>
                    <a:gd name="T34" fmla="*/ 32 w 194"/>
                    <a:gd name="T35" fmla="*/ 58 h 130"/>
                    <a:gd name="T36" fmla="*/ 38 w 194"/>
                    <a:gd name="T37" fmla="*/ 61 h 130"/>
                    <a:gd name="T38" fmla="*/ 21 w 194"/>
                    <a:gd name="T39" fmla="*/ 71 h 130"/>
                    <a:gd name="T40" fmla="*/ 15 w 194"/>
                    <a:gd name="T41" fmla="*/ 78 h 130"/>
                    <a:gd name="T42" fmla="*/ 17 w 194"/>
                    <a:gd name="T43" fmla="*/ 84 h 130"/>
                    <a:gd name="T44" fmla="*/ 26 w 194"/>
                    <a:gd name="T45" fmla="*/ 89 h 130"/>
                    <a:gd name="T46" fmla="*/ 22 w 194"/>
                    <a:gd name="T47" fmla="*/ 94 h 130"/>
                    <a:gd name="T48" fmla="*/ 31 w 194"/>
                    <a:gd name="T49" fmla="*/ 93 h 130"/>
                    <a:gd name="T50" fmla="*/ 38 w 194"/>
                    <a:gd name="T51" fmla="*/ 102 h 130"/>
                    <a:gd name="T52" fmla="*/ 48 w 194"/>
                    <a:gd name="T53" fmla="*/ 105 h 130"/>
                    <a:gd name="T54" fmla="*/ 54 w 194"/>
                    <a:gd name="T55" fmla="*/ 103 h 130"/>
                    <a:gd name="T56" fmla="*/ 55 w 194"/>
                    <a:gd name="T57" fmla="*/ 106 h 130"/>
                    <a:gd name="T58" fmla="*/ 51 w 194"/>
                    <a:gd name="T59" fmla="*/ 114 h 130"/>
                    <a:gd name="T60" fmla="*/ 41 w 194"/>
                    <a:gd name="T61" fmla="*/ 124 h 130"/>
                    <a:gd name="T62" fmla="*/ 36 w 194"/>
                    <a:gd name="T63" fmla="*/ 126 h 130"/>
                    <a:gd name="T64" fmla="*/ 43 w 194"/>
                    <a:gd name="T65" fmla="*/ 125 h 130"/>
                    <a:gd name="T66" fmla="*/ 54 w 194"/>
                    <a:gd name="T67" fmla="*/ 118 h 130"/>
                    <a:gd name="T68" fmla="*/ 72 w 194"/>
                    <a:gd name="T69" fmla="*/ 107 h 130"/>
                    <a:gd name="T70" fmla="*/ 77 w 194"/>
                    <a:gd name="T71" fmla="*/ 91 h 130"/>
                    <a:gd name="T72" fmla="*/ 94 w 194"/>
                    <a:gd name="T73" fmla="*/ 86 h 130"/>
                    <a:gd name="T74" fmla="*/ 87 w 194"/>
                    <a:gd name="T75" fmla="*/ 97 h 130"/>
                    <a:gd name="T76" fmla="*/ 101 w 194"/>
                    <a:gd name="T77" fmla="*/ 88 h 130"/>
                    <a:gd name="T78" fmla="*/ 119 w 194"/>
                    <a:gd name="T79" fmla="*/ 92 h 130"/>
                    <a:gd name="T80" fmla="*/ 136 w 194"/>
                    <a:gd name="T81" fmla="*/ 95 h 130"/>
                    <a:gd name="T82" fmla="*/ 145 w 194"/>
                    <a:gd name="T83" fmla="*/ 98 h 130"/>
                    <a:gd name="T84" fmla="*/ 160 w 194"/>
                    <a:gd name="T85" fmla="*/ 102 h 130"/>
                    <a:gd name="T86" fmla="*/ 169 w 194"/>
                    <a:gd name="T87" fmla="*/ 104 h 130"/>
                    <a:gd name="T88" fmla="*/ 176 w 194"/>
                    <a:gd name="T89" fmla="*/ 111 h 130"/>
                    <a:gd name="T90" fmla="*/ 184 w 194"/>
                    <a:gd name="T91" fmla="*/ 121 h 130"/>
                    <a:gd name="T92" fmla="*/ 186 w 194"/>
                    <a:gd name="T93" fmla="*/ 125 h 130"/>
                    <a:gd name="T94" fmla="*/ 194 w 194"/>
                    <a:gd name="T95" fmla="*/ 126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94" h="130">
                      <a:moveTo>
                        <a:pt x="194" y="126"/>
                      </a:moveTo>
                      <a:cubicBezTo>
                        <a:pt x="193" y="125"/>
                        <a:pt x="191" y="125"/>
                        <a:pt x="193" y="123"/>
                      </a:cubicBezTo>
                      <a:cubicBezTo>
                        <a:pt x="193" y="122"/>
                        <a:pt x="192" y="122"/>
                        <a:pt x="191" y="122"/>
                      </a:cubicBezTo>
                      <a:cubicBezTo>
                        <a:pt x="189" y="120"/>
                        <a:pt x="185" y="119"/>
                        <a:pt x="184" y="118"/>
                      </a:cubicBezTo>
                      <a:cubicBezTo>
                        <a:pt x="180" y="113"/>
                        <a:pt x="178" y="107"/>
                        <a:pt x="174" y="103"/>
                      </a:cubicBezTo>
                      <a:cubicBezTo>
                        <a:pt x="172" y="102"/>
                        <a:pt x="170" y="100"/>
                        <a:pt x="169" y="99"/>
                      </a:cubicBezTo>
                      <a:cubicBezTo>
                        <a:pt x="167" y="98"/>
                        <a:pt x="167" y="95"/>
                        <a:pt x="165" y="95"/>
                      </a:cubicBezTo>
                      <a:cubicBezTo>
                        <a:pt x="164" y="95"/>
                        <a:pt x="161" y="97"/>
                        <a:pt x="161" y="97"/>
                      </a:cubicBezTo>
                      <a:cubicBezTo>
                        <a:pt x="162" y="99"/>
                        <a:pt x="159" y="100"/>
                        <a:pt x="158" y="100"/>
                      </a:cubicBezTo>
                      <a:cubicBezTo>
                        <a:pt x="155" y="101"/>
                        <a:pt x="152" y="97"/>
                        <a:pt x="150" y="95"/>
                      </a:cubicBezTo>
                      <a:cubicBezTo>
                        <a:pt x="149" y="94"/>
                        <a:pt x="148" y="94"/>
                        <a:pt x="147" y="92"/>
                      </a:cubicBezTo>
                      <a:cubicBezTo>
                        <a:pt x="146" y="90"/>
                        <a:pt x="144" y="91"/>
                        <a:pt x="143" y="92"/>
                      </a:cubicBezTo>
                      <a:cubicBezTo>
                        <a:pt x="141" y="92"/>
                        <a:pt x="141" y="91"/>
                        <a:pt x="139" y="92"/>
                      </a:cubicBezTo>
                      <a:cubicBezTo>
                        <a:pt x="139" y="92"/>
                        <a:pt x="138" y="92"/>
                        <a:pt x="138" y="91"/>
                      </a:cubicBezTo>
                      <a:cubicBezTo>
                        <a:pt x="138" y="90"/>
                        <a:pt x="138" y="90"/>
                        <a:pt x="138" y="89"/>
                      </a:cubicBezTo>
                      <a:cubicBezTo>
                        <a:pt x="138" y="85"/>
                        <a:pt x="138" y="80"/>
                        <a:pt x="138" y="76"/>
                      </a:cubicBezTo>
                      <a:cubicBezTo>
                        <a:pt x="138" y="64"/>
                        <a:pt x="138" y="51"/>
                        <a:pt x="138" y="38"/>
                      </a:cubicBezTo>
                      <a:cubicBezTo>
                        <a:pt x="138" y="33"/>
                        <a:pt x="138" y="27"/>
                        <a:pt x="138" y="21"/>
                      </a:cubicBezTo>
                      <a:cubicBezTo>
                        <a:pt x="138" y="20"/>
                        <a:pt x="138" y="18"/>
                        <a:pt x="138" y="16"/>
                      </a:cubicBezTo>
                      <a:cubicBezTo>
                        <a:pt x="138" y="15"/>
                        <a:pt x="137" y="15"/>
                        <a:pt x="135" y="14"/>
                      </a:cubicBezTo>
                      <a:cubicBezTo>
                        <a:pt x="130" y="12"/>
                        <a:pt x="127" y="12"/>
                        <a:pt x="122" y="12"/>
                      </a:cubicBezTo>
                      <a:cubicBezTo>
                        <a:pt x="117" y="12"/>
                        <a:pt x="113" y="11"/>
                        <a:pt x="108" y="10"/>
                      </a:cubicBezTo>
                      <a:cubicBezTo>
                        <a:pt x="102" y="10"/>
                        <a:pt x="97" y="8"/>
                        <a:pt x="92" y="8"/>
                      </a:cubicBezTo>
                      <a:cubicBezTo>
                        <a:pt x="89" y="8"/>
                        <a:pt x="87" y="9"/>
                        <a:pt x="84" y="8"/>
                      </a:cubicBezTo>
                      <a:cubicBezTo>
                        <a:pt x="84" y="8"/>
                        <a:pt x="80" y="7"/>
                        <a:pt x="80" y="7"/>
                      </a:cubicBezTo>
                      <a:cubicBezTo>
                        <a:pt x="80" y="7"/>
                        <a:pt x="81" y="5"/>
                        <a:pt x="81" y="4"/>
                      </a:cubicBezTo>
                      <a:cubicBezTo>
                        <a:pt x="81" y="4"/>
                        <a:pt x="78" y="4"/>
                        <a:pt x="78" y="4"/>
                      </a:cubicBezTo>
                      <a:cubicBezTo>
                        <a:pt x="76" y="4"/>
                        <a:pt x="73" y="5"/>
                        <a:pt x="71" y="5"/>
                      </a:cubicBezTo>
                      <a:cubicBezTo>
                        <a:pt x="69" y="5"/>
                        <a:pt x="70" y="1"/>
                        <a:pt x="67" y="3"/>
                      </a:cubicBezTo>
                      <a:cubicBezTo>
                        <a:pt x="66" y="3"/>
                        <a:pt x="65" y="5"/>
                        <a:pt x="64" y="4"/>
                      </a:cubicBezTo>
                      <a:cubicBezTo>
                        <a:pt x="62" y="4"/>
                        <a:pt x="62" y="3"/>
                        <a:pt x="64" y="2"/>
                      </a:cubicBezTo>
                      <a:cubicBezTo>
                        <a:pt x="66" y="2"/>
                        <a:pt x="63" y="1"/>
                        <a:pt x="62" y="1"/>
                      </a:cubicBezTo>
                      <a:cubicBezTo>
                        <a:pt x="58" y="0"/>
                        <a:pt x="58" y="1"/>
                        <a:pt x="56" y="3"/>
                      </a:cubicBezTo>
                      <a:cubicBezTo>
                        <a:pt x="53" y="6"/>
                        <a:pt x="49" y="4"/>
                        <a:pt x="45" y="5"/>
                      </a:cubicBezTo>
                      <a:cubicBezTo>
                        <a:pt x="41" y="6"/>
                        <a:pt x="45" y="8"/>
                        <a:pt x="45" y="8"/>
                      </a:cubicBezTo>
                      <a:cubicBezTo>
                        <a:pt x="44" y="8"/>
                        <a:pt x="43" y="8"/>
                        <a:pt x="43" y="8"/>
                      </a:cubicBezTo>
                      <a:cubicBezTo>
                        <a:pt x="43" y="8"/>
                        <a:pt x="44" y="10"/>
                        <a:pt x="43" y="10"/>
                      </a:cubicBezTo>
                      <a:cubicBezTo>
                        <a:pt x="42" y="10"/>
                        <a:pt x="42" y="8"/>
                        <a:pt x="42" y="7"/>
                      </a:cubicBezTo>
                      <a:cubicBezTo>
                        <a:pt x="41" y="7"/>
                        <a:pt x="38" y="10"/>
                        <a:pt x="38" y="10"/>
                      </a:cubicBezTo>
                      <a:cubicBezTo>
                        <a:pt x="36" y="11"/>
                        <a:pt x="34" y="9"/>
                        <a:pt x="32" y="11"/>
                      </a:cubicBezTo>
                      <a:cubicBezTo>
                        <a:pt x="30" y="12"/>
                        <a:pt x="28" y="13"/>
                        <a:pt x="27" y="15"/>
                      </a:cubicBezTo>
                      <a:cubicBezTo>
                        <a:pt x="27" y="17"/>
                        <a:pt x="27" y="19"/>
                        <a:pt x="25" y="20"/>
                      </a:cubicBezTo>
                      <a:cubicBezTo>
                        <a:pt x="23" y="21"/>
                        <a:pt x="22" y="22"/>
                        <a:pt x="20" y="22"/>
                      </a:cubicBezTo>
                      <a:cubicBezTo>
                        <a:pt x="19" y="22"/>
                        <a:pt x="13" y="22"/>
                        <a:pt x="12" y="23"/>
                      </a:cubicBezTo>
                      <a:cubicBezTo>
                        <a:pt x="12" y="24"/>
                        <a:pt x="10" y="27"/>
                        <a:pt x="10" y="27"/>
                      </a:cubicBezTo>
                      <a:cubicBezTo>
                        <a:pt x="11" y="28"/>
                        <a:pt x="14" y="28"/>
                        <a:pt x="15" y="29"/>
                      </a:cubicBezTo>
                      <a:cubicBezTo>
                        <a:pt x="18" y="30"/>
                        <a:pt x="21" y="32"/>
                        <a:pt x="23" y="34"/>
                      </a:cubicBezTo>
                      <a:cubicBezTo>
                        <a:pt x="24" y="35"/>
                        <a:pt x="24" y="37"/>
                        <a:pt x="26" y="38"/>
                      </a:cubicBezTo>
                      <a:cubicBezTo>
                        <a:pt x="28" y="38"/>
                        <a:pt x="29" y="38"/>
                        <a:pt x="31" y="37"/>
                      </a:cubicBezTo>
                      <a:cubicBezTo>
                        <a:pt x="31" y="37"/>
                        <a:pt x="34" y="38"/>
                        <a:pt x="34" y="38"/>
                      </a:cubicBezTo>
                      <a:cubicBezTo>
                        <a:pt x="36" y="41"/>
                        <a:pt x="31" y="39"/>
                        <a:pt x="31" y="39"/>
                      </a:cubicBezTo>
                      <a:cubicBezTo>
                        <a:pt x="29" y="39"/>
                        <a:pt x="32" y="41"/>
                        <a:pt x="33" y="42"/>
                      </a:cubicBezTo>
                      <a:cubicBezTo>
                        <a:pt x="34" y="44"/>
                        <a:pt x="35" y="43"/>
                        <a:pt x="37" y="42"/>
                      </a:cubicBezTo>
                      <a:cubicBezTo>
                        <a:pt x="38" y="41"/>
                        <a:pt x="41" y="41"/>
                        <a:pt x="42" y="42"/>
                      </a:cubicBezTo>
                      <a:cubicBezTo>
                        <a:pt x="43" y="43"/>
                        <a:pt x="38" y="44"/>
                        <a:pt x="38" y="44"/>
                      </a:cubicBezTo>
                      <a:cubicBezTo>
                        <a:pt x="37" y="44"/>
                        <a:pt x="38" y="44"/>
                        <a:pt x="38" y="45"/>
                      </a:cubicBezTo>
                      <a:cubicBezTo>
                        <a:pt x="38" y="46"/>
                        <a:pt x="36" y="45"/>
                        <a:pt x="36" y="45"/>
                      </a:cubicBezTo>
                      <a:cubicBezTo>
                        <a:pt x="35" y="45"/>
                        <a:pt x="34" y="46"/>
                        <a:pt x="32" y="46"/>
                      </a:cubicBezTo>
                      <a:cubicBezTo>
                        <a:pt x="30" y="46"/>
                        <a:pt x="26" y="47"/>
                        <a:pt x="24" y="46"/>
                      </a:cubicBezTo>
                      <a:cubicBezTo>
                        <a:pt x="22" y="45"/>
                        <a:pt x="25" y="43"/>
                        <a:pt x="24" y="42"/>
                      </a:cubicBezTo>
                      <a:cubicBezTo>
                        <a:pt x="23" y="42"/>
                        <a:pt x="21" y="42"/>
                        <a:pt x="20" y="43"/>
                      </a:cubicBezTo>
                      <a:cubicBezTo>
                        <a:pt x="19" y="43"/>
                        <a:pt x="17" y="43"/>
                        <a:pt x="16" y="43"/>
                      </a:cubicBezTo>
                      <a:cubicBezTo>
                        <a:pt x="14" y="44"/>
                        <a:pt x="15" y="46"/>
                        <a:pt x="15" y="46"/>
                      </a:cubicBezTo>
                      <a:cubicBezTo>
                        <a:pt x="13" y="46"/>
                        <a:pt x="11" y="45"/>
                        <a:pt x="9" y="46"/>
                      </a:cubicBezTo>
                      <a:cubicBezTo>
                        <a:pt x="8" y="47"/>
                        <a:pt x="6" y="48"/>
                        <a:pt x="5" y="49"/>
                      </a:cubicBezTo>
                      <a:cubicBezTo>
                        <a:pt x="0" y="52"/>
                        <a:pt x="12" y="52"/>
                        <a:pt x="12" y="53"/>
                      </a:cubicBezTo>
                      <a:cubicBezTo>
                        <a:pt x="11" y="54"/>
                        <a:pt x="8" y="54"/>
                        <a:pt x="10" y="55"/>
                      </a:cubicBezTo>
                      <a:cubicBezTo>
                        <a:pt x="11" y="56"/>
                        <a:pt x="11" y="58"/>
                        <a:pt x="12" y="58"/>
                      </a:cubicBezTo>
                      <a:cubicBezTo>
                        <a:pt x="16" y="59"/>
                        <a:pt x="19" y="58"/>
                        <a:pt x="23" y="58"/>
                      </a:cubicBezTo>
                      <a:cubicBezTo>
                        <a:pt x="24" y="59"/>
                        <a:pt x="25" y="59"/>
                        <a:pt x="26" y="59"/>
                      </a:cubicBezTo>
                      <a:cubicBezTo>
                        <a:pt x="28" y="59"/>
                        <a:pt x="27" y="59"/>
                        <a:pt x="29" y="60"/>
                      </a:cubicBezTo>
                      <a:cubicBezTo>
                        <a:pt x="29" y="60"/>
                        <a:pt x="31" y="58"/>
                        <a:pt x="32" y="58"/>
                      </a:cubicBezTo>
                      <a:cubicBezTo>
                        <a:pt x="33" y="57"/>
                        <a:pt x="34" y="57"/>
                        <a:pt x="35" y="57"/>
                      </a:cubicBezTo>
                      <a:cubicBezTo>
                        <a:pt x="36" y="56"/>
                        <a:pt x="37" y="55"/>
                        <a:pt x="37" y="55"/>
                      </a:cubicBezTo>
                      <a:cubicBezTo>
                        <a:pt x="38" y="56"/>
                        <a:pt x="39" y="57"/>
                        <a:pt x="38" y="58"/>
                      </a:cubicBezTo>
                      <a:cubicBezTo>
                        <a:pt x="37" y="59"/>
                        <a:pt x="36" y="59"/>
                        <a:pt x="38" y="61"/>
                      </a:cubicBezTo>
                      <a:cubicBezTo>
                        <a:pt x="40" y="65"/>
                        <a:pt x="38" y="68"/>
                        <a:pt x="33" y="67"/>
                      </a:cubicBezTo>
                      <a:cubicBezTo>
                        <a:pt x="33" y="67"/>
                        <a:pt x="32" y="66"/>
                        <a:pt x="31" y="67"/>
                      </a:cubicBezTo>
                      <a:cubicBezTo>
                        <a:pt x="30" y="68"/>
                        <a:pt x="29" y="70"/>
                        <a:pt x="28" y="70"/>
                      </a:cubicBezTo>
                      <a:cubicBezTo>
                        <a:pt x="26" y="71"/>
                        <a:pt x="20" y="68"/>
                        <a:pt x="21" y="71"/>
                      </a:cubicBezTo>
                      <a:cubicBezTo>
                        <a:pt x="21" y="71"/>
                        <a:pt x="18" y="73"/>
                        <a:pt x="19" y="73"/>
                      </a:cubicBezTo>
                      <a:cubicBezTo>
                        <a:pt x="19" y="73"/>
                        <a:pt x="20" y="73"/>
                        <a:pt x="20" y="73"/>
                      </a:cubicBezTo>
                      <a:cubicBezTo>
                        <a:pt x="21" y="74"/>
                        <a:pt x="18" y="75"/>
                        <a:pt x="17" y="76"/>
                      </a:cubicBezTo>
                      <a:cubicBezTo>
                        <a:pt x="16" y="76"/>
                        <a:pt x="15" y="77"/>
                        <a:pt x="15" y="78"/>
                      </a:cubicBezTo>
                      <a:cubicBezTo>
                        <a:pt x="14" y="80"/>
                        <a:pt x="16" y="80"/>
                        <a:pt x="14" y="81"/>
                      </a:cubicBezTo>
                      <a:cubicBezTo>
                        <a:pt x="12" y="82"/>
                        <a:pt x="14" y="84"/>
                        <a:pt x="15" y="85"/>
                      </a:cubicBezTo>
                      <a:cubicBezTo>
                        <a:pt x="15" y="86"/>
                        <a:pt x="18" y="81"/>
                        <a:pt x="19" y="81"/>
                      </a:cubicBezTo>
                      <a:cubicBezTo>
                        <a:pt x="19" y="81"/>
                        <a:pt x="17" y="84"/>
                        <a:pt x="17" y="84"/>
                      </a:cubicBezTo>
                      <a:cubicBezTo>
                        <a:pt x="16" y="85"/>
                        <a:pt x="19" y="87"/>
                        <a:pt x="20" y="87"/>
                      </a:cubicBezTo>
                      <a:cubicBezTo>
                        <a:pt x="21" y="88"/>
                        <a:pt x="21" y="89"/>
                        <a:pt x="22" y="88"/>
                      </a:cubicBezTo>
                      <a:cubicBezTo>
                        <a:pt x="23" y="87"/>
                        <a:pt x="24" y="86"/>
                        <a:pt x="24" y="86"/>
                      </a:cubicBezTo>
                      <a:cubicBezTo>
                        <a:pt x="24" y="87"/>
                        <a:pt x="25" y="89"/>
                        <a:pt x="26" y="89"/>
                      </a:cubicBezTo>
                      <a:cubicBezTo>
                        <a:pt x="24" y="90"/>
                        <a:pt x="23" y="89"/>
                        <a:pt x="22" y="89"/>
                      </a:cubicBezTo>
                      <a:cubicBezTo>
                        <a:pt x="21" y="90"/>
                        <a:pt x="20" y="87"/>
                        <a:pt x="19" y="87"/>
                      </a:cubicBezTo>
                      <a:cubicBezTo>
                        <a:pt x="18" y="87"/>
                        <a:pt x="16" y="90"/>
                        <a:pt x="18" y="91"/>
                      </a:cubicBezTo>
                      <a:cubicBezTo>
                        <a:pt x="20" y="92"/>
                        <a:pt x="20" y="93"/>
                        <a:pt x="22" y="94"/>
                      </a:cubicBezTo>
                      <a:cubicBezTo>
                        <a:pt x="23" y="96"/>
                        <a:pt x="25" y="95"/>
                        <a:pt x="27" y="95"/>
                      </a:cubicBezTo>
                      <a:cubicBezTo>
                        <a:pt x="28" y="94"/>
                        <a:pt x="30" y="95"/>
                        <a:pt x="30" y="93"/>
                      </a:cubicBezTo>
                      <a:cubicBezTo>
                        <a:pt x="30" y="91"/>
                        <a:pt x="31" y="88"/>
                        <a:pt x="33" y="89"/>
                      </a:cubicBezTo>
                      <a:cubicBezTo>
                        <a:pt x="33" y="88"/>
                        <a:pt x="31" y="92"/>
                        <a:pt x="31" y="93"/>
                      </a:cubicBezTo>
                      <a:cubicBezTo>
                        <a:pt x="31" y="94"/>
                        <a:pt x="35" y="97"/>
                        <a:pt x="34" y="98"/>
                      </a:cubicBezTo>
                      <a:cubicBezTo>
                        <a:pt x="32" y="100"/>
                        <a:pt x="35" y="101"/>
                        <a:pt x="35" y="101"/>
                      </a:cubicBezTo>
                      <a:cubicBezTo>
                        <a:pt x="34" y="101"/>
                        <a:pt x="32" y="104"/>
                        <a:pt x="32" y="104"/>
                      </a:cubicBezTo>
                      <a:cubicBezTo>
                        <a:pt x="33" y="105"/>
                        <a:pt x="38" y="102"/>
                        <a:pt x="38" y="102"/>
                      </a:cubicBezTo>
                      <a:cubicBezTo>
                        <a:pt x="38" y="103"/>
                        <a:pt x="37" y="103"/>
                        <a:pt x="37" y="104"/>
                      </a:cubicBezTo>
                      <a:cubicBezTo>
                        <a:pt x="37" y="104"/>
                        <a:pt x="39" y="102"/>
                        <a:pt x="40" y="101"/>
                      </a:cubicBezTo>
                      <a:cubicBezTo>
                        <a:pt x="41" y="101"/>
                        <a:pt x="45" y="102"/>
                        <a:pt x="45" y="103"/>
                      </a:cubicBezTo>
                      <a:cubicBezTo>
                        <a:pt x="46" y="104"/>
                        <a:pt x="48" y="107"/>
                        <a:pt x="48" y="105"/>
                      </a:cubicBezTo>
                      <a:cubicBezTo>
                        <a:pt x="48" y="104"/>
                        <a:pt x="50" y="100"/>
                        <a:pt x="50" y="100"/>
                      </a:cubicBezTo>
                      <a:cubicBezTo>
                        <a:pt x="50" y="99"/>
                        <a:pt x="53" y="102"/>
                        <a:pt x="53" y="101"/>
                      </a:cubicBezTo>
                      <a:cubicBezTo>
                        <a:pt x="53" y="101"/>
                        <a:pt x="50" y="101"/>
                        <a:pt x="50" y="102"/>
                      </a:cubicBezTo>
                      <a:cubicBezTo>
                        <a:pt x="50" y="104"/>
                        <a:pt x="53" y="104"/>
                        <a:pt x="54" y="103"/>
                      </a:cubicBezTo>
                      <a:cubicBezTo>
                        <a:pt x="55" y="102"/>
                        <a:pt x="56" y="103"/>
                        <a:pt x="57" y="102"/>
                      </a:cubicBezTo>
                      <a:cubicBezTo>
                        <a:pt x="57" y="102"/>
                        <a:pt x="59" y="100"/>
                        <a:pt x="59" y="100"/>
                      </a:cubicBezTo>
                      <a:cubicBezTo>
                        <a:pt x="59" y="100"/>
                        <a:pt x="57" y="103"/>
                        <a:pt x="56" y="104"/>
                      </a:cubicBezTo>
                      <a:cubicBezTo>
                        <a:pt x="56" y="105"/>
                        <a:pt x="56" y="105"/>
                        <a:pt x="55" y="106"/>
                      </a:cubicBezTo>
                      <a:cubicBezTo>
                        <a:pt x="55" y="107"/>
                        <a:pt x="56" y="106"/>
                        <a:pt x="56" y="107"/>
                      </a:cubicBezTo>
                      <a:cubicBezTo>
                        <a:pt x="56" y="107"/>
                        <a:pt x="55" y="108"/>
                        <a:pt x="54" y="109"/>
                      </a:cubicBezTo>
                      <a:cubicBezTo>
                        <a:pt x="54" y="111"/>
                        <a:pt x="54" y="111"/>
                        <a:pt x="55" y="112"/>
                      </a:cubicBezTo>
                      <a:cubicBezTo>
                        <a:pt x="55" y="112"/>
                        <a:pt x="52" y="114"/>
                        <a:pt x="51" y="114"/>
                      </a:cubicBezTo>
                      <a:cubicBezTo>
                        <a:pt x="50" y="116"/>
                        <a:pt x="49" y="117"/>
                        <a:pt x="47" y="118"/>
                      </a:cubicBezTo>
                      <a:cubicBezTo>
                        <a:pt x="45" y="118"/>
                        <a:pt x="43" y="120"/>
                        <a:pt x="42" y="121"/>
                      </a:cubicBezTo>
                      <a:cubicBezTo>
                        <a:pt x="41" y="121"/>
                        <a:pt x="41" y="122"/>
                        <a:pt x="40" y="122"/>
                      </a:cubicBezTo>
                      <a:cubicBezTo>
                        <a:pt x="40" y="123"/>
                        <a:pt x="41" y="124"/>
                        <a:pt x="41" y="124"/>
                      </a:cubicBezTo>
                      <a:cubicBezTo>
                        <a:pt x="40" y="125"/>
                        <a:pt x="37" y="124"/>
                        <a:pt x="36" y="124"/>
                      </a:cubicBezTo>
                      <a:cubicBezTo>
                        <a:pt x="33" y="124"/>
                        <a:pt x="32" y="125"/>
                        <a:pt x="30" y="127"/>
                      </a:cubicBezTo>
                      <a:cubicBezTo>
                        <a:pt x="29" y="128"/>
                        <a:pt x="30" y="130"/>
                        <a:pt x="31" y="129"/>
                      </a:cubicBezTo>
                      <a:cubicBezTo>
                        <a:pt x="33" y="128"/>
                        <a:pt x="35" y="125"/>
                        <a:pt x="36" y="126"/>
                      </a:cubicBezTo>
                      <a:cubicBezTo>
                        <a:pt x="36" y="125"/>
                        <a:pt x="35" y="129"/>
                        <a:pt x="38" y="126"/>
                      </a:cubicBezTo>
                      <a:cubicBezTo>
                        <a:pt x="38" y="126"/>
                        <a:pt x="40" y="129"/>
                        <a:pt x="41" y="127"/>
                      </a:cubicBezTo>
                      <a:cubicBezTo>
                        <a:pt x="41" y="126"/>
                        <a:pt x="40" y="126"/>
                        <a:pt x="41" y="126"/>
                      </a:cubicBezTo>
                      <a:cubicBezTo>
                        <a:pt x="42" y="125"/>
                        <a:pt x="42" y="125"/>
                        <a:pt x="43" y="125"/>
                      </a:cubicBezTo>
                      <a:cubicBezTo>
                        <a:pt x="44" y="125"/>
                        <a:pt x="44" y="125"/>
                        <a:pt x="45" y="124"/>
                      </a:cubicBezTo>
                      <a:cubicBezTo>
                        <a:pt x="46" y="123"/>
                        <a:pt x="48" y="123"/>
                        <a:pt x="50" y="122"/>
                      </a:cubicBezTo>
                      <a:cubicBezTo>
                        <a:pt x="53" y="121"/>
                        <a:pt x="49" y="121"/>
                        <a:pt x="51" y="120"/>
                      </a:cubicBezTo>
                      <a:cubicBezTo>
                        <a:pt x="52" y="119"/>
                        <a:pt x="53" y="118"/>
                        <a:pt x="54" y="118"/>
                      </a:cubicBezTo>
                      <a:cubicBezTo>
                        <a:pt x="56" y="117"/>
                        <a:pt x="58" y="116"/>
                        <a:pt x="59" y="116"/>
                      </a:cubicBezTo>
                      <a:cubicBezTo>
                        <a:pt x="62" y="114"/>
                        <a:pt x="60" y="115"/>
                        <a:pt x="60" y="113"/>
                      </a:cubicBezTo>
                      <a:cubicBezTo>
                        <a:pt x="60" y="113"/>
                        <a:pt x="68" y="109"/>
                        <a:pt x="69" y="108"/>
                      </a:cubicBezTo>
                      <a:cubicBezTo>
                        <a:pt x="70" y="108"/>
                        <a:pt x="72" y="108"/>
                        <a:pt x="72" y="107"/>
                      </a:cubicBezTo>
                      <a:cubicBezTo>
                        <a:pt x="72" y="104"/>
                        <a:pt x="73" y="105"/>
                        <a:pt x="75" y="104"/>
                      </a:cubicBezTo>
                      <a:cubicBezTo>
                        <a:pt x="78" y="102"/>
                        <a:pt x="69" y="101"/>
                        <a:pt x="73" y="97"/>
                      </a:cubicBezTo>
                      <a:cubicBezTo>
                        <a:pt x="75" y="96"/>
                        <a:pt x="77" y="96"/>
                        <a:pt x="78" y="95"/>
                      </a:cubicBezTo>
                      <a:cubicBezTo>
                        <a:pt x="79" y="94"/>
                        <a:pt x="79" y="91"/>
                        <a:pt x="77" y="91"/>
                      </a:cubicBezTo>
                      <a:cubicBezTo>
                        <a:pt x="79" y="91"/>
                        <a:pt x="79" y="92"/>
                        <a:pt x="81" y="91"/>
                      </a:cubicBezTo>
                      <a:cubicBezTo>
                        <a:pt x="82" y="90"/>
                        <a:pt x="83" y="88"/>
                        <a:pt x="85" y="87"/>
                      </a:cubicBezTo>
                      <a:cubicBezTo>
                        <a:pt x="86" y="86"/>
                        <a:pt x="88" y="84"/>
                        <a:pt x="89" y="84"/>
                      </a:cubicBezTo>
                      <a:cubicBezTo>
                        <a:pt x="90" y="84"/>
                        <a:pt x="95" y="84"/>
                        <a:pt x="94" y="86"/>
                      </a:cubicBezTo>
                      <a:cubicBezTo>
                        <a:pt x="93" y="87"/>
                        <a:pt x="91" y="85"/>
                        <a:pt x="89" y="86"/>
                      </a:cubicBezTo>
                      <a:cubicBezTo>
                        <a:pt x="87" y="87"/>
                        <a:pt x="87" y="88"/>
                        <a:pt x="86" y="90"/>
                      </a:cubicBezTo>
                      <a:cubicBezTo>
                        <a:pt x="86" y="92"/>
                        <a:pt x="84" y="94"/>
                        <a:pt x="84" y="96"/>
                      </a:cubicBezTo>
                      <a:cubicBezTo>
                        <a:pt x="83" y="97"/>
                        <a:pt x="87" y="96"/>
                        <a:pt x="87" y="97"/>
                      </a:cubicBezTo>
                      <a:cubicBezTo>
                        <a:pt x="86" y="97"/>
                        <a:pt x="81" y="99"/>
                        <a:pt x="85" y="99"/>
                      </a:cubicBezTo>
                      <a:cubicBezTo>
                        <a:pt x="88" y="99"/>
                        <a:pt x="90" y="97"/>
                        <a:pt x="93" y="96"/>
                      </a:cubicBezTo>
                      <a:cubicBezTo>
                        <a:pt x="95" y="94"/>
                        <a:pt x="97" y="94"/>
                        <a:pt x="99" y="93"/>
                      </a:cubicBezTo>
                      <a:cubicBezTo>
                        <a:pt x="103" y="92"/>
                        <a:pt x="101" y="90"/>
                        <a:pt x="101" y="88"/>
                      </a:cubicBezTo>
                      <a:cubicBezTo>
                        <a:pt x="100" y="84"/>
                        <a:pt x="109" y="87"/>
                        <a:pt x="111" y="88"/>
                      </a:cubicBezTo>
                      <a:cubicBezTo>
                        <a:pt x="113" y="88"/>
                        <a:pt x="114" y="90"/>
                        <a:pt x="116" y="91"/>
                      </a:cubicBezTo>
                      <a:cubicBezTo>
                        <a:pt x="116" y="91"/>
                        <a:pt x="118" y="88"/>
                        <a:pt x="119" y="89"/>
                      </a:cubicBezTo>
                      <a:cubicBezTo>
                        <a:pt x="119" y="89"/>
                        <a:pt x="119" y="91"/>
                        <a:pt x="119" y="92"/>
                      </a:cubicBezTo>
                      <a:cubicBezTo>
                        <a:pt x="121" y="93"/>
                        <a:pt x="122" y="93"/>
                        <a:pt x="123" y="93"/>
                      </a:cubicBezTo>
                      <a:cubicBezTo>
                        <a:pt x="126" y="93"/>
                        <a:pt x="129" y="92"/>
                        <a:pt x="131" y="93"/>
                      </a:cubicBezTo>
                      <a:cubicBezTo>
                        <a:pt x="132" y="93"/>
                        <a:pt x="133" y="94"/>
                        <a:pt x="134" y="93"/>
                      </a:cubicBezTo>
                      <a:cubicBezTo>
                        <a:pt x="135" y="93"/>
                        <a:pt x="135" y="94"/>
                        <a:pt x="136" y="95"/>
                      </a:cubicBezTo>
                      <a:cubicBezTo>
                        <a:pt x="137" y="95"/>
                        <a:pt x="139" y="96"/>
                        <a:pt x="140" y="96"/>
                      </a:cubicBezTo>
                      <a:cubicBezTo>
                        <a:pt x="142" y="96"/>
                        <a:pt x="143" y="94"/>
                        <a:pt x="144" y="94"/>
                      </a:cubicBezTo>
                      <a:cubicBezTo>
                        <a:pt x="146" y="93"/>
                        <a:pt x="145" y="96"/>
                        <a:pt x="145" y="96"/>
                      </a:cubicBezTo>
                      <a:cubicBezTo>
                        <a:pt x="144" y="97"/>
                        <a:pt x="144" y="97"/>
                        <a:pt x="145" y="98"/>
                      </a:cubicBezTo>
                      <a:cubicBezTo>
                        <a:pt x="148" y="99"/>
                        <a:pt x="150" y="100"/>
                        <a:pt x="152" y="101"/>
                      </a:cubicBezTo>
                      <a:cubicBezTo>
                        <a:pt x="154" y="103"/>
                        <a:pt x="156" y="105"/>
                        <a:pt x="158" y="106"/>
                      </a:cubicBezTo>
                      <a:cubicBezTo>
                        <a:pt x="159" y="106"/>
                        <a:pt x="160" y="105"/>
                        <a:pt x="161" y="105"/>
                      </a:cubicBezTo>
                      <a:cubicBezTo>
                        <a:pt x="162" y="104"/>
                        <a:pt x="160" y="103"/>
                        <a:pt x="160" y="102"/>
                      </a:cubicBezTo>
                      <a:cubicBezTo>
                        <a:pt x="160" y="101"/>
                        <a:pt x="163" y="103"/>
                        <a:pt x="163" y="103"/>
                      </a:cubicBezTo>
                      <a:cubicBezTo>
                        <a:pt x="163" y="104"/>
                        <a:pt x="166" y="106"/>
                        <a:pt x="167" y="105"/>
                      </a:cubicBezTo>
                      <a:cubicBezTo>
                        <a:pt x="167" y="105"/>
                        <a:pt x="165" y="99"/>
                        <a:pt x="165" y="99"/>
                      </a:cubicBezTo>
                      <a:cubicBezTo>
                        <a:pt x="166" y="99"/>
                        <a:pt x="168" y="104"/>
                        <a:pt x="169" y="104"/>
                      </a:cubicBezTo>
                      <a:cubicBezTo>
                        <a:pt x="169" y="105"/>
                        <a:pt x="170" y="107"/>
                        <a:pt x="171" y="107"/>
                      </a:cubicBezTo>
                      <a:cubicBezTo>
                        <a:pt x="172" y="107"/>
                        <a:pt x="173" y="105"/>
                        <a:pt x="173" y="105"/>
                      </a:cubicBezTo>
                      <a:cubicBezTo>
                        <a:pt x="171" y="106"/>
                        <a:pt x="177" y="110"/>
                        <a:pt x="177" y="111"/>
                      </a:cubicBezTo>
                      <a:cubicBezTo>
                        <a:pt x="176" y="111"/>
                        <a:pt x="176" y="111"/>
                        <a:pt x="176" y="111"/>
                      </a:cubicBezTo>
                      <a:cubicBezTo>
                        <a:pt x="175" y="112"/>
                        <a:pt x="177" y="112"/>
                        <a:pt x="177" y="113"/>
                      </a:cubicBezTo>
                      <a:cubicBezTo>
                        <a:pt x="177" y="113"/>
                        <a:pt x="175" y="114"/>
                        <a:pt x="176" y="114"/>
                      </a:cubicBezTo>
                      <a:cubicBezTo>
                        <a:pt x="177" y="115"/>
                        <a:pt x="178" y="116"/>
                        <a:pt x="179" y="117"/>
                      </a:cubicBezTo>
                      <a:cubicBezTo>
                        <a:pt x="181" y="119"/>
                        <a:pt x="182" y="120"/>
                        <a:pt x="184" y="121"/>
                      </a:cubicBezTo>
                      <a:cubicBezTo>
                        <a:pt x="184" y="121"/>
                        <a:pt x="182" y="125"/>
                        <a:pt x="183" y="125"/>
                      </a:cubicBezTo>
                      <a:cubicBezTo>
                        <a:pt x="184" y="126"/>
                        <a:pt x="184" y="124"/>
                        <a:pt x="184" y="124"/>
                      </a:cubicBezTo>
                      <a:cubicBezTo>
                        <a:pt x="185" y="123"/>
                        <a:pt x="185" y="126"/>
                        <a:pt x="186" y="127"/>
                      </a:cubicBezTo>
                      <a:cubicBezTo>
                        <a:pt x="186" y="127"/>
                        <a:pt x="186" y="126"/>
                        <a:pt x="186" y="125"/>
                      </a:cubicBezTo>
                      <a:cubicBezTo>
                        <a:pt x="186" y="127"/>
                        <a:pt x="192" y="130"/>
                        <a:pt x="193" y="127"/>
                      </a:cubicBezTo>
                      <a:cubicBezTo>
                        <a:pt x="193" y="127"/>
                        <a:pt x="193" y="128"/>
                        <a:pt x="193" y="128"/>
                      </a:cubicBezTo>
                      <a:cubicBezTo>
                        <a:pt x="193" y="128"/>
                        <a:pt x="194" y="127"/>
                        <a:pt x="194" y="126"/>
                      </a:cubicBezTo>
                      <a:cubicBezTo>
                        <a:pt x="193" y="126"/>
                        <a:pt x="194" y="127"/>
                        <a:pt x="194" y="1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7" name="Freeform 641">
                  <a:extLst>
                    <a:ext uri="{FF2B5EF4-FFF2-40B4-BE49-F238E27FC236}">
                      <a16:creationId xmlns:a16="http://schemas.microsoft.com/office/drawing/2014/main" id="{84B66563-836D-F843-9D04-BC2A131AE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7751" y="5323848"/>
                  <a:ext cx="2951770" cy="1548902"/>
                </a:xfrm>
                <a:custGeom>
                  <a:avLst/>
                  <a:gdLst>
                    <a:gd name="T0" fmla="*/ 84 w 289"/>
                    <a:gd name="T1" fmla="*/ 106 h 143"/>
                    <a:gd name="T2" fmla="*/ 105 w 289"/>
                    <a:gd name="T3" fmla="*/ 119 h 143"/>
                    <a:gd name="T4" fmla="*/ 125 w 289"/>
                    <a:gd name="T5" fmla="*/ 127 h 143"/>
                    <a:gd name="T6" fmla="*/ 137 w 289"/>
                    <a:gd name="T7" fmla="*/ 127 h 143"/>
                    <a:gd name="T8" fmla="*/ 149 w 289"/>
                    <a:gd name="T9" fmla="*/ 119 h 143"/>
                    <a:gd name="T10" fmla="*/ 162 w 289"/>
                    <a:gd name="T11" fmla="*/ 118 h 143"/>
                    <a:gd name="T12" fmla="*/ 177 w 289"/>
                    <a:gd name="T13" fmla="*/ 119 h 143"/>
                    <a:gd name="T14" fmla="*/ 171 w 289"/>
                    <a:gd name="T15" fmla="*/ 113 h 143"/>
                    <a:gd name="T16" fmla="*/ 186 w 289"/>
                    <a:gd name="T17" fmla="*/ 113 h 143"/>
                    <a:gd name="T18" fmla="*/ 209 w 289"/>
                    <a:gd name="T19" fmla="*/ 122 h 143"/>
                    <a:gd name="T20" fmla="*/ 213 w 289"/>
                    <a:gd name="T21" fmla="*/ 133 h 143"/>
                    <a:gd name="T22" fmla="*/ 220 w 289"/>
                    <a:gd name="T23" fmla="*/ 143 h 143"/>
                    <a:gd name="T24" fmla="*/ 215 w 289"/>
                    <a:gd name="T25" fmla="*/ 108 h 143"/>
                    <a:gd name="T26" fmla="*/ 234 w 289"/>
                    <a:gd name="T27" fmla="*/ 92 h 143"/>
                    <a:gd name="T28" fmla="*/ 239 w 289"/>
                    <a:gd name="T29" fmla="*/ 86 h 143"/>
                    <a:gd name="T30" fmla="*/ 244 w 289"/>
                    <a:gd name="T31" fmla="*/ 82 h 143"/>
                    <a:gd name="T32" fmla="*/ 242 w 289"/>
                    <a:gd name="T33" fmla="*/ 78 h 143"/>
                    <a:gd name="T34" fmla="*/ 238 w 289"/>
                    <a:gd name="T35" fmla="*/ 71 h 143"/>
                    <a:gd name="T36" fmla="*/ 239 w 289"/>
                    <a:gd name="T37" fmla="*/ 69 h 143"/>
                    <a:gd name="T38" fmla="*/ 242 w 289"/>
                    <a:gd name="T39" fmla="*/ 75 h 143"/>
                    <a:gd name="T40" fmla="*/ 246 w 289"/>
                    <a:gd name="T41" fmla="*/ 62 h 143"/>
                    <a:gd name="T42" fmla="*/ 253 w 289"/>
                    <a:gd name="T43" fmla="*/ 52 h 143"/>
                    <a:gd name="T44" fmla="*/ 265 w 289"/>
                    <a:gd name="T45" fmla="*/ 48 h 143"/>
                    <a:gd name="T46" fmla="*/ 271 w 289"/>
                    <a:gd name="T47" fmla="*/ 48 h 143"/>
                    <a:gd name="T48" fmla="*/ 274 w 289"/>
                    <a:gd name="T49" fmla="*/ 35 h 143"/>
                    <a:gd name="T50" fmla="*/ 288 w 289"/>
                    <a:gd name="T51" fmla="*/ 28 h 143"/>
                    <a:gd name="T52" fmla="*/ 276 w 289"/>
                    <a:gd name="T53" fmla="*/ 13 h 143"/>
                    <a:gd name="T54" fmla="*/ 264 w 289"/>
                    <a:gd name="T55" fmla="*/ 28 h 143"/>
                    <a:gd name="T56" fmla="*/ 237 w 289"/>
                    <a:gd name="T57" fmla="*/ 39 h 143"/>
                    <a:gd name="T58" fmla="*/ 224 w 289"/>
                    <a:gd name="T59" fmla="*/ 45 h 143"/>
                    <a:gd name="T60" fmla="*/ 208 w 289"/>
                    <a:gd name="T61" fmla="*/ 44 h 143"/>
                    <a:gd name="T62" fmla="*/ 203 w 289"/>
                    <a:gd name="T63" fmla="*/ 36 h 143"/>
                    <a:gd name="T64" fmla="*/ 196 w 289"/>
                    <a:gd name="T65" fmla="*/ 28 h 143"/>
                    <a:gd name="T66" fmla="*/ 185 w 289"/>
                    <a:gd name="T67" fmla="*/ 48 h 143"/>
                    <a:gd name="T68" fmla="*/ 187 w 289"/>
                    <a:gd name="T69" fmla="*/ 25 h 143"/>
                    <a:gd name="T70" fmla="*/ 196 w 289"/>
                    <a:gd name="T71" fmla="*/ 17 h 143"/>
                    <a:gd name="T72" fmla="*/ 184 w 289"/>
                    <a:gd name="T73" fmla="*/ 13 h 143"/>
                    <a:gd name="T74" fmla="*/ 165 w 289"/>
                    <a:gd name="T75" fmla="*/ 15 h 143"/>
                    <a:gd name="T76" fmla="*/ 158 w 289"/>
                    <a:gd name="T77" fmla="*/ 5 h 143"/>
                    <a:gd name="T78" fmla="*/ 147 w 289"/>
                    <a:gd name="T79" fmla="*/ 4 h 143"/>
                    <a:gd name="T80" fmla="*/ 30 w 289"/>
                    <a:gd name="T81" fmla="*/ 4 h 143"/>
                    <a:gd name="T82" fmla="*/ 7 w 289"/>
                    <a:gd name="T83" fmla="*/ 9 h 143"/>
                    <a:gd name="T84" fmla="*/ 8 w 289"/>
                    <a:gd name="T85" fmla="*/ 21 h 143"/>
                    <a:gd name="T86" fmla="*/ 2 w 289"/>
                    <a:gd name="T87" fmla="*/ 40 h 143"/>
                    <a:gd name="T88" fmla="*/ 5 w 289"/>
                    <a:gd name="T89" fmla="*/ 63 h 143"/>
                    <a:gd name="T90" fmla="*/ 12 w 289"/>
                    <a:gd name="T91" fmla="*/ 73 h 143"/>
                    <a:gd name="T92" fmla="*/ 21 w 289"/>
                    <a:gd name="T93" fmla="*/ 88 h 143"/>
                    <a:gd name="T94" fmla="*/ 39 w 289"/>
                    <a:gd name="T95" fmla="*/ 102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89" h="143">
                      <a:moveTo>
                        <a:pt x="68" y="108"/>
                      </a:moveTo>
                      <a:cubicBezTo>
                        <a:pt x="71" y="108"/>
                        <a:pt x="74" y="108"/>
                        <a:pt x="78" y="108"/>
                      </a:cubicBezTo>
                      <a:cubicBezTo>
                        <a:pt x="79" y="108"/>
                        <a:pt x="81" y="108"/>
                        <a:pt x="82" y="108"/>
                      </a:cubicBezTo>
                      <a:cubicBezTo>
                        <a:pt x="83" y="108"/>
                        <a:pt x="83" y="106"/>
                        <a:pt x="84" y="106"/>
                      </a:cubicBezTo>
                      <a:cubicBezTo>
                        <a:pt x="85" y="105"/>
                        <a:pt x="91" y="105"/>
                        <a:pt x="91" y="106"/>
                      </a:cubicBezTo>
                      <a:cubicBezTo>
                        <a:pt x="94" y="108"/>
                        <a:pt x="97" y="110"/>
                        <a:pt x="100" y="112"/>
                      </a:cubicBezTo>
                      <a:cubicBezTo>
                        <a:pt x="100" y="112"/>
                        <a:pt x="101" y="115"/>
                        <a:pt x="101" y="116"/>
                      </a:cubicBezTo>
                      <a:cubicBezTo>
                        <a:pt x="102" y="118"/>
                        <a:pt x="102" y="118"/>
                        <a:pt x="105" y="119"/>
                      </a:cubicBezTo>
                      <a:cubicBezTo>
                        <a:pt x="107" y="120"/>
                        <a:pt x="108" y="121"/>
                        <a:pt x="109" y="119"/>
                      </a:cubicBezTo>
                      <a:cubicBezTo>
                        <a:pt x="110" y="116"/>
                        <a:pt x="111" y="116"/>
                        <a:pt x="114" y="117"/>
                      </a:cubicBezTo>
                      <a:cubicBezTo>
                        <a:pt x="116" y="117"/>
                        <a:pt x="119" y="118"/>
                        <a:pt x="119" y="120"/>
                      </a:cubicBezTo>
                      <a:cubicBezTo>
                        <a:pt x="121" y="123"/>
                        <a:pt x="123" y="124"/>
                        <a:pt x="125" y="127"/>
                      </a:cubicBezTo>
                      <a:cubicBezTo>
                        <a:pt x="127" y="129"/>
                        <a:pt x="126" y="133"/>
                        <a:pt x="129" y="134"/>
                      </a:cubicBezTo>
                      <a:cubicBezTo>
                        <a:pt x="131" y="136"/>
                        <a:pt x="135" y="136"/>
                        <a:pt x="137" y="137"/>
                      </a:cubicBezTo>
                      <a:cubicBezTo>
                        <a:pt x="137" y="136"/>
                        <a:pt x="135" y="129"/>
                        <a:pt x="135" y="129"/>
                      </a:cubicBezTo>
                      <a:cubicBezTo>
                        <a:pt x="137" y="130"/>
                        <a:pt x="136" y="127"/>
                        <a:pt x="137" y="127"/>
                      </a:cubicBezTo>
                      <a:cubicBezTo>
                        <a:pt x="137" y="126"/>
                        <a:pt x="139" y="126"/>
                        <a:pt x="140" y="125"/>
                      </a:cubicBezTo>
                      <a:cubicBezTo>
                        <a:pt x="141" y="125"/>
                        <a:pt x="142" y="122"/>
                        <a:pt x="142" y="122"/>
                      </a:cubicBezTo>
                      <a:cubicBezTo>
                        <a:pt x="143" y="123"/>
                        <a:pt x="144" y="123"/>
                        <a:pt x="145" y="122"/>
                      </a:cubicBezTo>
                      <a:cubicBezTo>
                        <a:pt x="147" y="121"/>
                        <a:pt x="148" y="121"/>
                        <a:pt x="149" y="119"/>
                      </a:cubicBezTo>
                      <a:cubicBezTo>
                        <a:pt x="151" y="118"/>
                        <a:pt x="148" y="118"/>
                        <a:pt x="148" y="117"/>
                      </a:cubicBezTo>
                      <a:cubicBezTo>
                        <a:pt x="148" y="117"/>
                        <a:pt x="151" y="118"/>
                        <a:pt x="152" y="117"/>
                      </a:cubicBezTo>
                      <a:cubicBezTo>
                        <a:pt x="154" y="116"/>
                        <a:pt x="155" y="116"/>
                        <a:pt x="157" y="116"/>
                      </a:cubicBezTo>
                      <a:cubicBezTo>
                        <a:pt x="159" y="116"/>
                        <a:pt x="160" y="119"/>
                        <a:pt x="162" y="118"/>
                      </a:cubicBezTo>
                      <a:cubicBezTo>
                        <a:pt x="165" y="116"/>
                        <a:pt x="166" y="118"/>
                        <a:pt x="168" y="119"/>
                      </a:cubicBezTo>
                      <a:cubicBezTo>
                        <a:pt x="170" y="120"/>
                        <a:pt x="171" y="118"/>
                        <a:pt x="172" y="118"/>
                      </a:cubicBezTo>
                      <a:cubicBezTo>
                        <a:pt x="173" y="117"/>
                        <a:pt x="176" y="119"/>
                        <a:pt x="176" y="120"/>
                      </a:cubicBezTo>
                      <a:cubicBezTo>
                        <a:pt x="177" y="121"/>
                        <a:pt x="178" y="120"/>
                        <a:pt x="177" y="119"/>
                      </a:cubicBezTo>
                      <a:cubicBezTo>
                        <a:pt x="177" y="119"/>
                        <a:pt x="176" y="118"/>
                        <a:pt x="175" y="118"/>
                      </a:cubicBezTo>
                      <a:cubicBezTo>
                        <a:pt x="174" y="117"/>
                        <a:pt x="176" y="117"/>
                        <a:pt x="176" y="117"/>
                      </a:cubicBezTo>
                      <a:cubicBezTo>
                        <a:pt x="175" y="115"/>
                        <a:pt x="175" y="114"/>
                        <a:pt x="173" y="115"/>
                      </a:cubicBezTo>
                      <a:cubicBezTo>
                        <a:pt x="173" y="115"/>
                        <a:pt x="169" y="115"/>
                        <a:pt x="171" y="113"/>
                      </a:cubicBezTo>
                      <a:cubicBezTo>
                        <a:pt x="173" y="113"/>
                        <a:pt x="174" y="114"/>
                        <a:pt x="175" y="114"/>
                      </a:cubicBezTo>
                      <a:cubicBezTo>
                        <a:pt x="178" y="113"/>
                        <a:pt x="180" y="113"/>
                        <a:pt x="183" y="113"/>
                      </a:cubicBezTo>
                      <a:cubicBezTo>
                        <a:pt x="184" y="113"/>
                        <a:pt x="183" y="113"/>
                        <a:pt x="184" y="114"/>
                      </a:cubicBezTo>
                      <a:cubicBezTo>
                        <a:pt x="184" y="114"/>
                        <a:pt x="185" y="114"/>
                        <a:pt x="186" y="113"/>
                      </a:cubicBezTo>
                      <a:cubicBezTo>
                        <a:pt x="188" y="113"/>
                        <a:pt x="190" y="113"/>
                        <a:pt x="192" y="113"/>
                      </a:cubicBezTo>
                      <a:cubicBezTo>
                        <a:pt x="194" y="113"/>
                        <a:pt x="194" y="115"/>
                        <a:pt x="196" y="116"/>
                      </a:cubicBezTo>
                      <a:cubicBezTo>
                        <a:pt x="198" y="118"/>
                        <a:pt x="200" y="116"/>
                        <a:pt x="202" y="115"/>
                      </a:cubicBezTo>
                      <a:cubicBezTo>
                        <a:pt x="203" y="115"/>
                        <a:pt x="209" y="121"/>
                        <a:pt x="209" y="122"/>
                      </a:cubicBezTo>
                      <a:cubicBezTo>
                        <a:pt x="210" y="123"/>
                        <a:pt x="208" y="125"/>
                        <a:pt x="209" y="126"/>
                      </a:cubicBezTo>
                      <a:cubicBezTo>
                        <a:pt x="210" y="128"/>
                        <a:pt x="209" y="128"/>
                        <a:pt x="210" y="130"/>
                      </a:cubicBezTo>
                      <a:cubicBezTo>
                        <a:pt x="210" y="131"/>
                        <a:pt x="211" y="132"/>
                        <a:pt x="211" y="132"/>
                      </a:cubicBezTo>
                      <a:cubicBezTo>
                        <a:pt x="212" y="132"/>
                        <a:pt x="212" y="133"/>
                        <a:pt x="213" y="133"/>
                      </a:cubicBezTo>
                      <a:cubicBezTo>
                        <a:pt x="214" y="134"/>
                        <a:pt x="213" y="136"/>
                        <a:pt x="214" y="137"/>
                      </a:cubicBezTo>
                      <a:cubicBezTo>
                        <a:pt x="215" y="138"/>
                        <a:pt x="216" y="138"/>
                        <a:pt x="217" y="140"/>
                      </a:cubicBezTo>
                      <a:cubicBezTo>
                        <a:pt x="219" y="143"/>
                        <a:pt x="218" y="140"/>
                        <a:pt x="220" y="141"/>
                      </a:cubicBezTo>
                      <a:cubicBezTo>
                        <a:pt x="220" y="141"/>
                        <a:pt x="220" y="143"/>
                        <a:pt x="220" y="143"/>
                      </a:cubicBezTo>
                      <a:cubicBezTo>
                        <a:pt x="221" y="143"/>
                        <a:pt x="222" y="136"/>
                        <a:pt x="222" y="135"/>
                      </a:cubicBezTo>
                      <a:cubicBezTo>
                        <a:pt x="222" y="132"/>
                        <a:pt x="221" y="130"/>
                        <a:pt x="220" y="126"/>
                      </a:cubicBezTo>
                      <a:cubicBezTo>
                        <a:pt x="218" y="123"/>
                        <a:pt x="218" y="120"/>
                        <a:pt x="217" y="117"/>
                      </a:cubicBezTo>
                      <a:cubicBezTo>
                        <a:pt x="215" y="115"/>
                        <a:pt x="214" y="111"/>
                        <a:pt x="215" y="108"/>
                      </a:cubicBezTo>
                      <a:cubicBezTo>
                        <a:pt x="216" y="105"/>
                        <a:pt x="218" y="103"/>
                        <a:pt x="221" y="101"/>
                      </a:cubicBezTo>
                      <a:cubicBezTo>
                        <a:pt x="222" y="100"/>
                        <a:pt x="223" y="100"/>
                        <a:pt x="224" y="99"/>
                      </a:cubicBezTo>
                      <a:cubicBezTo>
                        <a:pt x="225" y="98"/>
                        <a:pt x="226" y="96"/>
                        <a:pt x="227" y="96"/>
                      </a:cubicBezTo>
                      <a:cubicBezTo>
                        <a:pt x="229" y="94"/>
                        <a:pt x="232" y="94"/>
                        <a:pt x="234" y="92"/>
                      </a:cubicBezTo>
                      <a:cubicBezTo>
                        <a:pt x="235" y="91"/>
                        <a:pt x="236" y="89"/>
                        <a:pt x="238" y="89"/>
                      </a:cubicBezTo>
                      <a:cubicBezTo>
                        <a:pt x="238" y="89"/>
                        <a:pt x="242" y="89"/>
                        <a:pt x="241" y="87"/>
                      </a:cubicBezTo>
                      <a:cubicBezTo>
                        <a:pt x="241" y="87"/>
                        <a:pt x="238" y="88"/>
                        <a:pt x="238" y="88"/>
                      </a:cubicBezTo>
                      <a:cubicBezTo>
                        <a:pt x="238" y="87"/>
                        <a:pt x="240" y="88"/>
                        <a:pt x="239" y="86"/>
                      </a:cubicBezTo>
                      <a:cubicBezTo>
                        <a:pt x="239" y="86"/>
                        <a:pt x="238" y="85"/>
                        <a:pt x="239" y="85"/>
                      </a:cubicBezTo>
                      <a:cubicBezTo>
                        <a:pt x="239" y="84"/>
                        <a:pt x="239" y="85"/>
                        <a:pt x="240" y="84"/>
                      </a:cubicBezTo>
                      <a:cubicBezTo>
                        <a:pt x="239" y="85"/>
                        <a:pt x="241" y="86"/>
                        <a:pt x="241" y="85"/>
                      </a:cubicBezTo>
                      <a:cubicBezTo>
                        <a:pt x="242" y="85"/>
                        <a:pt x="245" y="83"/>
                        <a:pt x="244" y="82"/>
                      </a:cubicBezTo>
                      <a:cubicBezTo>
                        <a:pt x="244" y="83"/>
                        <a:pt x="238" y="82"/>
                        <a:pt x="239" y="81"/>
                      </a:cubicBezTo>
                      <a:cubicBezTo>
                        <a:pt x="239" y="80"/>
                        <a:pt x="240" y="82"/>
                        <a:pt x="241" y="81"/>
                      </a:cubicBezTo>
                      <a:cubicBezTo>
                        <a:pt x="241" y="81"/>
                        <a:pt x="243" y="80"/>
                        <a:pt x="243" y="80"/>
                      </a:cubicBezTo>
                      <a:cubicBezTo>
                        <a:pt x="243" y="80"/>
                        <a:pt x="242" y="79"/>
                        <a:pt x="242" y="78"/>
                      </a:cubicBezTo>
                      <a:cubicBezTo>
                        <a:pt x="243" y="77"/>
                        <a:pt x="243" y="76"/>
                        <a:pt x="241" y="76"/>
                      </a:cubicBezTo>
                      <a:cubicBezTo>
                        <a:pt x="241" y="76"/>
                        <a:pt x="237" y="74"/>
                        <a:pt x="237" y="74"/>
                      </a:cubicBezTo>
                      <a:cubicBezTo>
                        <a:pt x="238" y="73"/>
                        <a:pt x="239" y="74"/>
                        <a:pt x="240" y="74"/>
                      </a:cubicBezTo>
                      <a:cubicBezTo>
                        <a:pt x="241" y="73"/>
                        <a:pt x="239" y="71"/>
                        <a:pt x="238" y="71"/>
                      </a:cubicBezTo>
                      <a:cubicBezTo>
                        <a:pt x="237" y="70"/>
                        <a:pt x="236" y="69"/>
                        <a:pt x="236" y="68"/>
                      </a:cubicBezTo>
                      <a:cubicBezTo>
                        <a:pt x="235" y="67"/>
                        <a:pt x="238" y="65"/>
                        <a:pt x="237" y="64"/>
                      </a:cubicBezTo>
                      <a:cubicBezTo>
                        <a:pt x="238" y="65"/>
                        <a:pt x="237" y="66"/>
                        <a:pt x="237" y="67"/>
                      </a:cubicBezTo>
                      <a:cubicBezTo>
                        <a:pt x="237" y="67"/>
                        <a:pt x="239" y="69"/>
                        <a:pt x="239" y="69"/>
                      </a:cubicBezTo>
                      <a:cubicBezTo>
                        <a:pt x="241" y="67"/>
                        <a:pt x="239" y="62"/>
                        <a:pt x="242" y="61"/>
                      </a:cubicBezTo>
                      <a:cubicBezTo>
                        <a:pt x="241" y="61"/>
                        <a:pt x="241" y="66"/>
                        <a:pt x="242" y="67"/>
                      </a:cubicBezTo>
                      <a:cubicBezTo>
                        <a:pt x="242" y="69"/>
                        <a:pt x="244" y="69"/>
                        <a:pt x="244" y="71"/>
                      </a:cubicBezTo>
                      <a:cubicBezTo>
                        <a:pt x="244" y="72"/>
                        <a:pt x="241" y="74"/>
                        <a:pt x="242" y="75"/>
                      </a:cubicBezTo>
                      <a:cubicBezTo>
                        <a:pt x="242" y="75"/>
                        <a:pt x="248" y="69"/>
                        <a:pt x="247" y="67"/>
                      </a:cubicBezTo>
                      <a:cubicBezTo>
                        <a:pt x="247" y="65"/>
                        <a:pt x="245" y="64"/>
                        <a:pt x="245" y="62"/>
                      </a:cubicBezTo>
                      <a:cubicBezTo>
                        <a:pt x="244" y="61"/>
                        <a:pt x="245" y="58"/>
                        <a:pt x="247" y="59"/>
                      </a:cubicBezTo>
                      <a:cubicBezTo>
                        <a:pt x="246" y="58"/>
                        <a:pt x="245" y="61"/>
                        <a:pt x="246" y="62"/>
                      </a:cubicBezTo>
                      <a:cubicBezTo>
                        <a:pt x="248" y="64"/>
                        <a:pt x="248" y="65"/>
                        <a:pt x="250" y="62"/>
                      </a:cubicBezTo>
                      <a:cubicBezTo>
                        <a:pt x="251" y="61"/>
                        <a:pt x="253" y="58"/>
                        <a:pt x="252" y="56"/>
                      </a:cubicBezTo>
                      <a:cubicBezTo>
                        <a:pt x="252" y="56"/>
                        <a:pt x="251" y="55"/>
                        <a:pt x="252" y="54"/>
                      </a:cubicBezTo>
                      <a:cubicBezTo>
                        <a:pt x="252" y="54"/>
                        <a:pt x="253" y="52"/>
                        <a:pt x="253" y="52"/>
                      </a:cubicBezTo>
                      <a:cubicBezTo>
                        <a:pt x="253" y="52"/>
                        <a:pt x="253" y="54"/>
                        <a:pt x="253" y="54"/>
                      </a:cubicBezTo>
                      <a:cubicBezTo>
                        <a:pt x="253" y="54"/>
                        <a:pt x="258" y="51"/>
                        <a:pt x="260" y="51"/>
                      </a:cubicBezTo>
                      <a:cubicBezTo>
                        <a:pt x="261" y="50"/>
                        <a:pt x="263" y="51"/>
                        <a:pt x="264" y="51"/>
                      </a:cubicBezTo>
                      <a:cubicBezTo>
                        <a:pt x="266" y="50"/>
                        <a:pt x="265" y="49"/>
                        <a:pt x="265" y="48"/>
                      </a:cubicBezTo>
                      <a:cubicBezTo>
                        <a:pt x="266" y="48"/>
                        <a:pt x="266" y="50"/>
                        <a:pt x="267" y="50"/>
                      </a:cubicBezTo>
                      <a:cubicBezTo>
                        <a:pt x="267" y="50"/>
                        <a:pt x="269" y="49"/>
                        <a:pt x="269" y="49"/>
                      </a:cubicBezTo>
                      <a:cubicBezTo>
                        <a:pt x="271" y="51"/>
                        <a:pt x="275" y="46"/>
                        <a:pt x="272" y="46"/>
                      </a:cubicBezTo>
                      <a:cubicBezTo>
                        <a:pt x="272" y="46"/>
                        <a:pt x="272" y="48"/>
                        <a:pt x="271" y="48"/>
                      </a:cubicBezTo>
                      <a:cubicBezTo>
                        <a:pt x="270" y="48"/>
                        <a:pt x="268" y="44"/>
                        <a:pt x="268" y="44"/>
                      </a:cubicBezTo>
                      <a:cubicBezTo>
                        <a:pt x="269" y="43"/>
                        <a:pt x="268" y="42"/>
                        <a:pt x="269" y="41"/>
                      </a:cubicBezTo>
                      <a:cubicBezTo>
                        <a:pt x="270" y="39"/>
                        <a:pt x="271" y="37"/>
                        <a:pt x="272" y="36"/>
                      </a:cubicBezTo>
                      <a:cubicBezTo>
                        <a:pt x="273" y="36"/>
                        <a:pt x="274" y="35"/>
                        <a:pt x="274" y="35"/>
                      </a:cubicBezTo>
                      <a:cubicBezTo>
                        <a:pt x="276" y="36"/>
                        <a:pt x="277" y="33"/>
                        <a:pt x="278" y="32"/>
                      </a:cubicBezTo>
                      <a:cubicBezTo>
                        <a:pt x="278" y="32"/>
                        <a:pt x="280" y="33"/>
                        <a:pt x="281" y="32"/>
                      </a:cubicBezTo>
                      <a:cubicBezTo>
                        <a:pt x="283" y="31"/>
                        <a:pt x="285" y="31"/>
                        <a:pt x="286" y="30"/>
                      </a:cubicBezTo>
                      <a:cubicBezTo>
                        <a:pt x="287" y="30"/>
                        <a:pt x="289" y="29"/>
                        <a:pt x="288" y="28"/>
                      </a:cubicBezTo>
                      <a:cubicBezTo>
                        <a:pt x="286" y="26"/>
                        <a:pt x="286" y="25"/>
                        <a:pt x="285" y="24"/>
                      </a:cubicBezTo>
                      <a:cubicBezTo>
                        <a:pt x="281" y="23"/>
                        <a:pt x="287" y="14"/>
                        <a:pt x="281" y="14"/>
                      </a:cubicBezTo>
                      <a:cubicBezTo>
                        <a:pt x="280" y="13"/>
                        <a:pt x="279" y="15"/>
                        <a:pt x="278" y="14"/>
                      </a:cubicBezTo>
                      <a:cubicBezTo>
                        <a:pt x="277" y="13"/>
                        <a:pt x="277" y="12"/>
                        <a:pt x="276" y="13"/>
                      </a:cubicBezTo>
                      <a:cubicBezTo>
                        <a:pt x="275" y="14"/>
                        <a:pt x="274" y="16"/>
                        <a:pt x="273" y="17"/>
                      </a:cubicBezTo>
                      <a:cubicBezTo>
                        <a:pt x="272" y="18"/>
                        <a:pt x="272" y="20"/>
                        <a:pt x="271" y="21"/>
                      </a:cubicBezTo>
                      <a:cubicBezTo>
                        <a:pt x="271" y="23"/>
                        <a:pt x="270" y="26"/>
                        <a:pt x="268" y="26"/>
                      </a:cubicBezTo>
                      <a:cubicBezTo>
                        <a:pt x="266" y="26"/>
                        <a:pt x="266" y="28"/>
                        <a:pt x="264" y="28"/>
                      </a:cubicBezTo>
                      <a:cubicBezTo>
                        <a:pt x="259" y="28"/>
                        <a:pt x="254" y="28"/>
                        <a:pt x="249" y="28"/>
                      </a:cubicBezTo>
                      <a:cubicBezTo>
                        <a:pt x="247" y="28"/>
                        <a:pt x="247" y="28"/>
                        <a:pt x="246" y="29"/>
                      </a:cubicBezTo>
                      <a:cubicBezTo>
                        <a:pt x="245" y="31"/>
                        <a:pt x="241" y="33"/>
                        <a:pt x="241" y="34"/>
                      </a:cubicBezTo>
                      <a:cubicBezTo>
                        <a:pt x="242" y="37"/>
                        <a:pt x="239" y="39"/>
                        <a:pt x="237" y="39"/>
                      </a:cubicBezTo>
                      <a:cubicBezTo>
                        <a:pt x="235" y="39"/>
                        <a:pt x="234" y="38"/>
                        <a:pt x="232" y="38"/>
                      </a:cubicBezTo>
                      <a:cubicBezTo>
                        <a:pt x="230" y="38"/>
                        <a:pt x="228" y="39"/>
                        <a:pt x="227" y="39"/>
                      </a:cubicBezTo>
                      <a:cubicBezTo>
                        <a:pt x="227" y="39"/>
                        <a:pt x="227" y="42"/>
                        <a:pt x="228" y="42"/>
                      </a:cubicBezTo>
                      <a:cubicBezTo>
                        <a:pt x="227" y="43"/>
                        <a:pt x="226" y="44"/>
                        <a:pt x="224" y="45"/>
                      </a:cubicBezTo>
                      <a:cubicBezTo>
                        <a:pt x="222" y="46"/>
                        <a:pt x="219" y="48"/>
                        <a:pt x="216" y="49"/>
                      </a:cubicBezTo>
                      <a:cubicBezTo>
                        <a:pt x="213" y="50"/>
                        <a:pt x="210" y="50"/>
                        <a:pt x="207" y="49"/>
                      </a:cubicBezTo>
                      <a:cubicBezTo>
                        <a:pt x="206" y="48"/>
                        <a:pt x="205" y="47"/>
                        <a:pt x="206" y="46"/>
                      </a:cubicBezTo>
                      <a:cubicBezTo>
                        <a:pt x="206" y="46"/>
                        <a:pt x="207" y="44"/>
                        <a:pt x="208" y="44"/>
                      </a:cubicBezTo>
                      <a:cubicBezTo>
                        <a:pt x="208" y="44"/>
                        <a:pt x="208" y="45"/>
                        <a:pt x="208" y="46"/>
                      </a:cubicBezTo>
                      <a:cubicBezTo>
                        <a:pt x="210" y="42"/>
                        <a:pt x="211" y="39"/>
                        <a:pt x="209" y="35"/>
                      </a:cubicBezTo>
                      <a:cubicBezTo>
                        <a:pt x="208" y="34"/>
                        <a:pt x="206" y="36"/>
                        <a:pt x="205" y="36"/>
                      </a:cubicBezTo>
                      <a:cubicBezTo>
                        <a:pt x="204" y="37"/>
                        <a:pt x="204" y="36"/>
                        <a:pt x="203" y="36"/>
                      </a:cubicBezTo>
                      <a:cubicBezTo>
                        <a:pt x="202" y="35"/>
                        <a:pt x="204" y="34"/>
                        <a:pt x="204" y="34"/>
                      </a:cubicBezTo>
                      <a:cubicBezTo>
                        <a:pt x="208" y="30"/>
                        <a:pt x="205" y="26"/>
                        <a:pt x="201" y="25"/>
                      </a:cubicBezTo>
                      <a:cubicBezTo>
                        <a:pt x="198" y="24"/>
                        <a:pt x="198" y="25"/>
                        <a:pt x="196" y="26"/>
                      </a:cubicBezTo>
                      <a:cubicBezTo>
                        <a:pt x="196" y="27"/>
                        <a:pt x="196" y="27"/>
                        <a:pt x="196" y="28"/>
                      </a:cubicBezTo>
                      <a:cubicBezTo>
                        <a:pt x="196" y="29"/>
                        <a:pt x="194" y="28"/>
                        <a:pt x="193" y="28"/>
                      </a:cubicBezTo>
                      <a:cubicBezTo>
                        <a:pt x="192" y="28"/>
                        <a:pt x="190" y="36"/>
                        <a:pt x="190" y="37"/>
                      </a:cubicBezTo>
                      <a:cubicBezTo>
                        <a:pt x="191" y="42"/>
                        <a:pt x="192" y="45"/>
                        <a:pt x="188" y="47"/>
                      </a:cubicBezTo>
                      <a:cubicBezTo>
                        <a:pt x="188" y="48"/>
                        <a:pt x="185" y="49"/>
                        <a:pt x="185" y="48"/>
                      </a:cubicBezTo>
                      <a:cubicBezTo>
                        <a:pt x="185" y="46"/>
                        <a:pt x="184" y="44"/>
                        <a:pt x="184" y="42"/>
                      </a:cubicBezTo>
                      <a:cubicBezTo>
                        <a:pt x="184" y="41"/>
                        <a:pt x="186" y="30"/>
                        <a:pt x="186" y="30"/>
                      </a:cubicBezTo>
                      <a:cubicBezTo>
                        <a:pt x="185" y="30"/>
                        <a:pt x="183" y="32"/>
                        <a:pt x="183" y="31"/>
                      </a:cubicBezTo>
                      <a:cubicBezTo>
                        <a:pt x="183" y="30"/>
                        <a:pt x="186" y="26"/>
                        <a:pt x="187" y="25"/>
                      </a:cubicBezTo>
                      <a:cubicBezTo>
                        <a:pt x="188" y="23"/>
                        <a:pt x="191" y="23"/>
                        <a:pt x="193" y="22"/>
                      </a:cubicBezTo>
                      <a:cubicBezTo>
                        <a:pt x="196" y="22"/>
                        <a:pt x="199" y="23"/>
                        <a:pt x="202" y="23"/>
                      </a:cubicBezTo>
                      <a:cubicBezTo>
                        <a:pt x="205" y="23"/>
                        <a:pt x="201" y="20"/>
                        <a:pt x="199" y="20"/>
                      </a:cubicBezTo>
                      <a:cubicBezTo>
                        <a:pt x="197" y="20"/>
                        <a:pt x="199" y="17"/>
                        <a:pt x="196" y="17"/>
                      </a:cubicBezTo>
                      <a:cubicBezTo>
                        <a:pt x="194" y="18"/>
                        <a:pt x="192" y="19"/>
                        <a:pt x="189" y="19"/>
                      </a:cubicBezTo>
                      <a:cubicBezTo>
                        <a:pt x="187" y="19"/>
                        <a:pt x="185" y="17"/>
                        <a:pt x="183" y="16"/>
                      </a:cubicBezTo>
                      <a:cubicBezTo>
                        <a:pt x="183" y="16"/>
                        <a:pt x="180" y="16"/>
                        <a:pt x="181" y="15"/>
                      </a:cubicBezTo>
                      <a:cubicBezTo>
                        <a:pt x="182" y="15"/>
                        <a:pt x="184" y="14"/>
                        <a:pt x="184" y="13"/>
                      </a:cubicBezTo>
                      <a:cubicBezTo>
                        <a:pt x="184" y="13"/>
                        <a:pt x="176" y="16"/>
                        <a:pt x="175" y="16"/>
                      </a:cubicBezTo>
                      <a:cubicBezTo>
                        <a:pt x="174" y="17"/>
                        <a:pt x="173" y="18"/>
                        <a:pt x="172" y="18"/>
                      </a:cubicBezTo>
                      <a:cubicBezTo>
                        <a:pt x="170" y="18"/>
                        <a:pt x="170" y="16"/>
                        <a:pt x="168" y="16"/>
                      </a:cubicBezTo>
                      <a:cubicBezTo>
                        <a:pt x="167" y="16"/>
                        <a:pt x="162" y="18"/>
                        <a:pt x="165" y="15"/>
                      </a:cubicBezTo>
                      <a:cubicBezTo>
                        <a:pt x="168" y="13"/>
                        <a:pt x="171" y="11"/>
                        <a:pt x="174" y="9"/>
                      </a:cubicBezTo>
                      <a:cubicBezTo>
                        <a:pt x="172" y="9"/>
                        <a:pt x="170" y="7"/>
                        <a:pt x="168" y="9"/>
                      </a:cubicBezTo>
                      <a:cubicBezTo>
                        <a:pt x="165" y="10"/>
                        <a:pt x="164" y="8"/>
                        <a:pt x="161" y="7"/>
                      </a:cubicBezTo>
                      <a:cubicBezTo>
                        <a:pt x="160" y="7"/>
                        <a:pt x="159" y="6"/>
                        <a:pt x="158" y="5"/>
                      </a:cubicBezTo>
                      <a:cubicBezTo>
                        <a:pt x="156" y="5"/>
                        <a:pt x="155" y="6"/>
                        <a:pt x="153" y="6"/>
                      </a:cubicBezTo>
                      <a:cubicBezTo>
                        <a:pt x="152" y="5"/>
                        <a:pt x="150" y="5"/>
                        <a:pt x="150" y="3"/>
                      </a:cubicBezTo>
                      <a:cubicBezTo>
                        <a:pt x="150" y="3"/>
                        <a:pt x="148" y="0"/>
                        <a:pt x="148" y="1"/>
                      </a:cubicBezTo>
                      <a:cubicBezTo>
                        <a:pt x="147" y="1"/>
                        <a:pt x="148" y="4"/>
                        <a:pt x="147" y="4"/>
                      </a:cubicBezTo>
                      <a:cubicBezTo>
                        <a:pt x="146" y="4"/>
                        <a:pt x="145" y="4"/>
                        <a:pt x="145" y="4"/>
                      </a:cubicBezTo>
                      <a:cubicBezTo>
                        <a:pt x="142" y="4"/>
                        <a:pt x="139" y="4"/>
                        <a:pt x="136" y="4"/>
                      </a:cubicBezTo>
                      <a:cubicBezTo>
                        <a:pt x="125" y="4"/>
                        <a:pt x="115" y="4"/>
                        <a:pt x="105" y="4"/>
                      </a:cubicBezTo>
                      <a:cubicBezTo>
                        <a:pt x="80" y="4"/>
                        <a:pt x="55" y="4"/>
                        <a:pt x="30" y="4"/>
                      </a:cubicBezTo>
                      <a:cubicBezTo>
                        <a:pt x="24" y="4"/>
                        <a:pt x="17" y="4"/>
                        <a:pt x="11" y="4"/>
                      </a:cubicBezTo>
                      <a:cubicBezTo>
                        <a:pt x="12" y="5"/>
                        <a:pt x="14" y="13"/>
                        <a:pt x="11" y="14"/>
                      </a:cubicBezTo>
                      <a:cubicBezTo>
                        <a:pt x="9" y="14"/>
                        <a:pt x="8" y="14"/>
                        <a:pt x="10" y="12"/>
                      </a:cubicBezTo>
                      <a:cubicBezTo>
                        <a:pt x="12" y="9"/>
                        <a:pt x="9" y="9"/>
                        <a:pt x="7" y="9"/>
                      </a:cubicBezTo>
                      <a:cubicBezTo>
                        <a:pt x="5" y="9"/>
                        <a:pt x="2" y="7"/>
                        <a:pt x="1" y="7"/>
                      </a:cubicBezTo>
                      <a:cubicBezTo>
                        <a:pt x="0" y="8"/>
                        <a:pt x="2" y="12"/>
                        <a:pt x="2" y="12"/>
                      </a:cubicBezTo>
                      <a:cubicBezTo>
                        <a:pt x="3" y="15"/>
                        <a:pt x="4" y="16"/>
                        <a:pt x="4" y="18"/>
                      </a:cubicBezTo>
                      <a:cubicBezTo>
                        <a:pt x="4" y="19"/>
                        <a:pt x="7" y="21"/>
                        <a:pt x="8" y="21"/>
                      </a:cubicBezTo>
                      <a:cubicBezTo>
                        <a:pt x="7" y="21"/>
                        <a:pt x="6" y="21"/>
                        <a:pt x="5" y="22"/>
                      </a:cubicBezTo>
                      <a:cubicBezTo>
                        <a:pt x="4" y="23"/>
                        <a:pt x="5" y="24"/>
                        <a:pt x="5" y="25"/>
                      </a:cubicBezTo>
                      <a:cubicBezTo>
                        <a:pt x="5" y="28"/>
                        <a:pt x="5" y="30"/>
                        <a:pt x="4" y="32"/>
                      </a:cubicBezTo>
                      <a:cubicBezTo>
                        <a:pt x="4" y="35"/>
                        <a:pt x="3" y="37"/>
                        <a:pt x="2" y="40"/>
                      </a:cubicBezTo>
                      <a:cubicBezTo>
                        <a:pt x="1" y="43"/>
                        <a:pt x="3" y="46"/>
                        <a:pt x="4" y="49"/>
                      </a:cubicBezTo>
                      <a:cubicBezTo>
                        <a:pt x="4" y="52"/>
                        <a:pt x="3" y="54"/>
                        <a:pt x="3" y="56"/>
                      </a:cubicBezTo>
                      <a:cubicBezTo>
                        <a:pt x="3" y="57"/>
                        <a:pt x="4" y="58"/>
                        <a:pt x="4" y="59"/>
                      </a:cubicBezTo>
                      <a:cubicBezTo>
                        <a:pt x="5" y="60"/>
                        <a:pt x="5" y="62"/>
                        <a:pt x="5" y="63"/>
                      </a:cubicBezTo>
                      <a:cubicBezTo>
                        <a:pt x="6" y="66"/>
                        <a:pt x="9" y="67"/>
                        <a:pt x="10" y="70"/>
                      </a:cubicBezTo>
                      <a:cubicBezTo>
                        <a:pt x="11" y="72"/>
                        <a:pt x="11" y="71"/>
                        <a:pt x="12" y="70"/>
                      </a:cubicBezTo>
                      <a:cubicBezTo>
                        <a:pt x="12" y="70"/>
                        <a:pt x="13" y="73"/>
                        <a:pt x="13" y="73"/>
                      </a:cubicBezTo>
                      <a:cubicBezTo>
                        <a:pt x="13" y="73"/>
                        <a:pt x="12" y="72"/>
                        <a:pt x="12" y="73"/>
                      </a:cubicBezTo>
                      <a:cubicBezTo>
                        <a:pt x="12" y="74"/>
                        <a:pt x="12" y="75"/>
                        <a:pt x="13" y="76"/>
                      </a:cubicBezTo>
                      <a:cubicBezTo>
                        <a:pt x="14" y="76"/>
                        <a:pt x="14" y="76"/>
                        <a:pt x="15" y="77"/>
                      </a:cubicBezTo>
                      <a:cubicBezTo>
                        <a:pt x="16" y="78"/>
                        <a:pt x="14" y="79"/>
                        <a:pt x="15" y="80"/>
                      </a:cubicBezTo>
                      <a:cubicBezTo>
                        <a:pt x="17" y="83"/>
                        <a:pt x="21" y="85"/>
                        <a:pt x="21" y="88"/>
                      </a:cubicBezTo>
                      <a:cubicBezTo>
                        <a:pt x="22" y="90"/>
                        <a:pt x="23" y="90"/>
                        <a:pt x="25" y="91"/>
                      </a:cubicBezTo>
                      <a:cubicBezTo>
                        <a:pt x="27" y="92"/>
                        <a:pt x="29" y="93"/>
                        <a:pt x="31" y="93"/>
                      </a:cubicBezTo>
                      <a:cubicBezTo>
                        <a:pt x="33" y="93"/>
                        <a:pt x="35" y="95"/>
                        <a:pt x="36" y="96"/>
                      </a:cubicBezTo>
                      <a:cubicBezTo>
                        <a:pt x="36" y="97"/>
                        <a:pt x="40" y="101"/>
                        <a:pt x="39" y="102"/>
                      </a:cubicBezTo>
                      <a:cubicBezTo>
                        <a:pt x="43" y="101"/>
                        <a:pt x="48" y="100"/>
                        <a:pt x="52" y="101"/>
                      </a:cubicBezTo>
                      <a:cubicBezTo>
                        <a:pt x="58" y="103"/>
                        <a:pt x="63" y="106"/>
                        <a:pt x="68" y="10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8" name="Freeform 642">
                  <a:extLst>
                    <a:ext uri="{FF2B5EF4-FFF2-40B4-BE49-F238E27FC236}">
                      <a16:creationId xmlns:a16="http://schemas.microsoft.com/office/drawing/2014/main" id="{2530A5F9-F3C5-7E4F-BB69-4FCC4559597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81816" y="3486882"/>
                  <a:ext cx="4359697" cy="2371297"/>
                </a:xfrm>
                <a:custGeom>
                  <a:avLst/>
                  <a:gdLst>
                    <a:gd name="T0" fmla="*/ 255 w 427"/>
                    <a:gd name="T1" fmla="*/ 181 h 219"/>
                    <a:gd name="T2" fmla="*/ 299 w 427"/>
                    <a:gd name="T3" fmla="*/ 195 h 219"/>
                    <a:gd name="T4" fmla="*/ 296 w 427"/>
                    <a:gd name="T5" fmla="*/ 215 h 219"/>
                    <a:gd name="T6" fmla="*/ 332 w 427"/>
                    <a:gd name="T7" fmla="*/ 200 h 219"/>
                    <a:gd name="T8" fmla="*/ 366 w 427"/>
                    <a:gd name="T9" fmla="*/ 196 h 219"/>
                    <a:gd name="T10" fmla="*/ 383 w 427"/>
                    <a:gd name="T11" fmla="*/ 200 h 219"/>
                    <a:gd name="T12" fmla="*/ 391 w 427"/>
                    <a:gd name="T13" fmla="*/ 201 h 219"/>
                    <a:gd name="T14" fmla="*/ 380 w 427"/>
                    <a:gd name="T15" fmla="*/ 188 h 219"/>
                    <a:gd name="T16" fmla="*/ 382 w 427"/>
                    <a:gd name="T17" fmla="*/ 176 h 219"/>
                    <a:gd name="T18" fmla="*/ 354 w 427"/>
                    <a:gd name="T19" fmla="*/ 180 h 219"/>
                    <a:gd name="T20" fmla="*/ 414 w 427"/>
                    <a:gd name="T21" fmla="*/ 160 h 219"/>
                    <a:gd name="T22" fmla="*/ 417 w 427"/>
                    <a:gd name="T23" fmla="*/ 144 h 219"/>
                    <a:gd name="T24" fmla="*/ 415 w 427"/>
                    <a:gd name="T25" fmla="*/ 139 h 219"/>
                    <a:gd name="T26" fmla="*/ 394 w 427"/>
                    <a:gd name="T27" fmla="*/ 126 h 219"/>
                    <a:gd name="T28" fmla="*/ 390 w 427"/>
                    <a:gd name="T29" fmla="*/ 110 h 219"/>
                    <a:gd name="T30" fmla="*/ 378 w 427"/>
                    <a:gd name="T31" fmla="*/ 104 h 219"/>
                    <a:gd name="T32" fmla="*/ 364 w 427"/>
                    <a:gd name="T33" fmla="*/ 112 h 219"/>
                    <a:gd name="T34" fmla="*/ 356 w 427"/>
                    <a:gd name="T35" fmla="*/ 107 h 219"/>
                    <a:gd name="T36" fmla="*/ 342 w 427"/>
                    <a:gd name="T37" fmla="*/ 85 h 219"/>
                    <a:gd name="T38" fmla="*/ 314 w 427"/>
                    <a:gd name="T39" fmla="*/ 91 h 219"/>
                    <a:gd name="T40" fmla="*/ 320 w 427"/>
                    <a:gd name="T41" fmla="*/ 116 h 219"/>
                    <a:gd name="T42" fmla="*/ 306 w 427"/>
                    <a:gd name="T43" fmla="*/ 159 h 219"/>
                    <a:gd name="T44" fmla="*/ 292 w 427"/>
                    <a:gd name="T45" fmla="*/ 135 h 219"/>
                    <a:gd name="T46" fmla="*/ 250 w 427"/>
                    <a:gd name="T47" fmla="*/ 119 h 219"/>
                    <a:gd name="T48" fmla="*/ 237 w 427"/>
                    <a:gd name="T49" fmla="*/ 86 h 219"/>
                    <a:gd name="T50" fmla="*/ 246 w 427"/>
                    <a:gd name="T51" fmla="*/ 77 h 219"/>
                    <a:gd name="T52" fmla="*/ 246 w 427"/>
                    <a:gd name="T53" fmla="*/ 70 h 219"/>
                    <a:gd name="T54" fmla="*/ 263 w 427"/>
                    <a:gd name="T55" fmla="*/ 58 h 219"/>
                    <a:gd name="T56" fmla="*/ 276 w 427"/>
                    <a:gd name="T57" fmla="*/ 48 h 219"/>
                    <a:gd name="T58" fmla="*/ 293 w 427"/>
                    <a:gd name="T59" fmla="*/ 36 h 219"/>
                    <a:gd name="T60" fmla="*/ 276 w 427"/>
                    <a:gd name="T61" fmla="*/ 23 h 219"/>
                    <a:gd name="T62" fmla="*/ 262 w 427"/>
                    <a:gd name="T63" fmla="*/ 35 h 219"/>
                    <a:gd name="T64" fmla="*/ 252 w 427"/>
                    <a:gd name="T65" fmla="*/ 23 h 219"/>
                    <a:gd name="T66" fmla="*/ 241 w 427"/>
                    <a:gd name="T67" fmla="*/ 10 h 219"/>
                    <a:gd name="T68" fmla="*/ 223 w 427"/>
                    <a:gd name="T69" fmla="*/ 6 h 219"/>
                    <a:gd name="T70" fmla="*/ 232 w 427"/>
                    <a:gd name="T71" fmla="*/ 27 h 219"/>
                    <a:gd name="T72" fmla="*/ 226 w 427"/>
                    <a:gd name="T73" fmla="*/ 40 h 219"/>
                    <a:gd name="T74" fmla="*/ 218 w 427"/>
                    <a:gd name="T75" fmla="*/ 37 h 219"/>
                    <a:gd name="T76" fmla="*/ 164 w 427"/>
                    <a:gd name="T77" fmla="*/ 29 h 219"/>
                    <a:gd name="T78" fmla="*/ 166 w 427"/>
                    <a:gd name="T79" fmla="*/ 41 h 219"/>
                    <a:gd name="T80" fmla="*/ 160 w 427"/>
                    <a:gd name="T81" fmla="*/ 40 h 219"/>
                    <a:gd name="T82" fmla="*/ 133 w 427"/>
                    <a:gd name="T83" fmla="*/ 30 h 219"/>
                    <a:gd name="T84" fmla="*/ 83 w 427"/>
                    <a:gd name="T85" fmla="*/ 23 h 219"/>
                    <a:gd name="T86" fmla="*/ 71 w 427"/>
                    <a:gd name="T87" fmla="*/ 18 h 219"/>
                    <a:gd name="T88" fmla="*/ 50 w 427"/>
                    <a:gd name="T89" fmla="*/ 24 h 219"/>
                    <a:gd name="T90" fmla="*/ 49 w 427"/>
                    <a:gd name="T91" fmla="*/ 22 h 219"/>
                    <a:gd name="T92" fmla="*/ 29 w 427"/>
                    <a:gd name="T93" fmla="*/ 23 h 219"/>
                    <a:gd name="T94" fmla="*/ 21 w 427"/>
                    <a:gd name="T95" fmla="*/ 28 h 219"/>
                    <a:gd name="T96" fmla="*/ 3 w 427"/>
                    <a:gd name="T97" fmla="*/ 97 h 219"/>
                    <a:gd name="T98" fmla="*/ 40 w 427"/>
                    <a:gd name="T99" fmla="*/ 116 h 219"/>
                    <a:gd name="T100" fmla="*/ 53 w 427"/>
                    <a:gd name="T101" fmla="*/ 141 h 219"/>
                    <a:gd name="T102" fmla="*/ 62 w 427"/>
                    <a:gd name="T103" fmla="*/ 150 h 219"/>
                    <a:gd name="T104" fmla="*/ 67 w 427"/>
                    <a:gd name="T105" fmla="*/ 160 h 219"/>
                    <a:gd name="T106" fmla="*/ 80 w 427"/>
                    <a:gd name="T107" fmla="*/ 166 h 219"/>
                    <a:gd name="T108" fmla="*/ 133 w 427"/>
                    <a:gd name="T109" fmla="*/ 176 h 219"/>
                    <a:gd name="T110" fmla="*/ 97 w 427"/>
                    <a:gd name="T111" fmla="*/ 57 h 219"/>
                    <a:gd name="T112" fmla="*/ 87 w 427"/>
                    <a:gd name="T113" fmla="*/ 51 h 219"/>
                    <a:gd name="T114" fmla="*/ 113 w 427"/>
                    <a:gd name="T115" fmla="*/ 49 h 219"/>
                    <a:gd name="T116" fmla="*/ 142 w 427"/>
                    <a:gd name="T117" fmla="*/ 85 h 219"/>
                    <a:gd name="T118" fmla="*/ 131 w 427"/>
                    <a:gd name="T119" fmla="*/ 85 h 219"/>
                    <a:gd name="T120" fmla="*/ 160 w 427"/>
                    <a:gd name="T121" fmla="*/ 78 h 219"/>
                    <a:gd name="T122" fmla="*/ 210 w 427"/>
                    <a:gd name="T123" fmla="*/ 150 h 219"/>
                    <a:gd name="T124" fmla="*/ 222 w 427"/>
                    <a:gd name="T125" fmla="*/ 16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7" h="219">
                      <a:moveTo>
                        <a:pt x="229" y="174"/>
                      </a:moveTo>
                      <a:cubicBezTo>
                        <a:pt x="229" y="174"/>
                        <a:pt x="229" y="173"/>
                        <a:pt x="229" y="173"/>
                      </a:cubicBezTo>
                      <a:cubicBezTo>
                        <a:pt x="229" y="173"/>
                        <a:pt x="232" y="177"/>
                        <a:pt x="232" y="177"/>
                      </a:cubicBezTo>
                      <a:cubicBezTo>
                        <a:pt x="234" y="177"/>
                        <a:pt x="235" y="178"/>
                        <a:pt x="236" y="178"/>
                      </a:cubicBezTo>
                      <a:cubicBezTo>
                        <a:pt x="238" y="178"/>
                        <a:pt x="238" y="177"/>
                        <a:pt x="239" y="178"/>
                      </a:cubicBezTo>
                      <a:cubicBezTo>
                        <a:pt x="242" y="179"/>
                        <a:pt x="244" y="180"/>
                        <a:pt x="246" y="181"/>
                      </a:cubicBezTo>
                      <a:cubicBezTo>
                        <a:pt x="247" y="182"/>
                        <a:pt x="248" y="181"/>
                        <a:pt x="249" y="181"/>
                      </a:cubicBezTo>
                      <a:cubicBezTo>
                        <a:pt x="250" y="180"/>
                        <a:pt x="251" y="180"/>
                        <a:pt x="252" y="180"/>
                      </a:cubicBezTo>
                      <a:cubicBezTo>
                        <a:pt x="253" y="180"/>
                        <a:pt x="254" y="181"/>
                        <a:pt x="255" y="181"/>
                      </a:cubicBezTo>
                      <a:cubicBezTo>
                        <a:pt x="257" y="181"/>
                        <a:pt x="258" y="180"/>
                        <a:pt x="259" y="179"/>
                      </a:cubicBezTo>
                      <a:cubicBezTo>
                        <a:pt x="260" y="178"/>
                        <a:pt x="263" y="175"/>
                        <a:pt x="264" y="175"/>
                      </a:cubicBezTo>
                      <a:cubicBezTo>
                        <a:pt x="264" y="175"/>
                        <a:pt x="265" y="176"/>
                        <a:pt x="265" y="176"/>
                      </a:cubicBezTo>
                      <a:cubicBezTo>
                        <a:pt x="267" y="176"/>
                        <a:pt x="268" y="176"/>
                        <a:pt x="269" y="176"/>
                      </a:cubicBezTo>
                      <a:cubicBezTo>
                        <a:pt x="273" y="176"/>
                        <a:pt x="272" y="179"/>
                        <a:pt x="274" y="181"/>
                      </a:cubicBezTo>
                      <a:cubicBezTo>
                        <a:pt x="275" y="182"/>
                        <a:pt x="279" y="181"/>
                        <a:pt x="279" y="183"/>
                      </a:cubicBezTo>
                      <a:cubicBezTo>
                        <a:pt x="279" y="185"/>
                        <a:pt x="280" y="187"/>
                        <a:pt x="281" y="189"/>
                      </a:cubicBezTo>
                      <a:cubicBezTo>
                        <a:pt x="281" y="194"/>
                        <a:pt x="290" y="193"/>
                        <a:pt x="293" y="194"/>
                      </a:cubicBezTo>
                      <a:cubicBezTo>
                        <a:pt x="295" y="194"/>
                        <a:pt x="298" y="194"/>
                        <a:pt x="299" y="195"/>
                      </a:cubicBezTo>
                      <a:cubicBezTo>
                        <a:pt x="300" y="196"/>
                        <a:pt x="305" y="201"/>
                        <a:pt x="304" y="201"/>
                      </a:cubicBezTo>
                      <a:cubicBezTo>
                        <a:pt x="302" y="203"/>
                        <a:pt x="302" y="203"/>
                        <a:pt x="300" y="202"/>
                      </a:cubicBezTo>
                      <a:cubicBezTo>
                        <a:pt x="299" y="201"/>
                        <a:pt x="295" y="199"/>
                        <a:pt x="295" y="199"/>
                      </a:cubicBezTo>
                      <a:cubicBezTo>
                        <a:pt x="295" y="200"/>
                        <a:pt x="298" y="201"/>
                        <a:pt x="297" y="203"/>
                      </a:cubicBezTo>
                      <a:cubicBezTo>
                        <a:pt x="296" y="204"/>
                        <a:pt x="295" y="206"/>
                        <a:pt x="295" y="207"/>
                      </a:cubicBezTo>
                      <a:cubicBezTo>
                        <a:pt x="295" y="209"/>
                        <a:pt x="295" y="210"/>
                        <a:pt x="294" y="211"/>
                      </a:cubicBezTo>
                      <a:cubicBezTo>
                        <a:pt x="294" y="212"/>
                        <a:pt x="291" y="213"/>
                        <a:pt x="291" y="213"/>
                      </a:cubicBezTo>
                      <a:cubicBezTo>
                        <a:pt x="290" y="214"/>
                        <a:pt x="287" y="219"/>
                        <a:pt x="291" y="219"/>
                      </a:cubicBezTo>
                      <a:cubicBezTo>
                        <a:pt x="292" y="219"/>
                        <a:pt x="294" y="217"/>
                        <a:pt x="296" y="215"/>
                      </a:cubicBezTo>
                      <a:cubicBezTo>
                        <a:pt x="298" y="214"/>
                        <a:pt x="299" y="216"/>
                        <a:pt x="301" y="215"/>
                      </a:cubicBezTo>
                      <a:cubicBezTo>
                        <a:pt x="304" y="215"/>
                        <a:pt x="305" y="213"/>
                        <a:pt x="308" y="213"/>
                      </a:cubicBezTo>
                      <a:cubicBezTo>
                        <a:pt x="308" y="211"/>
                        <a:pt x="308" y="212"/>
                        <a:pt x="306" y="211"/>
                      </a:cubicBezTo>
                      <a:cubicBezTo>
                        <a:pt x="305" y="211"/>
                        <a:pt x="305" y="210"/>
                        <a:pt x="306" y="210"/>
                      </a:cubicBezTo>
                      <a:cubicBezTo>
                        <a:pt x="307" y="208"/>
                        <a:pt x="308" y="207"/>
                        <a:pt x="311" y="207"/>
                      </a:cubicBezTo>
                      <a:cubicBezTo>
                        <a:pt x="312" y="207"/>
                        <a:pt x="315" y="205"/>
                        <a:pt x="317" y="206"/>
                      </a:cubicBezTo>
                      <a:cubicBezTo>
                        <a:pt x="319" y="207"/>
                        <a:pt x="320" y="203"/>
                        <a:pt x="322" y="206"/>
                      </a:cubicBezTo>
                      <a:cubicBezTo>
                        <a:pt x="324" y="204"/>
                        <a:pt x="325" y="203"/>
                        <a:pt x="327" y="201"/>
                      </a:cubicBezTo>
                      <a:cubicBezTo>
                        <a:pt x="329" y="200"/>
                        <a:pt x="330" y="200"/>
                        <a:pt x="332" y="200"/>
                      </a:cubicBezTo>
                      <a:cubicBezTo>
                        <a:pt x="335" y="200"/>
                        <a:pt x="339" y="200"/>
                        <a:pt x="342" y="200"/>
                      </a:cubicBezTo>
                      <a:cubicBezTo>
                        <a:pt x="345" y="200"/>
                        <a:pt x="346" y="201"/>
                        <a:pt x="347" y="199"/>
                      </a:cubicBezTo>
                      <a:cubicBezTo>
                        <a:pt x="348" y="198"/>
                        <a:pt x="349" y="199"/>
                        <a:pt x="350" y="198"/>
                      </a:cubicBezTo>
                      <a:cubicBezTo>
                        <a:pt x="351" y="196"/>
                        <a:pt x="352" y="195"/>
                        <a:pt x="352" y="193"/>
                      </a:cubicBezTo>
                      <a:cubicBezTo>
                        <a:pt x="353" y="191"/>
                        <a:pt x="353" y="190"/>
                        <a:pt x="354" y="188"/>
                      </a:cubicBezTo>
                      <a:cubicBezTo>
                        <a:pt x="355" y="187"/>
                        <a:pt x="356" y="186"/>
                        <a:pt x="357" y="185"/>
                      </a:cubicBezTo>
                      <a:cubicBezTo>
                        <a:pt x="358" y="184"/>
                        <a:pt x="359" y="187"/>
                        <a:pt x="361" y="186"/>
                      </a:cubicBezTo>
                      <a:cubicBezTo>
                        <a:pt x="363" y="184"/>
                        <a:pt x="365" y="187"/>
                        <a:pt x="365" y="189"/>
                      </a:cubicBezTo>
                      <a:cubicBezTo>
                        <a:pt x="365" y="190"/>
                        <a:pt x="364" y="196"/>
                        <a:pt x="366" y="196"/>
                      </a:cubicBezTo>
                      <a:cubicBezTo>
                        <a:pt x="367" y="197"/>
                        <a:pt x="368" y="199"/>
                        <a:pt x="369" y="201"/>
                      </a:cubicBezTo>
                      <a:cubicBezTo>
                        <a:pt x="370" y="199"/>
                        <a:pt x="381" y="196"/>
                        <a:pt x="381" y="196"/>
                      </a:cubicBezTo>
                      <a:cubicBezTo>
                        <a:pt x="381" y="195"/>
                        <a:pt x="380" y="195"/>
                        <a:pt x="380" y="194"/>
                      </a:cubicBezTo>
                      <a:cubicBezTo>
                        <a:pt x="380" y="194"/>
                        <a:pt x="382" y="196"/>
                        <a:pt x="382" y="196"/>
                      </a:cubicBezTo>
                      <a:cubicBezTo>
                        <a:pt x="382" y="197"/>
                        <a:pt x="380" y="197"/>
                        <a:pt x="380" y="197"/>
                      </a:cubicBezTo>
                      <a:cubicBezTo>
                        <a:pt x="380" y="197"/>
                        <a:pt x="386" y="198"/>
                        <a:pt x="386" y="198"/>
                      </a:cubicBezTo>
                      <a:cubicBezTo>
                        <a:pt x="386" y="198"/>
                        <a:pt x="386" y="198"/>
                        <a:pt x="386" y="198"/>
                      </a:cubicBezTo>
                      <a:cubicBezTo>
                        <a:pt x="386" y="198"/>
                        <a:pt x="386" y="199"/>
                        <a:pt x="386" y="199"/>
                      </a:cubicBezTo>
                      <a:cubicBezTo>
                        <a:pt x="385" y="199"/>
                        <a:pt x="384" y="199"/>
                        <a:pt x="383" y="200"/>
                      </a:cubicBezTo>
                      <a:cubicBezTo>
                        <a:pt x="383" y="201"/>
                        <a:pt x="382" y="198"/>
                        <a:pt x="382" y="198"/>
                      </a:cubicBezTo>
                      <a:cubicBezTo>
                        <a:pt x="381" y="198"/>
                        <a:pt x="381" y="199"/>
                        <a:pt x="381" y="199"/>
                      </a:cubicBezTo>
                      <a:cubicBezTo>
                        <a:pt x="381" y="199"/>
                        <a:pt x="381" y="198"/>
                        <a:pt x="380" y="199"/>
                      </a:cubicBezTo>
                      <a:cubicBezTo>
                        <a:pt x="379" y="200"/>
                        <a:pt x="378" y="200"/>
                        <a:pt x="377" y="201"/>
                      </a:cubicBezTo>
                      <a:cubicBezTo>
                        <a:pt x="375" y="202"/>
                        <a:pt x="371" y="205"/>
                        <a:pt x="373" y="208"/>
                      </a:cubicBezTo>
                      <a:cubicBezTo>
                        <a:pt x="376" y="210"/>
                        <a:pt x="378" y="208"/>
                        <a:pt x="379" y="207"/>
                      </a:cubicBezTo>
                      <a:cubicBezTo>
                        <a:pt x="380" y="206"/>
                        <a:pt x="384" y="203"/>
                        <a:pt x="384" y="202"/>
                      </a:cubicBezTo>
                      <a:cubicBezTo>
                        <a:pt x="384" y="203"/>
                        <a:pt x="386" y="204"/>
                        <a:pt x="387" y="203"/>
                      </a:cubicBezTo>
                      <a:cubicBezTo>
                        <a:pt x="387" y="202"/>
                        <a:pt x="390" y="201"/>
                        <a:pt x="391" y="201"/>
                      </a:cubicBezTo>
                      <a:cubicBezTo>
                        <a:pt x="393" y="200"/>
                        <a:pt x="395" y="199"/>
                        <a:pt x="397" y="199"/>
                      </a:cubicBezTo>
                      <a:cubicBezTo>
                        <a:pt x="398" y="199"/>
                        <a:pt x="398" y="199"/>
                        <a:pt x="398" y="198"/>
                      </a:cubicBezTo>
                      <a:cubicBezTo>
                        <a:pt x="397" y="197"/>
                        <a:pt x="398" y="197"/>
                        <a:pt x="398" y="197"/>
                      </a:cubicBezTo>
                      <a:cubicBezTo>
                        <a:pt x="398" y="196"/>
                        <a:pt x="396" y="197"/>
                        <a:pt x="395" y="196"/>
                      </a:cubicBezTo>
                      <a:cubicBezTo>
                        <a:pt x="394" y="196"/>
                        <a:pt x="395" y="194"/>
                        <a:pt x="393" y="196"/>
                      </a:cubicBezTo>
                      <a:cubicBezTo>
                        <a:pt x="391" y="197"/>
                        <a:pt x="387" y="196"/>
                        <a:pt x="385" y="195"/>
                      </a:cubicBezTo>
                      <a:cubicBezTo>
                        <a:pt x="384" y="195"/>
                        <a:pt x="385" y="193"/>
                        <a:pt x="384" y="193"/>
                      </a:cubicBezTo>
                      <a:cubicBezTo>
                        <a:pt x="384" y="193"/>
                        <a:pt x="382" y="193"/>
                        <a:pt x="381" y="192"/>
                      </a:cubicBezTo>
                      <a:cubicBezTo>
                        <a:pt x="380" y="192"/>
                        <a:pt x="380" y="189"/>
                        <a:pt x="380" y="188"/>
                      </a:cubicBezTo>
                      <a:cubicBezTo>
                        <a:pt x="380" y="187"/>
                        <a:pt x="378" y="188"/>
                        <a:pt x="377" y="187"/>
                      </a:cubicBezTo>
                      <a:cubicBezTo>
                        <a:pt x="377" y="187"/>
                        <a:pt x="379" y="185"/>
                        <a:pt x="379" y="185"/>
                      </a:cubicBezTo>
                      <a:cubicBezTo>
                        <a:pt x="380" y="184"/>
                        <a:pt x="380" y="181"/>
                        <a:pt x="378" y="181"/>
                      </a:cubicBezTo>
                      <a:cubicBezTo>
                        <a:pt x="378" y="181"/>
                        <a:pt x="376" y="185"/>
                        <a:pt x="375" y="183"/>
                      </a:cubicBezTo>
                      <a:cubicBezTo>
                        <a:pt x="375" y="181"/>
                        <a:pt x="374" y="182"/>
                        <a:pt x="373" y="181"/>
                      </a:cubicBezTo>
                      <a:cubicBezTo>
                        <a:pt x="373" y="180"/>
                        <a:pt x="376" y="181"/>
                        <a:pt x="376" y="181"/>
                      </a:cubicBezTo>
                      <a:cubicBezTo>
                        <a:pt x="378" y="181"/>
                        <a:pt x="379" y="180"/>
                        <a:pt x="380" y="180"/>
                      </a:cubicBezTo>
                      <a:cubicBezTo>
                        <a:pt x="381" y="179"/>
                        <a:pt x="382" y="179"/>
                        <a:pt x="383" y="179"/>
                      </a:cubicBezTo>
                      <a:cubicBezTo>
                        <a:pt x="384" y="178"/>
                        <a:pt x="382" y="176"/>
                        <a:pt x="382" y="176"/>
                      </a:cubicBezTo>
                      <a:cubicBezTo>
                        <a:pt x="382" y="176"/>
                        <a:pt x="383" y="176"/>
                        <a:pt x="383" y="176"/>
                      </a:cubicBezTo>
                      <a:cubicBezTo>
                        <a:pt x="383" y="176"/>
                        <a:pt x="379" y="174"/>
                        <a:pt x="379" y="174"/>
                      </a:cubicBezTo>
                      <a:cubicBezTo>
                        <a:pt x="377" y="173"/>
                        <a:pt x="375" y="173"/>
                        <a:pt x="373" y="174"/>
                      </a:cubicBezTo>
                      <a:cubicBezTo>
                        <a:pt x="369" y="175"/>
                        <a:pt x="366" y="176"/>
                        <a:pt x="363" y="178"/>
                      </a:cubicBezTo>
                      <a:cubicBezTo>
                        <a:pt x="360" y="179"/>
                        <a:pt x="358" y="181"/>
                        <a:pt x="355" y="183"/>
                      </a:cubicBezTo>
                      <a:cubicBezTo>
                        <a:pt x="354" y="184"/>
                        <a:pt x="353" y="185"/>
                        <a:pt x="352" y="187"/>
                      </a:cubicBezTo>
                      <a:cubicBezTo>
                        <a:pt x="352" y="187"/>
                        <a:pt x="348" y="189"/>
                        <a:pt x="348" y="189"/>
                      </a:cubicBezTo>
                      <a:cubicBezTo>
                        <a:pt x="348" y="188"/>
                        <a:pt x="353" y="184"/>
                        <a:pt x="354" y="183"/>
                      </a:cubicBezTo>
                      <a:cubicBezTo>
                        <a:pt x="354" y="182"/>
                        <a:pt x="355" y="181"/>
                        <a:pt x="354" y="180"/>
                      </a:cubicBezTo>
                      <a:cubicBezTo>
                        <a:pt x="353" y="180"/>
                        <a:pt x="351" y="179"/>
                        <a:pt x="350" y="179"/>
                      </a:cubicBezTo>
                      <a:cubicBezTo>
                        <a:pt x="351" y="179"/>
                        <a:pt x="353" y="180"/>
                        <a:pt x="354" y="180"/>
                      </a:cubicBezTo>
                      <a:cubicBezTo>
                        <a:pt x="356" y="181"/>
                        <a:pt x="358" y="178"/>
                        <a:pt x="359" y="177"/>
                      </a:cubicBezTo>
                      <a:cubicBezTo>
                        <a:pt x="360" y="176"/>
                        <a:pt x="361" y="174"/>
                        <a:pt x="363" y="173"/>
                      </a:cubicBezTo>
                      <a:cubicBezTo>
                        <a:pt x="365" y="173"/>
                        <a:pt x="367" y="174"/>
                        <a:pt x="368" y="172"/>
                      </a:cubicBezTo>
                      <a:cubicBezTo>
                        <a:pt x="369" y="168"/>
                        <a:pt x="371" y="167"/>
                        <a:pt x="375" y="167"/>
                      </a:cubicBezTo>
                      <a:cubicBezTo>
                        <a:pt x="379" y="167"/>
                        <a:pt x="383" y="167"/>
                        <a:pt x="387" y="167"/>
                      </a:cubicBezTo>
                      <a:cubicBezTo>
                        <a:pt x="394" y="167"/>
                        <a:pt x="404" y="169"/>
                        <a:pt x="409" y="163"/>
                      </a:cubicBezTo>
                      <a:cubicBezTo>
                        <a:pt x="411" y="161"/>
                        <a:pt x="412" y="160"/>
                        <a:pt x="414" y="160"/>
                      </a:cubicBezTo>
                      <a:cubicBezTo>
                        <a:pt x="416" y="160"/>
                        <a:pt x="418" y="160"/>
                        <a:pt x="421" y="158"/>
                      </a:cubicBezTo>
                      <a:cubicBezTo>
                        <a:pt x="422" y="158"/>
                        <a:pt x="425" y="156"/>
                        <a:pt x="425" y="155"/>
                      </a:cubicBezTo>
                      <a:cubicBezTo>
                        <a:pt x="427" y="152"/>
                        <a:pt x="422" y="153"/>
                        <a:pt x="422" y="152"/>
                      </a:cubicBezTo>
                      <a:cubicBezTo>
                        <a:pt x="422" y="151"/>
                        <a:pt x="424" y="151"/>
                        <a:pt x="424" y="151"/>
                      </a:cubicBezTo>
                      <a:cubicBezTo>
                        <a:pt x="425" y="150"/>
                        <a:pt x="424" y="149"/>
                        <a:pt x="424" y="148"/>
                      </a:cubicBezTo>
                      <a:cubicBezTo>
                        <a:pt x="424" y="148"/>
                        <a:pt x="425" y="147"/>
                        <a:pt x="425" y="147"/>
                      </a:cubicBezTo>
                      <a:cubicBezTo>
                        <a:pt x="425" y="146"/>
                        <a:pt x="423" y="145"/>
                        <a:pt x="423" y="145"/>
                      </a:cubicBezTo>
                      <a:cubicBezTo>
                        <a:pt x="422" y="144"/>
                        <a:pt x="421" y="144"/>
                        <a:pt x="421" y="143"/>
                      </a:cubicBezTo>
                      <a:cubicBezTo>
                        <a:pt x="420" y="143"/>
                        <a:pt x="418" y="146"/>
                        <a:pt x="417" y="144"/>
                      </a:cubicBezTo>
                      <a:cubicBezTo>
                        <a:pt x="417" y="144"/>
                        <a:pt x="419" y="143"/>
                        <a:pt x="418" y="143"/>
                      </a:cubicBezTo>
                      <a:cubicBezTo>
                        <a:pt x="418" y="142"/>
                        <a:pt x="417" y="141"/>
                        <a:pt x="416" y="141"/>
                      </a:cubicBezTo>
                      <a:cubicBezTo>
                        <a:pt x="415" y="140"/>
                        <a:pt x="411" y="141"/>
                        <a:pt x="410" y="142"/>
                      </a:cubicBezTo>
                      <a:cubicBezTo>
                        <a:pt x="409" y="144"/>
                        <a:pt x="406" y="145"/>
                        <a:pt x="404" y="146"/>
                      </a:cubicBezTo>
                      <a:cubicBezTo>
                        <a:pt x="403" y="146"/>
                        <a:pt x="400" y="144"/>
                        <a:pt x="400" y="143"/>
                      </a:cubicBezTo>
                      <a:cubicBezTo>
                        <a:pt x="400" y="142"/>
                        <a:pt x="403" y="145"/>
                        <a:pt x="403" y="145"/>
                      </a:cubicBezTo>
                      <a:cubicBezTo>
                        <a:pt x="404" y="145"/>
                        <a:pt x="408" y="142"/>
                        <a:pt x="408" y="142"/>
                      </a:cubicBezTo>
                      <a:cubicBezTo>
                        <a:pt x="408" y="142"/>
                        <a:pt x="406" y="141"/>
                        <a:pt x="406" y="141"/>
                      </a:cubicBezTo>
                      <a:cubicBezTo>
                        <a:pt x="409" y="140"/>
                        <a:pt x="412" y="140"/>
                        <a:pt x="415" y="139"/>
                      </a:cubicBezTo>
                      <a:cubicBezTo>
                        <a:pt x="415" y="139"/>
                        <a:pt x="417" y="138"/>
                        <a:pt x="416" y="137"/>
                      </a:cubicBezTo>
                      <a:cubicBezTo>
                        <a:pt x="416" y="137"/>
                        <a:pt x="414" y="135"/>
                        <a:pt x="414" y="135"/>
                      </a:cubicBezTo>
                      <a:cubicBezTo>
                        <a:pt x="412" y="136"/>
                        <a:pt x="410" y="136"/>
                        <a:pt x="409" y="134"/>
                      </a:cubicBezTo>
                      <a:cubicBezTo>
                        <a:pt x="408" y="134"/>
                        <a:pt x="404" y="137"/>
                        <a:pt x="404" y="136"/>
                      </a:cubicBezTo>
                      <a:cubicBezTo>
                        <a:pt x="404" y="136"/>
                        <a:pt x="407" y="133"/>
                        <a:pt x="404" y="134"/>
                      </a:cubicBezTo>
                      <a:cubicBezTo>
                        <a:pt x="404" y="134"/>
                        <a:pt x="400" y="135"/>
                        <a:pt x="400" y="135"/>
                      </a:cubicBezTo>
                      <a:cubicBezTo>
                        <a:pt x="401" y="133"/>
                        <a:pt x="404" y="133"/>
                        <a:pt x="402" y="130"/>
                      </a:cubicBezTo>
                      <a:cubicBezTo>
                        <a:pt x="402" y="130"/>
                        <a:pt x="398" y="128"/>
                        <a:pt x="398" y="128"/>
                      </a:cubicBezTo>
                      <a:cubicBezTo>
                        <a:pt x="396" y="128"/>
                        <a:pt x="396" y="126"/>
                        <a:pt x="394" y="126"/>
                      </a:cubicBezTo>
                      <a:cubicBezTo>
                        <a:pt x="395" y="126"/>
                        <a:pt x="392" y="122"/>
                        <a:pt x="392" y="122"/>
                      </a:cubicBezTo>
                      <a:cubicBezTo>
                        <a:pt x="392" y="122"/>
                        <a:pt x="393" y="123"/>
                        <a:pt x="394" y="123"/>
                      </a:cubicBezTo>
                      <a:cubicBezTo>
                        <a:pt x="395" y="124"/>
                        <a:pt x="395" y="122"/>
                        <a:pt x="396" y="122"/>
                      </a:cubicBezTo>
                      <a:cubicBezTo>
                        <a:pt x="400" y="121"/>
                        <a:pt x="393" y="118"/>
                        <a:pt x="392" y="117"/>
                      </a:cubicBezTo>
                      <a:cubicBezTo>
                        <a:pt x="392" y="118"/>
                        <a:pt x="394" y="116"/>
                        <a:pt x="394" y="116"/>
                      </a:cubicBezTo>
                      <a:cubicBezTo>
                        <a:pt x="395" y="115"/>
                        <a:pt x="393" y="115"/>
                        <a:pt x="392" y="114"/>
                      </a:cubicBezTo>
                      <a:cubicBezTo>
                        <a:pt x="392" y="114"/>
                        <a:pt x="391" y="113"/>
                        <a:pt x="390" y="113"/>
                      </a:cubicBezTo>
                      <a:cubicBezTo>
                        <a:pt x="390" y="113"/>
                        <a:pt x="388" y="113"/>
                        <a:pt x="388" y="113"/>
                      </a:cubicBezTo>
                      <a:cubicBezTo>
                        <a:pt x="389" y="112"/>
                        <a:pt x="391" y="113"/>
                        <a:pt x="390" y="110"/>
                      </a:cubicBezTo>
                      <a:cubicBezTo>
                        <a:pt x="389" y="110"/>
                        <a:pt x="386" y="111"/>
                        <a:pt x="386" y="111"/>
                      </a:cubicBezTo>
                      <a:cubicBezTo>
                        <a:pt x="386" y="110"/>
                        <a:pt x="389" y="110"/>
                        <a:pt x="388" y="108"/>
                      </a:cubicBezTo>
                      <a:cubicBezTo>
                        <a:pt x="388" y="107"/>
                        <a:pt x="388" y="106"/>
                        <a:pt x="387" y="105"/>
                      </a:cubicBezTo>
                      <a:cubicBezTo>
                        <a:pt x="387" y="105"/>
                        <a:pt x="386" y="106"/>
                        <a:pt x="386" y="105"/>
                      </a:cubicBezTo>
                      <a:cubicBezTo>
                        <a:pt x="386" y="106"/>
                        <a:pt x="384" y="102"/>
                        <a:pt x="384" y="102"/>
                      </a:cubicBezTo>
                      <a:cubicBezTo>
                        <a:pt x="383" y="100"/>
                        <a:pt x="382" y="99"/>
                        <a:pt x="382" y="98"/>
                      </a:cubicBezTo>
                      <a:cubicBezTo>
                        <a:pt x="381" y="96"/>
                        <a:pt x="381" y="94"/>
                        <a:pt x="379" y="97"/>
                      </a:cubicBezTo>
                      <a:cubicBezTo>
                        <a:pt x="379" y="97"/>
                        <a:pt x="378" y="101"/>
                        <a:pt x="379" y="100"/>
                      </a:cubicBezTo>
                      <a:cubicBezTo>
                        <a:pt x="375" y="101"/>
                        <a:pt x="377" y="101"/>
                        <a:pt x="378" y="104"/>
                      </a:cubicBezTo>
                      <a:cubicBezTo>
                        <a:pt x="378" y="103"/>
                        <a:pt x="377" y="103"/>
                        <a:pt x="377" y="104"/>
                      </a:cubicBezTo>
                      <a:cubicBezTo>
                        <a:pt x="376" y="104"/>
                        <a:pt x="376" y="104"/>
                        <a:pt x="375" y="105"/>
                      </a:cubicBezTo>
                      <a:cubicBezTo>
                        <a:pt x="375" y="105"/>
                        <a:pt x="377" y="106"/>
                        <a:pt x="377" y="106"/>
                      </a:cubicBezTo>
                      <a:cubicBezTo>
                        <a:pt x="376" y="107"/>
                        <a:pt x="374" y="106"/>
                        <a:pt x="374" y="107"/>
                      </a:cubicBezTo>
                      <a:cubicBezTo>
                        <a:pt x="373" y="108"/>
                        <a:pt x="375" y="110"/>
                        <a:pt x="373" y="111"/>
                      </a:cubicBezTo>
                      <a:cubicBezTo>
                        <a:pt x="374" y="111"/>
                        <a:pt x="372" y="107"/>
                        <a:pt x="370" y="109"/>
                      </a:cubicBezTo>
                      <a:cubicBezTo>
                        <a:pt x="370" y="110"/>
                        <a:pt x="366" y="113"/>
                        <a:pt x="366" y="113"/>
                      </a:cubicBezTo>
                      <a:cubicBezTo>
                        <a:pt x="365" y="113"/>
                        <a:pt x="365" y="112"/>
                        <a:pt x="365" y="111"/>
                      </a:cubicBezTo>
                      <a:cubicBezTo>
                        <a:pt x="364" y="111"/>
                        <a:pt x="364" y="112"/>
                        <a:pt x="364" y="112"/>
                      </a:cubicBezTo>
                      <a:cubicBezTo>
                        <a:pt x="363" y="111"/>
                        <a:pt x="364" y="111"/>
                        <a:pt x="364" y="110"/>
                      </a:cubicBezTo>
                      <a:cubicBezTo>
                        <a:pt x="364" y="111"/>
                        <a:pt x="357" y="116"/>
                        <a:pt x="357" y="115"/>
                      </a:cubicBezTo>
                      <a:cubicBezTo>
                        <a:pt x="356" y="114"/>
                        <a:pt x="360" y="113"/>
                        <a:pt x="361" y="113"/>
                      </a:cubicBezTo>
                      <a:cubicBezTo>
                        <a:pt x="363" y="111"/>
                        <a:pt x="363" y="110"/>
                        <a:pt x="362" y="108"/>
                      </a:cubicBezTo>
                      <a:cubicBezTo>
                        <a:pt x="361" y="107"/>
                        <a:pt x="358" y="107"/>
                        <a:pt x="357" y="107"/>
                      </a:cubicBezTo>
                      <a:cubicBezTo>
                        <a:pt x="356" y="107"/>
                        <a:pt x="356" y="108"/>
                        <a:pt x="356" y="108"/>
                      </a:cubicBezTo>
                      <a:cubicBezTo>
                        <a:pt x="355" y="110"/>
                        <a:pt x="353" y="108"/>
                        <a:pt x="352" y="108"/>
                      </a:cubicBezTo>
                      <a:cubicBezTo>
                        <a:pt x="353" y="108"/>
                        <a:pt x="355" y="106"/>
                        <a:pt x="355" y="106"/>
                      </a:cubicBezTo>
                      <a:cubicBezTo>
                        <a:pt x="355" y="106"/>
                        <a:pt x="356" y="107"/>
                        <a:pt x="356" y="107"/>
                      </a:cubicBezTo>
                      <a:cubicBezTo>
                        <a:pt x="355" y="107"/>
                        <a:pt x="357" y="105"/>
                        <a:pt x="357" y="105"/>
                      </a:cubicBezTo>
                      <a:cubicBezTo>
                        <a:pt x="358" y="103"/>
                        <a:pt x="356" y="104"/>
                        <a:pt x="355" y="103"/>
                      </a:cubicBezTo>
                      <a:cubicBezTo>
                        <a:pt x="355" y="103"/>
                        <a:pt x="356" y="98"/>
                        <a:pt x="354" y="99"/>
                      </a:cubicBezTo>
                      <a:cubicBezTo>
                        <a:pt x="355" y="98"/>
                        <a:pt x="356" y="98"/>
                        <a:pt x="355" y="96"/>
                      </a:cubicBezTo>
                      <a:cubicBezTo>
                        <a:pt x="353" y="95"/>
                        <a:pt x="357" y="94"/>
                        <a:pt x="356" y="92"/>
                      </a:cubicBezTo>
                      <a:cubicBezTo>
                        <a:pt x="356" y="91"/>
                        <a:pt x="354" y="93"/>
                        <a:pt x="353" y="92"/>
                      </a:cubicBezTo>
                      <a:cubicBezTo>
                        <a:pt x="352" y="91"/>
                        <a:pt x="350" y="91"/>
                        <a:pt x="349" y="91"/>
                      </a:cubicBezTo>
                      <a:cubicBezTo>
                        <a:pt x="347" y="90"/>
                        <a:pt x="346" y="90"/>
                        <a:pt x="345" y="88"/>
                      </a:cubicBezTo>
                      <a:cubicBezTo>
                        <a:pt x="345" y="86"/>
                        <a:pt x="342" y="87"/>
                        <a:pt x="342" y="85"/>
                      </a:cubicBezTo>
                      <a:cubicBezTo>
                        <a:pt x="342" y="84"/>
                        <a:pt x="340" y="85"/>
                        <a:pt x="340" y="85"/>
                      </a:cubicBezTo>
                      <a:cubicBezTo>
                        <a:pt x="341" y="83"/>
                        <a:pt x="339" y="83"/>
                        <a:pt x="338" y="82"/>
                      </a:cubicBezTo>
                      <a:cubicBezTo>
                        <a:pt x="336" y="81"/>
                        <a:pt x="336" y="80"/>
                        <a:pt x="334" y="81"/>
                      </a:cubicBezTo>
                      <a:cubicBezTo>
                        <a:pt x="332" y="82"/>
                        <a:pt x="331" y="83"/>
                        <a:pt x="329" y="82"/>
                      </a:cubicBezTo>
                      <a:cubicBezTo>
                        <a:pt x="327" y="81"/>
                        <a:pt x="326" y="83"/>
                        <a:pt x="324" y="82"/>
                      </a:cubicBezTo>
                      <a:cubicBezTo>
                        <a:pt x="322" y="80"/>
                        <a:pt x="320" y="80"/>
                        <a:pt x="318" y="80"/>
                      </a:cubicBezTo>
                      <a:cubicBezTo>
                        <a:pt x="316" y="80"/>
                        <a:pt x="314" y="80"/>
                        <a:pt x="313" y="82"/>
                      </a:cubicBezTo>
                      <a:cubicBezTo>
                        <a:pt x="312" y="84"/>
                        <a:pt x="315" y="85"/>
                        <a:pt x="315" y="86"/>
                      </a:cubicBezTo>
                      <a:cubicBezTo>
                        <a:pt x="316" y="87"/>
                        <a:pt x="315" y="90"/>
                        <a:pt x="314" y="91"/>
                      </a:cubicBezTo>
                      <a:cubicBezTo>
                        <a:pt x="314" y="92"/>
                        <a:pt x="314" y="91"/>
                        <a:pt x="313" y="92"/>
                      </a:cubicBezTo>
                      <a:cubicBezTo>
                        <a:pt x="313" y="92"/>
                        <a:pt x="315" y="94"/>
                        <a:pt x="315" y="94"/>
                      </a:cubicBezTo>
                      <a:cubicBezTo>
                        <a:pt x="315" y="96"/>
                        <a:pt x="316" y="98"/>
                        <a:pt x="316" y="99"/>
                      </a:cubicBezTo>
                      <a:cubicBezTo>
                        <a:pt x="316" y="100"/>
                        <a:pt x="316" y="100"/>
                        <a:pt x="316" y="101"/>
                      </a:cubicBezTo>
                      <a:cubicBezTo>
                        <a:pt x="316" y="102"/>
                        <a:pt x="315" y="101"/>
                        <a:pt x="315" y="101"/>
                      </a:cubicBezTo>
                      <a:cubicBezTo>
                        <a:pt x="314" y="102"/>
                        <a:pt x="314" y="104"/>
                        <a:pt x="314" y="104"/>
                      </a:cubicBezTo>
                      <a:cubicBezTo>
                        <a:pt x="313" y="105"/>
                        <a:pt x="312" y="106"/>
                        <a:pt x="312" y="107"/>
                      </a:cubicBezTo>
                      <a:cubicBezTo>
                        <a:pt x="311" y="109"/>
                        <a:pt x="311" y="109"/>
                        <a:pt x="312" y="110"/>
                      </a:cubicBezTo>
                      <a:cubicBezTo>
                        <a:pt x="315" y="112"/>
                        <a:pt x="318" y="114"/>
                        <a:pt x="320" y="116"/>
                      </a:cubicBezTo>
                      <a:cubicBezTo>
                        <a:pt x="321" y="119"/>
                        <a:pt x="322" y="124"/>
                        <a:pt x="321" y="127"/>
                      </a:cubicBezTo>
                      <a:cubicBezTo>
                        <a:pt x="319" y="131"/>
                        <a:pt x="313" y="133"/>
                        <a:pt x="310" y="135"/>
                      </a:cubicBezTo>
                      <a:cubicBezTo>
                        <a:pt x="309" y="136"/>
                        <a:pt x="308" y="136"/>
                        <a:pt x="307" y="137"/>
                      </a:cubicBezTo>
                      <a:cubicBezTo>
                        <a:pt x="304" y="138"/>
                        <a:pt x="308" y="141"/>
                        <a:pt x="308" y="143"/>
                      </a:cubicBezTo>
                      <a:cubicBezTo>
                        <a:pt x="308" y="143"/>
                        <a:pt x="309" y="145"/>
                        <a:pt x="309" y="146"/>
                      </a:cubicBezTo>
                      <a:cubicBezTo>
                        <a:pt x="309" y="148"/>
                        <a:pt x="309" y="149"/>
                        <a:pt x="310" y="151"/>
                      </a:cubicBezTo>
                      <a:cubicBezTo>
                        <a:pt x="311" y="153"/>
                        <a:pt x="311" y="154"/>
                        <a:pt x="309" y="156"/>
                      </a:cubicBezTo>
                      <a:cubicBezTo>
                        <a:pt x="309" y="156"/>
                        <a:pt x="310" y="160"/>
                        <a:pt x="309" y="161"/>
                      </a:cubicBezTo>
                      <a:cubicBezTo>
                        <a:pt x="308" y="161"/>
                        <a:pt x="307" y="157"/>
                        <a:pt x="306" y="159"/>
                      </a:cubicBezTo>
                      <a:cubicBezTo>
                        <a:pt x="305" y="161"/>
                        <a:pt x="307" y="164"/>
                        <a:pt x="307" y="164"/>
                      </a:cubicBezTo>
                      <a:cubicBezTo>
                        <a:pt x="307" y="163"/>
                        <a:pt x="301" y="158"/>
                        <a:pt x="298" y="161"/>
                      </a:cubicBezTo>
                      <a:cubicBezTo>
                        <a:pt x="299" y="160"/>
                        <a:pt x="302" y="159"/>
                        <a:pt x="300" y="157"/>
                      </a:cubicBezTo>
                      <a:cubicBezTo>
                        <a:pt x="299" y="156"/>
                        <a:pt x="298" y="155"/>
                        <a:pt x="297" y="155"/>
                      </a:cubicBezTo>
                      <a:cubicBezTo>
                        <a:pt x="297" y="154"/>
                        <a:pt x="295" y="154"/>
                        <a:pt x="294" y="154"/>
                      </a:cubicBezTo>
                      <a:cubicBezTo>
                        <a:pt x="294" y="153"/>
                        <a:pt x="295" y="153"/>
                        <a:pt x="294" y="151"/>
                      </a:cubicBezTo>
                      <a:cubicBezTo>
                        <a:pt x="293" y="150"/>
                        <a:pt x="292" y="148"/>
                        <a:pt x="293" y="146"/>
                      </a:cubicBezTo>
                      <a:cubicBezTo>
                        <a:pt x="294" y="143"/>
                        <a:pt x="291" y="142"/>
                        <a:pt x="291" y="140"/>
                      </a:cubicBezTo>
                      <a:cubicBezTo>
                        <a:pt x="291" y="138"/>
                        <a:pt x="293" y="137"/>
                        <a:pt x="292" y="135"/>
                      </a:cubicBezTo>
                      <a:cubicBezTo>
                        <a:pt x="290" y="133"/>
                        <a:pt x="286" y="133"/>
                        <a:pt x="283" y="133"/>
                      </a:cubicBezTo>
                      <a:cubicBezTo>
                        <a:pt x="282" y="133"/>
                        <a:pt x="281" y="133"/>
                        <a:pt x="279" y="133"/>
                      </a:cubicBezTo>
                      <a:cubicBezTo>
                        <a:pt x="279" y="133"/>
                        <a:pt x="277" y="135"/>
                        <a:pt x="277" y="135"/>
                      </a:cubicBezTo>
                      <a:cubicBezTo>
                        <a:pt x="277" y="134"/>
                        <a:pt x="278" y="134"/>
                        <a:pt x="277" y="133"/>
                      </a:cubicBezTo>
                      <a:cubicBezTo>
                        <a:pt x="277" y="132"/>
                        <a:pt x="276" y="131"/>
                        <a:pt x="275" y="131"/>
                      </a:cubicBezTo>
                      <a:cubicBezTo>
                        <a:pt x="273" y="130"/>
                        <a:pt x="271" y="130"/>
                        <a:pt x="269" y="129"/>
                      </a:cubicBezTo>
                      <a:cubicBezTo>
                        <a:pt x="266" y="128"/>
                        <a:pt x="264" y="125"/>
                        <a:pt x="261" y="123"/>
                      </a:cubicBezTo>
                      <a:cubicBezTo>
                        <a:pt x="259" y="122"/>
                        <a:pt x="257" y="121"/>
                        <a:pt x="256" y="121"/>
                      </a:cubicBezTo>
                      <a:cubicBezTo>
                        <a:pt x="254" y="121"/>
                        <a:pt x="252" y="119"/>
                        <a:pt x="250" y="119"/>
                      </a:cubicBezTo>
                      <a:cubicBezTo>
                        <a:pt x="249" y="119"/>
                        <a:pt x="240" y="121"/>
                        <a:pt x="240" y="121"/>
                      </a:cubicBezTo>
                      <a:cubicBezTo>
                        <a:pt x="240" y="120"/>
                        <a:pt x="241" y="120"/>
                        <a:pt x="242" y="119"/>
                      </a:cubicBezTo>
                      <a:cubicBezTo>
                        <a:pt x="242" y="118"/>
                        <a:pt x="241" y="117"/>
                        <a:pt x="241" y="117"/>
                      </a:cubicBezTo>
                      <a:cubicBezTo>
                        <a:pt x="240" y="114"/>
                        <a:pt x="239" y="112"/>
                        <a:pt x="238" y="110"/>
                      </a:cubicBezTo>
                      <a:cubicBezTo>
                        <a:pt x="237" y="108"/>
                        <a:pt x="236" y="108"/>
                        <a:pt x="234" y="108"/>
                      </a:cubicBezTo>
                      <a:cubicBezTo>
                        <a:pt x="231" y="108"/>
                        <a:pt x="230" y="108"/>
                        <a:pt x="230" y="105"/>
                      </a:cubicBezTo>
                      <a:cubicBezTo>
                        <a:pt x="231" y="103"/>
                        <a:pt x="230" y="100"/>
                        <a:pt x="230" y="98"/>
                      </a:cubicBezTo>
                      <a:cubicBezTo>
                        <a:pt x="231" y="95"/>
                        <a:pt x="233" y="93"/>
                        <a:pt x="234" y="90"/>
                      </a:cubicBezTo>
                      <a:cubicBezTo>
                        <a:pt x="235" y="88"/>
                        <a:pt x="235" y="87"/>
                        <a:pt x="237" y="86"/>
                      </a:cubicBezTo>
                      <a:cubicBezTo>
                        <a:pt x="238" y="86"/>
                        <a:pt x="237" y="85"/>
                        <a:pt x="237" y="84"/>
                      </a:cubicBezTo>
                      <a:cubicBezTo>
                        <a:pt x="238" y="84"/>
                        <a:pt x="240" y="82"/>
                        <a:pt x="240" y="82"/>
                      </a:cubicBezTo>
                      <a:cubicBezTo>
                        <a:pt x="240" y="82"/>
                        <a:pt x="240" y="82"/>
                        <a:pt x="239" y="81"/>
                      </a:cubicBezTo>
                      <a:cubicBezTo>
                        <a:pt x="239" y="81"/>
                        <a:pt x="240" y="81"/>
                        <a:pt x="240" y="81"/>
                      </a:cubicBezTo>
                      <a:cubicBezTo>
                        <a:pt x="240" y="79"/>
                        <a:pt x="242" y="80"/>
                        <a:pt x="243" y="80"/>
                      </a:cubicBezTo>
                      <a:cubicBezTo>
                        <a:pt x="244" y="80"/>
                        <a:pt x="244" y="79"/>
                        <a:pt x="244" y="79"/>
                      </a:cubicBezTo>
                      <a:cubicBezTo>
                        <a:pt x="245" y="77"/>
                        <a:pt x="243" y="78"/>
                        <a:pt x="242" y="77"/>
                      </a:cubicBezTo>
                      <a:cubicBezTo>
                        <a:pt x="242" y="77"/>
                        <a:pt x="244" y="77"/>
                        <a:pt x="244" y="77"/>
                      </a:cubicBezTo>
                      <a:cubicBezTo>
                        <a:pt x="245" y="76"/>
                        <a:pt x="246" y="77"/>
                        <a:pt x="246" y="77"/>
                      </a:cubicBezTo>
                      <a:cubicBezTo>
                        <a:pt x="248" y="79"/>
                        <a:pt x="248" y="77"/>
                        <a:pt x="250" y="76"/>
                      </a:cubicBezTo>
                      <a:cubicBezTo>
                        <a:pt x="252" y="74"/>
                        <a:pt x="248" y="72"/>
                        <a:pt x="246" y="71"/>
                      </a:cubicBezTo>
                      <a:cubicBezTo>
                        <a:pt x="245" y="71"/>
                        <a:pt x="241" y="72"/>
                        <a:pt x="241" y="72"/>
                      </a:cubicBezTo>
                      <a:cubicBezTo>
                        <a:pt x="240" y="70"/>
                        <a:pt x="243" y="70"/>
                        <a:pt x="240" y="69"/>
                      </a:cubicBezTo>
                      <a:cubicBezTo>
                        <a:pt x="239" y="69"/>
                        <a:pt x="234" y="69"/>
                        <a:pt x="234" y="68"/>
                      </a:cubicBezTo>
                      <a:cubicBezTo>
                        <a:pt x="234" y="67"/>
                        <a:pt x="236" y="67"/>
                        <a:pt x="236" y="67"/>
                      </a:cubicBezTo>
                      <a:cubicBezTo>
                        <a:pt x="237" y="66"/>
                        <a:pt x="237" y="67"/>
                        <a:pt x="238" y="67"/>
                      </a:cubicBezTo>
                      <a:cubicBezTo>
                        <a:pt x="237" y="68"/>
                        <a:pt x="240" y="68"/>
                        <a:pt x="240" y="68"/>
                      </a:cubicBezTo>
                      <a:cubicBezTo>
                        <a:pt x="242" y="68"/>
                        <a:pt x="245" y="70"/>
                        <a:pt x="246" y="70"/>
                      </a:cubicBezTo>
                      <a:cubicBezTo>
                        <a:pt x="247" y="70"/>
                        <a:pt x="248" y="71"/>
                        <a:pt x="249" y="71"/>
                      </a:cubicBezTo>
                      <a:cubicBezTo>
                        <a:pt x="251" y="72"/>
                        <a:pt x="250" y="71"/>
                        <a:pt x="251" y="71"/>
                      </a:cubicBezTo>
                      <a:cubicBezTo>
                        <a:pt x="252" y="71"/>
                        <a:pt x="255" y="71"/>
                        <a:pt x="254" y="70"/>
                      </a:cubicBezTo>
                      <a:cubicBezTo>
                        <a:pt x="253" y="69"/>
                        <a:pt x="254" y="67"/>
                        <a:pt x="255" y="66"/>
                      </a:cubicBezTo>
                      <a:cubicBezTo>
                        <a:pt x="255" y="67"/>
                        <a:pt x="258" y="68"/>
                        <a:pt x="258" y="68"/>
                      </a:cubicBezTo>
                      <a:cubicBezTo>
                        <a:pt x="260" y="68"/>
                        <a:pt x="261" y="68"/>
                        <a:pt x="263" y="67"/>
                      </a:cubicBezTo>
                      <a:cubicBezTo>
                        <a:pt x="264" y="66"/>
                        <a:pt x="265" y="64"/>
                        <a:pt x="266" y="63"/>
                      </a:cubicBezTo>
                      <a:cubicBezTo>
                        <a:pt x="267" y="62"/>
                        <a:pt x="269" y="61"/>
                        <a:pt x="268" y="59"/>
                      </a:cubicBezTo>
                      <a:cubicBezTo>
                        <a:pt x="267" y="57"/>
                        <a:pt x="264" y="58"/>
                        <a:pt x="263" y="58"/>
                      </a:cubicBezTo>
                      <a:cubicBezTo>
                        <a:pt x="260" y="58"/>
                        <a:pt x="258" y="57"/>
                        <a:pt x="256" y="56"/>
                      </a:cubicBezTo>
                      <a:cubicBezTo>
                        <a:pt x="255" y="55"/>
                        <a:pt x="254" y="54"/>
                        <a:pt x="252" y="53"/>
                      </a:cubicBezTo>
                      <a:cubicBezTo>
                        <a:pt x="252" y="53"/>
                        <a:pt x="247" y="53"/>
                        <a:pt x="247" y="53"/>
                      </a:cubicBezTo>
                      <a:cubicBezTo>
                        <a:pt x="247" y="52"/>
                        <a:pt x="252" y="53"/>
                        <a:pt x="253" y="53"/>
                      </a:cubicBezTo>
                      <a:cubicBezTo>
                        <a:pt x="255" y="53"/>
                        <a:pt x="255" y="52"/>
                        <a:pt x="257" y="53"/>
                      </a:cubicBezTo>
                      <a:cubicBezTo>
                        <a:pt x="261" y="55"/>
                        <a:pt x="265" y="59"/>
                        <a:pt x="269" y="56"/>
                      </a:cubicBezTo>
                      <a:cubicBezTo>
                        <a:pt x="271" y="54"/>
                        <a:pt x="272" y="53"/>
                        <a:pt x="273" y="51"/>
                      </a:cubicBezTo>
                      <a:cubicBezTo>
                        <a:pt x="274" y="50"/>
                        <a:pt x="268" y="49"/>
                        <a:pt x="271" y="47"/>
                      </a:cubicBezTo>
                      <a:cubicBezTo>
                        <a:pt x="272" y="47"/>
                        <a:pt x="275" y="47"/>
                        <a:pt x="276" y="48"/>
                      </a:cubicBezTo>
                      <a:cubicBezTo>
                        <a:pt x="279" y="48"/>
                        <a:pt x="279" y="50"/>
                        <a:pt x="282" y="48"/>
                      </a:cubicBezTo>
                      <a:cubicBezTo>
                        <a:pt x="282" y="48"/>
                        <a:pt x="285" y="49"/>
                        <a:pt x="284" y="47"/>
                      </a:cubicBezTo>
                      <a:cubicBezTo>
                        <a:pt x="283" y="46"/>
                        <a:pt x="279" y="44"/>
                        <a:pt x="278" y="44"/>
                      </a:cubicBezTo>
                      <a:cubicBezTo>
                        <a:pt x="280" y="43"/>
                        <a:pt x="282" y="45"/>
                        <a:pt x="284" y="45"/>
                      </a:cubicBezTo>
                      <a:cubicBezTo>
                        <a:pt x="285" y="45"/>
                        <a:pt x="287" y="50"/>
                        <a:pt x="289" y="49"/>
                      </a:cubicBezTo>
                      <a:cubicBezTo>
                        <a:pt x="289" y="49"/>
                        <a:pt x="288" y="48"/>
                        <a:pt x="288" y="48"/>
                      </a:cubicBezTo>
                      <a:cubicBezTo>
                        <a:pt x="289" y="47"/>
                        <a:pt x="290" y="47"/>
                        <a:pt x="292" y="46"/>
                      </a:cubicBezTo>
                      <a:cubicBezTo>
                        <a:pt x="293" y="45"/>
                        <a:pt x="296" y="42"/>
                        <a:pt x="297" y="41"/>
                      </a:cubicBezTo>
                      <a:cubicBezTo>
                        <a:pt x="297" y="38"/>
                        <a:pt x="295" y="38"/>
                        <a:pt x="293" y="36"/>
                      </a:cubicBezTo>
                      <a:cubicBezTo>
                        <a:pt x="293" y="36"/>
                        <a:pt x="290" y="30"/>
                        <a:pt x="290" y="31"/>
                      </a:cubicBezTo>
                      <a:cubicBezTo>
                        <a:pt x="291" y="30"/>
                        <a:pt x="295" y="30"/>
                        <a:pt x="296" y="30"/>
                      </a:cubicBezTo>
                      <a:cubicBezTo>
                        <a:pt x="299" y="29"/>
                        <a:pt x="294" y="28"/>
                        <a:pt x="294" y="27"/>
                      </a:cubicBezTo>
                      <a:cubicBezTo>
                        <a:pt x="293" y="26"/>
                        <a:pt x="297" y="26"/>
                        <a:pt x="297" y="25"/>
                      </a:cubicBezTo>
                      <a:cubicBezTo>
                        <a:pt x="297" y="25"/>
                        <a:pt x="287" y="21"/>
                        <a:pt x="287" y="21"/>
                      </a:cubicBezTo>
                      <a:cubicBezTo>
                        <a:pt x="288" y="21"/>
                        <a:pt x="290" y="20"/>
                        <a:pt x="291" y="20"/>
                      </a:cubicBezTo>
                      <a:cubicBezTo>
                        <a:pt x="288" y="20"/>
                        <a:pt x="285" y="19"/>
                        <a:pt x="282" y="19"/>
                      </a:cubicBezTo>
                      <a:cubicBezTo>
                        <a:pt x="280" y="19"/>
                        <a:pt x="277" y="20"/>
                        <a:pt x="276" y="19"/>
                      </a:cubicBezTo>
                      <a:cubicBezTo>
                        <a:pt x="278" y="20"/>
                        <a:pt x="275" y="21"/>
                        <a:pt x="276" y="23"/>
                      </a:cubicBezTo>
                      <a:cubicBezTo>
                        <a:pt x="277" y="24"/>
                        <a:pt x="280" y="25"/>
                        <a:pt x="280" y="26"/>
                      </a:cubicBezTo>
                      <a:cubicBezTo>
                        <a:pt x="280" y="26"/>
                        <a:pt x="278" y="27"/>
                        <a:pt x="278" y="27"/>
                      </a:cubicBezTo>
                      <a:cubicBezTo>
                        <a:pt x="278" y="27"/>
                        <a:pt x="280" y="28"/>
                        <a:pt x="279" y="28"/>
                      </a:cubicBezTo>
                      <a:cubicBezTo>
                        <a:pt x="277" y="29"/>
                        <a:pt x="276" y="27"/>
                        <a:pt x="275" y="31"/>
                      </a:cubicBezTo>
                      <a:cubicBezTo>
                        <a:pt x="274" y="33"/>
                        <a:pt x="274" y="35"/>
                        <a:pt x="273" y="37"/>
                      </a:cubicBezTo>
                      <a:cubicBezTo>
                        <a:pt x="272" y="37"/>
                        <a:pt x="271" y="38"/>
                        <a:pt x="271" y="39"/>
                      </a:cubicBezTo>
                      <a:cubicBezTo>
                        <a:pt x="271" y="40"/>
                        <a:pt x="270" y="40"/>
                        <a:pt x="270" y="41"/>
                      </a:cubicBezTo>
                      <a:cubicBezTo>
                        <a:pt x="267" y="42"/>
                        <a:pt x="268" y="43"/>
                        <a:pt x="266" y="40"/>
                      </a:cubicBezTo>
                      <a:cubicBezTo>
                        <a:pt x="265" y="39"/>
                        <a:pt x="262" y="37"/>
                        <a:pt x="262" y="35"/>
                      </a:cubicBezTo>
                      <a:cubicBezTo>
                        <a:pt x="262" y="35"/>
                        <a:pt x="262" y="32"/>
                        <a:pt x="263" y="32"/>
                      </a:cubicBezTo>
                      <a:cubicBezTo>
                        <a:pt x="263" y="32"/>
                        <a:pt x="265" y="33"/>
                        <a:pt x="265" y="31"/>
                      </a:cubicBezTo>
                      <a:cubicBezTo>
                        <a:pt x="264" y="29"/>
                        <a:pt x="264" y="28"/>
                        <a:pt x="262" y="26"/>
                      </a:cubicBezTo>
                      <a:cubicBezTo>
                        <a:pt x="260" y="25"/>
                        <a:pt x="258" y="23"/>
                        <a:pt x="256" y="25"/>
                      </a:cubicBezTo>
                      <a:cubicBezTo>
                        <a:pt x="255" y="26"/>
                        <a:pt x="255" y="28"/>
                        <a:pt x="255" y="30"/>
                      </a:cubicBezTo>
                      <a:cubicBezTo>
                        <a:pt x="255" y="31"/>
                        <a:pt x="251" y="31"/>
                        <a:pt x="251" y="30"/>
                      </a:cubicBezTo>
                      <a:cubicBezTo>
                        <a:pt x="251" y="29"/>
                        <a:pt x="251" y="26"/>
                        <a:pt x="250" y="25"/>
                      </a:cubicBezTo>
                      <a:cubicBezTo>
                        <a:pt x="246" y="22"/>
                        <a:pt x="251" y="25"/>
                        <a:pt x="251" y="24"/>
                      </a:cubicBezTo>
                      <a:cubicBezTo>
                        <a:pt x="252" y="24"/>
                        <a:pt x="253" y="23"/>
                        <a:pt x="252" y="23"/>
                      </a:cubicBezTo>
                      <a:cubicBezTo>
                        <a:pt x="252" y="22"/>
                        <a:pt x="251" y="21"/>
                        <a:pt x="250" y="22"/>
                      </a:cubicBezTo>
                      <a:cubicBezTo>
                        <a:pt x="249" y="23"/>
                        <a:pt x="249" y="21"/>
                        <a:pt x="248" y="21"/>
                      </a:cubicBezTo>
                      <a:cubicBezTo>
                        <a:pt x="247" y="20"/>
                        <a:pt x="246" y="22"/>
                        <a:pt x="245" y="21"/>
                      </a:cubicBezTo>
                      <a:cubicBezTo>
                        <a:pt x="243" y="20"/>
                        <a:pt x="242" y="21"/>
                        <a:pt x="243" y="18"/>
                      </a:cubicBezTo>
                      <a:cubicBezTo>
                        <a:pt x="243" y="18"/>
                        <a:pt x="243" y="18"/>
                        <a:pt x="244" y="18"/>
                      </a:cubicBezTo>
                      <a:cubicBezTo>
                        <a:pt x="244" y="17"/>
                        <a:pt x="244" y="17"/>
                        <a:pt x="244" y="16"/>
                      </a:cubicBezTo>
                      <a:cubicBezTo>
                        <a:pt x="245" y="16"/>
                        <a:pt x="245" y="16"/>
                        <a:pt x="246" y="16"/>
                      </a:cubicBezTo>
                      <a:cubicBezTo>
                        <a:pt x="245" y="16"/>
                        <a:pt x="244" y="13"/>
                        <a:pt x="244" y="13"/>
                      </a:cubicBezTo>
                      <a:cubicBezTo>
                        <a:pt x="243" y="11"/>
                        <a:pt x="241" y="11"/>
                        <a:pt x="241" y="10"/>
                      </a:cubicBezTo>
                      <a:cubicBezTo>
                        <a:pt x="239" y="9"/>
                        <a:pt x="240" y="9"/>
                        <a:pt x="239" y="7"/>
                      </a:cubicBezTo>
                      <a:cubicBezTo>
                        <a:pt x="239" y="5"/>
                        <a:pt x="237" y="4"/>
                        <a:pt x="237" y="3"/>
                      </a:cubicBezTo>
                      <a:cubicBezTo>
                        <a:pt x="236" y="1"/>
                        <a:pt x="234" y="1"/>
                        <a:pt x="232" y="1"/>
                      </a:cubicBezTo>
                      <a:cubicBezTo>
                        <a:pt x="231" y="1"/>
                        <a:pt x="232" y="0"/>
                        <a:pt x="230" y="0"/>
                      </a:cubicBezTo>
                      <a:cubicBezTo>
                        <a:pt x="229" y="0"/>
                        <a:pt x="228" y="0"/>
                        <a:pt x="228" y="2"/>
                      </a:cubicBezTo>
                      <a:cubicBezTo>
                        <a:pt x="228" y="2"/>
                        <a:pt x="225" y="3"/>
                        <a:pt x="225" y="3"/>
                      </a:cubicBezTo>
                      <a:cubicBezTo>
                        <a:pt x="226" y="3"/>
                        <a:pt x="228" y="3"/>
                        <a:pt x="228" y="4"/>
                      </a:cubicBezTo>
                      <a:cubicBezTo>
                        <a:pt x="228" y="4"/>
                        <a:pt x="226" y="5"/>
                        <a:pt x="226" y="5"/>
                      </a:cubicBezTo>
                      <a:cubicBezTo>
                        <a:pt x="225" y="6"/>
                        <a:pt x="224" y="4"/>
                        <a:pt x="223" y="6"/>
                      </a:cubicBezTo>
                      <a:cubicBezTo>
                        <a:pt x="222" y="6"/>
                        <a:pt x="221" y="9"/>
                        <a:pt x="221" y="10"/>
                      </a:cubicBezTo>
                      <a:cubicBezTo>
                        <a:pt x="222" y="10"/>
                        <a:pt x="224" y="10"/>
                        <a:pt x="225" y="11"/>
                      </a:cubicBezTo>
                      <a:cubicBezTo>
                        <a:pt x="224" y="10"/>
                        <a:pt x="222" y="14"/>
                        <a:pt x="222" y="15"/>
                      </a:cubicBezTo>
                      <a:cubicBezTo>
                        <a:pt x="222" y="16"/>
                        <a:pt x="224" y="18"/>
                        <a:pt x="225" y="19"/>
                      </a:cubicBezTo>
                      <a:cubicBezTo>
                        <a:pt x="226" y="19"/>
                        <a:pt x="228" y="21"/>
                        <a:pt x="229" y="21"/>
                      </a:cubicBezTo>
                      <a:cubicBezTo>
                        <a:pt x="231" y="20"/>
                        <a:pt x="231" y="20"/>
                        <a:pt x="232" y="21"/>
                      </a:cubicBezTo>
                      <a:cubicBezTo>
                        <a:pt x="233" y="21"/>
                        <a:pt x="235" y="23"/>
                        <a:pt x="235" y="23"/>
                      </a:cubicBezTo>
                      <a:cubicBezTo>
                        <a:pt x="234" y="24"/>
                        <a:pt x="233" y="22"/>
                        <a:pt x="233" y="24"/>
                      </a:cubicBezTo>
                      <a:cubicBezTo>
                        <a:pt x="233" y="26"/>
                        <a:pt x="232" y="26"/>
                        <a:pt x="232" y="27"/>
                      </a:cubicBezTo>
                      <a:cubicBezTo>
                        <a:pt x="231" y="29"/>
                        <a:pt x="233" y="29"/>
                        <a:pt x="234" y="28"/>
                      </a:cubicBezTo>
                      <a:cubicBezTo>
                        <a:pt x="234" y="28"/>
                        <a:pt x="236" y="25"/>
                        <a:pt x="236" y="26"/>
                      </a:cubicBezTo>
                      <a:cubicBezTo>
                        <a:pt x="237" y="27"/>
                        <a:pt x="236" y="29"/>
                        <a:pt x="236" y="30"/>
                      </a:cubicBezTo>
                      <a:cubicBezTo>
                        <a:pt x="235" y="31"/>
                        <a:pt x="234" y="31"/>
                        <a:pt x="233" y="31"/>
                      </a:cubicBezTo>
                      <a:cubicBezTo>
                        <a:pt x="233" y="32"/>
                        <a:pt x="233" y="33"/>
                        <a:pt x="232" y="34"/>
                      </a:cubicBezTo>
                      <a:cubicBezTo>
                        <a:pt x="231" y="34"/>
                        <a:pt x="229" y="34"/>
                        <a:pt x="228" y="35"/>
                      </a:cubicBezTo>
                      <a:cubicBezTo>
                        <a:pt x="227" y="35"/>
                        <a:pt x="226" y="37"/>
                        <a:pt x="226" y="37"/>
                      </a:cubicBezTo>
                      <a:cubicBezTo>
                        <a:pt x="227" y="38"/>
                        <a:pt x="228" y="39"/>
                        <a:pt x="228" y="41"/>
                      </a:cubicBezTo>
                      <a:cubicBezTo>
                        <a:pt x="228" y="42"/>
                        <a:pt x="227" y="41"/>
                        <a:pt x="226" y="40"/>
                      </a:cubicBezTo>
                      <a:cubicBezTo>
                        <a:pt x="226" y="40"/>
                        <a:pt x="225" y="40"/>
                        <a:pt x="225" y="41"/>
                      </a:cubicBezTo>
                      <a:cubicBezTo>
                        <a:pt x="224" y="41"/>
                        <a:pt x="222" y="40"/>
                        <a:pt x="222" y="39"/>
                      </a:cubicBezTo>
                      <a:cubicBezTo>
                        <a:pt x="222" y="38"/>
                        <a:pt x="224" y="35"/>
                        <a:pt x="224" y="34"/>
                      </a:cubicBezTo>
                      <a:cubicBezTo>
                        <a:pt x="225" y="32"/>
                        <a:pt x="222" y="34"/>
                        <a:pt x="222" y="34"/>
                      </a:cubicBezTo>
                      <a:cubicBezTo>
                        <a:pt x="221" y="34"/>
                        <a:pt x="218" y="32"/>
                        <a:pt x="217" y="31"/>
                      </a:cubicBezTo>
                      <a:cubicBezTo>
                        <a:pt x="215" y="30"/>
                        <a:pt x="216" y="32"/>
                        <a:pt x="214" y="32"/>
                      </a:cubicBezTo>
                      <a:cubicBezTo>
                        <a:pt x="213" y="32"/>
                        <a:pt x="210" y="31"/>
                        <a:pt x="212" y="33"/>
                      </a:cubicBezTo>
                      <a:cubicBezTo>
                        <a:pt x="213" y="34"/>
                        <a:pt x="213" y="35"/>
                        <a:pt x="215" y="35"/>
                      </a:cubicBezTo>
                      <a:cubicBezTo>
                        <a:pt x="216" y="35"/>
                        <a:pt x="218" y="35"/>
                        <a:pt x="218" y="37"/>
                      </a:cubicBezTo>
                      <a:cubicBezTo>
                        <a:pt x="220" y="41"/>
                        <a:pt x="214" y="36"/>
                        <a:pt x="213" y="35"/>
                      </a:cubicBezTo>
                      <a:cubicBezTo>
                        <a:pt x="211" y="35"/>
                        <a:pt x="211" y="37"/>
                        <a:pt x="209" y="37"/>
                      </a:cubicBezTo>
                      <a:cubicBezTo>
                        <a:pt x="207" y="37"/>
                        <a:pt x="206" y="36"/>
                        <a:pt x="204" y="36"/>
                      </a:cubicBezTo>
                      <a:cubicBezTo>
                        <a:pt x="200" y="37"/>
                        <a:pt x="197" y="37"/>
                        <a:pt x="193" y="37"/>
                      </a:cubicBezTo>
                      <a:cubicBezTo>
                        <a:pt x="190" y="36"/>
                        <a:pt x="186" y="34"/>
                        <a:pt x="182" y="33"/>
                      </a:cubicBezTo>
                      <a:cubicBezTo>
                        <a:pt x="181" y="33"/>
                        <a:pt x="179" y="33"/>
                        <a:pt x="178" y="32"/>
                      </a:cubicBezTo>
                      <a:cubicBezTo>
                        <a:pt x="177" y="30"/>
                        <a:pt x="177" y="28"/>
                        <a:pt x="176" y="28"/>
                      </a:cubicBezTo>
                      <a:cubicBezTo>
                        <a:pt x="174" y="27"/>
                        <a:pt x="172" y="28"/>
                        <a:pt x="171" y="28"/>
                      </a:cubicBezTo>
                      <a:cubicBezTo>
                        <a:pt x="168" y="29"/>
                        <a:pt x="166" y="29"/>
                        <a:pt x="164" y="29"/>
                      </a:cubicBezTo>
                      <a:cubicBezTo>
                        <a:pt x="163" y="30"/>
                        <a:pt x="161" y="31"/>
                        <a:pt x="161" y="32"/>
                      </a:cubicBezTo>
                      <a:cubicBezTo>
                        <a:pt x="161" y="32"/>
                        <a:pt x="165" y="34"/>
                        <a:pt x="166" y="34"/>
                      </a:cubicBezTo>
                      <a:cubicBezTo>
                        <a:pt x="166" y="34"/>
                        <a:pt x="165" y="31"/>
                        <a:pt x="167" y="32"/>
                      </a:cubicBezTo>
                      <a:cubicBezTo>
                        <a:pt x="168" y="32"/>
                        <a:pt x="168" y="33"/>
                        <a:pt x="169" y="32"/>
                      </a:cubicBezTo>
                      <a:cubicBezTo>
                        <a:pt x="170" y="32"/>
                        <a:pt x="176" y="28"/>
                        <a:pt x="176" y="30"/>
                      </a:cubicBezTo>
                      <a:cubicBezTo>
                        <a:pt x="176" y="31"/>
                        <a:pt x="173" y="32"/>
                        <a:pt x="172" y="33"/>
                      </a:cubicBezTo>
                      <a:cubicBezTo>
                        <a:pt x="171" y="34"/>
                        <a:pt x="169" y="34"/>
                        <a:pt x="167" y="34"/>
                      </a:cubicBezTo>
                      <a:cubicBezTo>
                        <a:pt x="166" y="35"/>
                        <a:pt x="163" y="37"/>
                        <a:pt x="165" y="38"/>
                      </a:cubicBezTo>
                      <a:cubicBezTo>
                        <a:pt x="167" y="38"/>
                        <a:pt x="167" y="39"/>
                        <a:pt x="166" y="41"/>
                      </a:cubicBezTo>
                      <a:cubicBezTo>
                        <a:pt x="166" y="42"/>
                        <a:pt x="168" y="42"/>
                        <a:pt x="168" y="43"/>
                      </a:cubicBezTo>
                      <a:cubicBezTo>
                        <a:pt x="169" y="44"/>
                        <a:pt x="169" y="46"/>
                        <a:pt x="167" y="44"/>
                      </a:cubicBezTo>
                      <a:cubicBezTo>
                        <a:pt x="165" y="42"/>
                        <a:pt x="167" y="46"/>
                        <a:pt x="166" y="45"/>
                      </a:cubicBezTo>
                      <a:cubicBezTo>
                        <a:pt x="165" y="45"/>
                        <a:pt x="163" y="42"/>
                        <a:pt x="162" y="43"/>
                      </a:cubicBezTo>
                      <a:cubicBezTo>
                        <a:pt x="164" y="42"/>
                        <a:pt x="167" y="43"/>
                        <a:pt x="164" y="41"/>
                      </a:cubicBezTo>
                      <a:cubicBezTo>
                        <a:pt x="165" y="41"/>
                        <a:pt x="166" y="40"/>
                        <a:pt x="164" y="39"/>
                      </a:cubicBezTo>
                      <a:cubicBezTo>
                        <a:pt x="166" y="40"/>
                        <a:pt x="161" y="40"/>
                        <a:pt x="162" y="40"/>
                      </a:cubicBezTo>
                      <a:cubicBezTo>
                        <a:pt x="162" y="39"/>
                        <a:pt x="162" y="39"/>
                        <a:pt x="163" y="39"/>
                      </a:cubicBezTo>
                      <a:cubicBezTo>
                        <a:pt x="163" y="38"/>
                        <a:pt x="160" y="40"/>
                        <a:pt x="160" y="40"/>
                      </a:cubicBezTo>
                      <a:cubicBezTo>
                        <a:pt x="159" y="40"/>
                        <a:pt x="160" y="38"/>
                        <a:pt x="159" y="37"/>
                      </a:cubicBezTo>
                      <a:cubicBezTo>
                        <a:pt x="159" y="37"/>
                        <a:pt x="157" y="37"/>
                        <a:pt x="157" y="37"/>
                      </a:cubicBezTo>
                      <a:cubicBezTo>
                        <a:pt x="155" y="37"/>
                        <a:pt x="155" y="34"/>
                        <a:pt x="153" y="35"/>
                      </a:cubicBezTo>
                      <a:cubicBezTo>
                        <a:pt x="151" y="37"/>
                        <a:pt x="150" y="37"/>
                        <a:pt x="147" y="37"/>
                      </a:cubicBezTo>
                      <a:cubicBezTo>
                        <a:pt x="143" y="37"/>
                        <a:pt x="140" y="37"/>
                        <a:pt x="136" y="37"/>
                      </a:cubicBezTo>
                      <a:cubicBezTo>
                        <a:pt x="135" y="37"/>
                        <a:pt x="128" y="37"/>
                        <a:pt x="128" y="36"/>
                      </a:cubicBezTo>
                      <a:cubicBezTo>
                        <a:pt x="127" y="36"/>
                        <a:pt x="130" y="34"/>
                        <a:pt x="131" y="33"/>
                      </a:cubicBezTo>
                      <a:cubicBezTo>
                        <a:pt x="132" y="32"/>
                        <a:pt x="133" y="33"/>
                        <a:pt x="135" y="33"/>
                      </a:cubicBezTo>
                      <a:cubicBezTo>
                        <a:pt x="136" y="32"/>
                        <a:pt x="133" y="30"/>
                        <a:pt x="133" y="30"/>
                      </a:cubicBezTo>
                      <a:cubicBezTo>
                        <a:pt x="131" y="28"/>
                        <a:pt x="130" y="28"/>
                        <a:pt x="128" y="27"/>
                      </a:cubicBezTo>
                      <a:cubicBezTo>
                        <a:pt x="127" y="27"/>
                        <a:pt x="126" y="26"/>
                        <a:pt x="125" y="27"/>
                      </a:cubicBezTo>
                      <a:cubicBezTo>
                        <a:pt x="124" y="28"/>
                        <a:pt x="123" y="29"/>
                        <a:pt x="122" y="28"/>
                      </a:cubicBezTo>
                      <a:cubicBezTo>
                        <a:pt x="119" y="26"/>
                        <a:pt x="116" y="26"/>
                        <a:pt x="113" y="25"/>
                      </a:cubicBezTo>
                      <a:cubicBezTo>
                        <a:pt x="109" y="24"/>
                        <a:pt x="106" y="24"/>
                        <a:pt x="102" y="22"/>
                      </a:cubicBezTo>
                      <a:cubicBezTo>
                        <a:pt x="99" y="20"/>
                        <a:pt x="97" y="19"/>
                        <a:pt x="93" y="19"/>
                      </a:cubicBezTo>
                      <a:cubicBezTo>
                        <a:pt x="92" y="19"/>
                        <a:pt x="91" y="19"/>
                        <a:pt x="90" y="20"/>
                      </a:cubicBezTo>
                      <a:cubicBezTo>
                        <a:pt x="89" y="21"/>
                        <a:pt x="88" y="23"/>
                        <a:pt x="87" y="23"/>
                      </a:cubicBezTo>
                      <a:cubicBezTo>
                        <a:pt x="86" y="23"/>
                        <a:pt x="83" y="24"/>
                        <a:pt x="83" y="23"/>
                      </a:cubicBezTo>
                      <a:cubicBezTo>
                        <a:pt x="83" y="22"/>
                        <a:pt x="85" y="21"/>
                        <a:pt x="85" y="20"/>
                      </a:cubicBezTo>
                      <a:cubicBezTo>
                        <a:pt x="85" y="20"/>
                        <a:pt x="82" y="21"/>
                        <a:pt x="82" y="20"/>
                      </a:cubicBezTo>
                      <a:cubicBezTo>
                        <a:pt x="83" y="19"/>
                        <a:pt x="83" y="18"/>
                        <a:pt x="82" y="17"/>
                      </a:cubicBezTo>
                      <a:cubicBezTo>
                        <a:pt x="82" y="15"/>
                        <a:pt x="78" y="17"/>
                        <a:pt x="78" y="18"/>
                      </a:cubicBezTo>
                      <a:cubicBezTo>
                        <a:pt x="78" y="18"/>
                        <a:pt x="80" y="17"/>
                        <a:pt x="80" y="18"/>
                      </a:cubicBezTo>
                      <a:cubicBezTo>
                        <a:pt x="81" y="18"/>
                        <a:pt x="77" y="20"/>
                        <a:pt x="80" y="20"/>
                      </a:cubicBezTo>
                      <a:cubicBezTo>
                        <a:pt x="79" y="20"/>
                        <a:pt x="78" y="20"/>
                        <a:pt x="78" y="22"/>
                      </a:cubicBezTo>
                      <a:cubicBezTo>
                        <a:pt x="78" y="23"/>
                        <a:pt x="77" y="24"/>
                        <a:pt x="76" y="23"/>
                      </a:cubicBezTo>
                      <a:cubicBezTo>
                        <a:pt x="73" y="22"/>
                        <a:pt x="72" y="21"/>
                        <a:pt x="71" y="18"/>
                      </a:cubicBezTo>
                      <a:cubicBezTo>
                        <a:pt x="70" y="16"/>
                        <a:pt x="68" y="15"/>
                        <a:pt x="66" y="13"/>
                      </a:cubicBezTo>
                      <a:cubicBezTo>
                        <a:pt x="65" y="13"/>
                        <a:pt x="64" y="11"/>
                        <a:pt x="63" y="12"/>
                      </a:cubicBezTo>
                      <a:cubicBezTo>
                        <a:pt x="63" y="14"/>
                        <a:pt x="66" y="15"/>
                        <a:pt x="67" y="16"/>
                      </a:cubicBezTo>
                      <a:cubicBezTo>
                        <a:pt x="67" y="15"/>
                        <a:pt x="63" y="16"/>
                        <a:pt x="63" y="17"/>
                      </a:cubicBezTo>
                      <a:cubicBezTo>
                        <a:pt x="62" y="18"/>
                        <a:pt x="63" y="18"/>
                        <a:pt x="62" y="19"/>
                      </a:cubicBezTo>
                      <a:cubicBezTo>
                        <a:pt x="61" y="19"/>
                        <a:pt x="60" y="21"/>
                        <a:pt x="59" y="20"/>
                      </a:cubicBezTo>
                      <a:cubicBezTo>
                        <a:pt x="59" y="20"/>
                        <a:pt x="59" y="19"/>
                        <a:pt x="59" y="19"/>
                      </a:cubicBezTo>
                      <a:cubicBezTo>
                        <a:pt x="59" y="18"/>
                        <a:pt x="54" y="20"/>
                        <a:pt x="54" y="21"/>
                      </a:cubicBezTo>
                      <a:cubicBezTo>
                        <a:pt x="53" y="22"/>
                        <a:pt x="52" y="23"/>
                        <a:pt x="50" y="24"/>
                      </a:cubicBezTo>
                      <a:cubicBezTo>
                        <a:pt x="49" y="25"/>
                        <a:pt x="50" y="22"/>
                        <a:pt x="49" y="22"/>
                      </a:cubicBezTo>
                      <a:cubicBezTo>
                        <a:pt x="48" y="22"/>
                        <a:pt x="47" y="23"/>
                        <a:pt x="46" y="23"/>
                      </a:cubicBezTo>
                      <a:cubicBezTo>
                        <a:pt x="45" y="23"/>
                        <a:pt x="45" y="25"/>
                        <a:pt x="44" y="25"/>
                      </a:cubicBezTo>
                      <a:cubicBezTo>
                        <a:pt x="43" y="25"/>
                        <a:pt x="40" y="27"/>
                        <a:pt x="41" y="27"/>
                      </a:cubicBezTo>
                      <a:cubicBezTo>
                        <a:pt x="41" y="28"/>
                        <a:pt x="43" y="28"/>
                        <a:pt x="40" y="29"/>
                      </a:cubicBezTo>
                      <a:cubicBezTo>
                        <a:pt x="40" y="29"/>
                        <a:pt x="37" y="29"/>
                        <a:pt x="37" y="28"/>
                      </a:cubicBezTo>
                      <a:cubicBezTo>
                        <a:pt x="37" y="27"/>
                        <a:pt x="40" y="26"/>
                        <a:pt x="40" y="26"/>
                      </a:cubicBezTo>
                      <a:cubicBezTo>
                        <a:pt x="41" y="24"/>
                        <a:pt x="43" y="23"/>
                        <a:pt x="44" y="22"/>
                      </a:cubicBezTo>
                      <a:cubicBezTo>
                        <a:pt x="46" y="21"/>
                        <a:pt x="47" y="21"/>
                        <a:pt x="49" y="22"/>
                      </a:cubicBezTo>
                      <a:cubicBezTo>
                        <a:pt x="48" y="22"/>
                        <a:pt x="56" y="18"/>
                        <a:pt x="56" y="18"/>
                      </a:cubicBezTo>
                      <a:cubicBezTo>
                        <a:pt x="58" y="17"/>
                        <a:pt x="57" y="16"/>
                        <a:pt x="56" y="16"/>
                      </a:cubicBezTo>
                      <a:cubicBezTo>
                        <a:pt x="54" y="16"/>
                        <a:pt x="52" y="16"/>
                        <a:pt x="50" y="17"/>
                      </a:cubicBezTo>
                      <a:cubicBezTo>
                        <a:pt x="49" y="17"/>
                        <a:pt x="49" y="19"/>
                        <a:pt x="47" y="19"/>
                      </a:cubicBezTo>
                      <a:cubicBezTo>
                        <a:pt x="46" y="19"/>
                        <a:pt x="44" y="20"/>
                        <a:pt x="43" y="20"/>
                      </a:cubicBezTo>
                      <a:cubicBezTo>
                        <a:pt x="41" y="20"/>
                        <a:pt x="36" y="25"/>
                        <a:pt x="35" y="24"/>
                      </a:cubicBezTo>
                      <a:cubicBezTo>
                        <a:pt x="34" y="24"/>
                        <a:pt x="36" y="23"/>
                        <a:pt x="36" y="22"/>
                      </a:cubicBezTo>
                      <a:cubicBezTo>
                        <a:pt x="36" y="22"/>
                        <a:pt x="33" y="21"/>
                        <a:pt x="33" y="21"/>
                      </a:cubicBezTo>
                      <a:cubicBezTo>
                        <a:pt x="33" y="21"/>
                        <a:pt x="30" y="23"/>
                        <a:pt x="29" y="23"/>
                      </a:cubicBezTo>
                      <a:cubicBezTo>
                        <a:pt x="28" y="23"/>
                        <a:pt x="26" y="24"/>
                        <a:pt x="25" y="25"/>
                      </a:cubicBezTo>
                      <a:cubicBezTo>
                        <a:pt x="24" y="25"/>
                        <a:pt x="26" y="26"/>
                        <a:pt x="26" y="26"/>
                      </a:cubicBezTo>
                      <a:cubicBezTo>
                        <a:pt x="27" y="26"/>
                        <a:pt x="26" y="27"/>
                        <a:pt x="26" y="27"/>
                      </a:cubicBezTo>
                      <a:cubicBezTo>
                        <a:pt x="26" y="28"/>
                        <a:pt x="30" y="27"/>
                        <a:pt x="30" y="27"/>
                      </a:cubicBezTo>
                      <a:cubicBezTo>
                        <a:pt x="31" y="26"/>
                        <a:pt x="33" y="25"/>
                        <a:pt x="34" y="24"/>
                      </a:cubicBezTo>
                      <a:cubicBezTo>
                        <a:pt x="29" y="26"/>
                        <a:pt x="34" y="27"/>
                        <a:pt x="33" y="29"/>
                      </a:cubicBezTo>
                      <a:cubicBezTo>
                        <a:pt x="33" y="29"/>
                        <a:pt x="32" y="28"/>
                        <a:pt x="32" y="28"/>
                      </a:cubicBezTo>
                      <a:cubicBezTo>
                        <a:pt x="30" y="27"/>
                        <a:pt x="29" y="28"/>
                        <a:pt x="28" y="29"/>
                      </a:cubicBezTo>
                      <a:cubicBezTo>
                        <a:pt x="27" y="29"/>
                        <a:pt x="23" y="28"/>
                        <a:pt x="21" y="28"/>
                      </a:cubicBezTo>
                      <a:cubicBezTo>
                        <a:pt x="19" y="28"/>
                        <a:pt x="16" y="26"/>
                        <a:pt x="14" y="25"/>
                      </a:cubicBezTo>
                      <a:cubicBezTo>
                        <a:pt x="13" y="25"/>
                        <a:pt x="12" y="24"/>
                        <a:pt x="11" y="24"/>
                      </a:cubicBezTo>
                      <a:cubicBezTo>
                        <a:pt x="10" y="23"/>
                        <a:pt x="9" y="21"/>
                        <a:pt x="10" y="21"/>
                      </a:cubicBezTo>
                      <a:cubicBezTo>
                        <a:pt x="9" y="21"/>
                        <a:pt x="7" y="21"/>
                        <a:pt x="6" y="22"/>
                      </a:cubicBezTo>
                      <a:cubicBezTo>
                        <a:pt x="4" y="22"/>
                        <a:pt x="2" y="22"/>
                        <a:pt x="0" y="21"/>
                      </a:cubicBezTo>
                      <a:cubicBezTo>
                        <a:pt x="0" y="41"/>
                        <a:pt x="0" y="61"/>
                        <a:pt x="0" y="80"/>
                      </a:cubicBezTo>
                      <a:cubicBezTo>
                        <a:pt x="0" y="85"/>
                        <a:pt x="0" y="89"/>
                        <a:pt x="0" y="94"/>
                      </a:cubicBezTo>
                      <a:cubicBezTo>
                        <a:pt x="0" y="95"/>
                        <a:pt x="0" y="96"/>
                        <a:pt x="0" y="97"/>
                      </a:cubicBezTo>
                      <a:cubicBezTo>
                        <a:pt x="0" y="99"/>
                        <a:pt x="2" y="97"/>
                        <a:pt x="3" y="97"/>
                      </a:cubicBezTo>
                      <a:cubicBezTo>
                        <a:pt x="5" y="98"/>
                        <a:pt x="5" y="97"/>
                        <a:pt x="7" y="97"/>
                      </a:cubicBezTo>
                      <a:cubicBezTo>
                        <a:pt x="9" y="97"/>
                        <a:pt x="9" y="98"/>
                        <a:pt x="10" y="99"/>
                      </a:cubicBezTo>
                      <a:cubicBezTo>
                        <a:pt x="11" y="101"/>
                        <a:pt x="16" y="107"/>
                        <a:pt x="18" y="107"/>
                      </a:cubicBezTo>
                      <a:cubicBezTo>
                        <a:pt x="19" y="107"/>
                        <a:pt x="21" y="106"/>
                        <a:pt x="22" y="105"/>
                      </a:cubicBezTo>
                      <a:cubicBezTo>
                        <a:pt x="23" y="104"/>
                        <a:pt x="22" y="103"/>
                        <a:pt x="23" y="102"/>
                      </a:cubicBezTo>
                      <a:cubicBezTo>
                        <a:pt x="24" y="102"/>
                        <a:pt x="28" y="101"/>
                        <a:pt x="28" y="102"/>
                      </a:cubicBezTo>
                      <a:cubicBezTo>
                        <a:pt x="30" y="104"/>
                        <a:pt x="32" y="105"/>
                        <a:pt x="33" y="107"/>
                      </a:cubicBezTo>
                      <a:cubicBezTo>
                        <a:pt x="35" y="109"/>
                        <a:pt x="37" y="110"/>
                        <a:pt x="38" y="112"/>
                      </a:cubicBezTo>
                      <a:cubicBezTo>
                        <a:pt x="39" y="113"/>
                        <a:pt x="39" y="114"/>
                        <a:pt x="40" y="116"/>
                      </a:cubicBezTo>
                      <a:cubicBezTo>
                        <a:pt x="42" y="118"/>
                        <a:pt x="43" y="122"/>
                        <a:pt x="46" y="124"/>
                      </a:cubicBezTo>
                      <a:cubicBezTo>
                        <a:pt x="48" y="126"/>
                        <a:pt x="52" y="127"/>
                        <a:pt x="54" y="128"/>
                      </a:cubicBezTo>
                      <a:cubicBezTo>
                        <a:pt x="56" y="129"/>
                        <a:pt x="53" y="130"/>
                        <a:pt x="54" y="132"/>
                      </a:cubicBezTo>
                      <a:cubicBezTo>
                        <a:pt x="55" y="132"/>
                        <a:pt x="56" y="132"/>
                        <a:pt x="56" y="133"/>
                      </a:cubicBezTo>
                      <a:cubicBezTo>
                        <a:pt x="56" y="133"/>
                        <a:pt x="55" y="136"/>
                        <a:pt x="56" y="135"/>
                      </a:cubicBezTo>
                      <a:cubicBezTo>
                        <a:pt x="55" y="136"/>
                        <a:pt x="53" y="136"/>
                        <a:pt x="53" y="138"/>
                      </a:cubicBezTo>
                      <a:cubicBezTo>
                        <a:pt x="52" y="139"/>
                        <a:pt x="55" y="141"/>
                        <a:pt x="56" y="141"/>
                      </a:cubicBezTo>
                      <a:cubicBezTo>
                        <a:pt x="56" y="141"/>
                        <a:pt x="54" y="143"/>
                        <a:pt x="54" y="143"/>
                      </a:cubicBezTo>
                      <a:cubicBezTo>
                        <a:pt x="54" y="143"/>
                        <a:pt x="53" y="142"/>
                        <a:pt x="53" y="141"/>
                      </a:cubicBezTo>
                      <a:cubicBezTo>
                        <a:pt x="52" y="141"/>
                        <a:pt x="53" y="143"/>
                        <a:pt x="53" y="143"/>
                      </a:cubicBezTo>
                      <a:cubicBezTo>
                        <a:pt x="54" y="144"/>
                        <a:pt x="53" y="145"/>
                        <a:pt x="54" y="146"/>
                      </a:cubicBezTo>
                      <a:cubicBezTo>
                        <a:pt x="55" y="148"/>
                        <a:pt x="55" y="148"/>
                        <a:pt x="57" y="147"/>
                      </a:cubicBezTo>
                      <a:cubicBezTo>
                        <a:pt x="57" y="147"/>
                        <a:pt x="58" y="147"/>
                        <a:pt x="58" y="147"/>
                      </a:cubicBezTo>
                      <a:cubicBezTo>
                        <a:pt x="59" y="147"/>
                        <a:pt x="59" y="145"/>
                        <a:pt x="59" y="145"/>
                      </a:cubicBezTo>
                      <a:cubicBezTo>
                        <a:pt x="59" y="145"/>
                        <a:pt x="60" y="147"/>
                        <a:pt x="61" y="147"/>
                      </a:cubicBezTo>
                      <a:cubicBezTo>
                        <a:pt x="61" y="147"/>
                        <a:pt x="60" y="149"/>
                        <a:pt x="60" y="150"/>
                      </a:cubicBezTo>
                      <a:cubicBezTo>
                        <a:pt x="59" y="151"/>
                        <a:pt x="59" y="152"/>
                        <a:pt x="61" y="151"/>
                      </a:cubicBezTo>
                      <a:cubicBezTo>
                        <a:pt x="61" y="150"/>
                        <a:pt x="62" y="150"/>
                        <a:pt x="62" y="150"/>
                      </a:cubicBezTo>
                      <a:cubicBezTo>
                        <a:pt x="63" y="150"/>
                        <a:pt x="63" y="149"/>
                        <a:pt x="63" y="149"/>
                      </a:cubicBezTo>
                      <a:cubicBezTo>
                        <a:pt x="65" y="148"/>
                        <a:pt x="64" y="151"/>
                        <a:pt x="64" y="152"/>
                      </a:cubicBezTo>
                      <a:cubicBezTo>
                        <a:pt x="64" y="153"/>
                        <a:pt x="65" y="154"/>
                        <a:pt x="66" y="154"/>
                      </a:cubicBezTo>
                      <a:cubicBezTo>
                        <a:pt x="67" y="154"/>
                        <a:pt x="68" y="152"/>
                        <a:pt x="69" y="152"/>
                      </a:cubicBezTo>
                      <a:cubicBezTo>
                        <a:pt x="69" y="152"/>
                        <a:pt x="68" y="153"/>
                        <a:pt x="68" y="153"/>
                      </a:cubicBezTo>
                      <a:cubicBezTo>
                        <a:pt x="68" y="153"/>
                        <a:pt x="70" y="154"/>
                        <a:pt x="70" y="154"/>
                      </a:cubicBezTo>
                      <a:cubicBezTo>
                        <a:pt x="70" y="154"/>
                        <a:pt x="63" y="156"/>
                        <a:pt x="66" y="158"/>
                      </a:cubicBezTo>
                      <a:cubicBezTo>
                        <a:pt x="66" y="158"/>
                        <a:pt x="72" y="157"/>
                        <a:pt x="71" y="158"/>
                      </a:cubicBezTo>
                      <a:cubicBezTo>
                        <a:pt x="71" y="158"/>
                        <a:pt x="66" y="158"/>
                        <a:pt x="67" y="160"/>
                      </a:cubicBezTo>
                      <a:cubicBezTo>
                        <a:pt x="67" y="160"/>
                        <a:pt x="69" y="160"/>
                        <a:pt x="69" y="160"/>
                      </a:cubicBezTo>
                      <a:cubicBezTo>
                        <a:pt x="68" y="161"/>
                        <a:pt x="66" y="161"/>
                        <a:pt x="67" y="162"/>
                      </a:cubicBezTo>
                      <a:cubicBezTo>
                        <a:pt x="69" y="163"/>
                        <a:pt x="71" y="163"/>
                        <a:pt x="72" y="163"/>
                      </a:cubicBezTo>
                      <a:cubicBezTo>
                        <a:pt x="74" y="163"/>
                        <a:pt x="73" y="164"/>
                        <a:pt x="74" y="164"/>
                      </a:cubicBezTo>
                      <a:cubicBezTo>
                        <a:pt x="76" y="165"/>
                        <a:pt x="76" y="162"/>
                        <a:pt x="77" y="162"/>
                      </a:cubicBezTo>
                      <a:cubicBezTo>
                        <a:pt x="78" y="162"/>
                        <a:pt x="77" y="164"/>
                        <a:pt x="77" y="164"/>
                      </a:cubicBezTo>
                      <a:cubicBezTo>
                        <a:pt x="76" y="165"/>
                        <a:pt x="76" y="165"/>
                        <a:pt x="77" y="166"/>
                      </a:cubicBezTo>
                      <a:cubicBezTo>
                        <a:pt x="80" y="168"/>
                        <a:pt x="81" y="163"/>
                        <a:pt x="81" y="163"/>
                      </a:cubicBezTo>
                      <a:cubicBezTo>
                        <a:pt x="81" y="163"/>
                        <a:pt x="81" y="166"/>
                        <a:pt x="80" y="166"/>
                      </a:cubicBezTo>
                      <a:cubicBezTo>
                        <a:pt x="80" y="167"/>
                        <a:pt x="82" y="166"/>
                        <a:pt x="83" y="166"/>
                      </a:cubicBezTo>
                      <a:cubicBezTo>
                        <a:pt x="82" y="168"/>
                        <a:pt x="81" y="169"/>
                        <a:pt x="83" y="170"/>
                      </a:cubicBezTo>
                      <a:cubicBezTo>
                        <a:pt x="85" y="171"/>
                        <a:pt x="86" y="168"/>
                        <a:pt x="86" y="168"/>
                      </a:cubicBezTo>
                      <a:cubicBezTo>
                        <a:pt x="86" y="168"/>
                        <a:pt x="86" y="169"/>
                        <a:pt x="86" y="170"/>
                      </a:cubicBezTo>
                      <a:cubicBezTo>
                        <a:pt x="87" y="172"/>
                        <a:pt x="86" y="171"/>
                        <a:pt x="85" y="171"/>
                      </a:cubicBezTo>
                      <a:cubicBezTo>
                        <a:pt x="84" y="172"/>
                        <a:pt x="90" y="173"/>
                        <a:pt x="89" y="171"/>
                      </a:cubicBezTo>
                      <a:cubicBezTo>
                        <a:pt x="91" y="174"/>
                        <a:pt x="90" y="176"/>
                        <a:pt x="94" y="176"/>
                      </a:cubicBezTo>
                      <a:cubicBezTo>
                        <a:pt x="97" y="176"/>
                        <a:pt x="99" y="176"/>
                        <a:pt x="102" y="176"/>
                      </a:cubicBezTo>
                      <a:cubicBezTo>
                        <a:pt x="113" y="176"/>
                        <a:pt x="123" y="176"/>
                        <a:pt x="133" y="176"/>
                      </a:cubicBezTo>
                      <a:cubicBezTo>
                        <a:pt x="158" y="176"/>
                        <a:pt x="183" y="176"/>
                        <a:pt x="208" y="176"/>
                      </a:cubicBezTo>
                      <a:cubicBezTo>
                        <a:pt x="213" y="176"/>
                        <a:pt x="218" y="176"/>
                        <a:pt x="223" y="176"/>
                      </a:cubicBezTo>
                      <a:cubicBezTo>
                        <a:pt x="224" y="176"/>
                        <a:pt x="229" y="177"/>
                        <a:pt x="229" y="174"/>
                      </a:cubicBezTo>
                      <a:close/>
                      <a:moveTo>
                        <a:pt x="112" y="54"/>
                      </a:moveTo>
                      <a:cubicBezTo>
                        <a:pt x="110" y="54"/>
                        <a:pt x="108" y="53"/>
                        <a:pt x="106" y="54"/>
                      </a:cubicBezTo>
                      <a:cubicBezTo>
                        <a:pt x="104" y="57"/>
                        <a:pt x="108" y="56"/>
                        <a:pt x="108" y="57"/>
                      </a:cubicBezTo>
                      <a:cubicBezTo>
                        <a:pt x="108" y="56"/>
                        <a:pt x="100" y="60"/>
                        <a:pt x="100" y="60"/>
                      </a:cubicBezTo>
                      <a:cubicBezTo>
                        <a:pt x="98" y="59"/>
                        <a:pt x="107" y="53"/>
                        <a:pt x="99" y="56"/>
                      </a:cubicBezTo>
                      <a:cubicBezTo>
                        <a:pt x="98" y="56"/>
                        <a:pt x="97" y="57"/>
                        <a:pt x="97" y="57"/>
                      </a:cubicBezTo>
                      <a:cubicBezTo>
                        <a:pt x="96" y="58"/>
                        <a:pt x="97" y="59"/>
                        <a:pt x="96" y="60"/>
                      </a:cubicBezTo>
                      <a:cubicBezTo>
                        <a:pt x="95" y="60"/>
                        <a:pt x="88" y="59"/>
                        <a:pt x="88" y="59"/>
                      </a:cubicBezTo>
                      <a:cubicBezTo>
                        <a:pt x="88" y="58"/>
                        <a:pt x="91" y="59"/>
                        <a:pt x="91" y="58"/>
                      </a:cubicBezTo>
                      <a:cubicBezTo>
                        <a:pt x="92" y="57"/>
                        <a:pt x="91" y="57"/>
                        <a:pt x="92" y="56"/>
                      </a:cubicBezTo>
                      <a:cubicBezTo>
                        <a:pt x="92" y="55"/>
                        <a:pt x="94" y="54"/>
                        <a:pt x="94" y="54"/>
                      </a:cubicBezTo>
                      <a:cubicBezTo>
                        <a:pt x="94" y="53"/>
                        <a:pt x="91" y="52"/>
                        <a:pt x="94" y="52"/>
                      </a:cubicBezTo>
                      <a:cubicBezTo>
                        <a:pt x="94" y="52"/>
                        <a:pt x="98" y="53"/>
                        <a:pt x="98" y="52"/>
                      </a:cubicBezTo>
                      <a:cubicBezTo>
                        <a:pt x="98" y="51"/>
                        <a:pt x="93" y="50"/>
                        <a:pt x="92" y="50"/>
                      </a:cubicBezTo>
                      <a:cubicBezTo>
                        <a:pt x="91" y="50"/>
                        <a:pt x="89" y="51"/>
                        <a:pt x="87" y="51"/>
                      </a:cubicBezTo>
                      <a:cubicBezTo>
                        <a:pt x="86" y="51"/>
                        <a:pt x="84" y="50"/>
                        <a:pt x="82" y="51"/>
                      </a:cubicBezTo>
                      <a:cubicBezTo>
                        <a:pt x="81" y="51"/>
                        <a:pt x="79" y="53"/>
                        <a:pt x="80" y="51"/>
                      </a:cubicBezTo>
                      <a:cubicBezTo>
                        <a:pt x="81" y="49"/>
                        <a:pt x="83" y="50"/>
                        <a:pt x="84" y="49"/>
                      </a:cubicBezTo>
                      <a:cubicBezTo>
                        <a:pt x="86" y="49"/>
                        <a:pt x="89" y="48"/>
                        <a:pt x="91" y="47"/>
                      </a:cubicBezTo>
                      <a:cubicBezTo>
                        <a:pt x="95" y="46"/>
                        <a:pt x="99" y="46"/>
                        <a:pt x="102" y="44"/>
                      </a:cubicBezTo>
                      <a:cubicBezTo>
                        <a:pt x="104" y="44"/>
                        <a:pt x="107" y="43"/>
                        <a:pt x="108" y="45"/>
                      </a:cubicBezTo>
                      <a:cubicBezTo>
                        <a:pt x="109" y="46"/>
                        <a:pt x="105" y="47"/>
                        <a:pt x="104" y="48"/>
                      </a:cubicBezTo>
                      <a:cubicBezTo>
                        <a:pt x="102" y="49"/>
                        <a:pt x="110" y="49"/>
                        <a:pt x="111" y="49"/>
                      </a:cubicBezTo>
                      <a:cubicBezTo>
                        <a:pt x="111" y="49"/>
                        <a:pt x="113" y="49"/>
                        <a:pt x="113" y="49"/>
                      </a:cubicBezTo>
                      <a:cubicBezTo>
                        <a:pt x="114" y="48"/>
                        <a:pt x="116" y="46"/>
                        <a:pt x="117" y="47"/>
                      </a:cubicBezTo>
                      <a:cubicBezTo>
                        <a:pt x="118" y="48"/>
                        <a:pt x="113" y="54"/>
                        <a:pt x="112" y="54"/>
                      </a:cubicBezTo>
                      <a:cubicBezTo>
                        <a:pt x="110" y="54"/>
                        <a:pt x="114" y="54"/>
                        <a:pt x="112" y="54"/>
                      </a:cubicBezTo>
                      <a:close/>
                      <a:moveTo>
                        <a:pt x="157" y="78"/>
                      </a:moveTo>
                      <a:cubicBezTo>
                        <a:pt x="157" y="78"/>
                        <a:pt x="152" y="78"/>
                        <a:pt x="153" y="78"/>
                      </a:cubicBezTo>
                      <a:cubicBezTo>
                        <a:pt x="153" y="79"/>
                        <a:pt x="155" y="78"/>
                        <a:pt x="155" y="79"/>
                      </a:cubicBezTo>
                      <a:cubicBezTo>
                        <a:pt x="155" y="80"/>
                        <a:pt x="151" y="81"/>
                        <a:pt x="150" y="81"/>
                      </a:cubicBezTo>
                      <a:cubicBezTo>
                        <a:pt x="148" y="81"/>
                        <a:pt x="147" y="83"/>
                        <a:pt x="145" y="84"/>
                      </a:cubicBezTo>
                      <a:cubicBezTo>
                        <a:pt x="145" y="84"/>
                        <a:pt x="141" y="84"/>
                        <a:pt x="142" y="85"/>
                      </a:cubicBezTo>
                      <a:cubicBezTo>
                        <a:pt x="142" y="86"/>
                        <a:pt x="145" y="86"/>
                        <a:pt x="142" y="88"/>
                      </a:cubicBezTo>
                      <a:cubicBezTo>
                        <a:pt x="141" y="88"/>
                        <a:pt x="137" y="88"/>
                        <a:pt x="137" y="89"/>
                      </a:cubicBezTo>
                      <a:cubicBezTo>
                        <a:pt x="136" y="89"/>
                        <a:pt x="137" y="90"/>
                        <a:pt x="137" y="90"/>
                      </a:cubicBezTo>
                      <a:cubicBezTo>
                        <a:pt x="137" y="92"/>
                        <a:pt x="135" y="92"/>
                        <a:pt x="134" y="92"/>
                      </a:cubicBezTo>
                      <a:cubicBezTo>
                        <a:pt x="131" y="93"/>
                        <a:pt x="128" y="93"/>
                        <a:pt x="125" y="93"/>
                      </a:cubicBezTo>
                      <a:cubicBezTo>
                        <a:pt x="125" y="93"/>
                        <a:pt x="120" y="90"/>
                        <a:pt x="120" y="90"/>
                      </a:cubicBezTo>
                      <a:cubicBezTo>
                        <a:pt x="122" y="89"/>
                        <a:pt x="125" y="90"/>
                        <a:pt x="126" y="89"/>
                      </a:cubicBezTo>
                      <a:cubicBezTo>
                        <a:pt x="127" y="89"/>
                        <a:pt x="126" y="87"/>
                        <a:pt x="127" y="87"/>
                      </a:cubicBezTo>
                      <a:cubicBezTo>
                        <a:pt x="128" y="85"/>
                        <a:pt x="130" y="86"/>
                        <a:pt x="131" y="85"/>
                      </a:cubicBezTo>
                      <a:cubicBezTo>
                        <a:pt x="132" y="85"/>
                        <a:pt x="130" y="83"/>
                        <a:pt x="130" y="83"/>
                      </a:cubicBezTo>
                      <a:cubicBezTo>
                        <a:pt x="128" y="82"/>
                        <a:pt x="128" y="82"/>
                        <a:pt x="128" y="81"/>
                      </a:cubicBezTo>
                      <a:cubicBezTo>
                        <a:pt x="128" y="79"/>
                        <a:pt x="126" y="80"/>
                        <a:pt x="126" y="79"/>
                      </a:cubicBezTo>
                      <a:cubicBezTo>
                        <a:pt x="125" y="78"/>
                        <a:pt x="128" y="79"/>
                        <a:pt x="128" y="79"/>
                      </a:cubicBezTo>
                      <a:cubicBezTo>
                        <a:pt x="131" y="80"/>
                        <a:pt x="134" y="81"/>
                        <a:pt x="136" y="82"/>
                      </a:cubicBezTo>
                      <a:cubicBezTo>
                        <a:pt x="138" y="84"/>
                        <a:pt x="142" y="83"/>
                        <a:pt x="144" y="82"/>
                      </a:cubicBezTo>
                      <a:cubicBezTo>
                        <a:pt x="147" y="81"/>
                        <a:pt x="148" y="78"/>
                        <a:pt x="152" y="77"/>
                      </a:cubicBezTo>
                      <a:cubicBezTo>
                        <a:pt x="153" y="76"/>
                        <a:pt x="155" y="76"/>
                        <a:pt x="157" y="77"/>
                      </a:cubicBezTo>
                      <a:cubicBezTo>
                        <a:pt x="157" y="77"/>
                        <a:pt x="160" y="78"/>
                        <a:pt x="160" y="78"/>
                      </a:cubicBezTo>
                      <a:cubicBezTo>
                        <a:pt x="160" y="78"/>
                        <a:pt x="158" y="78"/>
                        <a:pt x="157" y="78"/>
                      </a:cubicBezTo>
                      <a:close/>
                      <a:moveTo>
                        <a:pt x="222" y="165"/>
                      </a:moveTo>
                      <a:cubicBezTo>
                        <a:pt x="221" y="167"/>
                        <a:pt x="219" y="163"/>
                        <a:pt x="219" y="162"/>
                      </a:cubicBezTo>
                      <a:cubicBezTo>
                        <a:pt x="219" y="160"/>
                        <a:pt x="221" y="159"/>
                        <a:pt x="221" y="157"/>
                      </a:cubicBezTo>
                      <a:cubicBezTo>
                        <a:pt x="220" y="156"/>
                        <a:pt x="219" y="159"/>
                        <a:pt x="218" y="158"/>
                      </a:cubicBezTo>
                      <a:cubicBezTo>
                        <a:pt x="218" y="157"/>
                        <a:pt x="218" y="154"/>
                        <a:pt x="216" y="154"/>
                      </a:cubicBezTo>
                      <a:cubicBezTo>
                        <a:pt x="216" y="154"/>
                        <a:pt x="216" y="156"/>
                        <a:pt x="215" y="156"/>
                      </a:cubicBezTo>
                      <a:cubicBezTo>
                        <a:pt x="214" y="155"/>
                        <a:pt x="214" y="154"/>
                        <a:pt x="213" y="153"/>
                      </a:cubicBezTo>
                      <a:cubicBezTo>
                        <a:pt x="212" y="152"/>
                        <a:pt x="211" y="151"/>
                        <a:pt x="210" y="150"/>
                      </a:cubicBezTo>
                      <a:cubicBezTo>
                        <a:pt x="209" y="149"/>
                        <a:pt x="212" y="149"/>
                        <a:pt x="212" y="148"/>
                      </a:cubicBezTo>
                      <a:cubicBezTo>
                        <a:pt x="211" y="147"/>
                        <a:pt x="209" y="148"/>
                        <a:pt x="209" y="147"/>
                      </a:cubicBezTo>
                      <a:cubicBezTo>
                        <a:pt x="209" y="146"/>
                        <a:pt x="210" y="143"/>
                        <a:pt x="210" y="142"/>
                      </a:cubicBezTo>
                      <a:cubicBezTo>
                        <a:pt x="212" y="140"/>
                        <a:pt x="217" y="147"/>
                        <a:pt x="217" y="148"/>
                      </a:cubicBezTo>
                      <a:cubicBezTo>
                        <a:pt x="218" y="150"/>
                        <a:pt x="219" y="151"/>
                        <a:pt x="219" y="153"/>
                      </a:cubicBezTo>
                      <a:cubicBezTo>
                        <a:pt x="220" y="155"/>
                        <a:pt x="220" y="154"/>
                        <a:pt x="221" y="156"/>
                      </a:cubicBezTo>
                      <a:cubicBezTo>
                        <a:pt x="221" y="157"/>
                        <a:pt x="222" y="158"/>
                        <a:pt x="222" y="159"/>
                      </a:cubicBezTo>
                      <a:cubicBezTo>
                        <a:pt x="223" y="161"/>
                        <a:pt x="222" y="163"/>
                        <a:pt x="222" y="165"/>
                      </a:cubicBezTo>
                      <a:cubicBezTo>
                        <a:pt x="221" y="166"/>
                        <a:pt x="222" y="164"/>
                        <a:pt x="222" y="16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499" name="Freeform 777">
                  <a:extLst>
                    <a:ext uri="{FF2B5EF4-FFF2-40B4-BE49-F238E27FC236}">
                      <a16:creationId xmlns:a16="http://schemas.microsoft.com/office/drawing/2014/main" id="{10484654-74AE-3243-9D43-0C4FD723C0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2421" y="3612683"/>
                  <a:ext cx="163794" cy="121701"/>
                </a:xfrm>
                <a:custGeom>
                  <a:avLst/>
                  <a:gdLst>
                    <a:gd name="T0" fmla="*/ 16 w 16"/>
                    <a:gd name="T1" fmla="*/ 6 h 11"/>
                    <a:gd name="T2" fmla="*/ 11 w 16"/>
                    <a:gd name="T3" fmla="*/ 3 h 11"/>
                    <a:gd name="T4" fmla="*/ 5 w 16"/>
                    <a:gd name="T5" fmla="*/ 1 h 11"/>
                    <a:gd name="T6" fmla="*/ 1 w 16"/>
                    <a:gd name="T7" fmla="*/ 1 h 11"/>
                    <a:gd name="T8" fmla="*/ 3 w 16"/>
                    <a:gd name="T9" fmla="*/ 3 h 11"/>
                    <a:gd name="T10" fmla="*/ 1 w 16"/>
                    <a:gd name="T11" fmla="*/ 7 h 11"/>
                    <a:gd name="T12" fmla="*/ 5 w 16"/>
                    <a:gd name="T13" fmla="*/ 7 h 11"/>
                    <a:gd name="T14" fmla="*/ 5 w 16"/>
                    <a:gd name="T15" fmla="*/ 9 h 11"/>
                    <a:gd name="T16" fmla="*/ 16 w 16"/>
                    <a:gd name="T17" fmla="*/ 6 h 11"/>
                    <a:gd name="T18" fmla="*/ 16 w 16"/>
                    <a:gd name="T1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1">
                      <a:moveTo>
                        <a:pt x="16" y="6"/>
                      </a:moveTo>
                      <a:cubicBezTo>
                        <a:pt x="15" y="5"/>
                        <a:pt x="11" y="3"/>
                        <a:pt x="11" y="3"/>
                      </a:cubicBezTo>
                      <a:cubicBezTo>
                        <a:pt x="9" y="2"/>
                        <a:pt x="7" y="1"/>
                        <a:pt x="5" y="1"/>
                      </a:cubicBezTo>
                      <a:cubicBezTo>
                        <a:pt x="4" y="1"/>
                        <a:pt x="2" y="0"/>
                        <a:pt x="1" y="1"/>
                      </a:cubicBez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2" y="3"/>
                        <a:pt x="0" y="6"/>
                        <a:pt x="1" y="7"/>
                      </a:cubicBezTo>
                      <a:cubicBezTo>
                        <a:pt x="2" y="7"/>
                        <a:pt x="4" y="6"/>
                        <a:pt x="5" y="7"/>
                      </a:cubicBezTo>
                      <a:cubicBezTo>
                        <a:pt x="7" y="8"/>
                        <a:pt x="5" y="8"/>
                        <a:pt x="5" y="9"/>
                      </a:cubicBezTo>
                      <a:cubicBezTo>
                        <a:pt x="5" y="11"/>
                        <a:pt x="16" y="8"/>
                        <a:pt x="16" y="6"/>
                      </a:cubicBezTo>
                      <a:cubicBezTo>
                        <a:pt x="15" y="5"/>
                        <a:pt x="16" y="7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0" name="Freeform 778">
                  <a:extLst>
                    <a:ext uri="{FF2B5EF4-FFF2-40B4-BE49-F238E27FC236}">
                      <a16:creationId xmlns:a16="http://schemas.microsoft.com/office/drawing/2014/main" id="{C79EA611-519A-2243-BCE4-99AAD574D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4698" y="3527861"/>
                  <a:ext cx="41820" cy="22128"/>
                </a:xfrm>
                <a:custGeom>
                  <a:avLst/>
                  <a:gdLst>
                    <a:gd name="T0" fmla="*/ 2 w 4"/>
                    <a:gd name="T1" fmla="*/ 2 h 2"/>
                    <a:gd name="T2" fmla="*/ 2 w 4"/>
                    <a:gd name="T3" fmla="*/ 0 h 2"/>
                    <a:gd name="T4" fmla="*/ 2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4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1" name="Freeform 779">
                  <a:extLst>
                    <a:ext uri="{FF2B5EF4-FFF2-40B4-BE49-F238E27FC236}">
                      <a16:creationId xmlns:a16="http://schemas.microsoft.com/office/drawing/2014/main" id="{B91DA8BB-1436-CC43-B5DA-6E8D4BFDB4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46062" y="2248174"/>
                  <a:ext cx="111517" cy="66379"/>
                </a:xfrm>
                <a:custGeom>
                  <a:avLst/>
                  <a:gdLst>
                    <a:gd name="T0" fmla="*/ 9 w 11"/>
                    <a:gd name="T1" fmla="*/ 4 h 6"/>
                    <a:gd name="T2" fmla="*/ 9 w 11"/>
                    <a:gd name="T3" fmla="*/ 5 h 6"/>
                    <a:gd name="T4" fmla="*/ 3 w 11"/>
                    <a:gd name="T5" fmla="*/ 4 h 6"/>
                    <a:gd name="T6" fmla="*/ 2 w 11"/>
                    <a:gd name="T7" fmla="*/ 1 h 6"/>
                    <a:gd name="T8" fmla="*/ 9 w 11"/>
                    <a:gd name="T9" fmla="*/ 4 h 6"/>
                    <a:gd name="T10" fmla="*/ 9 w 11"/>
                    <a:gd name="T1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6">
                      <a:moveTo>
                        <a:pt x="9" y="4"/>
                      </a:moveTo>
                      <a:cubicBezTo>
                        <a:pt x="11" y="5"/>
                        <a:pt x="11" y="6"/>
                        <a:pt x="9" y="5"/>
                      </a:cubicBezTo>
                      <a:cubicBezTo>
                        <a:pt x="7" y="5"/>
                        <a:pt x="4" y="4"/>
                        <a:pt x="3" y="4"/>
                      </a:cubicBezTo>
                      <a:cubicBezTo>
                        <a:pt x="2" y="3"/>
                        <a:pt x="0" y="0"/>
                        <a:pt x="2" y="1"/>
                      </a:cubicBezTo>
                      <a:cubicBezTo>
                        <a:pt x="4" y="2"/>
                        <a:pt x="7" y="3"/>
                        <a:pt x="9" y="4"/>
                      </a:cubicBezTo>
                      <a:cubicBezTo>
                        <a:pt x="11" y="5"/>
                        <a:pt x="7" y="3"/>
                        <a:pt x="9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2" name="Freeform 780">
                  <a:extLst>
                    <a:ext uri="{FF2B5EF4-FFF2-40B4-BE49-F238E27FC236}">
                      <a16:creationId xmlns:a16="http://schemas.microsoft.com/office/drawing/2014/main" id="{C7998451-1A5E-494F-94D3-CB5F54B5F1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1073" y="2152285"/>
                  <a:ext cx="83638" cy="51630"/>
                </a:xfrm>
                <a:custGeom>
                  <a:avLst/>
                  <a:gdLst>
                    <a:gd name="T0" fmla="*/ 8 w 8"/>
                    <a:gd name="T1" fmla="*/ 3 h 5"/>
                    <a:gd name="T2" fmla="*/ 0 w 8"/>
                    <a:gd name="T3" fmla="*/ 2 h 5"/>
                    <a:gd name="T4" fmla="*/ 8 w 8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8" y="3"/>
                      </a:moveTo>
                      <a:cubicBezTo>
                        <a:pt x="8" y="5"/>
                        <a:pt x="0" y="4"/>
                        <a:pt x="0" y="2"/>
                      </a:cubicBezTo>
                      <a:cubicBezTo>
                        <a:pt x="0" y="0"/>
                        <a:pt x="8" y="1"/>
                        <a:pt x="8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3" name="Freeform 782">
                  <a:extLst>
                    <a:ext uri="{FF2B5EF4-FFF2-40B4-BE49-F238E27FC236}">
                      <a16:creationId xmlns:a16="http://schemas.microsoft.com/office/drawing/2014/main" id="{2D82DBA3-B727-7246-98A5-FC8CFED433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11877" y="2292429"/>
                  <a:ext cx="59247" cy="44255"/>
                </a:xfrm>
                <a:custGeom>
                  <a:avLst/>
                  <a:gdLst>
                    <a:gd name="T0" fmla="*/ 5 w 6"/>
                    <a:gd name="T1" fmla="*/ 3 h 4"/>
                    <a:gd name="T2" fmla="*/ 1 w 6"/>
                    <a:gd name="T3" fmla="*/ 0 h 4"/>
                    <a:gd name="T4" fmla="*/ 5 w 6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3"/>
                      </a:moveTo>
                      <a:cubicBezTo>
                        <a:pt x="4" y="4"/>
                        <a:pt x="0" y="0"/>
                        <a:pt x="1" y="0"/>
                      </a:cubicBezTo>
                      <a:cubicBezTo>
                        <a:pt x="2" y="0"/>
                        <a:pt x="6" y="2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4" name="Freeform 783">
                  <a:extLst>
                    <a:ext uri="{FF2B5EF4-FFF2-40B4-BE49-F238E27FC236}">
                      <a16:creationId xmlns:a16="http://schemas.microsoft.com/office/drawing/2014/main" id="{8BD7A70F-C15F-2648-B1C6-02F42B759D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92033" y="2336680"/>
                  <a:ext cx="52274" cy="11065"/>
                </a:xfrm>
                <a:custGeom>
                  <a:avLst/>
                  <a:gdLst>
                    <a:gd name="T0" fmla="*/ 4 w 5"/>
                    <a:gd name="T1" fmla="*/ 1 h 1"/>
                    <a:gd name="T2" fmla="*/ 2 w 5"/>
                    <a:gd name="T3" fmla="*/ 0 h 1"/>
                    <a:gd name="T4" fmla="*/ 4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4" y="1"/>
                      </a:moveTo>
                      <a:cubicBezTo>
                        <a:pt x="2" y="1"/>
                        <a:pt x="0" y="0"/>
                        <a:pt x="2" y="0"/>
                      </a:cubicBezTo>
                      <a:cubicBezTo>
                        <a:pt x="3" y="0"/>
                        <a:pt x="5" y="1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5" name="Freeform 784">
                  <a:extLst>
                    <a:ext uri="{FF2B5EF4-FFF2-40B4-BE49-F238E27FC236}">
                      <a16:creationId xmlns:a16="http://schemas.microsoft.com/office/drawing/2014/main" id="{40CE1CFC-2A52-4F45-A7FD-826AD3BFDA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92033" y="2952554"/>
                  <a:ext cx="41820" cy="77445"/>
                </a:xfrm>
                <a:custGeom>
                  <a:avLst/>
                  <a:gdLst>
                    <a:gd name="T0" fmla="*/ 2 w 4"/>
                    <a:gd name="T1" fmla="*/ 0 h 7"/>
                    <a:gd name="T2" fmla="*/ 4 w 4"/>
                    <a:gd name="T3" fmla="*/ 7 h 7"/>
                    <a:gd name="T4" fmla="*/ 2 w 4"/>
                    <a:gd name="T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cubicBezTo>
                        <a:pt x="0" y="0"/>
                        <a:pt x="3" y="7"/>
                        <a:pt x="4" y="7"/>
                      </a:cubicBezTo>
                      <a:cubicBezTo>
                        <a:pt x="4" y="7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6" name="Freeform 785">
                  <a:extLst>
                    <a:ext uri="{FF2B5EF4-FFF2-40B4-BE49-F238E27FC236}">
                      <a16:creationId xmlns:a16="http://schemas.microsoft.com/office/drawing/2014/main" id="{42D424B6-535F-1843-A9FD-1ED6874915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12941" y="3092689"/>
                  <a:ext cx="69700" cy="44255"/>
                </a:xfrm>
                <a:custGeom>
                  <a:avLst/>
                  <a:gdLst>
                    <a:gd name="T0" fmla="*/ 1 w 7"/>
                    <a:gd name="T1" fmla="*/ 0 h 4"/>
                    <a:gd name="T2" fmla="*/ 1 w 7"/>
                    <a:gd name="T3" fmla="*/ 4 h 4"/>
                    <a:gd name="T4" fmla="*/ 5 w 7"/>
                    <a:gd name="T5" fmla="*/ 4 h 4"/>
                    <a:gd name="T6" fmla="*/ 1 w 7"/>
                    <a:gd name="T7" fmla="*/ 0 h 4"/>
                    <a:gd name="T8" fmla="*/ 1 w 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1" y="0"/>
                      </a:move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2" y="4"/>
                        <a:pt x="3" y="4"/>
                        <a:pt x="5" y="4"/>
                      </a:cubicBezTo>
                      <a:cubicBezTo>
                        <a:pt x="7" y="4"/>
                        <a:pt x="1" y="0"/>
                        <a:pt x="1" y="0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7" name="Freeform 786">
                  <a:extLst>
                    <a:ext uri="{FF2B5EF4-FFF2-40B4-BE49-F238E27FC236}">
                      <a16:creationId xmlns:a16="http://schemas.microsoft.com/office/drawing/2014/main" id="{62DAC0D5-ED98-9A44-B057-00B6A7EE8C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27171" y="3332402"/>
                  <a:ext cx="174248" cy="106947"/>
                </a:xfrm>
                <a:custGeom>
                  <a:avLst/>
                  <a:gdLst>
                    <a:gd name="T0" fmla="*/ 0 w 17"/>
                    <a:gd name="T1" fmla="*/ 4 h 10"/>
                    <a:gd name="T2" fmla="*/ 10 w 17"/>
                    <a:gd name="T3" fmla="*/ 2 h 10"/>
                    <a:gd name="T4" fmla="*/ 8 w 17"/>
                    <a:gd name="T5" fmla="*/ 4 h 10"/>
                    <a:gd name="T6" fmla="*/ 12 w 17"/>
                    <a:gd name="T7" fmla="*/ 7 h 10"/>
                    <a:gd name="T8" fmla="*/ 9 w 17"/>
                    <a:gd name="T9" fmla="*/ 7 h 10"/>
                    <a:gd name="T10" fmla="*/ 11 w 17"/>
                    <a:gd name="T11" fmla="*/ 10 h 10"/>
                    <a:gd name="T12" fmla="*/ 8 w 17"/>
                    <a:gd name="T13" fmla="*/ 9 h 10"/>
                    <a:gd name="T14" fmla="*/ 0 w 17"/>
                    <a:gd name="T15" fmla="*/ 4 h 10"/>
                    <a:gd name="T16" fmla="*/ 0 w 17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0" y="4"/>
                      </a:moveTo>
                      <a:cubicBezTo>
                        <a:pt x="1" y="0"/>
                        <a:pt x="7" y="2"/>
                        <a:pt x="10" y="2"/>
                      </a:cubicBezTo>
                      <a:cubicBezTo>
                        <a:pt x="17" y="3"/>
                        <a:pt x="8" y="4"/>
                        <a:pt x="8" y="4"/>
                      </a:cubicBezTo>
                      <a:cubicBezTo>
                        <a:pt x="8" y="6"/>
                        <a:pt x="12" y="5"/>
                        <a:pt x="12" y="7"/>
                      </a:cubicBezTo>
                      <a:cubicBezTo>
                        <a:pt x="12" y="7"/>
                        <a:pt x="10" y="6"/>
                        <a:pt x="9" y="7"/>
                      </a:cubicBezTo>
                      <a:cubicBezTo>
                        <a:pt x="9" y="7"/>
                        <a:pt x="12" y="10"/>
                        <a:pt x="11" y="10"/>
                      </a:cubicBezTo>
                      <a:cubicBezTo>
                        <a:pt x="10" y="10"/>
                        <a:pt x="9" y="9"/>
                        <a:pt x="8" y="9"/>
                      </a:cubicBezTo>
                      <a:cubicBezTo>
                        <a:pt x="6" y="8"/>
                        <a:pt x="0" y="7"/>
                        <a:pt x="0" y="4"/>
                      </a:cubicBezTo>
                      <a:cubicBezTo>
                        <a:pt x="0" y="3"/>
                        <a:pt x="0" y="7"/>
                        <a:pt x="0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8" name="Freeform 787">
                  <a:extLst>
                    <a:ext uri="{FF2B5EF4-FFF2-40B4-BE49-F238E27FC236}">
                      <a16:creationId xmlns:a16="http://schemas.microsoft.com/office/drawing/2014/main" id="{B63326DA-1E2B-4641-839F-AF8156C5A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95809" y="3310277"/>
                  <a:ext cx="90610" cy="33193"/>
                </a:xfrm>
                <a:custGeom>
                  <a:avLst/>
                  <a:gdLst>
                    <a:gd name="T0" fmla="*/ 8 w 9"/>
                    <a:gd name="T1" fmla="*/ 1 h 3"/>
                    <a:gd name="T2" fmla="*/ 5 w 9"/>
                    <a:gd name="T3" fmla="*/ 0 h 3"/>
                    <a:gd name="T4" fmla="*/ 0 w 9"/>
                    <a:gd name="T5" fmla="*/ 0 h 3"/>
                    <a:gd name="T6" fmla="*/ 8 w 9"/>
                    <a:gd name="T7" fmla="*/ 1 h 3"/>
                    <a:gd name="T8" fmla="*/ 8 w 9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3">
                      <a:moveTo>
                        <a:pt x="8" y="1"/>
                      </a:moveTo>
                      <a:cubicBezTo>
                        <a:pt x="9" y="1"/>
                        <a:pt x="5" y="0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2" y="0"/>
                        <a:pt x="6" y="3"/>
                        <a:pt x="8" y="1"/>
                      </a:cubicBezTo>
                      <a:cubicBezTo>
                        <a:pt x="9" y="1"/>
                        <a:pt x="7" y="2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09" name="Freeform 788">
                  <a:extLst>
                    <a:ext uri="{FF2B5EF4-FFF2-40B4-BE49-F238E27FC236}">
                      <a16:creationId xmlns:a16="http://schemas.microsoft.com/office/drawing/2014/main" id="{55CC042E-96F8-2A47-B25D-8665489CE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52926" y="3538923"/>
                  <a:ext cx="132428" cy="73757"/>
                </a:xfrm>
                <a:custGeom>
                  <a:avLst/>
                  <a:gdLst>
                    <a:gd name="T0" fmla="*/ 12 w 13"/>
                    <a:gd name="T1" fmla="*/ 4 h 7"/>
                    <a:gd name="T2" fmla="*/ 12 w 13"/>
                    <a:gd name="T3" fmla="*/ 1 h 7"/>
                    <a:gd name="T4" fmla="*/ 7 w 13"/>
                    <a:gd name="T5" fmla="*/ 2 h 7"/>
                    <a:gd name="T6" fmla="*/ 3 w 13"/>
                    <a:gd name="T7" fmla="*/ 3 h 7"/>
                    <a:gd name="T8" fmla="*/ 0 w 13"/>
                    <a:gd name="T9" fmla="*/ 5 h 7"/>
                    <a:gd name="T10" fmla="*/ 12 w 13"/>
                    <a:gd name="T11" fmla="*/ 4 h 7"/>
                    <a:gd name="T12" fmla="*/ 12 w 13"/>
                    <a:gd name="T13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7">
                      <a:moveTo>
                        <a:pt x="12" y="4"/>
                      </a:moveTo>
                      <a:cubicBezTo>
                        <a:pt x="13" y="3"/>
                        <a:pt x="13" y="2"/>
                        <a:pt x="12" y="1"/>
                      </a:cubicBezTo>
                      <a:cubicBezTo>
                        <a:pt x="11" y="0"/>
                        <a:pt x="8" y="1"/>
                        <a:pt x="7" y="2"/>
                      </a:cubicBezTo>
                      <a:cubicBezTo>
                        <a:pt x="6" y="2"/>
                        <a:pt x="4" y="2"/>
                        <a:pt x="3" y="3"/>
                      </a:cubicBezTo>
                      <a:cubicBezTo>
                        <a:pt x="3" y="3"/>
                        <a:pt x="0" y="5"/>
                        <a:pt x="0" y="5"/>
                      </a:cubicBezTo>
                      <a:cubicBezTo>
                        <a:pt x="3" y="7"/>
                        <a:pt x="10" y="6"/>
                        <a:pt x="12" y="4"/>
                      </a:cubicBezTo>
                      <a:cubicBezTo>
                        <a:pt x="13" y="3"/>
                        <a:pt x="9" y="6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0" name="Freeform 789">
                  <a:extLst>
                    <a:ext uri="{FF2B5EF4-FFF2-40B4-BE49-F238E27FC236}">
                      <a16:creationId xmlns:a16="http://schemas.microsoft.com/office/drawing/2014/main" id="{00F03C77-83C3-0E46-9E98-9A35B6CCA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7126" y="3645872"/>
                  <a:ext cx="41820" cy="66379"/>
                </a:xfrm>
                <a:custGeom>
                  <a:avLst/>
                  <a:gdLst>
                    <a:gd name="T0" fmla="*/ 3 w 4"/>
                    <a:gd name="T1" fmla="*/ 2 h 6"/>
                    <a:gd name="T2" fmla="*/ 1 w 4"/>
                    <a:gd name="T3" fmla="*/ 3 h 6"/>
                    <a:gd name="T4" fmla="*/ 3 w 4"/>
                    <a:gd name="T5" fmla="*/ 2 h 6"/>
                    <a:gd name="T6" fmla="*/ 3 w 4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6">
                      <a:moveTo>
                        <a:pt x="3" y="2"/>
                      </a:move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0" y="6"/>
                        <a:pt x="4" y="4"/>
                        <a:pt x="3" y="2"/>
                      </a:cubicBezTo>
                      <a:cubicBezTo>
                        <a:pt x="3" y="2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1" name="Freeform 790">
                  <a:extLst>
                    <a:ext uri="{FF2B5EF4-FFF2-40B4-BE49-F238E27FC236}">
                      <a16:creationId xmlns:a16="http://schemas.microsoft.com/office/drawing/2014/main" id="{9A82CB0D-321C-C749-BA46-C5E6C83544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6516" y="3505733"/>
                  <a:ext cx="38336" cy="44255"/>
                </a:xfrm>
                <a:custGeom>
                  <a:avLst/>
                  <a:gdLst>
                    <a:gd name="T0" fmla="*/ 4 w 4"/>
                    <a:gd name="T1" fmla="*/ 2 h 4"/>
                    <a:gd name="T2" fmla="*/ 1 w 4"/>
                    <a:gd name="T3" fmla="*/ 1 h 4"/>
                    <a:gd name="T4" fmla="*/ 4 w 4"/>
                    <a:gd name="T5" fmla="*/ 2 h 4"/>
                    <a:gd name="T6" fmla="*/ 4 w 4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0" y="4"/>
                        <a:pt x="4" y="2"/>
                        <a:pt x="4" y="2"/>
                      </a:cubicBezTo>
                      <a:cubicBezTo>
                        <a:pt x="3" y="2"/>
                        <a:pt x="4" y="2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2" name="Freeform 791">
                  <a:extLst>
                    <a:ext uri="{FF2B5EF4-FFF2-40B4-BE49-F238E27FC236}">
                      <a16:creationId xmlns:a16="http://schemas.microsoft.com/office/drawing/2014/main" id="{F3F601DB-7BE8-EE4B-B438-7088DD946F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54759" y="2812415"/>
                  <a:ext cx="20911" cy="22128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2 w 2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3" name="Freeform 792">
                  <a:extLst>
                    <a:ext uri="{FF2B5EF4-FFF2-40B4-BE49-F238E27FC236}">
                      <a16:creationId xmlns:a16="http://schemas.microsoft.com/office/drawing/2014/main" id="{52B3830C-CDE4-0648-B907-490C7EB0E4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71121" y="2694404"/>
                  <a:ext cx="31366" cy="18440"/>
                </a:xfrm>
                <a:custGeom>
                  <a:avLst/>
                  <a:gdLst>
                    <a:gd name="T0" fmla="*/ 2 w 3"/>
                    <a:gd name="T1" fmla="*/ 0 h 2"/>
                    <a:gd name="T2" fmla="*/ 1 w 3"/>
                    <a:gd name="T3" fmla="*/ 1 h 2"/>
                    <a:gd name="T4" fmla="*/ 2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4" name="Freeform 793">
                  <a:extLst>
                    <a:ext uri="{FF2B5EF4-FFF2-40B4-BE49-F238E27FC236}">
                      <a16:creationId xmlns:a16="http://schemas.microsoft.com/office/drawing/2014/main" id="{E24E9589-85F3-FB41-B7B6-04602823FE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54759" y="2650148"/>
                  <a:ext cx="27879" cy="33193"/>
                </a:xfrm>
                <a:custGeom>
                  <a:avLst/>
                  <a:gdLst>
                    <a:gd name="T0" fmla="*/ 2 w 3"/>
                    <a:gd name="T1" fmla="*/ 1 h 3"/>
                    <a:gd name="T2" fmla="*/ 1 w 3"/>
                    <a:gd name="T3" fmla="*/ 2 h 3"/>
                    <a:gd name="T4" fmla="*/ 2 w 3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0" y="1"/>
                        <a:pt x="1" y="2"/>
                      </a:cubicBezTo>
                      <a:cubicBezTo>
                        <a:pt x="1" y="3"/>
                        <a:pt x="3" y="1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5" name="Freeform 794">
                  <a:extLst>
                    <a:ext uri="{FF2B5EF4-FFF2-40B4-BE49-F238E27FC236}">
                      <a16:creationId xmlns:a16="http://schemas.microsoft.com/office/drawing/2014/main" id="{A09CDEAF-B148-9749-BDFE-7B0398175E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3300" y="2867732"/>
                  <a:ext cx="52274" cy="7374"/>
                </a:xfrm>
                <a:custGeom>
                  <a:avLst/>
                  <a:gdLst>
                    <a:gd name="T0" fmla="*/ 5 w 5"/>
                    <a:gd name="T1" fmla="*/ 1 h 1"/>
                    <a:gd name="T2" fmla="*/ 1 w 5"/>
                    <a:gd name="T3" fmla="*/ 0 h 1"/>
                    <a:gd name="T4" fmla="*/ 5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1"/>
                        <a:pt x="5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6" name="Freeform 795">
                  <a:extLst>
                    <a:ext uri="{FF2B5EF4-FFF2-40B4-BE49-F238E27FC236}">
                      <a16:creationId xmlns:a16="http://schemas.microsoft.com/office/drawing/2014/main" id="{4A684CB9-2E37-114D-A314-0438F4EA9E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6027" y="2867732"/>
                  <a:ext cx="62727" cy="0"/>
                </a:xfrm>
                <a:custGeom>
                  <a:avLst/>
                  <a:gdLst>
                    <a:gd name="T0" fmla="*/ 5 w 6"/>
                    <a:gd name="T1" fmla="*/ 1 w 6"/>
                    <a:gd name="T2" fmla="*/ 5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">
                      <a:moveTo>
                        <a:pt x="5" y="0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7" name="Freeform 796">
                  <a:extLst>
                    <a:ext uri="{FF2B5EF4-FFF2-40B4-BE49-F238E27FC236}">
                      <a16:creationId xmlns:a16="http://schemas.microsoft.com/office/drawing/2014/main" id="{6F4106C8-7C5A-D24E-9C36-4B85757748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0466" y="2181793"/>
                  <a:ext cx="41820" cy="22128"/>
                </a:xfrm>
                <a:custGeom>
                  <a:avLst/>
                  <a:gdLst>
                    <a:gd name="T0" fmla="*/ 3 w 4"/>
                    <a:gd name="T1" fmla="*/ 2 h 2"/>
                    <a:gd name="T2" fmla="*/ 2 w 4"/>
                    <a:gd name="T3" fmla="*/ 0 h 2"/>
                    <a:gd name="T4" fmla="*/ 3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1" y="2"/>
                        <a:pt x="0" y="0"/>
                        <a:pt x="2" y="0"/>
                      </a:cubicBezTo>
                      <a:cubicBezTo>
                        <a:pt x="3" y="0"/>
                        <a:pt x="4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  <p:sp>
              <p:nvSpPr>
                <p:cNvPr id="518" name="Freeform 797">
                  <a:extLst>
                    <a:ext uri="{FF2B5EF4-FFF2-40B4-BE49-F238E27FC236}">
                      <a16:creationId xmlns:a16="http://schemas.microsoft.com/office/drawing/2014/main" id="{791DEC71-277F-B64B-A4B3-13969ABBBC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7732" y="4825952"/>
                  <a:ext cx="94095" cy="129075"/>
                </a:xfrm>
                <a:custGeom>
                  <a:avLst/>
                  <a:gdLst>
                    <a:gd name="T0" fmla="*/ 9 w 9"/>
                    <a:gd name="T1" fmla="*/ 11 h 12"/>
                    <a:gd name="T2" fmla="*/ 5 w 9"/>
                    <a:gd name="T3" fmla="*/ 2 h 12"/>
                    <a:gd name="T4" fmla="*/ 2 w 9"/>
                    <a:gd name="T5" fmla="*/ 2 h 12"/>
                    <a:gd name="T6" fmla="*/ 0 w 9"/>
                    <a:gd name="T7" fmla="*/ 3 h 12"/>
                    <a:gd name="T8" fmla="*/ 3 w 9"/>
                    <a:gd name="T9" fmla="*/ 5 h 12"/>
                    <a:gd name="T10" fmla="*/ 3 w 9"/>
                    <a:gd name="T11" fmla="*/ 7 h 12"/>
                    <a:gd name="T12" fmla="*/ 4 w 9"/>
                    <a:gd name="T13" fmla="*/ 7 h 12"/>
                    <a:gd name="T14" fmla="*/ 3 w 9"/>
                    <a:gd name="T15" fmla="*/ 8 h 12"/>
                    <a:gd name="T16" fmla="*/ 6 w 9"/>
                    <a:gd name="T17" fmla="*/ 11 h 12"/>
                    <a:gd name="T18" fmla="*/ 6 w 9"/>
                    <a:gd name="T19" fmla="*/ 9 h 12"/>
                    <a:gd name="T20" fmla="*/ 9 w 9"/>
                    <a:gd name="T21" fmla="*/ 11 h 12"/>
                    <a:gd name="T22" fmla="*/ 9 w 9"/>
                    <a:gd name="T2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2">
                      <a:moveTo>
                        <a:pt x="9" y="11"/>
                      </a:moveTo>
                      <a:cubicBezTo>
                        <a:pt x="8" y="8"/>
                        <a:pt x="7" y="4"/>
                        <a:pt x="5" y="2"/>
                      </a:cubicBezTo>
                      <a:cubicBezTo>
                        <a:pt x="4" y="1"/>
                        <a:pt x="3" y="0"/>
                        <a:pt x="2" y="2"/>
                      </a:cubicBezTo>
                      <a:cubicBezTo>
                        <a:pt x="2" y="2"/>
                        <a:pt x="0" y="2"/>
                        <a:pt x="0" y="3"/>
                      </a:cubicBezTo>
                      <a:cubicBezTo>
                        <a:pt x="1" y="4"/>
                        <a:pt x="3" y="3"/>
                        <a:pt x="3" y="5"/>
                      </a:cubicBezTo>
                      <a:cubicBezTo>
                        <a:pt x="3" y="6"/>
                        <a:pt x="3" y="6"/>
                        <a:pt x="3" y="7"/>
                      </a:cubicBezTo>
                      <a:cubicBezTo>
                        <a:pt x="3" y="8"/>
                        <a:pt x="4" y="7"/>
                        <a:pt x="4" y="7"/>
                      </a:cubicBezTo>
                      <a:cubicBezTo>
                        <a:pt x="5" y="8"/>
                        <a:pt x="3" y="8"/>
                        <a:pt x="3" y="8"/>
                      </a:cubicBezTo>
                      <a:cubicBezTo>
                        <a:pt x="3" y="9"/>
                        <a:pt x="5" y="11"/>
                        <a:pt x="6" y="11"/>
                      </a:cubicBezTo>
                      <a:cubicBezTo>
                        <a:pt x="6" y="11"/>
                        <a:pt x="2" y="7"/>
                        <a:pt x="6" y="9"/>
                      </a:cubicBezTo>
                      <a:cubicBezTo>
                        <a:pt x="7" y="9"/>
                        <a:pt x="9" y="12"/>
                        <a:pt x="9" y="11"/>
                      </a:cubicBezTo>
                      <a:cubicBezTo>
                        <a:pt x="8" y="10"/>
                        <a:pt x="9" y="12"/>
                        <a:pt x="9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3200" dirty="0">
                    <a:latin typeface="Lato Regular" charset="0"/>
                  </a:endParaRPr>
                </a:p>
              </p:txBody>
            </p:sp>
          </p:grpSp>
        </p:grpSp>
      </p:grpSp>
      <p:sp>
        <p:nvSpPr>
          <p:cNvPr id="519" name="Rectangle 56">
            <a:extLst>
              <a:ext uri="{FF2B5EF4-FFF2-40B4-BE49-F238E27FC236}">
                <a16:creationId xmlns:a16="http://schemas.microsoft.com/office/drawing/2014/main" id="{BE770428-CEBC-1A4D-86E2-7FFD54D8925E}"/>
              </a:ext>
            </a:extLst>
          </p:cNvPr>
          <p:cNvSpPr/>
          <p:nvPr/>
        </p:nvSpPr>
        <p:spPr>
          <a:xfrm>
            <a:off x="1649498" y="10878222"/>
            <a:ext cx="97383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64353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906083" y="4737717"/>
            <a:ext cx="76836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934265" y="7372466"/>
            <a:ext cx="6977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FD650A7-DC98-1947-A873-1FB984F2628B}"/>
              </a:ext>
            </a:extLst>
          </p:cNvPr>
          <p:cNvSpPr/>
          <p:nvPr/>
        </p:nvSpPr>
        <p:spPr>
          <a:xfrm>
            <a:off x="11403673" y="5736509"/>
            <a:ext cx="436047" cy="640721"/>
          </a:xfrm>
          <a:custGeom>
            <a:avLst/>
            <a:gdLst>
              <a:gd name="connsiteX0" fmla="*/ 0 w 185617"/>
              <a:gd name="connsiteY0" fmla="*/ 0 h 272743"/>
              <a:gd name="connsiteX1" fmla="*/ 185618 w 185617"/>
              <a:gd name="connsiteY1" fmla="*/ 0 h 272743"/>
              <a:gd name="connsiteX2" fmla="*/ 185618 w 185617"/>
              <a:gd name="connsiteY2" fmla="*/ 272743 h 272743"/>
              <a:gd name="connsiteX3" fmla="*/ 0 w 185617"/>
              <a:gd name="connsiteY3" fmla="*/ 272743 h 27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272743">
                <a:moveTo>
                  <a:pt x="0" y="0"/>
                </a:moveTo>
                <a:lnTo>
                  <a:pt x="185618" y="0"/>
                </a:lnTo>
                <a:lnTo>
                  <a:pt x="185618" y="272743"/>
                </a:lnTo>
                <a:lnTo>
                  <a:pt x="0" y="27274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1CC2DBA-42F5-F84F-92AD-2128F5158649}"/>
              </a:ext>
            </a:extLst>
          </p:cNvPr>
          <p:cNvSpPr/>
          <p:nvPr/>
        </p:nvSpPr>
        <p:spPr>
          <a:xfrm>
            <a:off x="12249478" y="5736509"/>
            <a:ext cx="436047" cy="640721"/>
          </a:xfrm>
          <a:custGeom>
            <a:avLst/>
            <a:gdLst>
              <a:gd name="connsiteX0" fmla="*/ 0 w 185617"/>
              <a:gd name="connsiteY0" fmla="*/ 0 h 272743"/>
              <a:gd name="connsiteX1" fmla="*/ 185618 w 185617"/>
              <a:gd name="connsiteY1" fmla="*/ 0 h 272743"/>
              <a:gd name="connsiteX2" fmla="*/ 185618 w 185617"/>
              <a:gd name="connsiteY2" fmla="*/ 272743 h 272743"/>
              <a:gd name="connsiteX3" fmla="*/ 0 w 185617"/>
              <a:gd name="connsiteY3" fmla="*/ 272743 h 27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272743">
                <a:moveTo>
                  <a:pt x="0" y="0"/>
                </a:moveTo>
                <a:lnTo>
                  <a:pt x="185618" y="0"/>
                </a:lnTo>
                <a:lnTo>
                  <a:pt x="185618" y="272743"/>
                </a:lnTo>
                <a:lnTo>
                  <a:pt x="0" y="27274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0CF0F00-6FD7-BA41-801A-4715B3D476BD}"/>
              </a:ext>
            </a:extLst>
          </p:cNvPr>
          <p:cNvSpPr/>
          <p:nvPr/>
        </p:nvSpPr>
        <p:spPr>
          <a:xfrm>
            <a:off x="13103305" y="5736509"/>
            <a:ext cx="436047" cy="640721"/>
          </a:xfrm>
          <a:custGeom>
            <a:avLst/>
            <a:gdLst>
              <a:gd name="connsiteX0" fmla="*/ 0 w 185617"/>
              <a:gd name="connsiteY0" fmla="*/ 0 h 272743"/>
              <a:gd name="connsiteX1" fmla="*/ 185618 w 185617"/>
              <a:gd name="connsiteY1" fmla="*/ 0 h 272743"/>
              <a:gd name="connsiteX2" fmla="*/ 185618 w 185617"/>
              <a:gd name="connsiteY2" fmla="*/ 272743 h 272743"/>
              <a:gd name="connsiteX3" fmla="*/ 0 w 185617"/>
              <a:gd name="connsiteY3" fmla="*/ 272743 h 27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272743">
                <a:moveTo>
                  <a:pt x="0" y="0"/>
                </a:moveTo>
                <a:lnTo>
                  <a:pt x="185618" y="0"/>
                </a:lnTo>
                <a:lnTo>
                  <a:pt x="185618" y="272743"/>
                </a:lnTo>
                <a:lnTo>
                  <a:pt x="0" y="27274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3BA5E8-1F4D-BB48-B3A4-76DF1A5582D5}"/>
              </a:ext>
            </a:extLst>
          </p:cNvPr>
          <p:cNvSpPr/>
          <p:nvPr/>
        </p:nvSpPr>
        <p:spPr>
          <a:xfrm>
            <a:off x="13849068" y="4866943"/>
            <a:ext cx="1065053" cy="3868468"/>
          </a:xfrm>
          <a:custGeom>
            <a:avLst/>
            <a:gdLst>
              <a:gd name="connsiteX0" fmla="*/ 312999 w 453373"/>
              <a:gd name="connsiteY0" fmla="*/ 0 h 1646734"/>
              <a:gd name="connsiteX1" fmla="*/ 0 w 453373"/>
              <a:gd name="connsiteY1" fmla="*/ 0 h 1646734"/>
              <a:gd name="connsiteX2" fmla="*/ 0 w 453373"/>
              <a:gd name="connsiteY2" fmla="*/ 1645878 h 1646734"/>
              <a:gd name="connsiteX3" fmla="*/ 248881 w 453373"/>
              <a:gd name="connsiteY3" fmla="*/ 1645878 h 1646734"/>
              <a:gd name="connsiteX4" fmla="*/ 248787 w 453373"/>
              <a:gd name="connsiteY4" fmla="*/ 1646735 h 1646734"/>
              <a:gd name="connsiteX5" fmla="*/ 453374 w 453373"/>
              <a:gd name="connsiteY5" fmla="*/ 1645878 h 1646734"/>
              <a:gd name="connsiteX6" fmla="*/ 312999 w 453373"/>
              <a:gd name="connsiteY6" fmla="*/ 0 h 164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3373" h="1646734">
                <a:moveTo>
                  <a:pt x="312999" y="0"/>
                </a:moveTo>
                <a:lnTo>
                  <a:pt x="0" y="0"/>
                </a:lnTo>
                <a:lnTo>
                  <a:pt x="0" y="1645878"/>
                </a:lnTo>
                <a:lnTo>
                  <a:pt x="248881" y="1645878"/>
                </a:lnTo>
                <a:lnTo>
                  <a:pt x="248787" y="1646735"/>
                </a:lnTo>
                <a:lnTo>
                  <a:pt x="453374" y="1645878"/>
                </a:lnTo>
                <a:lnTo>
                  <a:pt x="312999" y="0"/>
                </a:ln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3CE0BC8-D3CB-7648-9824-BF7B46D8A766}"/>
              </a:ext>
            </a:extLst>
          </p:cNvPr>
          <p:cNvSpPr/>
          <p:nvPr/>
        </p:nvSpPr>
        <p:spPr>
          <a:xfrm>
            <a:off x="13849068" y="7760583"/>
            <a:ext cx="1033192" cy="599599"/>
          </a:xfrm>
          <a:custGeom>
            <a:avLst/>
            <a:gdLst>
              <a:gd name="connsiteX0" fmla="*/ 0 w 439810"/>
              <a:gd name="connsiteY0" fmla="*/ 255239 h 255238"/>
              <a:gd name="connsiteX1" fmla="*/ 439811 w 439810"/>
              <a:gd name="connsiteY1" fmla="*/ 255239 h 255238"/>
              <a:gd name="connsiteX2" fmla="*/ 418090 w 439810"/>
              <a:gd name="connsiteY2" fmla="*/ 0 h 255238"/>
              <a:gd name="connsiteX3" fmla="*/ 0 w 439810"/>
              <a:gd name="connsiteY3" fmla="*/ 0 h 255238"/>
              <a:gd name="connsiteX4" fmla="*/ 0 w 439810"/>
              <a:gd name="connsiteY4" fmla="*/ 255239 h 25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810" h="255238">
                <a:moveTo>
                  <a:pt x="0" y="255239"/>
                </a:moveTo>
                <a:lnTo>
                  <a:pt x="439811" y="255239"/>
                </a:lnTo>
                <a:lnTo>
                  <a:pt x="418090" y="0"/>
                </a:lnTo>
                <a:lnTo>
                  <a:pt x="0" y="0"/>
                </a:lnTo>
                <a:lnTo>
                  <a:pt x="0" y="25523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04E1ADD-ECE1-EA48-B7B7-5F4685983B7E}"/>
              </a:ext>
            </a:extLst>
          </p:cNvPr>
          <p:cNvSpPr/>
          <p:nvPr/>
        </p:nvSpPr>
        <p:spPr>
          <a:xfrm>
            <a:off x="13849068" y="6608535"/>
            <a:ext cx="934930" cy="599378"/>
          </a:xfrm>
          <a:custGeom>
            <a:avLst/>
            <a:gdLst>
              <a:gd name="connsiteX0" fmla="*/ 0 w 397982"/>
              <a:gd name="connsiteY0" fmla="*/ 255144 h 255144"/>
              <a:gd name="connsiteX1" fmla="*/ 397983 w 397982"/>
              <a:gd name="connsiteY1" fmla="*/ 255144 h 255144"/>
              <a:gd name="connsiteX2" fmla="*/ 376262 w 397982"/>
              <a:gd name="connsiteY2" fmla="*/ 0 h 255144"/>
              <a:gd name="connsiteX3" fmla="*/ 0 w 397982"/>
              <a:gd name="connsiteY3" fmla="*/ 0 h 255144"/>
              <a:gd name="connsiteX4" fmla="*/ 0 w 397982"/>
              <a:gd name="connsiteY4" fmla="*/ 255144 h 25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982" h="255144">
                <a:moveTo>
                  <a:pt x="0" y="255144"/>
                </a:moveTo>
                <a:lnTo>
                  <a:pt x="397983" y="255144"/>
                </a:lnTo>
                <a:lnTo>
                  <a:pt x="376262" y="0"/>
                </a:lnTo>
                <a:lnTo>
                  <a:pt x="0" y="0"/>
                </a:lnTo>
                <a:lnTo>
                  <a:pt x="0" y="2551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5187BEA-134F-454D-AEB4-726F3E0EE730}"/>
              </a:ext>
            </a:extLst>
          </p:cNvPr>
          <p:cNvSpPr/>
          <p:nvPr/>
        </p:nvSpPr>
        <p:spPr>
          <a:xfrm>
            <a:off x="13849068" y="5456262"/>
            <a:ext cx="836669" cy="599601"/>
          </a:xfrm>
          <a:custGeom>
            <a:avLst/>
            <a:gdLst>
              <a:gd name="connsiteX0" fmla="*/ 0 w 356154"/>
              <a:gd name="connsiteY0" fmla="*/ 255239 h 255239"/>
              <a:gd name="connsiteX1" fmla="*/ 356155 w 356154"/>
              <a:gd name="connsiteY1" fmla="*/ 255239 h 255239"/>
              <a:gd name="connsiteX2" fmla="*/ 334434 w 356154"/>
              <a:gd name="connsiteY2" fmla="*/ 0 h 255239"/>
              <a:gd name="connsiteX3" fmla="*/ 0 w 356154"/>
              <a:gd name="connsiteY3" fmla="*/ 0 h 255239"/>
              <a:gd name="connsiteX4" fmla="*/ 0 w 356154"/>
              <a:gd name="connsiteY4" fmla="*/ 255239 h 25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154" h="255239">
                <a:moveTo>
                  <a:pt x="0" y="255239"/>
                </a:moveTo>
                <a:lnTo>
                  <a:pt x="356155" y="255239"/>
                </a:lnTo>
                <a:lnTo>
                  <a:pt x="334434" y="0"/>
                </a:lnTo>
                <a:lnTo>
                  <a:pt x="0" y="0"/>
                </a:lnTo>
                <a:lnTo>
                  <a:pt x="0" y="25523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DB8C74C-7FD0-AE45-B001-C3AFD099DF69}"/>
              </a:ext>
            </a:extLst>
          </p:cNvPr>
          <p:cNvSpPr/>
          <p:nvPr/>
        </p:nvSpPr>
        <p:spPr>
          <a:xfrm>
            <a:off x="13849068" y="4866943"/>
            <a:ext cx="418445" cy="3866457"/>
          </a:xfrm>
          <a:custGeom>
            <a:avLst/>
            <a:gdLst>
              <a:gd name="connsiteX0" fmla="*/ 0 w 178124"/>
              <a:gd name="connsiteY0" fmla="*/ 0 h 1645878"/>
              <a:gd name="connsiteX1" fmla="*/ 178125 w 178124"/>
              <a:gd name="connsiteY1" fmla="*/ 0 h 1645878"/>
              <a:gd name="connsiteX2" fmla="*/ 178125 w 178124"/>
              <a:gd name="connsiteY2" fmla="*/ 1645878 h 1645878"/>
              <a:gd name="connsiteX3" fmla="*/ 0 w 178124"/>
              <a:gd name="connsiteY3" fmla="*/ 1645878 h 164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124" h="1645878">
                <a:moveTo>
                  <a:pt x="0" y="0"/>
                </a:moveTo>
                <a:lnTo>
                  <a:pt x="178125" y="0"/>
                </a:lnTo>
                <a:lnTo>
                  <a:pt x="178125" y="1645878"/>
                </a:lnTo>
                <a:lnTo>
                  <a:pt x="0" y="1645878"/>
                </a:lnTo>
                <a:close/>
              </a:path>
            </a:pathLst>
          </a:custGeom>
          <a:solidFill>
            <a:srgbClr val="231F20">
              <a:alpha val="15000"/>
            </a:srgb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B870C82-1F44-2C43-AD3D-1CCDBB026EA4}"/>
              </a:ext>
            </a:extLst>
          </p:cNvPr>
          <p:cNvSpPr/>
          <p:nvPr/>
        </p:nvSpPr>
        <p:spPr>
          <a:xfrm>
            <a:off x="11244359" y="6354881"/>
            <a:ext cx="755343" cy="166049"/>
          </a:xfrm>
          <a:custGeom>
            <a:avLst/>
            <a:gdLst>
              <a:gd name="connsiteX0" fmla="*/ 321231 w 321535"/>
              <a:gd name="connsiteY0" fmla="*/ 35268 h 70684"/>
              <a:gd name="connsiteX1" fmla="*/ 285947 w 321535"/>
              <a:gd name="connsiteY1" fmla="*/ 70658 h 70684"/>
              <a:gd name="connsiteX2" fmla="*/ 34884 w 321535"/>
              <a:gd name="connsiteY2" fmla="*/ 70658 h 70684"/>
              <a:gd name="connsiteX3" fmla="*/ -304 w 321535"/>
              <a:gd name="connsiteY3" fmla="*/ 35364 h 70684"/>
              <a:gd name="connsiteX4" fmla="*/ -304 w 321535"/>
              <a:gd name="connsiteY4" fmla="*/ 35268 h 70684"/>
              <a:gd name="connsiteX5" fmla="*/ -304 w 321535"/>
              <a:gd name="connsiteY5" fmla="*/ 35268 h 70684"/>
              <a:gd name="connsiteX6" fmla="*/ 34884 w 321535"/>
              <a:gd name="connsiteY6" fmla="*/ -25 h 70684"/>
              <a:gd name="connsiteX7" fmla="*/ 285663 w 321535"/>
              <a:gd name="connsiteY7" fmla="*/ -25 h 70684"/>
              <a:gd name="connsiteX8" fmla="*/ 321231 w 321535"/>
              <a:gd name="connsiteY8" fmla="*/ 35078 h 70684"/>
              <a:gd name="connsiteX9" fmla="*/ 321231 w 321535"/>
              <a:gd name="connsiteY9" fmla="*/ 35268 h 7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1535" h="70684">
                <a:moveTo>
                  <a:pt x="321231" y="35268"/>
                </a:moveTo>
                <a:cubicBezTo>
                  <a:pt x="321231" y="54809"/>
                  <a:pt x="305439" y="70658"/>
                  <a:pt x="285947" y="70658"/>
                </a:cubicBezTo>
                <a:lnTo>
                  <a:pt x="34884" y="70658"/>
                </a:lnTo>
                <a:cubicBezTo>
                  <a:pt x="15450" y="70658"/>
                  <a:pt x="-304" y="54856"/>
                  <a:pt x="-304" y="35364"/>
                </a:cubicBezTo>
                <a:cubicBezTo>
                  <a:pt x="-304" y="35335"/>
                  <a:pt x="-304" y="35297"/>
                  <a:pt x="-304" y="35268"/>
                </a:cubicBezTo>
                <a:lnTo>
                  <a:pt x="-304" y="35268"/>
                </a:lnTo>
                <a:cubicBezTo>
                  <a:pt x="-304" y="15776"/>
                  <a:pt x="15450" y="-25"/>
                  <a:pt x="34884" y="-25"/>
                </a:cubicBezTo>
                <a:lnTo>
                  <a:pt x="285663" y="-25"/>
                </a:lnTo>
                <a:cubicBezTo>
                  <a:pt x="305144" y="-187"/>
                  <a:pt x="321070" y="15529"/>
                  <a:pt x="321231" y="35078"/>
                </a:cubicBezTo>
                <a:cubicBezTo>
                  <a:pt x="321231" y="35145"/>
                  <a:pt x="321231" y="35202"/>
                  <a:pt x="321231" y="35268"/>
                </a:cubicBez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3413DFB-58AF-1145-ABBE-1D097CC1889C}"/>
              </a:ext>
            </a:extLst>
          </p:cNvPr>
          <p:cNvSpPr/>
          <p:nvPr/>
        </p:nvSpPr>
        <p:spPr>
          <a:xfrm>
            <a:off x="12095066" y="6354883"/>
            <a:ext cx="754673" cy="166047"/>
          </a:xfrm>
          <a:custGeom>
            <a:avLst/>
            <a:gdLst>
              <a:gd name="connsiteX0" fmla="*/ 320567 w 321250"/>
              <a:gd name="connsiteY0" fmla="*/ 35267 h 70683"/>
              <a:gd name="connsiteX1" fmla="*/ 285473 w 321250"/>
              <a:gd name="connsiteY1" fmla="*/ 70656 h 70683"/>
              <a:gd name="connsiteX2" fmla="*/ 285284 w 321250"/>
              <a:gd name="connsiteY2" fmla="*/ 70656 h 70683"/>
              <a:gd name="connsiteX3" fmla="*/ 34979 w 321250"/>
              <a:gd name="connsiteY3" fmla="*/ 70656 h 70683"/>
              <a:gd name="connsiteX4" fmla="*/ -304 w 321250"/>
              <a:gd name="connsiteY4" fmla="*/ 35458 h 70683"/>
              <a:gd name="connsiteX5" fmla="*/ -304 w 321250"/>
              <a:gd name="connsiteY5" fmla="*/ 35267 h 70683"/>
              <a:gd name="connsiteX6" fmla="*/ -304 w 321250"/>
              <a:gd name="connsiteY6" fmla="*/ 35267 h 70683"/>
              <a:gd name="connsiteX7" fmla="*/ 34884 w 321250"/>
              <a:gd name="connsiteY7" fmla="*/ -27 h 70683"/>
              <a:gd name="connsiteX8" fmla="*/ 34979 w 321250"/>
              <a:gd name="connsiteY8" fmla="*/ -27 h 70683"/>
              <a:gd name="connsiteX9" fmla="*/ 285663 w 321250"/>
              <a:gd name="connsiteY9" fmla="*/ -27 h 70683"/>
              <a:gd name="connsiteX10" fmla="*/ 320946 w 321250"/>
              <a:gd name="connsiteY10" fmla="*/ 35172 h 70683"/>
              <a:gd name="connsiteX11" fmla="*/ 320946 w 321250"/>
              <a:gd name="connsiteY11" fmla="*/ 35267 h 7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250" h="70683">
                <a:moveTo>
                  <a:pt x="320567" y="35267"/>
                </a:moveTo>
                <a:cubicBezTo>
                  <a:pt x="320624" y="54760"/>
                  <a:pt x="304908" y="70599"/>
                  <a:pt x="285473" y="70656"/>
                </a:cubicBezTo>
                <a:cubicBezTo>
                  <a:pt x="285407" y="70656"/>
                  <a:pt x="285350" y="70656"/>
                  <a:pt x="285284" y="70656"/>
                </a:cubicBezTo>
                <a:lnTo>
                  <a:pt x="34979" y="70656"/>
                </a:lnTo>
                <a:cubicBezTo>
                  <a:pt x="15545" y="70714"/>
                  <a:pt x="-247" y="54950"/>
                  <a:pt x="-304" y="35458"/>
                </a:cubicBezTo>
                <a:cubicBezTo>
                  <a:pt x="-304" y="35391"/>
                  <a:pt x="-304" y="35334"/>
                  <a:pt x="-304" y="35267"/>
                </a:cubicBezTo>
                <a:lnTo>
                  <a:pt x="-304" y="35267"/>
                </a:lnTo>
                <a:cubicBezTo>
                  <a:pt x="-304" y="15775"/>
                  <a:pt x="15450" y="-27"/>
                  <a:pt x="34884" y="-27"/>
                </a:cubicBezTo>
                <a:cubicBezTo>
                  <a:pt x="34913" y="-27"/>
                  <a:pt x="34951" y="-27"/>
                  <a:pt x="34979" y="-27"/>
                </a:cubicBezTo>
                <a:lnTo>
                  <a:pt x="285663" y="-27"/>
                </a:lnTo>
                <a:cubicBezTo>
                  <a:pt x="305097" y="-84"/>
                  <a:pt x="320890" y="15680"/>
                  <a:pt x="320946" y="35172"/>
                </a:cubicBezTo>
                <a:cubicBezTo>
                  <a:pt x="320946" y="35201"/>
                  <a:pt x="320946" y="35239"/>
                  <a:pt x="320946" y="35267"/>
                </a:cubicBez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FF5B347-7025-A546-A9F4-70040E83FA88}"/>
              </a:ext>
            </a:extLst>
          </p:cNvPr>
          <p:cNvSpPr/>
          <p:nvPr/>
        </p:nvSpPr>
        <p:spPr>
          <a:xfrm>
            <a:off x="12943993" y="6354883"/>
            <a:ext cx="754673" cy="166044"/>
          </a:xfrm>
          <a:custGeom>
            <a:avLst/>
            <a:gdLst>
              <a:gd name="connsiteX0" fmla="*/ 320946 w 321250"/>
              <a:gd name="connsiteY0" fmla="*/ 35267 h 70682"/>
              <a:gd name="connsiteX1" fmla="*/ 285852 w 321250"/>
              <a:gd name="connsiteY1" fmla="*/ 70656 h 70682"/>
              <a:gd name="connsiteX2" fmla="*/ 285758 w 321250"/>
              <a:gd name="connsiteY2" fmla="*/ 70656 h 70682"/>
              <a:gd name="connsiteX3" fmla="*/ 34979 w 321250"/>
              <a:gd name="connsiteY3" fmla="*/ 70656 h 70682"/>
              <a:gd name="connsiteX4" fmla="*/ -304 w 321250"/>
              <a:gd name="connsiteY4" fmla="*/ 35267 h 70682"/>
              <a:gd name="connsiteX5" fmla="*/ -304 w 321250"/>
              <a:gd name="connsiteY5" fmla="*/ 35267 h 70682"/>
              <a:gd name="connsiteX6" fmla="*/ 34979 w 321250"/>
              <a:gd name="connsiteY6" fmla="*/ -27 h 70682"/>
              <a:gd name="connsiteX7" fmla="*/ 285758 w 321250"/>
              <a:gd name="connsiteY7" fmla="*/ -27 h 70682"/>
              <a:gd name="connsiteX8" fmla="*/ 320946 w 321250"/>
              <a:gd name="connsiteY8" fmla="*/ 35267 h 7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250" h="70682">
                <a:moveTo>
                  <a:pt x="320946" y="35267"/>
                </a:moveTo>
                <a:cubicBezTo>
                  <a:pt x="321003" y="54760"/>
                  <a:pt x="305287" y="70599"/>
                  <a:pt x="285852" y="70656"/>
                </a:cubicBezTo>
                <a:cubicBezTo>
                  <a:pt x="285824" y="70656"/>
                  <a:pt x="285786" y="70656"/>
                  <a:pt x="285758" y="70656"/>
                </a:cubicBezTo>
                <a:lnTo>
                  <a:pt x="34979" y="70656"/>
                </a:lnTo>
                <a:cubicBezTo>
                  <a:pt x="15497" y="70656"/>
                  <a:pt x="-304" y="54807"/>
                  <a:pt x="-304" y="35267"/>
                </a:cubicBezTo>
                <a:lnTo>
                  <a:pt x="-304" y="35267"/>
                </a:lnTo>
                <a:cubicBezTo>
                  <a:pt x="-247" y="15756"/>
                  <a:pt x="15526" y="-27"/>
                  <a:pt x="34979" y="-27"/>
                </a:cubicBezTo>
                <a:lnTo>
                  <a:pt x="285758" y="-27"/>
                </a:lnTo>
                <a:cubicBezTo>
                  <a:pt x="305192" y="-27"/>
                  <a:pt x="320946" y="15775"/>
                  <a:pt x="320946" y="35267"/>
                </a:cubicBez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583899D-268D-C04F-895C-F984D802896D}"/>
              </a:ext>
            </a:extLst>
          </p:cNvPr>
          <p:cNvSpPr/>
          <p:nvPr/>
        </p:nvSpPr>
        <p:spPr>
          <a:xfrm>
            <a:off x="11086161" y="6950463"/>
            <a:ext cx="2762905" cy="1820705"/>
          </a:xfrm>
          <a:custGeom>
            <a:avLst/>
            <a:gdLst>
              <a:gd name="connsiteX0" fmla="*/ 0 w 1176116"/>
              <a:gd name="connsiteY0" fmla="*/ 0 h 775040"/>
              <a:gd name="connsiteX1" fmla="*/ 1176117 w 1176116"/>
              <a:gd name="connsiteY1" fmla="*/ 0 h 775040"/>
              <a:gd name="connsiteX2" fmla="*/ 1176117 w 1176116"/>
              <a:gd name="connsiteY2" fmla="*/ 775040 h 775040"/>
              <a:gd name="connsiteX3" fmla="*/ 0 w 1176116"/>
              <a:gd name="connsiteY3" fmla="*/ 775040 h 77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6116" h="775040">
                <a:moveTo>
                  <a:pt x="0" y="0"/>
                </a:moveTo>
                <a:lnTo>
                  <a:pt x="1176117" y="0"/>
                </a:lnTo>
                <a:lnTo>
                  <a:pt x="1176117" y="775040"/>
                </a:lnTo>
                <a:lnTo>
                  <a:pt x="0" y="775040"/>
                </a:lnTo>
                <a:close/>
              </a:path>
            </a:pathLst>
          </a:custGeom>
          <a:solidFill>
            <a:srgbClr val="D9D9D9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C6A9BB30-F46C-774E-8E27-F88B0B34E3C9}"/>
              </a:ext>
            </a:extLst>
          </p:cNvPr>
          <p:cNvSpPr/>
          <p:nvPr/>
        </p:nvSpPr>
        <p:spPr>
          <a:xfrm>
            <a:off x="10556306" y="8684011"/>
            <a:ext cx="5157052" cy="562726"/>
          </a:xfrm>
          <a:custGeom>
            <a:avLst/>
            <a:gdLst>
              <a:gd name="connsiteX0" fmla="*/ 2194955 w 2195259"/>
              <a:gd name="connsiteY0" fmla="*/ 119744 h 239542"/>
              <a:gd name="connsiteX1" fmla="*/ 2075542 w 2195259"/>
              <a:gd name="connsiteY1" fmla="*/ 239516 h 239542"/>
              <a:gd name="connsiteX2" fmla="*/ 119110 w 2195259"/>
              <a:gd name="connsiteY2" fmla="*/ 239516 h 239542"/>
              <a:gd name="connsiteX3" fmla="*/ -304 w 2195259"/>
              <a:gd name="connsiteY3" fmla="*/ 119744 h 239542"/>
              <a:gd name="connsiteX4" fmla="*/ -304 w 2195259"/>
              <a:gd name="connsiteY4" fmla="*/ 119744 h 239542"/>
              <a:gd name="connsiteX5" fmla="*/ 119110 w 2195259"/>
              <a:gd name="connsiteY5" fmla="*/ -27 h 239542"/>
              <a:gd name="connsiteX6" fmla="*/ 2075542 w 2195259"/>
              <a:gd name="connsiteY6" fmla="*/ -27 h 239542"/>
              <a:gd name="connsiteX7" fmla="*/ 2194955 w 2195259"/>
              <a:gd name="connsiteY7" fmla="*/ 119744 h 23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5259" h="239542">
                <a:moveTo>
                  <a:pt x="2194955" y="119744"/>
                </a:moveTo>
                <a:cubicBezTo>
                  <a:pt x="2194955" y="185890"/>
                  <a:pt x="2141490" y="239516"/>
                  <a:pt x="2075542" y="239516"/>
                </a:cubicBezTo>
                <a:lnTo>
                  <a:pt x="119110" y="239516"/>
                </a:lnTo>
                <a:cubicBezTo>
                  <a:pt x="53162" y="239516"/>
                  <a:pt x="-304" y="185890"/>
                  <a:pt x="-304" y="119744"/>
                </a:cubicBezTo>
                <a:lnTo>
                  <a:pt x="-304" y="119744"/>
                </a:lnTo>
                <a:cubicBezTo>
                  <a:pt x="-304" y="53599"/>
                  <a:pt x="53162" y="-27"/>
                  <a:pt x="119110" y="-27"/>
                </a:cubicBezTo>
                <a:lnTo>
                  <a:pt x="2075542" y="-27"/>
                </a:lnTo>
                <a:cubicBezTo>
                  <a:pt x="2141490" y="-27"/>
                  <a:pt x="2194955" y="53599"/>
                  <a:pt x="2194955" y="119744"/>
                </a:cubicBezTo>
                <a:close/>
              </a:path>
            </a:pathLst>
          </a:custGeom>
          <a:solidFill>
            <a:schemeClr val="accent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A45BE50-71FA-8C41-9F73-B35B237E0774}"/>
              </a:ext>
            </a:extLst>
          </p:cNvPr>
          <p:cNvSpPr/>
          <p:nvPr/>
        </p:nvSpPr>
        <p:spPr>
          <a:xfrm>
            <a:off x="10975867" y="9108625"/>
            <a:ext cx="4317707" cy="562726"/>
          </a:xfrm>
          <a:custGeom>
            <a:avLst/>
            <a:gdLst>
              <a:gd name="connsiteX0" fmla="*/ 1837663 w 1837966"/>
              <a:gd name="connsiteY0" fmla="*/ 119744 h 239542"/>
              <a:gd name="connsiteX1" fmla="*/ 1718249 w 1837966"/>
              <a:gd name="connsiteY1" fmla="*/ 239516 h 239542"/>
              <a:gd name="connsiteX2" fmla="*/ 119204 w 1837966"/>
              <a:gd name="connsiteY2" fmla="*/ 239516 h 239542"/>
              <a:gd name="connsiteX3" fmla="*/ -304 w 1837966"/>
              <a:gd name="connsiteY3" fmla="*/ 119744 h 239542"/>
              <a:gd name="connsiteX4" fmla="*/ -304 w 1837966"/>
              <a:gd name="connsiteY4" fmla="*/ 119744 h 239542"/>
              <a:gd name="connsiteX5" fmla="*/ 119110 w 1837966"/>
              <a:gd name="connsiteY5" fmla="*/ -27 h 239542"/>
              <a:gd name="connsiteX6" fmla="*/ 119204 w 1837966"/>
              <a:gd name="connsiteY6" fmla="*/ -27 h 239542"/>
              <a:gd name="connsiteX7" fmla="*/ 1718249 w 1837966"/>
              <a:gd name="connsiteY7" fmla="*/ -27 h 239542"/>
              <a:gd name="connsiteX8" fmla="*/ 1837663 w 1837966"/>
              <a:gd name="connsiteY8" fmla="*/ 119554 h 239542"/>
              <a:gd name="connsiteX9" fmla="*/ 1837663 w 1837966"/>
              <a:gd name="connsiteY9" fmla="*/ 119744 h 23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7966" h="239542">
                <a:moveTo>
                  <a:pt x="1837663" y="119744"/>
                </a:moveTo>
                <a:cubicBezTo>
                  <a:pt x="1837663" y="185890"/>
                  <a:pt x="1784197" y="239516"/>
                  <a:pt x="1718249" y="239516"/>
                </a:cubicBezTo>
                <a:lnTo>
                  <a:pt x="119204" y="239516"/>
                </a:lnTo>
                <a:cubicBezTo>
                  <a:pt x="53238" y="239516"/>
                  <a:pt x="-247" y="185909"/>
                  <a:pt x="-304" y="119744"/>
                </a:cubicBezTo>
                <a:lnTo>
                  <a:pt x="-304" y="119744"/>
                </a:lnTo>
                <a:cubicBezTo>
                  <a:pt x="-304" y="53599"/>
                  <a:pt x="53162" y="-27"/>
                  <a:pt x="119110" y="-27"/>
                </a:cubicBezTo>
                <a:cubicBezTo>
                  <a:pt x="119138" y="-27"/>
                  <a:pt x="119176" y="-27"/>
                  <a:pt x="119204" y="-27"/>
                </a:cubicBezTo>
                <a:lnTo>
                  <a:pt x="1718249" y="-27"/>
                </a:lnTo>
                <a:cubicBezTo>
                  <a:pt x="1784149" y="-84"/>
                  <a:pt x="1837605" y="53457"/>
                  <a:pt x="1837663" y="119554"/>
                </a:cubicBezTo>
                <a:cubicBezTo>
                  <a:pt x="1837663" y="119621"/>
                  <a:pt x="1837663" y="119678"/>
                  <a:pt x="1837663" y="119744"/>
                </a:cubicBezTo>
                <a:close/>
              </a:path>
            </a:pathLst>
          </a:custGeom>
          <a:solidFill>
            <a:schemeClr val="accent2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CF11662-4126-F34B-8C71-163CAE8FB2E3}"/>
              </a:ext>
            </a:extLst>
          </p:cNvPr>
          <p:cNvSpPr/>
          <p:nvPr/>
        </p:nvSpPr>
        <p:spPr>
          <a:xfrm>
            <a:off x="11208041" y="9533018"/>
            <a:ext cx="3853585" cy="562950"/>
          </a:xfrm>
          <a:custGeom>
            <a:avLst/>
            <a:gdLst>
              <a:gd name="connsiteX0" fmla="*/ 1640094 w 1640398"/>
              <a:gd name="connsiteY0" fmla="*/ 119840 h 239637"/>
              <a:gd name="connsiteX1" fmla="*/ 1520585 w 1640398"/>
              <a:gd name="connsiteY1" fmla="*/ 239611 h 239637"/>
              <a:gd name="connsiteX2" fmla="*/ 119204 w 1640398"/>
              <a:gd name="connsiteY2" fmla="*/ 239611 h 239637"/>
              <a:gd name="connsiteX3" fmla="*/ -304 w 1640398"/>
              <a:gd name="connsiteY3" fmla="*/ 119840 h 239637"/>
              <a:gd name="connsiteX4" fmla="*/ -304 w 1640398"/>
              <a:gd name="connsiteY4" fmla="*/ 119840 h 239637"/>
              <a:gd name="connsiteX5" fmla="*/ 119204 w 1640398"/>
              <a:gd name="connsiteY5" fmla="*/ -27 h 239637"/>
              <a:gd name="connsiteX6" fmla="*/ 1520585 w 1640398"/>
              <a:gd name="connsiteY6" fmla="*/ -27 h 239637"/>
              <a:gd name="connsiteX7" fmla="*/ 1640094 w 1640398"/>
              <a:gd name="connsiteY7" fmla="*/ 119840 h 23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0398" h="239637">
                <a:moveTo>
                  <a:pt x="1640094" y="119840"/>
                </a:moveTo>
                <a:cubicBezTo>
                  <a:pt x="1640037" y="186004"/>
                  <a:pt x="1586552" y="239611"/>
                  <a:pt x="1520585" y="239611"/>
                </a:cubicBezTo>
                <a:lnTo>
                  <a:pt x="119204" y="239611"/>
                </a:lnTo>
                <a:cubicBezTo>
                  <a:pt x="53237" y="239611"/>
                  <a:pt x="-247" y="186004"/>
                  <a:pt x="-304" y="119840"/>
                </a:cubicBezTo>
                <a:lnTo>
                  <a:pt x="-304" y="119840"/>
                </a:lnTo>
                <a:cubicBezTo>
                  <a:pt x="-304" y="53637"/>
                  <a:pt x="53200" y="-27"/>
                  <a:pt x="119204" y="-27"/>
                </a:cubicBezTo>
                <a:lnTo>
                  <a:pt x="1520585" y="-27"/>
                </a:lnTo>
                <a:cubicBezTo>
                  <a:pt x="1586590" y="-27"/>
                  <a:pt x="1640094" y="53637"/>
                  <a:pt x="1640094" y="119840"/>
                </a:cubicBezTo>
                <a:close/>
              </a:path>
            </a:pathLst>
          </a:custGeom>
          <a:solidFill>
            <a:schemeClr val="accent3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08D63B7B-F088-F243-AEE4-113742706569}"/>
              </a:ext>
            </a:extLst>
          </p:cNvPr>
          <p:cNvSpPr/>
          <p:nvPr/>
        </p:nvSpPr>
        <p:spPr>
          <a:xfrm>
            <a:off x="10881171" y="6460366"/>
            <a:ext cx="2967894" cy="947338"/>
          </a:xfrm>
          <a:custGeom>
            <a:avLst/>
            <a:gdLst>
              <a:gd name="connsiteX0" fmla="*/ 0 w 1263376"/>
              <a:gd name="connsiteY0" fmla="*/ 0 h 403264"/>
              <a:gd name="connsiteX1" fmla="*/ 1263377 w 1263376"/>
              <a:gd name="connsiteY1" fmla="*/ 0 h 403264"/>
              <a:gd name="connsiteX2" fmla="*/ 1263377 w 1263376"/>
              <a:gd name="connsiteY2" fmla="*/ 403264 h 403264"/>
              <a:gd name="connsiteX3" fmla="*/ 0 w 1263376"/>
              <a:gd name="connsiteY3" fmla="*/ 403264 h 403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376" h="403264">
                <a:moveTo>
                  <a:pt x="0" y="0"/>
                </a:moveTo>
                <a:lnTo>
                  <a:pt x="1263377" y="0"/>
                </a:lnTo>
                <a:lnTo>
                  <a:pt x="1263377" y="403264"/>
                </a:lnTo>
                <a:lnTo>
                  <a:pt x="0" y="403264"/>
                </a:lnTo>
                <a:close/>
              </a:path>
            </a:pathLst>
          </a:custGeom>
          <a:solidFill>
            <a:srgbClr val="B5B5B5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908C56A-7B2A-DB41-9086-DF91F7B2D536}"/>
              </a:ext>
            </a:extLst>
          </p:cNvPr>
          <p:cNvSpPr/>
          <p:nvPr/>
        </p:nvSpPr>
        <p:spPr>
          <a:xfrm>
            <a:off x="11086161" y="7407706"/>
            <a:ext cx="2762905" cy="70619"/>
          </a:xfrm>
          <a:custGeom>
            <a:avLst/>
            <a:gdLst>
              <a:gd name="connsiteX0" fmla="*/ 0 w 1176116"/>
              <a:gd name="connsiteY0" fmla="*/ 0 h 30061"/>
              <a:gd name="connsiteX1" fmla="*/ 1176117 w 1176116"/>
              <a:gd name="connsiteY1" fmla="*/ 0 h 30061"/>
              <a:gd name="connsiteX2" fmla="*/ 1176117 w 1176116"/>
              <a:gd name="connsiteY2" fmla="*/ 30062 h 30061"/>
              <a:gd name="connsiteX3" fmla="*/ 0 w 1176116"/>
              <a:gd name="connsiteY3" fmla="*/ 30062 h 30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6116" h="30061">
                <a:moveTo>
                  <a:pt x="0" y="0"/>
                </a:moveTo>
                <a:lnTo>
                  <a:pt x="1176117" y="0"/>
                </a:lnTo>
                <a:lnTo>
                  <a:pt x="1176117" y="30062"/>
                </a:lnTo>
                <a:lnTo>
                  <a:pt x="0" y="30062"/>
                </a:ln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DE7C6777-A43A-A847-9968-2295512C73D3}"/>
              </a:ext>
            </a:extLst>
          </p:cNvPr>
          <p:cNvSpPr/>
          <p:nvPr/>
        </p:nvSpPr>
        <p:spPr>
          <a:xfrm>
            <a:off x="11349083" y="7704713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8F6CB54F-A3F8-7A49-AF00-C8987FB16AC4}"/>
              </a:ext>
            </a:extLst>
          </p:cNvPr>
          <p:cNvSpPr/>
          <p:nvPr/>
        </p:nvSpPr>
        <p:spPr>
          <a:xfrm>
            <a:off x="11349083" y="7666722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4229DC7-650A-4144-8D53-10E38D8B2100}"/>
              </a:ext>
            </a:extLst>
          </p:cNvPr>
          <p:cNvSpPr/>
          <p:nvPr/>
        </p:nvSpPr>
        <p:spPr>
          <a:xfrm>
            <a:off x="11403673" y="7721474"/>
            <a:ext cx="436047" cy="437353"/>
          </a:xfrm>
          <a:custGeom>
            <a:avLst/>
            <a:gdLst>
              <a:gd name="connsiteX0" fmla="*/ 0 w 185617"/>
              <a:gd name="connsiteY0" fmla="*/ 0 h 186173"/>
              <a:gd name="connsiteX1" fmla="*/ 185618 w 185617"/>
              <a:gd name="connsiteY1" fmla="*/ 0 h 186173"/>
              <a:gd name="connsiteX2" fmla="*/ 185618 w 185617"/>
              <a:gd name="connsiteY2" fmla="*/ 186173 h 186173"/>
              <a:gd name="connsiteX3" fmla="*/ 0 w 185617"/>
              <a:gd name="connsiteY3" fmla="*/ 186173 h 186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186173">
                <a:moveTo>
                  <a:pt x="0" y="0"/>
                </a:moveTo>
                <a:lnTo>
                  <a:pt x="185618" y="0"/>
                </a:lnTo>
                <a:lnTo>
                  <a:pt x="185618" y="186173"/>
                </a:lnTo>
                <a:lnTo>
                  <a:pt x="0" y="18617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8FE7AFD2-D5CA-5740-A0B9-75758D2E0553}"/>
              </a:ext>
            </a:extLst>
          </p:cNvPr>
          <p:cNvSpPr/>
          <p:nvPr/>
        </p:nvSpPr>
        <p:spPr>
          <a:xfrm>
            <a:off x="11589054" y="7689739"/>
            <a:ext cx="65284" cy="501044"/>
          </a:xfrm>
          <a:custGeom>
            <a:avLst/>
            <a:gdLst>
              <a:gd name="connsiteX0" fmla="*/ 0 w 27790"/>
              <a:gd name="connsiteY0" fmla="*/ 0 h 213285"/>
              <a:gd name="connsiteX1" fmla="*/ 27790 w 27790"/>
              <a:gd name="connsiteY1" fmla="*/ 0 h 213285"/>
              <a:gd name="connsiteX2" fmla="*/ 27790 w 27790"/>
              <a:gd name="connsiteY2" fmla="*/ 213286 h 213285"/>
              <a:gd name="connsiteX3" fmla="*/ 0 w 27790"/>
              <a:gd name="connsiteY3" fmla="*/ 213286 h 21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0" h="213285">
                <a:moveTo>
                  <a:pt x="0" y="0"/>
                </a:moveTo>
                <a:lnTo>
                  <a:pt x="27790" y="0"/>
                </a:lnTo>
                <a:lnTo>
                  <a:pt x="27790" y="213286"/>
                </a:lnTo>
                <a:lnTo>
                  <a:pt x="0" y="21328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554A3D4-B4E9-4C4C-ABC8-DA8E170580CA}"/>
              </a:ext>
            </a:extLst>
          </p:cNvPr>
          <p:cNvSpPr/>
          <p:nvPr/>
        </p:nvSpPr>
        <p:spPr>
          <a:xfrm>
            <a:off x="11371809" y="7907411"/>
            <a:ext cx="499550" cy="65479"/>
          </a:xfrm>
          <a:custGeom>
            <a:avLst/>
            <a:gdLst>
              <a:gd name="connsiteX0" fmla="*/ 0 w 212649"/>
              <a:gd name="connsiteY0" fmla="*/ 0 h 27873"/>
              <a:gd name="connsiteX1" fmla="*/ 212649 w 212649"/>
              <a:gd name="connsiteY1" fmla="*/ 0 h 27873"/>
              <a:gd name="connsiteX2" fmla="*/ 212649 w 212649"/>
              <a:gd name="connsiteY2" fmla="*/ 27874 h 27873"/>
              <a:gd name="connsiteX3" fmla="*/ 0 w 212649"/>
              <a:gd name="connsiteY3" fmla="*/ 27874 h 2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49" h="27873">
                <a:moveTo>
                  <a:pt x="0" y="0"/>
                </a:moveTo>
                <a:lnTo>
                  <a:pt x="212649" y="0"/>
                </a:lnTo>
                <a:lnTo>
                  <a:pt x="212649" y="27874"/>
                </a:lnTo>
                <a:lnTo>
                  <a:pt x="0" y="278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3E3AEB5A-ADA7-D245-87AA-0DC94BE20F69}"/>
              </a:ext>
            </a:extLst>
          </p:cNvPr>
          <p:cNvSpPr/>
          <p:nvPr/>
        </p:nvSpPr>
        <p:spPr>
          <a:xfrm>
            <a:off x="12199121" y="7704713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35EDFAD-C655-5342-B845-E13202D1CEDF}"/>
              </a:ext>
            </a:extLst>
          </p:cNvPr>
          <p:cNvSpPr/>
          <p:nvPr/>
        </p:nvSpPr>
        <p:spPr>
          <a:xfrm>
            <a:off x="12199121" y="7666722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618B07C-D832-EE41-A92D-FF0CC88F3DE2}"/>
              </a:ext>
            </a:extLst>
          </p:cNvPr>
          <p:cNvSpPr/>
          <p:nvPr/>
        </p:nvSpPr>
        <p:spPr>
          <a:xfrm>
            <a:off x="12253488" y="7721474"/>
            <a:ext cx="436047" cy="437353"/>
          </a:xfrm>
          <a:custGeom>
            <a:avLst/>
            <a:gdLst>
              <a:gd name="connsiteX0" fmla="*/ 0 w 185617"/>
              <a:gd name="connsiteY0" fmla="*/ 0 h 186173"/>
              <a:gd name="connsiteX1" fmla="*/ 185618 w 185617"/>
              <a:gd name="connsiteY1" fmla="*/ 0 h 186173"/>
              <a:gd name="connsiteX2" fmla="*/ 185618 w 185617"/>
              <a:gd name="connsiteY2" fmla="*/ 186173 h 186173"/>
              <a:gd name="connsiteX3" fmla="*/ 0 w 185617"/>
              <a:gd name="connsiteY3" fmla="*/ 186173 h 186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186173">
                <a:moveTo>
                  <a:pt x="0" y="0"/>
                </a:moveTo>
                <a:lnTo>
                  <a:pt x="185618" y="0"/>
                </a:lnTo>
                <a:lnTo>
                  <a:pt x="185618" y="186173"/>
                </a:lnTo>
                <a:lnTo>
                  <a:pt x="0" y="18617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9B8A0D2-E143-EB43-8AB0-937B11756709}"/>
              </a:ext>
            </a:extLst>
          </p:cNvPr>
          <p:cNvSpPr/>
          <p:nvPr/>
        </p:nvSpPr>
        <p:spPr>
          <a:xfrm>
            <a:off x="12438871" y="7689739"/>
            <a:ext cx="65284" cy="501044"/>
          </a:xfrm>
          <a:custGeom>
            <a:avLst/>
            <a:gdLst>
              <a:gd name="connsiteX0" fmla="*/ 0 w 27790"/>
              <a:gd name="connsiteY0" fmla="*/ 0 h 213285"/>
              <a:gd name="connsiteX1" fmla="*/ 27790 w 27790"/>
              <a:gd name="connsiteY1" fmla="*/ 0 h 213285"/>
              <a:gd name="connsiteX2" fmla="*/ 27790 w 27790"/>
              <a:gd name="connsiteY2" fmla="*/ 213286 h 213285"/>
              <a:gd name="connsiteX3" fmla="*/ 0 w 27790"/>
              <a:gd name="connsiteY3" fmla="*/ 213286 h 21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0" h="213285">
                <a:moveTo>
                  <a:pt x="0" y="0"/>
                </a:moveTo>
                <a:lnTo>
                  <a:pt x="27790" y="0"/>
                </a:lnTo>
                <a:lnTo>
                  <a:pt x="27790" y="213286"/>
                </a:lnTo>
                <a:lnTo>
                  <a:pt x="0" y="21328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CE297CCB-D47F-F94D-93EC-C7FB9501B0AA}"/>
              </a:ext>
            </a:extLst>
          </p:cNvPr>
          <p:cNvSpPr/>
          <p:nvPr/>
        </p:nvSpPr>
        <p:spPr>
          <a:xfrm>
            <a:off x="12221849" y="7907411"/>
            <a:ext cx="499550" cy="65479"/>
          </a:xfrm>
          <a:custGeom>
            <a:avLst/>
            <a:gdLst>
              <a:gd name="connsiteX0" fmla="*/ 0 w 212649"/>
              <a:gd name="connsiteY0" fmla="*/ 0 h 27873"/>
              <a:gd name="connsiteX1" fmla="*/ 212649 w 212649"/>
              <a:gd name="connsiteY1" fmla="*/ 0 h 27873"/>
              <a:gd name="connsiteX2" fmla="*/ 212649 w 212649"/>
              <a:gd name="connsiteY2" fmla="*/ 27874 h 27873"/>
              <a:gd name="connsiteX3" fmla="*/ 0 w 212649"/>
              <a:gd name="connsiteY3" fmla="*/ 27874 h 2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49" h="27873">
                <a:moveTo>
                  <a:pt x="0" y="0"/>
                </a:moveTo>
                <a:lnTo>
                  <a:pt x="212649" y="0"/>
                </a:lnTo>
                <a:lnTo>
                  <a:pt x="212649" y="27874"/>
                </a:lnTo>
                <a:lnTo>
                  <a:pt x="0" y="278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7D28837-F46C-A747-B583-655FE958026A}"/>
              </a:ext>
            </a:extLst>
          </p:cNvPr>
          <p:cNvSpPr/>
          <p:nvPr/>
        </p:nvSpPr>
        <p:spPr>
          <a:xfrm>
            <a:off x="13048938" y="7704713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tx1"/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DF017F96-37E1-7445-B351-645202485086}"/>
              </a:ext>
            </a:extLst>
          </p:cNvPr>
          <p:cNvSpPr/>
          <p:nvPr/>
        </p:nvSpPr>
        <p:spPr>
          <a:xfrm>
            <a:off x="13048938" y="7666722"/>
            <a:ext cx="545004" cy="546634"/>
          </a:xfrm>
          <a:custGeom>
            <a:avLst/>
            <a:gdLst>
              <a:gd name="connsiteX0" fmla="*/ 0 w 231998"/>
              <a:gd name="connsiteY0" fmla="*/ 0 h 232692"/>
              <a:gd name="connsiteX1" fmla="*/ 231998 w 231998"/>
              <a:gd name="connsiteY1" fmla="*/ 0 h 232692"/>
              <a:gd name="connsiteX2" fmla="*/ 231998 w 231998"/>
              <a:gd name="connsiteY2" fmla="*/ 232693 h 232692"/>
              <a:gd name="connsiteX3" fmla="*/ 0 w 231998"/>
              <a:gd name="connsiteY3" fmla="*/ 232693 h 23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98" h="232692">
                <a:moveTo>
                  <a:pt x="0" y="0"/>
                </a:moveTo>
                <a:lnTo>
                  <a:pt x="231998" y="0"/>
                </a:lnTo>
                <a:lnTo>
                  <a:pt x="231998" y="232693"/>
                </a:lnTo>
                <a:lnTo>
                  <a:pt x="0" y="2326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EA06C170-C147-074B-BB96-5C4D8E495555}"/>
              </a:ext>
            </a:extLst>
          </p:cNvPr>
          <p:cNvSpPr/>
          <p:nvPr/>
        </p:nvSpPr>
        <p:spPr>
          <a:xfrm>
            <a:off x="13103305" y="7721474"/>
            <a:ext cx="436047" cy="437353"/>
          </a:xfrm>
          <a:custGeom>
            <a:avLst/>
            <a:gdLst>
              <a:gd name="connsiteX0" fmla="*/ 0 w 185617"/>
              <a:gd name="connsiteY0" fmla="*/ 0 h 186173"/>
              <a:gd name="connsiteX1" fmla="*/ 185618 w 185617"/>
              <a:gd name="connsiteY1" fmla="*/ 0 h 186173"/>
              <a:gd name="connsiteX2" fmla="*/ 185618 w 185617"/>
              <a:gd name="connsiteY2" fmla="*/ 186173 h 186173"/>
              <a:gd name="connsiteX3" fmla="*/ 0 w 185617"/>
              <a:gd name="connsiteY3" fmla="*/ 186173 h 186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7" h="186173">
                <a:moveTo>
                  <a:pt x="0" y="0"/>
                </a:moveTo>
                <a:lnTo>
                  <a:pt x="185618" y="0"/>
                </a:lnTo>
                <a:lnTo>
                  <a:pt x="185618" y="186173"/>
                </a:lnTo>
                <a:lnTo>
                  <a:pt x="0" y="18617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0C3DA5C-94C7-2B46-ABDB-E21105EDD819}"/>
              </a:ext>
            </a:extLst>
          </p:cNvPr>
          <p:cNvSpPr/>
          <p:nvPr/>
        </p:nvSpPr>
        <p:spPr>
          <a:xfrm>
            <a:off x="13288688" y="7689739"/>
            <a:ext cx="65284" cy="501044"/>
          </a:xfrm>
          <a:custGeom>
            <a:avLst/>
            <a:gdLst>
              <a:gd name="connsiteX0" fmla="*/ 0 w 27790"/>
              <a:gd name="connsiteY0" fmla="*/ 0 h 213285"/>
              <a:gd name="connsiteX1" fmla="*/ 27790 w 27790"/>
              <a:gd name="connsiteY1" fmla="*/ 0 h 213285"/>
              <a:gd name="connsiteX2" fmla="*/ 27790 w 27790"/>
              <a:gd name="connsiteY2" fmla="*/ 213286 h 213285"/>
              <a:gd name="connsiteX3" fmla="*/ 0 w 27790"/>
              <a:gd name="connsiteY3" fmla="*/ 213286 h 21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90" h="213285">
                <a:moveTo>
                  <a:pt x="0" y="0"/>
                </a:moveTo>
                <a:lnTo>
                  <a:pt x="27790" y="0"/>
                </a:lnTo>
                <a:lnTo>
                  <a:pt x="27790" y="213286"/>
                </a:lnTo>
                <a:lnTo>
                  <a:pt x="0" y="21328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E351FECC-93A5-4144-BCE1-DBD199B0F1C4}"/>
              </a:ext>
            </a:extLst>
          </p:cNvPr>
          <p:cNvSpPr/>
          <p:nvPr/>
        </p:nvSpPr>
        <p:spPr>
          <a:xfrm>
            <a:off x="13071666" y="7907411"/>
            <a:ext cx="499550" cy="65479"/>
          </a:xfrm>
          <a:custGeom>
            <a:avLst/>
            <a:gdLst>
              <a:gd name="connsiteX0" fmla="*/ 0 w 212649"/>
              <a:gd name="connsiteY0" fmla="*/ 0 h 27873"/>
              <a:gd name="connsiteX1" fmla="*/ 212649 w 212649"/>
              <a:gd name="connsiteY1" fmla="*/ 0 h 27873"/>
              <a:gd name="connsiteX2" fmla="*/ 212649 w 212649"/>
              <a:gd name="connsiteY2" fmla="*/ 27874 h 27873"/>
              <a:gd name="connsiteX3" fmla="*/ 0 w 212649"/>
              <a:gd name="connsiteY3" fmla="*/ 27874 h 2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49" h="27873">
                <a:moveTo>
                  <a:pt x="0" y="0"/>
                </a:moveTo>
                <a:lnTo>
                  <a:pt x="212649" y="0"/>
                </a:lnTo>
                <a:lnTo>
                  <a:pt x="212649" y="27874"/>
                </a:lnTo>
                <a:lnTo>
                  <a:pt x="0" y="278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4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56834E37-5BDD-B04A-8731-8BA9D8B9CDE9}"/>
              </a:ext>
            </a:extLst>
          </p:cNvPr>
          <p:cNvSpPr/>
          <p:nvPr/>
        </p:nvSpPr>
        <p:spPr>
          <a:xfrm>
            <a:off x="12005495" y="4008324"/>
            <a:ext cx="200086" cy="1358991"/>
          </a:xfrm>
          <a:custGeom>
            <a:avLst/>
            <a:gdLst>
              <a:gd name="connsiteX0" fmla="*/ 85174 w 85173"/>
              <a:gd name="connsiteY0" fmla="*/ 578498 h 578497"/>
              <a:gd name="connsiteX1" fmla="*/ 0 w 85173"/>
              <a:gd name="connsiteY1" fmla="*/ 0 h 57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173" h="578497">
                <a:moveTo>
                  <a:pt x="85174" y="578498"/>
                </a:moveTo>
                <a:lnTo>
                  <a:pt x="0" y="0"/>
                </a:lnTo>
              </a:path>
            </a:pathLst>
          </a:custGeom>
          <a:ln w="635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584D34F-AD19-E74B-AD91-C65278BDD5E5}"/>
              </a:ext>
            </a:extLst>
          </p:cNvPr>
          <p:cNvSpPr/>
          <p:nvPr/>
        </p:nvSpPr>
        <p:spPr>
          <a:xfrm flipV="1">
            <a:off x="14783999" y="9868922"/>
            <a:ext cx="3160408" cy="678438"/>
          </a:xfrm>
          <a:custGeom>
            <a:avLst/>
            <a:gdLst>
              <a:gd name="connsiteX0" fmla="*/ 38888 w 38887"/>
              <a:gd name="connsiteY0" fmla="*/ 0 h 361025"/>
              <a:gd name="connsiteX1" fmla="*/ 0 w 38887"/>
              <a:gd name="connsiteY1" fmla="*/ 361026 h 36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887" h="361025">
                <a:moveTo>
                  <a:pt x="38888" y="0"/>
                </a:moveTo>
                <a:lnTo>
                  <a:pt x="0" y="361026"/>
                </a:lnTo>
              </a:path>
            </a:pathLst>
          </a:custGeom>
          <a:ln w="635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461035F7-0F85-0B44-8665-57FD494DF573}"/>
              </a:ext>
            </a:extLst>
          </p:cNvPr>
          <p:cNvSpPr/>
          <p:nvPr/>
        </p:nvSpPr>
        <p:spPr>
          <a:xfrm flipV="1">
            <a:off x="15032661" y="7383388"/>
            <a:ext cx="2166277" cy="1820707"/>
          </a:xfrm>
          <a:custGeom>
            <a:avLst/>
            <a:gdLst>
              <a:gd name="connsiteX0" fmla="*/ 0 w 142461"/>
              <a:gd name="connsiteY0" fmla="*/ 0 h 497540"/>
              <a:gd name="connsiteX1" fmla="*/ 142462 w 142461"/>
              <a:gd name="connsiteY1" fmla="*/ 497540 h 497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461" h="497540">
                <a:moveTo>
                  <a:pt x="0" y="0"/>
                </a:moveTo>
                <a:lnTo>
                  <a:pt x="142462" y="497540"/>
                </a:lnTo>
              </a:path>
            </a:pathLst>
          </a:custGeom>
          <a:ln w="635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69AA98D6-77BF-D24B-8F9A-D7C6DA171D87}"/>
              </a:ext>
            </a:extLst>
          </p:cNvPr>
          <p:cNvSpPr/>
          <p:nvPr/>
        </p:nvSpPr>
        <p:spPr>
          <a:xfrm>
            <a:off x="10556306" y="1900196"/>
            <a:ext cx="8912101" cy="1866296"/>
          </a:xfrm>
          <a:custGeom>
            <a:avLst/>
            <a:gdLst>
              <a:gd name="connsiteX0" fmla="*/ 0 w 2195259"/>
              <a:gd name="connsiteY0" fmla="*/ 0 h 794447"/>
              <a:gd name="connsiteX1" fmla="*/ 2195259 w 2195259"/>
              <a:gd name="connsiteY1" fmla="*/ 0 h 794447"/>
              <a:gd name="connsiteX2" fmla="*/ 2195259 w 2195259"/>
              <a:gd name="connsiteY2" fmla="*/ 794447 h 794447"/>
              <a:gd name="connsiteX3" fmla="*/ 0 w 2195259"/>
              <a:gd name="connsiteY3" fmla="*/ 794447 h 79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5259" h="794447">
                <a:moveTo>
                  <a:pt x="0" y="0"/>
                </a:moveTo>
                <a:lnTo>
                  <a:pt x="2195259" y="0"/>
                </a:lnTo>
                <a:lnTo>
                  <a:pt x="2195259" y="794447"/>
                </a:lnTo>
                <a:lnTo>
                  <a:pt x="0" y="794447"/>
                </a:lnTo>
                <a:close/>
              </a:path>
            </a:pathLst>
          </a:custGeom>
          <a:noFill/>
          <a:ln w="635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9508B1C2-60DF-AF46-8C49-1CBB39696A8E}"/>
              </a:ext>
            </a:extLst>
          </p:cNvPr>
          <p:cNvSpPr/>
          <p:nvPr/>
        </p:nvSpPr>
        <p:spPr>
          <a:xfrm>
            <a:off x="16895760" y="5623202"/>
            <a:ext cx="2020039" cy="2026084"/>
          </a:xfrm>
          <a:custGeom>
            <a:avLst/>
            <a:gdLst>
              <a:gd name="connsiteX0" fmla="*/ 859588 w 859892"/>
              <a:gd name="connsiteY0" fmla="*/ 431206 h 862466"/>
              <a:gd name="connsiteX1" fmla="*/ 429642 w 859892"/>
              <a:gd name="connsiteY1" fmla="*/ 862440 h 862466"/>
              <a:gd name="connsiteX2" fmla="*/ -304 w 859892"/>
              <a:gd name="connsiteY2" fmla="*/ 431206 h 862466"/>
              <a:gd name="connsiteX3" fmla="*/ 429642 w 859892"/>
              <a:gd name="connsiteY3" fmla="*/ -27 h 862466"/>
              <a:gd name="connsiteX4" fmla="*/ 859588 w 859892"/>
              <a:gd name="connsiteY4" fmla="*/ 431016 h 862466"/>
              <a:gd name="connsiteX5" fmla="*/ 859588 w 859892"/>
              <a:gd name="connsiteY5" fmla="*/ 431206 h 8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892" h="862466">
                <a:moveTo>
                  <a:pt x="859588" y="431206"/>
                </a:moveTo>
                <a:cubicBezTo>
                  <a:pt x="859588" y="669369"/>
                  <a:pt x="667094" y="862440"/>
                  <a:pt x="429642" y="862440"/>
                </a:cubicBezTo>
                <a:cubicBezTo>
                  <a:pt x="192190" y="862440"/>
                  <a:pt x="-304" y="669369"/>
                  <a:pt x="-304" y="431206"/>
                </a:cubicBezTo>
                <a:cubicBezTo>
                  <a:pt x="-304" y="193044"/>
                  <a:pt x="192190" y="-27"/>
                  <a:pt x="429642" y="-27"/>
                </a:cubicBezTo>
                <a:cubicBezTo>
                  <a:pt x="667047" y="-74"/>
                  <a:pt x="859532" y="192910"/>
                  <a:pt x="859588" y="431016"/>
                </a:cubicBezTo>
                <a:cubicBezTo>
                  <a:pt x="859588" y="431083"/>
                  <a:pt x="859588" y="431140"/>
                  <a:pt x="859588" y="431206"/>
                </a:cubicBezTo>
                <a:close/>
              </a:path>
            </a:pathLst>
          </a:custGeom>
          <a:noFill/>
          <a:ln w="635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8F45941B-DEA9-D140-9BC7-C502F6FE7A4B}"/>
              </a:ext>
            </a:extLst>
          </p:cNvPr>
          <p:cNvSpPr/>
          <p:nvPr/>
        </p:nvSpPr>
        <p:spPr>
          <a:xfrm rot="16762802">
            <a:off x="17915084" y="9427865"/>
            <a:ext cx="2462550" cy="2469920"/>
          </a:xfrm>
          <a:custGeom>
            <a:avLst/>
            <a:gdLst>
              <a:gd name="connsiteX0" fmla="*/ 1047957 w 1048261"/>
              <a:gd name="connsiteY0" fmla="*/ 525673 h 1051398"/>
              <a:gd name="connsiteX1" fmla="*/ 523826 w 1048261"/>
              <a:gd name="connsiteY1" fmla="*/ 1051372 h 1051398"/>
              <a:gd name="connsiteX2" fmla="*/ -305 w 1048261"/>
              <a:gd name="connsiteY2" fmla="*/ 525672 h 1051398"/>
              <a:gd name="connsiteX3" fmla="*/ 523826 w 1048261"/>
              <a:gd name="connsiteY3" fmla="*/ -27 h 1051398"/>
              <a:gd name="connsiteX4" fmla="*/ 1047957 w 1048261"/>
              <a:gd name="connsiteY4" fmla="*/ 525673 h 1051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261" h="1051398">
                <a:moveTo>
                  <a:pt x="1047957" y="525673"/>
                </a:moveTo>
                <a:cubicBezTo>
                  <a:pt x="1047957" y="816008"/>
                  <a:pt x="813296" y="1051372"/>
                  <a:pt x="523826" y="1051372"/>
                </a:cubicBezTo>
                <a:cubicBezTo>
                  <a:pt x="234357" y="1051372"/>
                  <a:pt x="-305" y="816008"/>
                  <a:pt x="-305" y="525672"/>
                </a:cubicBezTo>
                <a:cubicBezTo>
                  <a:pt x="-305" y="235337"/>
                  <a:pt x="234357" y="-27"/>
                  <a:pt x="523826" y="-27"/>
                </a:cubicBezTo>
                <a:cubicBezTo>
                  <a:pt x="813296" y="-27"/>
                  <a:pt x="1047957" y="235337"/>
                  <a:pt x="1047957" y="525673"/>
                </a:cubicBezTo>
                <a:close/>
              </a:path>
            </a:pathLst>
          </a:custGeom>
          <a:noFill/>
          <a:ln w="635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0" name="Rectangle 56">
            <a:extLst>
              <a:ext uri="{FF2B5EF4-FFF2-40B4-BE49-F238E27FC236}">
                <a16:creationId xmlns:a16="http://schemas.microsoft.com/office/drawing/2014/main" id="{C8B8012E-0F38-CF46-A731-3C6B4EF62FDA}"/>
              </a:ext>
            </a:extLst>
          </p:cNvPr>
          <p:cNvSpPr/>
          <p:nvPr/>
        </p:nvSpPr>
        <p:spPr>
          <a:xfrm>
            <a:off x="10577852" y="10680193"/>
            <a:ext cx="51089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521" name="Rectangle 56">
            <a:extLst>
              <a:ext uri="{FF2B5EF4-FFF2-40B4-BE49-F238E27FC236}">
                <a16:creationId xmlns:a16="http://schemas.microsoft.com/office/drawing/2014/main" id="{6B90C001-F023-1648-BAAF-7E246EDF810F}"/>
              </a:ext>
            </a:extLst>
          </p:cNvPr>
          <p:cNvSpPr/>
          <p:nvPr/>
        </p:nvSpPr>
        <p:spPr>
          <a:xfrm>
            <a:off x="11060252" y="2372316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22" name="CuadroTexto 395">
            <a:extLst>
              <a:ext uri="{FF2B5EF4-FFF2-40B4-BE49-F238E27FC236}">
                <a16:creationId xmlns:a16="http://schemas.microsoft.com/office/drawing/2014/main" id="{3A608C4E-87B1-E242-9C41-FCEC2B8C9835}"/>
              </a:ext>
            </a:extLst>
          </p:cNvPr>
          <p:cNvSpPr txBox="1"/>
          <p:nvPr/>
        </p:nvSpPr>
        <p:spPr>
          <a:xfrm>
            <a:off x="16845281" y="6294152"/>
            <a:ext cx="2070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CO2</a:t>
            </a:r>
          </a:p>
        </p:txBody>
      </p:sp>
      <p:sp>
        <p:nvSpPr>
          <p:cNvPr id="523" name="CuadroTexto 395">
            <a:extLst>
              <a:ext uri="{FF2B5EF4-FFF2-40B4-BE49-F238E27FC236}">
                <a16:creationId xmlns:a16="http://schemas.microsoft.com/office/drawing/2014/main" id="{D693A4A6-BFDC-A040-BD87-D300559FAFA6}"/>
              </a:ext>
            </a:extLst>
          </p:cNvPr>
          <p:cNvSpPr txBox="1"/>
          <p:nvPr/>
        </p:nvSpPr>
        <p:spPr>
          <a:xfrm>
            <a:off x="17914649" y="10295472"/>
            <a:ext cx="2463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NO2</a:t>
            </a:r>
          </a:p>
        </p:txBody>
      </p:sp>
      <p:sp>
        <p:nvSpPr>
          <p:cNvPr id="524" name="Rectangle 56">
            <a:extLst>
              <a:ext uri="{FF2B5EF4-FFF2-40B4-BE49-F238E27FC236}">
                <a16:creationId xmlns:a16="http://schemas.microsoft.com/office/drawing/2014/main" id="{0E1E4850-C1A4-3E47-AC16-2FC0DCF8EC5C}"/>
              </a:ext>
            </a:extLst>
          </p:cNvPr>
          <p:cNvSpPr/>
          <p:nvPr/>
        </p:nvSpPr>
        <p:spPr>
          <a:xfrm>
            <a:off x="19180577" y="5700594"/>
            <a:ext cx="24611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sp>
        <p:nvSpPr>
          <p:cNvPr id="525" name="Rectangle 56">
            <a:extLst>
              <a:ext uri="{FF2B5EF4-FFF2-40B4-BE49-F238E27FC236}">
                <a16:creationId xmlns:a16="http://schemas.microsoft.com/office/drawing/2014/main" id="{E01CF1CF-A356-F54C-89D0-27AF5722A88D}"/>
              </a:ext>
            </a:extLst>
          </p:cNvPr>
          <p:cNvSpPr/>
          <p:nvPr/>
        </p:nvSpPr>
        <p:spPr>
          <a:xfrm>
            <a:off x="20643617" y="9723954"/>
            <a:ext cx="24611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</p:spTree>
    <p:extLst>
      <p:ext uri="{BB962C8B-B14F-4D97-AF65-F5344CB8AC3E}">
        <p14:creationId xmlns:p14="http://schemas.microsoft.com/office/powerpoint/2010/main" val="1355005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F81188D-EDC9-B143-BA1F-B10F06621BE1}"/>
              </a:ext>
            </a:extLst>
          </p:cNvPr>
          <p:cNvSpPr/>
          <p:nvPr/>
        </p:nvSpPr>
        <p:spPr>
          <a:xfrm>
            <a:off x="8275711" y="4976788"/>
            <a:ext cx="3725155" cy="1420171"/>
          </a:xfrm>
          <a:custGeom>
            <a:avLst/>
            <a:gdLst>
              <a:gd name="connsiteX0" fmla="*/ 2866814 w 2866814"/>
              <a:gd name="connsiteY0" fmla="*/ 1092940 h 1092939"/>
              <a:gd name="connsiteX1" fmla="*/ 2269375 w 2866814"/>
              <a:gd name="connsiteY1" fmla="*/ 0 h 1092939"/>
              <a:gd name="connsiteX2" fmla="*/ 0 w 2866814"/>
              <a:gd name="connsiteY2" fmla="*/ 0 h 10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6814" h="1092939">
                <a:moveTo>
                  <a:pt x="2866814" y="1092940"/>
                </a:moveTo>
                <a:lnTo>
                  <a:pt x="2269375" y="0"/>
                </a:lnTo>
                <a:lnTo>
                  <a:pt x="0" y="0"/>
                </a:lnTo>
              </a:path>
            </a:pathLst>
          </a:custGeom>
          <a:noFill/>
          <a:ln w="635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8D8B40C-F768-844F-A319-0EA6C09C2488}"/>
              </a:ext>
            </a:extLst>
          </p:cNvPr>
          <p:cNvSpPr/>
          <p:nvPr/>
        </p:nvSpPr>
        <p:spPr>
          <a:xfrm>
            <a:off x="7128946" y="8091962"/>
            <a:ext cx="3348373" cy="1420048"/>
          </a:xfrm>
          <a:custGeom>
            <a:avLst/>
            <a:gdLst>
              <a:gd name="connsiteX0" fmla="*/ 2576850 w 2576849"/>
              <a:gd name="connsiteY0" fmla="*/ 1092845 h 1092844"/>
              <a:gd name="connsiteX1" fmla="*/ 1979410 w 2576849"/>
              <a:gd name="connsiteY1" fmla="*/ 0 h 1092844"/>
              <a:gd name="connsiteX2" fmla="*/ 0 w 2576849"/>
              <a:gd name="connsiteY2" fmla="*/ 0 h 1092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849" h="1092844">
                <a:moveTo>
                  <a:pt x="2576850" y="1092845"/>
                </a:moveTo>
                <a:lnTo>
                  <a:pt x="1979410" y="0"/>
                </a:lnTo>
                <a:lnTo>
                  <a:pt x="0" y="0"/>
                </a:ln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D695DA8-DD13-6146-B2C9-6DEE8E7CF5C8}"/>
              </a:ext>
            </a:extLst>
          </p:cNvPr>
          <p:cNvSpPr/>
          <p:nvPr/>
        </p:nvSpPr>
        <p:spPr>
          <a:xfrm>
            <a:off x="13649300" y="7431638"/>
            <a:ext cx="3348496" cy="1420048"/>
          </a:xfrm>
          <a:custGeom>
            <a:avLst/>
            <a:gdLst>
              <a:gd name="connsiteX0" fmla="*/ 0 w 2576944"/>
              <a:gd name="connsiteY0" fmla="*/ 1092845 h 1092844"/>
              <a:gd name="connsiteX1" fmla="*/ 597439 w 2576944"/>
              <a:gd name="connsiteY1" fmla="*/ 0 h 1092844"/>
              <a:gd name="connsiteX2" fmla="*/ 2576945 w 2576944"/>
              <a:gd name="connsiteY2" fmla="*/ 0 h 1092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944" h="1092844">
                <a:moveTo>
                  <a:pt x="0" y="1092845"/>
                </a:moveTo>
                <a:lnTo>
                  <a:pt x="597439" y="0"/>
                </a:lnTo>
                <a:lnTo>
                  <a:pt x="2576945" y="0"/>
                </a:lnTo>
              </a:path>
            </a:pathLst>
          </a:custGeom>
          <a:noFill/>
          <a:ln w="635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699CF4B-8BAC-B442-B9E6-B750A82CF843}"/>
              </a:ext>
            </a:extLst>
          </p:cNvPr>
          <p:cNvSpPr/>
          <p:nvPr/>
        </p:nvSpPr>
        <p:spPr>
          <a:xfrm>
            <a:off x="10141566" y="6322279"/>
            <a:ext cx="4094393" cy="2105652"/>
          </a:xfrm>
          <a:custGeom>
            <a:avLst/>
            <a:gdLst>
              <a:gd name="connsiteX0" fmla="*/ 1575503 w 3150973"/>
              <a:gd name="connsiteY0" fmla="*/ -68 h 1620473"/>
              <a:gd name="connsiteX1" fmla="*/ -32 w 3150973"/>
              <a:gd name="connsiteY1" fmla="*/ 1620407 h 1620473"/>
              <a:gd name="connsiteX2" fmla="*/ 3150942 w 3150973"/>
              <a:gd name="connsiteY2" fmla="*/ 1620407 h 1620473"/>
              <a:gd name="connsiteX3" fmla="*/ 1575503 w 3150973"/>
              <a:gd name="connsiteY3" fmla="*/ -68 h 162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0973" h="1620473">
                <a:moveTo>
                  <a:pt x="1575503" y="-68"/>
                </a:moveTo>
                <a:cubicBezTo>
                  <a:pt x="702278" y="-68"/>
                  <a:pt x="74196" y="800273"/>
                  <a:pt x="-32" y="1620407"/>
                </a:cubicBezTo>
                <a:lnTo>
                  <a:pt x="3150942" y="1620407"/>
                </a:lnTo>
                <a:cubicBezTo>
                  <a:pt x="3076809" y="800273"/>
                  <a:pt x="2448442" y="-68"/>
                  <a:pt x="1575503" y="-68"/>
                </a:cubicBezTo>
                <a:close/>
              </a:path>
            </a:pathLst>
          </a:custGeom>
          <a:solidFill>
            <a:srgbClr val="FFC21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D09D7B6-2C01-FB42-8476-84D050C7D1E7}"/>
              </a:ext>
            </a:extLst>
          </p:cNvPr>
          <p:cNvSpPr/>
          <p:nvPr/>
        </p:nvSpPr>
        <p:spPr>
          <a:xfrm>
            <a:off x="11379492" y="11552534"/>
            <a:ext cx="1618541" cy="297363"/>
          </a:xfrm>
          <a:custGeom>
            <a:avLst/>
            <a:gdLst>
              <a:gd name="connsiteX0" fmla="*/ 0 w 1245601"/>
              <a:gd name="connsiteY0" fmla="*/ 0 h 228845"/>
              <a:gd name="connsiteX1" fmla="*/ 1245601 w 1245601"/>
              <a:gd name="connsiteY1" fmla="*/ 0 h 228845"/>
              <a:gd name="connsiteX2" fmla="*/ 1245601 w 1245601"/>
              <a:gd name="connsiteY2" fmla="*/ 228845 h 228845"/>
              <a:gd name="connsiteX3" fmla="*/ 0 w 1245601"/>
              <a:gd name="connsiteY3" fmla="*/ 228845 h 22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5601" h="228845">
                <a:moveTo>
                  <a:pt x="0" y="0"/>
                </a:moveTo>
                <a:lnTo>
                  <a:pt x="1245601" y="0"/>
                </a:lnTo>
                <a:lnTo>
                  <a:pt x="1245601" y="228845"/>
                </a:lnTo>
                <a:lnTo>
                  <a:pt x="0" y="228845"/>
                </a:ln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A973247-3D24-0E4E-8D2B-BA7DBFD91631}"/>
              </a:ext>
            </a:extLst>
          </p:cNvPr>
          <p:cNvSpPr/>
          <p:nvPr/>
        </p:nvSpPr>
        <p:spPr>
          <a:xfrm>
            <a:off x="11379492" y="11998517"/>
            <a:ext cx="1618541" cy="297363"/>
          </a:xfrm>
          <a:custGeom>
            <a:avLst/>
            <a:gdLst>
              <a:gd name="connsiteX0" fmla="*/ 0 w 1245601"/>
              <a:gd name="connsiteY0" fmla="*/ 0 h 228845"/>
              <a:gd name="connsiteX1" fmla="*/ 1245601 w 1245601"/>
              <a:gd name="connsiteY1" fmla="*/ 0 h 228845"/>
              <a:gd name="connsiteX2" fmla="*/ 1245601 w 1245601"/>
              <a:gd name="connsiteY2" fmla="*/ 228845 h 228845"/>
              <a:gd name="connsiteX3" fmla="*/ 0 w 1245601"/>
              <a:gd name="connsiteY3" fmla="*/ 228845 h 22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5601" h="228845">
                <a:moveTo>
                  <a:pt x="0" y="0"/>
                </a:moveTo>
                <a:lnTo>
                  <a:pt x="1245601" y="0"/>
                </a:lnTo>
                <a:lnTo>
                  <a:pt x="1245601" y="228845"/>
                </a:lnTo>
                <a:lnTo>
                  <a:pt x="0" y="228845"/>
                </a:lnTo>
                <a:close/>
              </a:path>
            </a:pathLst>
          </a:custGeom>
          <a:solidFill>
            <a:schemeClr val="accent2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F5A7B493-A419-F641-9E3D-0FE33EE4DA6A}"/>
              </a:ext>
            </a:extLst>
          </p:cNvPr>
          <p:cNvSpPr/>
          <p:nvPr/>
        </p:nvSpPr>
        <p:spPr>
          <a:xfrm>
            <a:off x="11585010" y="12444624"/>
            <a:ext cx="1207877" cy="297486"/>
          </a:xfrm>
          <a:custGeom>
            <a:avLst/>
            <a:gdLst>
              <a:gd name="connsiteX0" fmla="*/ -32 w 929561"/>
              <a:gd name="connsiteY0" fmla="*/ -68 h 228940"/>
              <a:gd name="connsiteX1" fmla="*/ 228933 w 929561"/>
              <a:gd name="connsiteY1" fmla="*/ 228873 h 228940"/>
              <a:gd name="connsiteX2" fmla="*/ 229028 w 929561"/>
              <a:gd name="connsiteY2" fmla="*/ 228873 h 228940"/>
              <a:gd name="connsiteX3" fmla="*/ 700565 w 929561"/>
              <a:gd name="connsiteY3" fmla="*/ 228873 h 228940"/>
              <a:gd name="connsiteX4" fmla="*/ 929530 w 929561"/>
              <a:gd name="connsiteY4" fmla="*/ -68 h 22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561" h="228940">
                <a:moveTo>
                  <a:pt x="-32" y="-68"/>
                </a:moveTo>
                <a:cubicBezTo>
                  <a:pt x="-32" y="126373"/>
                  <a:pt x="102479" y="228873"/>
                  <a:pt x="228933" y="228873"/>
                </a:cubicBezTo>
                <a:cubicBezTo>
                  <a:pt x="228961" y="228873"/>
                  <a:pt x="228999" y="228873"/>
                  <a:pt x="229028" y="228873"/>
                </a:cubicBezTo>
                <a:lnTo>
                  <a:pt x="700565" y="228873"/>
                </a:lnTo>
                <a:cubicBezTo>
                  <a:pt x="827019" y="228873"/>
                  <a:pt x="929530" y="126373"/>
                  <a:pt x="929530" y="-68"/>
                </a:cubicBezTo>
                <a:close/>
              </a:path>
            </a:pathLst>
          </a:custGeom>
          <a:solidFill>
            <a:schemeClr val="accent3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FB10B20-4EBE-BD4E-8E8A-31B4DA7C6261}"/>
              </a:ext>
            </a:extLst>
          </p:cNvPr>
          <p:cNvSpPr/>
          <p:nvPr/>
        </p:nvSpPr>
        <p:spPr>
          <a:xfrm>
            <a:off x="10132286" y="8427932"/>
            <a:ext cx="2056539" cy="2926400"/>
          </a:xfrm>
          <a:custGeom>
            <a:avLst/>
            <a:gdLst>
              <a:gd name="connsiteX0" fmla="*/ 7110 w 1582676"/>
              <a:gd name="connsiteY0" fmla="*/ -68 h 2252106"/>
              <a:gd name="connsiteX1" fmla="*/ 3780 w 1582676"/>
              <a:gd name="connsiteY1" fmla="*/ 42086 h 2252106"/>
              <a:gd name="connsiteX2" fmla="*/ 186590 w 1582676"/>
              <a:gd name="connsiteY2" fmla="*/ 959942 h 2252106"/>
              <a:gd name="connsiteX3" fmla="*/ 454286 w 1582676"/>
              <a:gd name="connsiteY3" fmla="*/ 1346172 h 2252106"/>
              <a:gd name="connsiteX4" fmla="*/ 946474 w 1582676"/>
              <a:gd name="connsiteY4" fmla="*/ 1901111 h 2252106"/>
              <a:gd name="connsiteX5" fmla="*/ 959797 w 1582676"/>
              <a:gd name="connsiteY5" fmla="*/ 2085044 h 2252106"/>
              <a:gd name="connsiteX6" fmla="*/ 959797 w 1582676"/>
              <a:gd name="connsiteY6" fmla="*/ 2252039 h 2252106"/>
              <a:gd name="connsiteX7" fmla="*/ 1582645 w 1582676"/>
              <a:gd name="connsiteY7" fmla="*/ 2252039 h 2252106"/>
              <a:gd name="connsiteX8" fmla="*/ 1582645 w 1582676"/>
              <a:gd name="connsiteY8" fmla="*/ -68 h 2252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2676" h="2252106">
                <a:moveTo>
                  <a:pt x="7110" y="-68"/>
                </a:moveTo>
                <a:cubicBezTo>
                  <a:pt x="5873" y="13920"/>
                  <a:pt x="4731" y="28003"/>
                  <a:pt x="3780" y="42086"/>
                </a:cubicBezTo>
                <a:cubicBezTo>
                  <a:pt x="-16804" y="358768"/>
                  <a:pt x="46242" y="675298"/>
                  <a:pt x="186590" y="959942"/>
                </a:cubicBezTo>
                <a:cubicBezTo>
                  <a:pt x="255926" y="1101389"/>
                  <a:pt x="346170" y="1231597"/>
                  <a:pt x="454286" y="1346172"/>
                </a:cubicBezTo>
                <a:cubicBezTo>
                  <a:pt x="638238" y="1539335"/>
                  <a:pt x="890232" y="1609274"/>
                  <a:pt x="946474" y="1901111"/>
                </a:cubicBezTo>
                <a:cubicBezTo>
                  <a:pt x="957570" y="1961762"/>
                  <a:pt x="962033" y="2023432"/>
                  <a:pt x="959797" y="2085044"/>
                </a:cubicBezTo>
                <a:lnTo>
                  <a:pt x="959797" y="2252039"/>
                </a:lnTo>
                <a:lnTo>
                  <a:pt x="1582645" y="2252039"/>
                </a:lnTo>
                <a:lnTo>
                  <a:pt x="1582645" y="-68"/>
                </a:ln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F1B167B-EDEE-F249-AAA1-1F528F9E5C94}"/>
              </a:ext>
            </a:extLst>
          </p:cNvPr>
          <p:cNvSpPr/>
          <p:nvPr/>
        </p:nvSpPr>
        <p:spPr>
          <a:xfrm>
            <a:off x="10489165" y="7179872"/>
            <a:ext cx="138495" cy="638002"/>
          </a:xfrm>
          <a:custGeom>
            <a:avLst/>
            <a:gdLst>
              <a:gd name="connsiteX0" fmla="*/ -32 w 106583"/>
              <a:gd name="connsiteY0" fmla="*/ 245430 h 490995"/>
              <a:gd name="connsiteX1" fmla="*/ 53260 w 106583"/>
              <a:gd name="connsiteY1" fmla="*/ 490928 h 490995"/>
              <a:gd name="connsiteX2" fmla="*/ 106552 w 106583"/>
              <a:gd name="connsiteY2" fmla="*/ 245430 h 490995"/>
              <a:gd name="connsiteX3" fmla="*/ 53260 w 106583"/>
              <a:gd name="connsiteY3" fmla="*/ -68 h 490995"/>
              <a:gd name="connsiteX4" fmla="*/ -32 w 106583"/>
              <a:gd name="connsiteY4" fmla="*/ 245430 h 49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83" h="490995">
                <a:moveTo>
                  <a:pt x="-32" y="245430"/>
                </a:moveTo>
                <a:cubicBezTo>
                  <a:pt x="-32" y="360186"/>
                  <a:pt x="22332" y="457338"/>
                  <a:pt x="53260" y="490928"/>
                </a:cubicBezTo>
                <a:cubicBezTo>
                  <a:pt x="84188" y="457338"/>
                  <a:pt x="106552" y="360186"/>
                  <a:pt x="106552" y="245430"/>
                </a:cubicBezTo>
                <a:cubicBezTo>
                  <a:pt x="106552" y="130674"/>
                  <a:pt x="84188" y="33522"/>
                  <a:pt x="53260" y="-68"/>
                </a:cubicBezTo>
                <a:cubicBezTo>
                  <a:pt x="22332" y="33522"/>
                  <a:pt x="-32" y="130674"/>
                  <a:pt x="-32" y="2454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27516B9-2510-A745-9EA7-7342B1B99BF0}"/>
              </a:ext>
            </a:extLst>
          </p:cNvPr>
          <p:cNvSpPr/>
          <p:nvPr/>
        </p:nvSpPr>
        <p:spPr>
          <a:xfrm>
            <a:off x="10558413" y="7816621"/>
            <a:ext cx="532712" cy="353778"/>
          </a:xfrm>
          <a:custGeom>
            <a:avLst/>
            <a:gdLst>
              <a:gd name="connsiteX0" fmla="*/ 234262 w 409966"/>
              <a:gd name="connsiteY0" fmla="*/ 91579 h 272261"/>
              <a:gd name="connsiteX1" fmla="*/ -32 w 409966"/>
              <a:gd name="connsiteY1" fmla="*/ 897 h 272261"/>
              <a:gd name="connsiteX2" fmla="*/ 175545 w 409966"/>
              <a:gd name="connsiteY2" fmla="*/ 180548 h 272261"/>
              <a:gd name="connsiteX3" fmla="*/ 409934 w 409966"/>
              <a:gd name="connsiteY3" fmla="*/ 271230 h 272261"/>
              <a:gd name="connsiteX4" fmla="*/ 234262 w 409966"/>
              <a:gd name="connsiteY4" fmla="*/ 91579 h 2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966" h="272261">
                <a:moveTo>
                  <a:pt x="234262" y="91579"/>
                </a:moveTo>
                <a:cubicBezTo>
                  <a:pt x="138432" y="28396"/>
                  <a:pt x="44981" y="-6430"/>
                  <a:pt x="-32" y="897"/>
                </a:cubicBezTo>
                <a:cubicBezTo>
                  <a:pt x="10912" y="45239"/>
                  <a:pt x="79811" y="117365"/>
                  <a:pt x="175545" y="180548"/>
                </a:cubicBezTo>
                <a:cubicBezTo>
                  <a:pt x="271281" y="243730"/>
                  <a:pt x="364827" y="278556"/>
                  <a:pt x="409934" y="271230"/>
                </a:cubicBezTo>
                <a:cubicBezTo>
                  <a:pt x="398895" y="226888"/>
                  <a:pt x="330092" y="154761"/>
                  <a:pt x="234262" y="915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69D3A8E-6D19-1E43-8953-83DD31EA3DA8}"/>
              </a:ext>
            </a:extLst>
          </p:cNvPr>
          <p:cNvSpPr/>
          <p:nvPr/>
        </p:nvSpPr>
        <p:spPr>
          <a:xfrm>
            <a:off x="10025699" y="7816621"/>
            <a:ext cx="532712" cy="353778"/>
          </a:xfrm>
          <a:custGeom>
            <a:avLst/>
            <a:gdLst>
              <a:gd name="connsiteX0" fmla="*/ 175546 w 409966"/>
              <a:gd name="connsiteY0" fmla="*/ 91579 h 272261"/>
              <a:gd name="connsiteX1" fmla="*/ 409934 w 409966"/>
              <a:gd name="connsiteY1" fmla="*/ 897 h 272261"/>
              <a:gd name="connsiteX2" fmla="*/ 234262 w 409966"/>
              <a:gd name="connsiteY2" fmla="*/ 180548 h 272261"/>
              <a:gd name="connsiteX3" fmla="*/ -32 w 409966"/>
              <a:gd name="connsiteY3" fmla="*/ 271230 h 272261"/>
              <a:gd name="connsiteX4" fmla="*/ 175546 w 409966"/>
              <a:gd name="connsiteY4" fmla="*/ 91579 h 2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966" h="272261">
                <a:moveTo>
                  <a:pt x="175546" y="91579"/>
                </a:moveTo>
                <a:cubicBezTo>
                  <a:pt x="271376" y="28396"/>
                  <a:pt x="364827" y="-6430"/>
                  <a:pt x="409934" y="897"/>
                </a:cubicBezTo>
                <a:cubicBezTo>
                  <a:pt x="398895" y="45239"/>
                  <a:pt x="330092" y="117365"/>
                  <a:pt x="234262" y="180548"/>
                </a:cubicBezTo>
                <a:cubicBezTo>
                  <a:pt x="138432" y="243730"/>
                  <a:pt x="44981" y="278556"/>
                  <a:pt x="-32" y="271230"/>
                </a:cubicBezTo>
                <a:cubicBezTo>
                  <a:pt x="11102" y="226888"/>
                  <a:pt x="79811" y="154761"/>
                  <a:pt x="175546" y="915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9C4EEE2-9649-8C4C-B1EC-6C5DBD116C5C}"/>
              </a:ext>
            </a:extLst>
          </p:cNvPr>
          <p:cNvSpPr/>
          <p:nvPr/>
        </p:nvSpPr>
        <p:spPr>
          <a:xfrm>
            <a:off x="10416331" y="7817874"/>
            <a:ext cx="284162" cy="831009"/>
          </a:xfrm>
          <a:custGeom>
            <a:avLst/>
            <a:gdLst>
              <a:gd name="connsiteX0" fmla="*/ 218687 w 218686"/>
              <a:gd name="connsiteY0" fmla="*/ 639531 h 639530"/>
              <a:gd name="connsiteX1" fmla="*/ 0 w 218686"/>
              <a:gd name="connsiteY1" fmla="*/ 639531 h 639530"/>
              <a:gd name="connsiteX2" fmla="*/ 57098 w 218686"/>
              <a:gd name="connsiteY2" fmla="*/ 0 h 639530"/>
              <a:gd name="connsiteX3" fmla="*/ 161588 w 218686"/>
              <a:gd name="connsiteY3" fmla="*/ 0 h 639530"/>
              <a:gd name="connsiteX4" fmla="*/ 218687 w 218686"/>
              <a:gd name="connsiteY4" fmla="*/ 639531 h 6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686" h="639530">
                <a:moveTo>
                  <a:pt x="218687" y="639531"/>
                </a:moveTo>
                <a:lnTo>
                  <a:pt x="0" y="639531"/>
                </a:lnTo>
                <a:lnTo>
                  <a:pt x="57098" y="0"/>
                </a:lnTo>
                <a:lnTo>
                  <a:pt x="161588" y="0"/>
                </a:lnTo>
                <a:lnTo>
                  <a:pt x="218687" y="6395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4BEABB3D-B24F-4848-885D-3F9C54401888}"/>
              </a:ext>
            </a:extLst>
          </p:cNvPr>
          <p:cNvSpPr/>
          <p:nvPr/>
        </p:nvSpPr>
        <p:spPr>
          <a:xfrm>
            <a:off x="10416331" y="8341258"/>
            <a:ext cx="284162" cy="307625"/>
          </a:xfrm>
          <a:custGeom>
            <a:avLst/>
            <a:gdLst>
              <a:gd name="connsiteX0" fmla="*/ 197560 w 218686"/>
              <a:gd name="connsiteY0" fmla="*/ 0 h 236743"/>
              <a:gd name="connsiteX1" fmla="*/ 21126 w 218686"/>
              <a:gd name="connsiteY1" fmla="*/ 0 h 236743"/>
              <a:gd name="connsiteX2" fmla="*/ 0 w 218686"/>
              <a:gd name="connsiteY2" fmla="*/ 236743 h 236743"/>
              <a:gd name="connsiteX3" fmla="*/ 218687 w 218686"/>
              <a:gd name="connsiteY3" fmla="*/ 236743 h 236743"/>
              <a:gd name="connsiteX4" fmla="*/ 197560 w 218686"/>
              <a:gd name="connsiteY4" fmla="*/ 0 h 23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686" h="236743">
                <a:moveTo>
                  <a:pt x="197560" y="0"/>
                </a:moveTo>
                <a:lnTo>
                  <a:pt x="21126" y="0"/>
                </a:lnTo>
                <a:lnTo>
                  <a:pt x="0" y="236743"/>
                </a:lnTo>
                <a:lnTo>
                  <a:pt x="218687" y="236743"/>
                </a:lnTo>
                <a:lnTo>
                  <a:pt x="19756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2C2F0FA-A389-274F-8BC3-DAD59A5B700A}"/>
              </a:ext>
            </a:extLst>
          </p:cNvPr>
          <p:cNvSpPr/>
          <p:nvPr/>
        </p:nvSpPr>
        <p:spPr>
          <a:xfrm>
            <a:off x="10239996" y="8648884"/>
            <a:ext cx="636955" cy="62069"/>
          </a:xfrm>
          <a:custGeom>
            <a:avLst/>
            <a:gdLst>
              <a:gd name="connsiteX0" fmla="*/ 0 w 490189"/>
              <a:gd name="connsiteY0" fmla="*/ 0 h 47767"/>
              <a:gd name="connsiteX1" fmla="*/ 490190 w 490189"/>
              <a:gd name="connsiteY1" fmla="*/ 0 h 47767"/>
              <a:gd name="connsiteX2" fmla="*/ 490190 w 490189"/>
              <a:gd name="connsiteY2" fmla="*/ 47767 h 47767"/>
              <a:gd name="connsiteX3" fmla="*/ 0 w 490189"/>
              <a:gd name="connsiteY3" fmla="*/ 47767 h 4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189" h="47767">
                <a:moveTo>
                  <a:pt x="0" y="0"/>
                </a:moveTo>
                <a:lnTo>
                  <a:pt x="490190" y="0"/>
                </a:lnTo>
                <a:lnTo>
                  <a:pt x="490190" y="47767"/>
                </a:lnTo>
                <a:lnTo>
                  <a:pt x="0" y="477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7106BB3-0CA9-4748-B6B1-337DB2AB2474}"/>
              </a:ext>
            </a:extLst>
          </p:cNvPr>
          <p:cNvSpPr/>
          <p:nvPr/>
        </p:nvSpPr>
        <p:spPr>
          <a:xfrm>
            <a:off x="11683070" y="7179872"/>
            <a:ext cx="138495" cy="638002"/>
          </a:xfrm>
          <a:custGeom>
            <a:avLst/>
            <a:gdLst>
              <a:gd name="connsiteX0" fmla="*/ 106584 w 106583"/>
              <a:gd name="connsiteY0" fmla="*/ 245498 h 490995"/>
              <a:gd name="connsiteX1" fmla="*/ 53292 w 106583"/>
              <a:gd name="connsiteY1" fmla="*/ 490995 h 490995"/>
              <a:gd name="connsiteX2" fmla="*/ 0 w 106583"/>
              <a:gd name="connsiteY2" fmla="*/ 245498 h 490995"/>
              <a:gd name="connsiteX3" fmla="*/ 53292 w 106583"/>
              <a:gd name="connsiteY3" fmla="*/ 0 h 490995"/>
              <a:gd name="connsiteX4" fmla="*/ 106584 w 106583"/>
              <a:gd name="connsiteY4" fmla="*/ 245498 h 49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83" h="490995">
                <a:moveTo>
                  <a:pt x="106584" y="245498"/>
                </a:moveTo>
                <a:cubicBezTo>
                  <a:pt x="106584" y="381082"/>
                  <a:pt x="82724" y="490995"/>
                  <a:pt x="53292" y="490995"/>
                </a:cubicBezTo>
                <a:cubicBezTo>
                  <a:pt x="23860" y="490995"/>
                  <a:pt x="0" y="381082"/>
                  <a:pt x="0" y="245498"/>
                </a:cubicBezTo>
                <a:cubicBezTo>
                  <a:pt x="0" y="109913"/>
                  <a:pt x="23860" y="0"/>
                  <a:pt x="53292" y="0"/>
                </a:cubicBezTo>
                <a:cubicBezTo>
                  <a:pt x="82724" y="0"/>
                  <a:pt x="106584" y="109913"/>
                  <a:pt x="106584" y="245498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F23441D9-052A-EF42-8F92-E9F42015D63A}"/>
              </a:ext>
            </a:extLst>
          </p:cNvPr>
          <p:cNvSpPr/>
          <p:nvPr/>
        </p:nvSpPr>
        <p:spPr>
          <a:xfrm>
            <a:off x="11752194" y="7816621"/>
            <a:ext cx="532836" cy="353778"/>
          </a:xfrm>
          <a:custGeom>
            <a:avLst/>
            <a:gdLst>
              <a:gd name="connsiteX0" fmla="*/ 234357 w 410061"/>
              <a:gd name="connsiteY0" fmla="*/ 91579 h 272261"/>
              <a:gd name="connsiteX1" fmla="*/ -32 w 410061"/>
              <a:gd name="connsiteY1" fmla="*/ 897 h 272261"/>
              <a:gd name="connsiteX2" fmla="*/ 175641 w 410061"/>
              <a:gd name="connsiteY2" fmla="*/ 180548 h 272261"/>
              <a:gd name="connsiteX3" fmla="*/ 410030 w 410061"/>
              <a:gd name="connsiteY3" fmla="*/ 271230 h 272261"/>
              <a:gd name="connsiteX4" fmla="*/ 234357 w 410061"/>
              <a:gd name="connsiteY4" fmla="*/ 91579 h 2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061" h="272261">
                <a:moveTo>
                  <a:pt x="234357" y="91579"/>
                </a:moveTo>
                <a:cubicBezTo>
                  <a:pt x="138527" y="28396"/>
                  <a:pt x="45076" y="-6430"/>
                  <a:pt x="-32" y="897"/>
                </a:cubicBezTo>
                <a:cubicBezTo>
                  <a:pt x="11007" y="45239"/>
                  <a:pt x="79906" y="117365"/>
                  <a:pt x="175641" y="180548"/>
                </a:cubicBezTo>
                <a:cubicBezTo>
                  <a:pt x="271376" y="243730"/>
                  <a:pt x="364922" y="278556"/>
                  <a:pt x="410030" y="271230"/>
                </a:cubicBezTo>
                <a:cubicBezTo>
                  <a:pt x="398991" y="226888"/>
                  <a:pt x="330092" y="154761"/>
                  <a:pt x="234357" y="915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77D3940-7EC5-2142-A18A-3BD27BAE247A}"/>
              </a:ext>
            </a:extLst>
          </p:cNvPr>
          <p:cNvSpPr/>
          <p:nvPr/>
        </p:nvSpPr>
        <p:spPr>
          <a:xfrm>
            <a:off x="11219480" y="7816621"/>
            <a:ext cx="532712" cy="353778"/>
          </a:xfrm>
          <a:custGeom>
            <a:avLst/>
            <a:gdLst>
              <a:gd name="connsiteX0" fmla="*/ 175641 w 409966"/>
              <a:gd name="connsiteY0" fmla="*/ 91579 h 272261"/>
              <a:gd name="connsiteX1" fmla="*/ 409935 w 409966"/>
              <a:gd name="connsiteY1" fmla="*/ 897 h 272261"/>
              <a:gd name="connsiteX2" fmla="*/ 234357 w 409966"/>
              <a:gd name="connsiteY2" fmla="*/ 180548 h 272261"/>
              <a:gd name="connsiteX3" fmla="*/ -32 w 409966"/>
              <a:gd name="connsiteY3" fmla="*/ 271230 h 272261"/>
              <a:gd name="connsiteX4" fmla="*/ 175641 w 409966"/>
              <a:gd name="connsiteY4" fmla="*/ 91579 h 2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966" h="272261">
                <a:moveTo>
                  <a:pt x="175641" y="91579"/>
                </a:moveTo>
                <a:cubicBezTo>
                  <a:pt x="271471" y="28396"/>
                  <a:pt x="364922" y="-6430"/>
                  <a:pt x="409935" y="897"/>
                </a:cubicBezTo>
                <a:cubicBezTo>
                  <a:pt x="398991" y="45239"/>
                  <a:pt x="330092" y="117365"/>
                  <a:pt x="234357" y="180548"/>
                </a:cubicBezTo>
                <a:cubicBezTo>
                  <a:pt x="138622" y="243730"/>
                  <a:pt x="45076" y="278556"/>
                  <a:pt x="-32" y="271230"/>
                </a:cubicBezTo>
                <a:cubicBezTo>
                  <a:pt x="11007" y="226888"/>
                  <a:pt x="79811" y="154761"/>
                  <a:pt x="175641" y="915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F749821B-5E3F-9F42-8796-F46CCAB87336}"/>
              </a:ext>
            </a:extLst>
          </p:cNvPr>
          <p:cNvSpPr/>
          <p:nvPr/>
        </p:nvSpPr>
        <p:spPr>
          <a:xfrm>
            <a:off x="11610112" y="7817874"/>
            <a:ext cx="284285" cy="831009"/>
          </a:xfrm>
          <a:custGeom>
            <a:avLst/>
            <a:gdLst>
              <a:gd name="connsiteX0" fmla="*/ 218782 w 218781"/>
              <a:gd name="connsiteY0" fmla="*/ 639531 h 639530"/>
              <a:gd name="connsiteX1" fmla="*/ 0 w 218781"/>
              <a:gd name="connsiteY1" fmla="*/ 639531 h 639530"/>
              <a:gd name="connsiteX2" fmla="*/ 57098 w 218781"/>
              <a:gd name="connsiteY2" fmla="*/ 0 h 639530"/>
              <a:gd name="connsiteX3" fmla="*/ 161683 w 218781"/>
              <a:gd name="connsiteY3" fmla="*/ 0 h 639530"/>
              <a:gd name="connsiteX4" fmla="*/ 218782 w 218781"/>
              <a:gd name="connsiteY4" fmla="*/ 639531 h 6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81" h="639530">
                <a:moveTo>
                  <a:pt x="218782" y="639531"/>
                </a:moveTo>
                <a:lnTo>
                  <a:pt x="0" y="639531"/>
                </a:lnTo>
                <a:lnTo>
                  <a:pt x="57098" y="0"/>
                </a:lnTo>
                <a:lnTo>
                  <a:pt x="161683" y="0"/>
                </a:lnTo>
                <a:lnTo>
                  <a:pt x="218782" y="6395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E27C93F-98C5-D949-AB16-1A273165D7E4}"/>
              </a:ext>
            </a:extLst>
          </p:cNvPr>
          <p:cNvSpPr/>
          <p:nvPr/>
        </p:nvSpPr>
        <p:spPr>
          <a:xfrm>
            <a:off x="11610112" y="8341258"/>
            <a:ext cx="284285" cy="307625"/>
          </a:xfrm>
          <a:custGeom>
            <a:avLst/>
            <a:gdLst>
              <a:gd name="connsiteX0" fmla="*/ 197655 w 218781"/>
              <a:gd name="connsiteY0" fmla="*/ 0 h 236743"/>
              <a:gd name="connsiteX1" fmla="*/ 21126 w 218781"/>
              <a:gd name="connsiteY1" fmla="*/ 0 h 236743"/>
              <a:gd name="connsiteX2" fmla="*/ 0 w 218781"/>
              <a:gd name="connsiteY2" fmla="*/ 236743 h 236743"/>
              <a:gd name="connsiteX3" fmla="*/ 218782 w 218781"/>
              <a:gd name="connsiteY3" fmla="*/ 236743 h 236743"/>
              <a:gd name="connsiteX4" fmla="*/ 197655 w 218781"/>
              <a:gd name="connsiteY4" fmla="*/ 0 h 23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81" h="236743">
                <a:moveTo>
                  <a:pt x="197655" y="0"/>
                </a:moveTo>
                <a:lnTo>
                  <a:pt x="21126" y="0"/>
                </a:lnTo>
                <a:lnTo>
                  <a:pt x="0" y="236743"/>
                </a:lnTo>
                <a:lnTo>
                  <a:pt x="218782" y="236743"/>
                </a:lnTo>
                <a:lnTo>
                  <a:pt x="19765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64DD80D0-7036-3340-A673-DDAD93061358}"/>
              </a:ext>
            </a:extLst>
          </p:cNvPr>
          <p:cNvSpPr/>
          <p:nvPr/>
        </p:nvSpPr>
        <p:spPr>
          <a:xfrm>
            <a:off x="11433777" y="8648884"/>
            <a:ext cx="636955" cy="62069"/>
          </a:xfrm>
          <a:custGeom>
            <a:avLst/>
            <a:gdLst>
              <a:gd name="connsiteX0" fmla="*/ 0 w 490189"/>
              <a:gd name="connsiteY0" fmla="*/ 0 h 47767"/>
              <a:gd name="connsiteX1" fmla="*/ 490190 w 490189"/>
              <a:gd name="connsiteY1" fmla="*/ 0 h 47767"/>
              <a:gd name="connsiteX2" fmla="*/ 490190 w 490189"/>
              <a:gd name="connsiteY2" fmla="*/ 47767 h 47767"/>
              <a:gd name="connsiteX3" fmla="*/ 0 w 490189"/>
              <a:gd name="connsiteY3" fmla="*/ 47767 h 4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189" h="47767">
                <a:moveTo>
                  <a:pt x="0" y="0"/>
                </a:moveTo>
                <a:lnTo>
                  <a:pt x="490190" y="0"/>
                </a:lnTo>
                <a:lnTo>
                  <a:pt x="490190" y="47767"/>
                </a:lnTo>
                <a:lnTo>
                  <a:pt x="0" y="477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C82BB5FF-F52F-0549-B2C3-F2E9E1DD961E}"/>
              </a:ext>
            </a:extLst>
          </p:cNvPr>
          <p:cNvSpPr/>
          <p:nvPr/>
        </p:nvSpPr>
        <p:spPr>
          <a:xfrm>
            <a:off x="11086055" y="8679918"/>
            <a:ext cx="138495" cy="638002"/>
          </a:xfrm>
          <a:custGeom>
            <a:avLst/>
            <a:gdLst>
              <a:gd name="connsiteX0" fmla="*/ 106584 w 106583"/>
              <a:gd name="connsiteY0" fmla="*/ 245497 h 490995"/>
              <a:gd name="connsiteX1" fmla="*/ 53292 w 106583"/>
              <a:gd name="connsiteY1" fmla="*/ 490995 h 490995"/>
              <a:gd name="connsiteX2" fmla="*/ 0 w 106583"/>
              <a:gd name="connsiteY2" fmla="*/ 245497 h 490995"/>
              <a:gd name="connsiteX3" fmla="*/ 53292 w 106583"/>
              <a:gd name="connsiteY3" fmla="*/ 0 h 490995"/>
              <a:gd name="connsiteX4" fmla="*/ 106584 w 106583"/>
              <a:gd name="connsiteY4" fmla="*/ 245497 h 49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83" h="490995">
                <a:moveTo>
                  <a:pt x="106584" y="245497"/>
                </a:moveTo>
                <a:cubicBezTo>
                  <a:pt x="106584" y="381082"/>
                  <a:pt x="82724" y="490995"/>
                  <a:pt x="53292" y="490995"/>
                </a:cubicBezTo>
                <a:cubicBezTo>
                  <a:pt x="23860" y="490995"/>
                  <a:pt x="0" y="381082"/>
                  <a:pt x="0" y="245497"/>
                </a:cubicBezTo>
                <a:cubicBezTo>
                  <a:pt x="0" y="109913"/>
                  <a:pt x="23860" y="0"/>
                  <a:pt x="53292" y="0"/>
                </a:cubicBezTo>
                <a:cubicBezTo>
                  <a:pt x="82724" y="0"/>
                  <a:pt x="106584" y="109913"/>
                  <a:pt x="106584" y="245497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BE1319C-28AB-C445-B82C-BBC665F420FE}"/>
              </a:ext>
            </a:extLst>
          </p:cNvPr>
          <p:cNvSpPr/>
          <p:nvPr/>
        </p:nvSpPr>
        <p:spPr>
          <a:xfrm>
            <a:off x="11155303" y="9316667"/>
            <a:ext cx="532712" cy="353778"/>
          </a:xfrm>
          <a:custGeom>
            <a:avLst/>
            <a:gdLst>
              <a:gd name="connsiteX0" fmla="*/ 234262 w 409966"/>
              <a:gd name="connsiteY0" fmla="*/ 91579 h 272261"/>
              <a:gd name="connsiteX1" fmla="*/ -32 w 409966"/>
              <a:gd name="connsiteY1" fmla="*/ 897 h 272261"/>
              <a:gd name="connsiteX2" fmla="*/ 175641 w 409966"/>
              <a:gd name="connsiteY2" fmla="*/ 180548 h 272261"/>
              <a:gd name="connsiteX3" fmla="*/ 409935 w 409966"/>
              <a:gd name="connsiteY3" fmla="*/ 271230 h 272261"/>
              <a:gd name="connsiteX4" fmla="*/ 234262 w 409966"/>
              <a:gd name="connsiteY4" fmla="*/ 91579 h 2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966" h="272261">
                <a:moveTo>
                  <a:pt x="234262" y="91579"/>
                </a:moveTo>
                <a:cubicBezTo>
                  <a:pt x="138527" y="28396"/>
                  <a:pt x="45076" y="-6430"/>
                  <a:pt x="-32" y="897"/>
                </a:cubicBezTo>
                <a:cubicBezTo>
                  <a:pt x="11007" y="45239"/>
                  <a:pt x="79811" y="117365"/>
                  <a:pt x="175641" y="180548"/>
                </a:cubicBezTo>
                <a:cubicBezTo>
                  <a:pt x="271471" y="243730"/>
                  <a:pt x="364922" y="278556"/>
                  <a:pt x="409935" y="271230"/>
                </a:cubicBezTo>
                <a:cubicBezTo>
                  <a:pt x="398896" y="226983"/>
                  <a:pt x="330092" y="154761"/>
                  <a:pt x="234262" y="915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0F0005F-E22F-A24C-BA18-342476521C4F}"/>
              </a:ext>
            </a:extLst>
          </p:cNvPr>
          <p:cNvSpPr/>
          <p:nvPr/>
        </p:nvSpPr>
        <p:spPr>
          <a:xfrm rot="19596000">
            <a:off x="10569958" y="9424358"/>
            <a:ext cx="638068" cy="138480"/>
          </a:xfrm>
          <a:custGeom>
            <a:avLst/>
            <a:gdLst>
              <a:gd name="connsiteX0" fmla="*/ 491014 w 491046"/>
              <a:gd name="connsiteY0" fmla="*/ 53219 h 106572"/>
              <a:gd name="connsiteX1" fmla="*/ 245491 w 491046"/>
              <a:gd name="connsiteY1" fmla="*/ 106505 h 106572"/>
              <a:gd name="connsiteX2" fmla="*/ -32 w 491046"/>
              <a:gd name="connsiteY2" fmla="*/ 53219 h 106572"/>
              <a:gd name="connsiteX3" fmla="*/ 245491 w 491046"/>
              <a:gd name="connsiteY3" fmla="*/ -68 h 106572"/>
              <a:gd name="connsiteX4" fmla="*/ 491014 w 491046"/>
              <a:gd name="connsiteY4" fmla="*/ 53219 h 106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046" h="106572">
                <a:moveTo>
                  <a:pt x="491014" y="53219"/>
                </a:moveTo>
                <a:cubicBezTo>
                  <a:pt x="491014" y="82648"/>
                  <a:pt x="381090" y="106505"/>
                  <a:pt x="245491" y="106505"/>
                </a:cubicBezTo>
                <a:cubicBezTo>
                  <a:pt x="109893" y="106505"/>
                  <a:pt x="-32" y="82648"/>
                  <a:pt x="-32" y="53219"/>
                </a:cubicBezTo>
                <a:cubicBezTo>
                  <a:pt x="-32" y="23789"/>
                  <a:pt x="109893" y="-68"/>
                  <a:pt x="245491" y="-68"/>
                </a:cubicBezTo>
                <a:cubicBezTo>
                  <a:pt x="381090" y="-68"/>
                  <a:pt x="491014" y="23789"/>
                  <a:pt x="491014" y="5321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196051C-D20C-6A42-9049-7C9234BAF2F1}"/>
              </a:ext>
            </a:extLst>
          </p:cNvPr>
          <p:cNvSpPr/>
          <p:nvPr/>
        </p:nvSpPr>
        <p:spPr>
          <a:xfrm>
            <a:off x="11013222" y="9317921"/>
            <a:ext cx="284287" cy="831009"/>
          </a:xfrm>
          <a:custGeom>
            <a:avLst/>
            <a:gdLst>
              <a:gd name="connsiteX0" fmla="*/ 218782 w 218782"/>
              <a:gd name="connsiteY0" fmla="*/ 639531 h 639530"/>
              <a:gd name="connsiteX1" fmla="*/ 0 w 218782"/>
              <a:gd name="connsiteY1" fmla="*/ 639531 h 639530"/>
              <a:gd name="connsiteX2" fmla="*/ 57098 w 218782"/>
              <a:gd name="connsiteY2" fmla="*/ 0 h 639530"/>
              <a:gd name="connsiteX3" fmla="*/ 161684 w 218782"/>
              <a:gd name="connsiteY3" fmla="*/ 0 h 639530"/>
              <a:gd name="connsiteX4" fmla="*/ 218782 w 218782"/>
              <a:gd name="connsiteY4" fmla="*/ 639531 h 6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82" h="639530">
                <a:moveTo>
                  <a:pt x="218782" y="639531"/>
                </a:moveTo>
                <a:lnTo>
                  <a:pt x="0" y="639531"/>
                </a:lnTo>
                <a:lnTo>
                  <a:pt x="57098" y="0"/>
                </a:lnTo>
                <a:lnTo>
                  <a:pt x="161684" y="0"/>
                </a:lnTo>
                <a:lnTo>
                  <a:pt x="218782" y="6395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1A276AC2-FE02-3647-A253-DBED2704E0B5}"/>
              </a:ext>
            </a:extLst>
          </p:cNvPr>
          <p:cNvSpPr/>
          <p:nvPr/>
        </p:nvSpPr>
        <p:spPr>
          <a:xfrm>
            <a:off x="11013222" y="9841428"/>
            <a:ext cx="284287" cy="307502"/>
          </a:xfrm>
          <a:custGeom>
            <a:avLst/>
            <a:gdLst>
              <a:gd name="connsiteX0" fmla="*/ 197560 w 218782"/>
              <a:gd name="connsiteY0" fmla="*/ 0 h 236648"/>
              <a:gd name="connsiteX1" fmla="*/ 21126 w 218782"/>
              <a:gd name="connsiteY1" fmla="*/ 0 h 236648"/>
              <a:gd name="connsiteX2" fmla="*/ 0 w 218782"/>
              <a:gd name="connsiteY2" fmla="*/ 236648 h 236648"/>
              <a:gd name="connsiteX3" fmla="*/ 218782 w 218782"/>
              <a:gd name="connsiteY3" fmla="*/ 236648 h 236648"/>
              <a:gd name="connsiteX4" fmla="*/ 197560 w 218782"/>
              <a:gd name="connsiteY4" fmla="*/ 0 h 2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82" h="236648">
                <a:moveTo>
                  <a:pt x="197560" y="0"/>
                </a:moveTo>
                <a:lnTo>
                  <a:pt x="21126" y="0"/>
                </a:lnTo>
                <a:lnTo>
                  <a:pt x="0" y="236648"/>
                </a:lnTo>
                <a:lnTo>
                  <a:pt x="218782" y="236648"/>
                </a:lnTo>
                <a:lnTo>
                  <a:pt x="19756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936D1AF7-DE74-024F-8B0F-7C3141342ADE}"/>
              </a:ext>
            </a:extLst>
          </p:cNvPr>
          <p:cNvSpPr/>
          <p:nvPr/>
        </p:nvSpPr>
        <p:spPr>
          <a:xfrm>
            <a:off x="10836887" y="10148930"/>
            <a:ext cx="636955" cy="62069"/>
          </a:xfrm>
          <a:custGeom>
            <a:avLst/>
            <a:gdLst>
              <a:gd name="connsiteX0" fmla="*/ 0 w 490189"/>
              <a:gd name="connsiteY0" fmla="*/ 0 h 47767"/>
              <a:gd name="connsiteX1" fmla="*/ 490190 w 490189"/>
              <a:gd name="connsiteY1" fmla="*/ 0 h 47767"/>
              <a:gd name="connsiteX2" fmla="*/ 490190 w 490189"/>
              <a:gd name="connsiteY2" fmla="*/ 47767 h 47767"/>
              <a:gd name="connsiteX3" fmla="*/ 0 w 490189"/>
              <a:gd name="connsiteY3" fmla="*/ 47767 h 4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189" h="47767">
                <a:moveTo>
                  <a:pt x="0" y="0"/>
                </a:moveTo>
                <a:lnTo>
                  <a:pt x="490190" y="0"/>
                </a:lnTo>
                <a:lnTo>
                  <a:pt x="490190" y="47767"/>
                </a:lnTo>
                <a:lnTo>
                  <a:pt x="0" y="477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5E08E3B-EFC8-014F-B6BC-EFFD47191355}"/>
              </a:ext>
            </a:extLst>
          </p:cNvPr>
          <p:cNvSpPr/>
          <p:nvPr/>
        </p:nvSpPr>
        <p:spPr>
          <a:xfrm rot="19261201">
            <a:off x="10449655" y="8932133"/>
            <a:ext cx="37097" cy="96565"/>
          </a:xfrm>
          <a:custGeom>
            <a:avLst/>
            <a:gdLst>
              <a:gd name="connsiteX0" fmla="*/ -32 w 28549"/>
              <a:gd name="connsiteY0" fmla="*/ -68 h 74315"/>
              <a:gd name="connsiteX1" fmla="*/ 28517 w 28549"/>
              <a:gd name="connsiteY1" fmla="*/ -68 h 74315"/>
              <a:gd name="connsiteX2" fmla="*/ 28517 w 28549"/>
              <a:gd name="connsiteY2" fmla="*/ 74248 h 74315"/>
              <a:gd name="connsiteX3" fmla="*/ -32 w 28549"/>
              <a:gd name="connsiteY3" fmla="*/ 74248 h 7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4315">
                <a:moveTo>
                  <a:pt x="-32" y="-68"/>
                </a:moveTo>
                <a:lnTo>
                  <a:pt x="28517" y="-68"/>
                </a:lnTo>
                <a:lnTo>
                  <a:pt x="28517" y="74248"/>
                </a:lnTo>
                <a:lnTo>
                  <a:pt x="-32" y="742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DB64A7C-6CC5-3741-88C6-348AC54008B9}"/>
              </a:ext>
            </a:extLst>
          </p:cNvPr>
          <p:cNvSpPr/>
          <p:nvPr/>
        </p:nvSpPr>
        <p:spPr>
          <a:xfrm rot="18538200">
            <a:off x="10680444" y="8961244"/>
            <a:ext cx="96576" cy="37093"/>
          </a:xfrm>
          <a:custGeom>
            <a:avLst/>
            <a:gdLst>
              <a:gd name="connsiteX0" fmla="*/ -32 w 74323"/>
              <a:gd name="connsiteY0" fmla="*/ -68 h 28546"/>
              <a:gd name="connsiteX1" fmla="*/ 74291 w 74323"/>
              <a:gd name="connsiteY1" fmla="*/ -68 h 28546"/>
              <a:gd name="connsiteX2" fmla="*/ 74291 w 74323"/>
              <a:gd name="connsiteY2" fmla="*/ 28479 h 28546"/>
              <a:gd name="connsiteX3" fmla="*/ -32 w 74323"/>
              <a:gd name="connsiteY3" fmla="*/ 28479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323" h="28546">
                <a:moveTo>
                  <a:pt x="-32" y="-68"/>
                </a:moveTo>
                <a:lnTo>
                  <a:pt x="74291" y="-68"/>
                </a:lnTo>
                <a:lnTo>
                  <a:pt x="74291" y="28479"/>
                </a:lnTo>
                <a:lnTo>
                  <a:pt x="-32" y="2847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9C89B566-0342-E74F-82B6-B1BA18F30154}"/>
              </a:ext>
            </a:extLst>
          </p:cNvPr>
          <p:cNvSpPr/>
          <p:nvPr/>
        </p:nvSpPr>
        <p:spPr>
          <a:xfrm>
            <a:off x="10579928" y="8918056"/>
            <a:ext cx="37097" cy="99780"/>
          </a:xfrm>
          <a:custGeom>
            <a:avLst/>
            <a:gdLst>
              <a:gd name="connsiteX0" fmla="*/ 0 w 28549"/>
              <a:gd name="connsiteY0" fmla="*/ 0 h 76789"/>
              <a:gd name="connsiteX1" fmla="*/ 28549 w 28549"/>
              <a:gd name="connsiteY1" fmla="*/ 0 h 76789"/>
              <a:gd name="connsiteX2" fmla="*/ 28549 w 28549"/>
              <a:gd name="connsiteY2" fmla="*/ 76789 h 76789"/>
              <a:gd name="connsiteX3" fmla="*/ 0 w 28549"/>
              <a:gd name="connsiteY3" fmla="*/ 76789 h 7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6789">
                <a:moveTo>
                  <a:pt x="0" y="0"/>
                </a:moveTo>
                <a:lnTo>
                  <a:pt x="28549" y="0"/>
                </a:lnTo>
                <a:lnTo>
                  <a:pt x="28549" y="76789"/>
                </a:lnTo>
                <a:lnTo>
                  <a:pt x="0" y="7678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37D62D4-3641-F541-BEF8-A8451F9CA871}"/>
              </a:ext>
            </a:extLst>
          </p:cNvPr>
          <p:cNvSpPr/>
          <p:nvPr/>
        </p:nvSpPr>
        <p:spPr>
          <a:xfrm rot="19261201">
            <a:off x="11570581" y="8932216"/>
            <a:ext cx="37097" cy="96565"/>
          </a:xfrm>
          <a:custGeom>
            <a:avLst/>
            <a:gdLst>
              <a:gd name="connsiteX0" fmla="*/ -32 w 28549"/>
              <a:gd name="connsiteY0" fmla="*/ -68 h 74315"/>
              <a:gd name="connsiteX1" fmla="*/ 28517 w 28549"/>
              <a:gd name="connsiteY1" fmla="*/ -68 h 74315"/>
              <a:gd name="connsiteX2" fmla="*/ 28517 w 28549"/>
              <a:gd name="connsiteY2" fmla="*/ 74248 h 74315"/>
              <a:gd name="connsiteX3" fmla="*/ -32 w 28549"/>
              <a:gd name="connsiteY3" fmla="*/ 74248 h 7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4315">
                <a:moveTo>
                  <a:pt x="-32" y="-68"/>
                </a:moveTo>
                <a:lnTo>
                  <a:pt x="28517" y="-68"/>
                </a:lnTo>
                <a:lnTo>
                  <a:pt x="28517" y="74248"/>
                </a:lnTo>
                <a:lnTo>
                  <a:pt x="-32" y="742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7F439FC9-C911-804E-AAA3-A79BD246C53C}"/>
              </a:ext>
            </a:extLst>
          </p:cNvPr>
          <p:cNvSpPr/>
          <p:nvPr/>
        </p:nvSpPr>
        <p:spPr>
          <a:xfrm rot="18535653">
            <a:off x="11819460" y="8955409"/>
            <a:ext cx="96830" cy="37190"/>
          </a:xfrm>
          <a:custGeom>
            <a:avLst/>
            <a:gdLst>
              <a:gd name="connsiteX0" fmla="*/ -30 w 74519"/>
              <a:gd name="connsiteY0" fmla="*/ -68 h 28621"/>
              <a:gd name="connsiteX1" fmla="*/ 74489 w 74519"/>
              <a:gd name="connsiteY1" fmla="*/ -68 h 28621"/>
              <a:gd name="connsiteX2" fmla="*/ 74489 w 74519"/>
              <a:gd name="connsiteY2" fmla="*/ 28554 h 28621"/>
              <a:gd name="connsiteX3" fmla="*/ -30 w 74519"/>
              <a:gd name="connsiteY3" fmla="*/ 28554 h 2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19" h="28621">
                <a:moveTo>
                  <a:pt x="-30" y="-68"/>
                </a:moveTo>
                <a:lnTo>
                  <a:pt x="74489" y="-68"/>
                </a:lnTo>
                <a:lnTo>
                  <a:pt x="74489" y="28554"/>
                </a:lnTo>
                <a:lnTo>
                  <a:pt x="-30" y="2855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D5BC245F-6B55-7743-912D-133F37CB6160}"/>
              </a:ext>
            </a:extLst>
          </p:cNvPr>
          <p:cNvSpPr/>
          <p:nvPr/>
        </p:nvSpPr>
        <p:spPr>
          <a:xfrm>
            <a:off x="11700875" y="8918056"/>
            <a:ext cx="37097" cy="99780"/>
          </a:xfrm>
          <a:custGeom>
            <a:avLst/>
            <a:gdLst>
              <a:gd name="connsiteX0" fmla="*/ 0 w 28549"/>
              <a:gd name="connsiteY0" fmla="*/ 0 h 76789"/>
              <a:gd name="connsiteX1" fmla="*/ 28549 w 28549"/>
              <a:gd name="connsiteY1" fmla="*/ 0 h 76789"/>
              <a:gd name="connsiteX2" fmla="*/ 28549 w 28549"/>
              <a:gd name="connsiteY2" fmla="*/ 76789 h 76789"/>
              <a:gd name="connsiteX3" fmla="*/ 0 w 28549"/>
              <a:gd name="connsiteY3" fmla="*/ 76789 h 7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6789">
                <a:moveTo>
                  <a:pt x="0" y="0"/>
                </a:moveTo>
                <a:lnTo>
                  <a:pt x="28549" y="0"/>
                </a:lnTo>
                <a:lnTo>
                  <a:pt x="28549" y="76789"/>
                </a:lnTo>
                <a:lnTo>
                  <a:pt x="0" y="7678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4C8FC43E-4782-564B-B402-E6077AF27FCE}"/>
              </a:ext>
            </a:extLst>
          </p:cNvPr>
          <p:cNvSpPr/>
          <p:nvPr/>
        </p:nvSpPr>
        <p:spPr>
          <a:xfrm rot="19261201">
            <a:off x="11570562" y="10328499"/>
            <a:ext cx="37097" cy="96565"/>
          </a:xfrm>
          <a:custGeom>
            <a:avLst/>
            <a:gdLst>
              <a:gd name="connsiteX0" fmla="*/ -32 w 28549"/>
              <a:gd name="connsiteY0" fmla="*/ -67 h 74315"/>
              <a:gd name="connsiteX1" fmla="*/ 28517 w 28549"/>
              <a:gd name="connsiteY1" fmla="*/ -67 h 74315"/>
              <a:gd name="connsiteX2" fmla="*/ 28517 w 28549"/>
              <a:gd name="connsiteY2" fmla="*/ 74248 h 74315"/>
              <a:gd name="connsiteX3" fmla="*/ -32 w 28549"/>
              <a:gd name="connsiteY3" fmla="*/ 74248 h 7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4315">
                <a:moveTo>
                  <a:pt x="-32" y="-67"/>
                </a:moveTo>
                <a:lnTo>
                  <a:pt x="28517" y="-67"/>
                </a:lnTo>
                <a:lnTo>
                  <a:pt x="28517" y="74248"/>
                </a:lnTo>
                <a:lnTo>
                  <a:pt x="-32" y="742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D547B831-BC7E-AC4C-B97B-A0A06D230BF9}"/>
              </a:ext>
            </a:extLst>
          </p:cNvPr>
          <p:cNvSpPr/>
          <p:nvPr/>
        </p:nvSpPr>
        <p:spPr>
          <a:xfrm rot="18535653">
            <a:off x="11823113" y="10353150"/>
            <a:ext cx="96830" cy="37190"/>
          </a:xfrm>
          <a:custGeom>
            <a:avLst/>
            <a:gdLst>
              <a:gd name="connsiteX0" fmla="*/ -30 w 74519"/>
              <a:gd name="connsiteY0" fmla="*/ -68 h 28621"/>
              <a:gd name="connsiteX1" fmla="*/ 74490 w 74519"/>
              <a:gd name="connsiteY1" fmla="*/ -68 h 28621"/>
              <a:gd name="connsiteX2" fmla="*/ 74490 w 74519"/>
              <a:gd name="connsiteY2" fmla="*/ 28554 h 28621"/>
              <a:gd name="connsiteX3" fmla="*/ -30 w 74519"/>
              <a:gd name="connsiteY3" fmla="*/ 28554 h 2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19" h="28621">
                <a:moveTo>
                  <a:pt x="-30" y="-68"/>
                </a:moveTo>
                <a:lnTo>
                  <a:pt x="74490" y="-68"/>
                </a:lnTo>
                <a:lnTo>
                  <a:pt x="74490" y="28554"/>
                </a:lnTo>
                <a:lnTo>
                  <a:pt x="-30" y="2855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D921CB9-8479-DC4D-B29B-A9922D3ADFDC}"/>
              </a:ext>
            </a:extLst>
          </p:cNvPr>
          <p:cNvSpPr/>
          <p:nvPr/>
        </p:nvSpPr>
        <p:spPr>
          <a:xfrm>
            <a:off x="11700875" y="10314365"/>
            <a:ext cx="37097" cy="99780"/>
          </a:xfrm>
          <a:custGeom>
            <a:avLst/>
            <a:gdLst>
              <a:gd name="connsiteX0" fmla="*/ 0 w 28549"/>
              <a:gd name="connsiteY0" fmla="*/ 0 h 76789"/>
              <a:gd name="connsiteX1" fmla="*/ 28549 w 28549"/>
              <a:gd name="connsiteY1" fmla="*/ 0 h 76789"/>
              <a:gd name="connsiteX2" fmla="*/ 28549 w 28549"/>
              <a:gd name="connsiteY2" fmla="*/ 76789 h 76789"/>
              <a:gd name="connsiteX3" fmla="*/ 0 w 28549"/>
              <a:gd name="connsiteY3" fmla="*/ 76789 h 7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6789">
                <a:moveTo>
                  <a:pt x="0" y="0"/>
                </a:moveTo>
                <a:lnTo>
                  <a:pt x="28549" y="0"/>
                </a:lnTo>
                <a:lnTo>
                  <a:pt x="28549" y="76789"/>
                </a:lnTo>
                <a:lnTo>
                  <a:pt x="0" y="7678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10A6DA0C-F3F4-7C43-807D-4659CF9A4F21}"/>
              </a:ext>
            </a:extLst>
          </p:cNvPr>
          <p:cNvSpPr/>
          <p:nvPr/>
        </p:nvSpPr>
        <p:spPr>
          <a:xfrm rot="19261201">
            <a:off x="11694194" y="10986762"/>
            <a:ext cx="37097" cy="96565"/>
          </a:xfrm>
          <a:custGeom>
            <a:avLst/>
            <a:gdLst>
              <a:gd name="connsiteX0" fmla="*/ -32 w 28549"/>
              <a:gd name="connsiteY0" fmla="*/ -68 h 74315"/>
              <a:gd name="connsiteX1" fmla="*/ 28517 w 28549"/>
              <a:gd name="connsiteY1" fmla="*/ -68 h 74315"/>
              <a:gd name="connsiteX2" fmla="*/ 28517 w 28549"/>
              <a:gd name="connsiteY2" fmla="*/ 74248 h 74315"/>
              <a:gd name="connsiteX3" fmla="*/ -32 w 28549"/>
              <a:gd name="connsiteY3" fmla="*/ 74248 h 7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4315">
                <a:moveTo>
                  <a:pt x="-32" y="-68"/>
                </a:moveTo>
                <a:lnTo>
                  <a:pt x="28517" y="-68"/>
                </a:lnTo>
                <a:lnTo>
                  <a:pt x="28517" y="74248"/>
                </a:lnTo>
                <a:lnTo>
                  <a:pt x="-32" y="742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9F096D0-B0D6-3E4D-8F53-9C071A91BA3B}"/>
              </a:ext>
            </a:extLst>
          </p:cNvPr>
          <p:cNvSpPr/>
          <p:nvPr/>
        </p:nvSpPr>
        <p:spPr>
          <a:xfrm rot="18538200">
            <a:off x="11925018" y="11015599"/>
            <a:ext cx="96576" cy="37093"/>
          </a:xfrm>
          <a:custGeom>
            <a:avLst/>
            <a:gdLst>
              <a:gd name="connsiteX0" fmla="*/ -32 w 74323"/>
              <a:gd name="connsiteY0" fmla="*/ -67 h 28546"/>
              <a:gd name="connsiteX1" fmla="*/ 74291 w 74323"/>
              <a:gd name="connsiteY1" fmla="*/ -67 h 28546"/>
              <a:gd name="connsiteX2" fmla="*/ 74291 w 74323"/>
              <a:gd name="connsiteY2" fmla="*/ 28479 h 28546"/>
              <a:gd name="connsiteX3" fmla="*/ -32 w 74323"/>
              <a:gd name="connsiteY3" fmla="*/ 28479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323" h="28546">
                <a:moveTo>
                  <a:pt x="-32" y="-67"/>
                </a:moveTo>
                <a:lnTo>
                  <a:pt x="74291" y="-67"/>
                </a:lnTo>
                <a:lnTo>
                  <a:pt x="74291" y="28479"/>
                </a:lnTo>
                <a:lnTo>
                  <a:pt x="-32" y="2847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35A3D00F-92A8-F949-98BA-4207EED53F9F}"/>
              </a:ext>
            </a:extLst>
          </p:cNvPr>
          <p:cNvSpPr/>
          <p:nvPr/>
        </p:nvSpPr>
        <p:spPr>
          <a:xfrm>
            <a:off x="11824532" y="10972397"/>
            <a:ext cx="37097" cy="99780"/>
          </a:xfrm>
          <a:custGeom>
            <a:avLst/>
            <a:gdLst>
              <a:gd name="connsiteX0" fmla="*/ 0 w 28549"/>
              <a:gd name="connsiteY0" fmla="*/ 0 h 76789"/>
              <a:gd name="connsiteX1" fmla="*/ 28549 w 28549"/>
              <a:gd name="connsiteY1" fmla="*/ 0 h 76789"/>
              <a:gd name="connsiteX2" fmla="*/ 28549 w 28549"/>
              <a:gd name="connsiteY2" fmla="*/ 76790 h 76789"/>
              <a:gd name="connsiteX3" fmla="*/ 0 w 28549"/>
              <a:gd name="connsiteY3" fmla="*/ 76790 h 7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9" h="76789">
                <a:moveTo>
                  <a:pt x="0" y="0"/>
                </a:moveTo>
                <a:lnTo>
                  <a:pt x="28549" y="0"/>
                </a:lnTo>
                <a:lnTo>
                  <a:pt x="28549" y="76790"/>
                </a:lnTo>
                <a:lnTo>
                  <a:pt x="0" y="767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B18CFBFA-7A28-1C42-8C06-A28CA4158372}"/>
              </a:ext>
            </a:extLst>
          </p:cNvPr>
          <p:cNvSpPr/>
          <p:nvPr/>
        </p:nvSpPr>
        <p:spPr>
          <a:xfrm>
            <a:off x="12000867" y="6883622"/>
            <a:ext cx="1068639" cy="729622"/>
          </a:xfrm>
          <a:custGeom>
            <a:avLst/>
            <a:gdLst>
              <a:gd name="connsiteX0" fmla="*/ 591158 w 822406"/>
              <a:gd name="connsiteY0" fmla="*/ 561504 h 561504"/>
              <a:gd name="connsiteX1" fmla="*/ 0 w 822406"/>
              <a:gd name="connsiteY1" fmla="*/ 561504 h 561504"/>
              <a:gd name="connsiteX2" fmla="*/ 231248 w 822406"/>
              <a:gd name="connsiteY2" fmla="*/ 0 h 561504"/>
              <a:gd name="connsiteX3" fmla="*/ 822407 w 822406"/>
              <a:gd name="connsiteY3" fmla="*/ 0 h 561504"/>
              <a:gd name="connsiteX4" fmla="*/ 591158 w 822406"/>
              <a:gd name="connsiteY4" fmla="*/ 561504 h 56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406" h="561504">
                <a:moveTo>
                  <a:pt x="591158" y="561504"/>
                </a:moveTo>
                <a:lnTo>
                  <a:pt x="0" y="561504"/>
                </a:lnTo>
                <a:lnTo>
                  <a:pt x="231248" y="0"/>
                </a:lnTo>
                <a:lnTo>
                  <a:pt x="822407" y="0"/>
                </a:lnTo>
                <a:lnTo>
                  <a:pt x="591158" y="56150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4DA6E491-84EB-8E45-9ECA-F36B620356AA}"/>
              </a:ext>
            </a:extLst>
          </p:cNvPr>
          <p:cNvSpPr/>
          <p:nvPr/>
        </p:nvSpPr>
        <p:spPr>
          <a:xfrm>
            <a:off x="12074690" y="6933080"/>
            <a:ext cx="920993" cy="630706"/>
          </a:xfrm>
          <a:custGeom>
            <a:avLst/>
            <a:gdLst>
              <a:gd name="connsiteX0" fmla="*/ 0 w 708780"/>
              <a:gd name="connsiteY0" fmla="*/ 485381 h 485380"/>
              <a:gd name="connsiteX1" fmla="*/ 199939 w 708780"/>
              <a:gd name="connsiteY1" fmla="*/ 0 h 485380"/>
              <a:gd name="connsiteX2" fmla="*/ 708781 w 708780"/>
              <a:gd name="connsiteY2" fmla="*/ 0 h 485380"/>
              <a:gd name="connsiteX3" fmla="*/ 508841 w 708780"/>
              <a:gd name="connsiteY3" fmla="*/ 485381 h 485380"/>
              <a:gd name="connsiteX4" fmla="*/ 0 w 708780"/>
              <a:gd name="connsiteY4" fmla="*/ 485381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780" h="485380">
                <a:moveTo>
                  <a:pt x="0" y="485381"/>
                </a:moveTo>
                <a:lnTo>
                  <a:pt x="199939" y="0"/>
                </a:lnTo>
                <a:lnTo>
                  <a:pt x="708781" y="0"/>
                </a:lnTo>
                <a:lnTo>
                  <a:pt x="508841" y="485381"/>
                </a:lnTo>
                <a:lnTo>
                  <a:pt x="0" y="485381"/>
                </a:lnTo>
                <a:close/>
              </a:path>
            </a:pathLst>
          </a:custGeom>
          <a:solidFill>
            <a:schemeClr val="tx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057FF204-D531-FB44-8063-DC97886DEAA1}"/>
              </a:ext>
            </a:extLst>
          </p:cNvPr>
          <p:cNvSpPr/>
          <p:nvPr/>
        </p:nvSpPr>
        <p:spPr>
          <a:xfrm>
            <a:off x="12769022" y="6883622"/>
            <a:ext cx="374679" cy="729622"/>
          </a:xfrm>
          <a:custGeom>
            <a:avLst/>
            <a:gdLst>
              <a:gd name="connsiteX0" fmla="*/ 57098 w 288346"/>
              <a:gd name="connsiteY0" fmla="*/ 561504 h 561504"/>
              <a:gd name="connsiteX1" fmla="*/ 288347 w 288346"/>
              <a:gd name="connsiteY1" fmla="*/ 0 h 561504"/>
              <a:gd name="connsiteX2" fmla="*/ 231248 w 288346"/>
              <a:gd name="connsiteY2" fmla="*/ 0 h 561504"/>
              <a:gd name="connsiteX3" fmla="*/ 0 w 288346"/>
              <a:gd name="connsiteY3" fmla="*/ 561504 h 561504"/>
              <a:gd name="connsiteX4" fmla="*/ 57098 w 288346"/>
              <a:gd name="connsiteY4" fmla="*/ 561504 h 56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46" h="561504">
                <a:moveTo>
                  <a:pt x="57098" y="561504"/>
                </a:moveTo>
                <a:lnTo>
                  <a:pt x="288347" y="0"/>
                </a:lnTo>
                <a:lnTo>
                  <a:pt x="231248" y="0"/>
                </a:lnTo>
                <a:lnTo>
                  <a:pt x="0" y="561504"/>
                </a:lnTo>
                <a:lnTo>
                  <a:pt x="57098" y="56150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C4DC7CB7-AEF1-C74D-9BB9-C15B8B824A01}"/>
              </a:ext>
            </a:extLst>
          </p:cNvPr>
          <p:cNvSpPr/>
          <p:nvPr/>
        </p:nvSpPr>
        <p:spPr>
          <a:xfrm>
            <a:off x="12472492" y="7613243"/>
            <a:ext cx="82355" cy="814317"/>
          </a:xfrm>
          <a:custGeom>
            <a:avLst/>
            <a:gdLst>
              <a:gd name="connsiteX0" fmla="*/ 0 w 63379"/>
              <a:gd name="connsiteY0" fmla="*/ 0 h 626684"/>
              <a:gd name="connsiteX1" fmla="*/ 63379 w 63379"/>
              <a:gd name="connsiteY1" fmla="*/ 0 h 626684"/>
              <a:gd name="connsiteX2" fmla="*/ 63379 w 63379"/>
              <a:gd name="connsiteY2" fmla="*/ 626685 h 626684"/>
              <a:gd name="connsiteX3" fmla="*/ 0 w 63379"/>
              <a:gd name="connsiteY3" fmla="*/ 626685 h 62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79" h="626684">
                <a:moveTo>
                  <a:pt x="0" y="0"/>
                </a:moveTo>
                <a:lnTo>
                  <a:pt x="63379" y="0"/>
                </a:lnTo>
                <a:lnTo>
                  <a:pt x="63379" y="626685"/>
                </a:lnTo>
                <a:lnTo>
                  <a:pt x="0" y="62668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39F62CDB-3DD7-D043-968C-D3E30D94B66A}"/>
              </a:ext>
            </a:extLst>
          </p:cNvPr>
          <p:cNvSpPr/>
          <p:nvPr/>
        </p:nvSpPr>
        <p:spPr>
          <a:xfrm>
            <a:off x="12956361" y="6883622"/>
            <a:ext cx="1068639" cy="729622"/>
          </a:xfrm>
          <a:custGeom>
            <a:avLst/>
            <a:gdLst>
              <a:gd name="connsiteX0" fmla="*/ 591158 w 822406"/>
              <a:gd name="connsiteY0" fmla="*/ 561504 h 561504"/>
              <a:gd name="connsiteX1" fmla="*/ 0 w 822406"/>
              <a:gd name="connsiteY1" fmla="*/ 561504 h 561504"/>
              <a:gd name="connsiteX2" fmla="*/ 231248 w 822406"/>
              <a:gd name="connsiteY2" fmla="*/ 0 h 561504"/>
              <a:gd name="connsiteX3" fmla="*/ 822407 w 822406"/>
              <a:gd name="connsiteY3" fmla="*/ 0 h 561504"/>
              <a:gd name="connsiteX4" fmla="*/ 591158 w 822406"/>
              <a:gd name="connsiteY4" fmla="*/ 561504 h 56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406" h="561504">
                <a:moveTo>
                  <a:pt x="591158" y="561504"/>
                </a:moveTo>
                <a:lnTo>
                  <a:pt x="0" y="561504"/>
                </a:lnTo>
                <a:lnTo>
                  <a:pt x="231248" y="0"/>
                </a:lnTo>
                <a:lnTo>
                  <a:pt x="822407" y="0"/>
                </a:lnTo>
                <a:lnTo>
                  <a:pt x="591158" y="56150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AFBA439D-7207-C046-87FA-3461B46D7E58}"/>
              </a:ext>
            </a:extLst>
          </p:cNvPr>
          <p:cNvSpPr/>
          <p:nvPr/>
        </p:nvSpPr>
        <p:spPr>
          <a:xfrm>
            <a:off x="13030185" y="6933080"/>
            <a:ext cx="920870" cy="630706"/>
          </a:xfrm>
          <a:custGeom>
            <a:avLst/>
            <a:gdLst>
              <a:gd name="connsiteX0" fmla="*/ 0 w 708685"/>
              <a:gd name="connsiteY0" fmla="*/ 485381 h 485380"/>
              <a:gd name="connsiteX1" fmla="*/ 199940 w 708685"/>
              <a:gd name="connsiteY1" fmla="*/ 0 h 485380"/>
              <a:gd name="connsiteX2" fmla="*/ 708686 w 708685"/>
              <a:gd name="connsiteY2" fmla="*/ 0 h 485380"/>
              <a:gd name="connsiteX3" fmla="*/ 508842 w 708685"/>
              <a:gd name="connsiteY3" fmla="*/ 485381 h 485380"/>
              <a:gd name="connsiteX4" fmla="*/ 0 w 708685"/>
              <a:gd name="connsiteY4" fmla="*/ 485381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685" h="485380">
                <a:moveTo>
                  <a:pt x="0" y="485381"/>
                </a:moveTo>
                <a:lnTo>
                  <a:pt x="199940" y="0"/>
                </a:lnTo>
                <a:lnTo>
                  <a:pt x="708686" y="0"/>
                </a:lnTo>
                <a:lnTo>
                  <a:pt x="508842" y="485381"/>
                </a:lnTo>
                <a:lnTo>
                  <a:pt x="0" y="485381"/>
                </a:lnTo>
                <a:close/>
              </a:path>
            </a:pathLst>
          </a:custGeom>
          <a:solidFill>
            <a:schemeClr val="tx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41D3EF4A-6DD7-524C-9EA8-E45F8CCB76A8}"/>
              </a:ext>
            </a:extLst>
          </p:cNvPr>
          <p:cNvSpPr/>
          <p:nvPr/>
        </p:nvSpPr>
        <p:spPr>
          <a:xfrm>
            <a:off x="13724517" y="6883622"/>
            <a:ext cx="374679" cy="729622"/>
          </a:xfrm>
          <a:custGeom>
            <a:avLst/>
            <a:gdLst>
              <a:gd name="connsiteX0" fmla="*/ 57098 w 288346"/>
              <a:gd name="connsiteY0" fmla="*/ 561504 h 561504"/>
              <a:gd name="connsiteX1" fmla="*/ 288347 w 288346"/>
              <a:gd name="connsiteY1" fmla="*/ 0 h 561504"/>
              <a:gd name="connsiteX2" fmla="*/ 231248 w 288346"/>
              <a:gd name="connsiteY2" fmla="*/ 0 h 561504"/>
              <a:gd name="connsiteX3" fmla="*/ 0 w 288346"/>
              <a:gd name="connsiteY3" fmla="*/ 561504 h 561504"/>
              <a:gd name="connsiteX4" fmla="*/ 57098 w 288346"/>
              <a:gd name="connsiteY4" fmla="*/ 561504 h 56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46" h="561504">
                <a:moveTo>
                  <a:pt x="57098" y="561504"/>
                </a:moveTo>
                <a:lnTo>
                  <a:pt x="288347" y="0"/>
                </a:lnTo>
                <a:lnTo>
                  <a:pt x="231248" y="0"/>
                </a:lnTo>
                <a:lnTo>
                  <a:pt x="0" y="561504"/>
                </a:lnTo>
                <a:lnTo>
                  <a:pt x="57098" y="56150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E091E8A8-1BB5-8342-A965-690145FBEF44}"/>
              </a:ext>
            </a:extLst>
          </p:cNvPr>
          <p:cNvSpPr/>
          <p:nvPr/>
        </p:nvSpPr>
        <p:spPr>
          <a:xfrm>
            <a:off x="13427987" y="7613243"/>
            <a:ext cx="82355" cy="814317"/>
          </a:xfrm>
          <a:custGeom>
            <a:avLst/>
            <a:gdLst>
              <a:gd name="connsiteX0" fmla="*/ 0 w 63379"/>
              <a:gd name="connsiteY0" fmla="*/ 0 h 626684"/>
              <a:gd name="connsiteX1" fmla="*/ 63379 w 63379"/>
              <a:gd name="connsiteY1" fmla="*/ 0 h 626684"/>
              <a:gd name="connsiteX2" fmla="*/ 63379 w 63379"/>
              <a:gd name="connsiteY2" fmla="*/ 626685 h 626684"/>
              <a:gd name="connsiteX3" fmla="*/ 0 w 63379"/>
              <a:gd name="connsiteY3" fmla="*/ 626685 h 62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79" h="626684">
                <a:moveTo>
                  <a:pt x="0" y="0"/>
                </a:moveTo>
                <a:lnTo>
                  <a:pt x="63379" y="0"/>
                </a:lnTo>
                <a:lnTo>
                  <a:pt x="63379" y="626685"/>
                </a:lnTo>
                <a:lnTo>
                  <a:pt x="0" y="62668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3DCADA9-9E6D-D041-B311-374A49671F2D}"/>
              </a:ext>
            </a:extLst>
          </p:cNvPr>
          <p:cNvSpPr/>
          <p:nvPr/>
        </p:nvSpPr>
        <p:spPr>
          <a:xfrm>
            <a:off x="10871388" y="6396961"/>
            <a:ext cx="815762" cy="602640"/>
          </a:xfrm>
          <a:custGeom>
            <a:avLst/>
            <a:gdLst>
              <a:gd name="connsiteX0" fmla="*/ 249488 w 627796"/>
              <a:gd name="connsiteY0" fmla="*/ 463714 h 463781"/>
              <a:gd name="connsiteX1" fmla="*/ 627765 w 627796"/>
              <a:gd name="connsiteY1" fmla="*/ 86237 h 463781"/>
              <a:gd name="connsiteX2" fmla="*/ 617868 w 627796"/>
              <a:gd name="connsiteY2" fmla="*/ -68 h 463781"/>
              <a:gd name="connsiteX3" fmla="*/ -32 w 627796"/>
              <a:gd name="connsiteY3" fmla="*/ 369321 h 463781"/>
              <a:gd name="connsiteX4" fmla="*/ 249488 w 627796"/>
              <a:gd name="connsiteY4" fmla="*/ 463714 h 4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96" h="463781">
                <a:moveTo>
                  <a:pt x="249488" y="463714"/>
                </a:moveTo>
                <a:cubicBezTo>
                  <a:pt x="458192" y="463923"/>
                  <a:pt x="627555" y="294929"/>
                  <a:pt x="627765" y="86237"/>
                </a:cubicBezTo>
                <a:cubicBezTo>
                  <a:pt x="627793" y="57187"/>
                  <a:pt x="624472" y="28222"/>
                  <a:pt x="617868" y="-68"/>
                </a:cubicBezTo>
                <a:cubicBezTo>
                  <a:pt x="383003" y="69776"/>
                  <a:pt x="174309" y="199756"/>
                  <a:pt x="-32" y="369321"/>
                </a:cubicBezTo>
                <a:cubicBezTo>
                  <a:pt x="68819" y="430200"/>
                  <a:pt x="157579" y="463780"/>
                  <a:pt x="249488" y="463714"/>
                </a:cubicBezTo>
                <a:close/>
              </a:path>
            </a:pathLst>
          </a:custGeom>
          <a:solidFill>
            <a:srgbClr val="F2881A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A4386AE0-ABDE-AA49-9D77-EEC2E37029B8}"/>
              </a:ext>
            </a:extLst>
          </p:cNvPr>
          <p:cNvSpPr/>
          <p:nvPr/>
        </p:nvSpPr>
        <p:spPr>
          <a:xfrm>
            <a:off x="12188824" y="8427685"/>
            <a:ext cx="2056449" cy="2926400"/>
          </a:xfrm>
          <a:custGeom>
            <a:avLst/>
            <a:gdLst>
              <a:gd name="connsiteX0" fmla="*/ 622721 w 1582607"/>
              <a:gd name="connsiteY0" fmla="*/ 2252039 h 2252106"/>
              <a:gd name="connsiteX1" fmla="*/ 622721 w 1582607"/>
              <a:gd name="connsiteY1" fmla="*/ 2085044 h 2252106"/>
              <a:gd name="connsiteX2" fmla="*/ 636139 w 1582607"/>
              <a:gd name="connsiteY2" fmla="*/ 1901111 h 2252106"/>
              <a:gd name="connsiteX3" fmla="*/ 1128327 w 1582607"/>
              <a:gd name="connsiteY3" fmla="*/ 1346173 h 2252106"/>
              <a:gd name="connsiteX4" fmla="*/ 1396024 w 1582607"/>
              <a:gd name="connsiteY4" fmla="*/ 959942 h 2252106"/>
              <a:gd name="connsiteX5" fmla="*/ 1578738 w 1582607"/>
              <a:gd name="connsiteY5" fmla="*/ 42086 h 2252106"/>
              <a:gd name="connsiteX6" fmla="*/ 1575407 w 1582607"/>
              <a:gd name="connsiteY6" fmla="*/ -68 h 2252106"/>
              <a:gd name="connsiteX7" fmla="*/ -32 w 1582607"/>
              <a:gd name="connsiteY7" fmla="*/ -68 h 2252106"/>
              <a:gd name="connsiteX8" fmla="*/ -32 w 1582607"/>
              <a:gd name="connsiteY8" fmla="*/ 2252039 h 2252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2607" h="2252106">
                <a:moveTo>
                  <a:pt x="622721" y="2252039"/>
                </a:moveTo>
                <a:lnTo>
                  <a:pt x="622721" y="2085044"/>
                </a:lnTo>
                <a:cubicBezTo>
                  <a:pt x="620513" y="2023432"/>
                  <a:pt x="625015" y="1961753"/>
                  <a:pt x="636139" y="1901111"/>
                </a:cubicBezTo>
                <a:cubicBezTo>
                  <a:pt x="692381" y="1609273"/>
                  <a:pt x="944280" y="1539526"/>
                  <a:pt x="1128327" y="1346173"/>
                </a:cubicBezTo>
                <a:cubicBezTo>
                  <a:pt x="1236414" y="1231569"/>
                  <a:pt x="1326649" y="1101369"/>
                  <a:pt x="1396024" y="959942"/>
                </a:cubicBezTo>
                <a:cubicBezTo>
                  <a:pt x="1536380" y="675308"/>
                  <a:pt x="1599398" y="358768"/>
                  <a:pt x="1578738" y="42086"/>
                </a:cubicBezTo>
                <a:cubicBezTo>
                  <a:pt x="1577882" y="28003"/>
                  <a:pt x="1576740" y="13539"/>
                  <a:pt x="1575407" y="-68"/>
                </a:cubicBezTo>
                <a:lnTo>
                  <a:pt x="-32" y="-68"/>
                </a:lnTo>
                <a:lnTo>
                  <a:pt x="-32" y="2252039"/>
                </a:lnTo>
                <a:close/>
              </a:path>
            </a:pathLst>
          </a:custGeom>
          <a:solidFill>
            <a:srgbClr val="2FA6D6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8D4E7805-9C22-4F41-9B27-C7E28933A4B3}"/>
              </a:ext>
            </a:extLst>
          </p:cNvPr>
          <p:cNvSpPr/>
          <p:nvPr/>
        </p:nvSpPr>
        <p:spPr>
          <a:xfrm>
            <a:off x="12188824" y="10299404"/>
            <a:ext cx="1186484" cy="735018"/>
          </a:xfrm>
          <a:custGeom>
            <a:avLst/>
            <a:gdLst>
              <a:gd name="connsiteX0" fmla="*/ 913066 w 913097"/>
              <a:gd name="connsiteY0" fmla="*/ 84334 h 565657"/>
              <a:gd name="connsiteX1" fmla="*/ 871575 w 913097"/>
              <a:gd name="connsiteY1" fmla="*/ 56549 h 565657"/>
              <a:gd name="connsiteX2" fmla="*/ 871575 w 913097"/>
              <a:gd name="connsiteY2" fmla="*/ 56549 h 565657"/>
              <a:gd name="connsiteX3" fmla="*/ 668495 w 913097"/>
              <a:gd name="connsiteY3" fmla="*/ 56549 h 565657"/>
              <a:gd name="connsiteX4" fmla="*/ 668495 w 913097"/>
              <a:gd name="connsiteY4" fmla="*/ 56549 h 565657"/>
              <a:gd name="connsiteX5" fmla="*/ 465510 w 913097"/>
              <a:gd name="connsiteY5" fmla="*/ 56549 h 565657"/>
              <a:gd name="connsiteX6" fmla="*/ 465510 w 913097"/>
              <a:gd name="connsiteY6" fmla="*/ 56549 h 565657"/>
              <a:gd name="connsiteX7" fmla="*/ 262430 w 913097"/>
              <a:gd name="connsiteY7" fmla="*/ 56549 h 565657"/>
              <a:gd name="connsiteX8" fmla="*/ 262430 w 913097"/>
              <a:gd name="connsiteY8" fmla="*/ 56549 h 565657"/>
              <a:gd name="connsiteX9" fmla="*/ 59350 w 913097"/>
              <a:gd name="connsiteY9" fmla="*/ 56549 h 565657"/>
              <a:gd name="connsiteX10" fmla="*/ -32 w 913097"/>
              <a:gd name="connsiteY10" fmla="*/ -68 h 565657"/>
              <a:gd name="connsiteX11" fmla="*/ -32 w 913097"/>
              <a:gd name="connsiteY11" fmla="*/ 467806 h 565657"/>
              <a:gd name="connsiteX12" fmla="*/ 59350 w 913097"/>
              <a:gd name="connsiteY12" fmla="*/ 524898 h 565657"/>
              <a:gd name="connsiteX13" fmla="*/ 262430 w 913097"/>
              <a:gd name="connsiteY13" fmla="*/ 524898 h 565657"/>
              <a:gd name="connsiteX14" fmla="*/ 262430 w 913097"/>
              <a:gd name="connsiteY14" fmla="*/ 524898 h 565657"/>
              <a:gd name="connsiteX15" fmla="*/ 465510 w 913097"/>
              <a:gd name="connsiteY15" fmla="*/ 524898 h 565657"/>
              <a:gd name="connsiteX16" fmla="*/ 624339 w 913097"/>
              <a:gd name="connsiteY16" fmla="*/ 553444 h 565657"/>
              <a:gd name="connsiteX17" fmla="*/ 636139 w 913097"/>
              <a:gd name="connsiteY17" fmla="*/ 460669 h 565657"/>
              <a:gd name="connsiteX18" fmla="*/ 913066 w 913097"/>
              <a:gd name="connsiteY18" fmla="*/ 84334 h 565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3097" h="565657">
                <a:moveTo>
                  <a:pt x="913066" y="84334"/>
                </a:moveTo>
                <a:cubicBezTo>
                  <a:pt x="897726" y="77559"/>
                  <a:pt x="883689" y="68148"/>
                  <a:pt x="871575" y="56549"/>
                </a:cubicBezTo>
                <a:lnTo>
                  <a:pt x="871575" y="56549"/>
                </a:lnTo>
                <a:cubicBezTo>
                  <a:pt x="814714" y="2397"/>
                  <a:pt x="725355" y="2397"/>
                  <a:pt x="668495" y="56549"/>
                </a:cubicBezTo>
                <a:lnTo>
                  <a:pt x="668495" y="56549"/>
                </a:lnTo>
                <a:cubicBezTo>
                  <a:pt x="611711" y="110787"/>
                  <a:pt x="522294" y="110787"/>
                  <a:pt x="465510" y="56549"/>
                </a:cubicBezTo>
                <a:lnTo>
                  <a:pt x="465510" y="56549"/>
                </a:lnTo>
                <a:cubicBezTo>
                  <a:pt x="408650" y="2397"/>
                  <a:pt x="319291" y="2397"/>
                  <a:pt x="262430" y="56549"/>
                </a:cubicBezTo>
                <a:lnTo>
                  <a:pt x="262430" y="56549"/>
                </a:lnTo>
                <a:cubicBezTo>
                  <a:pt x="205608" y="110806"/>
                  <a:pt x="116173" y="110806"/>
                  <a:pt x="59350" y="56549"/>
                </a:cubicBezTo>
                <a:lnTo>
                  <a:pt x="-32" y="-68"/>
                </a:lnTo>
                <a:lnTo>
                  <a:pt x="-32" y="467806"/>
                </a:lnTo>
                <a:lnTo>
                  <a:pt x="59350" y="524898"/>
                </a:lnTo>
                <a:cubicBezTo>
                  <a:pt x="116173" y="579154"/>
                  <a:pt x="205608" y="579154"/>
                  <a:pt x="262430" y="524898"/>
                </a:cubicBezTo>
                <a:lnTo>
                  <a:pt x="262430" y="524898"/>
                </a:lnTo>
                <a:cubicBezTo>
                  <a:pt x="319253" y="470641"/>
                  <a:pt x="408688" y="470641"/>
                  <a:pt x="465510" y="524898"/>
                </a:cubicBezTo>
                <a:cubicBezTo>
                  <a:pt x="508048" y="565186"/>
                  <a:pt x="570438" y="576405"/>
                  <a:pt x="624339" y="553444"/>
                </a:cubicBezTo>
                <a:cubicBezTo>
                  <a:pt x="626366" y="522309"/>
                  <a:pt x="630306" y="491327"/>
                  <a:pt x="636139" y="460669"/>
                </a:cubicBezTo>
                <a:cubicBezTo>
                  <a:pt x="671921" y="275023"/>
                  <a:pt x="786879" y="179203"/>
                  <a:pt x="913066" y="84334"/>
                </a:cubicBezTo>
                <a:close/>
              </a:path>
            </a:pathLst>
          </a:custGeom>
          <a:solidFill>
            <a:srgbClr val="66CCFF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7666DBF0-9F82-D848-AE60-42846E84D01B}"/>
              </a:ext>
            </a:extLst>
          </p:cNvPr>
          <p:cNvSpPr/>
          <p:nvPr/>
        </p:nvSpPr>
        <p:spPr>
          <a:xfrm>
            <a:off x="12188824" y="10907361"/>
            <a:ext cx="811310" cy="446724"/>
          </a:xfrm>
          <a:custGeom>
            <a:avLst/>
            <a:gdLst>
              <a:gd name="connsiteX0" fmla="*/ 622721 w 624370"/>
              <a:gd name="connsiteY0" fmla="*/ 176728 h 343791"/>
              <a:gd name="connsiteX1" fmla="*/ 624339 w 624370"/>
              <a:gd name="connsiteY1" fmla="*/ 85571 h 343791"/>
              <a:gd name="connsiteX2" fmla="*/ 465510 w 624370"/>
              <a:gd name="connsiteY2" fmla="*/ 57025 h 343791"/>
              <a:gd name="connsiteX3" fmla="*/ 262430 w 624370"/>
              <a:gd name="connsiteY3" fmla="*/ 57025 h 343791"/>
              <a:gd name="connsiteX4" fmla="*/ 262430 w 624370"/>
              <a:gd name="connsiteY4" fmla="*/ 57025 h 343791"/>
              <a:gd name="connsiteX5" fmla="*/ 59350 w 624370"/>
              <a:gd name="connsiteY5" fmla="*/ 57025 h 343791"/>
              <a:gd name="connsiteX6" fmla="*/ -32 w 624370"/>
              <a:gd name="connsiteY6" fmla="*/ -68 h 343791"/>
              <a:gd name="connsiteX7" fmla="*/ -32 w 624370"/>
              <a:gd name="connsiteY7" fmla="*/ 343724 h 343791"/>
              <a:gd name="connsiteX8" fmla="*/ 622721 w 624370"/>
              <a:gd name="connsiteY8" fmla="*/ 343724 h 34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370" h="343791">
                <a:moveTo>
                  <a:pt x="622721" y="176728"/>
                </a:moveTo>
                <a:cubicBezTo>
                  <a:pt x="621960" y="146279"/>
                  <a:pt x="622721" y="115830"/>
                  <a:pt x="624339" y="85571"/>
                </a:cubicBezTo>
                <a:cubicBezTo>
                  <a:pt x="570438" y="108531"/>
                  <a:pt x="508048" y="97313"/>
                  <a:pt x="465510" y="57025"/>
                </a:cubicBezTo>
                <a:cubicBezTo>
                  <a:pt x="408688" y="2768"/>
                  <a:pt x="319253" y="2768"/>
                  <a:pt x="262430" y="57025"/>
                </a:cubicBezTo>
                <a:lnTo>
                  <a:pt x="262430" y="57025"/>
                </a:lnTo>
                <a:cubicBezTo>
                  <a:pt x="205608" y="111281"/>
                  <a:pt x="116173" y="111281"/>
                  <a:pt x="59350" y="57025"/>
                </a:cubicBezTo>
                <a:lnTo>
                  <a:pt x="-32" y="-68"/>
                </a:lnTo>
                <a:lnTo>
                  <a:pt x="-32" y="343724"/>
                </a:lnTo>
                <a:lnTo>
                  <a:pt x="622721" y="343724"/>
                </a:lnTo>
                <a:close/>
              </a:path>
            </a:pathLst>
          </a:custGeom>
          <a:solidFill>
            <a:srgbClr val="50B4E6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5DE40344-61E2-534D-A4AB-222A75D9D301}"/>
              </a:ext>
            </a:extLst>
          </p:cNvPr>
          <p:cNvSpPr/>
          <p:nvPr/>
        </p:nvSpPr>
        <p:spPr>
          <a:xfrm>
            <a:off x="12188577" y="9690830"/>
            <a:ext cx="1740714" cy="734523"/>
          </a:xfrm>
          <a:custGeom>
            <a:avLst/>
            <a:gdLst>
              <a:gd name="connsiteX0" fmla="*/ 1277640 w 1339623"/>
              <a:gd name="connsiteY0" fmla="*/ 57025 h 565276"/>
              <a:gd name="connsiteX1" fmla="*/ 1074655 w 1339623"/>
              <a:gd name="connsiteY1" fmla="*/ 57025 h 565276"/>
              <a:gd name="connsiteX2" fmla="*/ 871575 w 1339623"/>
              <a:gd name="connsiteY2" fmla="*/ 57025 h 565276"/>
              <a:gd name="connsiteX3" fmla="*/ 668495 w 1339623"/>
              <a:gd name="connsiteY3" fmla="*/ 57025 h 565276"/>
              <a:gd name="connsiteX4" fmla="*/ 465510 w 1339623"/>
              <a:gd name="connsiteY4" fmla="*/ 57025 h 565276"/>
              <a:gd name="connsiteX5" fmla="*/ 262430 w 1339623"/>
              <a:gd name="connsiteY5" fmla="*/ 57025 h 565276"/>
              <a:gd name="connsiteX6" fmla="*/ 262430 w 1339623"/>
              <a:gd name="connsiteY6" fmla="*/ 57025 h 565276"/>
              <a:gd name="connsiteX7" fmla="*/ 59351 w 1339623"/>
              <a:gd name="connsiteY7" fmla="*/ 57025 h 565276"/>
              <a:gd name="connsiteX8" fmla="*/ -32 w 1339623"/>
              <a:gd name="connsiteY8" fmla="*/ -68 h 565276"/>
              <a:gd name="connsiteX9" fmla="*/ -32 w 1339623"/>
              <a:gd name="connsiteY9" fmla="*/ 467900 h 565276"/>
              <a:gd name="connsiteX10" fmla="*/ 59351 w 1339623"/>
              <a:gd name="connsiteY10" fmla="*/ 524517 h 565276"/>
              <a:gd name="connsiteX11" fmla="*/ 262430 w 1339623"/>
              <a:gd name="connsiteY11" fmla="*/ 524517 h 565276"/>
              <a:gd name="connsiteX12" fmla="*/ 262430 w 1339623"/>
              <a:gd name="connsiteY12" fmla="*/ 524517 h 565276"/>
              <a:gd name="connsiteX13" fmla="*/ 465510 w 1339623"/>
              <a:gd name="connsiteY13" fmla="*/ 524517 h 565276"/>
              <a:gd name="connsiteX14" fmla="*/ 465510 w 1339623"/>
              <a:gd name="connsiteY14" fmla="*/ 524517 h 565276"/>
              <a:gd name="connsiteX15" fmla="*/ 668495 w 1339623"/>
              <a:gd name="connsiteY15" fmla="*/ 524517 h 565276"/>
              <a:gd name="connsiteX16" fmla="*/ 668495 w 1339623"/>
              <a:gd name="connsiteY16" fmla="*/ 524517 h 565276"/>
              <a:gd name="connsiteX17" fmla="*/ 871575 w 1339623"/>
              <a:gd name="connsiteY17" fmla="*/ 524517 h 565276"/>
              <a:gd name="connsiteX18" fmla="*/ 871575 w 1339623"/>
              <a:gd name="connsiteY18" fmla="*/ 524517 h 565276"/>
              <a:gd name="connsiteX19" fmla="*/ 913066 w 1339623"/>
              <a:gd name="connsiteY19" fmla="*/ 552302 h 565276"/>
              <a:gd name="connsiteX20" fmla="*/ 1128327 w 1339623"/>
              <a:gd name="connsiteY20" fmla="*/ 373697 h 565276"/>
              <a:gd name="connsiteX21" fmla="*/ 1339591 w 1339623"/>
              <a:gd name="connsiteY21" fmla="*/ 91851 h 565276"/>
              <a:gd name="connsiteX22" fmla="*/ 1277640 w 1339623"/>
              <a:gd name="connsiteY22" fmla="*/ 57025 h 56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39623" h="565276">
                <a:moveTo>
                  <a:pt x="1277640" y="57025"/>
                </a:moveTo>
                <a:cubicBezTo>
                  <a:pt x="1220855" y="2787"/>
                  <a:pt x="1131439" y="2787"/>
                  <a:pt x="1074655" y="57025"/>
                </a:cubicBezTo>
                <a:cubicBezTo>
                  <a:pt x="1017832" y="111282"/>
                  <a:pt x="928397" y="111282"/>
                  <a:pt x="871575" y="57025"/>
                </a:cubicBezTo>
                <a:cubicBezTo>
                  <a:pt x="814753" y="2768"/>
                  <a:pt x="725317" y="2768"/>
                  <a:pt x="668495" y="57025"/>
                </a:cubicBezTo>
                <a:cubicBezTo>
                  <a:pt x="611711" y="111263"/>
                  <a:pt x="522295" y="111263"/>
                  <a:pt x="465510" y="57025"/>
                </a:cubicBezTo>
                <a:cubicBezTo>
                  <a:pt x="408688" y="2768"/>
                  <a:pt x="319253" y="2768"/>
                  <a:pt x="262430" y="57025"/>
                </a:cubicBezTo>
                <a:lnTo>
                  <a:pt x="262430" y="57025"/>
                </a:lnTo>
                <a:cubicBezTo>
                  <a:pt x="205608" y="111282"/>
                  <a:pt x="116173" y="111282"/>
                  <a:pt x="59351" y="57025"/>
                </a:cubicBezTo>
                <a:lnTo>
                  <a:pt x="-32" y="-68"/>
                </a:lnTo>
                <a:lnTo>
                  <a:pt x="-32" y="467900"/>
                </a:lnTo>
                <a:lnTo>
                  <a:pt x="59351" y="524517"/>
                </a:lnTo>
                <a:cubicBezTo>
                  <a:pt x="116173" y="578774"/>
                  <a:pt x="205608" y="578774"/>
                  <a:pt x="262430" y="524517"/>
                </a:cubicBezTo>
                <a:lnTo>
                  <a:pt x="262430" y="524517"/>
                </a:lnTo>
                <a:cubicBezTo>
                  <a:pt x="319291" y="470364"/>
                  <a:pt x="408650" y="470364"/>
                  <a:pt x="465510" y="524517"/>
                </a:cubicBezTo>
                <a:lnTo>
                  <a:pt x="465510" y="524517"/>
                </a:lnTo>
                <a:cubicBezTo>
                  <a:pt x="522295" y="578754"/>
                  <a:pt x="611711" y="578754"/>
                  <a:pt x="668495" y="524517"/>
                </a:cubicBezTo>
                <a:lnTo>
                  <a:pt x="668495" y="524517"/>
                </a:lnTo>
                <a:cubicBezTo>
                  <a:pt x="725355" y="470364"/>
                  <a:pt x="814715" y="470364"/>
                  <a:pt x="871575" y="524517"/>
                </a:cubicBezTo>
                <a:lnTo>
                  <a:pt x="871575" y="524517"/>
                </a:lnTo>
                <a:cubicBezTo>
                  <a:pt x="883689" y="536116"/>
                  <a:pt x="897726" y="545527"/>
                  <a:pt x="913066" y="552302"/>
                </a:cubicBezTo>
                <a:cubicBezTo>
                  <a:pt x="985391" y="497969"/>
                  <a:pt x="1061332" y="444016"/>
                  <a:pt x="1128327" y="373697"/>
                </a:cubicBezTo>
                <a:cubicBezTo>
                  <a:pt x="1209312" y="288154"/>
                  <a:pt x="1280199" y="193580"/>
                  <a:pt x="1339591" y="91851"/>
                </a:cubicBezTo>
                <a:cubicBezTo>
                  <a:pt x="1316400" y="85504"/>
                  <a:pt x="1295121" y="73544"/>
                  <a:pt x="1277640" y="57025"/>
                </a:cubicBezTo>
                <a:close/>
              </a:path>
            </a:pathLst>
          </a:custGeom>
          <a:solidFill>
            <a:srgbClr val="8CD9FF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211C1045-AB0D-B148-9D84-1195A1861BAE}"/>
              </a:ext>
            </a:extLst>
          </p:cNvPr>
          <p:cNvSpPr/>
          <p:nvPr/>
        </p:nvSpPr>
        <p:spPr>
          <a:xfrm>
            <a:off x="10456145" y="7757180"/>
            <a:ext cx="183753" cy="183733"/>
          </a:xfrm>
          <a:custGeom>
            <a:avLst/>
            <a:gdLst>
              <a:gd name="connsiteX0" fmla="*/ 141414 w 141413"/>
              <a:gd name="connsiteY0" fmla="*/ 70700 h 141398"/>
              <a:gd name="connsiteX1" fmla="*/ 70707 w 141413"/>
              <a:gd name="connsiteY1" fmla="*/ 141399 h 141398"/>
              <a:gd name="connsiteX2" fmla="*/ 0 w 141413"/>
              <a:gd name="connsiteY2" fmla="*/ 70700 h 141398"/>
              <a:gd name="connsiteX3" fmla="*/ 70707 w 141413"/>
              <a:gd name="connsiteY3" fmla="*/ 0 h 141398"/>
              <a:gd name="connsiteX4" fmla="*/ 141414 w 141413"/>
              <a:gd name="connsiteY4" fmla="*/ 70700 h 141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13" h="141398">
                <a:moveTo>
                  <a:pt x="141414" y="70700"/>
                </a:moveTo>
                <a:cubicBezTo>
                  <a:pt x="141414" y="109746"/>
                  <a:pt x="109757" y="141399"/>
                  <a:pt x="70707" y="141399"/>
                </a:cubicBezTo>
                <a:cubicBezTo>
                  <a:pt x="31657" y="141399"/>
                  <a:pt x="0" y="109746"/>
                  <a:pt x="0" y="70700"/>
                </a:cubicBezTo>
                <a:cubicBezTo>
                  <a:pt x="0" y="31653"/>
                  <a:pt x="31657" y="0"/>
                  <a:pt x="70707" y="0"/>
                </a:cubicBezTo>
                <a:cubicBezTo>
                  <a:pt x="109757" y="0"/>
                  <a:pt x="141414" y="31653"/>
                  <a:pt x="141414" y="70700"/>
                </a:cubicBezTo>
                <a:close/>
              </a:path>
            </a:pathLst>
          </a:custGeom>
          <a:solidFill>
            <a:schemeClr val="tx2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1517F235-D5DD-2143-8DD5-9ACF02C3E344}"/>
              </a:ext>
            </a:extLst>
          </p:cNvPr>
          <p:cNvSpPr/>
          <p:nvPr/>
        </p:nvSpPr>
        <p:spPr>
          <a:xfrm>
            <a:off x="11650049" y="7757180"/>
            <a:ext cx="183753" cy="183733"/>
          </a:xfrm>
          <a:custGeom>
            <a:avLst/>
            <a:gdLst>
              <a:gd name="connsiteX0" fmla="*/ 141414 w 141413"/>
              <a:gd name="connsiteY0" fmla="*/ 70700 h 141398"/>
              <a:gd name="connsiteX1" fmla="*/ 70707 w 141413"/>
              <a:gd name="connsiteY1" fmla="*/ 141399 h 141398"/>
              <a:gd name="connsiteX2" fmla="*/ 0 w 141413"/>
              <a:gd name="connsiteY2" fmla="*/ 70700 h 141398"/>
              <a:gd name="connsiteX3" fmla="*/ 70707 w 141413"/>
              <a:gd name="connsiteY3" fmla="*/ 0 h 141398"/>
              <a:gd name="connsiteX4" fmla="*/ 141414 w 141413"/>
              <a:gd name="connsiteY4" fmla="*/ 70700 h 141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13" h="141398">
                <a:moveTo>
                  <a:pt x="141414" y="70700"/>
                </a:moveTo>
                <a:cubicBezTo>
                  <a:pt x="141414" y="109746"/>
                  <a:pt x="109757" y="141399"/>
                  <a:pt x="70707" y="141399"/>
                </a:cubicBezTo>
                <a:cubicBezTo>
                  <a:pt x="31657" y="141399"/>
                  <a:pt x="0" y="109746"/>
                  <a:pt x="0" y="70700"/>
                </a:cubicBezTo>
                <a:cubicBezTo>
                  <a:pt x="0" y="31653"/>
                  <a:pt x="31657" y="0"/>
                  <a:pt x="70707" y="0"/>
                </a:cubicBezTo>
                <a:cubicBezTo>
                  <a:pt x="109757" y="0"/>
                  <a:pt x="141414" y="31653"/>
                  <a:pt x="141414" y="70700"/>
                </a:cubicBezTo>
                <a:close/>
              </a:path>
            </a:pathLst>
          </a:custGeom>
          <a:solidFill>
            <a:schemeClr val="tx2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BB580350-183C-664A-9ED6-DA6833CC070B}"/>
              </a:ext>
            </a:extLst>
          </p:cNvPr>
          <p:cNvSpPr/>
          <p:nvPr/>
        </p:nvSpPr>
        <p:spPr>
          <a:xfrm rot="20256601">
            <a:off x="11052824" y="9257529"/>
            <a:ext cx="183753" cy="183735"/>
          </a:xfrm>
          <a:custGeom>
            <a:avLst/>
            <a:gdLst>
              <a:gd name="connsiteX0" fmla="*/ 141382 w 141413"/>
              <a:gd name="connsiteY0" fmla="*/ 70632 h 141399"/>
              <a:gd name="connsiteX1" fmla="*/ 70675 w 141413"/>
              <a:gd name="connsiteY1" fmla="*/ 141332 h 141399"/>
              <a:gd name="connsiteX2" fmla="*/ -32 w 141413"/>
              <a:gd name="connsiteY2" fmla="*/ 70632 h 141399"/>
              <a:gd name="connsiteX3" fmla="*/ 70675 w 141413"/>
              <a:gd name="connsiteY3" fmla="*/ -67 h 141399"/>
              <a:gd name="connsiteX4" fmla="*/ 141382 w 141413"/>
              <a:gd name="connsiteY4" fmla="*/ 70632 h 14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13" h="141399">
                <a:moveTo>
                  <a:pt x="141382" y="70632"/>
                </a:moveTo>
                <a:cubicBezTo>
                  <a:pt x="141382" y="109678"/>
                  <a:pt x="109725" y="141332"/>
                  <a:pt x="70675" y="141332"/>
                </a:cubicBezTo>
                <a:cubicBezTo>
                  <a:pt x="31624" y="141332"/>
                  <a:pt x="-32" y="109678"/>
                  <a:pt x="-32" y="70632"/>
                </a:cubicBezTo>
                <a:cubicBezTo>
                  <a:pt x="-32" y="31586"/>
                  <a:pt x="31625" y="-67"/>
                  <a:pt x="70675" y="-67"/>
                </a:cubicBezTo>
                <a:cubicBezTo>
                  <a:pt x="109725" y="-67"/>
                  <a:pt x="141382" y="31586"/>
                  <a:pt x="141382" y="70632"/>
                </a:cubicBezTo>
                <a:close/>
              </a:path>
            </a:pathLst>
          </a:custGeom>
          <a:solidFill>
            <a:schemeClr val="tx2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2A777282-5F0B-1446-8245-837BBCF708BC}"/>
              </a:ext>
            </a:extLst>
          </p:cNvPr>
          <p:cNvSpPr/>
          <p:nvPr/>
        </p:nvSpPr>
        <p:spPr>
          <a:xfrm>
            <a:off x="7054432" y="8468374"/>
            <a:ext cx="1465825" cy="1465673"/>
          </a:xfrm>
          <a:custGeom>
            <a:avLst/>
            <a:gdLst>
              <a:gd name="connsiteX0" fmla="*/ 1128074 w 1128073"/>
              <a:gd name="connsiteY0" fmla="*/ 563978 h 1127956"/>
              <a:gd name="connsiteX1" fmla="*/ 564037 w 1128073"/>
              <a:gd name="connsiteY1" fmla="*/ 1127957 h 1127956"/>
              <a:gd name="connsiteX2" fmla="*/ 0 w 1128073"/>
              <a:gd name="connsiteY2" fmla="*/ 563978 h 1127956"/>
              <a:gd name="connsiteX3" fmla="*/ 564037 w 1128073"/>
              <a:gd name="connsiteY3" fmla="*/ 0 h 1127956"/>
              <a:gd name="connsiteX4" fmla="*/ 1128074 w 1128073"/>
              <a:gd name="connsiteY4" fmla="*/ 563978 h 112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073" h="1127956">
                <a:moveTo>
                  <a:pt x="1128074" y="563978"/>
                </a:moveTo>
                <a:cubicBezTo>
                  <a:pt x="1128074" y="875455"/>
                  <a:pt x="875546" y="1127957"/>
                  <a:pt x="564037" y="1127957"/>
                </a:cubicBezTo>
                <a:cubicBezTo>
                  <a:pt x="252528" y="1127957"/>
                  <a:pt x="0" y="875455"/>
                  <a:pt x="0" y="563978"/>
                </a:cubicBezTo>
                <a:cubicBezTo>
                  <a:pt x="0" y="252502"/>
                  <a:pt x="252528" y="0"/>
                  <a:pt x="564037" y="0"/>
                </a:cubicBezTo>
                <a:cubicBezTo>
                  <a:pt x="875546" y="0"/>
                  <a:pt x="1128074" y="252502"/>
                  <a:pt x="1128074" y="563978"/>
                </a:cubicBezTo>
                <a:close/>
              </a:path>
            </a:pathLst>
          </a:custGeom>
          <a:solidFill>
            <a:schemeClr val="accent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22C0BEF5-4D1F-9143-BD7A-462FF428C315}"/>
              </a:ext>
            </a:extLst>
          </p:cNvPr>
          <p:cNvSpPr/>
          <p:nvPr/>
        </p:nvSpPr>
        <p:spPr>
          <a:xfrm>
            <a:off x="15778624" y="5535807"/>
            <a:ext cx="1465825" cy="1465673"/>
          </a:xfrm>
          <a:custGeom>
            <a:avLst/>
            <a:gdLst>
              <a:gd name="connsiteX0" fmla="*/ 1128074 w 1128073"/>
              <a:gd name="connsiteY0" fmla="*/ 563978 h 1127956"/>
              <a:gd name="connsiteX1" fmla="*/ 564037 w 1128073"/>
              <a:gd name="connsiteY1" fmla="*/ 1127957 h 1127956"/>
              <a:gd name="connsiteX2" fmla="*/ 0 w 1128073"/>
              <a:gd name="connsiteY2" fmla="*/ 563978 h 1127956"/>
              <a:gd name="connsiteX3" fmla="*/ 564037 w 1128073"/>
              <a:gd name="connsiteY3" fmla="*/ 0 h 1127956"/>
              <a:gd name="connsiteX4" fmla="*/ 1128074 w 1128073"/>
              <a:gd name="connsiteY4" fmla="*/ 563978 h 112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073" h="1127956">
                <a:moveTo>
                  <a:pt x="1128074" y="563978"/>
                </a:moveTo>
                <a:cubicBezTo>
                  <a:pt x="1128074" y="875455"/>
                  <a:pt x="875546" y="1127957"/>
                  <a:pt x="564037" y="1127957"/>
                </a:cubicBezTo>
                <a:cubicBezTo>
                  <a:pt x="252528" y="1127957"/>
                  <a:pt x="0" y="875455"/>
                  <a:pt x="0" y="563978"/>
                </a:cubicBezTo>
                <a:cubicBezTo>
                  <a:pt x="0" y="252502"/>
                  <a:pt x="252528" y="0"/>
                  <a:pt x="564037" y="0"/>
                </a:cubicBezTo>
                <a:cubicBezTo>
                  <a:pt x="875546" y="0"/>
                  <a:pt x="1128074" y="252502"/>
                  <a:pt x="1128074" y="563978"/>
                </a:cubicBezTo>
                <a:close/>
              </a:path>
            </a:pathLst>
          </a:custGeom>
          <a:solidFill>
            <a:schemeClr val="accent3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85C9557D-9225-A240-8D57-A3E9BDA27CAD}"/>
              </a:ext>
            </a:extLst>
          </p:cNvPr>
          <p:cNvSpPr/>
          <p:nvPr/>
        </p:nvSpPr>
        <p:spPr>
          <a:xfrm>
            <a:off x="8275711" y="5307698"/>
            <a:ext cx="1465825" cy="1465673"/>
          </a:xfrm>
          <a:custGeom>
            <a:avLst/>
            <a:gdLst>
              <a:gd name="connsiteX0" fmla="*/ 1128074 w 1128073"/>
              <a:gd name="connsiteY0" fmla="*/ 563978 h 1127956"/>
              <a:gd name="connsiteX1" fmla="*/ 564037 w 1128073"/>
              <a:gd name="connsiteY1" fmla="*/ 1127957 h 1127956"/>
              <a:gd name="connsiteX2" fmla="*/ 0 w 1128073"/>
              <a:gd name="connsiteY2" fmla="*/ 563978 h 1127956"/>
              <a:gd name="connsiteX3" fmla="*/ 564037 w 1128073"/>
              <a:gd name="connsiteY3" fmla="*/ 0 h 1127956"/>
              <a:gd name="connsiteX4" fmla="*/ 1128074 w 1128073"/>
              <a:gd name="connsiteY4" fmla="*/ 563978 h 112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073" h="1127956">
                <a:moveTo>
                  <a:pt x="1128074" y="563978"/>
                </a:moveTo>
                <a:cubicBezTo>
                  <a:pt x="1128074" y="875455"/>
                  <a:pt x="875546" y="1127957"/>
                  <a:pt x="564037" y="1127957"/>
                </a:cubicBezTo>
                <a:cubicBezTo>
                  <a:pt x="252528" y="1127957"/>
                  <a:pt x="0" y="875455"/>
                  <a:pt x="0" y="563978"/>
                </a:cubicBezTo>
                <a:cubicBezTo>
                  <a:pt x="0" y="252502"/>
                  <a:pt x="252527" y="0"/>
                  <a:pt x="564037" y="0"/>
                </a:cubicBezTo>
                <a:cubicBezTo>
                  <a:pt x="875545" y="0"/>
                  <a:pt x="1128074" y="252502"/>
                  <a:pt x="1128074" y="563978"/>
                </a:cubicBezTo>
                <a:close/>
              </a:path>
            </a:pathLst>
          </a:custGeom>
          <a:solidFill>
            <a:schemeClr val="accent2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92FC8201-EE91-DF41-A653-C744A0B9B406}"/>
              </a:ext>
            </a:extLst>
          </p:cNvPr>
          <p:cNvSpPr/>
          <p:nvPr/>
        </p:nvSpPr>
        <p:spPr>
          <a:xfrm>
            <a:off x="12509211" y="8859168"/>
            <a:ext cx="480412" cy="242869"/>
          </a:xfrm>
          <a:custGeom>
            <a:avLst/>
            <a:gdLst>
              <a:gd name="connsiteX0" fmla="*/ 301168 w 369717"/>
              <a:gd name="connsiteY0" fmla="*/ 49534 h 186908"/>
              <a:gd name="connsiteX1" fmla="*/ 270525 w 369717"/>
              <a:gd name="connsiteY1" fmla="*/ 56861 h 186908"/>
              <a:gd name="connsiteX2" fmla="*/ 148287 w 369717"/>
              <a:gd name="connsiteY2" fmla="*/ 7333 h 186908"/>
              <a:gd name="connsiteX3" fmla="*/ 98754 w 369717"/>
              <a:gd name="connsiteY3" fmla="*/ 56861 h 186908"/>
              <a:gd name="connsiteX4" fmla="*/ 7026 w 369717"/>
              <a:gd name="connsiteY4" fmla="*/ 88081 h 186908"/>
              <a:gd name="connsiteX5" fmla="*/ 38240 w 369717"/>
              <a:gd name="connsiteY5" fmla="*/ 179800 h 186908"/>
              <a:gd name="connsiteX6" fmla="*/ 68683 w 369717"/>
              <a:gd name="connsiteY6" fmla="*/ 186841 h 186908"/>
              <a:gd name="connsiteX7" fmla="*/ 301168 w 369717"/>
              <a:gd name="connsiteY7" fmla="*/ 186841 h 186908"/>
              <a:gd name="connsiteX8" fmla="*/ 369686 w 369717"/>
              <a:gd name="connsiteY8" fmla="*/ 118330 h 186908"/>
              <a:gd name="connsiteX9" fmla="*/ 301168 w 369717"/>
              <a:gd name="connsiteY9" fmla="*/ 49819 h 18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9717" h="186908">
                <a:moveTo>
                  <a:pt x="301168" y="49534"/>
                </a:moveTo>
                <a:cubicBezTo>
                  <a:pt x="290519" y="49534"/>
                  <a:pt x="280023" y="52046"/>
                  <a:pt x="270525" y="56861"/>
                </a:cubicBezTo>
                <a:cubicBezTo>
                  <a:pt x="250455" y="9436"/>
                  <a:pt x="195726" y="-12744"/>
                  <a:pt x="148287" y="7333"/>
                </a:cubicBezTo>
                <a:cubicBezTo>
                  <a:pt x="125971" y="16772"/>
                  <a:pt x="108204" y="34538"/>
                  <a:pt x="98754" y="56861"/>
                </a:cubicBezTo>
                <a:cubicBezTo>
                  <a:pt x="64800" y="40152"/>
                  <a:pt x="23737" y="54130"/>
                  <a:pt x="7026" y="88081"/>
                </a:cubicBezTo>
                <a:cubicBezTo>
                  <a:pt x="-9685" y="122022"/>
                  <a:pt x="4295" y="163091"/>
                  <a:pt x="38240" y="179800"/>
                </a:cubicBezTo>
                <a:cubicBezTo>
                  <a:pt x="47708" y="184462"/>
                  <a:pt x="58129" y="186870"/>
                  <a:pt x="68683" y="186841"/>
                </a:cubicBezTo>
                <a:lnTo>
                  <a:pt x="301168" y="186841"/>
                </a:lnTo>
                <a:cubicBezTo>
                  <a:pt x="339005" y="186841"/>
                  <a:pt x="369686" y="156163"/>
                  <a:pt x="369686" y="118330"/>
                </a:cubicBezTo>
                <a:cubicBezTo>
                  <a:pt x="369686" y="80497"/>
                  <a:pt x="339005" y="49819"/>
                  <a:pt x="301168" y="49819"/>
                </a:cubicBezTo>
                <a:close/>
              </a:path>
            </a:pathLst>
          </a:custGeom>
          <a:solidFill>
            <a:schemeClr val="bg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4CA4558B-E9E0-F64A-8F6F-4D6998435CCD}"/>
              </a:ext>
            </a:extLst>
          </p:cNvPr>
          <p:cNvSpPr/>
          <p:nvPr/>
        </p:nvSpPr>
        <p:spPr>
          <a:xfrm>
            <a:off x="13173818" y="8619994"/>
            <a:ext cx="649958" cy="330703"/>
          </a:xfrm>
          <a:custGeom>
            <a:avLst/>
            <a:gdLst>
              <a:gd name="connsiteX0" fmla="*/ 409786 w 500196"/>
              <a:gd name="connsiteY0" fmla="*/ 67839 h 254503"/>
              <a:gd name="connsiteX1" fmla="*/ 368104 w 500196"/>
              <a:gd name="connsiteY1" fmla="*/ 77354 h 254503"/>
              <a:gd name="connsiteX2" fmla="*/ 201358 w 500196"/>
              <a:gd name="connsiteY2" fmla="*/ 10099 h 254503"/>
              <a:gd name="connsiteX3" fmla="*/ 134097 w 500196"/>
              <a:gd name="connsiteY3" fmla="*/ 77354 h 254503"/>
              <a:gd name="connsiteX4" fmla="*/ 9413 w 500196"/>
              <a:gd name="connsiteY4" fmla="*/ 120345 h 254503"/>
              <a:gd name="connsiteX5" fmla="*/ 52398 w 500196"/>
              <a:gd name="connsiteY5" fmla="*/ 245016 h 254503"/>
              <a:gd name="connsiteX6" fmla="*/ 93176 w 500196"/>
              <a:gd name="connsiteY6" fmla="*/ 254436 h 254503"/>
              <a:gd name="connsiteX7" fmla="*/ 409786 w 500196"/>
              <a:gd name="connsiteY7" fmla="*/ 254436 h 254503"/>
              <a:gd name="connsiteX8" fmla="*/ 500116 w 500196"/>
              <a:gd name="connsiteY8" fmla="*/ 158159 h 254503"/>
              <a:gd name="connsiteX9" fmla="*/ 409786 w 500196"/>
              <a:gd name="connsiteY9" fmla="*/ 67839 h 25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196" h="254503">
                <a:moveTo>
                  <a:pt x="409786" y="67839"/>
                </a:moveTo>
                <a:cubicBezTo>
                  <a:pt x="395340" y="67724"/>
                  <a:pt x="381066" y="70979"/>
                  <a:pt x="368104" y="77354"/>
                </a:cubicBezTo>
                <a:cubicBezTo>
                  <a:pt x="340631" y="12745"/>
                  <a:pt x="265975" y="-17372"/>
                  <a:pt x="201358" y="10099"/>
                </a:cubicBezTo>
                <a:cubicBezTo>
                  <a:pt x="171077" y="22973"/>
                  <a:pt x="146972" y="47076"/>
                  <a:pt x="134097" y="77354"/>
                </a:cubicBezTo>
                <a:cubicBezTo>
                  <a:pt x="87790" y="54793"/>
                  <a:pt x="31967" y="74043"/>
                  <a:pt x="9413" y="120345"/>
                </a:cubicBezTo>
                <a:cubicBezTo>
                  <a:pt x="-13151" y="166637"/>
                  <a:pt x="6101" y="222455"/>
                  <a:pt x="52398" y="245016"/>
                </a:cubicBezTo>
                <a:cubicBezTo>
                  <a:pt x="65103" y="251201"/>
                  <a:pt x="79044" y="254426"/>
                  <a:pt x="93176" y="254436"/>
                </a:cubicBezTo>
                <a:lnTo>
                  <a:pt x="409786" y="254436"/>
                </a:lnTo>
                <a:cubicBezTo>
                  <a:pt x="461318" y="252790"/>
                  <a:pt x="501763" y="209685"/>
                  <a:pt x="500116" y="158159"/>
                </a:cubicBezTo>
                <a:cubicBezTo>
                  <a:pt x="498546" y="108945"/>
                  <a:pt x="459005" y="69409"/>
                  <a:pt x="409786" y="67839"/>
                </a:cubicBezTo>
                <a:close/>
              </a:path>
            </a:pathLst>
          </a:custGeom>
          <a:solidFill>
            <a:schemeClr val="bg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0" name="CuadroTexto 395">
            <a:extLst>
              <a:ext uri="{FF2B5EF4-FFF2-40B4-BE49-F238E27FC236}">
                <a16:creationId xmlns:a16="http://schemas.microsoft.com/office/drawing/2014/main" id="{982D3A56-1911-8F4D-AD18-414354DF1248}"/>
              </a:ext>
            </a:extLst>
          </p:cNvPr>
          <p:cNvSpPr txBox="1"/>
          <p:nvPr/>
        </p:nvSpPr>
        <p:spPr>
          <a:xfrm>
            <a:off x="7259881" y="8816881"/>
            <a:ext cx="1039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</a:t>
            </a:r>
          </a:p>
        </p:txBody>
      </p:sp>
      <p:sp>
        <p:nvSpPr>
          <p:cNvPr id="521" name="CuadroTexto 395">
            <a:extLst>
              <a:ext uri="{FF2B5EF4-FFF2-40B4-BE49-F238E27FC236}">
                <a16:creationId xmlns:a16="http://schemas.microsoft.com/office/drawing/2014/main" id="{FD2A8B96-9413-CD40-84D9-301F73CF1294}"/>
              </a:ext>
            </a:extLst>
          </p:cNvPr>
          <p:cNvSpPr txBox="1"/>
          <p:nvPr/>
        </p:nvSpPr>
        <p:spPr>
          <a:xfrm>
            <a:off x="8498131" y="5673631"/>
            <a:ext cx="1039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</a:t>
            </a:r>
          </a:p>
        </p:txBody>
      </p:sp>
      <p:sp>
        <p:nvSpPr>
          <p:cNvPr id="522" name="CuadroTexto 395">
            <a:extLst>
              <a:ext uri="{FF2B5EF4-FFF2-40B4-BE49-F238E27FC236}">
                <a16:creationId xmlns:a16="http://schemas.microsoft.com/office/drawing/2014/main" id="{97A902C6-4B52-AD4E-9806-937F554FF269}"/>
              </a:ext>
            </a:extLst>
          </p:cNvPr>
          <p:cNvSpPr txBox="1"/>
          <p:nvPr/>
        </p:nvSpPr>
        <p:spPr>
          <a:xfrm>
            <a:off x="16022881" y="5940331"/>
            <a:ext cx="1039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</a:t>
            </a:r>
          </a:p>
        </p:txBody>
      </p:sp>
      <p:sp>
        <p:nvSpPr>
          <p:cNvPr id="523" name="Rectangle 56">
            <a:extLst>
              <a:ext uri="{FF2B5EF4-FFF2-40B4-BE49-F238E27FC236}">
                <a16:creationId xmlns:a16="http://schemas.microsoft.com/office/drawing/2014/main" id="{CB8EAD32-5F1F-A646-8252-0A61F71F9EF5}"/>
              </a:ext>
            </a:extLst>
          </p:cNvPr>
          <p:cNvSpPr/>
          <p:nvPr/>
        </p:nvSpPr>
        <p:spPr>
          <a:xfrm>
            <a:off x="15368752" y="7717042"/>
            <a:ext cx="51089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524" name="Rectangle 56">
            <a:extLst>
              <a:ext uri="{FF2B5EF4-FFF2-40B4-BE49-F238E27FC236}">
                <a16:creationId xmlns:a16="http://schemas.microsoft.com/office/drawing/2014/main" id="{BBFBD28C-F154-ED44-97E6-BC91CD9CB6D1}"/>
              </a:ext>
            </a:extLst>
          </p:cNvPr>
          <p:cNvSpPr/>
          <p:nvPr/>
        </p:nvSpPr>
        <p:spPr>
          <a:xfrm>
            <a:off x="3521621" y="10167539"/>
            <a:ext cx="51089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525" name="Rectangle 56">
            <a:extLst>
              <a:ext uri="{FF2B5EF4-FFF2-40B4-BE49-F238E27FC236}">
                <a16:creationId xmlns:a16="http://schemas.microsoft.com/office/drawing/2014/main" id="{87097C1B-F536-6F4C-A336-ABC91B4787A5}"/>
              </a:ext>
            </a:extLst>
          </p:cNvPr>
          <p:cNvSpPr/>
          <p:nvPr/>
        </p:nvSpPr>
        <p:spPr>
          <a:xfrm>
            <a:off x="2869278" y="5306553"/>
            <a:ext cx="51089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</p:spTree>
    <p:extLst>
      <p:ext uri="{BB962C8B-B14F-4D97-AF65-F5344CB8AC3E}">
        <p14:creationId xmlns:p14="http://schemas.microsoft.com/office/powerpoint/2010/main" val="3308840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50D0C98-A0C4-BA4B-B068-7D0ED9A1E933}"/>
              </a:ext>
            </a:extLst>
          </p:cNvPr>
          <p:cNvGrpSpPr/>
          <p:nvPr/>
        </p:nvGrpSpPr>
        <p:grpSpPr>
          <a:xfrm>
            <a:off x="19716404" y="9568246"/>
            <a:ext cx="2496102" cy="1920389"/>
            <a:chOff x="17313474" y="8259388"/>
            <a:chExt cx="3349052" cy="2754834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7" name="Freeform 403">
              <a:extLst>
                <a:ext uri="{FF2B5EF4-FFF2-40B4-BE49-F238E27FC236}">
                  <a16:creationId xmlns:a16="http://schemas.microsoft.com/office/drawing/2014/main" id="{609CFC6A-71CF-1F41-B906-5A5BE7BED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3474" y="8845757"/>
              <a:ext cx="2084011" cy="1648471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18" name="Freeform 470">
              <a:extLst>
                <a:ext uri="{FF2B5EF4-FFF2-40B4-BE49-F238E27FC236}">
                  <a16:creationId xmlns:a16="http://schemas.microsoft.com/office/drawing/2014/main" id="{2416E8DA-58DF-0A48-8FD1-F32BFE4E3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2596" y="8259388"/>
              <a:ext cx="48790" cy="22128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19" name="Freeform 471">
              <a:extLst>
                <a:ext uri="{FF2B5EF4-FFF2-40B4-BE49-F238E27FC236}">
                  <a16:creationId xmlns:a16="http://schemas.microsoft.com/office/drawing/2014/main" id="{6476FCD3-EE24-244D-85C7-0F4046B72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3051" y="8270449"/>
              <a:ext cx="191674" cy="121701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0" name="Freeform 472">
              <a:extLst>
                <a:ext uri="{FF2B5EF4-FFF2-40B4-BE49-F238E27FC236}">
                  <a16:creationId xmlns:a16="http://schemas.microsoft.com/office/drawing/2014/main" id="{7EFABDDC-7FB7-DC4F-B497-868B495A4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2628" y="8476972"/>
              <a:ext cx="212583" cy="129075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1" name="Freeform 473">
              <a:extLst>
                <a:ext uri="{FF2B5EF4-FFF2-40B4-BE49-F238E27FC236}">
                  <a16:creationId xmlns:a16="http://schemas.microsoft.com/office/drawing/2014/main" id="{3FB1FACB-390E-524C-A086-84E35287F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9307" y="8543352"/>
              <a:ext cx="90610" cy="118010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2" name="Freeform 474">
              <a:extLst>
                <a:ext uri="{FF2B5EF4-FFF2-40B4-BE49-F238E27FC236}">
                  <a16:creationId xmlns:a16="http://schemas.microsoft.com/office/drawing/2014/main" id="{E3E1B661-2E8A-7D48-9EC0-DC9A44CFC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4162" y="8760939"/>
              <a:ext cx="59243" cy="62692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3" name="Freeform 475">
              <a:extLst>
                <a:ext uri="{FF2B5EF4-FFF2-40B4-BE49-F238E27FC236}">
                  <a16:creationId xmlns:a16="http://schemas.microsoft.com/office/drawing/2014/main" id="{79E4FC2B-7E3F-C14E-A2BE-57C848F42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1433" y="8661365"/>
              <a:ext cx="94095" cy="66379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4" name="Freeform 476">
              <a:extLst>
                <a:ext uri="{FF2B5EF4-FFF2-40B4-BE49-F238E27FC236}">
                  <a16:creationId xmlns:a16="http://schemas.microsoft.com/office/drawing/2014/main" id="{480B3ABB-7B05-ED41-89A7-14902D512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0823" y="8617109"/>
              <a:ext cx="41820" cy="55320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5" name="Freeform 477">
              <a:extLst>
                <a:ext uri="{FF2B5EF4-FFF2-40B4-BE49-F238E27FC236}">
                  <a16:creationId xmlns:a16="http://schemas.microsoft.com/office/drawing/2014/main" id="{682468A8-F46D-A94E-A8F7-A727B5047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7199" y="9376809"/>
              <a:ext cx="163792" cy="129075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6" name="Freeform 478">
              <a:extLst>
                <a:ext uri="{FF2B5EF4-FFF2-40B4-BE49-F238E27FC236}">
                  <a16:creationId xmlns:a16="http://schemas.microsoft.com/office/drawing/2014/main" id="{D1ED7901-1CE8-E340-AAFC-2490B54B0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6305" y="10199201"/>
              <a:ext cx="115005" cy="151203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7" name="Freeform 479">
              <a:extLst>
                <a:ext uri="{FF2B5EF4-FFF2-40B4-BE49-F238E27FC236}">
                  <a16:creationId xmlns:a16="http://schemas.microsoft.com/office/drawing/2014/main" id="{6C90596E-3FC6-8E4E-B995-5F74CCD52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7671" y="10339341"/>
              <a:ext cx="264855" cy="328220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8" name="Freeform 480">
              <a:extLst>
                <a:ext uri="{FF2B5EF4-FFF2-40B4-BE49-F238E27FC236}">
                  <a16:creationId xmlns:a16="http://schemas.microsoft.com/office/drawing/2014/main" id="{226E930F-DC48-2744-996E-65C15F756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9176" y="10579051"/>
              <a:ext cx="400771" cy="413040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29" name="Freeform 481">
              <a:extLst>
                <a:ext uri="{FF2B5EF4-FFF2-40B4-BE49-F238E27FC236}">
                  <a16:creationId xmlns:a16="http://schemas.microsoft.com/office/drawing/2014/main" id="{AADCF10B-1CE7-AD49-A897-16BB03F9C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1903" y="10992094"/>
              <a:ext cx="20911" cy="22128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0" name="Freeform 482">
              <a:extLst>
                <a:ext uri="{FF2B5EF4-FFF2-40B4-BE49-F238E27FC236}">
                  <a16:creationId xmlns:a16="http://schemas.microsoft.com/office/drawing/2014/main" id="{93EB697A-EF67-C947-AA3F-0DC4F4F69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7470" y="10590116"/>
              <a:ext cx="195161" cy="195458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1" name="Freeform 483">
              <a:extLst>
                <a:ext uri="{FF2B5EF4-FFF2-40B4-BE49-F238E27FC236}">
                  <a16:creationId xmlns:a16="http://schemas.microsoft.com/office/drawing/2014/main" id="{F0558E29-EF1C-5645-97FE-AA350CC1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0808" y="10534799"/>
              <a:ext cx="31364" cy="55320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2" name="Freeform 484">
              <a:extLst>
                <a:ext uri="{FF2B5EF4-FFF2-40B4-BE49-F238E27FC236}">
                  <a16:creationId xmlns:a16="http://schemas.microsoft.com/office/drawing/2014/main" id="{12CB7AAC-C351-4D40-A24D-84F3F815C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5195" y="10534799"/>
              <a:ext cx="20911" cy="22128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3" name="Freeform 610">
              <a:extLst>
                <a:ext uri="{FF2B5EF4-FFF2-40B4-BE49-F238E27FC236}">
                  <a16:creationId xmlns:a16="http://schemas.microsoft.com/office/drawing/2014/main" id="{2713A396-0E3F-F64D-AA2B-23D5E751A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1684" y="8358957"/>
              <a:ext cx="20911" cy="1106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4" name="Freeform 612">
              <a:extLst>
                <a:ext uri="{FF2B5EF4-FFF2-40B4-BE49-F238E27FC236}">
                  <a16:creationId xmlns:a16="http://schemas.microsoft.com/office/drawing/2014/main" id="{CAC7E5AE-368E-6745-9A21-BEF3EEA71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9271" y="10265581"/>
              <a:ext cx="69700" cy="55320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5" name="Freeform 707">
              <a:extLst>
                <a:ext uri="{FF2B5EF4-FFF2-40B4-BE49-F238E27FC236}">
                  <a16:creationId xmlns:a16="http://schemas.microsoft.com/office/drawing/2014/main" id="{40B0A0C4-C4E2-CA4E-A8D3-F13F184BC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2746" y="8336829"/>
              <a:ext cx="460016" cy="413040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6" name="Freeform 708">
              <a:extLst>
                <a:ext uri="{FF2B5EF4-FFF2-40B4-BE49-F238E27FC236}">
                  <a16:creationId xmlns:a16="http://schemas.microsoft.com/office/drawing/2014/main" id="{B759657E-9287-944F-96C9-80318B010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42308" y="8403216"/>
              <a:ext cx="522745" cy="442543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845DA381-B6C4-F643-B106-7AB7AEF315BB}"/>
              </a:ext>
            </a:extLst>
          </p:cNvPr>
          <p:cNvGrpSpPr/>
          <p:nvPr/>
        </p:nvGrpSpPr>
        <p:grpSpPr>
          <a:xfrm>
            <a:off x="16259255" y="5483246"/>
            <a:ext cx="6433771" cy="4486046"/>
            <a:chOff x="8845781" y="5094993"/>
            <a:chExt cx="6645188" cy="495395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38" name="Freeform 406">
              <a:extLst>
                <a:ext uri="{FF2B5EF4-FFF2-40B4-BE49-F238E27FC236}">
                  <a16:creationId xmlns:a16="http://schemas.microsoft.com/office/drawing/2014/main" id="{F80D20C5-9459-4249-9F86-403A1438C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1" y="5495283"/>
              <a:ext cx="708248" cy="516689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39" name="Freeform 407">
              <a:extLst>
                <a:ext uri="{FF2B5EF4-FFF2-40B4-BE49-F238E27FC236}">
                  <a16:creationId xmlns:a16="http://schemas.microsoft.com/office/drawing/2014/main" id="{6CC086FE-F5DC-0D43-A0DC-2229CF4E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6078" y="5279524"/>
              <a:ext cx="252180" cy="13343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0" name="Freeform 408">
              <a:extLst>
                <a:ext uri="{FF2B5EF4-FFF2-40B4-BE49-F238E27FC236}">
                  <a16:creationId xmlns:a16="http://schemas.microsoft.com/office/drawing/2014/main" id="{1E28DF51-170B-2D4B-9E2D-09EC1F858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2189" y="5202872"/>
              <a:ext cx="236083" cy="13343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1" name="Freeform 409">
              <a:extLst>
                <a:ext uri="{FF2B5EF4-FFF2-40B4-BE49-F238E27FC236}">
                  <a16:creationId xmlns:a16="http://schemas.microsoft.com/office/drawing/2014/main" id="{FBE32C87-304A-3240-BB95-7D65B3BF5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2437" y="5211388"/>
              <a:ext cx="118041" cy="42586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2" name="Freeform 410">
              <a:extLst>
                <a:ext uri="{FF2B5EF4-FFF2-40B4-BE49-F238E27FC236}">
                  <a16:creationId xmlns:a16="http://schemas.microsoft.com/office/drawing/2014/main" id="{8E9ECF37-4372-7448-A152-84C980BB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3898" y="5094993"/>
              <a:ext cx="198523" cy="13343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3" name="Freeform 411">
              <a:extLst>
                <a:ext uri="{FF2B5EF4-FFF2-40B4-BE49-F238E27FC236}">
                  <a16:creationId xmlns:a16="http://schemas.microsoft.com/office/drawing/2014/main" id="{7E5DAE28-20C8-7642-884F-E5D967827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450" y="5620196"/>
              <a:ext cx="198523" cy="68133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4" name="Freeform 412">
              <a:extLst>
                <a:ext uri="{FF2B5EF4-FFF2-40B4-BE49-F238E27FC236}">
                  <a16:creationId xmlns:a16="http://schemas.microsoft.com/office/drawing/2014/main" id="{5E499298-3E37-E040-A713-367689EC4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4270" y="5753625"/>
              <a:ext cx="166332" cy="68133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5" name="Freeform 413">
              <a:extLst>
                <a:ext uri="{FF2B5EF4-FFF2-40B4-BE49-F238E27FC236}">
                  <a16:creationId xmlns:a16="http://schemas.microsoft.com/office/drawing/2014/main" id="{E2F5D47C-8332-4645-B24A-FF5B437A6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2319" y="5722400"/>
              <a:ext cx="64385" cy="39745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6" name="Freeform 414">
              <a:extLst>
                <a:ext uri="{FF2B5EF4-FFF2-40B4-BE49-F238E27FC236}">
                  <a16:creationId xmlns:a16="http://schemas.microsoft.com/office/drawing/2014/main" id="{1697A6AA-2229-264D-BCBC-2D121F042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603162"/>
              <a:ext cx="24144" cy="42586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7" name="Freeform 415">
              <a:extLst>
                <a:ext uri="{FF2B5EF4-FFF2-40B4-BE49-F238E27FC236}">
                  <a16:creationId xmlns:a16="http://schemas.microsoft.com/office/drawing/2014/main" id="{AF185877-D8A3-284E-BCE7-5739E8B7A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728075"/>
              <a:ext cx="32193" cy="42586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8" name="Freeform 416">
              <a:extLst>
                <a:ext uri="{FF2B5EF4-FFF2-40B4-BE49-F238E27FC236}">
                  <a16:creationId xmlns:a16="http://schemas.microsoft.com/office/drawing/2014/main" id="{6526476E-CB4A-6A4F-A58E-4EB4DDA46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276" y="5571935"/>
              <a:ext cx="332662" cy="13343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49" name="Freeform 417">
              <a:extLst>
                <a:ext uri="{FF2B5EF4-FFF2-40B4-BE49-F238E27FC236}">
                  <a16:creationId xmlns:a16="http://schemas.microsoft.com/office/drawing/2014/main" id="{4A3E89EB-543C-8A49-97A7-C0494DABF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53" y="5611680"/>
              <a:ext cx="61703" cy="68133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0" name="Freeform 418">
              <a:extLst>
                <a:ext uri="{FF2B5EF4-FFF2-40B4-BE49-F238E27FC236}">
                  <a16:creationId xmlns:a16="http://schemas.microsoft.com/office/drawing/2014/main" id="{87868025-026F-8347-871F-C3CCD8138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4931" y="6063070"/>
              <a:ext cx="85847" cy="51099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1" name="Freeform 419">
              <a:extLst>
                <a:ext uri="{FF2B5EF4-FFF2-40B4-BE49-F238E27FC236}">
                  <a16:creationId xmlns:a16="http://schemas.microsoft.com/office/drawing/2014/main" id="{AA5D791B-34C1-DB4E-879B-4ED690025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8598" y="6795519"/>
              <a:ext cx="48288" cy="42586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2" name="Freeform 420">
              <a:extLst>
                <a:ext uri="{FF2B5EF4-FFF2-40B4-BE49-F238E27FC236}">
                  <a16:creationId xmlns:a16="http://schemas.microsoft.com/office/drawing/2014/main" id="{073EADED-1B4B-0B49-9E97-0C3C0676A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324" y="7039668"/>
              <a:ext cx="40241" cy="22711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3" name="Freeform 421">
              <a:extLst>
                <a:ext uri="{FF2B5EF4-FFF2-40B4-BE49-F238E27FC236}">
                  <a16:creationId xmlns:a16="http://schemas.microsoft.com/office/drawing/2014/main" id="{E1EF463B-A968-BF42-A512-AE8963591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0571" y="7289494"/>
              <a:ext cx="40241" cy="39745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4" name="Freeform 422">
              <a:extLst>
                <a:ext uri="{FF2B5EF4-FFF2-40B4-BE49-F238E27FC236}">
                  <a16:creationId xmlns:a16="http://schemas.microsoft.com/office/drawing/2014/main" id="{15CE5984-C6C6-9A4B-B7F7-1EE9EA06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6428" y="7354789"/>
              <a:ext cx="16097" cy="851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5" name="Freeform 423">
              <a:extLst>
                <a:ext uri="{FF2B5EF4-FFF2-40B4-BE49-F238E27FC236}">
                  <a16:creationId xmlns:a16="http://schemas.microsoft.com/office/drawing/2014/main" id="{4E910346-2780-D345-982F-7345EB82C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6435" y="7488219"/>
              <a:ext cx="24144" cy="851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6" name="Freeform 424">
              <a:extLst>
                <a:ext uri="{FF2B5EF4-FFF2-40B4-BE49-F238E27FC236}">
                  <a16:creationId xmlns:a16="http://schemas.microsoft.com/office/drawing/2014/main" id="{E3D5446A-B723-6143-8095-DA1E835EA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2537" y="7530804"/>
              <a:ext cx="56338" cy="34068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7" name="Freeform 425">
              <a:extLst>
                <a:ext uri="{FF2B5EF4-FFF2-40B4-BE49-F238E27FC236}">
                  <a16:creationId xmlns:a16="http://schemas.microsoft.com/office/drawing/2014/main" id="{879EE635-A566-E648-8C69-782B55958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0835" y="7564871"/>
              <a:ext cx="45606" cy="31230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8" name="Freeform 426">
              <a:extLst>
                <a:ext uri="{FF2B5EF4-FFF2-40B4-BE49-F238E27FC236}">
                  <a16:creationId xmlns:a16="http://schemas.microsoft.com/office/drawing/2014/main" id="{D9832DA7-73D3-1D49-BACD-6DDF010B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0594" y="7590421"/>
              <a:ext cx="40241" cy="39745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59" name="Freeform 427">
              <a:extLst>
                <a:ext uri="{FF2B5EF4-FFF2-40B4-BE49-F238E27FC236}">
                  <a16:creationId xmlns:a16="http://schemas.microsoft.com/office/drawing/2014/main" id="{AD2B26B7-DE57-0646-8F47-AB3845F57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2544" y="7647199"/>
              <a:ext cx="8048" cy="851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0" name="Freeform 428">
              <a:extLst>
                <a:ext uri="{FF2B5EF4-FFF2-40B4-BE49-F238E27FC236}">
                  <a16:creationId xmlns:a16="http://schemas.microsoft.com/office/drawing/2014/main" id="{66062301-E976-3045-B588-B381A5D0C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2303" y="7613132"/>
              <a:ext cx="40241" cy="34068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1" name="Freeform 429">
              <a:extLst>
                <a:ext uri="{FF2B5EF4-FFF2-40B4-BE49-F238E27FC236}">
                  <a16:creationId xmlns:a16="http://schemas.microsoft.com/office/drawing/2014/main" id="{057E3A99-BB6D-FD40-B83A-B4DC75A42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2565" y="7922577"/>
              <a:ext cx="16097" cy="2555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5EBDDB5-735D-EE43-AED3-5663E40401F8}"/>
                </a:ext>
              </a:extLst>
            </p:cNvPr>
            <p:cNvGrpSpPr/>
            <p:nvPr/>
          </p:nvGrpSpPr>
          <p:grpSpPr>
            <a:xfrm>
              <a:off x="13132831" y="7564871"/>
              <a:ext cx="587520" cy="590499"/>
              <a:chOff x="5961121" y="2686387"/>
              <a:chExt cx="288233" cy="273757"/>
            </a:xfrm>
            <a:grpFill/>
          </p:grpSpPr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FF416D88-C9E4-254D-896D-913CB6FA0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D597A6EB-2695-624B-B70A-E362785D2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sp>
          <p:nvSpPr>
            <p:cNvPr id="163" name="Freeform 432">
              <a:extLst>
                <a:ext uri="{FF2B5EF4-FFF2-40B4-BE49-F238E27FC236}">
                  <a16:creationId xmlns:a16="http://schemas.microsoft.com/office/drawing/2014/main" id="{A727F035-1494-024B-8AA1-CF684111C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0378" y="8107108"/>
              <a:ext cx="16097" cy="22711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4" name="Freeform 433">
              <a:extLst>
                <a:ext uri="{FF2B5EF4-FFF2-40B4-BE49-F238E27FC236}">
                  <a16:creationId xmlns:a16="http://schemas.microsoft.com/office/drawing/2014/main" id="{4F485CAC-BEA6-5E45-A527-DEEDD82F9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6482" y="8107108"/>
              <a:ext cx="101944" cy="82329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5" name="Freeform 434">
              <a:extLst>
                <a:ext uri="{FF2B5EF4-FFF2-40B4-BE49-F238E27FC236}">
                  <a16:creationId xmlns:a16="http://schemas.microsoft.com/office/drawing/2014/main" id="{BCA8D0D5-5C0B-5B4C-AE81-4E805DD29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4537" y="8138337"/>
              <a:ext cx="85847" cy="13343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6" name="Freeform 435">
              <a:extLst>
                <a:ext uri="{FF2B5EF4-FFF2-40B4-BE49-F238E27FC236}">
                  <a16:creationId xmlns:a16="http://schemas.microsoft.com/office/drawing/2014/main" id="{CB98B342-4DC5-E548-9E4D-9FD4421A7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8691" y="8464819"/>
              <a:ext cx="29511" cy="25550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7" name="Freeform 436">
              <a:extLst>
                <a:ext uri="{FF2B5EF4-FFF2-40B4-BE49-F238E27FC236}">
                  <a16:creationId xmlns:a16="http://schemas.microsoft.com/office/drawing/2014/main" id="{85D4155F-8609-D946-9D21-5522900AA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8441" y="8382486"/>
              <a:ext cx="16097" cy="1419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8" name="Freeform 437">
              <a:extLst>
                <a:ext uri="{FF2B5EF4-FFF2-40B4-BE49-F238E27FC236}">
                  <a16:creationId xmlns:a16="http://schemas.microsoft.com/office/drawing/2014/main" id="{2C00C256-C991-E640-A4FB-CD3C772B1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8555663"/>
              <a:ext cx="16097" cy="851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69" name="Freeform 438">
              <a:extLst>
                <a:ext uri="{FF2B5EF4-FFF2-40B4-BE49-F238E27FC236}">
                  <a16:creationId xmlns:a16="http://schemas.microsoft.com/office/drawing/2014/main" id="{81DCD6F2-8E3A-214E-AC4D-8DE737966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6272" y="8524434"/>
              <a:ext cx="93897" cy="139108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0" name="Freeform 439">
              <a:extLst>
                <a:ext uri="{FF2B5EF4-FFF2-40B4-BE49-F238E27FC236}">
                  <a16:creationId xmlns:a16="http://schemas.microsoft.com/office/drawing/2014/main" id="{D1055A27-FEEB-A441-B3BF-C95928769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2155" y="8757228"/>
              <a:ext cx="109992" cy="82329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1" name="Freeform 440">
              <a:extLst>
                <a:ext uri="{FF2B5EF4-FFF2-40B4-BE49-F238E27FC236}">
                  <a16:creationId xmlns:a16="http://schemas.microsoft.com/office/drawing/2014/main" id="{64DE448A-32B0-C34A-9F0F-2E286F86C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8814007"/>
              <a:ext cx="158282" cy="235632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2" name="Freeform 441">
              <a:extLst>
                <a:ext uri="{FF2B5EF4-FFF2-40B4-BE49-F238E27FC236}">
                  <a16:creationId xmlns:a16="http://schemas.microsoft.com/office/drawing/2014/main" id="{947E27EA-B5FA-5C4B-94AB-77D44EB70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2" y="9015570"/>
              <a:ext cx="48288" cy="65297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3" name="Freeform 442">
              <a:extLst>
                <a:ext uri="{FF2B5EF4-FFF2-40B4-BE49-F238E27FC236}">
                  <a16:creationId xmlns:a16="http://schemas.microsoft.com/office/drawing/2014/main" id="{3C0275B5-EB70-7D4B-9111-FB9F960E0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9072349"/>
              <a:ext cx="77799" cy="110719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4" name="Freeform 443">
              <a:extLst>
                <a:ext uri="{FF2B5EF4-FFF2-40B4-BE49-F238E27FC236}">
                  <a16:creationId xmlns:a16="http://schemas.microsoft.com/office/drawing/2014/main" id="{0AAAD1A3-9D3D-FF40-813D-40AF570C1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4317" y="9024088"/>
              <a:ext cx="48288" cy="65297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5" name="Freeform 444">
              <a:extLst>
                <a:ext uri="{FF2B5EF4-FFF2-40B4-BE49-F238E27FC236}">
                  <a16:creationId xmlns:a16="http://schemas.microsoft.com/office/drawing/2014/main" id="{D2FD4898-6908-8741-A3FF-DBCBEE3C0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0657" y="9089383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6" name="Freeform 445">
              <a:extLst>
                <a:ext uri="{FF2B5EF4-FFF2-40B4-BE49-F238E27FC236}">
                  <a16:creationId xmlns:a16="http://schemas.microsoft.com/office/drawing/2014/main" id="{A82EF531-2D46-BD45-8375-B218A66DF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6754" y="9140483"/>
              <a:ext cx="53656" cy="90845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7" name="Freeform 446">
              <a:extLst>
                <a:ext uri="{FF2B5EF4-FFF2-40B4-BE49-F238E27FC236}">
                  <a16:creationId xmlns:a16="http://schemas.microsoft.com/office/drawing/2014/main" id="{490915BB-1ADA-3042-A43F-A1F479DF9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2358" y="9131968"/>
              <a:ext cx="32193" cy="65297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8" name="Freeform 447">
              <a:extLst>
                <a:ext uri="{FF2B5EF4-FFF2-40B4-BE49-F238E27FC236}">
                  <a16:creationId xmlns:a16="http://schemas.microsoft.com/office/drawing/2014/main" id="{44EA9E76-C53A-444D-AF0B-738064A01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74552"/>
              <a:ext cx="48288" cy="31230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79" name="Freeform 448">
              <a:extLst>
                <a:ext uri="{FF2B5EF4-FFF2-40B4-BE49-F238E27FC236}">
                  <a16:creationId xmlns:a16="http://schemas.microsoft.com/office/drawing/2014/main" id="{F8442B81-A8F0-5F4A-B386-888FEECD9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97265"/>
              <a:ext cx="109992" cy="17601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0" name="Freeform 449">
              <a:extLst>
                <a:ext uri="{FF2B5EF4-FFF2-40B4-BE49-F238E27FC236}">
                  <a16:creationId xmlns:a16="http://schemas.microsoft.com/office/drawing/2014/main" id="{1D53DDF5-FD55-7E45-9ED3-0BD470F3E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8704" y="9231330"/>
              <a:ext cx="93897" cy="85168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1" name="Freeform 450">
              <a:extLst>
                <a:ext uri="{FF2B5EF4-FFF2-40B4-BE49-F238E27FC236}">
                  <a16:creationId xmlns:a16="http://schemas.microsoft.com/office/drawing/2014/main" id="{F3EC9F1A-DD55-3547-8BF4-C5C19FC0A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229" y="9149000"/>
              <a:ext cx="93897" cy="99363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2" name="Freeform 451">
              <a:extLst>
                <a:ext uri="{FF2B5EF4-FFF2-40B4-BE49-F238E27FC236}">
                  <a16:creationId xmlns:a16="http://schemas.microsoft.com/office/drawing/2014/main" id="{C02648D2-41BA-AC4B-BD5D-536987E16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4553" y="9024088"/>
              <a:ext cx="16097" cy="851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3" name="Freeform 452">
              <a:extLst>
                <a:ext uri="{FF2B5EF4-FFF2-40B4-BE49-F238E27FC236}">
                  <a16:creationId xmlns:a16="http://schemas.microsoft.com/office/drawing/2014/main" id="{ECE805E1-B64D-0E41-BCE1-16045CC75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4380" y="9364761"/>
              <a:ext cx="439973" cy="485460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4" name="Freeform 453">
              <a:extLst>
                <a:ext uri="{FF2B5EF4-FFF2-40B4-BE49-F238E27FC236}">
                  <a16:creationId xmlns:a16="http://schemas.microsoft.com/office/drawing/2014/main" id="{D3787E81-167D-3C45-9ECF-2BAE2A1FF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2180" y="9540778"/>
              <a:ext cx="40241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5" name="Freeform 454">
              <a:extLst>
                <a:ext uri="{FF2B5EF4-FFF2-40B4-BE49-F238E27FC236}">
                  <a16:creationId xmlns:a16="http://schemas.microsoft.com/office/drawing/2014/main" id="{3ED20B6A-78E2-1E4F-8F11-D5B941A26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520" y="9640141"/>
              <a:ext cx="37559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6" name="Freeform 455">
              <a:extLst>
                <a:ext uri="{FF2B5EF4-FFF2-40B4-BE49-F238E27FC236}">
                  <a16:creationId xmlns:a16="http://schemas.microsoft.com/office/drawing/2014/main" id="{4C44ACC6-5149-3E41-AA03-C7C6F40F9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4112" y="9665688"/>
              <a:ext cx="56338" cy="59618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7" name="Freeform 456">
              <a:extLst>
                <a:ext uri="{FF2B5EF4-FFF2-40B4-BE49-F238E27FC236}">
                  <a16:creationId xmlns:a16="http://schemas.microsoft.com/office/drawing/2014/main" id="{CAB85C17-24E9-DC4B-BFF3-032C2E27E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2643" y="9708274"/>
              <a:ext cx="29511" cy="31230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8" name="Freeform 457">
              <a:extLst>
                <a:ext uri="{FF2B5EF4-FFF2-40B4-BE49-F238E27FC236}">
                  <a16:creationId xmlns:a16="http://schemas.microsoft.com/office/drawing/2014/main" id="{CBAD8F80-C14E-ED42-B28E-1AB5E763D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2159" y="9850220"/>
              <a:ext cx="362173" cy="12491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89" name="Freeform 458">
              <a:extLst>
                <a:ext uri="{FF2B5EF4-FFF2-40B4-BE49-F238E27FC236}">
                  <a16:creationId xmlns:a16="http://schemas.microsoft.com/office/drawing/2014/main" id="{8DE004B3-BC6E-6444-9F92-47FCE38DD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0436" y="9881447"/>
              <a:ext cx="61703" cy="25550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0" name="Freeform 459">
              <a:extLst>
                <a:ext uri="{FF2B5EF4-FFF2-40B4-BE49-F238E27FC236}">
                  <a16:creationId xmlns:a16="http://schemas.microsoft.com/office/drawing/2014/main" id="{786B8F36-658D-4E41-AB87-22E66EC88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6283" y="9941066"/>
              <a:ext cx="48288" cy="34068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1" name="Freeform 460">
              <a:extLst>
                <a:ext uri="{FF2B5EF4-FFF2-40B4-BE49-F238E27FC236}">
                  <a16:creationId xmlns:a16="http://schemas.microsoft.com/office/drawing/2014/main" id="{3C736574-4368-564E-9C7E-525DBFA41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4574" y="9949581"/>
              <a:ext cx="37559" cy="25550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2" name="Freeform 461">
              <a:extLst>
                <a:ext uri="{FF2B5EF4-FFF2-40B4-BE49-F238E27FC236}">
                  <a16:creationId xmlns:a16="http://schemas.microsoft.com/office/drawing/2014/main" id="{B1699070-EA57-DA42-89F4-219A36582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4083" y="9949581"/>
              <a:ext cx="56338" cy="34068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3" name="Freeform 462">
              <a:extLst>
                <a:ext uri="{FF2B5EF4-FFF2-40B4-BE49-F238E27FC236}">
                  <a16:creationId xmlns:a16="http://schemas.microsoft.com/office/drawing/2014/main" id="{EF645F90-E2D8-2343-B68A-2E466F171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325" y="9941066"/>
              <a:ext cx="64385" cy="42586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4" name="Freeform 463">
              <a:extLst>
                <a:ext uri="{FF2B5EF4-FFF2-40B4-BE49-F238E27FC236}">
                  <a16:creationId xmlns:a16="http://schemas.microsoft.com/office/drawing/2014/main" id="{84F62400-4890-9243-B288-AB7A9B523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9949581"/>
              <a:ext cx="96579" cy="34068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5" name="Freeform 464">
              <a:extLst>
                <a:ext uri="{FF2B5EF4-FFF2-40B4-BE49-F238E27FC236}">
                  <a16:creationId xmlns:a16="http://schemas.microsoft.com/office/drawing/2014/main" id="{2CF7141B-1982-5445-A847-175BE62AF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0664" y="9997845"/>
              <a:ext cx="85847" cy="51099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6" name="Freeform 465">
              <a:extLst>
                <a:ext uri="{FF2B5EF4-FFF2-40B4-BE49-F238E27FC236}">
                  <a16:creationId xmlns:a16="http://schemas.microsoft.com/office/drawing/2014/main" id="{E6F20025-29FD-B548-A3EA-B765D8C1B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4303" y="9730985"/>
              <a:ext cx="48288" cy="34068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7" name="Freeform 466">
              <a:extLst>
                <a:ext uri="{FF2B5EF4-FFF2-40B4-BE49-F238E27FC236}">
                  <a16:creationId xmlns:a16="http://schemas.microsoft.com/office/drawing/2014/main" id="{452083CB-82C9-E646-8EB4-D3E3FBA63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4787" y="9725308"/>
              <a:ext cx="118041" cy="39745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8" name="Freeform 467">
              <a:extLst>
                <a:ext uri="{FF2B5EF4-FFF2-40B4-BE49-F238E27FC236}">
                  <a16:creationId xmlns:a16="http://schemas.microsoft.com/office/drawing/2014/main" id="{6F085AA9-DE81-5340-AB2E-F0CA4AFEE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2615" y="9532257"/>
              <a:ext cx="252180" cy="30092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199" name="Freeform 468">
              <a:extLst>
                <a:ext uri="{FF2B5EF4-FFF2-40B4-BE49-F238E27FC236}">
                  <a16:creationId xmlns:a16="http://schemas.microsoft.com/office/drawing/2014/main" id="{ECA8BEDE-8471-A241-986D-115D87ACB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515223"/>
              <a:ext cx="61703" cy="12491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0" name="Freeform 469">
              <a:extLst>
                <a:ext uri="{FF2B5EF4-FFF2-40B4-BE49-F238E27FC236}">
                  <a16:creationId xmlns:a16="http://schemas.microsoft.com/office/drawing/2014/main" id="{4574285D-EC0D-384F-9EF8-D8A0EAA30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2837" y="9498193"/>
              <a:ext cx="21461" cy="1703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1" name="Freeform 485">
              <a:extLst>
                <a:ext uri="{FF2B5EF4-FFF2-40B4-BE49-F238E27FC236}">
                  <a16:creationId xmlns:a16="http://schemas.microsoft.com/office/drawing/2014/main" id="{D2DDE878-0339-9D4E-AAD2-0C320C7E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4416" y="9197265"/>
              <a:ext cx="85847" cy="15046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2" name="Freeform 487">
              <a:extLst>
                <a:ext uri="{FF2B5EF4-FFF2-40B4-BE49-F238E27FC236}">
                  <a16:creationId xmlns:a16="http://schemas.microsoft.com/office/drawing/2014/main" id="{B2D244CB-8542-464F-B9F9-49745E132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6020485"/>
              <a:ext cx="85847" cy="68133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3" name="Freeform 488">
              <a:extLst>
                <a:ext uri="{FF2B5EF4-FFF2-40B4-BE49-F238E27FC236}">
                  <a16:creationId xmlns:a16="http://schemas.microsoft.com/office/drawing/2014/main" id="{0ACFFAD8-27F2-194C-A258-34824D8DE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714" y="6071588"/>
              <a:ext cx="85847" cy="82329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4" name="Freeform 489">
              <a:extLst>
                <a:ext uri="{FF2B5EF4-FFF2-40B4-BE49-F238E27FC236}">
                  <a16:creationId xmlns:a16="http://schemas.microsoft.com/office/drawing/2014/main" id="{954BC1EB-6808-DA48-A4C5-69A7861D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4196" y="5787692"/>
              <a:ext cx="69752" cy="42586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5" name="Freeform 490">
              <a:extLst>
                <a:ext uri="{FF2B5EF4-FFF2-40B4-BE49-F238E27FC236}">
                  <a16:creationId xmlns:a16="http://schemas.microsoft.com/office/drawing/2014/main" id="{A6970161-36F1-854E-A76A-773A9B9B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6291" y="5705363"/>
              <a:ext cx="77799" cy="39745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6" name="Freeform 491">
              <a:extLst>
                <a:ext uri="{FF2B5EF4-FFF2-40B4-BE49-F238E27FC236}">
                  <a16:creationId xmlns:a16="http://schemas.microsoft.com/office/drawing/2014/main" id="{39A1AF94-EFF5-EC40-BCDE-B5C8F1FD1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2196" y="5103509"/>
              <a:ext cx="48288" cy="1703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7" name="Freeform 492">
              <a:extLst>
                <a:ext uri="{FF2B5EF4-FFF2-40B4-BE49-F238E27FC236}">
                  <a16:creationId xmlns:a16="http://schemas.microsoft.com/office/drawing/2014/main" id="{38222BF3-6D30-AF45-8159-48A089B62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2225" y="5821763"/>
              <a:ext cx="45606" cy="34068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8" name="Freeform 496">
              <a:extLst>
                <a:ext uri="{FF2B5EF4-FFF2-40B4-BE49-F238E27FC236}">
                  <a16:creationId xmlns:a16="http://schemas.microsoft.com/office/drawing/2014/main" id="{E6DC09B3-AD3E-4848-AB16-B3C418FE4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1852" y="8030459"/>
              <a:ext cx="101944" cy="59618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09" name="Freeform 497">
              <a:extLst>
                <a:ext uri="{FF2B5EF4-FFF2-40B4-BE49-F238E27FC236}">
                  <a16:creationId xmlns:a16="http://schemas.microsoft.com/office/drawing/2014/main" id="{1BD35AA6-36AA-8C4A-982A-8B9115E80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3826" y="8038974"/>
              <a:ext cx="118041" cy="34068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0" name="Freeform 611">
              <a:extLst>
                <a:ext uri="{FF2B5EF4-FFF2-40B4-BE49-F238E27FC236}">
                  <a16:creationId xmlns:a16="http://schemas.microsoft.com/office/drawing/2014/main" id="{E636883A-B51F-B249-9A7D-6D2201281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665686"/>
              <a:ext cx="16097" cy="1703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1" name="Freeform 643">
              <a:extLst>
                <a:ext uri="{FF2B5EF4-FFF2-40B4-BE49-F238E27FC236}">
                  <a16:creationId xmlns:a16="http://schemas.microsoft.com/office/drawing/2014/main" id="{598A56D5-F8CF-174A-BA93-D91F6718E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1" y="9975134"/>
              <a:ext cx="80483" cy="73815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2" name="Freeform 644">
              <a:extLst>
                <a:ext uri="{FF2B5EF4-FFF2-40B4-BE49-F238E27FC236}">
                  <a16:creationId xmlns:a16="http://schemas.microsoft.com/office/drawing/2014/main" id="{E9D4602A-E126-0843-BE22-59BA48AA6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8696" y="9958099"/>
              <a:ext cx="101944" cy="39745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3" name="Freeform 671">
              <a:extLst>
                <a:ext uri="{FF2B5EF4-FFF2-40B4-BE49-F238E27FC236}">
                  <a16:creationId xmlns:a16="http://schemas.microsoft.com/office/drawing/2014/main" id="{5E70DE98-A538-2D48-9D61-F73A951AE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781" y="7738047"/>
              <a:ext cx="244133" cy="266861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4" name="Freeform 675">
              <a:extLst>
                <a:ext uri="{FF2B5EF4-FFF2-40B4-BE49-F238E27FC236}">
                  <a16:creationId xmlns:a16="http://schemas.microsoft.com/office/drawing/2014/main" id="{7AE81073-25DC-5E49-B2A4-390FC6973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680" y="7763595"/>
              <a:ext cx="150235" cy="13343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5" name="Freeform 676">
              <a:extLst>
                <a:ext uri="{FF2B5EF4-FFF2-40B4-BE49-F238E27FC236}">
                  <a16:creationId xmlns:a16="http://schemas.microsoft.com/office/drawing/2014/main" id="{431D0875-87E8-4547-AAE4-F55BBA580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4018" y="7831731"/>
              <a:ext cx="777999" cy="698378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6" name="Freeform 677">
              <a:extLst>
                <a:ext uri="{FF2B5EF4-FFF2-40B4-BE49-F238E27FC236}">
                  <a16:creationId xmlns:a16="http://schemas.microsoft.com/office/drawing/2014/main" id="{A0820263-6D45-7942-8D03-9A48D4596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0114" y="7840248"/>
              <a:ext cx="61705" cy="48264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7" name="Freeform 678">
              <a:extLst>
                <a:ext uri="{FF2B5EF4-FFF2-40B4-BE49-F238E27FC236}">
                  <a16:creationId xmlns:a16="http://schemas.microsoft.com/office/drawing/2014/main" id="{FA09583C-DEC0-084C-B9AF-88CD3D9E0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685" y="7638682"/>
              <a:ext cx="276326" cy="15046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8" name="Freeform 679">
              <a:extLst>
                <a:ext uri="{FF2B5EF4-FFF2-40B4-BE49-F238E27FC236}">
                  <a16:creationId xmlns:a16="http://schemas.microsoft.com/office/drawing/2014/main" id="{DBCC8E3B-36A4-494F-A353-D8952B38B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163" y="7738047"/>
              <a:ext cx="211937" cy="17601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19" name="Freeform 680">
              <a:extLst>
                <a:ext uri="{FF2B5EF4-FFF2-40B4-BE49-F238E27FC236}">
                  <a16:creationId xmlns:a16="http://schemas.microsoft.com/office/drawing/2014/main" id="{A965F0D5-82F5-1E42-AB52-2388B096A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913" y="8288802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0" name="Freeform 681">
              <a:extLst>
                <a:ext uri="{FF2B5EF4-FFF2-40B4-BE49-F238E27FC236}">
                  <a16:creationId xmlns:a16="http://schemas.microsoft.com/office/drawing/2014/main" id="{6A8F3573-E027-874D-A3BD-756F24023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7943" y="7973678"/>
              <a:ext cx="273642" cy="224276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1" name="Freeform 682">
              <a:extLst>
                <a:ext uri="{FF2B5EF4-FFF2-40B4-BE49-F238E27FC236}">
                  <a16:creationId xmlns:a16="http://schemas.microsoft.com/office/drawing/2014/main" id="{2A0A18CB-BFA1-F14A-996B-AB7D2B52D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4031" y="7956645"/>
              <a:ext cx="391683" cy="391773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2" name="Freeform 683">
              <a:extLst>
                <a:ext uri="{FF2B5EF4-FFF2-40B4-BE49-F238E27FC236}">
                  <a16:creationId xmlns:a16="http://schemas.microsoft.com/office/drawing/2014/main" id="{5E5F7E1B-143C-9D41-96BE-652476161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720" y="7729531"/>
              <a:ext cx="745806" cy="30092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3" name="Freeform 684">
              <a:extLst>
                <a:ext uri="{FF2B5EF4-FFF2-40B4-BE49-F238E27FC236}">
                  <a16:creationId xmlns:a16="http://schemas.microsoft.com/office/drawing/2014/main" id="{6E3A498D-B0EF-FD44-BFAA-9B34599A7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5747" y="8206473"/>
              <a:ext cx="826288" cy="701220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4" name="Freeform 685">
              <a:extLst>
                <a:ext uri="{FF2B5EF4-FFF2-40B4-BE49-F238E27FC236}">
                  <a16:creationId xmlns:a16="http://schemas.microsoft.com/office/drawing/2014/main" id="{14E15409-2C4A-7942-A230-4FFB124D9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55369"/>
              <a:ext cx="163648" cy="184531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5" name="Freeform 686">
              <a:extLst>
                <a:ext uri="{FF2B5EF4-FFF2-40B4-BE49-F238E27FC236}">
                  <a16:creationId xmlns:a16="http://schemas.microsoft.com/office/drawing/2014/main" id="{8110C826-04B4-934D-BB76-5F416E4AA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9893" y="8090076"/>
              <a:ext cx="61705" cy="73815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6" name="Freeform 687">
              <a:extLst>
                <a:ext uri="{FF2B5EF4-FFF2-40B4-BE49-F238E27FC236}">
                  <a16:creationId xmlns:a16="http://schemas.microsoft.com/office/drawing/2014/main" id="{EAD296F3-8C7E-1E47-91B9-D4F9A1C8C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89439"/>
              <a:ext cx="24146" cy="59618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7" name="Freeform 688">
              <a:extLst>
                <a:ext uri="{FF2B5EF4-FFF2-40B4-BE49-F238E27FC236}">
                  <a16:creationId xmlns:a16="http://schemas.microsoft.com/office/drawing/2014/main" id="{8C6AAC75-8F60-5340-97D1-EA2FC354A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9652" y="8155369"/>
              <a:ext cx="64385" cy="218601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8" name="Freeform 689">
              <a:extLst>
                <a:ext uri="{FF2B5EF4-FFF2-40B4-BE49-F238E27FC236}">
                  <a16:creationId xmlns:a16="http://schemas.microsoft.com/office/drawing/2014/main" id="{B5280C27-9E73-2A4C-8EB9-F3F6F1AA4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1561" y="8481848"/>
              <a:ext cx="40241" cy="65297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29" name="Freeform 690">
              <a:extLst>
                <a:ext uri="{FF2B5EF4-FFF2-40B4-BE49-F238E27FC236}">
                  <a16:creationId xmlns:a16="http://schemas.microsoft.com/office/drawing/2014/main" id="{FC6A33C7-7896-834E-9E02-6CD94FAB2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633" y="8791295"/>
              <a:ext cx="418509" cy="281057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0" name="Freeform 691">
              <a:extLst>
                <a:ext uri="{FF2B5EF4-FFF2-40B4-BE49-F238E27FC236}">
                  <a16:creationId xmlns:a16="http://schemas.microsoft.com/office/drawing/2014/main" id="{DB01D59E-024C-994A-85E1-5506802EF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0" y="8481848"/>
              <a:ext cx="321930" cy="408808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1" name="Freeform 692">
              <a:extLst>
                <a:ext uri="{FF2B5EF4-FFF2-40B4-BE49-F238E27FC236}">
                  <a16:creationId xmlns:a16="http://schemas.microsoft.com/office/drawing/2014/main" id="{8508BF55-C2C3-8744-87B6-498929B2B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3952" y="7681269"/>
              <a:ext cx="431925" cy="198727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2" name="Freeform 693">
              <a:extLst>
                <a:ext uri="{FF2B5EF4-FFF2-40B4-BE49-F238E27FC236}">
                  <a16:creationId xmlns:a16="http://schemas.microsoft.com/office/drawing/2014/main" id="{49E9CE84-74EE-8C43-BE0C-C3A3AF9B6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8134" y="7556355"/>
              <a:ext cx="700200" cy="43435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3" name="Freeform 694">
              <a:extLst>
                <a:ext uri="{FF2B5EF4-FFF2-40B4-BE49-F238E27FC236}">
                  <a16:creationId xmlns:a16="http://schemas.microsoft.com/office/drawing/2014/main" id="{5A4BC959-AA27-F842-9511-AA6FD8195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0072" y="8038974"/>
              <a:ext cx="0" cy="851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4" name="Freeform 695">
              <a:extLst>
                <a:ext uri="{FF2B5EF4-FFF2-40B4-BE49-F238E27FC236}">
                  <a16:creationId xmlns:a16="http://schemas.microsoft.com/office/drawing/2014/main" id="{E5EF048E-7B7D-5B42-A98B-87D9CE04A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7898" y="7706818"/>
              <a:ext cx="574108" cy="357706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5" name="Freeform 696">
              <a:extLst>
                <a:ext uri="{FF2B5EF4-FFF2-40B4-BE49-F238E27FC236}">
                  <a16:creationId xmlns:a16="http://schemas.microsoft.com/office/drawing/2014/main" id="{F7DA8A85-E7B4-3245-8196-9240F4C4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4202" y="7789147"/>
              <a:ext cx="313881" cy="224276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6" name="Freeform 697">
              <a:extLst>
                <a:ext uri="{FF2B5EF4-FFF2-40B4-BE49-F238E27FC236}">
                  <a16:creationId xmlns:a16="http://schemas.microsoft.com/office/drawing/2014/main" id="{918C1CBC-AE10-534F-8DE8-E39F786A6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2024" y="7982196"/>
              <a:ext cx="651912" cy="616052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7" name="Freeform 698">
              <a:extLst>
                <a:ext uri="{FF2B5EF4-FFF2-40B4-BE49-F238E27FC236}">
                  <a16:creationId xmlns:a16="http://schemas.microsoft.com/office/drawing/2014/main" id="{C31B80AE-D09C-EE4B-803C-03A9C5104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9830" y="7905544"/>
              <a:ext cx="590207" cy="44287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8" name="Freeform 699">
              <a:extLst>
                <a:ext uri="{FF2B5EF4-FFF2-40B4-BE49-F238E27FC236}">
                  <a16:creationId xmlns:a16="http://schemas.microsoft.com/office/drawing/2014/main" id="{8AB10698-CB1D-7B44-810F-D5FACE305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7547837"/>
              <a:ext cx="21461" cy="34068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39" name="Freeform 700">
              <a:extLst>
                <a:ext uri="{FF2B5EF4-FFF2-40B4-BE49-F238E27FC236}">
                  <a16:creationId xmlns:a16="http://schemas.microsoft.com/office/drawing/2014/main" id="{DECEA2DA-98DF-7741-A545-3460AAE0C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9864" y="7022635"/>
              <a:ext cx="1596241" cy="809100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0" name="Freeform 701">
              <a:extLst>
                <a:ext uri="{FF2B5EF4-FFF2-40B4-BE49-F238E27FC236}">
                  <a16:creationId xmlns:a16="http://schemas.microsoft.com/office/drawing/2014/main" id="{DCBE75E3-6B2E-474C-943E-15B23ACD6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3712" y="8030456"/>
              <a:ext cx="1102612" cy="1243456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1" name="Freeform 702">
              <a:extLst>
                <a:ext uri="{FF2B5EF4-FFF2-40B4-BE49-F238E27FC236}">
                  <a16:creationId xmlns:a16="http://schemas.microsoft.com/office/drawing/2014/main" id="{7981BEA0-D139-D244-A65C-B9E0EFA73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483" y="8373969"/>
              <a:ext cx="321930" cy="817616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2" name="Freeform 703">
              <a:extLst>
                <a:ext uri="{FF2B5EF4-FFF2-40B4-BE49-F238E27FC236}">
                  <a16:creationId xmlns:a16="http://schemas.microsoft.com/office/drawing/2014/main" id="{08B60930-D0F7-334A-B1C1-5D2E5E41D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8473330"/>
              <a:ext cx="179747" cy="232794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3" name="Freeform 704">
              <a:extLst>
                <a:ext uri="{FF2B5EF4-FFF2-40B4-BE49-F238E27FC236}">
                  <a16:creationId xmlns:a16="http://schemas.microsoft.com/office/drawing/2014/main" id="{6FACE15D-AF20-8948-B6A9-0AFF407FB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276" y="8731675"/>
              <a:ext cx="329980" cy="641601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4" name="Freeform 705">
              <a:extLst>
                <a:ext uri="{FF2B5EF4-FFF2-40B4-BE49-F238E27FC236}">
                  <a16:creationId xmlns:a16="http://schemas.microsoft.com/office/drawing/2014/main" id="{673B7717-A556-C24A-B2FD-88DF084E2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8021" y="8598245"/>
              <a:ext cx="300468" cy="650119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5" name="Freeform 706">
              <a:extLst>
                <a:ext uri="{FF2B5EF4-FFF2-40B4-BE49-F238E27FC236}">
                  <a16:creationId xmlns:a16="http://schemas.microsoft.com/office/drawing/2014/main" id="{8115B4BF-9A30-594B-BDD4-A905CE337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8270" y="8649346"/>
              <a:ext cx="289738" cy="374741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6" name="Freeform 709">
              <a:extLst>
                <a:ext uri="{FF2B5EF4-FFF2-40B4-BE49-F238E27FC236}">
                  <a16:creationId xmlns:a16="http://schemas.microsoft.com/office/drawing/2014/main" id="{2B4981E1-18C4-874A-B68E-C6BB68AC1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6297" y="9407345"/>
              <a:ext cx="402413" cy="374741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7" name="Freeform 710">
              <a:extLst>
                <a:ext uri="{FF2B5EF4-FFF2-40B4-BE49-F238E27FC236}">
                  <a16:creationId xmlns:a16="http://schemas.microsoft.com/office/drawing/2014/main" id="{443E9CF9-90ED-234E-A189-C50B6910B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0440" y="9307980"/>
              <a:ext cx="386318" cy="266861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8" name="Freeform 711">
              <a:extLst>
                <a:ext uri="{FF2B5EF4-FFF2-40B4-BE49-F238E27FC236}">
                  <a16:creationId xmlns:a16="http://schemas.microsoft.com/office/drawing/2014/main" id="{941ED8BF-CE9D-1747-8B77-E71DE3E0F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395" y="8382485"/>
              <a:ext cx="134137" cy="82329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49" name="Freeform 712">
              <a:extLst>
                <a:ext uri="{FF2B5EF4-FFF2-40B4-BE49-F238E27FC236}">
                  <a16:creationId xmlns:a16="http://schemas.microsoft.com/office/drawing/2014/main" id="{57D0B696-11CE-E64B-82DC-7D619A42C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5878" y="8288802"/>
              <a:ext cx="292418" cy="193046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0" name="Freeform 713">
              <a:extLst>
                <a:ext uri="{FF2B5EF4-FFF2-40B4-BE49-F238E27FC236}">
                  <a16:creationId xmlns:a16="http://schemas.microsoft.com/office/drawing/2014/main" id="{E0D1CDEA-CA67-394E-BC2B-9E73A4D54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6069" y="8990020"/>
              <a:ext cx="219985" cy="193046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1" name="Freeform 714">
              <a:extLst>
                <a:ext uri="{FF2B5EF4-FFF2-40B4-BE49-F238E27FC236}">
                  <a16:creationId xmlns:a16="http://schemas.microsoft.com/office/drawing/2014/main" id="{ED9661FF-BCEE-2446-A881-D51A99C9F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220" y="9330691"/>
              <a:ext cx="174378" cy="218601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2" name="Freeform 715">
              <a:extLst>
                <a:ext uri="{FF2B5EF4-FFF2-40B4-BE49-F238E27FC236}">
                  <a16:creationId xmlns:a16="http://schemas.microsoft.com/office/drawing/2014/main" id="{090AE69E-D352-2748-BEA7-EE567FA3E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8332" y="7121996"/>
              <a:ext cx="2358144" cy="1626715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3" name="Freeform 716">
              <a:extLst>
                <a:ext uri="{FF2B5EF4-FFF2-40B4-BE49-F238E27FC236}">
                  <a16:creationId xmlns:a16="http://schemas.microsoft.com/office/drawing/2014/main" id="{8DA5F932-AC95-6746-8270-C76935C6C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7204327"/>
              <a:ext cx="1234067" cy="56778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4" name="Freeform 720">
              <a:extLst>
                <a:ext uri="{FF2B5EF4-FFF2-40B4-BE49-F238E27FC236}">
                  <a16:creationId xmlns:a16="http://schemas.microsoft.com/office/drawing/2014/main" id="{DCE69D2B-DF11-EA48-BBB4-8FCDF063F1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9423" y="5429986"/>
              <a:ext cx="6371546" cy="2350645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5" name="Freeform 721">
              <a:extLst>
                <a:ext uri="{FF2B5EF4-FFF2-40B4-BE49-F238E27FC236}">
                  <a16:creationId xmlns:a16="http://schemas.microsoft.com/office/drawing/2014/main" id="{8006FEFB-6F91-5C4D-AA91-EEAC575C7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0605" y="7087930"/>
              <a:ext cx="118041" cy="266861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6" name="Freeform 722">
              <a:extLst>
                <a:ext uri="{FF2B5EF4-FFF2-40B4-BE49-F238E27FC236}">
                  <a16:creationId xmlns:a16="http://schemas.microsoft.com/office/drawing/2014/main" id="{14E0B21C-75D0-EF45-8098-6BE9C1958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49" y="7346271"/>
              <a:ext cx="118041" cy="193046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7" name="Freeform 723">
              <a:extLst>
                <a:ext uri="{FF2B5EF4-FFF2-40B4-BE49-F238E27FC236}">
                  <a16:creationId xmlns:a16="http://schemas.microsoft.com/office/drawing/2014/main" id="{6A0AC7F3-C7C0-B340-B4BF-96D3116DC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2350" y="7914062"/>
              <a:ext cx="166332" cy="210082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258" name="Freeform 724">
              <a:extLst>
                <a:ext uri="{FF2B5EF4-FFF2-40B4-BE49-F238E27FC236}">
                  <a16:creationId xmlns:a16="http://schemas.microsoft.com/office/drawing/2014/main" id="{7A9D1C8A-1BE2-6F44-95EC-5B3701973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600" y="7689783"/>
              <a:ext cx="252180" cy="258346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B65A13E8-772C-1747-AA6F-2EF1A5E357E1}"/>
              </a:ext>
            </a:extLst>
          </p:cNvPr>
          <p:cNvGrpSpPr/>
          <p:nvPr/>
        </p:nvGrpSpPr>
        <p:grpSpPr>
          <a:xfrm>
            <a:off x="15108609" y="6269909"/>
            <a:ext cx="1903897" cy="1871543"/>
            <a:chOff x="7657324" y="5963707"/>
            <a:chExt cx="1966460" cy="2066752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62" name="Freeform 727">
              <a:extLst>
                <a:ext uri="{FF2B5EF4-FFF2-40B4-BE49-F238E27FC236}">
                  <a16:creationId xmlns:a16="http://schemas.microsoft.com/office/drawing/2014/main" id="{1A54F604-C8E1-D240-8559-AAA30E023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612" y="7647200"/>
              <a:ext cx="493627" cy="383259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734D62CD-1D13-574B-B3B7-9A169E400A79}"/>
                </a:ext>
              </a:extLst>
            </p:cNvPr>
            <p:cNvGrpSpPr/>
            <p:nvPr/>
          </p:nvGrpSpPr>
          <p:grpSpPr>
            <a:xfrm>
              <a:off x="7657324" y="5963707"/>
              <a:ext cx="1966460" cy="2032683"/>
              <a:chOff x="7657324" y="5963707"/>
              <a:chExt cx="1966460" cy="2032683"/>
            </a:xfrm>
            <a:grpFill/>
          </p:grpSpPr>
          <p:sp>
            <p:nvSpPr>
              <p:cNvPr id="264" name="Freeform 404">
                <a:extLst>
                  <a:ext uri="{FF2B5EF4-FFF2-40B4-BE49-F238E27FC236}">
                    <a16:creationId xmlns:a16="http://schemas.microsoft.com/office/drawing/2014/main" id="{30D78A2D-DA11-EF48-B914-45503250C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821068"/>
                <a:ext cx="313881" cy="502492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5" name="Freeform 493">
                <a:extLst>
                  <a:ext uri="{FF2B5EF4-FFF2-40B4-BE49-F238E27FC236}">
                    <a16:creationId xmlns:a16="http://schemas.microsoft.com/office/drawing/2014/main" id="{3A65BBDE-E74E-BA48-8000-B140143A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811" y="7681268"/>
                <a:ext cx="45606" cy="90845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6" name="Freeform 494">
                <a:extLst>
                  <a:ext uri="{FF2B5EF4-FFF2-40B4-BE49-F238E27FC236}">
                    <a16:creationId xmlns:a16="http://schemas.microsoft.com/office/drawing/2014/main" id="{F04BCEDD-3039-2748-ADB1-B0052D4C6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7763599"/>
                <a:ext cx="69752" cy="12491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7" name="Freeform 495">
                <a:extLst>
                  <a:ext uri="{FF2B5EF4-FFF2-40B4-BE49-F238E27FC236}">
                    <a16:creationId xmlns:a16="http://schemas.microsoft.com/office/drawing/2014/main" id="{EC5928A4-3616-3342-A13A-37B800EAE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5" y="7914061"/>
                <a:ext cx="126088" cy="82329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8" name="Freeform 498">
                <a:extLst>
                  <a:ext uri="{FF2B5EF4-FFF2-40B4-BE49-F238E27FC236}">
                    <a16:creationId xmlns:a16="http://schemas.microsoft.com/office/drawing/2014/main" id="{3DC2504D-91CD-F149-A78A-D402A37F5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7488" y="6812552"/>
                <a:ext cx="56338" cy="59618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9" name="Freeform 499">
                <a:extLst>
                  <a:ext uri="{FF2B5EF4-FFF2-40B4-BE49-F238E27FC236}">
                    <a16:creationId xmlns:a16="http://schemas.microsoft.com/office/drawing/2014/main" id="{9E3B35CE-EBBE-9A40-AB5E-20FFF4388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5536" y="6789841"/>
                <a:ext cx="40241" cy="22711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0" name="Freeform 500">
                <a:extLst>
                  <a:ext uri="{FF2B5EF4-FFF2-40B4-BE49-F238E27FC236}">
                    <a16:creationId xmlns:a16="http://schemas.microsoft.com/office/drawing/2014/main" id="{90B2136B-53FB-2C44-910A-DC8322EC3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7" y="6846618"/>
                <a:ext cx="45606" cy="82329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1" name="Freeform 501">
                <a:extLst>
                  <a:ext uri="{FF2B5EF4-FFF2-40B4-BE49-F238E27FC236}">
                    <a16:creationId xmlns:a16="http://schemas.microsoft.com/office/drawing/2014/main" id="{08947CBE-0104-1D48-925F-D5AA61F70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2" y="6704671"/>
                <a:ext cx="32193" cy="34068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2" name="Freeform 502">
                <a:extLst>
                  <a:ext uri="{FF2B5EF4-FFF2-40B4-BE49-F238E27FC236}">
                    <a16:creationId xmlns:a16="http://schemas.microsoft.com/office/drawing/2014/main" id="{D77634EF-F945-E445-A68B-60A3773FF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7" y="6963014"/>
                <a:ext cx="45606" cy="76652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3" name="Freeform 503">
                <a:extLst>
                  <a:ext uri="{FF2B5EF4-FFF2-40B4-BE49-F238E27FC236}">
                    <a16:creationId xmlns:a16="http://schemas.microsoft.com/office/drawing/2014/main" id="{E31C9872-F943-6C4C-8131-C9253F0D6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1421" y="6980048"/>
                <a:ext cx="64385" cy="68133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4" name="Freeform 504">
                <a:extLst>
                  <a:ext uri="{FF2B5EF4-FFF2-40B4-BE49-F238E27FC236}">
                    <a16:creationId xmlns:a16="http://schemas.microsoft.com/office/drawing/2014/main" id="{19E0E030-36AF-304F-A211-7D11EA5CC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729" y="7840248"/>
                <a:ext cx="37559" cy="31230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5" name="Freeform 505">
                <a:extLst>
                  <a:ext uri="{FF2B5EF4-FFF2-40B4-BE49-F238E27FC236}">
                    <a16:creationId xmlns:a16="http://schemas.microsoft.com/office/drawing/2014/main" id="{8E0CD171-5EAC-3A44-BBBB-6D88F8E92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3409" y="6821068"/>
                <a:ext cx="48288" cy="51099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6" name="Freeform 506">
                <a:extLst>
                  <a:ext uri="{FF2B5EF4-FFF2-40B4-BE49-F238E27FC236}">
                    <a16:creationId xmlns:a16="http://schemas.microsoft.com/office/drawing/2014/main" id="{0DE69307-38DC-7A45-884D-9B360E86D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559" y="6880685"/>
                <a:ext cx="24144" cy="25550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7" name="Freeform 507">
                <a:extLst>
                  <a:ext uri="{FF2B5EF4-FFF2-40B4-BE49-F238E27FC236}">
                    <a16:creationId xmlns:a16="http://schemas.microsoft.com/office/drawing/2014/main" id="{C81DEB64-D526-2243-8728-C5A10A758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06238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8" name="Freeform 508">
                <a:extLst>
                  <a:ext uri="{FF2B5EF4-FFF2-40B4-BE49-F238E27FC236}">
                    <a16:creationId xmlns:a16="http://schemas.microsoft.com/office/drawing/2014/main" id="{4CA59117-C2F1-0546-B0EA-AF72FAE79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28949"/>
                <a:ext cx="8048" cy="1703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9" name="Freeform 509">
                <a:extLst>
                  <a:ext uri="{FF2B5EF4-FFF2-40B4-BE49-F238E27FC236}">
                    <a16:creationId xmlns:a16="http://schemas.microsoft.com/office/drawing/2014/main" id="{39D26EF6-05E9-BD45-A15F-2F6853B4B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45981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0" name="Freeform 510">
                <a:extLst>
                  <a:ext uri="{FF2B5EF4-FFF2-40B4-BE49-F238E27FC236}">
                    <a16:creationId xmlns:a16="http://schemas.microsoft.com/office/drawing/2014/main" id="{FCFFF52B-A1A9-1440-AE8B-3CF7439AE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406" y="7070893"/>
                <a:ext cx="8048" cy="1703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1" name="Freeform 511">
                <a:extLst>
                  <a:ext uri="{FF2B5EF4-FFF2-40B4-BE49-F238E27FC236}">
                    <a16:creationId xmlns:a16="http://schemas.microsoft.com/office/drawing/2014/main" id="{AB3AB64F-F440-6747-A262-CB2A75883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1448" y="6696156"/>
                <a:ext cx="16097" cy="34068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2" name="Rectangle 613">
                <a:extLst>
                  <a:ext uri="{FF2B5EF4-FFF2-40B4-BE49-F238E27FC236}">
                    <a16:creationId xmlns:a16="http://schemas.microsoft.com/office/drawing/2014/main" id="{3087726A-F3C8-E946-A89C-A9102B44B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3599" y="6170950"/>
                <a:ext cx="2684" cy="2841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3" name="Freeform 645">
                <a:extLst>
                  <a:ext uri="{FF2B5EF4-FFF2-40B4-BE49-F238E27FC236}">
                    <a16:creationId xmlns:a16="http://schemas.microsoft.com/office/drawing/2014/main" id="{567776A6-87A4-E24C-8C93-A0F86C2C4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4" y="7255426"/>
                <a:ext cx="244133" cy="14194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4" name="Freeform 646">
                <a:extLst>
                  <a:ext uri="{FF2B5EF4-FFF2-40B4-BE49-F238E27FC236}">
                    <a16:creationId xmlns:a16="http://schemas.microsoft.com/office/drawing/2014/main" id="{E5831308-3B9C-1646-9761-C919946A4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3371" y="7371822"/>
                <a:ext cx="292418" cy="13343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5" name="Freeform 647">
                <a:extLst>
                  <a:ext uri="{FF2B5EF4-FFF2-40B4-BE49-F238E27FC236}">
                    <a16:creationId xmlns:a16="http://schemas.microsoft.com/office/drawing/2014/main" id="{7EE5D5E0-9892-2645-9E39-104D21451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1425" y="7471185"/>
                <a:ext cx="448020" cy="459908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6" name="Freeform 648">
                <a:extLst>
                  <a:ext uri="{FF2B5EF4-FFF2-40B4-BE49-F238E27FC236}">
                    <a16:creationId xmlns:a16="http://schemas.microsoft.com/office/drawing/2014/main" id="{56E1FA35-CF15-B54F-94E5-DD68A4B7B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1652" y="7496736"/>
                <a:ext cx="211937" cy="210082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7" name="Freeform 649">
                <a:extLst>
                  <a:ext uri="{FF2B5EF4-FFF2-40B4-BE49-F238E27FC236}">
                    <a16:creationId xmlns:a16="http://schemas.microsoft.com/office/drawing/2014/main" id="{034F2FE2-CA94-5142-AA59-29A2A13E4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308" y="7255426"/>
                <a:ext cx="520455" cy="474104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8" name="Freeform 650">
                <a:extLst>
                  <a:ext uri="{FF2B5EF4-FFF2-40B4-BE49-F238E27FC236}">
                    <a16:creationId xmlns:a16="http://schemas.microsoft.com/office/drawing/2014/main" id="{B579FFD2-8E97-A048-969D-0A4B44C63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9231" y="7439959"/>
                <a:ext cx="174378" cy="12491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9" name="Freeform 651">
                <a:extLst>
                  <a:ext uri="{FF2B5EF4-FFF2-40B4-BE49-F238E27FC236}">
                    <a16:creationId xmlns:a16="http://schemas.microsoft.com/office/drawing/2014/main" id="{3124F2F3-3092-004F-82FF-38A4A7B7A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1681" y="7238392"/>
                <a:ext cx="163648" cy="107879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0" name="Freeform 652">
                <a:extLst>
                  <a:ext uri="{FF2B5EF4-FFF2-40B4-BE49-F238E27FC236}">
                    <a16:creationId xmlns:a16="http://schemas.microsoft.com/office/drawing/2014/main" id="{5323F1F6-7352-6D4D-8611-537B224D1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819" y="7315044"/>
                <a:ext cx="29511" cy="31230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1" name="Freeform 653">
                <a:extLst>
                  <a:ext uri="{FF2B5EF4-FFF2-40B4-BE49-F238E27FC236}">
                    <a16:creationId xmlns:a16="http://schemas.microsoft.com/office/drawing/2014/main" id="{AEE651E1-8B94-4446-A5F6-D602FF077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241" y="7121996"/>
                <a:ext cx="158286" cy="15046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2" name="Freeform 654">
                <a:extLst>
                  <a:ext uri="{FF2B5EF4-FFF2-40B4-BE49-F238E27FC236}">
                    <a16:creationId xmlns:a16="http://schemas.microsoft.com/office/drawing/2014/main" id="{4FD8CF80-A67B-E847-B4AF-699A0230F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6872168"/>
                <a:ext cx="118041" cy="184531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3" name="Freeform 655">
                <a:extLst>
                  <a:ext uri="{FF2B5EF4-FFF2-40B4-BE49-F238E27FC236}">
                    <a16:creationId xmlns:a16="http://schemas.microsoft.com/office/drawing/2014/main" id="{CD447220-65EF-F944-A618-7007BE8A9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3868" y="7039669"/>
                <a:ext cx="351441" cy="431519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4" name="Freeform 656">
                <a:extLst>
                  <a:ext uri="{FF2B5EF4-FFF2-40B4-BE49-F238E27FC236}">
                    <a16:creationId xmlns:a16="http://schemas.microsoft.com/office/drawing/2014/main" id="{E988EE06-D286-614B-9520-058A4A890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173097"/>
                <a:ext cx="700200" cy="440037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5" name="Freeform 657">
                <a:extLst>
                  <a:ext uri="{FF2B5EF4-FFF2-40B4-BE49-F238E27FC236}">
                    <a16:creationId xmlns:a16="http://schemas.microsoft.com/office/drawing/2014/main" id="{AA3EE3D6-1986-D544-9522-7BE101CB1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3599" y="7337754"/>
                <a:ext cx="236083" cy="102201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6" name="Freeform 658">
                <a:extLst>
                  <a:ext uri="{FF2B5EF4-FFF2-40B4-BE49-F238E27FC236}">
                    <a16:creationId xmlns:a16="http://schemas.microsoft.com/office/drawing/2014/main" id="{5CA55605-C879-A04A-927B-1F1123550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963014"/>
                <a:ext cx="370220" cy="2924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7" name="Freeform 659">
                <a:extLst>
                  <a:ext uri="{FF2B5EF4-FFF2-40B4-BE49-F238E27FC236}">
                    <a16:creationId xmlns:a16="http://schemas.microsoft.com/office/drawing/2014/main" id="{44E51D0A-07EA-3248-ADE0-27E666630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945981"/>
                <a:ext cx="228033" cy="15898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8" name="Freeform 660">
                <a:extLst>
                  <a:ext uri="{FF2B5EF4-FFF2-40B4-BE49-F238E27FC236}">
                    <a16:creationId xmlns:a16="http://schemas.microsoft.com/office/drawing/2014/main" id="{154A2FD0-0569-834A-AC6E-1FA95C9D0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846618"/>
                <a:ext cx="281691" cy="15046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9" name="Freeform 661">
                <a:extLst>
                  <a:ext uri="{FF2B5EF4-FFF2-40B4-BE49-F238E27FC236}">
                    <a16:creationId xmlns:a16="http://schemas.microsoft.com/office/drawing/2014/main" id="{DE8EB0CC-93AA-3742-9F5C-48CFB2648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755773"/>
                <a:ext cx="187795" cy="12491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0" name="Freeform 662">
                <a:extLst>
                  <a:ext uri="{FF2B5EF4-FFF2-40B4-BE49-F238E27FC236}">
                    <a16:creationId xmlns:a16="http://schemas.microsoft.com/office/drawing/2014/main" id="{6F0363F0-3E67-A746-860B-E54E8C3E1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1" y="7014117"/>
                <a:ext cx="126090" cy="65297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1" name="Freeform 663">
                <a:extLst>
                  <a:ext uri="{FF2B5EF4-FFF2-40B4-BE49-F238E27FC236}">
                    <a16:creationId xmlns:a16="http://schemas.microsoft.com/office/drawing/2014/main" id="{3F3CCE2E-9737-3148-B6F0-CC687C693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5797" y="7031148"/>
                <a:ext cx="375585" cy="349191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2" name="Freeform 664">
                <a:extLst>
                  <a:ext uri="{FF2B5EF4-FFF2-40B4-BE49-F238E27FC236}">
                    <a16:creationId xmlns:a16="http://schemas.microsoft.com/office/drawing/2014/main" id="{7DAC2B62-035A-1142-AED6-758B24495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397374"/>
                <a:ext cx="362173" cy="249828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3" name="Freeform 665">
                <a:extLst>
                  <a:ext uri="{FF2B5EF4-FFF2-40B4-BE49-F238E27FC236}">
                    <a16:creationId xmlns:a16="http://schemas.microsoft.com/office/drawing/2014/main" id="{67BFBC81-E5AB-A641-A4FC-7C051957B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6010" y="7388857"/>
                <a:ext cx="131454" cy="16750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4" name="Freeform 666">
                <a:extLst>
                  <a:ext uri="{FF2B5EF4-FFF2-40B4-BE49-F238E27FC236}">
                    <a16:creationId xmlns:a16="http://schemas.microsoft.com/office/drawing/2014/main" id="{AE123F3C-7022-C34E-A696-3F38B9EE0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9667" y="7479702"/>
                <a:ext cx="77799" cy="85168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5" name="Freeform 667">
                <a:extLst>
                  <a:ext uri="{FF2B5EF4-FFF2-40B4-BE49-F238E27FC236}">
                    <a16:creationId xmlns:a16="http://schemas.microsoft.com/office/drawing/2014/main" id="{25EEB922-55DA-D544-BDF3-524597ACE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613132"/>
                <a:ext cx="252180" cy="15898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6" name="Freeform 668">
                <a:extLst>
                  <a:ext uri="{FF2B5EF4-FFF2-40B4-BE49-F238E27FC236}">
                    <a16:creationId xmlns:a16="http://schemas.microsoft.com/office/drawing/2014/main" id="{84F6727A-9E82-B34C-B093-B21C376E7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9452" y="7573388"/>
                <a:ext cx="142187" cy="12491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7" name="Freeform 669">
                <a:extLst>
                  <a:ext uri="{FF2B5EF4-FFF2-40B4-BE49-F238E27FC236}">
                    <a16:creationId xmlns:a16="http://schemas.microsoft.com/office/drawing/2014/main" id="{EB4DA488-37DF-B149-B4C0-B48C1F4FF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1396" y="7513769"/>
                <a:ext cx="174378" cy="224276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8" name="Freeform 670">
                <a:extLst>
                  <a:ext uri="{FF2B5EF4-FFF2-40B4-BE49-F238E27FC236}">
                    <a16:creationId xmlns:a16="http://schemas.microsoft.com/office/drawing/2014/main" id="{6E466861-BDB1-164F-A999-9B32212BD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7501" y="7380342"/>
                <a:ext cx="276326" cy="15898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9" name="Freeform 672">
                <a:extLst>
                  <a:ext uri="{FF2B5EF4-FFF2-40B4-BE49-F238E27FC236}">
                    <a16:creationId xmlns:a16="http://schemas.microsoft.com/office/drawing/2014/main" id="{E9BE31EB-B00F-5747-9C69-7E9F331CD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5770" y="7723850"/>
                <a:ext cx="118041" cy="82329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0" name="Freeform 673">
                <a:extLst>
                  <a:ext uri="{FF2B5EF4-FFF2-40B4-BE49-F238E27FC236}">
                    <a16:creationId xmlns:a16="http://schemas.microsoft.com/office/drawing/2014/main" id="{B8C267B9-E4A2-8248-AC79-D756A63E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591" y="7698302"/>
                <a:ext cx="69752" cy="15046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1" name="Freeform 674">
                <a:extLst>
                  <a:ext uri="{FF2B5EF4-FFF2-40B4-BE49-F238E27FC236}">
                    <a16:creationId xmlns:a16="http://schemas.microsoft.com/office/drawing/2014/main" id="{5568FCEE-DAB5-7548-8CAA-F07834377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715336"/>
                <a:ext cx="101944" cy="73815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2" name="Freeform 717">
                <a:extLst>
                  <a:ext uri="{FF2B5EF4-FFF2-40B4-BE49-F238E27FC236}">
                    <a16:creationId xmlns:a16="http://schemas.microsoft.com/office/drawing/2014/main" id="{2424EBE9-C414-8740-9C86-5B1A19A46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6" y="6114172"/>
                <a:ext cx="493627" cy="899947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3" name="Freeform 718">
                <a:extLst>
                  <a:ext uri="{FF2B5EF4-FFF2-40B4-BE49-F238E27FC236}">
                    <a16:creationId xmlns:a16="http://schemas.microsoft.com/office/drawing/2014/main" id="{533C9CA2-48AC-D348-86EA-71453BAD5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9930" y="6046038"/>
                <a:ext cx="423876" cy="701220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4" name="Freeform 719">
                <a:extLst>
                  <a:ext uri="{FF2B5EF4-FFF2-40B4-BE49-F238E27FC236}">
                    <a16:creationId xmlns:a16="http://schemas.microsoft.com/office/drawing/2014/main" id="{52232BB7-6F28-BD45-BE14-319E96648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3626" y="5963707"/>
                <a:ext cx="1006034" cy="891429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5" name="Freeform 725">
                <a:extLst>
                  <a:ext uri="{FF2B5EF4-FFF2-40B4-BE49-F238E27FC236}">
                    <a16:creationId xmlns:a16="http://schemas.microsoft.com/office/drawing/2014/main" id="{AFF07812-202B-0347-82FB-5214EDF7E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7324" y="7031148"/>
                <a:ext cx="187795" cy="207241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6" name="Freeform 726">
                <a:extLst>
                  <a:ext uri="{FF2B5EF4-FFF2-40B4-BE49-F238E27FC236}">
                    <a16:creationId xmlns:a16="http://schemas.microsoft.com/office/drawing/2014/main" id="{6F231673-F009-D14E-AE87-57AD0F744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1218" y="7022635"/>
                <a:ext cx="126090" cy="82329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7" name="Freeform 728">
                <a:extLst>
                  <a:ext uri="{FF2B5EF4-FFF2-40B4-BE49-F238E27FC236}">
                    <a16:creationId xmlns:a16="http://schemas.microsoft.com/office/drawing/2014/main" id="{297F0873-8BEC-7040-BA78-3A7F66F3E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5612" y="7729531"/>
                <a:ext cx="126090" cy="252668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B9C9F4BD-012C-7649-BC85-8FFF5D7C4736}"/>
              </a:ext>
            </a:extLst>
          </p:cNvPr>
          <p:cNvGrpSpPr/>
          <p:nvPr/>
        </p:nvGrpSpPr>
        <p:grpSpPr>
          <a:xfrm>
            <a:off x="14856661" y="8082322"/>
            <a:ext cx="2566235" cy="2845874"/>
            <a:chOff x="10793094" y="6127803"/>
            <a:chExt cx="3443151" cy="4082462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319" name="Freeform 486">
              <a:extLst>
                <a:ext uri="{FF2B5EF4-FFF2-40B4-BE49-F238E27FC236}">
                  <a16:creationId xmlns:a16="http://schemas.microsoft.com/office/drawing/2014/main" id="{EF7FCB86-FB58-CF40-A7DA-B909218E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049" y="8901079"/>
              <a:ext cx="369406" cy="756009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A5727CA0-710A-8E42-B937-66C41E844C41}"/>
                </a:ext>
              </a:extLst>
            </p:cNvPr>
            <p:cNvGrpSpPr/>
            <p:nvPr/>
          </p:nvGrpSpPr>
          <p:grpSpPr>
            <a:xfrm>
              <a:off x="10793094" y="6127803"/>
              <a:ext cx="3443151" cy="4082462"/>
              <a:chOff x="10793094" y="6127803"/>
              <a:chExt cx="3443151" cy="4082462"/>
            </a:xfrm>
            <a:grpFill/>
          </p:grpSpPr>
          <p:sp>
            <p:nvSpPr>
              <p:cNvPr id="321" name="Freeform 729">
                <a:extLst>
                  <a:ext uri="{FF2B5EF4-FFF2-40B4-BE49-F238E27FC236}">
                    <a16:creationId xmlns:a16="http://schemas.microsoft.com/office/drawing/2014/main" id="{7E79E2BE-AED2-4F40-9C4C-3C5B60FDE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8790437"/>
                <a:ext cx="540172" cy="9551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2" name="Freeform 730">
                <a:extLst>
                  <a:ext uri="{FF2B5EF4-FFF2-40B4-BE49-F238E27FC236}">
                    <a16:creationId xmlns:a16="http://schemas.microsoft.com/office/drawing/2014/main" id="{E39E1FB9-B12E-004D-81FB-2FA33D0FC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8331" y="8760935"/>
                <a:ext cx="163794" cy="409355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3" name="Freeform 731">
                <a:extLst>
                  <a:ext uri="{FF2B5EF4-FFF2-40B4-BE49-F238E27FC236}">
                    <a16:creationId xmlns:a16="http://schemas.microsoft.com/office/drawing/2014/main" id="{9067F13E-0E45-5947-A2E6-CB306EF64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4220" y="8683490"/>
                <a:ext cx="613353" cy="542118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4" name="Freeform 732">
                <a:extLst>
                  <a:ext uri="{FF2B5EF4-FFF2-40B4-BE49-F238E27FC236}">
                    <a16:creationId xmlns:a16="http://schemas.microsoft.com/office/drawing/2014/main" id="{A8C05F1E-7934-5343-AD7B-69BAD88DC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7237" y="9170288"/>
                <a:ext cx="651689" cy="682258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5" name="Freeform 733">
                <a:extLst>
                  <a:ext uri="{FF2B5EF4-FFF2-40B4-BE49-F238E27FC236}">
                    <a16:creationId xmlns:a16="http://schemas.microsoft.com/office/drawing/2014/main" id="{78A65587-D456-394B-8624-0D77B0972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7945921"/>
                <a:ext cx="930489" cy="1028915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6" name="Freeform 734">
                <a:extLst>
                  <a:ext uri="{FF2B5EF4-FFF2-40B4-BE49-F238E27FC236}">
                    <a16:creationId xmlns:a16="http://schemas.microsoft.com/office/drawing/2014/main" id="{9F064482-F93F-5E4A-8F10-476B880B8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4206" y="8554418"/>
                <a:ext cx="575021" cy="682258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7" name="Freeform 735">
                <a:extLst>
                  <a:ext uri="{FF2B5EF4-FFF2-40B4-BE49-F238E27FC236}">
                    <a16:creationId xmlns:a16="http://schemas.microsoft.com/office/drawing/2014/main" id="{6C09D7A6-7EBF-C845-B5A1-44610024B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3614" y="9203480"/>
                <a:ext cx="470472" cy="519990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8" name="Freeform 736">
                <a:extLst>
                  <a:ext uri="{FF2B5EF4-FFF2-40B4-BE49-F238E27FC236}">
                    <a16:creationId xmlns:a16="http://schemas.microsoft.com/office/drawing/2014/main" id="{188744C7-E7F4-4445-8A97-A3913FA55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98016" y="9096529"/>
                <a:ext cx="400771" cy="376162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9" name="Freeform 737">
                <a:extLst>
                  <a:ext uri="{FF2B5EF4-FFF2-40B4-BE49-F238E27FC236}">
                    <a16:creationId xmlns:a16="http://schemas.microsoft.com/office/drawing/2014/main" id="{44649521-0D45-DD43-AD4D-070D4F3FC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9657083"/>
                <a:ext cx="101063" cy="121701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0" name="Freeform 738">
                <a:extLst>
                  <a:ext uri="{FF2B5EF4-FFF2-40B4-BE49-F238E27FC236}">
                    <a16:creationId xmlns:a16="http://schemas.microsoft.com/office/drawing/2014/main" id="{F41C9E4B-51CD-BE44-86EC-ADEFA3FADB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79819" y="9461630"/>
                <a:ext cx="808512" cy="74863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1" name="Freeform 739">
                <a:extLst>
                  <a:ext uri="{FF2B5EF4-FFF2-40B4-BE49-F238E27FC236}">
                    <a16:creationId xmlns:a16="http://schemas.microsoft.com/office/drawing/2014/main" id="{6AC4BC89-CB26-3940-B79F-B2EACEC3D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2562" y="9819354"/>
                <a:ext cx="132428" cy="14382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2" name="Freeform 740">
                <a:extLst>
                  <a:ext uri="{FF2B5EF4-FFF2-40B4-BE49-F238E27FC236}">
                    <a16:creationId xmlns:a16="http://schemas.microsoft.com/office/drawing/2014/main" id="{928F0348-C2FB-F848-9932-B1DAA5B81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8476968"/>
                <a:ext cx="52274" cy="88507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3" name="Freeform 741">
                <a:extLst>
                  <a:ext uri="{FF2B5EF4-FFF2-40B4-BE49-F238E27FC236}">
                    <a16:creationId xmlns:a16="http://schemas.microsoft.com/office/drawing/2014/main" id="{D10FB60B-B3E4-7145-83C4-BFA0CD3E9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35869" y="8034428"/>
                <a:ext cx="355468" cy="486798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4" name="Freeform 742">
                <a:extLst>
                  <a:ext uri="{FF2B5EF4-FFF2-40B4-BE49-F238E27FC236}">
                    <a16:creationId xmlns:a16="http://schemas.microsoft.com/office/drawing/2014/main" id="{2D49D8FE-4867-6348-97C8-38CF238A6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9209" y="7643512"/>
                <a:ext cx="651689" cy="486798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5" name="Freeform 743">
                <a:extLst>
                  <a:ext uri="{FF2B5EF4-FFF2-40B4-BE49-F238E27FC236}">
                    <a16:creationId xmlns:a16="http://schemas.microsoft.com/office/drawing/2014/main" id="{D5BE6945-4FDB-1A46-897C-CCE5D158C2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5" y="6950195"/>
                <a:ext cx="1195346" cy="888775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6" name="Freeform 744">
                <a:extLst>
                  <a:ext uri="{FF2B5EF4-FFF2-40B4-BE49-F238E27FC236}">
                    <a16:creationId xmlns:a16="http://schemas.microsoft.com/office/drawing/2014/main" id="{73577B89-9FF8-3242-9FA1-A4C408F9A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674" y="6972323"/>
                <a:ext cx="839878" cy="1095295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7" name="Freeform 745">
                <a:extLst>
                  <a:ext uri="{FF2B5EF4-FFF2-40B4-BE49-F238E27FC236}">
                    <a16:creationId xmlns:a16="http://schemas.microsoft.com/office/drawing/2014/main" id="{410AF4D0-F7A7-1E43-B845-6ACA8B52B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0009" y="7252600"/>
                <a:ext cx="327588" cy="313470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8" name="Freeform 746">
                <a:extLst>
                  <a:ext uri="{FF2B5EF4-FFF2-40B4-BE49-F238E27FC236}">
                    <a16:creationId xmlns:a16="http://schemas.microsoft.com/office/drawing/2014/main" id="{69E038E7-443B-954F-801B-73A860E4F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9241" y="7403805"/>
                <a:ext cx="756238" cy="663815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9" name="Freeform 747">
                <a:extLst>
                  <a:ext uri="{FF2B5EF4-FFF2-40B4-BE49-F238E27FC236}">
                    <a16:creationId xmlns:a16="http://schemas.microsoft.com/office/drawing/2014/main" id="{FF376CEB-FC6E-7844-A35F-20475F9AD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47577" y="7599261"/>
                <a:ext cx="888668" cy="899837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0" name="Freeform 748">
                <a:extLst>
                  <a:ext uri="{FF2B5EF4-FFF2-40B4-BE49-F238E27FC236}">
                    <a16:creationId xmlns:a16="http://schemas.microsoft.com/office/drawing/2014/main" id="{DE94791E-2B04-2A44-9B08-4F654645D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8350" y="7547630"/>
                <a:ext cx="90610" cy="118010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1" name="Freeform 749">
                <a:extLst>
                  <a:ext uri="{FF2B5EF4-FFF2-40B4-BE49-F238E27FC236}">
                    <a16:creationId xmlns:a16="http://schemas.microsoft.com/office/drawing/2014/main" id="{DB7A1633-ADD8-6E41-A9D3-433F24A62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4995" y="8023365"/>
                <a:ext cx="264855" cy="30240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2" name="Freeform 750">
                <a:extLst>
                  <a:ext uri="{FF2B5EF4-FFF2-40B4-BE49-F238E27FC236}">
                    <a16:creationId xmlns:a16="http://schemas.microsoft.com/office/drawing/2014/main" id="{E3E994B7-3E41-B64B-84C1-17AEE7FB6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70023"/>
                <a:ext cx="101063" cy="106947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3" name="Freeform 751">
                <a:extLst>
                  <a:ext uri="{FF2B5EF4-FFF2-40B4-BE49-F238E27FC236}">
                    <a16:creationId xmlns:a16="http://schemas.microsoft.com/office/drawing/2014/main" id="{BF44A42D-B047-B44B-85D6-E724CDB73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03643"/>
                <a:ext cx="111517" cy="99573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4" name="Freeform 752">
                <a:extLst>
                  <a:ext uri="{FF2B5EF4-FFF2-40B4-BE49-F238E27FC236}">
                    <a16:creationId xmlns:a16="http://schemas.microsoft.com/office/drawing/2014/main" id="{12054A9C-CDE0-EB47-99C3-58174F653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4540" y="8270450"/>
                <a:ext cx="550626" cy="630625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5" name="Freeform 753">
                <a:extLst>
                  <a:ext uri="{FF2B5EF4-FFF2-40B4-BE49-F238E27FC236}">
                    <a16:creationId xmlns:a16="http://schemas.microsoft.com/office/drawing/2014/main" id="{46A3A5F2-D85C-D145-A351-23CDA1097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4355" y="8119248"/>
                <a:ext cx="275312" cy="335598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6" name="Freeform 754">
                <a:extLst>
                  <a:ext uri="{FF2B5EF4-FFF2-40B4-BE49-F238E27FC236}">
                    <a16:creationId xmlns:a16="http://schemas.microsoft.com/office/drawing/2014/main" id="{E1BF490A-3800-504F-80B8-4F02509EF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77" y="8119248"/>
                <a:ext cx="115005" cy="77445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7" name="Freeform 755">
                <a:extLst>
                  <a:ext uri="{FF2B5EF4-FFF2-40B4-BE49-F238E27FC236}">
                    <a16:creationId xmlns:a16="http://schemas.microsoft.com/office/drawing/2014/main" id="{4126011F-D360-3649-8B65-746AA9A02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03441" y="7536568"/>
                <a:ext cx="376377" cy="615873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8" name="Freeform 756">
                <a:extLst>
                  <a:ext uri="{FF2B5EF4-FFF2-40B4-BE49-F238E27FC236}">
                    <a16:creationId xmlns:a16="http://schemas.microsoft.com/office/drawing/2014/main" id="{02F335B9-2284-A241-9E2E-21F04B5B4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2673" y="7566070"/>
                <a:ext cx="153338" cy="335598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9" name="Freeform 757">
                <a:extLst>
                  <a:ext uri="{FF2B5EF4-FFF2-40B4-BE49-F238E27FC236}">
                    <a16:creationId xmlns:a16="http://schemas.microsoft.com/office/drawing/2014/main" id="{D9E428E1-4112-8A4A-9DBF-24B4E9807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7223" y="7481245"/>
                <a:ext cx="602900" cy="553180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0" name="Freeform 758">
                <a:extLst>
                  <a:ext uri="{FF2B5EF4-FFF2-40B4-BE49-F238E27FC236}">
                    <a16:creationId xmlns:a16="http://schemas.microsoft.com/office/drawing/2014/main" id="{663764F2-F49C-954F-8CE8-8E155DEB6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5087" y="7414862"/>
                <a:ext cx="432136" cy="324533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1" name="Freeform 759">
                <a:extLst>
                  <a:ext uri="{FF2B5EF4-FFF2-40B4-BE49-F238E27FC236}">
                    <a16:creationId xmlns:a16="http://schemas.microsoft.com/office/drawing/2014/main" id="{FE503CD3-3CA4-3A45-8D52-33E56F24A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8" y="7654574"/>
                <a:ext cx="101063" cy="258152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2" name="Freeform 760">
                <a:extLst>
                  <a:ext uri="{FF2B5EF4-FFF2-40B4-BE49-F238E27FC236}">
                    <a16:creationId xmlns:a16="http://schemas.microsoft.com/office/drawing/2014/main" id="{6921F498-9FE2-ED4E-A2EE-53E635450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0" y="7665640"/>
                <a:ext cx="324101" cy="335598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3" name="Freeform 761">
                <a:extLst>
                  <a:ext uri="{FF2B5EF4-FFF2-40B4-BE49-F238E27FC236}">
                    <a16:creationId xmlns:a16="http://schemas.microsoft.com/office/drawing/2014/main" id="{896ECCE2-A620-AF43-B433-6C5CE16BD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0544" y="7654574"/>
                <a:ext cx="233496" cy="324533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4" name="Freeform 762">
                <a:extLst>
                  <a:ext uri="{FF2B5EF4-FFF2-40B4-BE49-F238E27FC236}">
                    <a16:creationId xmlns:a16="http://schemas.microsoft.com/office/drawing/2014/main" id="{0948FB27-85B5-1D49-A591-94800093F0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8253" y="7687764"/>
                <a:ext cx="153338" cy="195458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5" name="Freeform 763">
                <a:extLst>
                  <a:ext uri="{FF2B5EF4-FFF2-40B4-BE49-F238E27FC236}">
                    <a16:creationId xmlns:a16="http://schemas.microsoft.com/office/drawing/2014/main" id="{7CC3FC3D-E6AD-6D41-A3B2-24B99238D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8862" y="7772587"/>
                <a:ext cx="226522" cy="228650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6" name="Freeform 764">
                <a:extLst>
                  <a:ext uri="{FF2B5EF4-FFF2-40B4-BE49-F238E27FC236}">
                    <a16:creationId xmlns:a16="http://schemas.microsoft.com/office/drawing/2014/main" id="{E8833630-FFC6-BA4E-9A70-4436E3BB5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8551" y="7555004"/>
                <a:ext cx="355468" cy="317157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7" name="Freeform 765">
                <a:extLst>
                  <a:ext uri="{FF2B5EF4-FFF2-40B4-BE49-F238E27FC236}">
                    <a16:creationId xmlns:a16="http://schemas.microsoft.com/office/drawing/2014/main" id="{E6B7984A-C6EC-5742-8EFF-968AD276A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4459" y="7566069"/>
                <a:ext cx="163794" cy="77445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8" name="Freeform 766">
                <a:extLst>
                  <a:ext uri="{FF2B5EF4-FFF2-40B4-BE49-F238E27FC236}">
                    <a16:creationId xmlns:a16="http://schemas.microsoft.com/office/drawing/2014/main" id="{2015D485-A642-5346-B56F-3A3EB4998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03" y="7492310"/>
                <a:ext cx="153338" cy="44255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59" name="Freeform 767">
                <a:extLst>
                  <a:ext uri="{FF2B5EF4-FFF2-40B4-BE49-F238E27FC236}">
                    <a16:creationId xmlns:a16="http://schemas.microsoft.com/office/drawing/2014/main" id="{E5BF5E1A-9F54-2549-9E6E-38386F7DC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6732612"/>
                <a:ext cx="613353" cy="737570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0" name="Freeform 768">
                <a:extLst>
                  <a:ext uri="{FF2B5EF4-FFF2-40B4-BE49-F238E27FC236}">
                    <a16:creationId xmlns:a16="http://schemas.microsoft.com/office/drawing/2014/main" id="{50572C3A-04D8-774A-8FC4-D1CCA6A9C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7341107"/>
                <a:ext cx="296221" cy="247091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1" name="Freeform 769">
                <a:extLst>
                  <a:ext uri="{FF2B5EF4-FFF2-40B4-BE49-F238E27FC236}">
                    <a16:creationId xmlns:a16="http://schemas.microsoft.com/office/drawing/2014/main" id="{E72D0E07-5CF0-2B48-85FC-4AD3A2F89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0983" y="6854309"/>
                <a:ext cx="857301" cy="84452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2" name="Freeform 770">
                <a:extLst>
                  <a:ext uri="{FF2B5EF4-FFF2-40B4-BE49-F238E27FC236}">
                    <a16:creationId xmlns:a16="http://schemas.microsoft.com/office/drawing/2014/main" id="{D1D03387-ADB7-5F46-A64F-FF18AE6DCB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7562" y="6463395"/>
                <a:ext cx="564564" cy="582683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3" name="Freeform 771">
                <a:extLst>
                  <a:ext uri="{FF2B5EF4-FFF2-40B4-BE49-F238E27FC236}">
                    <a16:creationId xmlns:a16="http://schemas.microsoft.com/office/drawing/2014/main" id="{58ED8474-6F3B-FA4B-8CF9-D5EA1F3EA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1166" y="6127803"/>
                <a:ext cx="205617" cy="420417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4" name="Freeform 772">
                <a:extLst>
                  <a:ext uri="{FF2B5EF4-FFF2-40B4-BE49-F238E27FC236}">
                    <a16:creationId xmlns:a16="http://schemas.microsoft.com/office/drawing/2014/main" id="{DF10F3D9-9B2D-7A4E-B426-FAF200F31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80" y="6374887"/>
                <a:ext cx="777151" cy="792893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5" name="Freeform 773">
                <a:extLst>
                  <a:ext uri="{FF2B5EF4-FFF2-40B4-BE49-F238E27FC236}">
                    <a16:creationId xmlns:a16="http://schemas.microsoft.com/office/drawing/2014/main" id="{983DC5A5-0C7E-014A-A15C-4C5E9297F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3550" y="6710485"/>
                <a:ext cx="428652" cy="368788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6" name="Freeform 774">
                <a:extLst>
                  <a:ext uri="{FF2B5EF4-FFF2-40B4-BE49-F238E27FC236}">
                    <a16:creationId xmlns:a16="http://schemas.microsoft.com/office/drawing/2014/main" id="{9DBC8EFF-00A3-CF45-821F-A266FF7F7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9162" y="6190495"/>
                <a:ext cx="613353" cy="519990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67" name="Freeform 775">
                <a:extLst>
                  <a:ext uri="{FF2B5EF4-FFF2-40B4-BE49-F238E27FC236}">
                    <a16:creationId xmlns:a16="http://schemas.microsoft.com/office/drawing/2014/main" id="{5399F6D8-E1AE-3D43-8433-46E146774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3" y="6138865"/>
                <a:ext cx="1059431" cy="1069479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FA919BC0-B3C8-0F42-95AB-D66CAB2F2F53}"/>
              </a:ext>
            </a:extLst>
          </p:cNvPr>
          <p:cNvGrpSpPr/>
          <p:nvPr/>
        </p:nvGrpSpPr>
        <p:grpSpPr>
          <a:xfrm>
            <a:off x="9100815" y="5264727"/>
            <a:ext cx="5955846" cy="6653228"/>
            <a:chOff x="3070403" y="2085909"/>
            <a:chExt cx="7991034" cy="9544182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369" name="Freeform 776">
              <a:extLst>
                <a:ext uri="{FF2B5EF4-FFF2-40B4-BE49-F238E27FC236}">
                  <a16:creationId xmlns:a16="http://schemas.microsoft.com/office/drawing/2014/main" id="{F499686B-202B-A140-9529-B3F54731B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389" y="2085909"/>
              <a:ext cx="3119048" cy="2459804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2E1B0BA9-9EDB-604F-985F-9A99741EED0F}"/>
                </a:ext>
              </a:extLst>
            </p:cNvPr>
            <p:cNvGrpSpPr/>
            <p:nvPr/>
          </p:nvGrpSpPr>
          <p:grpSpPr>
            <a:xfrm>
              <a:off x="3070403" y="2130164"/>
              <a:ext cx="7907395" cy="9499927"/>
              <a:chOff x="3070403" y="2130164"/>
              <a:chExt cx="7907395" cy="9499927"/>
            </a:xfrm>
            <a:grpFill/>
          </p:grpSpPr>
          <p:sp>
            <p:nvSpPr>
              <p:cNvPr id="371" name="Freeform 781">
                <a:extLst>
                  <a:ext uri="{FF2B5EF4-FFF2-40B4-BE49-F238E27FC236}">
                    <a16:creationId xmlns:a16="http://schemas.microsoft.com/office/drawing/2014/main" id="{370BC63C-D708-7F4A-B6E9-3051B3E06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8206" y="2130164"/>
                <a:ext cx="94095" cy="44255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2" name="Freeform 405">
                <a:extLst>
                  <a:ext uri="{FF2B5EF4-FFF2-40B4-BE49-F238E27FC236}">
                    <a16:creationId xmlns:a16="http://schemas.microsoft.com/office/drawing/2014/main" id="{775C1130-6F5B-5549-BA1C-A6FB1659D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2" y="3959344"/>
                <a:ext cx="550626" cy="283968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3" name="Freeform 512">
                <a:extLst>
                  <a:ext uri="{FF2B5EF4-FFF2-40B4-BE49-F238E27FC236}">
                    <a16:creationId xmlns:a16="http://schemas.microsoft.com/office/drawing/2014/main" id="{98596944-A54C-9740-8DDA-308CCE949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11379319"/>
                <a:ext cx="121974" cy="66379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4" name="Freeform 513">
                <a:extLst>
                  <a:ext uri="{FF2B5EF4-FFF2-40B4-BE49-F238E27FC236}">
                    <a16:creationId xmlns:a16="http://schemas.microsoft.com/office/drawing/2014/main" id="{F19B1BA3-BD66-1748-8F07-C63F2869A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599" y="11445698"/>
                <a:ext cx="90610" cy="66379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5" name="Freeform 514">
                <a:extLst>
                  <a:ext uri="{FF2B5EF4-FFF2-40B4-BE49-F238E27FC236}">
                    <a16:creationId xmlns:a16="http://schemas.microsoft.com/office/drawing/2014/main" id="{C3A8199F-BE99-104B-8AC9-CA0514F1D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11360879"/>
                <a:ext cx="80154" cy="51630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6" name="Freeform 515">
                <a:extLst>
                  <a:ext uri="{FF2B5EF4-FFF2-40B4-BE49-F238E27FC236}">
                    <a16:creationId xmlns:a16="http://schemas.microsoft.com/office/drawing/2014/main" id="{B26ED4A1-E228-9F47-B4B2-F3D965A99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11401446"/>
                <a:ext cx="83638" cy="55320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7" name="Freeform 516">
                <a:extLst>
                  <a:ext uri="{FF2B5EF4-FFF2-40B4-BE49-F238E27FC236}">
                    <a16:creationId xmlns:a16="http://schemas.microsoft.com/office/drawing/2014/main" id="{4A1308D0-012A-0445-A700-C3A91788A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327686"/>
                <a:ext cx="31364" cy="33190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8" name="Freeform 517">
                <a:extLst>
                  <a:ext uri="{FF2B5EF4-FFF2-40B4-BE49-F238E27FC236}">
                    <a16:creationId xmlns:a16="http://schemas.microsoft.com/office/drawing/2014/main" id="{B954E245-09D3-504D-B7B1-838F9910A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239179"/>
                <a:ext cx="73184" cy="77445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79" name="Freeform 518">
                <a:extLst>
                  <a:ext uri="{FF2B5EF4-FFF2-40B4-BE49-F238E27FC236}">
                    <a16:creationId xmlns:a16="http://schemas.microsoft.com/office/drawing/2014/main" id="{7376DFEC-2D61-C743-A8B8-C402AE93A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9960" y="11099041"/>
                <a:ext cx="52274" cy="118010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0" name="Freeform 519">
                <a:extLst>
                  <a:ext uri="{FF2B5EF4-FFF2-40B4-BE49-F238E27FC236}">
                    <a16:creationId xmlns:a16="http://schemas.microsoft.com/office/drawing/2014/main" id="{716E5142-86B8-FB40-B5F3-7B364295A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194924"/>
                <a:ext cx="31364" cy="66379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1" name="Freeform 520">
                <a:extLst>
                  <a:ext uri="{FF2B5EF4-FFF2-40B4-BE49-F238E27FC236}">
                    <a16:creationId xmlns:a16="http://schemas.microsoft.com/office/drawing/2014/main" id="{FE7E1B4D-1105-D94F-B6EE-4E62F1F40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054786"/>
                <a:ext cx="52274" cy="77445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2" name="Freeform 521">
                <a:extLst>
                  <a:ext uri="{FF2B5EF4-FFF2-40B4-BE49-F238E27FC236}">
                    <a16:creationId xmlns:a16="http://schemas.microsoft.com/office/drawing/2014/main" id="{009504F7-19C7-B642-BB0D-5C8EB4CF5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83" y="10840889"/>
                <a:ext cx="52274" cy="51630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3" name="Freeform 522">
                <a:extLst>
                  <a:ext uri="{FF2B5EF4-FFF2-40B4-BE49-F238E27FC236}">
                    <a16:creationId xmlns:a16="http://schemas.microsoft.com/office/drawing/2014/main" id="{B2AA702A-14E5-7B4C-A9EB-6EB190C4C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38" y="10645434"/>
                <a:ext cx="62727" cy="118010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4" name="Freeform 523">
                <a:extLst>
                  <a:ext uri="{FF2B5EF4-FFF2-40B4-BE49-F238E27FC236}">
                    <a16:creationId xmlns:a16="http://schemas.microsoft.com/office/drawing/2014/main" id="{9E72C76C-6B6B-1E49-9E6B-10AB4C201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7848" y="7577132"/>
                <a:ext cx="48790" cy="44255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5" name="Freeform 524">
                <a:extLst>
                  <a:ext uri="{FF2B5EF4-FFF2-40B4-BE49-F238E27FC236}">
                    <a16:creationId xmlns:a16="http://schemas.microsoft.com/office/drawing/2014/main" id="{120EEBEC-550D-4145-9375-1AF448B2A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6955" y="7643515"/>
                <a:ext cx="59243" cy="84822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6" name="Freeform 525">
                <a:extLst>
                  <a:ext uri="{FF2B5EF4-FFF2-40B4-BE49-F238E27FC236}">
                    <a16:creationId xmlns:a16="http://schemas.microsoft.com/office/drawing/2014/main" id="{3D6103D2-19CA-6743-AA65-DB19A4947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037" y="8229885"/>
                <a:ext cx="142883" cy="140138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7" name="Freeform 526">
                <a:extLst>
                  <a:ext uri="{FF2B5EF4-FFF2-40B4-BE49-F238E27FC236}">
                    <a16:creationId xmlns:a16="http://schemas.microsoft.com/office/drawing/2014/main" id="{32FC5DB4-67D7-5F4D-8718-50344F737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43" y="7230476"/>
                <a:ext cx="101063" cy="44255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8" name="Freeform 527">
                <a:extLst>
                  <a:ext uri="{FF2B5EF4-FFF2-40B4-BE49-F238E27FC236}">
                    <a16:creationId xmlns:a16="http://schemas.microsoft.com/office/drawing/2014/main" id="{BDBFFE4B-CCE3-624B-8155-7AB0632C2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7219410"/>
                <a:ext cx="115005" cy="55320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89" name="Freeform 528">
                <a:extLst>
                  <a:ext uri="{FF2B5EF4-FFF2-40B4-BE49-F238E27FC236}">
                    <a16:creationId xmlns:a16="http://schemas.microsoft.com/office/drawing/2014/main" id="{7A881017-4215-D643-9100-2AC9008EC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6972326"/>
                <a:ext cx="529716" cy="195458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0" name="Freeform 529">
                <a:extLst>
                  <a:ext uri="{FF2B5EF4-FFF2-40B4-BE49-F238E27FC236}">
                    <a16:creationId xmlns:a16="http://schemas.microsoft.com/office/drawing/2014/main" id="{20CA4F9C-C401-8547-A8B7-A4ABB0407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6854313"/>
                <a:ext cx="41820" cy="40568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1" name="Freeform 530">
                <a:extLst>
                  <a:ext uri="{FF2B5EF4-FFF2-40B4-BE49-F238E27FC236}">
                    <a16:creationId xmlns:a16="http://schemas.microsoft.com/office/drawing/2014/main" id="{4335CA4C-C12F-1446-A723-E8C8C7C9F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4511" y="7079273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2" name="Freeform 531">
                <a:extLst>
                  <a:ext uri="{FF2B5EF4-FFF2-40B4-BE49-F238E27FC236}">
                    <a16:creationId xmlns:a16="http://schemas.microsoft.com/office/drawing/2014/main" id="{047F9F3C-BA41-9542-BFE6-74DD53319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5486118"/>
                <a:ext cx="59243" cy="110635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3" name="Freeform 532">
                <a:extLst>
                  <a:ext uri="{FF2B5EF4-FFF2-40B4-BE49-F238E27FC236}">
                    <a16:creationId xmlns:a16="http://schemas.microsoft.com/office/drawing/2014/main" id="{B7B829FB-A323-4B49-93FA-FEA4073A7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745" y="5541436"/>
                <a:ext cx="73184" cy="44255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4" name="Freeform 533">
                <a:extLst>
                  <a:ext uri="{FF2B5EF4-FFF2-40B4-BE49-F238E27FC236}">
                    <a16:creationId xmlns:a16="http://schemas.microsoft.com/office/drawing/2014/main" id="{B555C1C5-3544-9543-8BB9-7E3906273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3614" y="5497180"/>
                <a:ext cx="153338" cy="77445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5" name="Freeform 534">
                <a:extLst>
                  <a:ext uri="{FF2B5EF4-FFF2-40B4-BE49-F238E27FC236}">
                    <a16:creationId xmlns:a16="http://schemas.microsoft.com/office/drawing/2014/main" id="{4C243F82-ABDA-0745-9CFB-E2C2E582D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4983" y="5283283"/>
                <a:ext cx="160306" cy="84822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6" name="Freeform 535">
                <a:extLst>
                  <a:ext uri="{FF2B5EF4-FFF2-40B4-BE49-F238E27FC236}">
                    <a16:creationId xmlns:a16="http://schemas.microsoft.com/office/drawing/2014/main" id="{65694E8C-8BC0-D34C-823F-BBE21BBA2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385" y="5172648"/>
                <a:ext cx="327588" cy="335595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7" name="Freeform 536">
                <a:extLst>
                  <a:ext uri="{FF2B5EF4-FFF2-40B4-BE49-F238E27FC236}">
                    <a16:creationId xmlns:a16="http://schemas.microsoft.com/office/drawing/2014/main" id="{DBA26E20-4DCA-6144-8202-1B9957710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43" y="5412358"/>
                <a:ext cx="83638" cy="106947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8" name="Freeform 537">
                <a:extLst>
                  <a:ext uri="{FF2B5EF4-FFF2-40B4-BE49-F238E27FC236}">
                    <a16:creationId xmlns:a16="http://schemas.microsoft.com/office/drawing/2014/main" id="{36E49B75-75E7-C94E-B3F8-1BC3170B0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10" y="4372381"/>
                <a:ext cx="31364" cy="6269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99" name="Freeform 538">
                <a:extLst>
                  <a:ext uri="{FF2B5EF4-FFF2-40B4-BE49-F238E27FC236}">
                    <a16:creationId xmlns:a16="http://schemas.microsoft.com/office/drawing/2014/main" id="{1DC53796-9413-204A-8A60-662EC9ED43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372" y="4479332"/>
                <a:ext cx="31364" cy="33190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0" name="Freeform 539">
                <a:extLst>
                  <a:ext uri="{FF2B5EF4-FFF2-40B4-BE49-F238E27FC236}">
                    <a16:creationId xmlns:a16="http://schemas.microsoft.com/office/drawing/2014/main" id="{E7A50FE2-2D52-2046-B906-1E0124174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5405" y="5054638"/>
                <a:ext cx="69700" cy="44255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1" name="Freeform 540">
                <a:extLst>
                  <a:ext uri="{FF2B5EF4-FFF2-40B4-BE49-F238E27FC236}">
                    <a16:creationId xmlns:a16="http://schemas.microsoft.com/office/drawing/2014/main" id="{6D5823A7-2F1E-2F48-97D7-B54EA36C0A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922" y="4792800"/>
                <a:ext cx="62727" cy="66379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2" name="Freeform 541">
                <a:extLst>
                  <a:ext uri="{FF2B5EF4-FFF2-40B4-BE49-F238E27FC236}">
                    <a16:creationId xmlns:a16="http://schemas.microsoft.com/office/drawing/2014/main" id="{D496DF10-0ED6-C549-A774-427B39684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59" y="4328126"/>
                <a:ext cx="62727" cy="77445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3" name="Freeform 542">
                <a:extLst>
                  <a:ext uri="{FF2B5EF4-FFF2-40B4-BE49-F238E27FC236}">
                    <a16:creationId xmlns:a16="http://schemas.microsoft.com/office/drawing/2014/main" id="{A3EE672E-BE16-FC48-B1B5-048F19142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310" y="4283873"/>
                <a:ext cx="121974" cy="66379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4" name="Freeform 543">
                <a:extLst>
                  <a:ext uri="{FF2B5EF4-FFF2-40B4-BE49-F238E27FC236}">
                    <a16:creationId xmlns:a16="http://schemas.microsoft.com/office/drawing/2014/main" id="{D26790BE-E7AE-8849-A934-5FD20D704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197" y="4243306"/>
                <a:ext cx="69700" cy="29502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5" name="Freeform 544">
                <a:extLst>
                  <a:ext uri="{FF2B5EF4-FFF2-40B4-BE49-F238E27FC236}">
                    <a16:creationId xmlns:a16="http://schemas.microsoft.com/office/drawing/2014/main" id="{FD8073DC-9FAF-8442-865B-EA81A20DC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0" y="4025723"/>
                <a:ext cx="348498" cy="258152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6" name="Freeform 545">
                <a:extLst>
                  <a:ext uri="{FF2B5EF4-FFF2-40B4-BE49-F238E27FC236}">
                    <a16:creationId xmlns:a16="http://schemas.microsoft.com/office/drawing/2014/main" id="{699865C8-E299-FE44-859C-35B59E732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4003593"/>
                <a:ext cx="69700" cy="55320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7" name="Freeform 546">
                <a:extLst>
                  <a:ext uri="{FF2B5EF4-FFF2-40B4-BE49-F238E27FC236}">
                    <a16:creationId xmlns:a16="http://schemas.microsoft.com/office/drawing/2014/main" id="{B6A093C6-9D44-C048-8FD8-77478D229B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2065" y="4014659"/>
                <a:ext cx="38336" cy="55320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8" name="Freeform 547">
                <a:extLst>
                  <a:ext uri="{FF2B5EF4-FFF2-40B4-BE49-F238E27FC236}">
                    <a16:creationId xmlns:a16="http://schemas.microsoft.com/office/drawing/2014/main" id="{F0FA77CC-B372-CC48-AEFA-B6E094B1C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970" y="3808141"/>
                <a:ext cx="31364" cy="66379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09" name="Freeform 548">
                <a:extLst>
                  <a:ext uri="{FF2B5EF4-FFF2-40B4-BE49-F238E27FC236}">
                    <a16:creationId xmlns:a16="http://schemas.microsoft.com/office/drawing/2014/main" id="{1464148B-7876-AF4A-8939-889766335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3243899"/>
                <a:ext cx="1470658" cy="1139547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0" name="Freeform 549">
                <a:extLst>
                  <a:ext uri="{FF2B5EF4-FFF2-40B4-BE49-F238E27FC236}">
                    <a16:creationId xmlns:a16="http://schemas.microsoft.com/office/drawing/2014/main" id="{77E0392F-89B1-9A48-BEC4-B745CEF10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8" y="4306004"/>
                <a:ext cx="62727" cy="22128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1" name="Freeform 550">
                <a:extLst>
                  <a:ext uri="{FF2B5EF4-FFF2-40B4-BE49-F238E27FC236}">
                    <a16:creationId xmlns:a16="http://schemas.microsoft.com/office/drawing/2014/main" id="{E73C5D17-F5F1-5F4D-A698-CA467E781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3830269"/>
                <a:ext cx="83638" cy="22128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2" name="Freeform 551">
                <a:extLst>
                  <a:ext uri="{FF2B5EF4-FFF2-40B4-BE49-F238E27FC236}">
                    <a16:creationId xmlns:a16="http://schemas.microsoft.com/office/drawing/2014/main" id="{B389C875-F587-3A4C-B158-9F35B54B60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9353" y="3808141"/>
                <a:ext cx="121974" cy="106947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3" name="Freeform 552">
                <a:extLst>
                  <a:ext uri="{FF2B5EF4-FFF2-40B4-BE49-F238E27FC236}">
                    <a16:creationId xmlns:a16="http://schemas.microsoft.com/office/drawing/2014/main" id="{23453449-483F-4F4D-9D30-E755E3511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833" y="3712256"/>
                <a:ext cx="69700" cy="40568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4" name="Freeform 553">
                <a:extLst>
                  <a:ext uri="{FF2B5EF4-FFF2-40B4-BE49-F238E27FC236}">
                    <a16:creationId xmlns:a16="http://schemas.microsoft.com/office/drawing/2014/main" id="{0835DA8A-CF9D-864D-AA34-2E31CCAA9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899" y="3701191"/>
                <a:ext cx="62727" cy="33190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5" name="Freeform 554">
                <a:extLst>
                  <a:ext uri="{FF2B5EF4-FFF2-40B4-BE49-F238E27FC236}">
                    <a16:creationId xmlns:a16="http://schemas.microsoft.com/office/drawing/2014/main" id="{694B2754-FD29-0847-AB6D-9FCDC1567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9653" y="3679066"/>
                <a:ext cx="48790" cy="22128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6" name="Freeform 555">
                <a:extLst>
                  <a:ext uri="{FF2B5EF4-FFF2-40B4-BE49-F238E27FC236}">
                    <a16:creationId xmlns:a16="http://schemas.microsoft.com/office/drawing/2014/main" id="{005E1A92-86C1-A54B-AC51-0D40CC77F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195" y="3266024"/>
                <a:ext cx="268342" cy="121701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7" name="Freeform 556">
                <a:extLst>
                  <a:ext uri="{FF2B5EF4-FFF2-40B4-BE49-F238E27FC236}">
                    <a16:creationId xmlns:a16="http://schemas.microsoft.com/office/drawing/2014/main" id="{5314B059-8B4E-8847-B1FD-2CC1BDC38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594" y="5227968"/>
                <a:ext cx="296221" cy="20652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8" name="Freeform 557">
                <a:extLst>
                  <a:ext uri="{FF2B5EF4-FFF2-40B4-BE49-F238E27FC236}">
                    <a16:creationId xmlns:a16="http://schemas.microsoft.com/office/drawing/2014/main" id="{4B3AB6EF-1832-F649-90A0-C01BE8F1C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104" y="4988256"/>
                <a:ext cx="132428" cy="151203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19" name="Freeform 558">
                <a:extLst>
                  <a:ext uri="{FF2B5EF4-FFF2-40B4-BE49-F238E27FC236}">
                    <a16:creationId xmlns:a16="http://schemas.microsoft.com/office/drawing/2014/main" id="{5129014D-A82E-8040-A002-59EC96469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59" y="4814926"/>
                <a:ext cx="41820" cy="44255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0" name="Freeform 559">
                <a:extLst>
                  <a:ext uri="{FF2B5EF4-FFF2-40B4-BE49-F238E27FC236}">
                    <a16:creationId xmlns:a16="http://schemas.microsoft.com/office/drawing/2014/main" id="{576C1D03-0D6A-B243-BBE3-6B5E68AE4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7282" y="4763299"/>
                <a:ext cx="62727" cy="6269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1" name="Freeform 560">
                <a:extLst>
                  <a:ext uri="{FF2B5EF4-FFF2-40B4-BE49-F238E27FC236}">
                    <a16:creationId xmlns:a16="http://schemas.microsoft.com/office/drawing/2014/main" id="{732C000A-D965-E541-9CB9-9AF9D378A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403" y="4781736"/>
                <a:ext cx="38336" cy="66379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2" name="Freeform 561">
                <a:extLst>
                  <a:ext uri="{FF2B5EF4-FFF2-40B4-BE49-F238E27FC236}">
                    <a16:creationId xmlns:a16="http://schemas.microsoft.com/office/drawing/2014/main" id="{2DE6F16D-04CE-9743-B7BB-A84B76DC3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73" y="4719040"/>
                <a:ext cx="52274" cy="118010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3" name="Freeform 562">
                <a:extLst>
                  <a:ext uri="{FF2B5EF4-FFF2-40B4-BE49-F238E27FC236}">
                    <a16:creationId xmlns:a16="http://schemas.microsoft.com/office/drawing/2014/main" id="{DB850DD5-5ABB-044E-8F4E-D045BB19D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853" y="4674786"/>
                <a:ext cx="73184" cy="77445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4" name="Freeform 563">
                <a:extLst>
                  <a:ext uri="{FF2B5EF4-FFF2-40B4-BE49-F238E27FC236}">
                    <a16:creationId xmlns:a16="http://schemas.microsoft.com/office/drawing/2014/main" id="{717C3E5C-132C-2A42-9510-94A0B1CC7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38" y="4674786"/>
                <a:ext cx="69700" cy="99573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5" name="Freeform 564">
                <a:extLst>
                  <a:ext uri="{FF2B5EF4-FFF2-40B4-BE49-F238E27FC236}">
                    <a16:creationId xmlns:a16="http://schemas.microsoft.com/office/drawing/2014/main" id="{31579C7F-071A-4548-A1F9-1EC9279B7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126" y="4696914"/>
                <a:ext cx="31364" cy="11063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6" name="Freeform 565">
                <a:extLst>
                  <a:ext uri="{FF2B5EF4-FFF2-40B4-BE49-F238E27FC236}">
                    <a16:creationId xmlns:a16="http://schemas.microsoft.com/office/drawing/2014/main" id="{D811008A-86DA-DC40-994D-73244DCEC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367" y="4707979"/>
                <a:ext cx="135912" cy="73757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7" name="Freeform 566">
                <a:extLst>
                  <a:ext uri="{FF2B5EF4-FFF2-40B4-BE49-F238E27FC236}">
                    <a16:creationId xmlns:a16="http://schemas.microsoft.com/office/drawing/2014/main" id="{A953B4F8-C684-1B45-B378-A46EA7BC4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641" y="4641596"/>
                <a:ext cx="83638" cy="77445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8" name="Freeform 567">
                <a:extLst>
                  <a:ext uri="{FF2B5EF4-FFF2-40B4-BE49-F238E27FC236}">
                    <a16:creationId xmlns:a16="http://schemas.microsoft.com/office/drawing/2014/main" id="{A38327AB-D440-7E44-A4CD-B8BD946F6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651" y="4936623"/>
                <a:ext cx="101063" cy="40568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29" name="Freeform 568">
                <a:extLst>
                  <a:ext uri="{FF2B5EF4-FFF2-40B4-BE49-F238E27FC236}">
                    <a16:creationId xmlns:a16="http://schemas.microsoft.com/office/drawing/2014/main" id="{F3C0C528-5661-1944-BCE6-684E6C072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77" y="4999318"/>
                <a:ext cx="59243" cy="55320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0" name="Freeform 569">
                <a:extLst>
                  <a:ext uri="{FF2B5EF4-FFF2-40B4-BE49-F238E27FC236}">
                    <a16:creationId xmlns:a16="http://schemas.microsoft.com/office/drawing/2014/main" id="{CE49D3ED-E1EE-6347-91BC-75A568240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191" y="3656936"/>
                <a:ext cx="212583" cy="140138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1" name="Freeform 570">
                <a:extLst>
                  <a:ext uri="{FF2B5EF4-FFF2-40B4-BE49-F238E27FC236}">
                    <a16:creationId xmlns:a16="http://schemas.microsoft.com/office/drawing/2014/main" id="{D77D2548-7E78-CA4E-9081-61460530F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009" y="3723319"/>
                <a:ext cx="52274" cy="40568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2" name="Freeform 571">
                <a:extLst>
                  <a:ext uri="{FF2B5EF4-FFF2-40B4-BE49-F238E27FC236}">
                    <a16:creationId xmlns:a16="http://schemas.microsoft.com/office/drawing/2014/main" id="{E52FDB96-F1B9-6347-97E4-440F3EDA6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278" y="3763883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3" name="Freeform 572">
                <a:extLst>
                  <a:ext uri="{FF2B5EF4-FFF2-40B4-BE49-F238E27FC236}">
                    <a16:creationId xmlns:a16="http://schemas.microsoft.com/office/drawing/2014/main" id="{F50886BD-BB7E-EA49-AB98-161F1A02B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310279"/>
                <a:ext cx="940942" cy="486798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4" name="Freeform 573">
                <a:extLst>
                  <a:ext uri="{FF2B5EF4-FFF2-40B4-BE49-F238E27FC236}">
                    <a16:creationId xmlns:a16="http://schemas.microsoft.com/office/drawing/2014/main" id="{C762854D-AB18-814C-90F8-AE430DC9D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6877" y="3266024"/>
                <a:ext cx="142883" cy="99573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5" name="Freeform 574">
                <a:extLst>
                  <a:ext uri="{FF2B5EF4-FFF2-40B4-BE49-F238E27FC236}">
                    <a16:creationId xmlns:a16="http://schemas.microsoft.com/office/drawing/2014/main" id="{7E56E5B8-3323-9B47-A21F-B3689BB19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3221769"/>
                <a:ext cx="324101" cy="317157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6" name="Freeform 575">
                <a:extLst>
                  <a:ext uri="{FF2B5EF4-FFF2-40B4-BE49-F238E27FC236}">
                    <a16:creationId xmlns:a16="http://schemas.microsoft.com/office/drawing/2014/main" id="{F528EB54-E554-EB40-9C6F-FD834AB68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410" y="3221769"/>
                <a:ext cx="285766" cy="23971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7" name="Freeform 576">
                <a:extLst>
                  <a:ext uri="{FF2B5EF4-FFF2-40B4-BE49-F238E27FC236}">
                    <a16:creationId xmlns:a16="http://schemas.microsoft.com/office/drawing/2014/main" id="{1B057F7C-552E-7A43-BCD1-2E986A8AB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509" y="3192266"/>
                <a:ext cx="550626" cy="357723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8" name="Freeform 577">
                <a:extLst>
                  <a:ext uri="{FF2B5EF4-FFF2-40B4-BE49-F238E27FC236}">
                    <a16:creationId xmlns:a16="http://schemas.microsoft.com/office/drawing/2014/main" id="{52C6D59B-4934-F743-8D2F-D785827F7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395" y="3092694"/>
                <a:ext cx="73184" cy="44255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39" name="Freeform 578">
                <a:extLst>
                  <a:ext uri="{FF2B5EF4-FFF2-40B4-BE49-F238E27FC236}">
                    <a16:creationId xmlns:a16="http://schemas.microsoft.com/office/drawing/2014/main" id="{27B5B1FE-B234-364A-97A2-89422C247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616" y="2897239"/>
                <a:ext cx="613353" cy="30609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0" name="Freeform 579">
                <a:extLst>
                  <a:ext uri="{FF2B5EF4-FFF2-40B4-BE49-F238E27FC236}">
                    <a16:creationId xmlns:a16="http://schemas.microsoft.com/office/drawing/2014/main" id="{0C9D4E8F-6B41-F14F-99E3-5ED9D5855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018939"/>
                <a:ext cx="104549" cy="73757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1" name="Freeform 580">
                <a:extLst>
                  <a:ext uri="{FF2B5EF4-FFF2-40B4-BE49-F238E27FC236}">
                    <a16:creationId xmlns:a16="http://schemas.microsoft.com/office/drawing/2014/main" id="{02EE30A5-7667-FA4C-A358-ADE167567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847" y="2856674"/>
                <a:ext cx="376377" cy="184395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2" name="Freeform 581">
                <a:extLst>
                  <a:ext uri="{FF2B5EF4-FFF2-40B4-BE49-F238E27FC236}">
                    <a16:creationId xmlns:a16="http://schemas.microsoft.com/office/drawing/2014/main" id="{375E831E-1172-DA46-88FB-024D8E1B6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589" y="2930426"/>
                <a:ext cx="80154" cy="22128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3" name="Freeform 582">
                <a:extLst>
                  <a:ext uri="{FF2B5EF4-FFF2-40B4-BE49-F238E27FC236}">
                    <a16:creationId xmlns:a16="http://schemas.microsoft.com/office/drawing/2014/main" id="{D091AB1F-A558-554E-A0DD-57FB3A3B9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289" y="2779230"/>
                <a:ext cx="216069" cy="106947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4" name="Freeform 583">
                <a:extLst>
                  <a:ext uri="{FF2B5EF4-FFF2-40B4-BE49-F238E27FC236}">
                    <a16:creationId xmlns:a16="http://schemas.microsoft.com/office/drawing/2014/main" id="{115BF120-830E-9E4D-90B6-BAFD57917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678" y="2801354"/>
                <a:ext cx="80154" cy="44255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5" name="Freeform 584">
                <a:extLst>
                  <a:ext uri="{FF2B5EF4-FFF2-40B4-BE49-F238E27FC236}">
                    <a16:creationId xmlns:a16="http://schemas.microsoft.com/office/drawing/2014/main" id="{ECFB2253-1503-BD4F-8C52-FCC8D5DE4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199" y="2701782"/>
                <a:ext cx="216069" cy="77445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6" name="Freeform 585">
                <a:extLst>
                  <a:ext uri="{FF2B5EF4-FFF2-40B4-BE49-F238E27FC236}">
                    <a16:creationId xmlns:a16="http://schemas.microsoft.com/office/drawing/2014/main" id="{A6F94CF0-A9EE-DC43-9C62-4EC73822D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942" y="2930426"/>
                <a:ext cx="285766" cy="20652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7" name="Freeform 586">
                <a:extLst>
                  <a:ext uri="{FF2B5EF4-FFF2-40B4-BE49-F238E27FC236}">
                    <a16:creationId xmlns:a16="http://schemas.microsoft.com/office/drawing/2014/main" id="{CE12814A-E79F-0142-8EFD-91F5425C3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579" y="3030002"/>
                <a:ext cx="90610" cy="29502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8" name="Freeform 587">
                <a:extLst>
                  <a:ext uri="{FF2B5EF4-FFF2-40B4-BE49-F238E27FC236}">
                    <a16:creationId xmlns:a16="http://schemas.microsoft.com/office/drawing/2014/main" id="{E67D9A7A-BCFA-FB47-ABD8-A81E77059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69" y="3018939"/>
                <a:ext cx="83638" cy="22128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49" name="Freeform 588">
                <a:extLst>
                  <a:ext uri="{FF2B5EF4-FFF2-40B4-BE49-F238E27FC236}">
                    <a16:creationId xmlns:a16="http://schemas.microsoft.com/office/drawing/2014/main" id="{E0141AE8-EADE-4B45-BF53-C50A20AA2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8849" y="2985746"/>
                <a:ext cx="104549" cy="55320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0" name="Freeform 589">
                <a:extLst>
                  <a:ext uri="{FF2B5EF4-FFF2-40B4-BE49-F238E27FC236}">
                    <a16:creationId xmlns:a16="http://schemas.microsoft.com/office/drawing/2014/main" id="{7E73FD6F-7832-EC41-A6A4-199579387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9306" y="2941494"/>
                <a:ext cx="73184" cy="55320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1" name="Freeform 590">
                <a:extLst>
                  <a:ext uri="{FF2B5EF4-FFF2-40B4-BE49-F238E27FC236}">
                    <a16:creationId xmlns:a16="http://schemas.microsoft.com/office/drawing/2014/main" id="{4C428A8C-87B4-2344-B5E5-68850B69E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241" y="2812416"/>
                <a:ext cx="121974" cy="95888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2" name="Freeform 591">
                <a:extLst>
                  <a:ext uri="{FF2B5EF4-FFF2-40B4-BE49-F238E27FC236}">
                    <a16:creationId xmlns:a16="http://schemas.microsoft.com/office/drawing/2014/main" id="{138D3476-2E62-2642-ACF1-4F1331988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2801354"/>
                <a:ext cx="90610" cy="33190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3" name="Freeform 592">
                <a:extLst>
                  <a:ext uri="{FF2B5EF4-FFF2-40B4-BE49-F238E27FC236}">
                    <a16:creationId xmlns:a16="http://schemas.microsoft.com/office/drawing/2014/main" id="{43109C6C-39BA-DE46-BF4C-5B66D3299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149" y="2628024"/>
                <a:ext cx="365922" cy="20652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4" name="Freeform 593">
                <a:extLst>
                  <a:ext uri="{FF2B5EF4-FFF2-40B4-BE49-F238E27FC236}">
                    <a16:creationId xmlns:a16="http://schemas.microsoft.com/office/drawing/2014/main" id="{22F4CF81-52BA-0941-8B24-99546B129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916" y="2528452"/>
                <a:ext cx="111517" cy="55320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5" name="Freeform 594">
                <a:extLst>
                  <a:ext uri="{FF2B5EF4-FFF2-40B4-BE49-F238E27FC236}">
                    <a16:creationId xmlns:a16="http://schemas.microsoft.com/office/drawing/2014/main" id="{13F58B3E-3830-E845-BB1B-1F1470988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526" y="2701782"/>
                <a:ext cx="205612" cy="121701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6" name="Freeform 595">
                <a:extLst>
                  <a:ext uri="{FF2B5EF4-FFF2-40B4-BE49-F238E27FC236}">
                    <a16:creationId xmlns:a16="http://schemas.microsoft.com/office/drawing/2014/main" id="{FF0CDC86-DA7D-3142-97BB-438F40CDC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531" y="2812416"/>
                <a:ext cx="181217" cy="55320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7" name="Freeform 596">
                <a:extLst>
                  <a:ext uri="{FF2B5EF4-FFF2-40B4-BE49-F238E27FC236}">
                    <a16:creationId xmlns:a16="http://schemas.microsoft.com/office/drawing/2014/main" id="{562892EE-2FF1-3341-866B-632C40FE1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3059504"/>
                <a:ext cx="170762" cy="121701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8" name="Freeform 597">
                <a:extLst>
                  <a:ext uri="{FF2B5EF4-FFF2-40B4-BE49-F238E27FC236}">
                    <a16:creationId xmlns:a16="http://schemas.microsoft.com/office/drawing/2014/main" id="{80D453F7-C1B5-B54E-9418-937D2E6158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0230" y="3030002"/>
                <a:ext cx="41820" cy="29502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59" name="Freeform 598">
                <a:extLst>
                  <a:ext uri="{FF2B5EF4-FFF2-40B4-BE49-F238E27FC236}">
                    <a16:creationId xmlns:a16="http://schemas.microsoft.com/office/drawing/2014/main" id="{513AF938-41F2-334A-9F6D-540BCAC11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4933" y="2834544"/>
                <a:ext cx="90610" cy="6269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0" name="Freeform 599">
                <a:extLst>
                  <a:ext uri="{FF2B5EF4-FFF2-40B4-BE49-F238E27FC236}">
                    <a16:creationId xmlns:a16="http://schemas.microsoft.com/office/drawing/2014/main" id="{7FB1384F-26B9-AE47-8181-87417B766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722" y="2930426"/>
                <a:ext cx="31364" cy="44255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1" name="Freeform 600">
                <a:extLst>
                  <a:ext uri="{FF2B5EF4-FFF2-40B4-BE49-F238E27FC236}">
                    <a16:creationId xmlns:a16="http://schemas.microsoft.com/office/drawing/2014/main" id="{A799572D-B093-FC45-B1E2-5E7CA844B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165" y="2897239"/>
                <a:ext cx="909578" cy="295030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2" name="Freeform 601">
                <a:extLst>
                  <a:ext uri="{FF2B5EF4-FFF2-40B4-BE49-F238E27FC236}">
                    <a16:creationId xmlns:a16="http://schemas.microsoft.com/office/drawing/2014/main" id="{135A9E7A-1706-314E-9DD7-01EC41732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2388314"/>
                <a:ext cx="602900" cy="401977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3" name="Freeform 602">
                <a:extLst>
                  <a:ext uri="{FF2B5EF4-FFF2-40B4-BE49-F238E27FC236}">
                    <a16:creationId xmlns:a16="http://schemas.microsoft.com/office/drawing/2014/main" id="{739ACF7D-7240-4A4B-87F9-30B50B9D7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4022" y="2141229"/>
                <a:ext cx="1592632" cy="877710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4" name="Freeform 604">
                <a:extLst>
                  <a:ext uri="{FF2B5EF4-FFF2-40B4-BE49-F238E27FC236}">
                    <a16:creationId xmlns:a16="http://schemas.microsoft.com/office/drawing/2014/main" id="{CC045F48-8938-2547-97E2-8CBE865E4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809" y="2628024"/>
                <a:ext cx="142883" cy="55320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5" name="Freeform 605">
                <a:extLst>
                  <a:ext uri="{FF2B5EF4-FFF2-40B4-BE49-F238E27FC236}">
                    <a16:creationId xmlns:a16="http://schemas.microsoft.com/office/drawing/2014/main" id="{270901ED-3E4E-A44B-90C8-D17094FE0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522" y="2672276"/>
                <a:ext cx="59247" cy="22128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6" name="Freeform 606">
                <a:extLst>
                  <a:ext uri="{FF2B5EF4-FFF2-40B4-BE49-F238E27FC236}">
                    <a16:creationId xmlns:a16="http://schemas.microsoft.com/office/drawing/2014/main" id="{97A6CE44-263C-9049-8F93-846D8F3FC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379" y="3007874"/>
                <a:ext cx="59247" cy="33193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7" name="Freeform 607">
                <a:extLst>
                  <a:ext uri="{FF2B5EF4-FFF2-40B4-BE49-F238E27FC236}">
                    <a16:creationId xmlns:a16="http://schemas.microsoft.com/office/drawing/2014/main" id="{DD6629D0-C7FB-6048-ADB2-D6C162A8A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862" y="4512521"/>
                <a:ext cx="52274" cy="44255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8" name="Freeform 608">
                <a:extLst>
                  <a:ext uri="{FF2B5EF4-FFF2-40B4-BE49-F238E27FC236}">
                    <a16:creationId xmlns:a16="http://schemas.microsoft.com/office/drawing/2014/main" id="{68837671-E610-D743-B956-60459D8BD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050" y="4501456"/>
                <a:ext cx="10457" cy="1106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69" name="Freeform 609">
                <a:extLst>
                  <a:ext uri="{FF2B5EF4-FFF2-40B4-BE49-F238E27FC236}">
                    <a16:creationId xmlns:a16="http://schemas.microsoft.com/office/drawing/2014/main" id="{6DD33A40-CF2B-B940-A552-0FE99656D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041" y="4512521"/>
                <a:ext cx="69700" cy="66379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0" name="Freeform 614">
                <a:extLst>
                  <a:ext uri="{FF2B5EF4-FFF2-40B4-BE49-F238E27FC236}">
                    <a16:creationId xmlns:a16="http://schemas.microsoft.com/office/drawing/2014/main" id="{81A16796-5039-924E-8FDA-DEBCECE23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4850" y="9941052"/>
                <a:ext cx="104549" cy="95888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1" name="Freeform 615">
                <a:extLst>
                  <a:ext uri="{FF2B5EF4-FFF2-40B4-BE49-F238E27FC236}">
                    <a16:creationId xmlns:a16="http://schemas.microsoft.com/office/drawing/2014/main" id="{A0B10588-0D8E-B340-B829-2DF431013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5574626"/>
                <a:ext cx="73184" cy="33193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2" name="Freeform 616">
                <a:extLst>
                  <a:ext uri="{FF2B5EF4-FFF2-40B4-BE49-F238E27FC236}">
                    <a16:creationId xmlns:a16="http://schemas.microsoft.com/office/drawing/2014/main" id="{DB931CB2-747F-9D4C-B175-783EA0D3B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8002" y="11401441"/>
                <a:ext cx="184705" cy="173330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3" name="Freeform 617">
                <a:extLst>
                  <a:ext uri="{FF2B5EF4-FFF2-40B4-BE49-F238E27FC236}">
                    <a16:creationId xmlns:a16="http://schemas.microsoft.com/office/drawing/2014/main" id="{46B8705F-E4B8-AD4B-9D1A-2E45A1DE8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2847" y="11379319"/>
                <a:ext cx="306678" cy="250772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4" name="Freeform 618">
                <a:extLst>
                  <a:ext uri="{FF2B5EF4-FFF2-40B4-BE49-F238E27FC236}">
                    <a16:creationId xmlns:a16="http://schemas.microsoft.com/office/drawing/2014/main" id="{5FD10800-99EF-D648-9140-B3844F364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7621385"/>
                <a:ext cx="777151" cy="597432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5" name="Freeform 619">
                <a:extLst>
                  <a:ext uri="{FF2B5EF4-FFF2-40B4-BE49-F238E27FC236}">
                    <a16:creationId xmlns:a16="http://schemas.microsoft.com/office/drawing/2014/main" id="{095E83E3-9FDC-7C4B-84D7-42B2C92E7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7783652"/>
                <a:ext cx="264855" cy="413040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6" name="Freeform 620">
                <a:extLst>
                  <a:ext uri="{FF2B5EF4-FFF2-40B4-BE49-F238E27FC236}">
                    <a16:creationId xmlns:a16="http://schemas.microsoft.com/office/drawing/2014/main" id="{8C769EEE-2044-E341-A8D4-7A7704928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628" y="7912727"/>
                <a:ext cx="226522" cy="250772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7" name="Freeform 621">
                <a:extLst>
                  <a:ext uri="{FF2B5EF4-FFF2-40B4-BE49-F238E27FC236}">
                    <a16:creationId xmlns:a16="http://schemas.microsoft.com/office/drawing/2014/main" id="{A1690CF9-0682-174A-8A2F-A06A63486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333" y="7934858"/>
                <a:ext cx="163794" cy="195460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8" name="Freeform 622">
                <a:extLst>
                  <a:ext uri="{FF2B5EF4-FFF2-40B4-BE49-F238E27FC236}">
                    <a16:creationId xmlns:a16="http://schemas.microsoft.com/office/drawing/2014/main" id="{F1E1AA65-AD3F-CA4F-B878-BBE3FC73E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7566069"/>
                <a:ext cx="825940" cy="910903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9" name="Freeform 623">
                <a:extLst>
                  <a:ext uri="{FF2B5EF4-FFF2-40B4-BE49-F238E27FC236}">
                    <a16:creationId xmlns:a16="http://schemas.microsoft.com/office/drawing/2014/main" id="{DD7A6120-C365-4B47-85BC-A4781C16D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648" y="8174565"/>
                <a:ext cx="285766" cy="357725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0" name="Freeform 624">
                <a:extLst>
                  <a:ext uri="{FF2B5EF4-FFF2-40B4-BE49-F238E27FC236}">
                    <a16:creationId xmlns:a16="http://schemas.microsoft.com/office/drawing/2014/main" id="{8AE986AE-C1E3-544F-9CD9-194FC1FA3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3284" y="8240948"/>
                <a:ext cx="655175" cy="1028915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1" name="Freeform 625">
                <a:extLst>
                  <a:ext uri="{FF2B5EF4-FFF2-40B4-BE49-F238E27FC236}">
                    <a16:creationId xmlns:a16="http://schemas.microsoft.com/office/drawing/2014/main" id="{EB4B3819-252C-024E-9881-0E9B8A8B2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537" y="9203480"/>
                <a:ext cx="446075" cy="2297540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2" name="Freeform 626">
                <a:extLst>
                  <a:ext uri="{FF2B5EF4-FFF2-40B4-BE49-F238E27FC236}">
                    <a16:creationId xmlns:a16="http://schemas.microsoft.com/office/drawing/2014/main" id="{0BD8AD6A-9565-FF4B-8455-20EC82732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729" y="8760935"/>
                <a:ext cx="655175" cy="756013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3" name="Freeform 627">
                <a:extLst>
                  <a:ext uri="{FF2B5EF4-FFF2-40B4-BE49-F238E27FC236}">
                    <a16:creationId xmlns:a16="http://schemas.microsoft.com/office/drawing/2014/main" id="{3ABE8A5D-0C3F-F64B-BD5C-3BAADD08E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5137" y="9299363"/>
                <a:ext cx="460016" cy="479422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4" name="Freeform 628">
                <a:extLst>
                  <a:ext uri="{FF2B5EF4-FFF2-40B4-BE49-F238E27FC236}">
                    <a16:creationId xmlns:a16="http://schemas.microsoft.com/office/drawing/2014/main" id="{C43AB346-BEC2-4143-85FF-0EF5254789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3147" y="7968044"/>
                <a:ext cx="2031735" cy="2179527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5" name="Freeform 629">
                <a:extLst>
                  <a:ext uri="{FF2B5EF4-FFF2-40B4-BE49-F238E27FC236}">
                    <a16:creationId xmlns:a16="http://schemas.microsoft.com/office/drawing/2014/main" id="{1137D71D-0BC9-E64B-B0BA-15B9346B6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749" y="9918925"/>
                <a:ext cx="275312" cy="30240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6" name="Freeform 630">
                <a:extLst>
                  <a:ext uri="{FF2B5EF4-FFF2-40B4-BE49-F238E27FC236}">
                    <a16:creationId xmlns:a16="http://schemas.microsoft.com/office/drawing/2014/main" id="{642C7303-7681-DC49-BAF5-D9CC8659F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9443189"/>
                <a:ext cx="1052459" cy="1936127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7" name="Freeform 631">
                <a:extLst>
                  <a:ext uri="{FF2B5EF4-FFF2-40B4-BE49-F238E27FC236}">
                    <a16:creationId xmlns:a16="http://schemas.microsoft.com/office/drawing/2014/main" id="{EEFA7BA1-51D3-BC4A-9357-381722A1A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091" y="7403805"/>
                <a:ext cx="223040" cy="261837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8" name="Freeform 632">
                <a:extLst>
                  <a:ext uri="{FF2B5EF4-FFF2-40B4-BE49-F238E27FC236}">
                    <a16:creationId xmlns:a16="http://schemas.microsoft.com/office/drawing/2014/main" id="{62BFA4C7-54E7-4C49-B8A7-71CC8D507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793" y="7643512"/>
                <a:ext cx="174248" cy="16226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89" name="Freeform 633">
                <a:extLst>
                  <a:ext uri="{FF2B5EF4-FFF2-40B4-BE49-F238E27FC236}">
                    <a16:creationId xmlns:a16="http://schemas.microsoft.com/office/drawing/2014/main" id="{95FAB090-7571-D146-A646-16A35B5C8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7459121"/>
                <a:ext cx="115005" cy="95888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0" name="Freeform 634">
                <a:extLst>
                  <a:ext uri="{FF2B5EF4-FFF2-40B4-BE49-F238E27FC236}">
                    <a16:creationId xmlns:a16="http://schemas.microsoft.com/office/drawing/2014/main" id="{C55DE353-1ADE-FB4C-BA62-C5B9B60DE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658" y="7263669"/>
                <a:ext cx="205617" cy="250772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1" name="Freeform 635">
                <a:extLst>
                  <a:ext uri="{FF2B5EF4-FFF2-40B4-BE49-F238E27FC236}">
                    <a16:creationId xmlns:a16="http://schemas.microsoft.com/office/drawing/2014/main" id="{CA0335A1-10C0-DC4D-9FE2-E1020FBD1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526" y="6408083"/>
                <a:ext cx="1529904" cy="1039977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2" name="Freeform 636">
                <a:extLst>
                  <a:ext uri="{FF2B5EF4-FFF2-40B4-BE49-F238E27FC236}">
                    <a16:creationId xmlns:a16="http://schemas.microsoft.com/office/drawing/2014/main" id="{BA9923C2-AEE0-6A42-929F-086EE93577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374303"/>
                <a:ext cx="306678" cy="173330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3" name="Freeform 637">
                <a:extLst>
                  <a:ext uri="{FF2B5EF4-FFF2-40B4-BE49-F238E27FC236}">
                    <a16:creationId xmlns:a16="http://schemas.microsoft.com/office/drawing/2014/main" id="{E3B44F14-BBAC-F841-90E7-FAB7D04FB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230476"/>
                <a:ext cx="73184" cy="16226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4" name="Freeform 638">
                <a:extLst>
                  <a:ext uri="{FF2B5EF4-FFF2-40B4-BE49-F238E27FC236}">
                    <a16:creationId xmlns:a16="http://schemas.microsoft.com/office/drawing/2014/main" id="{7C2DCF50-6C25-BC48-BB55-566E0B2D4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2688" y="7134588"/>
                <a:ext cx="132428" cy="118010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5" name="Freeform 639">
                <a:extLst>
                  <a:ext uri="{FF2B5EF4-FFF2-40B4-BE49-F238E27FC236}">
                    <a16:creationId xmlns:a16="http://schemas.microsoft.com/office/drawing/2014/main" id="{69607428-C349-2046-B61E-9AE533263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65" y="7134588"/>
                <a:ext cx="184705" cy="16226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6" name="Freeform 640">
                <a:extLst>
                  <a:ext uri="{FF2B5EF4-FFF2-40B4-BE49-F238E27FC236}">
                    <a16:creationId xmlns:a16="http://schemas.microsoft.com/office/drawing/2014/main" id="{F4AD4948-7045-1048-9849-1929CA6ED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403" y="3527861"/>
                <a:ext cx="1982950" cy="1408762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7" name="Freeform 641">
                <a:extLst>
                  <a:ext uri="{FF2B5EF4-FFF2-40B4-BE49-F238E27FC236}">
                    <a16:creationId xmlns:a16="http://schemas.microsoft.com/office/drawing/2014/main" id="{84B66563-836D-F843-9D04-BC2A131AE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751" y="5323848"/>
                <a:ext cx="2951770" cy="1548902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8" name="Freeform 642">
                <a:extLst>
                  <a:ext uri="{FF2B5EF4-FFF2-40B4-BE49-F238E27FC236}">
                    <a16:creationId xmlns:a16="http://schemas.microsoft.com/office/drawing/2014/main" id="{2530A5F9-F3C5-7E4F-BB69-4FCC455959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1816" y="3486882"/>
                <a:ext cx="4359697" cy="2371297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99" name="Freeform 777">
                <a:extLst>
                  <a:ext uri="{FF2B5EF4-FFF2-40B4-BE49-F238E27FC236}">
                    <a16:creationId xmlns:a16="http://schemas.microsoft.com/office/drawing/2014/main" id="{10484654-74AE-3243-9D43-0C4FD723C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421" y="3612683"/>
                <a:ext cx="163794" cy="121701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0" name="Freeform 778">
                <a:extLst>
                  <a:ext uri="{FF2B5EF4-FFF2-40B4-BE49-F238E27FC236}">
                    <a16:creationId xmlns:a16="http://schemas.microsoft.com/office/drawing/2014/main" id="{C79EA611-519A-2243-BCE4-99AAD574D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698" y="3527861"/>
                <a:ext cx="41820" cy="22128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1" name="Freeform 779">
                <a:extLst>
                  <a:ext uri="{FF2B5EF4-FFF2-40B4-BE49-F238E27FC236}">
                    <a16:creationId xmlns:a16="http://schemas.microsoft.com/office/drawing/2014/main" id="{B91DA8BB-1436-CC43-B5DA-6E8D4BFD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6062" y="2248174"/>
                <a:ext cx="111517" cy="66379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2" name="Freeform 780">
                <a:extLst>
                  <a:ext uri="{FF2B5EF4-FFF2-40B4-BE49-F238E27FC236}">
                    <a16:creationId xmlns:a16="http://schemas.microsoft.com/office/drawing/2014/main" id="{C7998451-1A5E-494F-94D3-CB5F54B5F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073" y="2152285"/>
                <a:ext cx="83638" cy="51630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3" name="Freeform 782">
                <a:extLst>
                  <a:ext uri="{FF2B5EF4-FFF2-40B4-BE49-F238E27FC236}">
                    <a16:creationId xmlns:a16="http://schemas.microsoft.com/office/drawing/2014/main" id="{2D82DBA3-B727-7246-98A5-FC8CFED43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1877" y="2292429"/>
                <a:ext cx="59247" cy="44255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4" name="Freeform 783">
                <a:extLst>
                  <a:ext uri="{FF2B5EF4-FFF2-40B4-BE49-F238E27FC236}">
                    <a16:creationId xmlns:a16="http://schemas.microsoft.com/office/drawing/2014/main" id="{8BD7A70F-C15F-2648-B1C6-02F42B759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336680"/>
                <a:ext cx="52274" cy="11065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5" name="Freeform 784">
                <a:extLst>
                  <a:ext uri="{FF2B5EF4-FFF2-40B4-BE49-F238E27FC236}">
                    <a16:creationId xmlns:a16="http://schemas.microsoft.com/office/drawing/2014/main" id="{40CE1CFC-2A52-4F45-A7FD-826AD3BFD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952554"/>
                <a:ext cx="41820" cy="77445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6" name="Freeform 785">
                <a:extLst>
                  <a:ext uri="{FF2B5EF4-FFF2-40B4-BE49-F238E27FC236}">
                    <a16:creationId xmlns:a16="http://schemas.microsoft.com/office/drawing/2014/main" id="{42D424B6-535F-1843-A9FD-1ED687491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2941" y="3092689"/>
                <a:ext cx="69700" cy="44255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7" name="Freeform 786">
                <a:extLst>
                  <a:ext uri="{FF2B5EF4-FFF2-40B4-BE49-F238E27FC236}">
                    <a16:creationId xmlns:a16="http://schemas.microsoft.com/office/drawing/2014/main" id="{62DAC0D5-ED98-9A44-B057-00B6A7EE8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1" y="3332402"/>
                <a:ext cx="174248" cy="106947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8" name="Freeform 787">
                <a:extLst>
                  <a:ext uri="{FF2B5EF4-FFF2-40B4-BE49-F238E27FC236}">
                    <a16:creationId xmlns:a16="http://schemas.microsoft.com/office/drawing/2014/main" id="{B63326DA-1E2B-4641-839F-AF8156C5A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5809" y="3310277"/>
                <a:ext cx="90610" cy="33193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09" name="Freeform 788">
                <a:extLst>
                  <a:ext uri="{FF2B5EF4-FFF2-40B4-BE49-F238E27FC236}">
                    <a16:creationId xmlns:a16="http://schemas.microsoft.com/office/drawing/2014/main" id="{55CC042E-96F8-2A47-B25D-8665489CE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926" y="3538923"/>
                <a:ext cx="132428" cy="73757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0" name="Freeform 789">
                <a:extLst>
                  <a:ext uri="{FF2B5EF4-FFF2-40B4-BE49-F238E27FC236}">
                    <a16:creationId xmlns:a16="http://schemas.microsoft.com/office/drawing/2014/main" id="{00F03C77-83C3-0E46-9E98-9A35B6CCA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7126" y="3645872"/>
                <a:ext cx="41820" cy="66379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1" name="Freeform 790">
                <a:extLst>
                  <a:ext uri="{FF2B5EF4-FFF2-40B4-BE49-F238E27FC236}">
                    <a16:creationId xmlns:a16="http://schemas.microsoft.com/office/drawing/2014/main" id="{9A82CB0D-321C-C749-BA46-C5E6C8354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6516" y="3505733"/>
                <a:ext cx="38336" cy="44255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2" name="Freeform 791">
                <a:extLst>
                  <a:ext uri="{FF2B5EF4-FFF2-40B4-BE49-F238E27FC236}">
                    <a16:creationId xmlns:a16="http://schemas.microsoft.com/office/drawing/2014/main" id="{F3F601DB-7BE8-EE4B-B438-7088DD946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812415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3" name="Freeform 792">
                <a:extLst>
                  <a:ext uri="{FF2B5EF4-FFF2-40B4-BE49-F238E27FC236}">
                    <a16:creationId xmlns:a16="http://schemas.microsoft.com/office/drawing/2014/main" id="{52B3830C-CDE4-0648-B907-490C7EB0E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21" y="2694404"/>
                <a:ext cx="31366" cy="18440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4" name="Freeform 793">
                <a:extLst>
                  <a:ext uri="{FF2B5EF4-FFF2-40B4-BE49-F238E27FC236}">
                    <a16:creationId xmlns:a16="http://schemas.microsoft.com/office/drawing/2014/main" id="{E24E9589-85F3-FB41-B7B6-04602823F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650148"/>
                <a:ext cx="27879" cy="33193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5" name="Freeform 794">
                <a:extLst>
                  <a:ext uri="{FF2B5EF4-FFF2-40B4-BE49-F238E27FC236}">
                    <a16:creationId xmlns:a16="http://schemas.microsoft.com/office/drawing/2014/main" id="{A09CDEAF-B148-9749-BDFE-7B0398175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3300" y="2867732"/>
                <a:ext cx="52274" cy="7374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6" name="Freeform 795">
                <a:extLst>
                  <a:ext uri="{FF2B5EF4-FFF2-40B4-BE49-F238E27FC236}">
                    <a16:creationId xmlns:a16="http://schemas.microsoft.com/office/drawing/2014/main" id="{4A684CB9-2E37-114D-A314-0438F4EA9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7" y="2867732"/>
                <a:ext cx="6272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7" name="Freeform 796">
                <a:extLst>
                  <a:ext uri="{FF2B5EF4-FFF2-40B4-BE49-F238E27FC236}">
                    <a16:creationId xmlns:a16="http://schemas.microsoft.com/office/drawing/2014/main" id="{6F4106C8-7C5A-D24E-9C36-4B8575774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0466" y="2181793"/>
                <a:ext cx="41820" cy="22128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518" name="Freeform 797">
                <a:extLst>
                  <a:ext uri="{FF2B5EF4-FFF2-40B4-BE49-F238E27FC236}">
                    <a16:creationId xmlns:a16="http://schemas.microsoft.com/office/drawing/2014/main" id="{791DEC71-277F-B64B-A4B3-13969ABBB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732" y="4825952"/>
                <a:ext cx="94095" cy="129075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sp>
        <p:nvSpPr>
          <p:cNvPr id="520" name="Freeform 519">
            <a:extLst>
              <a:ext uri="{FF2B5EF4-FFF2-40B4-BE49-F238E27FC236}">
                <a16:creationId xmlns:a16="http://schemas.microsoft.com/office/drawing/2014/main" id="{FC98FE13-3F55-7E44-9A7E-3B1E22ABA03C}"/>
              </a:ext>
            </a:extLst>
          </p:cNvPr>
          <p:cNvSpPr/>
          <p:nvPr/>
        </p:nvSpPr>
        <p:spPr>
          <a:xfrm>
            <a:off x="11273061" y="6821719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rgbClr val="8DC63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1" name="Freeform 520">
            <a:extLst>
              <a:ext uri="{FF2B5EF4-FFF2-40B4-BE49-F238E27FC236}">
                <a16:creationId xmlns:a16="http://schemas.microsoft.com/office/drawing/2014/main" id="{AC0FC7A3-1792-C04D-99BF-42400705FB22}"/>
              </a:ext>
            </a:extLst>
          </p:cNvPr>
          <p:cNvSpPr/>
          <p:nvPr/>
        </p:nvSpPr>
        <p:spPr>
          <a:xfrm>
            <a:off x="13151926" y="8763213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2" name="Freeform 521">
            <a:extLst>
              <a:ext uri="{FF2B5EF4-FFF2-40B4-BE49-F238E27FC236}">
                <a16:creationId xmlns:a16="http://schemas.microsoft.com/office/drawing/2014/main" id="{0BB3B16B-283A-4243-A8EF-B3B378D6852B}"/>
              </a:ext>
            </a:extLst>
          </p:cNvPr>
          <p:cNvSpPr/>
          <p:nvPr/>
        </p:nvSpPr>
        <p:spPr>
          <a:xfrm>
            <a:off x="15719710" y="6242402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rgbClr val="8DC63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3" name="Freeform 522">
            <a:extLst>
              <a:ext uri="{FF2B5EF4-FFF2-40B4-BE49-F238E27FC236}">
                <a16:creationId xmlns:a16="http://schemas.microsoft.com/office/drawing/2014/main" id="{1CDEF908-8425-244B-8AC1-884F650851A9}"/>
              </a:ext>
            </a:extLst>
          </p:cNvPr>
          <p:cNvSpPr/>
          <p:nvPr/>
        </p:nvSpPr>
        <p:spPr>
          <a:xfrm>
            <a:off x="16048511" y="7870752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rgbClr val="8DC63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4" name="Freeform 523">
            <a:extLst>
              <a:ext uri="{FF2B5EF4-FFF2-40B4-BE49-F238E27FC236}">
                <a16:creationId xmlns:a16="http://schemas.microsoft.com/office/drawing/2014/main" id="{E2020466-DEDB-D647-B964-5920E7943CBF}"/>
              </a:ext>
            </a:extLst>
          </p:cNvPr>
          <p:cNvSpPr/>
          <p:nvPr/>
        </p:nvSpPr>
        <p:spPr>
          <a:xfrm>
            <a:off x="18757209" y="5741372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5" name="Freeform 524">
            <a:extLst>
              <a:ext uri="{FF2B5EF4-FFF2-40B4-BE49-F238E27FC236}">
                <a16:creationId xmlns:a16="http://schemas.microsoft.com/office/drawing/2014/main" id="{602757E2-A05A-F64C-9F8E-5FB563901630}"/>
              </a:ext>
            </a:extLst>
          </p:cNvPr>
          <p:cNvSpPr/>
          <p:nvPr/>
        </p:nvSpPr>
        <p:spPr>
          <a:xfrm>
            <a:off x="18021319" y="7385379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rgbClr val="8DC63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6" name="Freeform 525">
            <a:extLst>
              <a:ext uri="{FF2B5EF4-FFF2-40B4-BE49-F238E27FC236}">
                <a16:creationId xmlns:a16="http://schemas.microsoft.com/office/drawing/2014/main" id="{A99E322D-D695-7644-ACC2-8A811D5B1B25}"/>
              </a:ext>
            </a:extLst>
          </p:cNvPr>
          <p:cNvSpPr/>
          <p:nvPr/>
        </p:nvSpPr>
        <p:spPr>
          <a:xfrm>
            <a:off x="19806242" y="9264245"/>
            <a:ext cx="931530" cy="1289887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7" name="Grupo 40">
            <a:extLst>
              <a:ext uri="{FF2B5EF4-FFF2-40B4-BE49-F238E27FC236}">
                <a16:creationId xmlns:a16="http://schemas.microsoft.com/office/drawing/2014/main" id="{C615A612-A8DE-7B42-BDF4-1BE4D0B02860}"/>
              </a:ext>
            </a:extLst>
          </p:cNvPr>
          <p:cNvGrpSpPr/>
          <p:nvPr/>
        </p:nvGrpSpPr>
        <p:grpSpPr>
          <a:xfrm flipH="1">
            <a:off x="3243386" y="5183890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528" name="Forma libre 41">
              <a:extLst>
                <a:ext uri="{FF2B5EF4-FFF2-40B4-BE49-F238E27FC236}">
                  <a16:creationId xmlns:a16="http://schemas.microsoft.com/office/drawing/2014/main" id="{488BD3A2-7999-B940-901A-93AAA0A011A1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9" name="Forma libre 42">
              <a:extLst>
                <a:ext uri="{FF2B5EF4-FFF2-40B4-BE49-F238E27FC236}">
                  <a16:creationId xmlns:a16="http://schemas.microsoft.com/office/drawing/2014/main" id="{0E9195D9-F5DD-4C43-AF2B-94F675AD2B74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0" name="Forma libre 46">
              <a:extLst>
                <a:ext uri="{FF2B5EF4-FFF2-40B4-BE49-F238E27FC236}">
                  <a16:creationId xmlns:a16="http://schemas.microsoft.com/office/drawing/2014/main" id="{67FCB5A2-136B-394C-8F87-411B94C32330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1" name="Forma libre 47">
              <a:extLst>
                <a:ext uri="{FF2B5EF4-FFF2-40B4-BE49-F238E27FC236}">
                  <a16:creationId xmlns:a16="http://schemas.microsoft.com/office/drawing/2014/main" id="{53B14DBE-B842-CE49-B18F-E8A26979BDC3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2" name="Forma libre 48">
              <a:extLst>
                <a:ext uri="{FF2B5EF4-FFF2-40B4-BE49-F238E27FC236}">
                  <a16:creationId xmlns:a16="http://schemas.microsoft.com/office/drawing/2014/main" id="{1C534457-1B12-744D-BAA5-AD524A19F004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3" name="Forma libre 49">
              <a:extLst>
                <a:ext uri="{FF2B5EF4-FFF2-40B4-BE49-F238E27FC236}">
                  <a16:creationId xmlns:a16="http://schemas.microsoft.com/office/drawing/2014/main" id="{A1A3B916-E279-374A-A0D7-5C27C5698B92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4" name="Forma libre 50">
              <a:extLst>
                <a:ext uri="{FF2B5EF4-FFF2-40B4-BE49-F238E27FC236}">
                  <a16:creationId xmlns:a16="http://schemas.microsoft.com/office/drawing/2014/main" id="{2F6D181D-1151-7F41-9431-B9A40229586C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35" name="Grupo 51">
            <a:extLst>
              <a:ext uri="{FF2B5EF4-FFF2-40B4-BE49-F238E27FC236}">
                <a16:creationId xmlns:a16="http://schemas.microsoft.com/office/drawing/2014/main" id="{37B42F85-EDEF-6248-ACC3-4AA4747F880D}"/>
              </a:ext>
            </a:extLst>
          </p:cNvPr>
          <p:cNvGrpSpPr/>
          <p:nvPr/>
        </p:nvGrpSpPr>
        <p:grpSpPr>
          <a:xfrm flipH="1">
            <a:off x="3190714" y="6826241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536" name="Forma libre 52">
              <a:extLst>
                <a:ext uri="{FF2B5EF4-FFF2-40B4-BE49-F238E27FC236}">
                  <a16:creationId xmlns:a16="http://schemas.microsoft.com/office/drawing/2014/main" id="{340AF918-D604-ED42-8AAB-B29A48EB52B0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7" name="Forma libre 53">
              <a:extLst>
                <a:ext uri="{FF2B5EF4-FFF2-40B4-BE49-F238E27FC236}">
                  <a16:creationId xmlns:a16="http://schemas.microsoft.com/office/drawing/2014/main" id="{9A2343A6-8E35-6340-B320-65C75A958D99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8" name="Forma libre 54">
              <a:extLst>
                <a:ext uri="{FF2B5EF4-FFF2-40B4-BE49-F238E27FC236}">
                  <a16:creationId xmlns:a16="http://schemas.microsoft.com/office/drawing/2014/main" id="{1C6630E4-A69A-6045-AC62-001D9D907EAC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9" name="Forma libre 55">
              <a:extLst>
                <a:ext uri="{FF2B5EF4-FFF2-40B4-BE49-F238E27FC236}">
                  <a16:creationId xmlns:a16="http://schemas.microsoft.com/office/drawing/2014/main" id="{6027EC10-06AA-0B4C-A377-4EA8DAADDADC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0" name="Forma libre 56">
              <a:extLst>
                <a:ext uri="{FF2B5EF4-FFF2-40B4-BE49-F238E27FC236}">
                  <a16:creationId xmlns:a16="http://schemas.microsoft.com/office/drawing/2014/main" id="{26D47B71-8765-AC40-9382-FE9364F2DCAC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1" name="Forma libre 57">
              <a:extLst>
                <a:ext uri="{FF2B5EF4-FFF2-40B4-BE49-F238E27FC236}">
                  <a16:creationId xmlns:a16="http://schemas.microsoft.com/office/drawing/2014/main" id="{FF7BD17C-0AA1-A046-8B1F-AB080F040DE0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2" name="Forma libre 58">
              <a:extLst>
                <a:ext uri="{FF2B5EF4-FFF2-40B4-BE49-F238E27FC236}">
                  <a16:creationId xmlns:a16="http://schemas.microsoft.com/office/drawing/2014/main" id="{8AAF631F-014F-114F-9087-ED5C38B0A503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43" name="Freeform 542">
            <a:extLst>
              <a:ext uri="{FF2B5EF4-FFF2-40B4-BE49-F238E27FC236}">
                <a16:creationId xmlns:a16="http://schemas.microsoft.com/office/drawing/2014/main" id="{E27EA7A8-1A25-3044-B7AF-5B763C89FD20}"/>
              </a:ext>
            </a:extLst>
          </p:cNvPr>
          <p:cNvSpPr/>
          <p:nvPr/>
        </p:nvSpPr>
        <p:spPr>
          <a:xfrm>
            <a:off x="2063896" y="5368430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4" name="Grupo 40">
            <a:extLst>
              <a:ext uri="{FF2B5EF4-FFF2-40B4-BE49-F238E27FC236}">
                <a16:creationId xmlns:a16="http://schemas.microsoft.com/office/drawing/2014/main" id="{7E9D7537-9F86-9A49-A7B4-5F07D1DD5BA3}"/>
              </a:ext>
            </a:extLst>
          </p:cNvPr>
          <p:cNvGrpSpPr/>
          <p:nvPr/>
        </p:nvGrpSpPr>
        <p:grpSpPr>
          <a:xfrm flipH="1">
            <a:off x="4035866" y="5183890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545" name="Forma libre 41">
              <a:extLst>
                <a:ext uri="{FF2B5EF4-FFF2-40B4-BE49-F238E27FC236}">
                  <a16:creationId xmlns:a16="http://schemas.microsoft.com/office/drawing/2014/main" id="{FC530C9B-7ECB-8341-BC16-74080DE67E95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6" name="Forma libre 42">
              <a:extLst>
                <a:ext uri="{FF2B5EF4-FFF2-40B4-BE49-F238E27FC236}">
                  <a16:creationId xmlns:a16="http://schemas.microsoft.com/office/drawing/2014/main" id="{E24F1F8F-C73B-D245-B75C-9CA6EBF167EE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7" name="Forma libre 46">
              <a:extLst>
                <a:ext uri="{FF2B5EF4-FFF2-40B4-BE49-F238E27FC236}">
                  <a16:creationId xmlns:a16="http://schemas.microsoft.com/office/drawing/2014/main" id="{5CCAD37B-AF8C-604D-82BC-613472EC8BFC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8" name="Forma libre 47">
              <a:extLst>
                <a:ext uri="{FF2B5EF4-FFF2-40B4-BE49-F238E27FC236}">
                  <a16:creationId xmlns:a16="http://schemas.microsoft.com/office/drawing/2014/main" id="{2FC51C32-F6D0-9542-89F4-F2EBFCDB0B3F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9" name="Forma libre 48">
              <a:extLst>
                <a:ext uri="{FF2B5EF4-FFF2-40B4-BE49-F238E27FC236}">
                  <a16:creationId xmlns:a16="http://schemas.microsoft.com/office/drawing/2014/main" id="{2E27701D-B3E6-1948-BAE3-6ABC43AD4A83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0" name="Forma libre 49">
              <a:extLst>
                <a:ext uri="{FF2B5EF4-FFF2-40B4-BE49-F238E27FC236}">
                  <a16:creationId xmlns:a16="http://schemas.microsoft.com/office/drawing/2014/main" id="{DB2D6D04-EB30-804C-9DAF-0AA1865FC2C0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1" name="Forma libre 50">
              <a:extLst>
                <a:ext uri="{FF2B5EF4-FFF2-40B4-BE49-F238E27FC236}">
                  <a16:creationId xmlns:a16="http://schemas.microsoft.com/office/drawing/2014/main" id="{87085AB5-34AB-424A-B0B5-71C75CD73F2B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52" name="Grupo 51">
            <a:extLst>
              <a:ext uri="{FF2B5EF4-FFF2-40B4-BE49-F238E27FC236}">
                <a16:creationId xmlns:a16="http://schemas.microsoft.com/office/drawing/2014/main" id="{D48988AC-92B2-7C4F-B6A2-E6F3C8BC575E}"/>
              </a:ext>
            </a:extLst>
          </p:cNvPr>
          <p:cNvGrpSpPr/>
          <p:nvPr/>
        </p:nvGrpSpPr>
        <p:grpSpPr>
          <a:xfrm flipH="1">
            <a:off x="3983194" y="6826241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553" name="Forma libre 52">
              <a:extLst>
                <a:ext uri="{FF2B5EF4-FFF2-40B4-BE49-F238E27FC236}">
                  <a16:creationId xmlns:a16="http://schemas.microsoft.com/office/drawing/2014/main" id="{0DD726EF-6A67-1A46-850A-D88A46A9DEF9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4" name="Forma libre 53">
              <a:extLst>
                <a:ext uri="{FF2B5EF4-FFF2-40B4-BE49-F238E27FC236}">
                  <a16:creationId xmlns:a16="http://schemas.microsoft.com/office/drawing/2014/main" id="{BF6EEE11-1465-BF44-83B8-9BCCE37AC2C0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5" name="Forma libre 54">
              <a:extLst>
                <a:ext uri="{FF2B5EF4-FFF2-40B4-BE49-F238E27FC236}">
                  <a16:creationId xmlns:a16="http://schemas.microsoft.com/office/drawing/2014/main" id="{E9AEDC85-B68A-184C-A13B-9C100EE81DEA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6" name="Forma libre 55">
              <a:extLst>
                <a:ext uri="{FF2B5EF4-FFF2-40B4-BE49-F238E27FC236}">
                  <a16:creationId xmlns:a16="http://schemas.microsoft.com/office/drawing/2014/main" id="{49F16314-9DCB-0549-A03D-C416271C935E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7" name="Forma libre 56">
              <a:extLst>
                <a:ext uri="{FF2B5EF4-FFF2-40B4-BE49-F238E27FC236}">
                  <a16:creationId xmlns:a16="http://schemas.microsoft.com/office/drawing/2014/main" id="{9D8E2443-E200-D446-A088-553132BC8E5D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8" name="Forma libre 57">
              <a:extLst>
                <a:ext uri="{FF2B5EF4-FFF2-40B4-BE49-F238E27FC236}">
                  <a16:creationId xmlns:a16="http://schemas.microsoft.com/office/drawing/2014/main" id="{F8650C16-9CE8-D446-94F5-46FD36B51941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9" name="Forma libre 58">
              <a:extLst>
                <a:ext uri="{FF2B5EF4-FFF2-40B4-BE49-F238E27FC236}">
                  <a16:creationId xmlns:a16="http://schemas.microsoft.com/office/drawing/2014/main" id="{E913314A-8193-9C4E-BA46-5AE01ABDCD2F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60" name="Grupo 40">
            <a:extLst>
              <a:ext uri="{FF2B5EF4-FFF2-40B4-BE49-F238E27FC236}">
                <a16:creationId xmlns:a16="http://schemas.microsoft.com/office/drawing/2014/main" id="{CAC1455B-E4FC-024B-BE5D-996BD5BE65BC}"/>
              </a:ext>
            </a:extLst>
          </p:cNvPr>
          <p:cNvGrpSpPr/>
          <p:nvPr/>
        </p:nvGrpSpPr>
        <p:grpSpPr>
          <a:xfrm flipH="1">
            <a:off x="4858826" y="5183890"/>
            <a:ext cx="473362" cy="1169752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561" name="Forma libre 41">
              <a:extLst>
                <a:ext uri="{FF2B5EF4-FFF2-40B4-BE49-F238E27FC236}">
                  <a16:creationId xmlns:a16="http://schemas.microsoft.com/office/drawing/2014/main" id="{17FA7A34-D864-DD42-8CFD-5C07C3366AC6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2" name="Forma libre 42">
              <a:extLst>
                <a:ext uri="{FF2B5EF4-FFF2-40B4-BE49-F238E27FC236}">
                  <a16:creationId xmlns:a16="http://schemas.microsoft.com/office/drawing/2014/main" id="{4B32C90D-BAF8-0C40-AD55-0BAAF62A967B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3" name="Forma libre 46">
              <a:extLst>
                <a:ext uri="{FF2B5EF4-FFF2-40B4-BE49-F238E27FC236}">
                  <a16:creationId xmlns:a16="http://schemas.microsoft.com/office/drawing/2014/main" id="{CE8BCCD9-0CAA-A543-9B43-2F096D274C48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4" name="Forma libre 47">
              <a:extLst>
                <a:ext uri="{FF2B5EF4-FFF2-40B4-BE49-F238E27FC236}">
                  <a16:creationId xmlns:a16="http://schemas.microsoft.com/office/drawing/2014/main" id="{E4A83EDC-2E9F-BB4E-A0B4-DB6340D107E4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5" name="Forma libre 48">
              <a:extLst>
                <a:ext uri="{FF2B5EF4-FFF2-40B4-BE49-F238E27FC236}">
                  <a16:creationId xmlns:a16="http://schemas.microsoft.com/office/drawing/2014/main" id="{507B378A-0ACF-8B47-8532-9B3E4326B5AF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6" name="Forma libre 49">
              <a:extLst>
                <a:ext uri="{FF2B5EF4-FFF2-40B4-BE49-F238E27FC236}">
                  <a16:creationId xmlns:a16="http://schemas.microsoft.com/office/drawing/2014/main" id="{E1FE993F-66F2-D949-90FD-9A563D742011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7" name="Forma libre 50">
              <a:extLst>
                <a:ext uri="{FF2B5EF4-FFF2-40B4-BE49-F238E27FC236}">
                  <a16:creationId xmlns:a16="http://schemas.microsoft.com/office/drawing/2014/main" id="{9616A789-98E8-EC4C-AF1C-11DF96F993F1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68" name="Grupo 51">
            <a:extLst>
              <a:ext uri="{FF2B5EF4-FFF2-40B4-BE49-F238E27FC236}">
                <a16:creationId xmlns:a16="http://schemas.microsoft.com/office/drawing/2014/main" id="{ED61662D-C01C-BC47-BDE2-8CC7F21B1333}"/>
              </a:ext>
            </a:extLst>
          </p:cNvPr>
          <p:cNvGrpSpPr/>
          <p:nvPr/>
        </p:nvGrpSpPr>
        <p:grpSpPr>
          <a:xfrm flipH="1">
            <a:off x="4806154" y="6826241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569" name="Forma libre 52">
              <a:extLst>
                <a:ext uri="{FF2B5EF4-FFF2-40B4-BE49-F238E27FC236}">
                  <a16:creationId xmlns:a16="http://schemas.microsoft.com/office/drawing/2014/main" id="{2591F8ED-1C4D-3347-B8D9-942C267607C6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0" name="Forma libre 53">
              <a:extLst>
                <a:ext uri="{FF2B5EF4-FFF2-40B4-BE49-F238E27FC236}">
                  <a16:creationId xmlns:a16="http://schemas.microsoft.com/office/drawing/2014/main" id="{427B18F8-274F-BE4F-810C-E54B04DD3D8C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1" name="Forma libre 54">
              <a:extLst>
                <a:ext uri="{FF2B5EF4-FFF2-40B4-BE49-F238E27FC236}">
                  <a16:creationId xmlns:a16="http://schemas.microsoft.com/office/drawing/2014/main" id="{48654FCB-6221-454C-9ACE-A2328E46EF7E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2" name="Forma libre 55">
              <a:extLst>
                <a:ext uri="{FF2B5EF4-FFF2-40B4-BE49-F238E27FC236}">
                  <a16:creationId xmlns:a16="http://schemas.microsoft.com/office/drawing/2014/main" id="{F49E1B08-1475-8541-BD5A-77E37A594AA0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3" name="Forma libre 56">
              <a:extLst>
                <a:ext uri="{FF2B5EF4-FFF2-40B4-BE49-F238E27FC236}">
                  <a16:creationId xmlns:a16="http://schemas.microsoft.com/office/drawing/2014/main" id="{FBD4D212-8643-994C-A046-30A4CEA3CFE3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4" name="Forma libre 57">
              <a:extLst>
                <a:ext uri="{FF2B5EF4-FFF2-40B4-BE49-F238E27FC236}">
                  <a16:creationId xmlns:a16="http://schemas.microsoft.com/office/drawing/2014/main" id="{32B54B50-DE72-9D4D-83A6-47D72BD698FE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5" name="Forma libre 58">
              <a:extLst>
                <a:ext uri="{FF2B5EF4-FFF2-40B4-BE49-F238E27FC236}">
                  <a16:creationId xmlns:a16="http://schemas.microsoft.com/office/drawing/2014/main" id="{60F77E2F-5349-9E45-9905-053AAEF792D5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76" name="Grupo 40">
            <a:extLst>
              <a:ext uri="{FF2B5EF4-FFF2-40B4-BE49-F238E27FC236}">
                <a16:creationId xmlns:a16="http://schemas.microsoft.com/office/drawing/2014/main" id="{864EBD6A-FB11-504E-BB74-563FB5902C81}"/>
              </a:ext>
            </a:extLst>
          </p:cNvPr>
          <p:cNvGrpSpPr/>
          <p:nvPr/>
        </p:nvGrpSpPr>
        <p:grpSpPr>
          <a:xfrm flipH="1">
            <a:off x="5651306" y="5183890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577" name="Forma libre 41">
              <a:extLst>
                <a:ext uri="{FF2B5EF4-FFF2-40B4-BE49-F238E27FC236}">
                  <a16:creationId xmlns:a16="http://schemas.microsoft.com/office/drawing/2014/main" id="{8FA177BC-32F4-A647-879A-D7375415A3DD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8" name="Forma libre 42">
              <a:extLst>
                <a:ext uri="{FF2B5EF4-FFF2-40B4-BE49-F238E27FC236}">
                  <a16:creationId xmlns:a16="http://schemas.microsoft.com/office/drawing/2014/main" id="{D66A450C-1D6E-4948-B8B9-9D0AC5C79008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9" name="Forma libre 46">
              <a:extLst>
                <a:ext uri="{FF2B5EF4-FFF2-40B4-BE49-F238E27FC236}">
                  <a16:creationId xmlns:a16="http://schemas.microsoft.com/office/drawing/2014/main" id="{8ECD1A6A-0013-AC40-A94F-C4CAD92D61B6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0" name="Forma libre 47">
              <a:extLst>
                <a:ext uri="{FF2B5EF4-FFF2-40B4-BE49-F238E27FC236}">
                  <a16:creationId xmlns:a16="http://schemas.microsoft.com/office/drawing/2014/main" id="{8A139BCB-A580-474F-8E2C-61F7301C9C92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1" name="Forma libre 48">
              <a:extLst>
                <a:ext uri="{FF2B5EF4-FFF2-40B4-BE49-F238E27FC236}">
                  <a16:creationId xmlns:a16="http://schemas.microsoft.com/office/drawing/2014/main" id="{BDE275D1-79F2-A94A-903F-5001FAFCDA44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2" name="Forma libre 49">
              <a:extLst>
                <a:ext uri="{FF2B5EF4-FFF2-40B4-BE49-F238E27FC236}">
                  <a16:creationId xmlns:a16="http://schemas.microsoft.com/office/drawing/2014/main" id="{2EE65987-3A39-3440-96D8-3D407E126A6D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3" name="Forma libre 50">
              <a:extLst>
                <a:ext uri="{FF2B5EF4-FFF2-40B4-BE49-F238E27FC236}">
                  <a16:creationId xmlns:a16="http://schemas.microsoft.com/office/drawing/2014/main" id="{5F502D39-5375-434B-B74D-BE4A21F5BDA0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84" name="Grupo 51">
            <a:extLst>
              <a:ext uri="{FF2B5EF4-FFF2-40B4-BE49-F238E27FC236}">
                <a16:creationId xmlns:a16="http://schemas.microsoft.com/office/drawing/2014/main" id="{220CDD3F-AD1E-9248-BC58-23DF563006D2}"/>
              </a:ext>
            </a:extLst>
          </p:cNvPr>
          <p:cNvGrpSpPr/>
          <p:nvPr/>
        </p:nvGrpSpPr>
        <p:grpSpPr>
          <a:xfrm flipH="1">
            <a:off x="5598634" y="6826241"/>
            <a:ext cx="599865" cy="1173240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585" name="Forma libre 52">
              <a:extLst>
                <a:ext uri="{FF2B5EF4-FFF2-40B4-BE49-F238E27FC236}">
                  <a16:creationId xmlns:a16="http://schemas.microsoft.com/office/drawing/2014/main" id="{C1D252D0-DEB2-3742-BEFE-2E335A9710EE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6" name="Forma libre 53">
              <a:extLst>
                <a:ext uri="{FF2B5EF4-FFF2-40B4-BE49-F238E27FC236}">
                  <a16:creationId xmlns:a16="http://schemas.microsoft.com/office/drawing/2014/main" id="{CB333AB7-91D9-BF4A-868C-AEC8F1E6F562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7" name="Forma libre 54">
              <a:extLst>
                <a:ext uri="{FF2B5EF4-FFF2-40B4-BE49-F238E27FC236}">
                  <a16:creationId xmlns:a16="http://schemas.microsoft.com/office/drawing/2014/main" id="{693C849C-6EA9-E746-ADF2-76746A40253F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8" name="Forma libre 55">
              <a:extLst>
                <a:ext uri="{FF2B5EF4-FFF2-40B4-BE49-F238E27FC236}">
                  <a16:creationId xmlns:a16="http://schemas.microsoft.com/office/drawing/2014/main" id="{372E33E3-C2C7-234C-80D7-F8747CE47277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9" name="Forma libre 56">
              <a:extLst>
                <a:ext uri="{FF2B5EF4-FFF2-40B4-BE49-F238E27FC236}">
                  <a16:creationId xmlns:a16="http://schemas.microsoft.com/office/drawing/2014/main" id="{D1477007-232D-CB47-950C-1D76FD50FE25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0" name="Forma libre 57">
              <a:extLst>
                <a:ext uri="{FF2B5EF4-FFF2-40B4-BE49-F238E27FC236}">
                  <a16:creationId xmlns:a16="http://schemas.microsoft.com/office/drawing/2014/main" id="{D5E7579C-2F62-454B-91ED-62495211C4BD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1" name="Forma libre 58">
              <a:extLst>
                <a:ext uri="{FF2B5EF4-FFF2-40B4-BE49-F238E27FC236}">
                  <a16:creationId xmlns:a16="http://schemas.microsoft.com/office/drawing/2014/main" id="{414E0503-E1A8-2040-BB87-0CEB4B11EB31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92" name="Grupo 40">
            <a:extLst>
              <a:ext uri="{FF2B5EF4-FFF2-40B4-BE49-F238E27FC236}">
                <a16:creationId xmlns:a16="http://schemas.microsoft.com/office/drawing/2014/main" id="{7A873E28-D1DB-6445-AB38-130087074F0B}"/>
              </a:ext>
            </a:extLst>
          </p:cNvPr>
          <p:cNvGrpSpPr/>
          <p:nvPr/>
        </p:nvGrpSpPr>
        <p:grpSpPr>
          <a:xfrm flipH="1">
            <a:off x="6443786" y="5183890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593" name="Forma libre 41">
              <a:extLst>
                <a:ext uri="{FF2B5EF4-FFF2-40B4-BE49-F238E27FC236}">
                  <a16:creationId xmlns:a16="http://schemas.microsoft.com/office/drawing/2014/main" id="{5C9EE320-A59F-CA41-B8E0-0CBEA1D283E7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4" name="Forma libre 42">
              <a:extLst>
                <a:ext uri="{FF2B5EF4-FFF2-40B4-BE49-F238E27FC236}">
                  <a16:creationId xmlns:a16="http://schemas.microsoft.com/office/drawing/2014/main" id="{E42E8FA6-C0FE-D74F-BA23-F0F84E0C6437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5" name="Forma libre 46">
              <a:extLst>
                <a:ext uri="{FF2B5EF4-FFF2-40B4-BE49-F238E27FC236}">
                  <a16:creationId xmlns:a16="http://schemas.microsoft.com/office/drawing/2014/main" id="{FF4C0951-DFE1-A54B-AAFD-A52D46C2BAEC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6" name="Forma libre 47">
              <a:extLst>
                <a:ext uri="{FF2B5EF4-FFF2-40B4-BE49-F238E27FC236}">
                  <a16:creationId xmlns:a16="http://schemas.microsoft.com/office/drawing/2014/main" id="{E21A4B72-4A9B-D94E-A8DC-02CAE66E5FC4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7" name="Forma libre 48">
              <a:extLst>
                <a:ext uri="{FF2B5EF4-FFF2-40B4-BE49-F238E27FC236}">
                  <a16:creationId xmlns:a16="http://schemas.microsoft.com/office/drawing/2014/main" id="{EBE784B0-21EB-4641-A60A-8269F5B44C4D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8" name="Forma libre 49">
              <a:extLst>
                <a:ext uri="{FF2B5EF4-FFF2-40B4-BE49-F238E27FC236}">
                  <a16:creationId xmlns:a16="http://schemas.microsoft.com/office/drawing/2014/main" id="{FC6B0497-5695-2248-99A9-40918BF881BD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9" name="Forma libre 50">
              <a:extLst>
                <a:ext uri="{FF2B5EF4-FFF2-40B4-BE49-F238E27FC236}">
                  <a16:creationId xmlns:a16="http://schemas.microsoft.com/office/drawing/2014/main" id="{6EAA1DEB-3B50-F94C-9FAF-B3C930553F9F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00" name="Grupo 51">
            <a:extLst>
              <a:ext uri="{FF2B5EF4-FFF2-40B4-BE49-F238E27FC236}">
                <a16:creationId xmlns:a16="http://schemas.microsoft.com/office/drawing/2014/main" id="{1631C777-3831-4249-AA4B-FA2C9620C639}"/>
              </a:ext>
            </a:extLst>
          </p:cNvPr>
          <p:cNvGrpSpPr/>
          <p:nvPr/>
        </p:nvGrpSpPr>
        <p:grpSpPr>
          <a:xfrm flipH="1">
            <a:off x="6391114" y="6826241"/>
            <a:ext cx="599865" cy="1173240"/>
            <a:chOff x="9820972" y="4374416"/>
            <a:chExt cx="2515579" cy="4920066"/>
          </a:xfrm>
          <a:solidFill>
            <a:schemeClr val="bg1">
              <a:lumMod val="85000"/>
            </a:schemeClr>
          </a:solidFill>
        </p:grpSpPr>
        <p:sp>
          <p:nvSpPr>
            <p:cNvPr id="601" name="Forma libre 52">
              <a:extLst>
                <a:ext uri="{FF2B5EF4-FFF2-40B4-BE49-F238E27FC236}">
                  <a16:creationId xmlns:a16="http://schemas.microsoft.com/office/drawing/2014/main" id="{684B9C86-D296-1648-92B6-1386C58B05F4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2" name="Forma libre 53">
              <a:extLst>
                <a:ext uri="{FF2B5EF4-FFF2-40B4-BE49-F238E27FC236}">
                  <a16:creationId xmlns:a16="http://schemas.microsoft.com/office/drawing/2014/main" id="{4F00B961-D878-D24B-9558-6DCB1A595C90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3" name="Forma libre 54">
              <a:extLst>
                <a:ext uri="{FF2B5EF4-FFF2-40B4-BE49-F238E27FC236}">
                  <a16:creationId xmlns:a16="http://schemas.microsoft.com/office/drawing/2014/main" id="{5A5BB670-45F6-1643-90C6-90B219CE829C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4" name="Forma libre 55">
              <a:extLst>
                <a:ext uri="{FF2B5EF4-FFF2-40B4-BE49-F238E27FC236}">
                  <a16:creationId xmlns:a16="http://schemas.microsoft.com/office/drawing/2014/main" id="{A6A1C7DC-537E-A444-BF90-A6E9477F37A0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5" name="Forma libre 56">
              <a:extLst>
                <a:ext uri="{FF2B5EF4-FFF2-40B4-BE49-F238E27FC236}">
                  <a16:creationId xmlns:a16="http://schemas.microsoft.com/office/drawing/2014/main" id="{6D3C8B21-0773-2945-8E87-8B7F7B967399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6" name="Forma libre 57">
              <a:extLst>
                <a:ext uri="{FF2B5EF4-FFF2-40B4-BE49-F238E27FC236}">
                  <a16:creationId xmlns:a16="http://schemas.microsoft.com/office/drawing/2014/main" id="{361651D6-08CB-9746-9300-0930D91BD431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7" name="Forma libre 58">
              <a:extLst>
                <a:ext uri="{FF2B5EF4-FFF2-40B4-BE49-F238E27FC236}">
                  <a16:creationId xmlns:a16="http://schemas.microsoft.com/office/drawing/2014/main" id="{F62AF1AE-4F41-4D40-81A2-1C424A4D0005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08" name="Grupo 40">
            <a:extLst>
              <a:ext uri="{FF2B5EF4-FFF2-40B4-BE49-F238E27FC236}">
                <a16:creationId xmlns:a16="http://schemas.microsoft.com/office/drawing/2014/main" id="{A0BBA153-F181-4544-A644-087B1F6062DB}"/>
              </a:ext>
            </a:extLst>
          </p:cNvPr>
          <p:cNvGrpSpPr/>
          <p:nvPr/>
        </p:nvGrpSpPr>
        <p:grpSpPr>
          <a:xfrm flipH="1">
            <a:off x="7236266" y="5183890"/>
            <a:ext cx="473362" cy="1169752"/>
            <a:chOff x="1387856" y="3957500"/>
            <a:chExt cx="1985077" cy="4905441"/>
          </a:xfrm>
          <a:solidFill>
            <a:schemeClr val="bg1">
              <a:lumMod val="85000"/>
            </a:schemeClr>
          </a:solidFill>
        </p:grpSpPr>
        <p:sp>
          <p:nvSpPr>
            <p:cNvPr id="609" name="Forma libre 41">
              <a:extLst>
                <a:ext uri="{FF2B5EF4-FFF2-40B4-BE49-F238E27FC236}">
                  <a16:creationId xmlns:a16="http://schemas.microsoft.com/office/drawing/2014/main" id="{25AEC05B-38BE-6B48-A8AF-6DA7941D8C2F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0" name="Forma libre 42">
              <a:extLst>
                <a:ext uri="{FF2B5EF4-FFF2-40B4-BE49-F238E27FC236}">
                  <a16:creationId xmlns:a16="http://schemas.microsoft.com/office/drawing/2014/main" id="{5FA25F38-F683-4749-83E0-D3644C41E263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1" name="Forma libre 46">
              <a:extLst>
                <a:ext uri="{FF2B5EF4-FFF2-40B4-BE49-F238E27FC236}">
                  <a16:creationId xmlns:a16="http://schemas.microsoft.com/office/drawing/2014/main" id="{A08AE6C6-5E9C-CE43-93C3-89927C1C100F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2" name="Forma libre 47">
              <a:extLst>
                <a:ext uri="{FF2B5EF4-FFF2-40B4-BE49-F238E27FC236}">
                  <a16:creationId xmlns:a16="http://schemas.microsoft.com/office/drawing/2014/main" id="{C0EF8FFD-2139-B04B-B73B-57DAC06ACDE6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3" name="Forma libre 48">
              <a:extLst>
                <a:ext uri="{FF2B5EF4-FFF2-40B4-BE49-F238E27FC236}">
                  <a16:creationId xmlns:a16="http://schemas.microsoft.com/office/drawing/2014/main" id="{254F66A9-9338-F84E-A077-07C661D5A392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4" name="Forma libre 49">
              <a:extLst>
                <a:ext uri="{FF2B5EF4-FFF2-40B4-BE49-F238E27FC236}">
                  <a16:creationId xmlns:a16="http://schemas.microsoft.com/office/drawing/2014/main" id="{578C57A0-A221-A848-9395-E7721520E4AA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5" name="Forma libre 50">
              <a:extLst>
                <a:ext uri="{FF2B5EF4-FFF2-40B4-BE49-F238E27FC236}">
                  <a16:creationId xmlns:a16="http://schemas.microsoft.com/office/drawing/2014/main" id="{9E781DD9-DD2E-C348-BC75-852D5441A70E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16" name="Grupo 51">
            <a:extLst>
              <a:ext uri="{FF2B5EF4-FFF2-40B4-BE49-F238E27FC236}">
                <a16:creationId xmlns:a16="http://schemas.microsoft.com/office/drawing/2014/main" id="{13445DC7-695F-7143-A45A-83903B1429E8}"/>
              </a:ext>
            </a:extLst>
          </p:cNvPr>
          <p:cNvGrpSpPr/>
          <p:nvPr/>
        </p:nvGrpSpPr>
        <p:grpSpPr>
          <a:xfrm flipH="1">
            <a:off x="7183594" y="6826241"/>
            <a:ext cx="599865" cy="1173240"/>
            <a:chOff x="9820972" y="4374416"/>
            <a:chExt cx="2515579" cy="4920066"/>
          </a:xfrm>
          <a:solidFill>
            <a:schemeClr val="bg1">
              <a:lumMod val="85000"/>
            </a:schemeClr>
          </a:solidFill>
        </p:grpSpPr>
        <p:sp>
          <p:nvSpPr>
            <p:cNvPr id="617" name="Forma libre 52">
              <a:extLst>
                <a:ext uri="{FF2B5EF4-FFF2-40B4-BE49-F238E27FC236}">
                  <a16:creationId xmlns:a16="http://schemas.microsoft.com/office/drawing/2014/main" id="{EB954F1D-1A6B-6447-8CCC-C26D95E717AC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8" name="Forma libre 53">
              <a:extLst>
                <a:ext uri="{FF2B5EF4-FFF2-40B4-BE49-F238E27FC236}">
                  <a16:creationId xmlns:a16="http://schemas.microsoft.com/office/drawing/2014/main" id="{CB881283-BAD4-D64D-A1A9-7FAF64D62222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9" name="Forma libre 54">
              <a:extLst>
                <a:ext uri="{FF2B5EF4-FFF2-40B4-BE49-F238E27FC236}">
                  <a16:creationId xmlns:a16="http://schemas.microsoft.com/office/drawing/2014/main" id="{C61F0914-5F0D-C347-A994-D296B3FC2641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0" name="Forma libre 55">
              <a:extLst>
                <a:ext uri="{FF2B5EF4-FFF2-40B4-BE49-F238E27FC236}">
                  <a16:creationId xmlns:a16="http://schemas.microsoft.com/office/drawing/2014/main" id="{CCEF686C-45BC-9947-AB28-EB3D51046F3E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1" name="Forma libre 56">
              <a:extLst>
                <a:ext uri="{FF2B5EF4-FFF2-40B4-BE49-F238E27FC236}">
                  <a16:creationId xmlns:a16="http://schemas.microsoft.com/office/drawing/2014/main" id="{CE01762B-C278-0646-A743-45522BF43FEF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2" name="Forma libre 57">
              <a:extLst>
                <a:ext uri="{FF2B5EF4-FFF2-40B4-BE49-F238E27FC236}">
                  <a16:creationId xmlns:a16="http://schemas.microsoft.com/office/drawing/2014/main" id="{E9602E5A-171C-984C-BBDF-736D06D01264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3" name="Forma libre 58">
              <a:extLst>
                <a:ext uri="{FF2B5EF4-FFF2-40B4-BE49-F238E27FC236}">
                  <a16:creationId xmlns:a16="http://schemas.microsoft.com/office/drawing/2014/main" id="{907C48EA-57F2-8640-B217-51D95124C00F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624" name="Freeform 623">
            <a:extLst>
              <a:ext uri="{FF2B5EF4-FFF2-40B4-BE49-F238E27FC236}">
                <a16:creationId xmlns:a16="http://schemas.microsoft.com/office/drawing/2014/main" id="{03FAA8C2-F3FC-0541-A331-CB1B07CC42C5}"/>
              </a:ext>
            </a:extLst>
          </p:cNvPr>
          <p:cNvSpPr/>
          <p:nvPr/>
        </p:nvSpPr>
        <p:spPr>
          <a:xfrm>
            <a:off x="2063896" y="7014350"/>
            <a:ext cx="511551" cy="88463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F387450F-87E4-7F4B-9540-275330F06B47}"/>
              </a:ext>
            </a:extLst>
          </p:cNvPr>
          <p:cNvGrpSpPr/>
          <p:nvPr/>
        </p:nvGrpSpPr>
        <p:grpSpPr>
          <a:xfrm>
            <a:off x="1795460" y="8421810"/>
            <a:ext cx="2510205" cy="2353271"/>
            <a:chOff x="944389" y="10296494"/>
            <a:chExt cx="2510205" cy="2353271"/>
          </a:xfrm>
        </p:grpSpPr>
        <p:graphicFrame>
          <p:nvGraphicFramePr>
            <p:cNvPr id="626" name="Chart 625">
              <a:extLst>
                <a:ext uri="{FF2B5EF4-FFF2-40B4-BE49-F238E27FC236}">
                  <a16:creationId xmlns:a16="http://schemas.microsoft.com/office/drawing/2014/main" id="{87ED754A-2949-BF4F-AB51-7166FD3845F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94091084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27" name="CuadroTexto 395">
              <a:extLst>
                <a:ext uri="{FF2B5EF4-FFF2-40B4-BE49-F238E27FC236}">
                  <a16:creationId xmlns:a16="http://schemas.microsoft.com/office/drawing/2014/main" id="{B057FBDF-DBFE-654F-ADDC-26295618A762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4F27DACA-83AB-EC4D-884D-7FE9519FC603}"/>
              </a:ext>
            </a:extLst>
          </p:cNvPr>
          <p:cNvGrpSpPr/>
          <p:nvPr/>
        </p:nvGrpSpPr>
        <p:grpSpPr>
          <a:xfrm>
            <a:off x="4599620" y="8445397"/>
            <a:ext cx="2510205" cy="2353271"/>
            <a:chOff x="944389" y="10296494"/>
            <a:chExt cx="2510205" cy="2353271"/>
          </a:xfrm>
        </p:grpSpPr>
        <p:graphicFrame>
          <p:nvGraphicFramePr>
            <p:cNvPr id="629" name="Chart 628">
              <a:extLst>
                <a:ext uri="{FF2B5EF4-FFF2-40B4-BE49-F238E27FC236}">
                  <a16:creationId xmlns:a16="http://schemas.microsoft.com/office/drawing/2014/main" id="{8AC9FC54-3B4A-CE46-AE2D-901553A3FFE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12305989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30" name="CuadroTexto 395">
              <a:extLst>
                <a:ext uri="{FF2B5EF4-FFF2-40B4-BE49-F238E27FC236}">
                  <a16:creationId xmlns:a16="http://schemas.microsoft.com/office/drawing/2014/main" id="{29F5AE96-384C-124E-8F13-557BF254BD5F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  <p:sp>
        <p:nvSpPr>
          <p:cNvPr id="631" name="Rectangle 56">
            <a:extLst>
              <a:ext uri="{FF2B5EF4-FFF2-40B4-BE49-F238E27FC236}">
                <a16:creationId xmlns:a16="http://schemas.microsoft.com/office/drawing/2014/main" id="{E2E670ED-162A-7047-B66C-51EE55D08F5B}"/>
              </a:ext>
            </a:extLst>
          </p:cNvPr>
          <p:cNvSpPr/>
          <p:nvPr/>
        </p:nvSpPr>
        <p:spPr>
          <a:xfrm>
            <a:off x="2063896" y="11212535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39573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72E456DA-86D5-B94A-9A16-C1116D71C59B}"/>
              </a:ext>
            </a:extLst>
          </p:cNvPr>
          <p:cNvSpPr/>
          <p:nvPr/>
        </p:nvSpPr>
        <p:spPr>
          <a:xfrm>
            <a:off x="2107314" y="5549540"/>
            <a:ext cx="2837550" cy="3979043"/>
          </a:xfrm>
          <a:custGeom>
            <a:avLst/>
            <a:gdLst>
              <a:gd name="connsiteX0" fmla="*/ 1164429 w 1256885"/>
              <a:gd name="connsiteY0" fmla="*/ 463875 h 1762506"/>
              <a:gd name="connsiteX1" fmla="*/ 1004462 w 1256885"/>
              <a:gd name="connsiteY1" fmla="*/ 463875 h 1762506"/>
              <a:gd name="connsiteX2" fmla="*/ 1004462 w 1256885"/>
              <a:gd name="connsiteY2" fmla="*/ 299092 h 1762506"/>
              <a:gd name="connsiteX3" fmla="*/ 705380 w 1256885"/>
              <a:gd name="connsiteY3" fmla="*/ -88 h 1762506"/>
              <a:gd name="connsiteX4" fmla="*/ 551411 w 1256885"/>
              <a:gd name="connsiteY4" fmla="*/ -88 h 1762506"/>
              <a:gd name="connsiteX5" fmla="*/ 252330 w 1256885"/>
              <a:gd name="connsiteY5" fmla="*/ 299092 h 1762506"/>
              <a:gd name="connsiteX6" fmla="*/ 252330 w 1256885"/>
              <a:gd name="connsiteY6" fmla="*/ 463875 h 1762506"/>
              <a:gd name="connsiteX7" fmla="*/ 87506 w 1256885"/>
              <a:gd name="connsiteY7" fmla="*/ 463875 h 1762506"/>
              <a:gd name="connsiteX8" fmla="*/ -95 w 1256885"/>
              <a:gd name="connsiteY8" fmla="*/ 1762418 h 1762506"/>
              <a:gd name="connsiteX9" fmla="*/ 1256791 w 1256885"/>
              <a:gd name="connsiteY9" fmla="*/ 1762418 h 1762506"/>
              <a:gd name="connsiteX10" fmla="*/ 376019 w 1256885"/>
              <a:gd name="connsiteY10" fmla="*/ 299092 h 1762506"/>
              <a:gd name="connsiteX11" fmla="*/ 551411 w 1256885"/>
              <a:gd name="connsiteY11" fmla="*/ 123546 h 1762506"/>
              <a:gd name="connsiteX12" fmla="*/ 705380 w 1256885"/>
              <a:gd name="connsiteY12" fmla="*/ 123546 h 1762506"/>
              <a:gd name="connsiteX13" fmla="*/ 880773 w 1256885"/>
              <a:gd name="connsiteY13" fmla="*/ 299092 h 1762506"/>
              <a:gd name="connsiteX14" fmla="*/ 880773 w 1256885"/>
              <a:gd name="connsiteY14" fmla="*/ 463875 h 1762506"/>
              <a:gd name="connsiteX15" fmla="*/ 376114 w 1256885"/>
              <a:gd name="connsiteY15" fmla="*/ 463875 h 176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6885" h="1762506">
                <a:moveTo>
                  <a:pt x="1164429" y="463875"/>
                </a:moveTo>
                <a:lnTo>
                  <a:pt x="1004462" y="463875"/>
                </a:lnTo>
                <a:lnTo>
                  <a:pt x="1004462" y="299092"/>
                </a:lnTo>
                <a:cubicBezTo>
                  <a:pt x="1004300" y="133928"/>
                  <a:pt x="870489" y="74"/>
                  <a:pt x="705380" y="-88"/>
                </a:cubicBezTo>
                <a:lnTo>
                  <a:pt x="551411" y="-88"/>
                </a:lnTo>
                <a:cubicBezTo>
                  <a:pt x="386302" y="74"/>
                  <a:pt x="252492" y="133928"/>
                  <a:pt x="252330" y="299092"/>
                </a:cubicBezTo>
                <a:lnTo>
                  <a:pt x="252330" y="463875"/>
                </a:lnTo>
                <a:lnTo>
                  <a:pt x="87506" y="463875"/>
                </a:lnTo>
                <a:lnTo>
                  <a:pt x="-95" y="1762418"/>
                </a:lnTo>
                <a:lnTo>
                  <a:pt x="1256791" y="1762418"/>
                </a:lnTo>
                <a:close/>
                <a:moveTo>
                  <a:pt x="376019" y="299092"/>
                </a:moveTo>
                <a:cubicBezTo>
                  <a:pt x="376124" y="202223"/>
                  <a:pt x="454574" y="123708"/>
                  <a:pt x="551411" y="123546"/>
                </a:cubicBezTo>
                <a:lnTo>
                  <a:pt x="705380" y="123546"/>
                </a:lnTo>
                <a:cubicBezTo>
                  <a:pt x="802217" y="123708"/>
                  <a:pt x="880668" y="202223"/>
                  <a:pt x="880773" y="299092"/>
                </a:cubicBezTo>
                <a:lnTo>
                  <a:pt x="880773" y="463875"/>
                </a:lnTo>
                <a:lnTo>
                  <a:pt x="376114" y="463875"/>
                </a:lnTo>
                <a:close/>
              </a:path>
            </a:pathLst>
          </a:custGeom>
          <a:solidFill>
            <a:srgbClr val="8DC63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D6621B-3DC7-944E-A514-26779C22D7A4}"/>
              </a:ext>
            </a:extLst>
          </p:cNvPr>
          <p:cNvGrpSpPr/>
          <p:nvPr/>
        </p:nvGrpSpPr>
        <p:grpSpPr>
          <a:xfrm>
            <a:off x="2865982" y="6937387"/>
            <a:ext cx="1319611" cy="1202487"/>
            <a:chOff x="2865982" y="6937387"/>
            <a:chExt cx="1319611" cy="1202487"/>
          </a:xfrm>
        </p:grpSpPr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047F506-6D7F-8D4F-9EB9-4BD9A9833E7C}"/>
                </a:ext>
              </a:extLst>
            </p:cNvPr>
            <p:cNvSpPr/>
            <p:nvPr/>
          </p:nvSpPr>
          <p:spPr>
            <a:xfrm>
              <a:off x="3425056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1EF167C9-0F89-1D42-B337-0DA5BE23C86A}"/>
                </a:ext>
              </a:extLst>
            </p:cNvPr>
            <p:cNvSpPr/>
            <p:nvPr/>
          </p:nvSpPr>
          <p:spPr>
            <a:xfrm>
              <a:off x="3155274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7F203518-73CD-1B47-834A-A5A0CD7A8BB1}"/>
                </a:ext>
              </a:extLst>
            </p:cNvPr>
            <p:cNvSpPr/>
            <p:nvPr/>
          </p:nvSpPr>
          <p:spPr>
            <a:xfrm>
              <a:off x="2865982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Freeform 78">
            <a:extLst>
              <a:ext uri="{FF2B5EF4-FFF2-40B4-BE49-F238E27FC236}">
                <a16:creationId xmlns:a16="http://schemas.microsoft.com/office/drawing/2014/main" id="{49C3276B-BB23-C14A-97D9-7B3C89FC7B06}"/>
              </a:ext>
            </a:extLst>
          </p:cNvPr>
          <p:cNvSpPr/>
          <p:nvPr/>
        </p:nvSpPr>
        <p:spPr>
          <a:xfrm>
            <a:off x="6438682" y="5549540"/>
            <a:ext cx="2837550" cy="3979043"/>
          </a:xfrm>
          <a:custGeom>
            <a:avLst/>
            <a:gdLst>
              <a:gd name="connsiteX0" fmla="*/ 1164429 w 1256885"/>
              <a:gd name="connsiteY0" fmla="*/ 463875 h 1762506"/>
              <a:gd name="connsiteX1" fmla="*/ 1004462 w 1256885"/>
              <a:gd name="connsiteY1" fmla="*/ 463875 h 1762506"/>
              <a:gd name="connsiteX2" fmla="*/ 1004462 w 1256885"/>
              <a:gd name="connsiteY2" fmla="*/ 299092 h 1762506"/>
              <a:gd name="connsiteX3" fmla="*/ 705380 w 1256885"/>
              <a:gd name="connsiteY3" fmla="*/ -88 h 1762506"/>
              <a:gd name="connsiteX4" fmla="*/ 551411 w 1256885"/>
              <a:gd name="connsiteY4" fmla="*/ -88 h 1762506"/>
              <a:gd name="connsiteX5" fmla="*/ 252330 w 1256885"/>
              <a:gd name="connsiteY5" fmla="*/ 299092 h 1762506"/>
              <a:gd name="connsiteX6" fmla="*/ 252330 w 1256885"/>
              <a:gd name="connsiteY6" fmla="*/ 463875 h 1762506"/>
              <a:gd name="connsiteX7" fmla="*/ 87506 w 1256885"/>
              <a:gd name="connsiteY7" fmla="*/ 463875 h 1762506"/>
              <a:gd name="connsiteX8" fmla="*/ -95 w 1256885"/>
              <a:gd name="connsiteY8" fmla="*/ 1762418 h 1762506"/>
              <a:gd name="connsiteX9" fmla="*/ 1256791 w 1256885"/>
              <a:gd name="connsiteY9" fmla="*/ 1762418 h 1762506"/>
              <a:gd name="connsiteX10" fmla="*/ 376019 w 1256885"/>
              <a:gd name="connsiteY10" fmla="*/ 299092 h 1762506"/>
              <a:gd name="connsiteX11" fmla="*/ 551411 w 1256885"/>
              <a:gd name="connsiteY11" fmla="*/ 123546 h 1762506"/>
              <a:gd name="connsiteX12" fmla="*/ 705380 w 1256885"/>
              <a:gd name="connsiteY12" fmla="*/ 123546 h 1762506"/>
              <a:gd name="connsiteX13" fmla="*/ 880773 w 1256885"/>
              <a:gd name="connsiteY13" fmla="*/ 299092 h 1762506"/>
              <a:gd name="connsiteX14" fmla="*/ 880773 w 1256885"/>
              <a:gd name="connsiteY14" fmla="*/ 463875 h 1762506"/>
              <a:gd name="connsiteX15" fmla="*/ 376114 w 1256885"/>
              <a:gd name="connsiteY15" fmla="*/ 463875 h 176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6885" h="1762506">
                <a:moveTo>
                  <a:pt x="1164429" y="463875"/>
                </a:moveTo>
                <a:lnTo>
                  <a:pt x="1004462" y="463875"/>
                </a:lnTo>
                <a:lnTo>
                  <a:pt x="1004462" y="299092"/>
                </a:lnTo>
                <a:cubicBezTo>
                  <a:pt x="1004300" y="133928"/>
                  <a:pt x="870489" y="74"/>
                  <a:pt x="705380" y="-88"/>
                </a:cubicBezTo>
                <a:lnTo>
                  <a:pt x="551411" y="-88"/>
                </a:lnTo>
                <a:cubicBezTo>
                  <a:pt x="386302" y="74"/>
                  <a:pt x="252492" y="133928"/>
                  <a:pt x="252330" y="299092"/>
                </a:cubicBezTo>
                <a:lnTo>
                  <a:pt x="252330" y="463875"/>
                </a:lnTo>
                <a:lnTo>
                  <a:pt x="87506" y="463875"/>
                </a:lnTo>
                <a:lnTo>
                  <a:pt x="-95" y="1762418"/>
                </a:lnTo>
                <a:lnTo>
                  <a:pt x="1256791" y="1762418"/>
                </a:lnTo>
                <a:close/>
                <a:moveTo>
                  <a:pt x="376019" y="299092"/>
                </a:moveTo>
                <a:cubicBezTo>
                  <a:pt x="376124" y="202223"/>
                  <a:pt x="454574" y="123708"/>
                  <a:pt x="551411" y="123546"/>
                </a:cubicBezTo>
                <a:lnTo>
                  <a:pt x="705380" y="123546"/>
                </a:lnTo>
                <a:cubicBezTo>
                  <a:pt x="802217" y="123708"/>
                  <a:pt x="880668" y="202223"/>
                  <a:pt x="880773" y="299092"/>
                </a:cubicBezTo>
                <a:lnTo>
                  <a:pt x="880773" y="463875"/>
                </a:lnTo>
                <a:lnTo>
                  <a:pt x="376114" y="463875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3E8DFD8-B6A6-9B4B-8CF0-A819065560D4}"/>
              </a:ext>
            </a:extLst>
          </p:cNvPr>
          <p:cNvGrpSpPr/>
          <p:nvPr/>
        </p:nvGrpSpPr>
        <p:grpSpPr>
          <a:xfrm>
            <a:off x="7197350" y="6937387"/>
            <a:ext cx="1319611" cy="1202487"/>
            <a:chOff x="7197350" y="6937387"/>
            <a:chExt cx="1319611" cy="1202487"/>
          </a:xfrm>
        </p:grpSpPr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0321D6BA-8AD6-6949-AF2A-7FFD2B993A29}"/>
                </a:ext>
              </a:extLst>
            </p:cNvPr>
            <p:cNvSpPr/>
            <p:nvPr/>
          </p:nvSpPr>
          <p:spPr>
            <a:xfrm>
              <a:off x="7756424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18FF80FA-B9DC-DE4C-AB09-B57B3BCA6E6E}"/>
                </a:ext>
              </a:extLst>
            </p:cNvPr>
            <p:cNvSpPr/>
            <p:nvPr/>
          </p:nvSpPr>
          <p:spPr>
            <a:xfrm>
              <a:off x="7486642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CB4F0259-B6AD-0945-827D-29CD9102082B}"/>
                </a:ext>
              </a:extLst>
            </p:cNvPr>
            <p:cNvSpPr/>
            <p:nvPr/>
          </p:nvSpPr>
          <p:spPr>
            <a:xfrm>
              <a:off x="7197350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4" name="Freeform 83">
            <a:extLst>
              <a:ext uri="{FF2B5EF4-FFF2-40B4-BE49-F238E27FC236}">
                <a16:creationId xmlns:a16="http://schemas.microsoft.com/office/drawing/2014/main" id="{96BF68DF-85C7-134C-92DD-5A183FACBBA5}"/>
              </a:ext>
            </a:extLst>
          </p:cNvPr>
          <p:cNvSpPr/>
          <p:nvPr/>
        </p:nvSpPr>
        <p:spPr>
          <a:xfrm>
            <a:off x="10770050" y="5549540"/>
            <a:ext cx="2837550" cy="3979043"/>
          </a:xfrm>
          <a:custGeom>
            <a:avLst/>
            <a:gdLst>
              <a:gd name="connsiteX0" fmla="*/ 1164429 w 1256885"/>
              <a:gd name="connsiteY0" fmla="*/ 463875 h 1762506"/>
              <a:gd name="connsiteX1" fmla="*/ 1004462 w 1256885"/>
              <a:gd name="connsiteY1" fmla="*/ 463875 h 1762506"/>
              <a:gd name="connsiteX2" fmla="*/ 1004462 w 1256885"/>
              <a:gd name="connsiteY2" fmla="*/ 299092 h 1762506"/>
              <a:gd name="connsiteX3" fmla="*/ 705380 w 1256885"/>
              <a:gd name="connsiteY3" fmla="*/ -88 h 1762506"/>
              <a:gd name="connsiteX4" fmla="*/ 551411 w 1256885"/>
              <a:gd name="connsiteY4" fmla="*/ -88 h 1762506"/>
              <a:gd name="connsiteX5" fmla="*/ 252330 w 1256885"/>
              <a:gd name="connsiteY5" fmla="*/ 299092 h 1762506"/>
              <a:gd name="connsiteX6" fmla="*/ 252330 w 1256885"/>
              <a:gd name="connsiteY6" fmla="*/ 463875 h 1762506"/>
              <a:gd name="connsiteX7" fmla="*/ 87506 w 1256885"/>
              <a:gd name="connsiteY7" fmla="*/ 463875 h 1762506"/>
              <a:gd name="connsiteX8" fmla="*/ -95 w 1256885"/>
              <a:gd name="connsiteY8" fmla="*/ 1762418 h 1762506"/>
              <a:gd name="connsiteX9" fmla="*/ 1256791 w 1256885"/>
              <a:gd name="connsiteY9" fmla="*/ 1762418 h 1762506"/>
              <a:gd name="connsiteX10" fmla="*/ 376019 w 1256885"/>
              <a:gd name="connsiteY10" fmla="*/ 299092 h 1762506"/>
              <a:gd name="connsiteX11" fmla="*/ 551411 w 1256885"/>
              <a:gd name="connsiteY11" fmla="*/ 123546 h 1762506"/>
              <a:gd name="connsiteX12" fmla="*/ 705380 w 1256885"/>
              <a:gd name="connsiteY12" fmla="*/ 123546 h 1762506"/>
              <a:gd name="connsiteX13" fmla="*/ 880773 w 1256885"/>
              <a:gd name="connsiteY13" fmla="*/ 299092 h 1762506"/>
              <a:gd name="connsiteX14" fmla="*/ 880773 w 1256885"/>
              <a:gd name="connsiteY14" fmla="*/ 463875 h 1762506"/>
              <a:gd name="connsiteX15" fmla="*/ 376114 w 1256885"/>
              <a:gd name="connsiteY15" fmla="*/ 463875 h 176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6885" h="1762506">
                <a:moveTo>
                  <a:pt x="1164429" y="463875"/>
                </a:moveTo>
                <a:lnTo>
                  <a:pt x="1004462" y="463875"/>
                </a:lnTo>
                <a:lnTo>
                  <a:pt x="1004462" y="299092"/>
                </a:lnTo>
                <a:cubicBezTo>
                  <a:pt x="1004300" y="133928"/>
                  <a:pt x="870489" y="74"/>
                  <a:pt x="705380" y="-88"/>
                </a:cubicBezTo>
                <a:lnTo>
                  <a:pt x="551411" y="-88"/>
                </a:lnTo>
                <a:cubicBezTo>
                  <a:pt x="386302" y="74"/>
                  <a:pt x="252492" y="133928"/>
                  <a:pt x="252330" y="299092"/>
                </a:cubicBezTo>
                <a:lnTo>
                  <a:pt x="252330" y="463875"/>
                </a:lnTo>
                <a:lnTo>
                  <a:pt x="87506" y="463875"/>
                </a:lnTo>
                <a:lnTo>
                  <a:pt x="-95" y="1762418"/>
                </a:lnTo>
                <a:lnTo>
                  <a:pt x="1256791" y="1762418"/>
                </a:lnTo>
                <a:close/>
                <a:moveTo>
                  <a:pt x="376019" y="299092"/>
                </a:moveTo>
                <a:cubicBezTo>
                  <a:pt x="376124" y="202223"/>
                  <a:pt x="454574" y="123708"/>
                  <a:pt x="551411" y="123546"/>
                </a:cubicBezTo>
                <a:lnTo>
                  <a:pt x="705380" y="123546"/>
                </a:lnTo>
                <a:cubicBezTo>
                  <a:pt x="802217" y="123708"/>
                  <a:pt x="880668" y="202223"/>
                  <a:pt x="880773" y="299092"/>
                </a:cubicBezTo>
                <a:lnTo>
                  <a:pt x="880773" y="463875"/>
                </a:lnTo>
                <a:lnTo>
                  <a:pt x="376114" y="463875"/>
                </a:ln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7D34D55F-D175-4449-9785-C866730B8790}"/>
              </a:ext>
            </a:extLst>
          </p:cNvPr>
          <p:cNvSpPr/>
          <p:nvPr/>
        </p:nvSpPr>
        <p:spPr>
          <a:xfrm>
            <a:off x="12087792" y="7470250"/>
            <a:ext cx="760537" cy="669624"/>
          </a:xfrm>
          <a:custGeom>
            <a:avLst/>
            <a:gdLst>
              <a:gd name="connsiteX0" fmla="*/ 329647 w 336878"/>
              <a:gd name="connsiteY0" fmla="*/ 53919 h 296608"/>
              <a:gd name="connsiteX1" fmla="*/ 298511 w 336878"/>
              <a:gd name="connsiteY1" fmla="*/ -88 h 296608"/>
              <a:gd name="connsiteX2" fmla="*/ 160254 w 336878"/>
              <a:gd name="connsiteY2" fmla="*/ 79827 h 296608"/>
              <a:gd name="connsiteX3" fmla="*/ 180535 w 336878"/>
              <a:gd name="connsiteY3" fmla="*/ 114879 h 296608"/>
              <a:gd name="connsiteX4" fmla="*/ 180535 w 336878"/>
              <a:gd name="connsiteY4" fmla="*/ 114879 h 296608"/>
              <a:gd name="connsiteX5" fmla="*/ 326315 w 336878"/>
              <a:gd name="connsiteY5" fmla="*/ 83256 h 296608"/>
              <a:gd name="connsiteX6" fmla="*/ 326315 w 336878"/>
              <a:gd name="connsiteY6" fmla="*/ 83256 h 296608"/>
              <a:gd name="connsiteX7" fmla="*/ 187581 w 336878"/>
              <a:gd name="connsiteY7" fmla="*/ 127452 h 296608"/>
              <a:gd name="connsiteX8" fmla="*/ 82841 w 336878"/>
              <a:gd name="connsiteY8" fmla="*/ 127452 h 296608"/>
              <a:gd name="connsiteX9" fmla="*/ 82841 w 336878"/>
              <a:gd name="connsiteY9" fmla="*/ 127452 h 296608"/>
              <a:gd name="connsiteX10" fmla="*/ 82841 w 336878"/>
              <a:gd name="connsiteY10" fmla="*/ 113355 h 296608"/>
              <a:gd name="connsiteX11" fmla="*/ 82841 w 336878"/>
              <a:gd name="connsiteY11" fmla="*/ 113355 h 296608"/>
              <a:gd name="connsiteX12" fmla="*/ -95 w 336878"/>
              <a:gd name="connsiteY12" fmla="*/ 205080 h 296608"/>
              <a:gd name="connsiteX13" fmla="*/ -95 w 336878"/>
              <a:gd name="connsiteY13" fmla="*/ 205080 h 296608"/>
              <a:gd name="connsiteX14" fmla="*/ 82460 w 336878"/>
              <a:gd name="connsiteY14" fmla="*/ 296521 h 296608"/>
              <a:gd name="connsiteX15" fmla="*/ 82460 w 336878"/>
              <a:gd name="connsiteY15" fmla="*/ 296521 h 296608"/>
              <a:gd name="connsiteX16" fmla="*/ 82460 w 336878"/>
              <a:gd name="connsiteY16" fmla="*/ 284043 h 296608"/>
              <a:gd name="connsiteX17" fmla="*/ 82460 w 336878"/>
              <a:gd name="connsiteY17" fmla="*/ 284043 h 296608"/>
              <a:gd name="connsiteX18" fmla="*/ 196722 w 336878"/>
              <a:gd name="connsiteY18" fmla="*/ 284043 h 296608"/>
              <a:gd name="connsiteX19" fmla="*/ 243094 w 336878"/>
              <a:gd name="connsiteY19" fmla="*/ 257278 h 296608"/>
              <a:gd name="connsiteX20" fmla="*/ 329552 w 336878"/>
              <a:gd name="connsiteY20" fmla="*/ 107354 h 296608"/>
              <a:gd name="connsiteX21" fmla="*/ 329647 w 336878"/>
              <a:gd name="connsiteY21" fmla="*/ 53919 h 29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6878" h="296608">
                <a:moveTo>
                  <a:pt x="329647" y="53919"/>
                </a:moveTo>
                <a:lnTo>
                  <a:pt x="298511" y="-88"/>
                </a:lnTo>
                <a:lnTo>
                  <a:pt x="160254" y="79827"/>
                </a:lnTo>
                <a:lnTo>
                  <a:pt x="180535" y="114879"/>
                </a:lnTo>
                <a:lnTo>
                  <a:pt x="180535" y="114879"/>
                </a:lnTo>
                <a:cubicBezTo>
                  <a:pt x="230830" y="114869"/>
                  <a:pt x="280534" y="104087"/>
                  <a:pt x="326315" y="83256"/>
                </a:cubicBezTo>
                <a:cubicBezTo>
                  <a:pt x="326315" y="83256"/>
                  <a:pt x="326791" y="83256"/>
                  <a:pt x="326315" y="83256"/>
                </a:cubicBezTo>
                <a:cubicBezTo>
                  <a:pt x="274040" y="131357"/>
                  <a:pt x="187581" y="127452"/>
                  <a:pt x="187581" y="127452"/>
                </a:cubicBezTo>
                <a:lnTo>
                  <a:pt x="82841" y="127452"/>
                </a:lnTo>
                <a:lnTo>
                  <a:pt x="82841" y="127452"/>
                </a:lnTo>
                <a:lnTo>
                  <a:pt x="82841" y="113355"/>
                </a:lnTo>
                <a:lnTo>
                  <a:pt x="82841" y="113355"/>
                </a:lnTo>
                <a:lnTo>
                  <a:pt x="-95" y="205080"/>
                </a:lnTo>
                <a:lnTo>
                  <a:pt x="-95" y="205080"/>
                </a:lnTo>
                <a:lnTo>
                  <a:pt x="82460" y="296521"/>
                </a:lnTo>
                <a:lnTo>
                  <a:pt x="82460" y="296521"/>
                </a:lnTo>
                <a:lnTo>
                  <a:pt x="82460" y="284043"/>
                </a:lnTo>
                <a:lnTo>
                  <a:pt x="82460" y="284043"/>
                </a:lnTo>
                <a:lnTo>
                  <a:pt x="196722" y="284043"/>
                </a:lnTo>
                <a:cubicBezTo>
                  <a:pt x="215852" y="284071"/>
                  <a:pt x="233543" y="273861"/>
                  <a:pt x="243094" y="257278"/>
                </a:cubicBezTo>
                <a:lnTo>
                  <a:pt x="329552" y="107354"/>
                </a:lnTo>
                <a:cubicBezTo>
                  <a:pt x="339160" y="90847"/>
                  <a:pt x="339198" y="70454"/>
                  <a:pt x="329647" y="53919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1D21E7C8-FBBE-E34D-9152-0F9FEDAAA050}"/>
              </a:ext>
            </a:extLst>
          </p:cNvPr>
          <p:cNvSpPr/>
          <p:nvPr/>
        </p:nvSpPr>
        <p:spPr>
          <a:xfrm>
            <a:off x="11818010" y="6937387"/>
            <a:ext cx="856637" cy="596082"/>
          </a:xfrm>
          <a:custGeom>
            <a:avLst/>
            <a:gdLst>
              <a:gd name="connsiteX0" fmla="*/ 156540 w 379445"/>
              <a:gd name="connsiteY0" fmla="*/ 128976 h 264033"/>
              <a:gd name="connsiteX1" fmla="*/ 156540 w 379445"/>
              <a:gd name="connsiteY1" fmla="*/ 128976 h 264033"/>
              <a:gd name="connsiteX2" fmla="*/ 59036 w 379445"/>
              <a:gd name="connsiteY2" fmla="*/ 15343 h 264033"/>
              <a:gd name="connsiteX3" fmla="*/ 59036 w 379445"/>
              <a:gd name="connsiteY3" fmla="*/ 15343 h 264033"/>
              <a:gd name="connsiteX4" fmla="*/ 163777 w 379445"/>
              <a:gd name="connsiteY4" fmla="*/ 116212 h 264033"/>
              <a:gd name="connsiteX5" fmla="*/ 163777 w 379445"/>
              <a:gd name="connsiteY5" fmla="*/ 116212 h 264033"/>
              <a:gd name="connsiteX6" fmla="*/ 230430 w 379445"/>
              <a:gd name="connsiteY6" fmla="*/ 231655 h 264033"/>
              <a:gd name="connsiteX7" fmla="*/ 230430 w 379445"/>
              <a:gd name="connsiteY7" fmla="*/ 231655 h 264033"/>
              <a:gd name="connsiteX8" fmla="*/ 220908 w 379445"/>
              <a:gd name="connsiteY8" fmla="*/ 237275 h 264033"/>
              <a:gd name="connsiteX9" fmla="*/ 220908 w 379445"/>
              <a:gd name="connsiteY9" fmla="*/ 237275 h 264033"/>
              <a:gd name="connsiteX10" fmla="*/ 343835 w 379445"/>
              <a:gd name="connsiteY10" fmla="*/ 263945 h 264033"/>
              <a:gd name="connsiteX11" fmla="*/ 343835 w 379445"/>
              <a:gd name="connsiteY11" fmla="*/ 263945 h 264033"/>
              <a:gd name="connsiteX12" fmla="*/ 379351 w 379445"/>
              <a:gd name="connsiteY12" fmla="*/ 145645 h 264033"/>
              <a:gd name="connsiteX13" fmla="*/ 379351 w 379445"/>
              <a:gd name="connsiteY13" fmla="*/ 145645 h 264033"/>
              <a:gd name="connsiteX14" fmla="*/ 369353 w 379445"/>
              <a:gd name="connsiteY14" fmla="*/ 151455 h 264033"/>
              <a:gd name="connsiteX15" fmla="*/ 369353 w 379445"/>
              <a:gd name="connsiteY15" fmla="*/ 151455 h 264033"/>
              <a:gd name="connsiteX16" fmla="*/ 297368 w 379445"/>
              <a:gd name="connsiteY16" fmla="*/ 26677 h 264033"/>
              <a:gd name="connsiteX17" fmla="*/ 250997 w 379445"/>
              <a:gd name="connsiteY17" fmla="*/ -88 h 264033"/>
              <a:gd name="connsiteX18" fmla="*/ 77699 w 379445"/>
              <a:gd name="connsiteY18" fmla="*/ -88 h 264033"/>
              <a:gd name="connsiteX19" fmla="*/ 31327 w 379445"/>
              <a:gd name="connsiteY19" fmla="*/ 26677 h 264033"/>
              <a:gd name="connsiteX20" fmla="*/ -95 w 379445"/>
              <a:gd name="connsiteY20" fmla="*/ 81065 h 264033"/>
              <a:gd name="connsiteX21" fmla="*/ 138448 w 379445"/>
              <a:gd name="connsiteY21" fmla="*/ 160694 h 2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9445" h="264033">
                <a:moveTo>
                  <a:pt x="156540" y="128976"/>
                </a:moveTo>
                <a:lnTo>
                  <a:pt x="156540" y="128976"/>
                </a:lnTo>
                <a:cubicBezTo>
                  <a:pt x="132554" y="84551"/>
                  <a:pt x="99304" y="45794"/>
                  <a:pt x="59036" y="15343"/>
                </a:cubicBezTo>
                <a:cubicBezTo>
                  <a:pt x="59036" y="15343"/>
                  <a:pt x="59036" y="14866"/>
                  <a:pt x="59036" y="15343"/>
                </a:cubicBezTo>
                <a:cubicBezTo>
                  <a:pt x="125689" y="38298"/>
                  <a:pt x="163777" y="115736"/>
                  <a:pt x="163777" y="116212"/>
                </a:cubicBezTo>
                <a:lnTo>
                  <a:pt x="163777" y="116212"/>
                </a:lnTo>
                <a:lnTo>
                  <a:pt x="230430" y="231655"/>
                </a:lnTo>
                <a:cubicBezTo>
                  <a:pt x="230430" y="231655"/>
                  <a:pt x="230430" y="231655"/>
                  <a:pt x="230430" y="231655"/>
                </a:cubicBezTo>
                <a:lnTo>
                  <a:pt x="220908" y="237275"/>
                </a:lnTo>
                <a:lnTo>
                  <a:pt x="220908" y="237275"/>
                </a:lnTo>
                <a:lnTo>
                  <a:pt x="343835" y="263945"/>
                </a:lnTo>
                <a:cubicBezTo>
                  <a:pt x="343835" y="263945"/>
                  <a:pt x="343835" y="263945"/>
                  <a:pt x="343835" y="263945"/>
                </a:cubicBezTo>
                <a:lnTo>
                  <a:pt x="379351" y="145645"/>
                </a:lnTo>
                <a:cubicBezTo>
                  <a:pt x="379351" y="145645"/>
                  <a:pt x="379351" y="145645"/>
                  <a:pt x="379351" y="145645"/>
                </a:cubicBezTo>
                <a:lnTo>
                  <a:pt x="369353" y="151455"/>
                </a:lnTo>
                <a:cubicBezTo>
                  <a:pt x="369353" y="151455"/>
                  <a:pt x="369353" y="151455"/>
                  <a:pt x="369353" y="151455"/>
                </a:cubicBezTo>
                <a:lnTo>
                  <a:pt x="297368" y="26677"/>
                </a:lnTo>
                <a:cubicBezTo>
                  <a:pt x="287789" y="10123"/>
                  <a:pt x="270117" y="-78"/>
                  <a:pt x="250997" y="-88"/>
                </a:cubicBezTo>
                <a:lnTo>
                  <a:pt x="77699" y="-88"/>
                </a:lnTo>
                <a:cubicBezTo>
                  <a:pt x="58569" y="-117"/>
                  <a:pt x="40878" y="10094"/>
                  <a:pt x="31327" y="26677"/>
                </a:cubicBezTo>
                <a:lnTo>
                  <a:pt x="-95" y="81065"/>
                </a:lnTo>
                <a:lnTo>
                  <a:pt x="138448" y="160694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91A9A545-A0C7-4E4B-85E0-DFCF00EE97BF}"/>
              </a:ext>
            </a:extLst>
          </p:cNvPr>
          <p:cNvSpPr/>
          <p:nvPr/>
        </p:nvSpPr>
        <p:spPr>
          <a:xfrm>
            <a:off x="11528718" y="7235215"/>
            <a:ext cx="531126" cy="875199"/>
          </a:xfrm>
          <a:custGeom>
            <a:avLst/>
            <a:gdLst>
              <a:gd name="connsiteX0" fmla="*/ 164134 w 235261"/>
              <a:gd name="connsiteY0" fmla="*/ 232322 h 387667"/>
              <a:gd name="connsiteX1" fmla="*/ 116048 w 235261"/>
              <a:gd name="connsiteY1" fmla="*/ 374435 h 387667"/>
              <a:gd name="connsiteX2" fmla="*/ 116048 w 235261"/>
              <a:gd name="connsiteY2" fmla="*/ 374435 h 387667"/>
              <a:gd name="connsiteX3" fmla="*/ 149375 w 235261"/>
              <a:gd name="connsiteY3" fmla="*/ 232703 h 387667"/>
              <a:gd name="connsiteX4" fmla="*/ 149375 w 235261"/>
              <a:gd name="connsiteY4" fmla="*/ 232703 h 387667"/>
              <a:gd name="connsiteX5" fmla="*/ 218123 w 235261"/>
              <a:gd name="connsiteY5" fmla="*/ 113736 h 387667"/>
              <a:gd name="connsiteX6" fmla="*/ 218123 w 235261"/>
              <a:gd name="connsiteY6" fmla="*/ 113736 h 387667"/>
              <a:gd name="connsiteX7" fmla="*/ 227645 w 235261"/>
              <a:gd name="connsiteY7" fmla="*/ 118879 h 387667"/>
              <a:gd name="connsiteX8" fmla="*/ 227645 w 235261"/>
              <a:gd name="connsiteY8" fmla="*/ 118879 h 387667"/>
              <a:gd name="connsiteX9" fmla="*/ 190414 w 235261"/>
              <a:gd name="connsiteY9" fmla="*/ -88 h 387667"/>
              <a:gd name="connsiteX10" fmla="*/ 68439 w 235261"/>
              <a:gd name="connsiteY10" fmla="*/ 26296 h 387667"/>
              <a:gd name="connsiteX11" fmla="*/ 68439 w 235261"/>
              <a:gd name="connsiteY11" fmla="*/ 26296 h 387667"/>
              <a:gd name="connsiteX12" fmla="*/ 79199 w 235261"/>
              <a:gd name="connsiteY12" fmla="*/ 32583 h 387667"/>
              <a:gd name="connsiteX13" fmla="*/ 79199 w 235261"/>
              <a:gd name="connsiteY13" fmla="*/ 32583 h 387667"/>
              <a:gd name="connsiteX14" fmla="*/ 7118 w 235261"/>
              <a:gd name="connsiteY14" fmla="*/ 157360 h 387667"/>
              <a:gd name="connsiteX15" fmla="*/ 7118 w 235261"/>
              <a:gd name="connsiteY15" fmla="*/ 210986 h 387667"/>
              <a:gd name="connsiteX16" fmla="*/ 93577 w 235261"/>
              <a:gd name="connsiteY16" fmla="*/ 360814 h 387667"/>
              <a:gd name="connsiteX17" fmla="*/ 139948 w 235261"/>
              <a:gd name="connsiteY17" fmla="*/ 387580 h 387667"/>
              <a:gd name="connsiteX18" fmla="*/ 235167 w 235261"/>
              <a:gd name="connsiteY18" fmla="*/ 387580 h 387667"/>
              <a:gd name="connsiteX19" fmla="*/ 235167 w 235261"/>
              <a:gd name="connsiteY19" fmla="*/ 232131 h 387667"/>
              <a:gd name="connsiteX20" fmla="*/ 164419 w 235261"/>
              <a:gd name="connsiteY20" fmla="*/ 232131 h 38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261" h="387667">
                <a:moveTo>
                  <a:pt x="164134" y="232322"/>
                </a:moveTo>
                <a:cubicBezTo>
                  <a:pt x="138092" y="275689"/>
                  <a:pt x="121695" y="324162"/>
                  <a:pt x="116048" y="374435"/>
                </a:cubicBezTo>
                <a:cubicBezTo>
                  <a:pt x="116048" y="374435"/>
                  <a:pt x="116048" y="374435"/>
                  <a:pt x="116048" y="374435"/>
                </a:cubicBezTo>
                <a:cubicBezTo>
                  <a:pt x="101575" y="304903"/>
                  <a:pt x="149375" y="232703"/>
                  <a:pt x="149375" y="232703"/>
                </a:cubicBezTo>
                <a:lnTo>
                  <a:pt x="149375" y="232703"/>
                </a:lnTo>
                <a:lnTo>
                  <a:pt x="218123" y="113736"/>
                </a:lnTo>
                <a:cubicBezTo>
                  <a:pt x="218123" y="113736"/>
                  <a:pt x="218123" y="113736"/>
                  <a:pt x="218123" y="113736"/>
                </a:cubicBezTo>
                <a:lnTo>
                  <a:pt x="227645" y="118879"/>
                </a:lnTo>
                <a:cubicBezTo>
                  <a:pt x="227645" y="118879"/>
                  <a:pt x="227645" y="118879"/>
                  <a:pt x="227645" y="118879"/>
                </a:cubicBezTo>
                <a:lnTo>
                  <a:pt x="190414" y="-88"/>
                </a:lnTo>
                <a:lnTo>
                  <a:pt x="68439" y="26296"/>
                </a:lnTo>
                <a:lnTo>
                  <a:pt x="68439" y="26296"/>
                </a:lnTo>
                <a:lnTo>
                  <a:pt x="79199" y="32583"/>
                </a:lnTo>
                <a:lnTo>
                  <a:pt x="79199" y="32583"/>
                </a:lnTo>
                <a:lnTo>
                  <a:pt x="7118" y="157360"/>
                </a:lnTo>
                <a:cubicBezTo>
                  <a:pt x="-2499" y="173943"/>
                  <a:pt x="-2499" y="194403"/>
                  <a:pt x="7118" y="210986"/>
                </a:cubicBezTo>
                <a:lnTo>
                  <a:pt x="93577" y="360814"/>
                </a:lnTo>
                <a:cubicBezTo>
                  <a:pt x="103127" y="377397"/>
                  <a:pt x="120819" y="387608"/>
                  <a:pt x="139948" y="387580"/>
                </a:cubicBezTo>
                <a:lnTo>
                  <a:pt x="235167" y="387580"/>
                </a:lnTo>
                <a:lnTo>
                  <a:pt x="235167" y="232131"/>
                </a:lnTo>
                <a:lnTo>
                  <a:pt x="164419" y="232131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04E4ABDC-CC4F-9E4B-ABBB-A01026CE0CB3}"/>
              </a:ext>
            </a:extLst>
          </p:cNvPr>
          <p:cNvSpPr/>
          <p:nvPr/>
        </p:nvSpPr>
        <p:spPr>
          <a:xfrm>
            <a:off x="15101418" y="5549540"/>
            <a:ext cx="2837550" cy="3979043"/>
          </a:xfrm>
          <a:custGeom>
            <a:avLst/>
            <a:gdLst>
              <a:gd name="connsiteX0" fmla="*/ 1164429 w 1256885"/>
              <a:gd name="connsiteY0" fmla="*/ 463875 h 1762506"/>
              <a:gd name="connsiteX1" fmla="*/ 1004462 w 1256885"/>
              <a:gd name="connsiteY1" fmla="*/ 463875 h 1762506"/>
              <a:gd name="connsiteX2" fmla="*/ 1004462 w 1256885"/>
              <a:gd name="connsiteY2" fmla="*/ 299092 h 1762506"/>
              <a:gd name="connsiteX3" fmla="*/ 705380 w 1256885"/>
              <a:gd name="connsiteY3" fmla="*/ -88 h 1762506"/>
              <a:gd name="connsiteX4" fmla="*/ 551411 w 1256885"/>
              <a:gd name="connsiteY4" fmla="*/ -88 h 1762506"/>
              <a:gd name="connsiteX5" fmla="*/ 252330 w 1256885"/>
              <a:gd name="connsiteY5" fmla="*/ 299092 h 1762506"/>
              <a:gd name="connsiteX6" fmla="*/ 252330 w 1256885"/>
              <a:gd name="connsiteY6" fmla="*/ 463875 h 1762506"/>
              <a:gd name="connsiteX7" fmla="*/ 87506 w 1256885"/>
              <a:gd name="connsiteY7" fmla="*/ 463875 h 1762506"/>
              <a:gd name="connsiteX8" fmla="*/ -95 w 1256885"/>
              <a:gd name="connsiteY8" fmla="*/ 1762418 h 1762506"/>
              <a:gd name="connsiteX9" fmla="*/ 1256791 w 1256885"/>
              <a:gd name="connsiteY9" fmla="*/ 1762418 h 1762506"/>
              <a:gd name="connsiteX10" fmla="*/ 376019 w 1256885"/>
              <a:gd name="connsiteY10" fmla="*/ 299092 h 1762506"/>
              <a:gd name="connsiteX11" fmla="*/ 551411 w 1256885"/>
              <a:gd name="connsiteY11" fmla="*/ 123546 h 1762506"/>
              <a:gd name="connsiteX12" fmla="*/ 705380 w 1256885"/>
              <a:gd name="connsiteY12" fmla="*/ 123546 h 1762506"/>
              <a:gd name="connsiteX13" fmla="*/ 880773 w 1256885"/>
              <a:gd name="connsiteY13" fmla="*/ 299092 h 1762506"/>
              <a:gd name="connsiteX14" fmla="*/ 880773 w 1256885"/>
              <a:gd name="connsiteY14" fmla="*/ 463875 h 1762506"/>
              <a:gd name="connsiteX15" fmla="*/ 376114 w 1256885"/>
              <a:gd name="connsiteY15" fmla="*/ 463875 h 176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6885" h="1762506">
                <a:moveTo>
                  <a:pt x="1164429" y="463875"/>
                </a:moveTo>
                <a:lnTo>
                  <a:pt x="1004462" y="463875"/>
                </a:lnTo>
                <a:lnTo>
                  <a:pt x="1004462" y="299092"/>
                </a:lnTo>
                <a:cubicBezTo>
                  <a:pt x="1004300" y="133928"/>
                  <a:pt x="870489" y="74"/>
                  <a:pt x="705380" y="-88"/>
                </a:cubicBezTo>
                <a:lnTo>
                  <a:pt x="551411" y="-88"/>
                </a:lnTo>
                <a:cubicBezTo>
                  <a:pt x="386302" y="74"/>
                  <a:pt x="252492" y="133928"/>
                  <a:pt x="252330" y="299092"/>
                </a:cubicBezTo>
                <a:lnTo>
                  <a:pt x="252330" y="463875"/>
                </a:lnTo>
                <a:lnTo>
                  <a:pt x="87506" y="463875"/>
                </a:lnTo>
                <a:lnTo>
                  <a:pt x="-95" y="1762418"/>
                </a:lnTo>
                <a:lnTo>
                  <a:pt x="1256791" y="1762418"/>
                </a:lnTo>
                <a:close/>
                <a:moveTo>
                  <a:pt x="376019" y="299092"/>
                </a:moveTo>
                <a:cubicBezTo>
                  <a:pt x="376124" y="202223"/>
                  <a:pt x="454574" y="123708"/>
                  <a:pt x="551411" y="123546"/>
                </a:cubicBezTo>
                <a:lnTo>
                  <a:pt x="705380" y="123546"/>
                </a:lnTo>
                <a:cubicBezTo>
                  <a:pt x="802217" y="123708"/>
                  <a:pt x="880668" y="202223"/>
                  <a:pt x="880773" y="299092"/>
                </a:cubicBezTo>
                <a:lnTo>
                  <a:pt x="880773" y="463875"/>
                </a:lnTo>
                <a:lnTo>
                  <a:pt x="376114" y="463875"/>
                </a:lnTo>
                <a:close/>
              </a:path>
            </a:pathLst>
          </a:custGeom>
          <a:solidFill>
            <a:schemeClr val="accent4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FDDD41E7-36D9-5E45-8F7F-4F53FC9C42E3}"/>
              </a:ext>
            </a:extLst>
          </p:cNvPr>
          <p:cNvSpPr/>
          <p:nvPr/>
        </p:nvSpPr>
        <p:spPr>
          <a:xfrm>
            <a:off x="16419160" y="7470250"/>
            <a:ext cx="760537" cy="669624"/>
          </a:xfrm>
          <a:custGeom>
            <a:avLst/>
            <a:gdLst>
              <a:gd name="connsiteX0" fmla="*/ 329647 w 336878"/>
              <a:gd name="connsiteY0" fmla="*/ 53919 h 296608"/>
              <a:gd name="connsiteX1" fmla="*/ 298511 w 336878"/>
              <a:gd name="connsiteY1" fmla="*/ -88 h 296608"/>
              <a:gd name="connsiteX2" fmla="*/ 160254 w 336878"/>
              <a:gd name="connsiteY2" fmla="*/ 79827 h 296608"/>
              <a:gd name="connsiteX3" fmla="*/ 180535 w 336878"/>
              <a:gd name="connsiteY3" fmla="*/ 114879 h 296608"/>
              <a:gd name="connsiteX4" fmla="*/ 180535 w 336878"/>
              <a:gd name="connsiteY4" fmla="*/ 114879 h 296608"/>
              <a:gd name="connsiteX5" fmla="*/ 326315 w 336878"/>
              <a:gd name="connsiteY5" fmla="*/ 83256 h 296608"/>
              <a:gd name="connsiteX6" fmla="*/ 326315 w 336878"/>
              <a:gd name="connsiteY6" fmla="*/ 83256 h 296608"/>
              <a:gd name="connsiteX7" fmla="*/ 187581 w 336878"/>
              <a:gd name="connsiteY7" fmla="*/ 127452 h 296608"/>
              <a:gd name="connsiteX8" fmla="*/ 82841 w 336878"/>
              <a:gd name="connsiteY8" fmla="*/ 127452 h 296608"/>
              <a:gd name="connsiteX9" fmla="*/ 82841 w 336878"/>
              <a:gd name="connsiteY9" fmla="*/ 127452 h 296608"/>
              <a:gd name="connsiteX10" fmla="*/ 82841 w 336878"/>
              <a:gd name="connsiteY10" fmla="*/ 113355 h 296608"/>
              <a:gd name="connsiteX11" fmla="*/ 82841 w 336878"/>
              <a:gd name="connsiteY11" fmla="*/ 113355 h 296608"/>
              <a:gd name="connsiteX12" fmla="*/ -95 w 336878"/>
              <a:gd name="connsiteY12" fmla="*/ 205080 h 296608"/>
              <a:gd name="connsiteX13" fmla="*/ -95 w 336878"/>
              <a:gd name="connsiteY13" fmla="*/ 205080 h 296608"/>
              <a:gd name="connsiteX14" fmla="*/ 82460 w 336878"/>
              <a:gd name="connsiteY14" fmla="*/ 296521 h 296608"/>
              <a:gd name="connsiteX15" fmla="*/ 82460 w 336878"/>
              <a:gd name="connsiteY15" fmla="*/ 296521 h 296608"/>
              <a:gd name="connsiteX16" fmla="*/ 82460 w 336878"/>
              <a:gd name="connsiteY16" fmla="*/ 284043 h 296608"/>
              <a:gd name="connsiteX17" fmla="*/ 82460 w 336878"/>
              <a:gd name="connsiteY17" fmla="*/ 284043 h 296608"/>
              <a:gd name="connsiteX18" fmla="*/ 196722 w 336878"/>
              <a:gd name="connsiteY18" fmla="*/ 284043 h 296608"/>
              <a:gd name="connsiteX19" fmla="*/ 243094 w 336878"/>
              <a:gd name="connsiteY19" fmla="*/ 257278 h 296608"/>
              <a:gd name="connsiteX20" fmla="*/ 329552 w 336878"/>
              <a:gd name="connsiteY20" fmla="*/ 107354 h 296608"/>
              <a:gd name="connsiteX21" fmla="*/ 329647 w 336878"/>
              <a:gd name="connsiteY21" fmla="*/ 53919 h 29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6878" h="296608">
                <a:moveTo>
                  <a:pt x="329647" y="53919"/>
                </a:moveTo>
                <a:lnTo>
                  <a:pt x="298511" y="-88"/>
                </a:lnTo>
                <a:lnTo>
                  <a:pt x="160254" y="79827"/>
                </a:lnTo>
                <a:lnTo>
                  <a:pt x="180535" y="114879"/>
                </a:lnTo>
                <a:lnTo>
                  <a:pt x="180535" y="114879"/>
                </a:lnTo>
                <a:cubicBezTo>
                  <a:pt x="230830" y="114869"/>
                  <a:pt x="280534" y="104087"/>
                  <a:pt x="326315" y="83256"/>
                </a:cubicBezTo>
                <a:cubicBezTo>
                  <a:pt x="326315" y="83256"/>
                  <a:pt x="326791" y="83256"/>
                  <a:pt x="326315" y="83256"/>
                </a:cubicBezTo>
                <a:cubicBezTo>
                  <a:pt x="274040" y="131357"/>
                  <a:pt x="187581" y="127452"/>
                  <a:pt x="187581" y="127452"/>
                </a:cubicBezTo>
                <a:lnTo>
                  <a:pt x="82841" y="127452"/>
                </a:lnTo>
                <a:lnTo>
                  <a:pt x="82841" y="127452"/>
                </a:lnTo>
                <a:lnTo>
                  <a:pt x="82841" y="113355"/>
                </a:lnTo>
                <a:lnTo>
                  <a:pt x="82841" y="113355"/>
                </a:lnTo>
                <a:lnTo>
                  <a:pt x="-95" y="205080"/>
                </a:lnTo>
                <a:lnTo>
                  <a:pt x="-95" y="205080"/>
                </a:lnTo>
                <a:lnTo>
                  <a:pt x="82460" y="296521"/>
                </a:lnTo>
                <a:lnTo>
                  <a:pt x="82460" y="296521"/>
                </a:lnTo>
                <a:lnTo>
                  <a:pt x="82460" y="284043"/>
                </a:lnTo>
                <a:lnTo>
                  <a:pt x="82460" y="284043"/>
                </a:lnTo>
                <a:lnTo>
                  <a:pt x="196722" y="284043"/>
                </a:lnTo>
                <a:cubicBezTo>
                  <a:pt x="215852" y="284071"/>
                  <a:pt x="233543" y="273861"/>
                  <a:pt x="243094" y="257278"/>
                </a:cubicBezTo>
                <a:lnTo>
                  <a:pt x="329552" y="107354"/>
                </a:lnTo>
                <a:cubicBezTo>
                  <a:pt x="339160" y="90847"/>
                  <a:pt x="339198" y="70454"/>
                  <a:pt x="329647" y="53919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CFD09878-7B0A-684E-B7DA-7C82F23B609F}"/>
              </a:ext>
            </a:extLst>
          </p:cNvPr>
          <p:cNvSpPr/>
          <p:nvPr/>
        </p:nvSpPr>
        <p:spPr>
          <a:xfrm>
            <a:off x="16149378" y="6937387"/>
            <a:ext cx="856637" cy="596082"/>
          </a:xfrm>
          <a:custGeom>
            <a:avLst/>
            <a:gdLst>
              <a:gd name="connsiteX0" fmla="*/ 156540 w 379445"/>
              <a:gd name="connsiteY0" fmla="*/ 128976 h 264033"/>
              <a:gd name="connsiteX1" fmla="*/ 156540 w 379445"/>
              <a:gd name="connsiteY1" fmla="*/ 128976 h 264033"/>
              <a:gd name="connsiteX2" fmla="*/ 59036 w 379445"/>
              <a:gd name="connsiteY2" fmla="*/ 15343 h 264033"/>
              <a:gd name="connsiteX3" fmla="*/ 59036 w 379445"/>
              <a:gd name="connsiteY3" fmla="*/ 15343 h 264033"/>
              <a:gd name="connsiteX4" fmla="*/ 163777 w 379445"/>
              <a:gd name="connsiteY4" fmla="*/ 116212 h 264033"/>
              <a:gd name="connsiteX5" fmla="*/ 163777 w 379445"/>
              <a:gd name="connsiteY5" fmla="*/ 116212 h 264033"/>
              <a:gd name="connsiteX6" fmla="*/ 230430 w 379445"/>
              <a:gd name="connsiteY6" fmla="*/ 231655 h 264033"/>
              <a:gd name="connsiteX7" fmla="*/ 230430 w 379445"/>
              <a:gd name="connsiteY7" fmla="*/ 231655 h 264033"/>
              <a:gd name="connsiteX8" fmla="*/ 220908 w 379445"/>
              <a:gd name="connsiteY8" fmla="*/ 237275 h 264033"/>
              <a:gd name="connsiteX9" fmla="*/ 220908 w 379445"/>
              <a:gd name="connsiteY9" fmla="*/ 237275 h 264033"/>
              <a:gd name="connsiteX10" fmla="*/ 343835 w 379445"/>
              <a:gd name="connsiteY10" fmla="*/ 263945 h 264033"/>
              <a:gd name="connsiteX11" fmla="*/ 343835 w 379445"/>
              <a:gd name="connsiteY11" fmla="*/ 263945 h 264033"/>
              <a:gd name="connsiteX12" fmla="*/ 379351 w 379445"/>
              <a:gd name="connsiteY12" fmla="*/ 145645 h 264033"/>
              <a:gd name="connsiteX13" fmla="*/ 379351 w 379445"/>
              <a:gd name="connsiteY13" fmla="*/ 145645 h 264033"/>
              <a:gd name="connsiteX14" fmla="*/ 369353 w 379445"/>
              <a:gd name="connsiteY14" fmla="*/ 151455 h 264033"/>
              <a:gd name="connsiteX15" fmla="*/ 369353 w 379445"/>
              <a:gd name="connsiteY15" fmla="*/ 151455 h 264033"/>
              <a:gd name="connsiteX16" fmla="*/ 297368 w 379445"/>
              <a:gd name="connsiteY16" fmla="*/ 26677 h 264033"/>
              <a:gd name="connsiteX17" fmla="*/ 250997 w 379445"/>
              <a:gd name="connsiteY17" fmla="*/ -88 h 264033"/>
              <a:gd name="connsiteX18" fmla="*/ 77699 w 379445"/>
              <a:gd name="connsiteY18" fmla="*/ -88 h 264033"/>
              <a:gd name="connsiteX19" fmla="*/ 31327 w 379445"/>
              <a:gd name="connsiteY19" fmla="*/ 26677 h 264033"/>
              <a:gd name="connsiteX20" fmla="*/ -95 w 379445"/>
              <a:gd name="connsiteY20" fmla="*/ 81065 h 264033"/>
              <a:gd name="connsiteX21" fmla="*/ 138448 w 379445"/>
              <a:gd name="connsiteY21" fmla="*/ 160694 h 2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9445" h="264033">
                <a:moveTo>
                  <a:pt x="156540" y="128976"/>
                </a:moveTo>
                <a:lnTo>
                  <a:pt x="156540" y="128976"/>
                </a:lnTo>
                <a:cubicBezTo>
                  <a:pt x="132554" y="84551"/>
                  <a:pt x="99304" y="45794"/>
                  <a:pt x="59036" y="15343"/>
                </a:cubicBezTo>
                <a:cubicBezTo>
                  <a:pt x="59036" y="15343"/>
                  <a:pt x="59036" y="14866"/>
                  <a:pt x="59036" y="15343"/>
                </a:cubicBezTo>
                <a:cubicBezTo>
                  <a:pt x="125689" y="38298"/>
                  <a:pt x="163777" y="115736"/>
                  <a:pt x="163777" y="116212"/>
                </a:cubicBezTo>
                <a:lnTo>
                  <a:pt x="163777" y="116212"/>
                </a:lnTo>
                <a:lnTo>
                  <a:pt x="230430" y="231655"/>
                </a:lnTo>
                <a:cubicBezTo>
                  <a:pt x="230430" y="231655"/>
                  <a:pt x="230430" y="231655"/>
                  <a:pt x="230430" y="231655"/>
                </a:cubicBezTo>
                <a:lnTo>
                  <a:pt x="220908" y="237275"/>
                </a:lnTo>
                <a:lnTo>
                  <a:pt x="220908" y="237275"/>
                </a:lnTo>
                <a:lnTo>
                  <a:pt x="343835" y="263945"/>
                </a:lnTo>
                <a:cubicBezTo>
                  <a:pt x="343835" y="263945"/>
                  <a:pt x="343835" y="263945"/>
                  <a:pt x="343835" y="263945"/>
                </a:cubicBezTo>
                <a:lnTo>
                  <a:pt x="379351" y="145645"/>
                </a:lnTo>
                <a:cubicBezTo>
                  <a:pt x="379351" y="145645"/>
                  <a:pt x="379351" y="145645"/>
                  <a:pt x="379351" y="145645"/>
                </a:cubicBezTo>
                <a:lnTo>
                  <a:pt x="369353" y="151455"/>
                </a:lnTo>
                <a:cubicBezTo>
                  <a:pt x="369353" y="151455"/>
                  <a:pt x="369353" y="151455"/>
                  <a:pt x="369353" y="151455"/>
                </a:cubicBezTo>
                <a:lnTo>
                  <a:pt x="297368" y="26677"/>
                </a:lnTo>
                <a:cubicBezTo>
                  <a:pt x="287789" y="10123"/>
                  <a:pt x="270117" y="-78"/>
                  <a:pt x="250997" y="-88"/>
                </a:cubicBezTo>
                <a:lnTo>
                  <a:pt x="77699" y="-88"/>
                </a:lnTo>
                <a:cubicBezTo>
                  <a:pt x="58569" y="-117"/>
                  <a:pt x="40878" y="10094"/>
                  <a:pt x="31327" y="26677"/>
                </a:cubicBezTo>
                <a:lnTo>
                  <a:pt x="-95" y="81065"/>
                </a:lnTo>
                <a:lnTo>
                  <a:pt x="138448" y="160694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90040AA2-09AD-5646-B126-4970BB9BED2B}"/>
              </a:ext>
            </a:extLst>
          </p:cNvPr>
          <p:cNvSpPr/>
          <p:nvPr/>
        </p:nvSpPr>
        <p:spPr>
          <a:xfrm>
            <a:off x="15860086" y="7235215"/>
            <a:ext cx="531126" cy="875199"/>
          </a:xfrm>
          <a:custGeom>
            <a:avLst/>
            <a:gdLst>
              <a:gd name="connsiteX0" fmla="*/ 164134 w 235261"/>
              <a:gd name="connsiteY0" fmla="*/ 232322 h 387667"/>
              <a:gd name="connsiteX1" fmla="*/ 116048 w 235261"/>
              <a:gd name="connsiteY1" fmla="*/ 374435 h 387667"/>
              <a:gd name="connsiteX2" fmla="*/ 116048 w 235261"/>
              <a:gd name="connsiteY2" fmla="*/ 374435 h 387667"/>
              <a:gd name="connsiteX3" fmla="*/ 149375 w 235261"/>
              <a:gd name="connsiteY3" fmla="*/ 232703 h 387667"/>
              <a:gd name="connsiteX4" fmla="*/ 149375 w 235261"/>
              <a:gd name="connsiteY4" fmla="*/ 232703 h 387667"/>
              <a:gd name="connsiteX5" fmla="*/ 218123 w 235261"/>
              <a:gd name="connsiteY5" fmla="*/ 113736 h 387667"/>
              <a:gd name="connsiteX6" fmla="*/ 218123 w 235261"/>
              <a:gd name="connsiteY6" fmla="*/ 113736 h 387667"/>
              <a:gd name="connsiteX7" fmla="*/ 227645 w 235261"/>
              <a:gd name="connsiteY7" fmla="*/ 118879 h 387667"/>
              <a:gd name="connsiteX8" fmla="*/ 227645 w 235261"/>
              <a:gd name="connsiteY8" fmla="*/ 118879 h 387667"/>
              <a:gd name="connsiteX9" fmla="*/ 190414 w 235261"/>
              <a:gd name="connsiteY9" fmla="*/ -88 h 387667"/>
              <a:gd name="connsiteX10" fmla="*/ 68439 w 235261"/>
              <a:gd name="connsiteY10" fmla="*/ 26296 h 387667"/>
              <a:gd name="connsiteX11" fmla="*/ 68439 w 235261"/>
              <a:gd name="connsiteY11" fmla="*/ 26296 h 387667"/>
              <a:gd name="connsiteX12" fmla="*/ 79199 w 235261"/>
              <a:gd name="connsiteY12" fmla="*/ 32583 h 387667"/>
              <a:gd name="connsiteX13" fmla="*/ 79199 w 235261"/>
              <a:gd name="connsiteY13" fmla="*/ 32583 h 387667"/>
              <a:gd name="connsiteX14" fmla="*/ 7118 w 235261"/>
              <a:gd name="connsiteY14" fmla="*/ 157360 h 387667"/>
              <a:gd name="connsiteX15" fmla="*/ 7118 w 235261"/>
              <a:gd name="connsiteY15" fmla="*/ 210986 h 387667"/>
              <a:gd name="connsiteX16" fmla="*/ 93577 w 235261"/>
              <a:gd name="connsiteY16" fmla="*/ 360814 h 387667"/>
              <a:gd name="connsiteX17" fmla="*/ 139948 w 235261"/>
              <a:gd name="connsiteY17" fmla="*/ 387580 h 387667"/>
              <a:gd name="connsiteX18" fmla="*/ 235167 w 235261"/>
              <a:gd name="connsiteY18" fmla="*/ 387580 h 387667"/>
              <a:gd name="connsiteX19" fmla="*/ 235167 w 235261"/>
              <a:gd name="connsiteY19" fmla="*/ 232131 h 387667"/>
              <a:gd name="connsiteX20" fmla="*/ 164419 w 235261"/>
              <a:gd name="connsiteY20" fmla="*/ 232131 h 38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261" h="387667">
                <a:moveTo>
                  <a:pt x="164134" y="232322"/>
                </a:moveTo>
                <a:cubicBezTo>
                  <a:pt x="138092" y="275689"/>
                  <a:pt x="121695" y="324162"/>
                  <a:pt x="116048" y="374435"/>
                </a:cubicBezTo>
                <a:cubicBezTo>
                  <a:pt x="116048" y="374435"/>
                  <a:pt x="116048" y="374435"/>
                  <a:pt x="116048" y="374435"/>
                </a:cubicBezTo>
                <a:cubicBezTo>
                  <a:pt x="101575" y="304903"/>
                  <a:pt x="149375" y="232703"/>
                  <a:pt x="149375" y="232703"/>
                </a:cubicBezTo>
                <a:lnTo>
                  <a:pt x="149375" y="232703"/>
                </a:lnTo>
                <a:lnTo>
                  <a:pt x="218123" y="113736"/>
                </a:lnTo>
                <a:cubicBezTo>
                  <a:pt x="218123" y="113736"/>
                  <a:pt x="218123" y="113736"/>
                  <a:pt x="218123" y="113736"/>
                </a:cubicBezTo>
                <a:lnTo>
                  <a:pt x="227645" y="118879"/>
                </a:lnTo>
                <a:cubicBezTo>
                  <a:pt x="227645" y="118879"/>
                  <a:pt x="227645" y="118879"/>
                  <a:pt x="227645" y="118879"/>
                </a:cubicBezTo>
                <a:lnTo>
                  <a:pt x="190414" y="-88"/>
                </a:lnTo>
                <a:lnTo>
                  <a:pt x="68439" y="26296"/>
                </a:lnTo>
                <a:lnTo>
                  <a:pt x="68439" y="26296"/>
                </a:lnTo>
                <a:lnTo>
                  <a:pt x="79199" y="32583"/>
                </a:lnTo>
                <a:lnTo>
                  <a:pt x="79199" y="32583"/>
                </a:lnTo>
                <a:lnTo>
                  <a:pt x="7118" y="157360"/>
                </a:lnTo>
                <a:cubicBezTo>
                  <a:pt x="-2499" y="173943"/>
                  <a:pt x="-2499" y="194403"/>
                  <a:pt x="7118" y="210986"/>
                </a:cubicBezTo>
                <a:lnTo>
                  <a:pt x="93577" y="360814"/>
                </a:lnTo>
                <a:cubicBezTo>
                  <a:pt x="103127" y="377397"/>
                  <a:pt x="120819" y="387608"/>
                  <a:pt x="139948" y="387580"/>
                </a:cubicBezTo>
                <a:lnTo>
                  <a:pt x="235167" y="387580"/>
                </a:lnTo>
                <a:lnTo>
                  <a:pt x="235167" y="232131"/>
                </a:lnTo>
                <a:lnTo>
                  <a:pt x="164419" y="232131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C5202136-6C39-FB4F-8582-D533BBEC6B9E}"/>
              </a:ext>
            </a:extLst>
          </p:cNvPr>
          <p:cNvSpPr/>
          <p:nvPr/>
        </p:nvSpPr>
        <p:spPr>
          <a:xfrm>
            <a:off x="19432786" y="5549540"/>
            <a:ext cx="2837550" cy="3979043"/>
          </a:xfrm>
          <a:custGeom>
            <a:avLst/>
            <a:gdLst>
              <a:gd name="connsiteX0" fmla="*/ 1164429 w 1256885"/>
              <a:gd name="connsiteY0" fmla="*/ 463875 h 1762506"/>
              <a:gd name="connsiteX1" fmla="*/ 1004462 w 1256885"/>
              <a:gd name="connsiteY1" fmla="*/ 463875 h 1762506"/>
              <a:gd name="connsiteX2" fmla="*/ 1004462 w 1256885"/>
              <a:gd name="connsiteY2" fmla="*/ 299092 h 1762506"/>
              <a:gd name="connsiteX3" fmla="*/ 705380 w 1256885"/>
              <a:gd name="connsiteY3" fmla="*/ -88 h 1762506"/>
              <a:gd name="connsiteX4" fmla="*/ 551411 w 1256885"/>
              <a:gd name="connsiteY4" fmla="*/ -88 h 1762506"/>
              <a:gd name="connsiteX5" fmla="*/ 252330 w 1256885"/>
              <a:gd name="connsiteY5" fmla="*/ 299092 h 1762506"/>
              <a:gd name="connsiteX6" fmla="*/ 252330 w 1256885"/>
              <a:gd name="connsiteY6" fmla="*/ 463875 h 1762506"/>
              <a:gd name="connsiteX7" fmla="*/ 87506 w 1256885"/>
              <a:gd name="connsiteY7" fmla="*/ 463875 h 1762506"/>
              <a:gd name="connsiteX8" fmla="*/ -95 w 1256885"/>
              <a:gd name="connsiteY8" fmla="*/ 1762418 h 1762506"/>
              <a:gd name="connsiteX9" fmla="*/ 1256791 w 1256885"/>
              <a:gd name="connsiteY9" fmla="*/ 1762418 h 1762506"/>
              <a:gd name="connsiteX10" fmla="*/ 376019 w 1256885"/>
              <a:gd name="connsiteY10" fmla="*/ 299092 h 1762506"/>
              <a:gd name="connsiteX11" fmla="*/ 551411 w 1256885"/>
              <a:gd name="connsiteY11" fmla="*/ 123546 h 1762506"/>
              <a:gd name="connsiteX12" fmla="*/ 705380 w 1256885"/>
              <a:gd name="connsiteY12" fmla="*/ 123546 h 1762506"/>
              <a:gd name="connsiteX13" fmla="*/ 880773 w 1256885"/>
              <a:gd name="connsiteY13" fmla="*/ 299092 h 1762506"/>
              <a:gd name="connsiteX14" fmla="*/ 880773 w 1256885"/>
              <a:gd name="connsiteY14" fmla="*/ 463875 h 1762506"/>
              <a:gd name="connsiteX15" fmla="*/ 376114 w 1256885"/>
              <a:gd name="connsiteY15" fmla="*/ 463875 h 176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6885" h="1762506">
                <a:moveTo>
                  <a:pt x="1164429" y="463875"/>
                </a:moveTo>
                <a:lnTo>
                  <a:pt x="1004462" y="463875"/>
                </a:lnTo>
                <a:lnTo>
                  <a:pt x="1004462" y="299092"/>
                </a:lnTo>
                <a:cubicBezTo>
                  <a:pt x="1004300" y="133928"/>
                  <a:pt x="870489" y="74"/>
                  <a:pt x="705380" y="-88"/>
                </a:cubicBezTo>
                <a:lnTo>
                  <a:pt x="551411" y="-88"/>
                </a:lnTo>
                <a:cubicBezTo>
                  <a:pt x="386302" y="74"/>
                  <a:pt x="252492" y="133928"/>
                  <a:pt x="252330" y="299092"/>
                </a:cubicBezTo>
                <a:lnTo>
                  <a:pt x="252330" y="463875"/>
                </a:lnTo>
                <a:lnTo>
                  <a:pt x="87506" y="463875"/>
                </a:lnTo>
                <a:lnTo>
                  <a:pt x="-95" y="1762418"/>
                </a:lnTo>
                <a:lnTo>
                  <a:pt x="1256791" y="1762418"/>
                </a:lnTo>
                <a:close/>
                <a:moveTo>
                  <a:pt x="376019" y="299092"/>
                </a:moveTo>
                <a:cubicBezTo>
                  <a:pt x="376124" y="202223"/>
                  <a:pt x="454574" y="123708"/>
                  <a:pt x="551411" y="123546"/>
                </a:cubicBezTo>
                <a:lnTo>
                  <a:pt x="705380" y="123546"/>
                </a:lnTo>
                <a:cubicBezTo>
                  <a:pt x="802217" y="123708"/>
                  <a:pt x="880668" y="202223"/>
                  <a:pt x="880773" y="299092"/>
                </a:cubicBezTo>
                <a:lnTo>
                  <a:pt x="880773" y="463875"/>
                </a:lnTo>
                <a:lnTo>
                  <a:pt x="376114" y="463875"/>
                </a:lnTo>
                <a:close/>
              </a:path>
            </a:pathLst>
          </a:custGeom>
          <a:solidFill>
            <a:schemeClr val="accent5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9C2DA27C-F758-C840-8303-AF697625C2B0}"/>
              </a:ext>
            </a:extLst>
          </p:cNvPr>
          <p:cNvSpPr/>
          <p:nvPr/>
        </p:nvSpPr>
        <p:spPr>
          <a:xfrm>
            <a:off x="20750528" y="7470250"/>
            <a:ext cx="760537" cy="669624"/>
          </a:xfrm>
          <a:custGeom>
            <a:avLst/>
            <a:gdLst>
              <a:gd name="connsiteX0" fmla="*/ 329647 w 336878"/>
              <a:gd name="connsiteY0" fmla="*/ 53919 h 296608"/>
              <a:gd name="connsiteX1" fmla="*/ 298511 w 336878"/>
              <a:gd name="connsiteY1" fmla="*/ -88 h 296608"/>
              <a:gd name="connsiteX2" fmla="*/ 160254 w 336878"/>
              <a:gd name="connsiteY2" fmla="*/ 79827 h 296608"/>
              <a:gd name="connsiteX3" fmla="*/ 180535 w 336878"/>
              <a:gd name="connsiteY3" fmla="*/ 114879 h 296608"/>
              <a:gd name="connsiteX4" fmla="*/ 180535 w 336878"/>
              <a:gd name="connsiteY4" fmla="*/ 114879 h 296608"/>
              <a:gd name="connsiteX5" fmla="*/ 326315 w 336878"/>
              <a:gd name="connsiteY5" fmla="*/ 83256 h 296608"/>
              <a:gd name="connsiteX6" fmla="*/ 326315 w 336878"/>
              <a:gd name="connsiteY6" fmla="*/ 83256 h 296608"/>
              <a:gd name="connsiteX7" fmla="*/ 187581 w 336878"/>
              <a:gd name="connsiteY7" fmla="*/ 127452 h 296608"/>
              <a:gd name="connsiteX8" fmla="*/ 82841 w 336878"/>
              <a:gd name="connsiteY8" fmla="*/ 127452 h 296608"/>
              <a:gd name="connsiteX9" fmla="*/ 82841 w 336878"/>
              <a:gd name="connsiteY9" fmla="*/ 127452 h 296608"/>
              <a:gd name="connsiteX10" fmla="*/ 82841 w 336878"/>
              <a:gd name="connsiteY10" fmla="*/ 113355 h 296608"/>
              <a:gd name="connsiteX11" fmla="*/ 82841 w 336878"/>
              <a:gd name="connsiteY11" fmla="*/ 113355 h 296608"/>
              <a:gd name="connsiteX12" fmla="*/ -95 w 336878"/>
              <a:gd name="connsiteY12" fmla="*/ 205080 h 296608"/>
              <a:gd name="connsiteX13" fmla="*/ -95 w 336878"/>
              <a:gd name="connsiteY13" fmla="*/ 205080 h 296608"/>
              <a:gd name="connsiteX14" fmla="*/ 82460 w 336878"/>
              <a:gd name="connsiteY14" fmla="*/ 296521 h 296608"/>
              <a:gd name="connsiteX15" fmla="*/ 82460 w 336878"/>
              <a:gd name="connsiteY15" fmla="*/ 296521 h 296608"/>
              <a:gd name="connsiteX16" fmla="*/ 82460 w 336878"/>
              <a:gd name="connsiteY16" fmla="*/ 284043 h 296608"/>
              <a:gd name="connsiteX17" fmla="*/ 82460 w 336878"/>
              <a:gd name="connsiteY17" fmla="*/ 284043 h 296608"/>
              <a:gd name="connsiteX18" fmla="*/ 196722 w 336878"/>
              <a:gd name="connsiteY18" fmla="*/ 284043 h 296608"/>
              <a:gd name="connsiteX19" fmla="*/ 243094 w 336878"/>
              <a:gd name="connsiteY19" fmla="*/ 257278 h 296608"/>
              <a:gd name="connsiteX20" fmla="*/ 329552 w 336878"/>
              <a:gd name="connsiteY20" fmla="*/ 107354 h 296608"/>
              <a:gd name="connsiteX21" fmla="*/ 329647 w 336878"/>
              <a:gd name="connsiteY21" fmla="*/ 53919 h 29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6878" h="296608">
                <a:moveTo>
                  <a:pt x="329647" y="53919"/>
                </a:moveTo>
                <a:lnTo>
                  <a:pt x="298511" y="-88"/>
                </a:lnTo>
                <a:lnTo>
                  <a:pt x="160254" y="79827"/>
                </a:lnTo>
                <a:lnTo>
                  <a:pt x="180535" y="114879"/>
                </a:lnTo>
                <a:lnTo>
                  <a:pt x="180535" y="114879"/>
                </a:lnTo>
                <a:cubicBezTo>
                  <a:pt x="230830" y="114869"/>
                  <a:pt x="280534" y="104087"/>
                  <a:pt x="326315" y="83256"/>
                </a:cubicBezTo>
                <a:cubicBezTo>
                  <a:pt x="326315" y="83256"/>
                  <a:pt x="326791" y="83256"/>
                  <a:pt x="326315" y="83256"/>
                </a:cubicBezTo>
                <a:cubicBezTo>
                  <a:pt x="274040" y="131357"/>
                  <a:pt x="187581" y="127452"/>
                  <a:pt x="187581" y="127452"/>
                </a:cubicBezTo>
                <a:lnTo>
                  <a:pt x="82841" y="127452"/>
                </a:lnTo>
                <a:lnTo>
                  <a:pt x="82841" y="127452"/>
                </a:lnTo>
                <a:lnTo>
                  <a:pt x="82841" y="113355"/>
                </a:lnTo>
                <a:lnTo>
                  <a:pt x="82841" y="113355"/>
                </a:lnTo>
                <a:lnTo>
                  <a:pt x="-95" y="205080"/>
                </a:lnTo>
                <a:lnTo>
                  <a:pt x="-95" y="205080"/>
                </a:lnTo>
                <a:lnTo>
                  <a:pt x="82460" y="296521"/>
                </a:lnTo>
                <a:lnTo>
                  <a:pt x="82460" y="296521"/>
                </a:lnTo>
                <a:lnTo>
                  <a:pt x="82460" y="284043"/>
                </a:lnTo>
                <a:lnTo>
                  <a:pt x="82460" y="284043"/>
                </a:lnTo>
                <a:lnTo>
                  <a:pt x="196722" y="284043"/>
                </a:lnTo>
                <a:cubicBezTo>
                  <a:pt x="215852" y="284071"/>
                  <a:pt x="233543" y="273861"/>
                  <a:pt x="243094" y="257278"/>
                </a:cubicBezTo>
                <a:lnTo>
                  <a:pt x="329552" y="107354"/>
                </a:lnTo>
                <a:cubicBezTo>
                  <a:pt x="339160" y="90847"/>
                  <a:pt x="339198" y="70454"/>
                  <a:pt x="329647" y="53919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2C713D62-C596-024E-A4B6-0E9EA60740BC}"/>
              </a:ext>
            </a:extLst>
          </p:cNvPr>
          <p:cNvSpPr/>
          <p:nvPr/>
        </p:nvSpPr>
        <p:spPr>
          <a:xfrm>
            <a:off x="20480746" y="6937387"/>
            <a:ext cx="856637" cy="596082"/>
          </a:xfrm>
          <a:custGeom>
            <a:avLst/>
            <a:gdLst>
              <a:gd name="connsiteX0" fmla="*/ 156540 w 379445"/>
              <a:gd name="connsiteY0" fmla="*/ 128976 h 264033"/>
              <a:gd name="connsiteX1" fmla="*/ 156540 w 379445"/>
              <a:gd name="connsiteY1" fmla="*/ 128976 h 264033"/>
              <a:gd name="connsiteX2" fmla="*/ 59036 w 379445"/>
              <a:gd name="connsiteY2" fmla="*/ 15343 h 264033"/>
              <a:gd name="connsiteX3" fmla="*/ 59036 w 379445"/>
              <a:gd name="connsiteY3" fmla="*/ 15343 h 264033"/>
              <a:gd name="connsiteX4" fmla="*/ 163777 w 379445"/>
              <a:gd name="connsiteY4" fmla="*/ 116212 h 264033"/>
              <a:gd name="connsiteX5" fmla="*/ 163777 w 379445"/>
              <a:gd name="connsiteY5" fmla="*/ 116212 h 264033"/>
              <a:gd name="connsiteX6" fmla="*/ 230430 w 379445"/>
              <a:gd name="connsiteY6" fmla="*/ 231655 h 264033"/>
              <a:gd name="connsiteX7" fmla="*/ 230430 w 379445"/>
              <a:gd name="connsiteY7" fmla="*/ 231655 h 264033"/>
              <a:gd name="connsiteX8" fmla="*/ 220908 w 379445"/>
              <a:gd name="connsiteY8" fmla="*/ 237275 h 264033"/>
              <a:gd name="connsiteX9" fmla="*/ 220908 w 379445"/>
              <a:gd name="connsiteY9" fmla="*/ 237275 h 264033"/>
              <a:gd name="connsiteX10" fmla="*/ 343835 w 379445"/>
              <a:gd name="connsiteY10" fmla="*/ 263945 h 264033"/>
              <a:gd name="connsiteX11" fmla="*/ 343835 w 379445"/>
              <a:gd name="connsiteY11" fmla="*/ 263945 h 264033"/>
              <a:gd name="connsiteX12" fmla="*/ 379351 w 379445"/>
              <a:gd name="connsiteY12" fmla="*/ 145645 h 264033"/>
              <a:gd name="connsiteX13" fmla="*/ 379351 w 379445"/>
              <a:gd name="connsiteY13" fmla="*/ 145645 h 264033"/>
              <a:gd name="connsiteX14" fmla="*/ 369353 w 379445"/>
              <a:gd name="connsiteY14" fmla="*/ 151455 h 264033"/>
              <a:gd name="connsiteX15" fmla="*/ 369353 w 379445"/>
              <a:gd name="connsiteY15" fmla="*/ 151455 h 264033"/>
              <a:gd name="connsiteX16" fmla="*/ 297368 w 379445"/>
              <a:gd name="connsiteY16" fmla="*/ 26677 h 264033"/>
              <a:gd name="connsiteX17" fmla="*/ 250997 w 379445"/>
              <a:gd name="connsiteY17" fmla="*/ -88 h 264033"/>
              <a:gd name="connsiteX18" fmla="*/ 77699 w 379445"/>
              <a:gd name="connsiteY18" fmla="*/ -88 h 264033"/>
              <a:gd name="connsiteX19" fmla="*/ 31327 w 379445"/>
              <a:gd name="connsiteY19" fmla="*/ 26677 h 264033"/>
              <a:gd name="connsiteX20" fmla="*/ -95 w 379445"/>
              <a:gd name="connsiteY20" fmla="*/ 81065 h 264033"/>
              <a:gd name="connsiteX21" fmla="*/ 138448 w 379445"/>
              <a:gd name="connsiteY21" fmla="*/ 160694 h 2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9445" h="264033">
                <a:moveTo>
                  <a:pt x="156540" y="128976"/>
                </a:moveTo>
                <a:lnTo>
                  <a:pt x="156540" y="128976"/>
                </a:lnTo>
                <a:cubicBezTo>
                  <a:pt x="132554" y="84551"/>
                  <a:pt x="99304" y="45794"/>
                  <a:pt x="59036" y="15343"/>
                </a:cubicBezTo>
                <a:cubicBezTo>
                  <a:pt x="59036" y="15343"/>
                  <a:pt x="59036" y="14866"/>
                  <a:pt x="59036" y="15343"/>
                </a:cubicBezTo>
                <a:cubicBezTo>
                  <a:pt x="125689" y="38298"/>
                  <a:pt x="163777" y="115736"/>
                  <a:pt x="163777" y="116212"/>
                </a:cubicBezTo>
                <a:lnTo>
                  <a:pt x="163777" y="116212"/>
                </a:lnTo>
                <a:lnTo>
                  <a:pt x="230430" y="231655"/>
                </a:lnTo>
                <a:cubicBezTo>
                  <a:pt x="230430" y="231655"/>
                  <a:pt x="230430" y="231655"/>
                  <a:pt x="230430" y="231655"/>
                </a:cubicBezTo>
                <a:lnTo>
                  <a:pt x="220908" y="237275"/>
                </a:lnTo>
                <a:lnTo>
                  <a:pt x="220908" y="237275"/>
                </a:lnTo>
                <a:lnTo>
                  <a:pt x="343835" y="263945"/>
                </a:lnTo>
                <a:cubicBezTo>
                  <a:pt x="343835" y="263945"/>
                  <a:pt x="343835" y="263945"/>
                  <a:pt x="343835" y="263945"/>
                </a:cubicBezTo>
                <a:lnTo>
                  <a:pt x="379351" y="145645"/>
                </a:lnTo>
                <a:cubicBezTo>
                  <a:pt x="379351" y="145645"/>
                  <a:pt x="379351" y="145645"/>
                  <a:pt x="379351" y="145645"/>
                </a:cubicBezTo>
                <a:lnTo>
                  <a:pt x="369353" y="151455"/>
                </a:lnTo>
                <a:cubicBezTo>
                  <a:pt x="369353" y="151455"/>
                  <a:pt x="369353" y="151455"/>
                  <a:pt x="369353" y="151455"/>
                </a:cubicBezTo>
                <a:lnTo>
                  <a:pt x="297368" y="26677"/>
                </a:lnTo>
                <a:cubicBezTo>
                  <a:pt x="287789" y="10123"/>
                  <a:pt x="270117" y="-78"/>
                  <a:pt x="250997" y="-88"/>
                </a:cubicBezTo>
                <a:lnTo>
                  <a:pt x="77699" y="-88"/>
                </a:lnTo>
                <a:cubicBezTo>
                  <a:pt x="58569" y="-117"/>
                  <a:pt x="40878" y="10094"/>
                  <a:pt x="31327" y="26677"/>
                </a:cubicBezTo>
                <a:lnTo>
                  <a:pt x="-95" y="81065"/>
                </a:lnTo>
                <a:lnTo>
                  <a:pt x="138448" y="160694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AE0CAF94-8A9F-F245-AB9D-559A45F60BB1}"/>
              </a:ext>
            </a:extLst>
          </p:cNvPr>
          <p:cNvSpPr/>
          <p:nvPr/>
        </p:nvSpPr>
        <p:spPr>
          <a:xfrm>
            <a:off x="20191454" y="7235215"/>
            <a:ext cx="531126" cy="875199"/>
          </a:xfrm>
          <a:custGeom>
            <a:avLst/>
            <a:gdLst>
              <a:gd name="connsiteX0" fmla="*/ 164134 w 235261"/>
              <a:gd name="connsiteY0" fmla="*/ 232322 h 387667"/>
              <a:gd name="connsiteX1" fmla="*/ 116048 w 235261"/>
              <a:gd name="connsiteY1" fmla="*/ 374435 h 387667"/>
              <a:gd name="connsiteX2" fmla="*/ 116048 w 235261"/>
              <a:gd name="connsiteY2" fmla="*/ 374435 h 387667"/>
              <a:gd name="connsiteX3" fmla="*/ 149375 w 235261"/>
              <a:gd name="connsiteY3" fmla="*/ 232703 h 387667"/>
              <a:gd name="connsiteX4" fmla="*/ 149375 w 235261"/>
              <a:gd name="connsiteY4" fmla="*/ 232703 h 387667"/>
              <a:gd name="connsiteX5" fmla="*/ 218123 w 235261"/>
              <a:gd name="connsiteY5" fmla="*/ 113736 h 387667"/>
              <a:gd name="connsiteX6" fmla="*/ 218123 w 235261"/>
              <a:gd name="connsiteY6" fmla="*/ 113736 h 387667"/>
              <a:gd name="connsiteX7" fmla="*/ 227645 w 235261"/>
              <a:gd name="connsiteY7" fmla="*/ 118879 h 387667"/>
              <a:gd name="connsiteX8" fmla="*/ 227645 w 235261"/>
              <a:gd name="connsiteY8" fmla="*/ 118879 h 387667"/>
              <a:gd name="connsiteX9" fmla="*/ 190414 w 235261"/>
              <a:gd name="connsiteY9" fmla="*/ -88 h 387667"/>
              <a:gd name="connsiteX10" fmla="*/ 68439 w 235261"/>
              <a:gd name="connsiteY10" fmla="*/ 26296 h 387667"/>
              <a:gd name="connsiteX11" fmla="*/ 68439 w 235261"/>
              <a:gd name="connsiteY11" fmla="*/ 26296 h 387667"/>
              <a:gd name="connsiteX12" fmla="*/ 79199 w 235261"/>
              <a:gd name="connsiteY12" fmla="*/ 32583 h 387667"/>
              <a:gd name="connsiteX13" fmla="*/ 79199 w 235261"/>
              <a:gd name="connsiteY13" fmla="*/ 32583 h 387667"/>
              <a:gd name="connsiteX14" fmla="*/ 7118 w 235261"/>
              <a:gd name="connsiteY14" fmla="*/ 157360 h 387667"/>
              <a:gd name="connsiteX15" fmla="*/ 7118 w 235261"/>
              <a:gd name="connsiteY15" fmla="*/ 210986 h 387667"/>
              <a:gd name="connsiteX16" fmla="*/ 93577 w 235261"/>
              <a:gd name="connsiteY16" fmla="*/ 360814 h 387667"/>
              <a:gd name="connsiteX17" fmla="*/ 139948 w 235261"/>
              <a:gd name="connsiteY17" fmla="*/ 387580 h 387667"/>
              <a:gd name="connsiteX18" fmla="*/ 235167 w 235261"/>
              <a:gd name="connsiteY18" fmla="*/ 387580 h 387667"/>
              <a:gd name="connsiteX19" fmla="*/ 235167 w 235261"/>
              <a:gd name="connsiteY19" fmla="*/ 232131 h 387667"/>
              <a:gd name="connsiteX20" fmla="*/ 164419 w 235261"/>
              <a:gd name="connsiteY20" fmla="*/ 232131 h 38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261" h="387667">
                <a:moveTo>
                  <a:pt x="164134" y="232322"/>
                </a:moveTo>
                <a:cubicBezTo>
                  <a:pt x="138092" y="275689"/>
                  <a:pt x="121695" y="324162"/>
                  <a:pt x="116048" y="374435"/>
                </a:cubicBezTo>
                <a:cubicBezTo>
                  <a:pt x="116048" y="374435"/>
                  <a:pt x="116048" y="374435"/>
                  <a:pt x="116048" y="374435"/>
                </a:cubicBezTo>
                <a:cubicBezTo>
                  <a:pt x="101575" y="304903"/>
                  <a:pt x="149375" y="232703"/>
                  <a:pt x="149375" y="232703"/>
                </a:cubicBezTo>
                <a:lnTo>
                  <a:pt x="149375" y="232703"/>
                </a:lnTo>
                <a:lnTo>
                  <a:pt x="218123" y="113736"/>
                </a:lnTo>
                <a:cubicBezTo>
                  <a:pt x="218123" y="113736"/>
                  <a:pt x="218123" y="113736"/>
                  <a:pt x="218123" y="113736"/>
                </a:cubicBezTo>
                <a:lnTo>
                  <a:pt x="227645" y="118879"/>
                </a:lnTo>
                <a:cubicBezTo>
                  <a:pt x="227645" y="118879"/>
                  <a:pt x="227645" y="118879"/>
                  <a:pt x="227645" y="118879"/>
                </a:cubicBezTo>
                <a:lnTo>
                  <a:pt x="190414" y="-88"/>
                </a:lnTo>
                <a:lnTo>
                  <a:pt x="68439" y="26296"/>
                </a:lnTo>
                <a:lnTo>
                  <a:pt x="68439" y="26296"/>
                </a:lnTo>
                <a:lnTo>
                  <a:pt x="79199" y="32583"/>
                </a:lnTo>
                <a:lnTo>
                  <a:pt x="79199" y="32583"/>
                </a:lnTo>
                <a:lnTo>
                  <a:pt x="7118" y="157360"/>
                </a:lnTo>
                <a:cubicBezTo>
                  <a:pt x="-2499" y="173943"/>
                  <a:pt x="-2499" y="194403"/>
                  <a:pt x="7118" y="210986"/>
                </a:cubicBezTo>
                <a:lnTo>
                  <a:pt x="93577" y="360814"/>
                </a:lnTo>
                <a:cubicBezTo>
                  <a:pt x="103127" y="377397"/>
                  <a:pt x="120819" y="387608"/>
                  <a:pt x="139948" y="387580"/>
                </a:cubicBezTo>
                <a:lnTo>
                  <a:pt x="235167" y="387580"/>
                </a:lnTo>
                <a:lnTo>
                  <a:pt x="235167" y="232131"/>
                </a:lnTo>
                <a:lnTo>
                  <a:pt x="164419" y="232131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81B7DF-27A1-484F-8FE3-69B708A0CBAE}"/>
              </a:ext>
            </a:extLst>
          </p:cNvPr>
          <p:cNvGrpSpPr/>
          <p:nvPr/>
        </p:nvGrpSpPr>
        <p:grpSpPr>
          <a:xfrm>
            <a:off x="1894747" y="10022092"/>
            <a:ext cx="3262684" cy="2154435"/>
            <a:chOff x="2380568" y="9477066"/>
            <a:chExt cx="3262684" cy="2154435"/>
          </a:xfrm>
        </p:grpSpPr>
        <p:sp>
          <p:nvSpPr>
            <p:cNvPr id="98" name="CuadroTexto 395">
              <a:extLst>
                <a:ext uri="{FF2B5EF4-FFF2-40B4-BE49-F238E27FC236}">
                  <a16:creationId xmlns:a16="http://schemas.microsoft.com/office/drawing/2014/main" id="{26746FB4-921A-7C4C-9E8E-21BB645BAFBD}"/>
                </a:ext>
              </a:extLst>
            </p:cNvPr>
            <p:cNvSpPr txBox="1"/>
            <p:nvPr/>
          </p:nvSpPr>
          <p:spPr>
            <a:xfrm>
              <a:off x="2380568" y="9477066"/>
              <a:ext cx="32626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Title One</a:t>
              </a:r>
            </a:p>
          </p:txBody>
        </p:sp>
        <p:sp>
          <p:nvSpPr>
            <p:cNvPr id="99" name="Rectangle 56">
              <a:extLst>
                <a:ext uri="{FF2B5EF4-FFF2-40B4-BE49-F238E27FC236}">
                  <a16:creationId xmlns:a16="http://schemas.microsoft.com/office/drawing/2014/main" id="{B02EB24E-3A91-2B43-9678-5D0CBF2E5D2C}"/>
                </a:ext>
              </a:extLst>
            </p:cNvPr>
            <p:cNvSpPr/>
            <p:nvPr/>
          </p:nvSpPr>
          <p:spPr>
            <a:xfrm>
              <a:off x="2517964" y="10061841"/>
              <a:ext cx="298789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DA8FBE4-E743-D14A-910F-ECF6C91855EF}"/>
              </a:ext>
            </a:extLst>
          </p:cNvPr>
          <p:cNvGrpSpPr/>
          <p:nvPr/>
        </p:nvGrpSpPr>
        <p:grpSpPr>
          <a:xfrm>
            <a:off x="6226115" y="10022092"/>
            <a:ext cx="3262684" cy="2154435"/>
            <a:chOff x="2380568" y="9477066"/>
            <a:chExt cx="3262684" cy="2154435"/>
          </a:xfrm>
        </p:grpSpPr>
        <p:sp>
          <p:nvSpPr>
            <p:cNvPr id="101" name="CuadroTexto 395">
              <a:extLst>
                <a:ext uri="{FF2B5EF4-FFF2-40B4-BE49-F238E27FC236}">
                  <a16:creationId xmlns:a16="http://schemas.microsoft.com/office/drawing/2014/main" id="{06F678F3-F64E-A840-99CE-14E6F60DE183}"/>
                </a:ext>
              </a:extLst>
            </p:cNvPr>
            <p:cNvSpPr txBox="1"/>
            <p:nvPr/>
          </p:nvSpPr>
          <p:spPr>
            <a:xfrm>
              <a:off x="2380568" y="9477066"/>
              <a:ext cx="32626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Title Two</a:t>
              </a:r>
            </a:p>
          </p:txBody>
        </p:sp>
        <p:sp>
          <p:nvSpPr>
            <p:cNvPr id="102" name="Rectangle 56">
              <a:extLst>
                <a:ext uri="{FF2B5EF4-FFF2-40B4-BE49-F238E27FC236}">
                  <a16:creationId xmlns:a16="http://schemas.microsoft.com/office/drawing/2014/main" id="{574D1858-A914-714E-B07A-C3B98AAD7CA6}"/>
                </a:ext>
              </a:extLst>
            </p:cNvPr>
            <p:cNvSpPr/>
            <p:nvPr/>
          </p:nvSpPr>
          <p:spPr>
            <a:xfrm>
              <a:off x="2517964" y="10061841"/>
              <a:ext cx="298789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9E969A-85FB-5E45-913A-BFE673FAB8E7}"/>
              </a:ext>
            </a:extLst>
          </p:cNvPr>
          <p:cNvGrpSpPr/>
          <p:nvPr/>
        </p:nvGrpSpPr>
        <p:grpSpPr>
          <a:xfrm>
            <a:off x="10557483" y="10022092"/>
            <a:ext cx="3262684" cy="2154435"/>
            <a:chOff x="2380568" y="9477066"/>
            <a:chExt cx="3262684" cy="2154435"/>
          </a:xfrm>
        </p:grpSpPr>
        <p:sp>
          <p:nvSpPr>
            <p:cNvPr id="104" name="CuadroTexto 395">
              <a:extLst>
                <a:ext uri="{FF2B5EF4-FFF2-40B4-BE49-F238E27FC236}">
                  <a16:creationId xmlns:a16="http://schemas.microsoft.com/office/drawing/2014/main" id="{13FFA609-F175-CE41-BD8C-5A06C689DDB8}"/>
                </a:ext>
              </a:extLst>
            </p:cNvPr>
            <p:cNvSpPr txBox="1"/>
            <p:nvPr/>
          </p:nvSpPr>
          <p:spPr>
            <a:xfrm>
              <a:off x="2380568" y="9477066"/>
              <a:ext cx="32626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Title Three</a:t>
              </a:r>
            </a:p>
          </p:txBody>
        </p:sp>
        <p:sp>
          <p:nvSpPr>
            <p:cNvPr id="105" name="Rectangle 56">
              <a:extLst>
                <a:ext uri="{FF2B5EF4-FFF2-40B4-BE49-F238E27FC236}">
                  <a16:creationId xmlns:a16="http://schemas.microsoft.com/office/drawing/2014/main" id="{DFC7DA08-4B8F-4043-8CEE-F07F20936898}"/>
                </a:ext>
              </a:extLst>
            </p:cNvPr>
            <p:cNvSpPr/>
            <p:nvPr/>
          </p:nvSpPr>
          <p:spPr>
            <a:xfrm>
              <a:off x="2517964" y="10061841"/>
              <a:ext cx="298789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0B4DC25-9D72-CC4B-9246-885806B6431D}"/>
              </a:ext>
            </a:extLst>
          </p:cNvPr>
          <p:cNvGrpSpPr/>
          <p:nvPr/>
        </p:nvGrpSpPr>
        <p:grpSpPr>
          <a:xfrm>
            <a:off x="14888851" y="10022092"/>
            <a:ext cx="3262684" cy="2154435"/>
            <a:chOff x="2380568" y="9477066"/>
            <a:chExt cx="3262684" cy="2154435"/>
          </a:xfrm>
        </p:grpSpPr>
        <p:sp>
          <p:nvSpPr>
            <p:cNvPr id="107" name="CuadroTexto 395">
              <a:extLst>
                <a:ext uri="{FF2B5EF4-FFF2-40B4-BE49-F238E27FC236}">
                  <a16:creationId xmlns:a16="http://schemas.microsoft.com/office/drawing/2014/main" id="{66977355-397E-EA44-B34B-9EDCB3A31E77}"/>
                </a:ext>
              </a:extLst>
            </p:cNvPr>
            <p:cNvSpPr txBox="1"/>
            <p:nvPr/>
          </p:nvSpPr>
          <p:spPr>
            <a:xfrm>
              <a:off x="2380568" y="9477066"/>
              <a:ext cx="32626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Title Four</a:t>
              </a:r>
            </a:p>
          </p:txBody>
        </p:sp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id="{4B5BC421-8138-DF4D-855F-141F0AE8A335}"/>
                </a:ext>
              </a:extLst>
            </p:cNvPr>
            <p:cNvSpPr/>
            <p:nvPr/>
          </p:nvSpPr>
          <p:spPr>
            <a:xfrm>
              <a:off x="2517964" y="10061841"/>
              <a:ext cx="298789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1C340F7-4358-8A4B-A0BC-9AE2EB1F01CA}"/>
              </a:ext>
            </a:extLst>
          </p:cNvPr>
          <p:cNvGrpSpPr/>
          <p:nvPr/>
        </p:nvGrpSpPr>
        <p:grpSpPr>
          <a:xfrm>
            <a:off x="19220219" y="10022092"/>
            <a:ext cx="3262684" cy="2154435"/>
            <a:chOff x="2380568" y="9477066"/>
            <a:chExt cx="3262684" cy="2154435"/>
          </a:xfrm>
        </p:grpSpPr>
        <p:sp>
          <p:nvSpPr>
            <p:cNvPr id="110" name="CuadroTexto 395">
              <a:extLst>
                <a:ext uri="{FF2B5EF4-FFF2-40B4-BE49-F238E27FC236}">
                  <a16:creationId xmlns:a16="http://schemas.microsoft.com/office/drawing/2014/main" id="{EE8F3212-ECA1-554C-B792-56D8A3E95EA4}"/>
                </a:ext>
              </a:extLst>
            </p:cNvPr>
            <p:cNvSpPr txBox="1"/>
            <p:nvPr/>
          </p:nvSpPr>
          <p:spPr>
            <a:xfrm>
              <a:off x="2380568" y="9477066"/>
              <a:ext cx="32626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Title Five</a:t>
              </a:r>
            </a:p>
          </p:txBody>
        </p:sp>
        <p:sp>
          <p:nvSpPr>
            <p:cNvPr id="111" name="Rectangle 56">
              <a:extLst>
                <a:ext uri="{FF2B5EF4-FFF2-40B4-BE49-F238E27FC236}">
                  <a16:creationId xmlns:a16="http://schemas.microsoft.com/office/drawing/2014/main" id="{07DDF10F-592C-4E46-880C-698CF249B31C}"/>
                </a:ext>
              </a:extLst>
            </p:cNvPr>
            <p:cNvSpPr/>
            <p:nvPr/>
          </p:nvSpPr>
          <p:spPr>
            <a:xfrm>
              <a:off x="2517964" y="10061841"/>
              <a:ext cx="298789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</p:grpSp>
      <p:sp>
        <p:nvSpPr>
          <p:cNvPr id="112" name="CuadroTexto 395">
            <a:extLst>
              <a:ext uri="{FF2B5EF4-FFF2-40B4-BE49-F238E27FC236}">
                <a16:creationId xmlns:a16="http://schemas.microsoft.com/office/drawing/2014/main" id="{B484A9B0-F5DE-CD44-BEAD-8E5594E61C2E}"/>
              </a:ext>
            </a:extLst>
          </p:cNvPr>
          <p:cNvSpPr txBox="1"/>
          <p:nvPr/>
        </p:nvSpPr>
        <p:spPr>
          <a:xfrm>
            <a:off x="2694187" y="8434778"/>
            <a:ext cx="1663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20%</a:t>
            </a:r>
          </a:p>
        </p:txBody>
      </p:sp>
      <p:sp>
        <p:nvSpPr>
          <p:cNvPr id="113" name="CuadroTexto 395">
            <a:extLst>
              <a:ext uri="{FF2B5EF4-FFF2-40B4-BE49-F238E27FC236}">
                <a16:creationId xmlns:a16="http://schemas.microsoft.com/office/drawing/2014/main" id="{3614B05E-1A56-FF44-B472-1759F1AB6B51}"/>
              </a:ext>
            </a:extLst>
          </p:cNvPr>
          <p:cNvSpPr txBox="1"/>
          <p:nvPr/>
        </p:nvSpPr>
        <p:spPr>
          <a:xfrm>
            <a:off x="7083058" y="8434778"/>
            <a:ext cx="1663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60%</a:t>
            </a:r>
          </a:p>
        </p:txBody>
      </p:sp>
      <p:sp>
        <p:nvSpPr>
          <p:cNvPr id="114" name="CuadroTexto 395">
            <a:extLst>
              <a:ext uri="{FF2B5EF4-FFF2-40B4-BE49-F238E27FC236}">
                <a16:creationId xmlns:a16="http://schemas.microsoft.com/office/drawing/2014/main" id="{4CC1E3A5-70D5-A647-AB3C-F4A53085AFE1}"/>
              </a:ext>
            </a:extLst>
          </p:cNvPr>
          <p:cNvSpPr txBox="1"/>
          <p:nvPr/>
        </p:nvSpPr>
        <p:spPr>
          <a:xfrm>
            <a:off x="11356923" y="8434778"/>
            <a:ext cx="1663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90%</a:t>
            </a:r>
          </a:p>
        </p:txBody>
      </p:sp>
      <p:sp>
        <p:nvSpPr>
          <p:cNvPr id="115" name="CuadroTexto 395">
            <a:extLst>
              <a:ext uri="{FF2B5EF4-FFF2-40B4-BE49-F238E27FC236}">
                <a16:creationId xmlns:a16="http://schemas.microsoft.com/office/drawing/2014/main" id="{E68DA308-AC76-C442-B51D-23271E092871}"/>
              </a:ext>
            </a:extLst>
          </p:cNvPr>
          <p:cNvSpPr txBox="1"/>
          <p:nvPr/>
        </p:nvSpPr>
        <p:spPr>
          <a:xfrm>
            <a:off x="15688291" y="8434778"/>
            <a:ext cx="1663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20%</a:t>
            </a:r>
          </a:p>
        </p:txBody>
      </p:sp>
      <p:sp>
        <p:nvSpPr>
          <p:cNvPr id="116" name="CuadroTexto 395">
            <a:extLst>
              <a:ext uri="{FF2B5EF4-FFF2-40B4-BE49-F238E27FC236}">
                <a16:creationId xmlns:a16="http://schemas.microsoft.com/office/drawing/2014/main" id="{8F5B498A-443D-274A-AF2C-B58B60AF239D}"/>
              </a:ext>
            </a:extLst>
          </p:cNvPr>
          <p:cNvSpPr txBox="1"/>
          <p:nvPr/>
        </p:nvSpPr>
        <p:spPr>
          <a:xfrm>
            <a:off x="20019659" y="8434778"/>
            <a:ext cx="1663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1802562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1" name="Freeform 350">
            <a:extLst>
              <a:ext uri="{FF2B5EF4-FFF2-40B4-BE49-F238E27FC236}">
                <a16:creationId xmlns:a16="http://schemas.microsoft.com/office/drawing/2014/main" id="{FE7C0E4F-EA82-D14B-A339-4364E3149F72}"/>
              </a:ext>
            </a:extLst>
          </p:cNvPr>
          <p:cNvSpPr/>
          <p:nvPr/>
        </p:nvSpPr>
        <p:spPr>
          <a:xfrm>
            <a:off x="2668308" y="9027814"/>
            <a:ext cx="8566838" cy="340572"/>
          </a:xfrm>
          <a:custGeom>
            <a:avLst/>
            <a:gdLst>
              <a:gd name="connsiteX0" fmla="*/ 0 w 2870199"/>
              <a:gd name="connsiteY0" fmla="*/ 0 h 114104"/>
              <a:gd name="connsiteX1" fmla="*/ 2870200 w 2870199"/>
              <a:gd name="connsiteY1" fmla="*/ 0 h 114104"/>
              <a:gd name="connsiteX2" fmla="*/ 2870200 w 2870199"/>
              <a:gd name="connsiteY2" fmla="*/ 114105 h 114104"/>
              <a:gd name="connsiteX3" fmla="*/ 0 w 2870199"/>
              <a:gd name="connsiteY3" fmla="*/ 114105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199" h="114104">
                <a:moveTo>
                  <a:pt x="0" y="0"/>
                </a:moveTo>
                <a:lnTo>
                  <a:pt x="2870200" y="0"/>
                </a:lnTo>
                <a:lnTo>
                  <a:pt x="2870200" y="114105"/>
                </a:lnTo>
                <a:lnTo>
                  <a:pt x="0" y="11410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2" name="Freeform 351">
            <a:extLst>
              <a:ext uri="{FF2B5EF4-FFF2-40B4-BE49-F238E27FC236}">
                <a16:creationId xmlns:a16="http://schemas.microsoft.com/office/drawing/2014/main" id="{9A10C4EF-8170-B746-8D98-5F77250015D3}"/>
              </a:ext>
            </a:extLst>
          </p:cNvPr>
          <p:cNvSpPr/>
          <p:nvPr/>
        </p:nvSpPr>
        <p:spPr>
          <a:xfrm>
            <a:off x="3390377" y="5591985"/>
            <a:ext cx="455223" cy="754367"/>
          </a:xfrm>
          <a:custGeom>
            <a:avLst/>
            <a:gdLst>
              <a:gd name="connsiteX0" fmla="*/ 140940 w 152516"/>
              <a:gd name="connsiteY0" fmla="*/ 168215 h 252740"/>
              <a:gd name="connsiteX1" fmla="*/ 148258 w 152516"/>
              <a:gd name="connsiteY1" fmla="*/ 145204 h 252740"/>
              <a:gd name="connsiteX2" fmla="*/ 106535 w 152516"/>
              <a:gd name="connsiteY2" fmla="*/ 88722 h 252740"/>
              <a:gd name="connsiteX3" fmla="*/ 92374 w 152516"/>
              <a:gd name="connsiteY3" fmla="*/ 42985 h 252740"/>
              <a:gd name="connsiteX4" fmla="*/ 86007 w 152516"/>
              <a:gd name="connsiteY4" fmla="*/ -89 h 252740"/>
              <a:gd name="connsiteX5" fmla="*/ 62503 w 152516"/>
              <a:gd name="connsiteY5" fmla="*/ 24129 h 252740"/>
              <a:gd name="connsiteX6" fmla="*/ 68900 w 152516"/>
              <a:gd name="connsiteY6" fmla="*/ 40038 h 252740"/>
              <a:gd name="connsiteX7" fmla="*/ 52838 w 152516"/>
              <a:gd name="connsiteY7" fmla="*/ 108881 h 252740"/>
              <a:gd name="connsiteX8" fmla="*/ 42003 w 152516"/>
              <a:gd name="connsiteY8" fmla="*/ 137407 h 252740"/>
              <a:gd name="connsiteX9" fmla="*/ 42003 w 152516"/>
              <a:gd name="connsiteY9" fmla="*/ 147676 h 252740"/>
              <a:gd name="connsiteX10" fmla="*/ 37727 w 152516"/>
              <a:gd name="connsiteY10" fmla="*/ 232399 h 252740"/>
              <a:gd name="connsiteX11" fmla="*/ 56735 w 152516"/>
              <a:gd name="connsiteY11" fmla="*/ 228405 h 252740"/>
              <a:gd name="connsiteX12" fmla="*/ 96461 w 152516"/>
              <a:gd name="connsiteY12" fmla="*/ 252558 h 252740"/>
              <a:gd name="connsiteX13" fmla="*/ 152154 w 152516"/>
              <a:gd name="connsiteY13" fmla="*/ 205014 h 252740"/>
              <a:gd name="connsiteX14" fmla="*/ 140940 w 152516"/>
              <a:gd name="connsiteY14" fmla="*/ 168215 h 25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2516" h="252740">
                <a:moveTo>
                  <a:pt x="140940" y="168215"/>
                </a:moveTo>
                <a:cubicBezTo>
                  <a:pt x="145150" y="161226"/>
                  <a:pt x="147649" y="153344"/>
                  <a:pt x="148258" y="145204"/>
                </a:cubicBezTo>
                <a:cubicBezTo>
                  <a:pt x="149873" y="118751"/>
                  <a:pt x="132291" y="94941"/>
                  <a:pt x="106535" y="88722"/>
                </a:cubicBezTo>
                <a:cubicBezTo>
                  <a:pt x="114176" y="72095"/>
                  <a:pt x="108075" y="52380"/>
                  <a:pt x="92374" y="42985"/>
                </a:cubicBezTo>
                <a:cubicBezTo>
                  <a:pt x="111953" y="34237"/>
                  <a:pt x="111382" y="-89"/>
                  <a:pt x="86007" y="-89"/>
                </a:cubicBezTo>
                <a:cubicBezTo>
                  <a:pt x="72834" y="106"/>
                  <a:pt x="62313" y="10949"/>
                  <a:pt x="62503" y="24129"/>
                </a:cubicBezTo>
                <a:cubicBezTo>
                  <a:pt x="62598" y="30040"/>
                  <a:pt x="64870" y="35710"/>
                  <a:pt x="68900" y="40038"/>
                </a:cubicBezTo>
                <a:cubicBezTo>
                  <a:pt x="34685" y="46123"/>
                  <a:pt x="27367" y="93952"/>
                  <a:pt x="52838" y="108881"/>
                </a:cubicBezTo>
                <a:cubicBezTo>
                  <a:pt x="46385" y="117049"/>
                  <a:pt x="42602" y="127014"/>
                  <a:pt x="42003" y="137407"/>
                </a:cubicBezTo>
                <a:cubicBezTo>
                  <a:pt x="41623" y="140821"/>
                  <a:pt x="41623" y="144263"/>
                  <a:pt x="42003" y="147676"/>
                </a:cubicBezTo>
                <a:cubicBezTo>
                  <a:pt x="-10649" y="149863"/>
                  <a:pt x="-16351" y="232399"/>
                  <a:pt x="37727" y="232399"/>
                </a:cubicBezTo>
                <a:cubicBezTo>
                  <a:pt x="44275" y="232466"/>
                  <a:pt x="50766" y="231106"/>
                  <a:pt x="56735" y="228405"/>
                </a:cubicBezTo>
                <a:cubicBezTo>
                  <a:pt x="64870" y="242830"/>
                  <a:pt x="79915" y="251977"/>
                  <a:pt x="96461" y="252558"/>
                </a:cubicBezTo>
                <a:cubicBezTo>
                  <a:pt x="124774" y="254231"/>
                  <a:pt x="149351" y="233245"/>
                  <a:pt x="152154" y="205014"/>
                </a:cubicBezTo>
                <a:cubicBezTo>
                  <a:pt x="153019" y="191787"/>
                  <a:pt x="149037" y="178703"/>
                  <a:pt x="140940" y="168215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3" name="Freeform 352">
            <a:extLst>
              <a:ext uri="{FF2B5EF4-FFF2-40B4-BE49-F238E27FC236}">
                <a16:creationId xmlns:a16="http://schemas.microsoft.com/office/drawing/2014/main" id="{298EC9BC-9C82-F746-B5FF-3C4C080AB5E9}"/>
              </a:ext>
            </a:extLst>
          </p:cNvPr>
          <p:cNvSpPr/>
          <p:nvPr/>
        </p:nvSpPr>
        <p:spPr>
          <a:xfrm>
            <a:off x="8433474" y="6124701"/>
            <a:ext cx="538387" cy="886911"/>
          </a:xfrm>
          <a:custGeom>
            <a:avLst/>
            <a:gdLst>
              <a:gd name="connsiteX0" fmla="*/ 166598 w 180379"/>
              <a:gd name="connsiteY0" fmla="*/ 123239 h 297147"/>
              <a:gd name="connsiteX1" fmla="*/ 155954 w 180379"/>
              <a:gd name="connsiteY1" fmla="*/ 113730 h 297147"/>
              <a:gd name="connsiteX2" fmla="*/ 140082 w 180379"/>
              <a:gd name="connsiteY2" fmla="*/ 107264 h 297147"/>
              <a:gd name="connsiteX3" fmla="*/ 142458 w 180379"/>
              <a:gd name="connsiteY3" fmla="*/ 94998 h 297147"/>
              <a:gd name="connsiteX4" fmla="*/ 106343 w 180379"/>
              <a:gd name="connsiteY4" fmla="*/ 39087 h 297147"/>
              <a:gd name="connsiteX5" fmla="*/ 85149 w 180379"/>
              <a:gd name="connsiteY5" fmla="*/ -89 h 297147"/>
              <a:gd name="connsiteX6" fmla="*/ 56418 w 180379"/>
              <a:gd name="connsiteY6" fmla="*/ 30101 h 297147"/>
              <a:gd name="connsiteX7" fmla="*/ 60819 w 180379"/>
              <a:gd name="connsiteY7" fmla="*/ 44887 h 297147"/>
              <a:gd name="connsiteX8" fmla="*/ 34208 w 180379"/>
              <a:gd name="connsiteY8" fmla="*/ 86821 h 297147"/>
              <a:gd name="connsiteX9" fmla="*/ 40860 w 180379"/>
              <a:gd name="connsiteY9" fmla="*/ 116488 h 297147"/>
              <a:gd name="connsiteX10" fmla="*/ 21853 w 180379"/>
              <a:gd name="connsiteY10" fmla="*/ 127042 h 297147"/>
              <a:gd name="connsiteX11" fmla="*/ 17290 w 180379"/>
              <a:gd name="connsiteY11" fmla="*/ 131607 h 297147"/>
              <a:gd name="connsiteX12" fmla="*/ 8452 w 180379"/>
              <a:gd name="connsiteY12" fmla="*/ 141686 h 297147"/>
              <a:gd name="connsiteX13" fmla="*/ 12729 w 180379"/>
              <a:gd name="connsiteY13" fmla="*/ 204538 h 297147"/>
              <a:gd name="connsiteX14" fmla="*/ 27175 w 180379"/>
              <a:gd name="connsiteY14" fmla="*/ 215854 h 297147"/>
              <a:gd name="connsiteX15" fmla="*/ 13299 w 180379"/>
              <a:gd name="connsiteY15" fmla="*/ 228786 h 297147"/>
              <a:gd name="connsiteX16" fmla="*/ 11113 w 180379"/>
              <a:gd name="connsiteY16" fmla="*/ 231733 h 297147"/>
              <a:gd name="connsiteX17" fmla="*/ 23107 w 180379"/>
              <a:gd name="connsiteY17" fmla="*/ 290222 h 297147"/>
              <a:gd name="connsiteX18" fmla="*/ 42951 w 180379"/>
              <a:gd name="connsiteY18" fmla="*/ 297058 h 297147"/>
              <a:gd name="connsiteX19" fmla="*/ 53881 w 180379"/>
              <a:gd name="connsiteY19" fmla="*/ 296393 h 297147"/>
              <a:gd name="connsiteX20" fmla="*/ 73934 w 180379"/>
              <a:gd name="connsiteY20" fmla="*/ 286884 h 297147"/>
              <a:gd name="connsiteX21" fmla="*/ 76975 w 180379"/>
              <a:gd name="connsiteY21" fmla="*/ 284792 h 297147"/>
              <a:gd name="connsiteX22" fmla="*/ 84294 w 180379"/>
              <a:gd name="connsiteY22" fmla="*/ 276424 h 297147"/>
              <a:gd name="connsiteX23" fmla="*/ 85814 w 180379"/>
              <a:gd name="connsiteY23" fmla="*/ 273667 h 297147"/>
              <a:gd name="connsiteX24" fmla="*/ 106628 w 180379"/>
              <a:gd name="connsiteY24" fmla="*/ 279467 h 297147"/>
              <a:gd name="connsiteX25" fmla="*/ 140937 w 180379"/>
              <a:gd name="connsiteY25" fmla="*/ 212336 h 297147"/>
              <a:gd name="connsiteX26" fmla="*/ 161656 w 180379"/>
              <a:gd name="connsiteY26" fmla="*/ 201020 h 297147"/>
              <a:gd name="connsiteX27" fmla="*/ 166503 w 180379"/>
              <a:gd name="connsiteY27" fmla="*/ 123905 h 297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0379" h="297147">
                <a:moveTo>
                  <a:pt x="166598" y="123239"/>
                </a:moveTo>
                <a:lnTo>
                  <a:pt x="155954" y="113730"/>
                </a:lnTo>
                <a:cubicBezTo>
                  <a:pt x="151031" y="110764"/>
                  <a:pt x="145680" y="108577"/>
                  <a:pt x="140082" y="107264"/>
                </a:cubicBezTo>
                <a:cubicBezTo>
                  <a:pt x="141365" y="103290"/>
                  <a:pt x="142163" y="99163"/>
                  <a:pt x="142458" y="94998"/>
                </a:cubicBezTo>
                <a:cubicBezTo>
                  <a:pt x="143665" y="70542"/>
                  <a:pt x="129124" y="48035"/>
                  <a:pt x="106343" y="39087"/>
                </a:cubicBezTo>
                <a:cubicBezTo>
                  <a:pt x="114326" y="22922"/>
                  <a:pt x="108054" y="-89"/>
                  <a:pt x="85149" y="-89"/>
                </a:cubicBezTo>
                <a:cubicBezTo>
                  <a:pt x="68878" y="310"/>
                  <a:pt x="56019" y="13832"/>
                  <a:pt x="56418" y="30101"/>
                </a:cubicBezTo>
                <a:cubicBezTo>
                  <a:pt x="56552" y="35331"/>
                  <a:pt x="58072" y="40437"/>
                  <a:pt x="60819" y="44887"/>
                </a:cubicBezTo>
                <a:cubicBezTo>
                  <a:pt x="45403" y="53435"/>
                  <a:pt x="35386" y="69229"/>
                  <a:pt x="34208" y="86821"/>
                </a:cubicBezTo>
                <a:cubicBezTo>
                  <a:pt x="33628" y="97138"/>
                  <a:pt x="35928" y="107407"/>
                  <a:pt x="40860" y="116488"/>
                </a:cubicBezTo>
                <a:cubicBezTo>
                  <a:pt x="33846" y="118599"/>
                  <a:pt x="27355" y="122203"/>
                  <a:pt x="21853" y="127042"/>
                </a:cubicBezTo>
                <a:lnTo>
                  <a:pt x="17290" y="131607"/>
                </a:lnTo>
                <a:lnTo>
                  <a:pt x="8452" y="141686"/>
                </a:lnTo>
                <a:cubicBezTo>
                  <a:pt x="-4578" y="161169"/>
                  <a:pt x="-2820" y="186995"/>
                  <a:pt x="12729" y="204538"/>
                </a:cubicBezTo>
                <a:cubicBezTo>
                  <a:pt x="16815" y="209160"/>
                  <a:pt x="21710" y="213001"/>
                  <a:pt x="27175" y="215854"/>
                </a:cubicBezTo>
                <a:cubicBezTo>
                  <a:pt x="21681" y="219125"/>
                  <a:pt x="16949" y="223537"/>
                  <a:pt x="13299" y="228786"/>
                </a:cubicBezTo>
                <a:lnTo>
                  <a:pt x="11113" y="231733"/>
                </a:lnTo>
                <a:cubicBezTo>
                  <a:pt x="-1717" y="251198"/>
                  <a:pt x="3652" y="277385"/>
                  <a:pt x="23107" y="290222"/>
                </a:cubicBezTo>
                <a:cubicBezTo>
                  <a:pt x="29038" y="294139"/>
                  <a:pt x="35871" y="296488"/>
                  <a:pt x="42951" y="297058"/>
                </a:cubicBezTo>
                <a:lnTo>
                  <a:pt x="53881" y="296393"/>
                </a:lnTo>
                <a:cubicBezTo>
                  <a:pt x="61304" y="295109"/>
                  <a:pt x="68242" y="291819"/>
                  <a:pt x="73934" y="286884"/>
                </a:cubicBezTo>
                <a:lnTo>
                  <a:pt x="76975" y="284792"/>
                </a:lnTo>
                <a:lnTo>
                  <a:pt x="84294" y="276424"/>
                </a:lnTo>
                <a:lnTo>
                  <a:pt x="85814" y="273667"/>
                </a:lnTo>
                <a:cubicBezTo>
                  <a:pt x="92020" y="277632"/>
                  <a:pt x="99262" y="279657"/>
                  <a:pt x="106628" y="279467"/>
                </a:cubicBezTo>
                <a:cubicBezTo>
                  <a:pt x="144644" y="279467"/>
                  <a:pt x="158235" y="234871"/>
                  <a:pt x="140937" y="212336"/>
                </a:cubicBezTo>
                <a:cubicBezTo>
                  <a:pt x="148569" y="210082"/>
                  <a:pt x="155630" y="206222"/>
                  <a:pt x="161656" y="201020"/>
                </a:cubicBezTo>
                <a:cubicBezTo>
                  <a:pt x="184257" y="181052"/>
                  <a:pt x="186423" y="146545"/>
                  <a:pt x="166503" y="123905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4" name="Freeform 353">
            <a:extLst>
              <a:ext uri="{FF2B5EF4-FFF2-40B4-BE49-F238E27FC236}">
                <a16:creationId xmlns:a16="http://schemas.microsoft.com/office/drawing/2014/main" id="{24028E6A-1AC6-8D44-BA62-70EC044D85C8}"/>
              </a:ext>
            </a:extLst>
          </p:cNvPr>
          <p:cNvSpPr/>
          <p:nvPr/>
        </p:nvSpPr>
        <p:spPr>
          <a:xfrm>
            <a:off x="6310842" y="6088941"/>
            <a:ext cx="441726" cy="524200"/>
          </a:xfrm>
          <a:custGeom>
            <a:avLst/>
            <a:gdLst>
              <a:gd name="connsiteX0" fmla="*/ 122665 w 147994"/>
              <a:gd name="connsiteY0" fmla="*/ 39182 h 175626"/>
              <a:gd name="connsiteX1" fmla="*/ 103657 w 147994"/>
              <a:gd name="connsiteY1" fmla="*/ -89 h 175626"/>
              <a:gd name="connsiteX2" fmla="*/ 76542 w 147994"/>
              <a:gd name="connsiteY2" fmla="*/ 29768 h 175626"/>
              <a:gd name="connsiteX3" fmla="*/ 80182 w 147994"/>
              <a:gd name="connsiteY3" fmla="*/ 42415 h 175626"/>
              <a:gd name="connsiteX4" fmla="*/ 55377 w 147994"/>
              <a:gd name="connsiteY4" fmla="*/ 84919 h 175626"/>
              <a:gd name="connsiteX5" fmla="*/ 47488 w 147994"/>
              <a:gd name="connsiteY5" fmla="*/ 84253 h 175626"/>
              <a:gd name="connsiteX6" fmla="*/ 40645 w 147994"/>
              <a:gd name="connsiteY6" fmla="*/ 175537 h 175626"/>
              <a:gd name="connsiteX7" fmla="*/ 88165 w 147994"/>
              <a:gd name="connsiteY7" fmla="*/ 130561 h 175626"/>
              <a:gd name="connsiteX8" fmla="*/ 98145 w 147994"/>
              <a:gd name="connsiteY8" fmla="*/ 131512 h 175626"/>
              <a:gd name="connsiteX9" fmla="*/ 122665 w 147994"/>
              <a:gd name="connsiteY9" fmla="*/ 39182 h 1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994" h="175626">
                <a:moveTo>
                  <a:pt x="122665" y="39182"/>
                </a:moveTo>
                <a:cubicBezTo>
                  <a:pt x="132169" y="23683"/>
                  <a:pt x="126181" y="-89"/>
                  <a:pt x="103657" y="-89"/>
                </a:cubicBezTo>
                <a:cubicBezTo>
                  <a:pt x="87928" y="662"/>
                  <a:pt x="75791" y="14031"/>
                  <a:pt x="76542" y="29768"/>
                </a:cubicBezTo>
                <a:cubicBezTo>
                  <a:pt x="76751" y="34209"/>
                  <a:pt x="77996" y="38545"/>
                  <a:pt x="80182" y="42415"/>
                </a:cubicBezTo>
                <a:cubicBezTo>
                  <a:pt x="65346" y="51562"/>
                  <a:pt x="56051" y="67499"/>
                  <a:pt x="55377" y="84919"/>
                </a:cubicBezTo>
                <a:cubicBezTo>
                  <a:pt x="52772" y="84491"/>
                  <a:pt x="50130" y="84272"/>
                  <a:pt x="47488" y="84253"/>
                </a:cubicBezTo>
                <a:cubicBezTo>
                  <a:pt x="-11246" y="84253"/>
                  <a:pt x="-18374" y="175537"/>
                  <a:pt x="40645" y="175537"/>
                </a:cubicBezTo>
                <a:cubicBezTo>
                  <a:pt x="65916" y="175575"/>
                  <a:pt x="86797" y="155806"/>
                  <a:pt x="88165" y="130561"/>
                </a:cubicBezTo>
                <a:cubicBezTo>
                  <a:pt x="91454" y="131226"/>
                  <a:pt x="94790" y="131540"/>
                  <a:pt x="98145" y="131512"/>
                </a:cubicBezTo>
                <a:cubicBezTo>
                  <a:pt x="152602" y="131512"/>
                  <a:pt x="164387" y="55727"/>
                  <a:pt x="122665" y="39182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FB99613C-2ECE-CE4A-A5F6-4282F0F9ED38}"/>
              </a:ext>
            </a:extLst>
          </p:cNvPr>
          <p:cNvSpPr/>
          <p:nvPr/>
        </p:nvSpPr>
        <p:spPr>
          <a:xfrm>
            <a:off x="9831780" y="5510248"/>
            <a:ext cx="840005" cy="1293589"/>
          </a:xfrm>
          <a:custGeom>
            <a:avLst/>
            <a:gdLst>
              <a:gd name="connsiteX0" fmla="*/ 281088 w 281432"/>
              <a:gd name="connsiteY0" fmla="*/ 217375 h 433399"/>
              <a:gd name="connsiteX1" fmla="*/ 233568 w 281432"/>
              <a:gd name="connsiteY1" fmla="*/ 143778 h 433399"/>
              <a:gd name="connsiteX2" fmla="*/ 217316 w 281432"/>
              <a:gd name="connsiteY2" fmla="*/ 70941 h 433399"/>
              <a:gd name="connsiteX3" fmla="*/ 200305 w 281432"/>
              <a:gd name="connsiteY3" fmla="*/ 27011 h 433399"/>
              <a:gd name="connsiteX4" fmla="*/ 182342 w 281432"/>
              <a:gd name="connsiteY4" fmla="*/ 76646 h 433399"/>
              <a:gd name="connsiteX5" fmla="*/ 175404 w 281432"/>
              <a:gd name="connsiteY5" fmla="*/ 149863 h 433399"/>
              <a:gd name="connsiteX6" fmla="*/ 152024 w 281432"/>
              <a:gd name="connsiteY6" fmla="*/ 168881 h 433399"/>
              <a:gd name="connsiteX7" fmla="*/ 136818 w 281432"/>
              <a:gd name="connsiteY7" fmla="*/ 137312 h 433399"/>
              <a:gd name="connsiteX8" fmla="*/ 108971 w 281432"/>
              <a:gd name="connsiteY8" fmla="*/ 118294 h 433399"/>
              <a:gd name="connsiteX9" fmla="*/ 99943 w 281432"/>
              <a:gd name="connsiteY9" fmla="*/ 116012 h 433399"/>
              <a:gd name="connsiteX10" fmla="*/ 92815 w 281432"/>
              <a:gd name="connsiteY10" fmla="*/ 47454 h 433399"/>
              <a:gd name="connsiteX11" fmla="*/ 69815 w 281432"/>
              <a:gd name="connsiteY11" fmla="*/ -89 h 433399"/>
              <a:gd name="connsiteX12" fmla="*/ 37017 w 281432"/>
              <a:gd name="connsiteY12" fmla="*/ 34215 h 433399"/>
              <a:gd name="connsiteX13" fmla="*/ 46055 w 281432"/>
              <a:gd name="connsiteY13" fmla="*/ 56393 h 433399"/>
              <a:gd name="connsiteX14" fmla="*/ 53373 w 281432"/>
              <a:gd name="connsiteY14" fmla="*/ 124951 h 433399"/>
              <a:gd name="connsiteX15" fmla="*/ 39687 w 281432"/>
              <a:gd name="connsiteY15" fmla="*/ 134459 h 433399"/>
              <a:gd name="connsiteX16" fmla="*/ 26192 w 281432"/>
              <a:gd name="connsiteY16" fmla="*/ 218611 h 433399"/>
              <a:gd name="connsiteX17" fmla="*/ 19159 w 281432"/>
              <a:gd name="connsiteY17" fmla="*/ 223841 h 433399"/>
              <a:gd name="connsiteX18" fmla="*/ 13922 w 281432"/>
              <a:gd name="connsiteY18" fmla="*/ 304352 h 433399"/>
              <a:gd name="connsiteX19" fmla="*/ 14027 w 281432"/>
              <a:gd name="connsiteY19" fmla="*/ 304475 h 433399"/>
              <a:gd name="connsiteX20" fmla="*/ 25241 w 281432"/>
              <a:gd name="connsiteY20" fmla="*/ 313984 h 433399"/>
              <a:gd name="connsiteX21" fmla="*/ 52613 w 281432"/>
              <a:gd name="connsiteY21" fmla="*/ 323493 h 433399"/>
              <a:gd name="connsiteX22" fmla="*/ 67344 w 281432"/>
              <a:gd name="connsiteY22" fmla="*/ 322637 h 433399"/>
              <a:gd name="connsiteX23" fmla="*/ 94620 w 281432"/>
              <a:gd name="connsiteY23" fmla="*/ 309325 h 433399"/>
              <a:gd name="connsiteX24" fmla="*/ 103554 w 281432"/>
              <a:gd name="connsiteY24" fmla="*/ 299150 h 433399"/>
              <a:gd name="connsiteX25" fmla="*/ 149838 w 281432"/>
              <a:gd name="connsiteY25" fmla="*/ 346694 h 433399"/>
              <a:gd name="connsiteX26" fmla="*/ 136153 w 281432"/>
              <a:gd name="connsiteY26" fmla="*/ 377692 h 433399"/>
              <a:gd name="connsiteX27" fmla="*/ 183673 w 281432"/>
              <a:gd name="connsiteY27" fmla="*/ 433223 h 433399"/>
              <a:gd name="connsiteX28" fmla="*/ 239175 w 281432"/>
              <a:gd name="connsiteY28" fmla="*/ 385680 h 433399"/>
              <a:gd name="connsiteX29" fmla="*/ 238320 w 281432"/>
              <a:gd name="connsiteY29" fmla="*/ 372558 h 433399"/>
              <a:gd name="connsiteX30" fmla="*/ 232238 w 281432"/>
              <a:gd name="connsiteY30" fmla="*/ 279562 h 433399"/>
              <a:gd name="connsiteX31" fmla="*/ 281088 w 281432"/>
              <a:gd name="connsiteY31" fmla="*/ 217375 h 43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81432" h="433399">
                <a:moveTo>
                  <a:pt x="281088" y="217375"/>
                </a:moveTo>
                <a:cubicBezTo>
                  <a:pt x="282732" y="185169"/>
                  <a:pt x="263591" y="155521"/>
                  <a:pt x="233568" y="143778"/>
                </a:cubicBezTo>
                <a:cubicBezTo>
                  <a:pt x="254382" y="121147"/>
                  <a:pt x="250391" y="78358"/>
                  <a:pt x="217316" y="70941"/>
                </a:cubicBezTo>
                <a:cubicBezTo>
                  <a:pt x="230147" y="55537"/>
                  <a:pt x="225585" y="27011"/>
                  <a:pt x="200305" y="27011"/>
                </a:cubicBezTo>
                <a:cubicBezTo>
                  <a:pt x="171793" y="27011"/>
                  <a:pt x="163809" y="64380"/>
                  <a:pt x="182342" y="76646"/>
                </a:cubicBezTo>
                <a:cubicBezTo>
                  <a:pt x="157157" y="92811"/>
                  <a:pt x="153830" y="132843"/>
                  <a:pt x="175404" y="149863"/>
                </a:cubicBezTo>
                <a:cubicBezTo>
                  <a:pt x="166347" y="154466"/>
                  <a:pt x="158373" y="160951"/>
                  <a:pt x="152024" y="168881"/>
                </a:cubicBezTo>
                <a:cubicBezTo>
                  <a:pt x="149867" y="157185"/>
                  <a:pt x="144611" y="146288"/>
                  <a:pt x="136818" y="137312"/>
                </a:cubicBezTo>
                <a:cubicBezTo>
                  <a:pt x="129357" y="128640"/>
                  <a:pt x="119758" y="122088"/>
                  <a:pt x="108971" y="118294"/>
                </a:cubicBezTo>
                <a:cubicBezTo>
                  <a:pt x="106016" y="117334"/>
                  <a:pt x="103003" y="116573"/>
                  <a:pt x="99943" y="116012"/>
                </a:cubicBezTo>
                <a:cubicBezTo>
                  <a:pt x="119711" y="96424"/>
                  <a:pt x="118475" y="58960"/>
                  <a:pt x="92815" y="47454"/>
                </a:cubicBezTo>
                <a:cubicBezTo>
                  <a:pt x="103934" y="28437"/>
                  <a:pt x="97281" y="-89"/>
                  <a:pt x="69815" y="-89"/>
                </a:cubicBezTo>
                <a:cubicBezTo>
                  <a:pt x="51292" y="323"/>
                  <a:pt x="36608" y="15681"/>
                  <a:pt x="37017" y="34215"/>
                </a:cubicBezTo>
                <a:cubicBezTo>
                  <a:pt x="37207" y="42467"/>
                  <a:pt x="40419" y="50363"/>
                  <a:pt x="46055" y="56393"/>
                </a:cubicBezTo>
                <a:cubicBezTo>
                  <a:pt x="26382" y="75981"/>
                  <a:pt x="27617" y="113445"/>
                  <a:pt x="53373" y="124951"/>
                </a:cubicBezTo>
                <a:lnTo>
                  <a:pt x="39687" y="134459"/>
                </a:lnTo>
                <a:cubicBezTo>
                  <a:pt x="15471" y="155569"/>
                  <a:pt x="9797" y="190979"/>
                  <a:pt x="26192" y="218611"/>
                </a:cubicBezTo>
                <a:cubicBezTo>
                  <a:pt x="23749" y="220218"/>
                  <a:pt x="21402" y="221959"/>
                  <a:pt x="19159" y="223841"/>
                </a:cubicBezTo>
                <a:cubicBezTo>
                  <a:pt x="-4506" y="244627"/>
                  <a:pt x="-6854" y="280675"/>
                  <a:pt x="13922" y="304352"/>
                </a:cubicBezTo>
                <a:cubicBezTo>
                  <a:pt x="13960" y="304399"/>
                  <a:pt x="13989" y="304437"/>
                  <a:pt x="14027" y="304475"/>
                </a:cubicBezTo>
                <a:lnTo>
                  <a:pt x="25241" y="313984"/>
                </a:lnTo>
                <a:cubicBezTo>
                  <a:pt x="33396" y="319461"/>
                  <a:pt x="42824" y="322732"/>
                  <a:pt x="52613" y="323493"/>
                </a:cubicBezTo>
                <a:lnTo>
                  <a:pt x="67344" y="322637"/>
                </a:lnTo>
                <a:cubicBezTo>
                  <a:pt x="77475" y="320745"/>
                  <a:pt x="86893" y="316142"/>
                  <a:pt x="94620" y="309325"/>
                </a:cubicBezTo>
                <a:cubicBezTo>
                  <a:pt x="98013" y="306320"/>
                  <a:pt x="101017" y="302906"/>
                  <a:pt x="103554" y="299150"/>
                </a:cubicBezTo>
                <a:cubicBezTo>
                  <a:pt x="109190" y="322247"/>
                  <a:pt x="126915" y="340456"/>
                  <a:pt x="149838" y="346694"/>
                </a:cubicBezTo>
                <a:cubicBezTo>
                  <a:pt x="141722" y="355062"/>
                  <a:pt x="136866" y="366054"/>
                  <a:pt x="136153" y="377692"/>
                </a:cubicBezTo>
                <a:cubicBezTo>
                  <a:pt x="134062" y="404222"/>
                  <a:pt x="155161" y="433223"/>
                  <a:pt x="183673" y="433223"/>
                </a:cubicBezTo>
                <a:cubicBezTo>
                  <a:pt x="211928" y="434840"/>
                  <a:pt x="236420" y="413854"/>
                  <a:pt x="239175" y="385680"/>
                </a:cubicBezTo>
                <a:cubicBezTo>
                  <a:pt x="239508" y="381287"/>
                  <a:pt x="239223" y="376874"/>
                  <a:pt x="238320" y="372558"/>
                </a:cubicBezTo>
                <a:cubicBezTo>
                  <a:pt x="283655" y="357819"/>
                  <a:pt x="285080" y="282320"/>
                  <a:pt x="232238" y="279562"/>
                </a:cubicBezTo>
                <a:cubicBezTo>
                  <a:pt x="259837" y="270976"/>
                  <a:pt x="279273" y="246234"/>
                  <a:pt x="281088" y="217375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6" name="Freeform 355">
            <a:extLst>
              <a:ext uri="{FF2B5EF4-FFF2-40B4-BE49-F238E27FC236}">
                <a16:creationId xmlns:a16="http://schemas.microsoft.com/office/drawing/2014/main" id="{ECE713DF-1985-A84D-B4A8-758B0F0DD027}"/>
              </a:ext>
            </a:extLst>
          </p:cNvPr>
          <p:cNvSpPr/>
          <p:nvPr/>
        </p:nvSpPr>
        <p:spPr>
          <a:xfrm>
            <a:off x="4611887" y="6868571"/>
            <a:ext cx="351685" cy="397020"/>
          </a:xfrm>
          <a:custGeom>
            <a:avLst/>
            <a:gdLst>
              <a:gd name="connsiteX0" fmla="*/ 91130 w 117827"/>
              <a:gd name="connsiteY0" fmla="*/ 43556 h 133016"/>
              <a:gd name="connsiteX1" fmla="*/ 82766 w 117827"/>
              <a:gd name="connsiteY1" fmla="*/ 44602 h 133016"/>
              <a:gd name="connsiteX2" fmla="*/ 61857 w 117827"/>
              <a:gd name="connsiteY2" fmla="*/ -89 h 133016"/>
              <a:gd name="connsiteX3" fmla="*/ 31378 w 117827"/>
              <a:gd name="connsiteY3" fmla="*/ 31594 h 133016"/>
              <a:gd name="connsiteX4" fmla="*/ 39903 w 117827"/>
              <a:gd name="connsiteY4" fmla="*/ 52399 h 133016"/>
              <a:gd name="connsiteX5" fmla="*/ 32680 w 117827"/>
              <a:gd name="connsiteY5" fmla="*/ 52970 h 133016"/>
              <a:gd name="connsiteX6" fmla="*/ 443 w 117827"/>
              <a:gd name="connsiteY6" fmla="*/ 99990 h 133016"/>
              <a:gd name="connsiteX7" fmla="*/ 17759 w 117827"/>
              <a:gd name="connsiteY7" fmla="*/ 126187 h 133016"/>
              <a:gd name="connsiteX8" fmla="*/ 66705 w 117827"/>
              <a:gd name="connsiteY8" fmla="*/ 122859 h 133016"/>
              <a:gd name="connsiteX9" fmla="*/ 68130 w 117827"/>
              <a:gd name="connsiteY9" fmla="*/ 121527 h 133016"/>
              <a:gd name="connsiteX10" fmla="*/ 79915 w 117827"/>
              <a:gd name="connsiteY10" fmla="*/ 101939 h 133016"/>
              <a:gd name="connsiteX11" fmla="*/ 86663 w 117827"/>
              <a:gd name="connsiteY11" fmla="*/ 102605 h 133016"/>
              <a:gd name="connsiteX12" fmla="*/ 91130 w 117827"/>
              <a:gd name="connsiteY12" fmla="*/ 43556 h 13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827" h="133016">
                <a:moveTo>
                  <a:pt x="91130" y="43556"/>
                </a:moveTo>
                <a:cubicBezTo>
                  <a:pt x="88307" y="43556"/>
                  <a:pt x="85503" y="43908"/>
                  <a:pt x="82766" y="44602"/>
                </a:cubicBezTo>
                <a:cubicBezTo>
                  <a:pt x="93696" y="27391"/>
                  <a:pt x="87708" y="-89"/>
                  <a:pt x="61857" y="-89"/>
                </a:cubicBezTo>
                <a:cubicBezTo>
                  <a:pt x="44693" y="234"/>
                  <a:pt x="31046" y="14421"/>
                  <a:pt x="31378" y="31594"/>
                </a:cubicBezTo>
                <a:cubicBezTo>
                  <a:pt x="31521" y="39353"/>
                  <a:pt x="34562" y="46770"/>
                  <a:pt x="39903" y="52399"/>
                </a:cubicBezTo>
                <a:cubicBezTo>
                  <a:pt x="37489" y="52408"/>
                  <a:pt x="35066" y="52599"/>
                  <a:pt x="32680" y="52970"/>
                </a:cubicBezTo>
                <a:cubicBezTo>
                  <a:pt x="10802" y="57049"/>
                  <a:pt x="-3634" y="78092"/>
                  <a:pt x="443" y="99990"/>
                </a:cubicBezTo>
                <a:cubicBezTo>
                  <a:pt x="2439" y="110707"/>
                  <a:pt x="8683" y="120158"/>
                  <a:pt x="17759" y="126187"/>
                </a:cubicBezTo>
                <a:cubicBezTo>
                  <a:pt x="32946" y="136285"/>
                  <a:pt x="53019" y="134925"/>
                  <a:pt x="66705" y="122859"/>
                </a:cubicBezTo>
                <a:lnTo>
                  <a:pt x="68130" y="121527"/>
                </a:lnTo>
                <a:cubicBezTo>
                  <a:pt x="73814" y="116231"/>
                  <a:pt x="77900" y="109442"/>
                  <a:pt x="79915" y="101939"/>
                </a:cubicBezTo>
                <a:cubicBezTo>
                  <a:pt x="82130" y="102405"/>
                  <a:pt x="84391" y="102634"/>
                  <a:pt x="86663" y="102605"/>
                </a:cubicBezTo>
                <a:cubicBezTo>
                  <a:pt x="124679" y="102605"/>
                  <a:pt x="129336" y="43556"/>
                  <a:pt x="91130" y="43556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0E56571D-1343-BE49-9329-74EF83A0C897}"/>
              </a:ext>
            </a:extLst>
          </p:cNvPr>
          <p:cNvSpPr/>
          <p:nvPr/>
        </p:nvSpPr>
        <p:spPr>
          <a:xfrm>
            <a:off x="4626477" y="5973145"/>
            <a:ext cx="451808" cy="764604"/>
          </a:xfrm>
          <a:custGeom>
            <a:avLst/>
            <a:gdLst>
              <a:gd name="connsiteX0" fmla="*/ 149918 w 151372"/>
              <a:gd name="connsiteY0" fmla="*/ 197122 h 256170"/>
              <a:gd name="connsiteX1" fmla="*/ 136328 w 151372"/>
              <a:gd name="connsiteY1" fmla="*/ 172590 h 256170"/>
              <a:gd name="connsiteX2" fmla="*/ 128344 w 151372"/>
              <a:gd name="connsiteY2" fmla="*/ 166124 h 256170"/>
              <a:gd name="connsiteX3" fmla="*/ 131386 w 151372"/>
              <a:gd name="connsiteY3" fmla="*/ 158612 h 256170"/>
              <a:gd name="connsiteX4" fmla="*/ 131386 w 151372"/>
              <a:gd name="connsiteY4" fmla="*/ 158612 h 256170"/>
              <a:gd name="connsiteX5" fmla="*/ 133476 w 151372"/>
              <a:gd name="connsiteY5" fmla="*/ 146156 h 256170"/>
              <a:gd name="connsiteX6" fmla="*/ 107816 w 151372"/>
              <a:gd name="connsiteY6" fmla="*/ 105553 h 256170"/>
              <a:gd name="connsiteX7" fmla="*/ 116369 w 151372"/>
              <a:gd name="connsiteY7" fmla="*/ 80450 h 256170"/>
              <a:gd name="connsiteX8" fmla="*/ 103729 w 151372"/>
              <a:gd name="connsiteY8" fmla="*/ 48311 h 256170"/>
              <a:gd name="connsiteX9" fmla="*/ 86051 w 151372"/>
              <a:gd name="connsiteY9" fmla="*/ 37091 h 256170"/>
              <a:gd name="connsiteX10" fmla="*/ 89853 w 151372"/>
              <a:gd name="connsiteY10" fmla="*/ 24729 h 256170"/>
              <a:gd name="connsiteX11" fmla="*/ 82915 w 151372"/>
              <a:gd name="connsiteY11" fmla="*/ 7138 h 256170"/>
              <a:gd name="connsiteX12" fmla="*/ 66188 w 151372"/>
              <a:gd name="connsiteY12" fmla="*/ -88 h 256170"/>
              <a:gd name="connsiteX13" fmla="*/ 48606 w 151372"/>
              <a:gd name="connsiteY13" fmla="*/ 6758 h 256170"/>
              <a:gd name="connsiteX14" fmla="*/ 41288 w 151372"/>
              <a:gd name="connsiteY14" fmla="*/ 23588 h 256170"/>
              <a:gd name="connsiteX15" fmla="*/ 48226 w 151372"/>
              <a:gd name="connsiteY15" fmla="*/ 41179 h 256170"/>
              <a:gd name="connsiteX16" fmla="*/ 48891 w 151372"/>
              <a:gd name="connsiteY16" fmla="*/ 41179 h 256170"/>
              <a:gd name="connsiteX17" fmla="*/ 41003 w 151372"/>
              <a:gd name="connsiteY17" fmla="*/ 47265 h 256170"/>
              <a:gd name="connsiteX18" fmla="*/ 27697 w 151372"/>
              <a:gd name="connsiteY18" fmla="*/ 77883 h 256170"/>
              <a:gd name="connsiteX19" fmla="*/ 30358 w 151372"/>
              <a:gd name="connsiteY19" fmla="*/ 94143 h 256170"/>
              <a:gd name="connsiteX20" fmla="*/ 991 w 151372"/>
              <a:gd name="connsiteY20" fmla="*/ 143322 h 256170"/>
              <a:gd name="connsiteX21" fmla="*/ 19524 w 151372"/>
              <a:gd name="connsiteY21" fmla="*/ 168216 h 256170"/>
              <a:gd name="connsiteX22" fmla="*/ 22090 w 151372"/>
              <a:gd name="connsiteY22" fmla="*/ 169547 h 256170"/>
              <a:gd name="connsiteX23" fmla="*/ 45660 w 151372"/>
              <a:gd name="connsiteY23" fmla="*/ 241338 h 256170"/>
              <a:gd name="connsiteX24" fmla="*/ 64667 w 151372"/>
              <a:gd name="connsiteY24" fmla="*/ 235918 h 256170"/>
              <a:gd name="connsiteX25" fmla="*/ 69325 w 151372"/>
              <a:gd name="connsiteY25" fmla="*/ 241623 h 256170"/>
              <a:gd name="connsiteX26" fmla="*/ 80254 w 151372"/>
              <a:gd name="connsiteY26" fmla="*/ 249801 h 256170"/>
              <a:gd name="connsiteX27" fmla="*/ 80824 w 151372"/>
              <a:gd name="connsiteY27" fmla="*/ 249801 h 256170"/>
              <a:gd name="connsiteX28" fmla="*/ 131100 w 151372"/>
              <a:gd name="connsiteY28" fmla="*/ 246568 h 256170"/>
              <a:gd name="connsiteX29" fmla="*/ 144406 w 151372"/>
              <a:gd name="connsiteY29" fmla="*/ 232210 h 256170"/>
              <a:gd name="connsiteX30" fmla="*/ 149253 w 151372"/>
              <a:gd name="connsiteY30" fmla="*/ 220989 h 256170"/>
              <a:gd name="connsiteX31" fmla="*/ 149918 w 151372"/>
              <a:gd name="connsiteY31" fmla="*/ 197122 h 25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1372" h="256170">
                <a:moveTo>
                  <a:pt x="149918" y="197122"/>
                </a:moveTo>
                <a:cubicBezTo>
                  <a:pt x="147761" y="187832"/>
                  <a:pt x="143056" y="179341"/>
                  <a:pt x="136328" y="172590"/>
                </a:cubicBezTo>
                <a:cubicBezTo>
                  <a:pt x="133885" y="170175"/>
                  <a:pt x="131214" y="168007"/>
                  <a:pt x="128344" y="166124"/>
                </a:cubicBezTo>
                <a:cubicBezTo>
                  <a:pt x="129608" y="163728"/>
                  <a:pt x="130625" y="161208"/>
                  <a:pt x="131386" y="158612"/>
                </a:cubicBezTo>
                <a:cubicBezTo>
                  <a:pt x="131386" y="158612"/>
                  <a:pt x="131386" y="158612"/>
                  <a:pt x="131386" y="158612"/>
                </a:cubicBezTo>
                <a:cubicBezTo>
                  <a:pt x="132669" y="154580"/>
                  <a:pt x="133372" y="150387"/>
                  <a:pt x="133476" y="146156"/>
                </a:cubicBezTo>
                <a:cubicBezTo>
                  <a:pt x="133961" y="128660"/>
                  <a:pt x="123820" y="112618"/>
                  <a:pt x="107816" y="105553"/>
                </a:cubicBezTo>
                <a:cubicBezTo>
                  <a:pt x="113081" y="98213"/>
                  <a:pt x="116056" y="89474"/>
                  <a:pt x="116369" y="80450"/>
                </a:cubicBezTo>
                <a:cubicBezTo>
                  <a:pt x="116588" y="68479"/>
                  <a:pt x="112045" y="56916"/>
                  <a:pt x="103729" y="48311"/>
                </a:cubicBezTo>
                <a:cubicBezTo>
                  <a:pt x="98720" y="43328"/>
                  <a:pt x="92695" y="39496"/>
                  <a:pt x="86051" y="37091"/>
                </a:cubicBezTo>
                <a:cubicBezTo>
                  <a:pt x="88389" y="33382"/>
                  <a:pt x="89701" y="29113"/>
                  <a:pt x="89853" y="24729"/>
                </a:cubicBezTo>
                <a:cubicBezTo>
                  <a:pt x="90015" y="18168"/>
                  <a:pt x="87515" y="11816"/>
                  <a:pt x="82915" y="7138"/>
                </a:cubicBezTo>
                <a:cubicBezTo>
                  <a:pt x="78553" y="2555"/>
                  <a:pt x="72518" y="-50"/>
                  <a:pt x="66188" y="-88"/>
                </a:cubicBezTo>
                <a:cubicBezTo>
                  <a:pt x="59669" y="-136"/>
                  <a:pt x="53377" y="2317"/>
                  <a:pt x="48606" y="6758"/>
                </a:cubicBezTo>
                <a:cubicBezTo>
                  <a:pt x="44120" y="11236"/>
                  <a:pt x="41506" y="17255"/>
                  <a:pt x="41288" y="23588"/>
                </a:cubicBezTo>
                <a:cubicBezTo>
                  <a:pt x="41193" y="30140"/>
                  <a:pt x="43683" y="36463"/>
                  <a:pt x="48226" y="41179"/>
                </a:cubicBezTo>
                <a:lnTo>
                  <a:pt x="48891" y="41179"/>
                </a:lnTo>
                <a:cubicBezTo>
                  <a:pt x="46021" y="42881"/>
                  <a:pt x="43369" y="44916"/>
                  <a:pt x="41003" y="47265"/>
                </a:cubicBezTo>
                <a:cubicBezTo>
                  <a:pt x="32753" y="55347"/>
                  <a:pt x="27982" y="66330"/>
                  <a:pt x="27697" y="77883"/>
                </a:cubicBezTo>
                <a:cubicBezTo>
                  <a:pt x="27574" y="83417"/>
                  <a:pt x="28477" y="88932"/>
                  <a:pt x="30358" y="94143"/>
                </a:cubicBezTo>
                <a:cubicBezTo>
                  <a:pt x="8680" y="99610"/>
                  <a:pt x="-4474" y="121633"/>
                  <a:pt x="991" y="143322"/>
                </a:cubicBezTo>
                <a:cubicBezTo>
                  <a:pt x="3624" y="153753"/>
                  <a:pt x="10286" y="162710"/>
                  <a:pt x="19524" y="168216"/>
                </a:cubicBezTo>
                <a:lnTo>
                  <a:pt x="22090" y="169547"/>
                </a:lnTo>
                <a:cubicBezTo>
                  <a:pt x="-3476" y="191798"/>
                  <a:pt x="3652" y="243525"/>
                  <a:pt x="45660" y="241338"/>
                </a:cubicBezTo>
                <a:cubicBezTo>
                  <a:pt x="52332" y="241053"/>
                  <a:pt x="58851" y="239198"/>
                  <a:pt x="64667" y="235918"/>
                </a:cubicBezTo>
                <a:cubicBezTo>
                  <a:pt x="66084" y="237924"/>
                  <a:pt x="67642" y="239836"/>
                  <a:pt x="69325" y="241623"/>
                </a:cubicBezTo>
                <a:cubicBezTo>
                  <a:pt x="72556" y="244856"/>
                  <a:pt x="76234" y="247614"/>
                  <a:pt x="80254" y="249801"/>
                </a:cubicBezTo>
                <a:lnTo>
                  <a:pt x="80824" y="249801"/>
                </a:lnTo>
                <a:cubicBezTo>
                  <a:pt x="96639" y="259233"/>
                  <a:pt x="116626" y="257950"/>
                  <a:pt x="131100" y="246568"/>
                </a:cubicBezTo>
                <a:cubicBezTo>
                  <a:pt x="136499" y="242774"/>
                  <a:pt x="141032" y="237877"/>
                  <a:pt x="144406" y="232210"/>
                </a:cubicBezTo>
                <a:lnTo>
                  <a:pt x="149253" y="220989"/>
                </a:lnTo>
                <a:cubicBezTo>
                  <a:pt x="151496" y="213221"/>
                  <a:pt x="151733" y="205005"/>
                  <a:pt x="149918" y="197122"/>
                </a:cubicBezTo>
                <a:close/>
              </a:path>
            </a:pathLst>
          </a:custGeom>
          <a:solidFill>
            <a:schemeClr val="tx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B1412C21-155C-4640-8EDD-BAB02CF0D157}"/>
              </a:ext>
            </a:extLst>
          </p:cNvPr>
          <p:cNvSpPr/>
          <p:nvPr/>
        </p:nvSpPr>
        <p:spPr>
          <a:xfrm>
            <a:off x="3178913" y="6558365"/>
            <a:ext cx="1843856" cy="2469445"/>
          </a:xfrm>
          <a:custGeom>
            <a:avLst/>
            <a:gdLst>
              <a:gd name="connsiteX0" fmla="*/ 446687 w 617758"/>
              <a:gd name="connsiteY0" fmla="*/ 475531 h 827353"/>
              <a:gd name="connsiteX1" fmla="*/ 408671 w 617758"/>
              <a:gd name="connsiteY1" fmla="*/ 475531 h 827353"/>
              <a:gd name="connsiteX2" fmla="*/ 408671 w 617758"/>
              <a:gd name="connsiteY2" fmla="*/ 327670 h 827353"/>
              <a:gd name="connsiteX3" fmla="*/ 237599 w 617758"/>
              <a:gd name="connsiteY3" fmla="*/ 245800 h 827353"/>
              <a:gd name="connsiteX4" fmla="*/ 237599 w 617758"/>
              <a:gd name="connsiteY4" fmla="*/ 475531 h 827353"/>
              <a:gd name="connsiteX5" fmla="*/ 190079 w 617758"/>
              <a:gd name="connsiteY5" fmla="*/ 475531 h 827353"/>
              <a:gd name="connsiteX6" fmla="*/ 190079 w 617758"/>
              <a:gd name="connsiteY6" fmla="*/ 0 h 827353"/>
              <a:gd name="connsiteX7" fmla="*/ 66528 w 617758"/>
              <a:gd name="connsiteY7" fmla="*/ 0 h 827353"/>
              <a:gd name="connsiteX8" fmla="*/ 66528 w 617758"/>
              <a:gd name="connsiteY8" fmla="*/ 475531 h 827353"/>
              <a:gd name="connsiteX9" fmla="*/ 0 w 617758"/>
              <a:gd name="connsiteY9" fmla="*/ 475531 h 827353"/>
              <a:gd name="connsiteX10" fmla="*/ 0 w 617758"/>
              <a:gd name="connsiteY10" fmla="*/ 827354 h 827353"/>
              <a:gd name="connsiteX11" fmla="*/ 70234 w 617758"/>
              <a:gd name="connsiteY11" fmla="*/ 827354 h 827353"/>
              <a:gd name="connsiteX12" fmla="*/ 193026 w 617758"/>
              <a:gd name="connsiteY12" fmla="*/ 827354 h 827353"/>
              <a:gd name="connsiteX13" fmla="*/ 242161 w 617758"/>
              <a:gd name="connsiteY13" fmla="*/ 827354 h 827353"/>
              <a:gd name="connsiteX14" fmla="*/ 414088 w 617758"/>
              <a:gd name="connsiteY14" fmla="*/ 827354 h 827353"/>
              <a:gd name="connsiteX15" fmla="*/ 455050 w 617758"/>
              <a:gd name="connsiteY15" fmla="*/ 827354 h 827353"/>
              <a:gd name="connsiteX16" fmla="*/ 617758 w 617758"/>
              <a:gd name="connsiteY16" fmla="*/ 827354 h 827353"/>
              <a:gd name="connsiteX17" fmla="*/ 617758 w 617758"/>
              <a:gd name="connsiteY17" fmla="*/ 475151 h 827353"/>
              <a:gd name="connsiteX18" fmla="*/ 617758 w 617758"/>
              <a:gd name="connsiteY18" fmla="*/ 327670 h 827353"/>
              <a:gd name="connsiteX19" fmla="*/ 446687 w 617758"/>
              <a:gd name="connsiteY19" fmla="*/ 245800 h 827353"/>
              <a:gd name="connsiteX20" fmla="*/ 446687 w 617758"/>
              <a:gd name="connsiteY20" fmla="*/ 475531 h 827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17758" h="827353">
                <a:moveTo>
                  <a:pt x="446687" y="475531"/>
                </a:moveTo>
                <a:lnTo>
                  <a:pt x="408671" y="475531"/>
                </a:lnTo>
                <a:lnTo>
                  <a:pt x="408671" y="327670"/>
                </a:lnTo>
                <a:lnTo>
                  <a:pt x="237599" y="245800"/>
                </a:lnTo>
                <a:lnTo>
                  <a:pt x="237599" y="475531"/>
                </a:lnTo>
                <a:lnTo>
                  <a:pt x="190079" y="475531"/>
                </a:lnTo>
                <a:lnTo>
                  <a:pt x="190079" y="0"/>
                </a:lnTo>
                <a:lnTo>
                  <a:pt x="66528" y="0"/>
                </a:lnTo>
                <a:lnTo>
                  <a:pt x="66528" y="475531"/>
                </a:lnTo>
                <a:lnTo>
                  <a:pt x="0" y="475531"/>
                </a:lnTo>
                <a:lnTo>
                  <a:pt x="0" y="827354"/>
                </a:lnTo>
                <a:lnTo>
                  <a:pt x="70234" y="827354"/>
                </a:lnTo>
                <a:lnTo>
                  <a:pt x="193026" y="827354"/>
                </a:lnTo>
                <a:lnTo>
                  <a:pt x="242161" y="827354"/>
                </a:lnTo>
                <a:lnTo>
                  <a:pt x="414088" y="827354"/>
                </a:lnTo>
                <a:lnTo>
                  <a:pt x="455050" y="827354"/>
                </a:lnTo>
                <a:lnTo>
                  <a:pt x="617758" y="827354"/>
                </a:lnTo>
                <a:lnTo>
                  <a:pt x="617758" y="475151"/>
                </a:lnTo>
                <a:lnTo>
                  <a:pt x="617758" y="327670"/>
                </a:lnTo>
                <a:lnTo>
                  <a:pt x="446687" y="245800"/>
                </a:lnTo>
                <a:lnTo>
                  <a:pt x="446687" y="475531"/>
                </a:lnTo>
                <a:close/>
              </a:path>
            </a:pathLst>
          </a:custGeom>
          <a:solidFill>
            <a:schemeClr val="tx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9" name="Freeform 358">
            <a:extLst>
              <a:ext uri="{FF2B5EF4-FFF2-40B4-BE49-F238E27FC236}">
                <a16:creationId xmlns:a16="http://schemas.microsoft.com/office/drawing/2014/main" id="{927809D1-9F71-1641-A8FB-ADCC08E86ADC}"/>
              </a:ext>
            </a:extLst>
          </p:cNvPr>
          <p:cNvSpPr/>
          <p:nvPr/>
        </p:nvSpPr>
        <p:spPr>
          <a:xfrm>
            <a:off x="3377483" y="8176377"/>
            <a:ext cx="141833" cy="567623"/>
          </a:xfrm>
          <a:custGeom>
            <a:avLst/>
            <a:gdLst>
              <a:gd name="connsiteX0" fmla="*/ 0 w 47519"/>
              <a:gd name="connsiteY0" fmla="*/ 0 h 190174"/>
              <a:gd name="connsiteX1" fmla="*/ 47520 w 47519"/>
              <a:gd name="connsiteY1" fmla="*/ 0 h 190174"/>
              <a:gd name="connsiteX2" fmla="*/ 47520 w 47519"/>
              <a:gd name="connsiteY2" fmla="*/ 190174 h 190174"/>
              <a:gd name="connsiteX3" fmla="*/ 0 w 47519"/>
              <a:gd name="connsiteY3" fmla="*/ 190174 h 19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190174">
                <a:moveTo>
                  <a:pt x="0" y="0"/>
                </a:moveTo>
                <a:lnTo>
                  <a:pt x="47520" y="0"/>
                </a:lnTo>
                <a:lnTo>
                  <a:pt x="47520" y="190174"/>
                </a:lnTo>
                <a:lnTo>
                  <a:pt x="0" y="190174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0" name="Freeform 359">
            <a:extLst>
              <a:ext uri="{FF2B5EF4-FFF2-40B4-BE49-F238E27FC236}">
                <a16:creationId xmlns:a16="http://schemas.microsoft.com/office/drawing/2014/main" id="{680A659A-1E4E-5A4E-AD12-A7BFA4E82AB8}"/>
              </a:ext>
            </a:extLst>
          </p:cNvPr>
          <p:cNvSpPr/>
          <p:nvPr/>
        </p:nvSpPr>
        <p:spPr>
          <a:xfrm>
            <a:off x="3717888" y="8176377"/>
            <a:ext cx="141833" cy="567623"/>
          </a:xfrm>
          <a:custGeom>
            <a:avLst/>
            <a:gdLst>
              <a:gd name="connsiteX0" fmla="*/ 0 w 47519"/>
              <a:gd name="connsiteY0" fmla="*/ 0 h 190174"/>
              <a:gd name="connsiteX1" fmla="*/ 47520 w 47519"/>
              <a:gd name="connsiteY1" fmla="*/ 0 h 190174"/>
              <a:gd name="connsiteX2" fmla="*/ 47520 w 47519"/>
              <a:gd name="connsiteY2" fmla="*/ 190174 h 190174"/>
              <a:gd name="connsiteX3" fmla="*/ 0 w 47519"/>
              <a:gd name="connsiteY3" fmla="*/ 190174 h 19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190174">
                <a:moveTo>
                  <a:pt x="0" y="0"/>
                </a:moveTo>
                <a:lnTo>
                  <a:pt x="47520" y="0"/>
                </a:lnTo>
                <a:lnTo>
                  <a:pt x="47520" y="190174"/>
                </a:lnTo>
                <a:lnTo>
                  <a:pt x="0" y="190174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1" name="Freeform 360">
            <a:extLst>
              <a:ext uri="{FF2B5EF4-FFF2-40B4-BE49-F238E27FC236}">
                <a16:creationId xmlns:a16="http://schemas.microsoft.com/office/drawing/2014/main" id="{D1F8C93B-3216-8944-A8BD-F1057FE441BB}"/>
              </a:ext>
            </a:extLst>
          </p:cNvPr>
          <p:cNvSpPr/>
          <p:nvPr/>
        </p:nvSpPr>
        <p:spPr>
          <a:xfrm>
            <a:off x="4058290" y="8176377"/>
            <a:ext cx="141833" cy="567623"/>
          </a:xfrm>
          <a:custGeom>
            <a:avLst/>
            <a:gdLst>
              <a:gd name="connsiteX0" fmla="*/ 0 w 47519"/>
              <a:gd name="connsiteY0" fmla="*/ 0 h 190174"/>
              <a:gd name="connsiteX1" fmla="*/ 47520 w 47519"/>
              <a:gd name="connsiteY1" fmla="*/ 0 h 190174"/>
              <a:gd name="connsiteX2" fmla="*/ 47520 w 47519"/>
              <a:gd name="connsiteY2" fmla="*/ 190174 h 190174"/>
              <a:gd name="connsiteX3" fmla="*/ 0 w 47519"/>
              <a:gd name="connsiteY3" fmla="*/ 190174 h 19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190174">
                <a:moveTo>
                  <a:pt x="0" y="0"/>
                </a:moveTo>
                <a:lnTo>
                  <a:pt x="47520" y="0"/>
                </a:lnTo>
                <a:lnTo>
                  <a:pt x="47520" y="190174"/>
                </a:lnTo>
                <a:lnTo>
                  <a:pt x="0" y="190174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442F5D9A-215F-B74E-A70E-A5A765EFDEC0}"/>
              </a:ext>
            </a:extLst>
          </p:cNvPr>
          <p:cNvSpPr/>
          <p:nvPr/>
        </p:nvSpPr>
        <p:spPr>
          <a:xfrm>
            <a:off x="4398695" y="8176377"/>
            <a:ext cx="141833" cy="567623"/>
          </a:xfrm>
          <a:custGeom>
            <a:avLst/>
            <a:gdLst>
              <a:gd name="connsiteX0" fmla="*/ 0 w 47519"/>
              <a:gd name="connsiteY0" fmla="*/ 0 h 190174"/>
              <a:gd name="connsiteX1" fmla="*/ 47520 w 47519"/>
              <a:gd name="connsiteY1" fmla="*/ 0 h 190174"/>
              <a:gd name="connsiteX2" fmla="*/ 47520 w 47519"/>
              <a:gd name="connsiteY2" fmla="*/ 190174 h 190174"/>
              <a:gd name="connsiteX3" fmla="*/ 0 w 47519"/>
              <a:gd name="connsiteY3" fmla="*/ 190174 h 19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190174">
                <a:moveTo>
                  <a:pt x="0" y="0"/>
                </a:moveTo>
                <a:lnTo>
                  <a:pt x="47520" y="0"/>
                </a:lnTo>
                <a:lnTo>
                  <a:pt x="47520" y="190174"/>
                </a:lnTo>
                <a:lnTo>
                  <a:pt x="0" y="190174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3" name="Freeform 362">
            <a:extLst>
              <a:ext uri="{FF2B5EF4-FFF2-40B4-BE49-F238E27FC236}">
                <a16:creationId xmlns:a16="http://schemas.microsoft.com/office/drawing/2014/main" id="{94FDF32B-E555-D14E-B1B7-CA449E8299FC}"/>
              </a:ext>
            </a:extLst>
          </p:cNvPr>
          <p:cNvSpPr/>
          <p:nvPr/>
        </p:nvSpPr>
        <p:spPr>
          <a:xfrm>
            <a:off x="5334807" y="6813795"/>
            <a:ext cx="1333248" cy="2214016"/>
          </a:xfrm>
          <a:custGeom>
            <a:avLst/>
            <a:gdLst>
              <a:gd name="connsiteX0" fmla="*/ 399167 w 446686"/>
              <a:gd name="connsiteY0" fmla="*/ 0 h 741775"/>
              <a:gd name="connsiteX1" fmla="*/ 332639 w 446686"/>
              <a:gd name="connsiteY1" fmla="*/ 0 h 741775"/>
              <a:gd name="connsiteX2" fmla="*/ 332639 w 446686"/>
              <a:gd name="connsiteY2" fmla="*/ 133122 h 741775"/>
              <a:gd name="connsiteX3" fmla="*/ 218591 w 446686"/>
              <a:gd name="connsiteY3" fmla="*/ 133122 h 741775"/>
              <a:gd name="connsiteX4" fmla="*/ 218591 w 446686"/>
              <a:gd name="connsiteY4" fmla="*/ 285357 h 741775"/>
              <a:gd name="connsiteX5" fmla="*/ 0 w 446686"/>
              <a:gd name="connsiteY5" fmla="*/ 285357 h 741775"/>
              <a:gd name="connsiteX6" fmla="*/ 0 w 446686"/>
              <a:gd name="connsiteY6" fmla="*/ 741775 h 741775"/>
              <a:gd name="connsiteX7" fmla="*/ 221252 w 446686"/>
              <a:gd name="connsiteY7" fmla="*/ 741775 h 741775"/>
              <a:gd name="connsiteX8" fmla="*/ 237599 w 446686"/>
              <a:gd name="connsiteY8" fmla="*/ 741775 h 741775"/>
              <a:gd name="connsiteX9" fmla="*/ 446687 w 446686"/>
              <a:gd name="connsiteY9" fmla="*/ 741775 h 741775"/>
              <a:gd name="connsiteX10" fmla="*/ 446687 w 446686"/>
              <a:gd name="connsiteY10" fmla="*/ 133122 h 741775"/>
              <a:gd name="connsiteX11" fmla="*/ 399167 w 446686"/>
              <a:gd name="connsiteY11" fmla="*/ 133122 h 741775"/>
              <a:gd name="connsiteX12" fmla="*/ 399167 w 446686"/>
              <a:gd name="connsiteY12" fmla="*/ 0 h 74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6686" h="741775">
                <a:moveTo>
                  <a:pt x="399167" y="0"/>
                </a:moveTo>
                <a:lnTo>
                  <a:pt x="332639" y="0"/>
                </a:lnTo>
                <a:lnTo>
                  <a:pt x="332639" y="133122"/>
                </a:lnTo>
                <a:lnTo>
                  <a:pt x="218591" y="133122"/>
                </a:lnTo>
                <a:lnTo>
                  <a:pt x="218591" y="285357"/>
                </a:lnTo>
                <a:lnTo>
                  <a:pt x="0" y="285357"/>
                </a:lnTo>
                <a:lnTo>
                  <a:pt x="0" y="741775"/>
                </a:lnTo>
                <a:lnTo>
                  <a:pt x="221252" y="741775"/>
                </a:lnTo>
                <a:lnTo>
                  <a:pt x="237599" y="741775"/>
                </a:lnTo>
                <a:lnTo>
                  <a:pt x="446687" y="741775"/>
                </a:lnTo>
                <a:lnTo>
                  <a:pt x="446687" y="133122"/>
                </a:lnTo>
                <a:lnTo>
                  <a:pt x="399167" y="133122"/>
                </a:lnTo>
                <a:lnTo>
                  <a:pt x="399167" y="0"/>
                </a:lnTo>
                <a:close/>
              </a:path>
            </a:pathLst>
          </a:custGeom>
          <a:solidFill>
            <a:schemeClr val="tx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4" name="Freeform 363">
            <a:extLst>
              <a:ext uri="{FF2B5EF4-FFF2-40B4-BE49-F238E27FC236}">
                <a16:creationId xmlns:a16="http://schemas.microsoft.com/office/drawing/2014/main" id="{DA8D97A1-B657-F741-928E-B8CDA5E0F28C}"/>
              </a:ext>
            </a:extLst>
          </p:cNvPr>
          <p:cNvSpPr/>
          <p:nvPr/>
        </p:nvSpPr>
        <p:spPr>
          <a:xfrm>
            <a:off x="5533376" y="7892565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5" name="Freeform 364">
            <a:extLst>
              <a:ext uri="{FF2B5EF4-FFF2-40B4-BE49-F238E27FC236}">
                <a16:creationId xmlns:a16="http://schemas.microsoft.com/office/drawing/2014/main" id="{FD312CC6-7B79-5D43-AC4F-4110354EA5C7}"/>
              </a:ext>
            </a:extLst>
          </p:cNvPr>
          <p:cNvSpPr/>
          <p:nvPr/>
        </p:nvSpPr>
        <p:spPr>
          <a:xfrm>
            <a:off x="5902146" y="7892565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6" name="Freeform 365">
            <a:extLst>
              <a:ext uri="{FF2B5EF4-FFF2-40B4-BE49-F238E27FC236}">
                <a16:creationId xmlns:a16="http://schemas.microsoft.com/office/drawing/2014/main" id="{ECF08C79-D321-AB47-BFAD-D7707CEFCCA6}"/>
              </a:ext>
            </a:extLst>
          </p:cNvPr>
          <p:cNvSpPr/>
          <p:nvPr/>
        </p:nvSpPr>
        <p:spPr>
          <a:xfrm>
            <a:off x="6270918" y="7892565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7" name="Freeform 366">
            <a:extLst>
              <a:ext uri="{FF2B5EF4-FFF2-40B4-BE49-F238E27FC236}">
                <a16:creationId xmlns:a16="http://schemas.microsoft.com/office/drawing/2014/main" id="{4C0CB88D-DE1C-3348-9D77-7E18835B1290}"/>
              </a:ext>
            </a:extLst>
          </p:cNvPr>
          <p:cNvSpPr/>
          <p:nvPr/>
        </p:nvSpPr>
        <p:spPr>
          <a:xfrm>
            <a:off x="5533376" y="8403427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8" name="Freeform 367">
            <a:extLst>
              <a:ext uri="{FF2B5EF4-FFF2-40B4-BE49-F238E27FC236}">
                <a16:creationId xmlns:a16="http://schemas.microsoft.com/office/drawing/2014/main" id="{7CF49E2B-3099-2848-AD5E-9AC6C0DE373F}"/>
              </a:ext>
            </a:extLst>
          </p:cNvPr>
          <p:cNvSpPr/>
          <p:nvPr/>
        </p:nvSpPr>
        <p:spPr>
          <a:xfrm>
            <a:off x="5902146" y="8403427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9" name="Freeform 368">
            <a:extLst>
              <a:ext uri="{FF2B5EF4-FFF2-40B4-BE49-F238E27FC236}">
                <a16:creationId xmlns:a16="http://schemas.microsoft.com/office/drawing/2014/main" id="{2BFD04D0-8422-D845-84D8-18807A4AB845}"/>
              </a:ext>
            </a:extLst>
          </p:cNvPr>
          <p:cNvSpPr/>
          <p:nvPr/>
        </p:nvSpPr>
        <p:spPr>
          <a:xfrm>
            <a:off x="6270918" y="8403427"/>
            <a:ext cx="198567" cy="312190"/>
          </a:xfrm>
          <a:custGeom>
            <a:avLst/>
            <a:gdLst>
              <a:gd name="connsiteX0" fmla="*/ 0 w 66527"/>
              <a:gd name="connsiteY0" fmla="*/ 0 h 104595"/>
              <a:gd name="connsiteX1" fmla="*/ 66528 w 66527"/>
              <a:gd name="connsiteY1" fmla="*/ 0 h 104595"/>
              <a:gd name="connsiteX2" fmla="*/ 66528 w 66527"/>
              <a:gd name="connsiteY2" fmla="*/ 104596 h 104595"/>
              <a:gd name="connsiteX3" fmla="*/ 0 w 66527"/>
              <a:gd name="connsiteY3" fmla="*/ 104596 h 10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27" h="104595">
                <a:moveTo>
                  <a:pt x="0" y="0"/>
                </a:moveTo>
                <a:lnTo>
                  <a:pt x="66528" y="0"/>
                </a:lnTo>
                <a:lnTo>
                  <a:pt x="66528" y="104596"/>
                </a:lnTo>
                <a:lnTo>
                  <a:pt x="0" y="104596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0" name="Freeform 369">
            <a:extLst>
              <a:ext uri="{FF2B5EF4-FFF2-40B4-BE49-F238E27FC236}">
                <a16:creationId xmlns:a16="http://schemas.microsoft.com/office/drawing/2014/main" id="{028F377E-15CE-B745-A67E-7A73E026EE54}"/>
              </a:ext>
            </a:extLst>
          </p:cNvPr>
          <p:cNvSpPr/>
          <p:nvPr/>
        </p:nvSpPr>
        <p:spPr>
          <a:xfrm>
            <a:off x="7008460" y="6842177"/>
            <a:ext cx="2467929" cy="2185634"/>
          </a:xfrm>
          <a:custGeom>
            <a:avLst/>
            <a:gdLst>
              <a:gd name="connsiteX0" fmla="*/ 731806 w 826845"/>
              <a:gd name="connsiteY0" fmla="*/ 380444 h 732266"/>
              <a:gd name="connsiteX1" fmla="*/ 646270 w 826845"/>
              <a:gd name="connsiteY1" fmla="*/ 380444 h 732266"/>
              <a:gd name="connsiteX2" fmla="*/ 646270 w 826845"/>
              <a:gd name="connsiteY2" fmla="*/ 150713 h 732266"/>
              <a:gd name="connsiteX3" fmla="*/ 475199 w 826845"/>
              <a:gd name="connsiteY3" fmla="*/ 232583 h 732266"/>
              <a:gd name="connsiteX4" fmla="*/ 475199 w 826845"/>
              <a:gd name="connsiteY4" fmla="*/ 380444 h 732266"/>
              <a:gd name="connsiteX5" fmla="*/ 408671 w 826845"/>
              <a:gd name="connsiteY5" fmla="*/ 380444 h 732266"/>
              <a:gd name="connsiteX6" fmla="*/ 408671 w 826845"/>
              <a:gd name="connsiteY6" fmla="*/ 150713 h 732266"/>
              <a:gd name="connsiteX7" fmla="*/ 237599 w 826845"/>
              <a:gd name="connsiteY7" fmla="*/ 232583 h 732266"/>
              <a:gd name="connsiteX8" fmla="*/ 237599 w 826845"/>
              <a:gd name="connsiteY8" fmla="*/ 380444 h 732266"/>
              <a:gd name="connsiteX9" fmla="*/ 171072 w 826845"/>
              <a:gd name="connsiteY9" fmla="*/ 380444 h 732266"/>
              <a:gd name="connsiteX10" fmla="*/ 171072 w 826845"/>
              <a:gd name="connsiteY10" fmla="*/ 150713 h 732266"/>
              <a:gd name="connsiteX11" fmla="*/ 0 w 826845"/>
              <a:gd name="connsiteY11" fmla="*/ 232583 h 732266"/>
              <a:gd name="connsiteX12" fmla="*/ 0 w 826845"/>
              <a:gd name="connsiteY12" fmla="*/ 380063 h 732266"/>
              <a:gd name="connsiteX13" fmla="*/ 0 w 826845"/>
              <a:gd name="connsiteY13" fmla="*/ 732266 h 732266"/>
              <a:gd name="connsiteX14" fmla="*/ 174968 w 826845"/>
              <a:gd name="connsiteY14" fmla="*/ 732266 h 732266"/>
              <a:gd name="connsiteX15" fmla="*/ 240451 w 826845"/>
              <a:gd name="connsiteY15" fmla="*/ 732266 h 732266"/>
              <a:gd name="connsiteX16" fmla="*/ 412377 w 826845"/>
              <a:gd name="connsiteY16" fmla="*/ 732266 h 732266"/>
              <a:gd name="connsiteX17" fmla="*/ 477860 w 826845"/>
              <a:gd name="connsiteY17" fmla="*/ 732266 h 732266"/>
              <a:gd name="connsiteX18" fmla="*/ 649787 w 826845"/>
              <a:gd name="connsiteY18" fmla="*/ 732266 h 732266"/>
              <a:gd name="connsiteX19" fmla="*/ 826846 w 826845"/>
              <a:gd name="connsiteY19" fmla="*/ 732266 h 732266"/>
              <a:gd name="connsiteX20" fmla="*/ 826846 w 826845"/>
              <a:gd name="connsiteY20" fmla="*/ 445579 h 732266"/>
              <a:gd name="connsiteX21" fmla="*/ 826846 w 826845"/>
              <a:gd name="connsiteY21" fmla="*/ 380063 h 732266"/>
              <a:gd name="connsiteX22" fmla="*/ 826846 w 826845"/>
              <a:gd name="connsiteY22" fmla="*/ 0 h 732266"/>
              <a:gd name="connsiteX23" fmla="*/ 731806 w 826845"/>
              <a:gd name="connsiteY23" fmla="*/ 0 h 732266"/>
              <a:gd name="connsiteX24" fmla="*/ 731806 w 826845"/>
              <a:gd name="connsiteY24" fmla="*/ 380444 h 73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26845" h="732266">
                <a:moveTo>
                  <a:pt x="731806" y="380444"/>
                </a:moveTo>
                <a:lnTo>
                  <a:pt x="646270" y="380444"/>
                </a:lnTo>
                <a:lnTo>
                  <a:pt x="646270" y="150713"/>
                </a:lnTo>
                <a:lnTo>
                  <a:pt x="475199" y="232583"/>
                </a:lnTo>
                <a:lnTo>
                  <a:pt x="475199" y="380444"/>
                </a:lnTo>
                <a:lnTo>
                  <a:pt x="408671" y="380444"/>
                </a:lnTo>
                <a:lnTo>
                  <a:pt x="408671" y="150713"/>
                </a:lnTo>
                <a:lnTo>
                  <a:pt x="237599" y="232583"/>
                </a:lnTo>
                <a:lnTo>
                  <a:pt x="237599" y="380444"/>
                </a:lnTo>
                <a:lnTo>
                  <a:pt x="171072" y="380444"/>
                </a:lnTo>
                <a:lnTo>
                  <a:pt x="171072" y="150713"/>
                </a:lnTo>
                <a:lnTo>
                  <a:pt x="0" y="232583"/>
                </a:lnTo>
                <a:lnTo>
                  <a:pt x="0" y="380063"/>
                </a:lnTo>
                <a:lnTo>
                  <a:pt x="0" y="732266"/>
                </a:lnTo>
                <a:lnTo>
                  <a:pt x="174968" y="732266"/>
                </a:lnTo>
                <a:lnTo>
                  <a:pt x="240451" y="732266"/>
                </a:lnTo>
                <a:lnTo>
                  <a:pt x="412377" y="732266"/>
                </a:lnTo>
                <a:lnTo>
                  <a:pt x="477860" y="732266"/>
                </a:lnTo>
                <a:lnTo>
                  <a:pt x="649787" y="732266"/>
                </a:lnTo>
                <a:lnTo>
                  <a:pt x="826846" y="732266"/>
                </a:lnTo>
                <a:lnTo>
                  <a:pt x="826846" y="445579"/>
                </a:lnTo>
                <a:lnTo>
                  <a:pt x="826846" y="380063"/>
                </a:lnTo>
                <a:lnTo>
                  <a:pt x="826846" y="0"/>
                </a:lnTo>
                <a:lnTo>
                  <a:pt x="731806" y="0"/>
                </a:lnTo>
                <a:lnTo>
                  <a:pt x="731806" y="380444"/>
                </a:lnTo>
                <a:close/>
              </a:path>
            </a:pathLst>
          </a:custGeom>
          <a:solidFill>
            <a:schemeClr val="tx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1" name="Freeform 370">
            <a:extLst>
              <a:ext uri="{FF2B5EF4-FFF2-40B4-BE49-F238E27FC236}">
                <a16:creationId xmlns:a16="http://schemas.microsoft.com/office/drawing/2014/main" id="{3CDF12E2-F332-DA40-939C-8C64D5D34B59}"/>
              </a:ext>
            </a:extLst>
          </p:cNvPr>
          <p:cNvSpPr/>
          <p:nvPr/>
        </p:nvSpPr>
        <p:spPr>
          <a:xfrm>
            <a:off x="7235397" y="8176377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2" name="Freeform 371">
            <a:extLst>
              <a:ext uri="{FF2B5EF4-FFF2-40B4-BE49-F238E27FC236}">
                <a16:creationId xmlns:a16="http://schemas.microsoft.com/office/drawing/2014/main" id="{9560C935-B87E-7C43-8FD4-B5FF7E803048}"/>
              </a:ext>
            </a:extLst>
          </p:cNvPr>
          <p:cNvSpPr/>
          <p:nvPr/>
        </p:nvSpPr>
        <p:spPr>
          <a:xfrm>
            <a:off x="7604169" y="8176377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" name="Freeform 372">
            <a:extLst>
              <a:ext uri="{FF2B5EF4-FFF2-40B4-BE49-F238E27FC236}">
                <a16:creationId xmlns:a16="http://schemas.microsoft.com/office/drawing/2014/main" id="{88B83416-CE23-4740-8FA3-672C0884803F}"/>
              </a:ext>
            </a:extLst>
          </p:cNvPr>
          <p:cNvSpPr/>
          <p:nvPr/>
        </p:nvSpPr>
        <p:spPr>
          <a:xfrm>
            <a:off x="7972941" y="8176377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4" name="Freeform 373">
            <a:extLst>
              <a:ext uri="{FF2B5EF4-FFF2-40B4-BE49-F238E27FC236}">
                <a16:creationId xmlns:a16="http://schemas.microsoft.com/office/drawing/2014/main" id="{648C6046-795C-6D4A-897C-D9F5AD5AA7A4}"/>
              </a:ext>
            </a:extLst>
          </p:cNvPr>
          <p:cNvSpPr/>
          <p:nvPr/>
        </p:nvSpPr>
        <p:spPr>
          <a:xfrm>
            <a:off x="8341711" y="8176377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5" name="Freeform 374">
            <a:extLst>
              <a:ext uri="{FF2B5EF4-FFF2-40B4-BE49-F238E27FC236}">
                <a16:creationId xmlns:a16="http://schemas.microsoft.com/office/drawing/2014/main" id="{B459A3EC-E4BE-CD40-800C-126454C41544}"/>
              </a:ext>
            </a:extLst>
          </p:cNvPr>
          <p:cNvSpPr/>
          <p:nvPr/>
        </p:nvSpPr>
        <p:spPr>
          <a:xfrm>
            <a:off x="8710483" y="8176377"/>
            <a:ext cx="113465" cy="227047"/>
          </a:xfrm>
          <a:custGeom>
            <a:avLst/>
            <a:gdLst>
              <a:gd name="connsiteX0" fmla="*/ 0 w 38015"/>
              <a:gd name="connsiteY0" fmla="*/ 0 h 76069"/>
              <a:gd name="connsiteX1" fmla="*/ 38016 w 38015"/>
              <a:gd name="connsiteY1" fmla="*/ 0 h 76069"/>
              <a:gd name="connsiteX2" fmla="*/ 38016 w 38015"/>
              <a:gd name="connsiteY2" fmla="*/ 76070 h 76069"/>
              <a:gd name="connsiteX3" fmla="*/ 0 w 38015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76069">
                <a:moveTo>
                  <a:pt x="0" y="0"/>
                </a:moveTo>
                <a:lnTo>
                  <a:pt x="38016" y="0"/>
                </a:lnTo>
                <a:lnTo>
                  <a:pt x="38016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6" name="Freeform 375">
            <a:extLst>
              <a:ext uri="{FF2B5EF4-FFF2-40B4-BE49-F238E27FC236}">
                <a16:creationId xmlns:a16="http://schemas.microsoft.com/office/drawing/2014/main" id="{C30F43CE-BA06-8442-BF30-39501D8FF665}"/>
              </a:ext>
            </a:extLst>
          </p:cNvPr>
          <p:cNvSpPr/>
          <p:nvPr/>
        </p:nvSpPr>
        <p:spPr>
          <a:xfrm>
            <a:off x="9079255" y="8176377"/>
            <a:ext cx="113465" cy="227047"/>
          </a:xfrm>
          <a:custGeom>
            <a:avLst/>
            <a:gdLst>
              <a:gd name="connsiteX0" fmla="*/ 0 w 38015"/>
              <a:gd name="connsiteY0" fmla="*/ 0 h 76069"/>
              <a:gd name="connsiteX1" fmla="*/ 38016 w 38015"/>
              <a:gd name="connsiteY1" fmla="*/ 0 h 76069"/>
              <a:gd name="connsiteX2" fmla="*/ 38016 w 38015"/>
              <a:gd name="connsiteY2" fmla="*/ 76070 h 76069"/>
              <a:gd name="connsiteX3" fmla="*/ 0 w 38015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76069">
                <a:moveTo>
                  <a:pt x="0" y="0"/>
                </a:moveTo>
                <a:lnTo>
                  <a:pt x="38016" y="0"/>
                </a:lnTo>
                <a:lnTo>
                  <a:pt x="38016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7" name="Freeform 376">
            <a:extLst>
              <a:ext uri="{FF2B5EF4-FFF2-40B4-BE49-F238E27FC236}">
                <a16:creationId xmlns:a16="http://schemas.microsoft.com/office/drawing/2014/main" id="{DD9D24F2-4ED9-A747-880A-E4212819C2E1}"/>
              </a:ext>
            </a:extLst>
          </p:cNvPr>
          <p:cNvSpPr/>
          <p:nvPr/>
        </p:nvSpPr>
        <p:spPr>
          <a:xfrm>
            <a:off x="7235397" y="8573713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8" name="Freeform 377">
            <a:extLst>
              <a:ext uri="{FF2B5EF4-FFF2-40B4-BE49-F238E27FC236}">
                <a16:creationId xmlns:a16="http://schemas.microsoft.com/office/drawing/2014/main" id="{A9005AD7-C6D7-F543-9504-F1294D52491E}"/>
              </a:ext>
            </a:extLst>
          </p:cNvPr>
          <p:cNvSpPr/>
          <p:nvPr/>
        </p:nvSpPr>
        <p:spPr>
          <a:xfrm>
            <a:off x="7604169" y="8573713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9" name="Freeform 378">
            <a:extLst>
              <a:ext uri="{FF2B5EF4-FFF2-40B4-BE49-F238E27FC236}">
                <a16:creationId xmlns:a16="http://schemas.microsoft.com/office/drawing/2014/main" id="{6BE19A8D-1DB1-3644-9D0D-A006688E7B00}"/>
              </a:ext>
            </a:extLst>
          </p:cNvPr>
          <p:cNvSpPr/>
          <p:nvPr/>
        </p:nvSpPr>
        <p:spPr>
          <a:xfrm>
            <a:off x="7972941" y="8573713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0" name="Freeform 379">
            <a:extLst>
              <a:ext uri="{FF2B5EF4-FFF2-40B4-BE49-F238E27FC236}">
                <a16:creationId xmlns:a16="http://schemas.microsoft.com/office/drawing/2014/main" id="{528CB00B-B065-B54F-A4FC-BFBFA2509206}"/>
              </a:ext>
            </a:extLst>
          </p:cNvPr>
          <p:cNvSpPr/>
          <p:nvPr/>
        </p:nvSpPr>
        <p:spPr>
          <a:xfrm>
            <a:off x="8341711" y="8573713"/>
            <a:ext cx="141833" cy="227047"/>
          </a:xfrm>
          <a:custGeom>
            <a:avLst/>
            <a:gdLst>
              <a:gd name="connsiteX0" fmla="*/ 0 w 47519"/>
              <a:gd name="connsiteY0" fmla="*/ 0 h 76069"/>
              <a:gd name="connsiteX1" fmla="*/ 47520 w 47519"/>
              <a:gd name="connsiteY1" fmla="*/ 0 h 76069"/>
              <a:gd name="connsiteX2" fmla="*/ 47520 w 47519"/>
              <a:gd name="connsiteY2" fmla="*/ 76070 h 76069"/>
              <a:gd name="connsiteX3" fmla="*/ 0 w 47519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9" h="76069">
                <a:moveTo>
                  <a:pt x="0" y="0"/>
                </a:moveTo>
                <a:lnTo>
                  <a:pt x="47520" y="0"/>
                </a:lnTo>
                <a:lnTo>
                  <a:pt x="47520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1" name="Freeform 380">
            <a:extLst>
              <a:ext uri="{FF2B5EF4-FFF2-40B4-BE49-F238E27FC236}">
                <a16:creationId xmlns:a16="http://schemas.microsoft.com/office/drawing/2014/main" id="{144AB978-984C-814A-B22D-20DD06A14A6B}"/>
              </a:ext>
            </a:extLst>
          </p:cNvPr>
          <p:cNvSpPr/>
          <p:nvPr/>
        </p:nvSpPr>
        <p:spPr>
          <a:xfrm>
            <a:off x="8710483" y="8573713"/>
            <a:ext cx="113465" cy="227047"/>
          </a:xfrm>
          <a:custGeom>
            <a:avLst/>
            <a:gdLst>
              <a:gd name="connsiteX0" fmla="*/ 0 w 38015"/>
              <a:gd name="connsiteY0" fmla="*/ 0 h 76069"/>
              <a:gd name="connsiteX1" fmla="*/ 38016 w 38015"/>
              <a:gd name="connsiteY1" fmla="*/ 0 h 76069"/>
              <a:gd name="connsiteX2" fmla="*/ 38016 w 38015"/>
              <a:gd name="connsiteY2" fmla="*/ 76070 h 76069"/>
              <a:gd name="connsiteX3" fmla="*/ 0 w 38015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76069">
                <a:moveTo>
                  <a:pt x="0" y="0"/>
                </a:moveTo>
                <a:lnTo>
                  <a:pt x="38016" y="0"/>
                </a:lnTo>
                <a:lnTo>
                  <a:pt x="38016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2" name="Freeform 381">
            <a:extLst>
              <a:ext uri="{FF2B5EF4-FFF2-40B4-BE49-F238E27FC236}">
                <a16:creationId xmlns:a16="http://schemas.microsoft.com/office/drawing/2014/main" id="{E0570E03-01ED-D64C-8FB9-ACA68C686A57}"/>
              </a:ext>
            </a:extLst>
          </p:cNvPr>
          <p:cNvSpPr/>
          <p:nvPr/>
        </p:nvSpPr>
        <p:spPr>
          <a:xfrm>
            <a:off x="9079255" y="8573713"/>
            <a:ext cx="113465" cy="227047"/>
          </a:xfrm>
          <a:custGeom>
            <a:avLst/>
            <a:gdLst>
              <a:gd name="connsiteX0" fmla="*/ 0 w 38015"/>
              <a:gd name="connsiteY0" fmla="*/ 0 h 76069"/>
              <a:gd name="connsiteX1" fmla="*/ 38016 w 38015"/>
              <a:gd name="connsiteY1" fmla="*/ 0 h 76069"/>
              <a:gd name="connsiteX2" fmla="*/ 38016 w 38015"/>
              <a:gd name="connsiteY2" fmla="*/ 76070 h 76069"/>
              <a:gd name="connsiteX3" fmla="*/ 0 w 38015"/>
              <a:gd name="connsiteY3" fmla="*/ 76070 h 7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76069">
                <a:moveTo>
                  <a:pt x="0" y="0"/>
                </a:moveTo>
                <a:lnTo>
                  <a:pt x="38016" y="0"/>
                </a:lnTo>
                <a:lnTo>
                  <a:pt x="38016" y="76070"/>
                </a:lnTo>
                <a:lnTo>
                  <a:pt x="0" y="76070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3" name="Freeform 382">
            <a:extLst>
              <a:ext uri="{FF2B5EF4-FFF2-40B4-BE49-F238E27FC236}">
                <a16:creationId xmlns:a16="http://schemas.microsoft.com/office/drawing/2014/main" id="{051BB535-7226-C04F-A2B6-97CDB7BC88BC}"/>
              </a:ext>
            </a:extLst>
          </p:cNvPr>
          <p:cNvSpPr/>
          <p:nvPr/>
        </p:nvSpPr>
        <p:spPr>
          <a:xfrm>
            <a:off x="9816797" y="6728935"/>
            <a:ext cx="879377" cy="2298876"/>
          </a:xfrm>
          <a:custGeom>
            <a:avLst/>
            <a:gdLst>
              <a:gd name="connsiteX0" fmla="*/ 227849 w 294623"/>
              <a:gd name="connsiteY0" fmla="*/ 266155 h 770206"/>
              <a:gd name="connsiteX1" fmla="*/ 227849 w 294623"/>
              <a:gd name="connsiteY1" fmla="*/ -89 h 770206"/>
              <a:gd name="connsiteX2" fmla="*/ 170826 w 294623"/>
              <a:gd name="connsiteY2" fmla="*/ -89 h 770206"/>
              <a:gd name="connsiteX3" fmla="*/ 170826 w 294623"/>
              <a:gd name="connsiteY3" fmla="*/ 266155 h 770206"/>
              <a:gd name="connsiteX4" fmla="*/ 132810 w 294623"/>
              <a:gd name="connsiteY4" fmla="*/ 266155 h 770206"/>
              <a:gd name="connsiteX5" fmla="*/ 132810 w 294623"/>
              <a:gd name="connsiteY5" fmla="*/ 104507 h 770206"/>
              <a:gd name="connsiteX6" fmla="*/ 56778 w 294623"/>
              <a:gd name="connsiteY6" fmla="*/ 104507 h 770206"/>
              <a:gd name="connsiteX7" fmla="*/ 56778 w 294623"/>
              <a:gd name="connsiteY7" fmla="*/ 266155 h 770206"/>
              <a:gd name="connsiteX8" fmla="*/ -246 w 294623"/>
              <a:gd name="connsiteY8" fmla="*/ 266155 h 770206"/>
              <a:gd name="connsiteX9" fmla="*/ -246 w 294623"/>
              <a:gd name="connsiteY9" fmla="*/ 770117 h 770206"/>
              <a:gd name="connsiteX10" fmla="*/ 294377 w 294623"/>
              <a:gd name="connsiteY10" fmla="*/ 770117 h 770206"/>
              <a:gd name="connsiteX11" fmla="*/ 294377 w 294623"/>
              <a:gd name="connsiteY11" fmla="*/ 266155 h 77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23" h="770206">
                <a:moveTo>
                  <a:pt x="227849" y="266155"/>
                </a:moveTo>
                <a:lnTo>
                  <a:pt x="227849" y="-89"/>
                </a:lnTo>
                <a:lnTo>
                  <a:pt x="170826" y="-89"/>
                </a:lnTo>
                <a:lnTo>
                  <a:pt x="170826" y="266155"/>
                </a:lnTo>
                <a:lnTo>
                  <a:pt x="132810" y="266155"/>
                </a:lnTo>
                <a:lnTo>
                  <a:pt x="132810" y="104507"/>
                </a:lnTo>
                <a:lnTo>
                  <a:pt x="56778" y="104507"/>
                </a:lnTo>
                <a:lnTo>
                  <a:pt x="56778" y="266155"/>
                </a:lnTo>
                <a:lnTo>
                  <a:pt x="-246" y="266155"/>
                </a:lnTo>
                <a:lnTo>
                  <a:pt x="-246" y="770117"/>
                </a:lnTo>
                <a:lnTo>
                  <a:pt x="294377" y="770117"/>
                </a:lnTo>
                <a:lnTo>
                  <a:pt x="294377" y="266155"/>
                </a:lnTo>
                <a:close/>
              </a:path>
            </a:pathLst>
          </a:custGeom>
          <a:solidFill>
            <a:schemeClr val="tx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4" name="Freeform 383">
            <a:extLst>
              <a:ext uri="{FF2B5EF4-FFF2-40B4-BE49-F238E27FC236}">
                <a16:creationId xmlns:a16="http://schemas.microsoft.com/office/drawing/2014/main" id="{D6C2C8B0-2471-0A40-AE8E-B680B20D0675}"/>
              </a:ext>
            </a:extLst>
          </p:cNvPr>
          <p:cNvSpPr/>
          <p:nvPr/>
        </p:nvSpPr>
        <p:spPr>
          <a:xfrm>
            <a:off x="10043734" y="7779040"/>
            <a:ext cx="85098" cy="425715"/>
          </a:xfrm>
          <a:custGeom>
            <a:avLst/>
            <a:gdLst>
              <a:gd name="connsiteX0" fmla="*/ 0 w 28511"/>
              <a:gd name="connsiteY0" fmla="*/ 0 h 142630"/>
              <a:gd name="connsiteX1" fmla="*/ 28512 w 28511"/>
              <a:gd name="connsiteY1" fmla="*/ 0 h 142630"/>
              <a:gd name="connsiteX2" fmla="*/ 28512 w 28511"/>
              <a:gd name="connsiteY2" fmla="*/ 142631 h 142630"/>
              <a:gd name="connsiteX3" fmla="*/ 0 w 28511"/>
              <a:gd name="connsiteY3" fmla="*/ 142631 h 142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11" h="142630">
                <a:moveTo>
                  <a:pt x="0" y="0"/>
                </a:moveTo>
                <a:lnTo>
                  <a:pt x="28512" y="0"/>
                </a:lnTo>
                <a:lnTo>
                  <a:pt x="28512" y="142631"/>
                </a:lnTo>
                <a:lnTo>
                  <a:pt x="0" y="142631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5" name="Freeform 384">
            <a:extLst>
              <a:ext uri="{FF2B5EF4-FFF2-40B4-BE49-F238E27FC236}">
                <a16:creationId xmlns:a16="http://schemas.microsoft.com/office/drawing/2014/main" id="{E42AC42C-2BD6-064B-A81D-5133FB6BF0E4}"/>
              </a:ext>
            </a:extLst>
          </p:cNvPr>
          <p:cNvSpPr/>
          <p:nvPr/>
        </p:nvSpPr>
        <p:spPr>
          <a:xfrm>
            <a:off x="10355769" y="7779040"/>
            <a:ext cx="113465" cy="425715"/>
          </a:xfrm>
          <a:custGeom>
            <a:avLst/>
            <a:gdLst>
              <a:gd name="connsiteX0" fmla="*/ 0 w 38015"/>
              <a:gd name="connsiteY0" fmla="*/ 0 h 142630"/>
              <a:gd name="connsiteX1" fmla="*/ 38016 w 38015"/>
              <a:gd name="connsiteY1" fmla="*/ 0 h 142630"/>
              <a:gd name="connsiteX2" fmla="*/ 38016 w 38015"/>
              <a:gd name="connsiteY2" fmla="*/ 142631 h 142630"/>
              <a:gd name="connsiteX3" fmla="*/ 0 w 38015"/>
              <a:gd name="connsiteY3" fmla="*/ 142631 h 142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142630">
                <a:moveTo>
                  <a:pt x="0" y="0"/>
                </a:moveTo>
                <a:lnTo>
                  <a:pt x="38016" y="0"/>
                </a:lnTo>
                <a:lnTo>
                  <a:pt x="38016" y="142631"/>
                </a:lnTo>
                <a:lnTo>
                  <a:pt x="0" y="142631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6" name="Freeform 385">
            <a:extLst>
              <a:ext uri="{FF2B5EF4-FFF2-40B4-BE49-F238E27FC236}">
                <a16:creationId xmlns:a16="http://schemas.microsoft.com/office/drawing/2014/main" id="{62A755F8-EFB6-584A-A7F3-31173510D21C}"/>
              </a:ext>
            </a:extLst>
          </p:cNvPr>
          <p:cNvSpPr/>
          <p:nvPr/>
        </p:nvSpPr>
        <p:spPr>
          <a:xfrm>
            <a:off x="10043734" y="8346663"/>
            <a:ext cx="85098" cy="425715"/>
          </a:xfrm>
          <a:custGeom>
            <a:avLst/>
            <a:gdLst>
              <a:gd name="connsiteX0" fmla="*/ 0 w 28511"/>
              <a:gd name="connsiteY0" fmla="*/ 0 h 142630"/>
              <a:gd name="connsiteX1" fmla="*/ 28512 w 28511"/>
              <a:gd name="connsiteY1" fmla="*/ 0 h 142630"/>
              <a:gd name="connsiteX2" fmla="*/ 28512 w 28511"/>
              <a:gd name="connsiteY2" fmla="*/ 142631 h 142630"/>
              <a:gd name="connsiteX3" fmla="*/ 0 w 28511"/>
              <a:gd name="connsiteY3" fmla="*/ 142631 h 142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11" h="142630">
                <a:moveTo>
                  <a:pt x="0" y="0"/>
                </a:moveTo>
                <a:lnTo>
                  <a:pt x="28512" y="0"/>
                </a:lnTo>
                <a:lnTo>
                  <a:pt x="28512" y="142631"/>
                </a:lnTo>
                <a:lnTo>
                  <a:pt x="0" y="142631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7" name="Freeform 386">
            <a:extLst>
              <a:ext uri="{FF2B5EF4-FFF2-40B4-BE49-F238E27FC236}">
                <a16:creationId xmlns:a16="http://schemas.microsoft.com/office/drawing/2014/main" id="{6C4F5197-B249-5845-AEE0-EEE218F90137}"/>
              </a:ext>
            </a:extLst>
          </p:cNvPr>
          <p:cNvSpPr/>
          <p:nvPr/>
        </p:nvSpPr>
        <p:spPr>
          <a:xfrm>
            <a:off x="10355769" y="8346663"/>
            <a:ext cx="113465" cy="425715"/>
          </a:xfrm>
          <a:custGeom>
            <a:avLst/>
            <a:gdLst>
              <a:gd name="connsiteX0" fmla="*/ 0 w 38015"/>
              <a:gd name="connsiteY0" fmla="*/ 0 h 142630"/>
              <a:gd name="connsiteX1" fmla="*/ 38016 w 38015"/>
              <a:gd name="connsiteY1" fmla="*/ 0 h 142630"/>
              <a:gd name="connsiteX2" fmla="*/ 38016 w 38015"/>
              <a:gd name="connsiteY2" fmla="*/ 142631 h 142630"/>
              <a:gd name="connsiteX3" fmla="*/ 0 w 38015"/>
              <a:gd name="connsiteY3" fmla="*/ 142631 h 142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15" h="142630">
                <a:moveTo>
                  <a:pt x="0" y="0"/>
                </a:moveTo>
                <a:lnTo>
                  <a:pt x="38016" y="0"/>
                </a:lnTo>
                <a:lnTo>
                  <a:pt x="38016" y="142631"/>
                </a:lnTo>
                <a:lnTo>
                  <a:pt x="0" y="142631"/>
                </a:lnTo>
                <a:close/>
              </a:path>
            </a:pathLst>
          </a:custGeom>
          <a:solidFill>
            <a:srgbClr val="FFFFFF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8" name="Freeform 387">
            <a:extLst>
              <a:ext uri="{FF2B5EF4-FFF2-40B4-BE49-F238E27FC236}">
                <a16:creationId xmlns:a16="http://schemas.microsoft.com/office/drawing/2014/main" id="{CC05A35B-CF0D-A94D-AD27-1A747A8D5F72}"/>
              </a:ext>
            </a:extLst>
          </p:cNvPr>
          <p:cNvSpPr/>
          <p:nvPr/>
        </p:nvSpPr>
        <p:spPr>
          <a:xfrm>
            <a:off x="13237039" y="9027814"/>
            <a:ext cx="8566839" cy="340572"/>
          </a:xfrm>
          <a:custGeom>
            <a:avLst/>
            <a:gdLst>
              <a:gd name="connsiteX0" fmla="*/ 0 w 2870199"/>
              <a:gd name="connsiteY0" fmla="*/ 0 h 114104"/>
              <a:gd name="connsiteX1" fmla="*/ 2870200 w 2870199"/>
              <a:gd name="connsiteY1" fmla="*/ 0 h 114104"/>
              <a:gd name="connsiteX2" fmla="*/ 2870200 w 2870199"/>
              <a:gd name="connsiteY2" fmla="*/ 114105 h 114104"/>
              <a:gd name="connsiteX3" fmla="*/ 0 w 2870199"/>
              <a:gd name="connsiteY3" fmla="*/ 114105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199" h="114104">
                <a:moveTo>
                  <a:pt x="0" y="0"/>
                </a:moveTo>
                <a:lnTo>
                  <a:pt x="2870200" y="0"/>
                </a:lnTo>
                <a:lnTo>
                  <a:pt x="2870200" y="114105"/>
                </a:lnTo>
                <a:lnTo>
                  <a:pt x="0" y="11410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9" name="Freeform 388">
            <a:extLst>
              <a:ext uri="{FF2B5EF4-FFF2-40B4-BE49-F238E27FC236}">
                <a16:creationId xmlns:a16="http://schemas.microsoft.com/office/drawing/2014/main" id="{3C9164CA-B257-2347-BA42-8E985921A0E3}"/>
              </a:ext>
            </a:extLst>
          </p:cNvPr>
          <p:cNvSpPr/>
          <p:nvPr/>
        </p:nvSpPr>
        <p:spPr>
          <a:xfrm>
            <a:off x="16254679" y="7828892"/>
            <a:ext cx="794948" cy="1198922"/>
          </a:xfrm>
          <a:custGeom>
            <a:avLst/>
            <a:gdLst>
              <a:gd name="connsiteX0" fmla="*/ 132729 w 266336"/>
              <a:gd name="connsiteY0" fmla="*/ -55 h 401682"/>
              <a:gd name="connsiteX1" fmla="*/ -222 w 266336"/>
              <a:gd name="connsiteY1" fmla="*/ 127989 h 401682"/>
              <a:gd name="connsiteX2" fmla="*/ 121989 w 266336"/>
              <a:gd name="connsiteY2" fmla="*/ 260769 h 401682"/>
              <a:gd name="connsiteX3" fmla="*/ 117237 w 266336"/>
              <a:gd name="connsiteY3" fmla="*/ 401593 h 401682"/>
              <a:gd name="connsiteX4" fmla="*/ 156489 w 266336"/>
              <a:gd name="connsiteY4" fmla="*/ 401593 h 401682"/>
              <a:gd name="connsiteX5" fmla="*/ 154683 w 266336"/>
              <a:gd name="connsiteY5" fmla="*/ 259438 h 401682"/>
              <a:gd name="connsiteX6" fmla="*/ 264682 w 266336"/>
              <a:gd name="connsiteY6" fmla="*/ 111358 h 401682"/>
              <a:gd name="connsiteX7" fmla="*/ 132729 w 266336"/>
              <a:gd name="connsiteY7" fmla="*/ -55 h 40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36" h="401682">
                <a:moveTo>
                  <a:pt x="132729" y="-55"/>
                </a:moveTo>
                <a:cubicBezTo>
                  <a:pt x="60670" y="-1424"/>
                  <a:pt x="1156" y="55904"/>
                  <a:pt x="-222" y="127989"/>
                </a:cubicBezTo>
                <a:cubicBezTo>
                  <a:pt x="-1543" y="197831"/>
                  <a:pt x="52306" y="256347"/>
                  <a:pt x="121989" y="260769"/>
                </a:cubicBezTo>
                <a:lnTo>
                  <a:pt x="117237" y="401593"/>
                </a:lnTo>
                <a:lnTo>
                  <a:pt x="156489" y="401593"/>
                </a:lnTo>
                <a:lnTo>
                  <a:pt x="154683" y="259438"/>
                </a:lnTo>
                <a:cubicBezTo>
                  <a:pt x="225925" y="248940"/>
                  <a:pt x="275174" y="182636"/>
                  <a:pt x="264682" y="111358"/>
                </a:cubicBezTo>
                <a:cubicBezTo>
                  <a:pt x="255092" y="46233"/>
                  <a:pt x="198506" y="-1548"/>
                  <a:pt x="132729" y="-55"/>
                </a:cubicBezTo>
                <a:close/>
              </a:path>
            </a:pathLst>
          </a:custGeom>
          <a:solidFill>
            <a:schemeClr val="accent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0" name="Freeform 389">
            <a:extLst>
              <a:ext uri="{FF2B5EF4-FFF2-40B4-BE49-F238E27FC236}">
                <a16:creationId xmlns:a16="http://schemas.microsoft.com/office/drawing/2014/main" id="{66336946-AEA8-664D-98DB-71480A12CFB0}"/>
              </a:ext>
            </a:extLst>
          </p:cNvPr>
          <p:cNvSpPr/>
          <p:nvPr/>
        </p:nvSpPr>
        <p:spPr>
          <a:xfrm>
            <a:off x="19601989" y="7828892"/>
            <a:ext cx="794948" cy="1198922"/>
          </a:xfrm>
          <a:custGeom>
            <a:avLst/>
            <a:gdLst>
              <a:gd name="connsiteX0" fmla="*/ 132729 w 266336"/>
              <a:gd name="connsiteY0" fmla="*/ -55 h 401682"/>
              <a:gd name="connsiteX1" fmla="*/ -222 w 266336"/>
              <a:gd name="connsiteY1" fmla="*/ 127989 h 401682"/>
              <a:gd name="connsiteX2" fmla="*/ 121989 w 266336"/>
              <a:gd name="connsiteY2" fmla="*/ 260769 h 401682"/>
              <a:gd name="connsiteX3" fmla="*/ 117237 w 266336"/>
              <a:gd name="connsiteY3" fmla="*/ 401593 h 401682"/>
              <a:gd name="connsiteX4" fmla="*/ 156489 w 266336"/>
              <a:gd name="connsiteY4" fmla="*/ 401593 h 401682"/>
              <a:gd name="connsiteX5" fmla="*/ 154683 w 266336"/>
              <a:gd name="connsiteY5" fmla="*/ 259438 h 401682"/>
              <a:gd name="connsiteX6" fmla="*/ 264682 w 266336"/>
              <a:gd name="connsiteY6" fmla="*/ 111358 h 401682"/>
              <a:gd name="connsiteX7" fmla="*/ 132729 w 266336"/>
              <a:gd name="connsiteY7" fmla="*/ -55 h 40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36" h="401682">
                <a:moveTo>
                  <a:pt x="132729" y="-55"/>
                </a:moveTo>
                <a:cubicBezTo>
                  <a:pt x="60670" y="-1424"/>
                  <a:pt x="1156" y="55904"/>
                  <a:pt x="-222" y="127989"/>
                </a:cubicBezTo>
                <a:cubicBezTo>
                  <a:pt x="-1543" y="197831"/>
                  <a:pt x="52306" y="256347"/>
                  <a:pt x="121989" y="260769"/>
                </a:cubicBezTo>
                <a:lnTo>
                  <a:pt x="117237" y="401593"/>
                </a:lnTo>
                <a:lnTo>
                  <a:pt x="156489" y="401593"/>
                </a:lnTo>
                <a:lnTo>
                  <a:pt x="154683" y="259438"/>
                </a:lnTo>
                <a:cubicBezTo>
                  <a:pt x="225925" y="248940"/>
                  <a:pt x="275174" y="182636"/>
                  <a:pt x="264682" y="111358"/>
                </a:cubicBezTo>
                <a:cubicBezTo>
                  <a:pt x="255092" y="46233"/>
                  <a:pt x="198506" y="-1548"/>
                  <a:pt x="132729" y="-55"/>
                </a:cubicBezTo>
                <a:close/>
              </a:path>
            </a:pathLst>
          </a:custGeom>
          <a:solidFill>
            <a:schemeClr val="accent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1" name="Freeform 390">
            <a:extLst>
              <a:ext uri="{FF2B5EF4-FFF2-40B4-BE49-F238E27FC236}">
                <a16:creationId xmlns:a16="http://schemas.microsoft.com/office/drawing/2014/main" id="{2EBF0AC0-3098-D341-89F1-A1CCEAFC8BA7}"/>
              </a:ext>
            </a:extLst>
          </p:cNvPr>
          <p:cNvSpPr/>
          <p:nvPr/>
        </p:nvSpPr>
        <p:spPr>
          <a:xfrm>
            <a:off x="17417728" y="7828892"/>
            <a:ext cx="794948" cy="1198922"/>
          </a:xfrm>
          <a:custGeom>
            <a:avLst/>
            <a:gdLst>
              <a:gd name="connsiteX0" fmla="*/ 132729 w 266336"/>
              <a:gd name="connsiteY0" fmla="*/ -55 h 401682"/>
              <a:gd name="connsiteX1" fmla="*/ -222 w 266336"/>
              <a:gd name="connsiteY1" fmla="*/ 127989 h 401682"/>
              <a:gd name="connsiteX2" fmla="*/ 121989 w 266336"/>
              <a:gd name="connsiteY2" fmla="*/ 260769 h 401682"/>
              <a:gd name="connsiteX3" fmla="*/ 117237 w 266336"/>
              <a:gd name="connsiteY3" fmla="*/ 401593 h 401682"/>
              <a:gd name="connsiteX4" fmla="*/ 156489 w 266336"/>
              <a:gd name="connsiteY4" fmla="*/ 401593 h 401682"/>
              <a:gd name="connsiteX5" fmla="*/ 154683 w 266336"/>
              <a:gd name="connsiteY5" fmla="*/ 259438 h 401682"/>
              <a:gd name="connsiteX6" fmla="*/ 264682 w 266336"/>
              <a:gd name="connsiteY6" fmla="*/ 111358 h 401682"/>
              <a:gd name="connsiteX7" fmla="*/ 132729 w 266336"/>
              <a:gd name="connsiteY7" fmla="*/ -55 h 40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36" h="401682">
                <a:moveTo>
                  <a:pt x="132729" y="-55"/>
                </a:moveTo>
                <a:cubicBezTo>
                  <a:pt x="60670" y="-1424"/>
                  <a:pt x="1156" y="55904"/>
                  <a:pt x="-222" y="127989"/>
                </a:cubicBezTo>
                <a:cubicBezTo>
                  <a:pt x="-1543" y="197831"/>
                  <a:pt x="52306" y="256347"/>
                  <a:pt x="121989" y="260769"/>
                </a:cubicBezTo>
                <a:lnTo>
                  <a:pt x="117237" y="401593"/>
                </a:lnTo>
                <a:lnTo>
                  <a:pt x="156489" y="401593"/>
                </a:lnTo>
                <a:lnTo>
                  <a:pt x="154683" y="259438"/>
                </a:lnTo>
                <a:cubicBezTo>
                  <a:pt x="225925" y="248940"/>
                  <a:pt x="275174" y="182636"/>
                  <a:pt x="264682" y="111358"/>
                </a:cubicBezTo>
                <a:cubicBezTo>
                  <a:pt x="255092" y="46233"/>
                  <a:pt x="198506" y="-1548"/>
                  <a:pt x="132729" y="-55"/>
                </a:cubicBezTo>
                <a:close/>
              </a:path>
            </a:pathLst>
          </a:custGeom>
          <a:solidFill>
            <a:schemeClr val="accent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2" name="Freeform 391">
            <a:extLst>
              <a:ext uri="{FF2B5EF4-FFF2-40B4-BE49-F238E27FC236}">
                <a16:creationId xmlns:a16="http://schemas.microsoft.com/office/drawing/2014/main" id="{79B33F32-3E0E-2341-8E96-F8AA6B61B626}"/>
              </a:ext>
            </a:extLst>
          </p:cNvPr>
          <p:cNvSpPr/>
          <p:nvPr/>
        </p:nvSpPr>
        <p:spPr>
          <a:xfrm>
            <a:off x="13568932" y="6842463"/>
            <a:ext cx="1600467" cy="2185350"/>
          </a:xfrm>
          <a:custGeom>
            <a:avLst/>
            <a:gdLst>
              <a:gd name="connsiteX0" fmla="*/ 535968 w 536214"/>
              <a:gd name="connsiteY0" fmla="*/ 209103 h 732171"/>
              <a:gd name="connsiteX1" fmla="*/ 457085 w 536214"/>
              <a:gd name="connsiteY1" fmla="*/ -89 h 732171"/>
              <a:gd name="connsiteX2" fmla="*/ 78637 w 536214"/>
              <a:gd name="connsiteY2" fmla="*/ -89 h 732171"/>
              <a:gd name="connsiteX3" fmla="*/ -246 w 536214"/>
              <a:gd name="connsiteY3" fmla="*/ 209103 h 732171"/>
              <a:gd name="connsiteX4" fmla="*/ 69133 w 536214"/>
              <a:gd name="connsiteY4" fmla="*/ 209103 h 732171"/>
              <a:gd name="connsiteX5" fmla="*/ 69133 w 536214"/>
              <a:gd name="connsiteY5" fmla="*/ 732082 h 732171"/>
              <a:gd name="connsiteX6" fmla="*/ 477804 w 536214"/>
              <a:gd name="connsiteY6" fmla="*/ 732082 h 732171"/>
              <a:gd name="connsiteX7" fmla="*/ 477804 w 536214"/>
              <a:gd name="connsiteY7" fmla="*/ 209103 h 732171"/>
              <a:gd name="connsiteX8" fmla="*/ 192685 w 536214"/>
              <a:gd name="connsiteY8" fmla="*/ 627486 h 732171"/>
              <a:gd name="connsiteX9" fmla="*/ 126157 w 536214"/>
              <a:gd name="connsiteY9" fmla="*/ 627486 h 732171"/>
              <a:gd name="connsiteX10" fmla="*/ 126157 w 536214"/>
              <a:gd name="connsiteY10" fmla="*/ 483524 h 732171"/>
              <a:gd name="connsiteX11" fmla="*/ 192685 w 536214"/>
              <a:gd name="connsiteY11" fmla="*/ 483524 h 732171"/>
              <a:gd name="connsiteX12" fmla="*/ 192685 w 536214"/>
              <a:gd name="connsiteY12" fmla="*/ 399277 h 732171"/>
              <a:gd name="connsiteX13" fmla="*/ 126157 w 536214"/>
              <a:gd name="connsiteY13" fmla="*/ 399277 h 732171"/>
              <a:gd name="connsiteX14" fmla="*/ 126157 w 536214"/>
              <a:gd name="connsiteY14" fmla="*/ 258738 h 732171"/>
              <a:gd name="connsiteX15" fmla="*/ 192685 w 536214"/>
              <a:gd name="connsiteY15" fmla="*/ 258738 h 732171"/>
              <a:gd name="connsiteX16" fmla="*/ 297228 w 536214"/>
              <a:gd name="connsiteY16" fmla="*/ 627486 h 732171"/>
              <a:gd name="connsiteX17" fmla="*/ 240204 w 536214"/>
              <a:gd name="connsiteY17" fmla="*/ 627486 h 732171"/>
              <a:gd name="connsiteX18" fmla="*/ 240204 w 536214"/>
              <a:gd name="connsiteY18" fmla="*/ 483524 h 732171"/>
              <a:gd name="connsiteX19" fmla="*/ 297228 w 536214"/>
              <a:gd name="connsiteY19" fmla="*/ 483524 h 732171"/>
              <a:gd name="connsiteX20" fmla="*/ 297228 w 536214"/>
              <a:gd name="connsiteY20" fmla="*/ 399277 h 732171"/>
              <a:gd name="connsiteX21" fmla="*/ 240204 w 536214"/>
              <a:gd name="connsiteY21" fmla="*/ 399277 h 732171"/>
              <a:gd name="connsiteX22" fmla="*/ 240204 w 536214"/>
              <a:gd name="connsiteY22" fmla="*/ 258738 h 732171"/>
              <a:gd name="connsiteX23" fmla="*/ 297228 w 536214"/>
              <a:gd name="connsiteY23" fmla="*/ 258738 h 732171"/>
              <a:gd name="connsiteX24" fmla="*/ 401772 w 536214"/>
              <a:gd name="connsiteY24" fmla="*/ 627486 h 732171"/>
              <a:gd name="connsiteX25" fmla="*/ 344748 w 536214"/>
              <a:gd name="connsiteY25" fmla="*/ 627486 h 732171"/>
              <a:gd name="connsiteX26" fmla="*/ 344748 w 536214"/>
              <a:gd name="connsiteY26" fmla="*/ 483524 h 732171"/>
              <a:gd name="connsiteX27" fmla="*/ 401772 w 536214"/>
              <a:gd name="connsiteY27" fmla="*/ 483524 h 732171"/>
              <a:gd name="connsiteX28" fmla="*/ 401772 w 536214"/>
              <a:gd name="connsiteY28" fmla="*/ 399277 h 732171"/>
              <a:gd name="connsiteX29" fmla="*/ 344748 w 536214"/>
              <a:gd name="connsiteY29" fmla="*/ 399277 h 732171"/>
              <a:gd name="connsiteX30" fmla="*/ 344748 w 536214"/>
              <a:gd name="connsiteY30" fmla="*/ 258738 h 732171"/>
              <a:gd name="connsiteX31" fmla="*/ 401772 w 536214"/>
              <a:gd name="connsiteY31" fmla="*/ 258738 h 732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36214" h="732171">
                <a:moveTo>
                  <a:pt x="535968" y="209103"/>
                </a:moveTo>
                <a:lnTo>
                  <a:pt x="457085" y="-89"/>
                </a:lnTo>
                <a:lnTo>
                  <a:pt x="78637" y="-89"/>
                </a:lnTo>
                <a:lnTo>
                  <a:pt x="-246" y="209103"/>
                </a:lnTo>
                <a:lnTo>
                  <a:pt x="69133" y="209103"/>
                </a:lnTo>
                <a:lnTo>
                  <a:pt x="69133" y="732082"/>
                </a:lnTo>
                <a:lnTo>
                  <a:pt x="477804" y="732082"/>
                </a:lnTo>
                <a:lnTo>
                  <a:pt x="477804" y="209103"/>
                </a:lnTo>
                <a:close/>
                <a:moveTo>
                  <a:pt x="192685" y="627486"/>
                </a:moveTo>
                <a:lnTo>
                  <a:pt x="126157" y="627486"/>
                </a:lnTo>
                <a:lnTo>
                  <a:pt x="126157" y="483524"/>
                </a:lnTo>
                <a:cubicBezTo>
                  <a:pt x="135661" y="442447"/>
                  <a:pt x="183181" y="442447"/>
                  <a:pt x="192685" y="483524"/>
                </a:cubicBezTo>
                <a:close/>
                <a:moveTo>
                  <a:pt x="192685" y="399277"/>
                </a:moveTo>
                <a:lnTo>
                  <a:pt x="126157" y="399277"/>
                </a:lnTo>
                <a:lnTo>
                  <a:pt x="126157" y="258738"/>
                </a:lnTo>
                <a:cubicBezTo>
                  <a:pt x="135661" y="217566"/>
                  <a:pt x="183181" y="217566"/>
                  <a:pt x="192685" y="258738"/>
                </a:cubicBezTo>
                <a:close/>
                <a:moveTo>
                  <a:pt x="297228" y="627486"/>
                </a:moveTo>
                <a:lnTo>
                  <a:pt x="240204" y="627486"/>
                </a:lnTo>
                <a:lnTo>
                  <a:pt x="240204" y="483524"/>
                </a:lnTo>
                <a:cubicBezTo>
                  <a:pt x="240204" y="442447"/>
                  <a:pt x="287724" y="442447"/>
                  <a:pt x="297228" y="483524"/>
                </a:cubicBezTo>
                <a:close/>
                <a:moveTo>
                  <a:pt x="297228" y="399277"/>
                </a:moveTo>
                <a:lnTo>
                  <a:pt x="240204" y="399277"/>
                </a:lnTo>
                <a:lnTo>
                  <a:pt x="240204" y="258738"/>
                </a:lnTo>
                <a:cubicBezTo>
                  <a:pt x="240204" y="217566"/>
                  <a:pt x="287724" y="217566"/>
                  <a:pt x="297228" y="258738"/>
                </a:cubicBezTo>
                <a:close/>
                <a:moveTo>
                  <a:pt x="401772" y="627486"/>
                </a:moveTo>
                <a:lnTo>
                  <a:pt x="344748" y="627486"/>
                </a:lnTo>
                <a:lnTo>
                  <a:pt x="344748" y="483524"/>
                </a:lnTo>
                <a:cubicBezTo>
                  <a:pt x="354252" y="442447"/>
                  <a:pt x="401772" y="442447"/>
                  <a:pt x="401772" y="483524"/>
                </a:cubicBezTo>
                <a:close/>
                <a:moveTo>
                  <a:pt x="401772" y="399277"/>
                </a:moveTo>
                <a:lnTo>
                  <a:pt x="344748" y="399277"/>
                </a:lnTo>
                <a:lnTo>
                  <a:pt x="344748" y="258738"/>
                </a:lnTo>
                <a:cubicBezTo>
                  <a:pt x="354252" y="217566"/>
                  <a:pt x="401772" y="217566"/>
                  <a:pt x="401772" y="258738"/>
                </a:cubicBezTo>
                <a:close/>
              </a:path>
            </a:pathLst>
          </a:custGeom>
          <a:solidFill>
            <a:schemeClr val="accent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3" name="Freeform 392">
            <a:extLst>
              <a:ext uri="{FF2B5EF4-FFF2-40B4-BE49-F238E27FC236}">
                <a16:creationId xmlns:a16="http://schemas.microsoft.com/office/drawing/2014/main" id="{D7166BBC-5AC1-7444-A401-994D22E11322}"/>
              </a:ext>
            </a:extLst>
          </p:cNvPr>
          <p:cNvSpPr/>
          <p:nvPr/>
        </p:nvSpPr>
        <p:spPr>
          <a:xfrm>
            <a:off x="14598654" y="7522832"/>
            <a:ext cx="170200" cy="511641"/>
          </a:xfrm>
          <a:custGeom>
            <a:avLst/>
            <a:gdLst>
              <a:gd name="connsiteX0" fmla="*/ -246 w 57023"/>
              <a:gd name="connsiteY0" fmla="*/ 30790 h 171418"/>
              <a:gd name="connsiteX1" fmla="*/ -246 w 57023"/>
              <a:gd name="connsiteY1" fmla="*/ 171329 h 171418"/>
              <a:gd name="connsiteX2" fmla="*/ 56778 w 57023"/>
              <a:gd name="connsiteY2" fmla="*/ 171329 h 171418"/>
              <a:gd name="connsiteX3" fmla="*/ 56778 w 57023"/>
              <a:gd name="connsiteY3" fmla="*/ 30790 h 171418"/>
              <a:gd name="connsiteX4" fmla="*/ -246 w 57023"/>
              <a:gd name="connsiteY4" fmla="*/ 30790 h 17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71418">
                <a:moveTo>
                  <a:pt x="-246" y="30790"/>
                </a:moveTo>
                <a:lnTo>
                  <a:pt x="-246" y="171329"/>
                </a:lnTo>
                <a:lnTo>
                  <a:pt x="56778" y="171329"/>
                </a:lnTo>
                <a:lnTo>
                  <a:pt x="56778" y="30790"/>
                </a:lnTo>
                <a:cubicBezTo>
                  <a:pt x="56778" y="-10382"/>
                  <a:pt x="9258" y="-10382"/>
                  <a:pt x="-246" y="3079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4" name="Freeform 393">
            <a:extLst>
              <a:ext uri="{FF2B5EF4-FFF2-40B4-BE49-F238E27FC236}">
                <a16:creationId xmlns:a16="http://schemas.microsoft.com/office/drawing/2014/main" id="{FEBB5D25-07F5-DF46-BA00-779B2206DBD7}"/>
              </a:ext>
            </a:extLst>
          </p:cNvPr>
          <p:cNvSpPr/>
          <p:nvPr/>
        </p:nvSpPr>
        <p:spPr>
          <a:xfrm>
            <a:off x="14286619" y="7522832"/>
            <a:ext cx="170200" cy="511641"/>
          </a:xfrm>
          <a:custGeom>
            <a:avLst/>
            <a:gdLst>
              <a:gd name="connsiteX0" fmla="*/ -246 w 57023"/>
              <a:gd name="connsiteY0" fmla="*/ 30790 h 171418"/>
              <a:gd name="connsiteX1" fmla="*/ -246 w 57023"/>
              <a:gd name="connsiteY1" fmla="*/ 171329 h 171418"/>
              <a:gd name="connsiteX2" fmla="*/ 56778 w 57023"/>
              <a:gd name="connsiteY2" fmla="*/ 171329 h 171418"/>
              <a:gd name="connsiteX3" fmla="*/ 56778 w 57023"/>
              <a:gd name="connsiteY3" fmla="*/ 30790 h 171418"/>
              <a:gd name="connsiteX4" fmla="*/ -246 w 57023"/>
              <a:gd name="connsiteY4" fmla="*/ 30790 h 17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71418">
                <a:moveTo>
                  <a:pt x="-246" y="30790"/>
                </a:moveTo>
                <a:lnTo>
                  <a:pt x="-246" y="171329"/>
                </a:lnTo>
                <a:lnTo>
                  <a:pt x="56778" y="171329"/>
                </a:lnTo>
                <a:lnTo>
                  <a:pt x="56778" y="30790"/>
                </a:lnTo>
                <a:cubicBezTo>
                  <a:pt x="47274" y="-10382"/>
                  <a:pt x="-246" y="-10382"/>
                  <a:pt x="-246" y="3079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5" name="Freeform 394">
            <a:extLst>
              <a:ext uri="{FF2B5EF4-FFF2-40B4-BE49-F238E27FC236}">
                <a16:creationId xmlns:a16="http://schemas.microsoft.com/office/drawing/2014/main" id="{3E849932-CC7F-2943-A03D-EB660641CE7B}"/>
              </a:ext>
            </a:extLst>
          </p:cNvPr>
          <p:cNvSpPr/>
          <p:nvPr/>
        </p:nvSpPr>
        <p:spPr>
          <a:xfrm>
            <a:off x="13946214" y="7522832"/>
            <a:ext cx="198567" cy="511641"/>
          </a:xfrm>
          <a:custGeom>
            <a:avLst/>
            <a:gdLst>
              <a:gd name="connsiteX0" fmla="*/ -246 w 66527"/>
              <a:gd name="connsiteY0" fmla="*/ 30790 h 171418"/>
              <a:gd name="connsiteX1" fmla="*/ -246 w 66527"/>
              <a:gd name="connsiteY1" fmla="*/ 171329 h 171418"/>
              <a:gd name="connsiteX2" fmla="*/ 66282 w 66527"/>
              <a:gd name="connsiteY2" fmla="*/ 171329 h 171418"/>
              <a:gd name="connsiteX3" fmla="*/ 66282 w 66527"/>
              <a:gd name="connsiteY3" fmla="*/ 30790 h 171418"/>
              <a:gd name="connsiteX4" fmla="*/ -246 w 66527"/>
              <a:gd name="connsiteY4" fmla="*/ 30790 h 17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71418">
                <a:moveTo>
                  <a:pt x="-246" y="30790"/>
                </a:moveTo>
                <a:lnTo>
                  <a:pt x="-246" y="171329"/>
                </a:lnTo>
                <a:lnTo>
                  <a:pt x="66282" y="171329"/>
                </a:lnTo>
                <a:lnTo>
                  <a:pt x="66282" y="30790"/>
                </a:lnTo>
                <a:cubicBezTo>
                  <a:pt x="56778" y="-10382"/>
                  <a:pt x="9258" y="-10382"/>
                  <a:pt x="-246" y="3079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6" name="Freeform 395">
            <a:extLst>
              <a:ext uri="{FF2B5EF4-FFF2-40B4-BE49-F238E27FC236}">
                <a16:creationId xmlns:a16="http://schemas.microsoft.com/office/drawing/2014/main" id="{6DD66A9A-150A-A44B-AC2C-FDDF999C2E14}"/>
              </a:ext>
            </a:extLst>
          </p:cNvPr>
          <p:cNvSpPr/>
          <p:nvPr/>
        </p:nvSpPr>
        <p:spPr>
          <a:xfrm>
            <a:off x="14598654" y="8193975"/>
            <a:ext cx="170200" cy="521645"/>
          </a:xfrm>
          <a:custGeom>
            <a:avLst/>
            <a:gdLst>
              <a:gd name="connsiteX0" fmla="*/ -246 w 57023"/>
              <a:gd name="connsiteY0" fmla="*/ 30719 h 174770"/>
              <a:gd name="connsiteX1" fmla="*/ -246 w 57023"/>
              <a:gd name="connsiteY1" fmla="*/ 174681 h 174770"/>
              <a:gd name="connsiteX2" fmla="*/ 56778 w 57023"/>
              <a:gd name="connsiteY2" fmla="*/ 174681 h 174770"/>
              <a:gd name="connsiteX3" fmla="*/ 56778 w 57023"/>
              <a:gd name="connsiteY3" fmla="*/ 30719 h 174770"/>
              <a:gd name="connsiteX4" fmla="*/ -246 w 57023"/>
              <a:gd name="connsiteY4" fmla="*/ 30719 h 17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74770">
                <a:moveTo>
                  <a:pt x="-246" y="30719"/>
                </a:moveTo>
                <a:lnTo>
                  <a:pt x="-246" y="174681"/>
                </a:lnTo>
                <a:lnTo>
                  <a:pt x="56778" y="174681"/>
                </a:lnTo>
                <a:lnTo>
                  <a:pt x="56778" y="30719"/>
                </a:lnTo>
                <a:cubicBezTo>
                  <a:pt x="56778" y="-10358"/>
                  <a:pt x="9258" y="-10358"/>
                  <a:pt x="-246" y="30719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7" name="Freeform 396">
            <a:extLst>
              <a:ext uri="{FF2B5EF4-FFF2-40B4-BE49-F238E27FC236}">
                <a16:creationId xmlns:a16="http://schemas.microsoft.com/office/drawing/2014/main" id="{29CD3EE1-B74E-6E4A-8D02-2600B4A664BE}"/>
              </a:ext>
            </a:extLst>
          </p:cNvPr>
          <p:cNvSpPr/>
          <p:nvPr/>
        </p:nvSpPr>
        <p:spPr>
          <a:xfrm>
            <a:off x="14286619" y="8193975"/>
            <a:ext cx="170200" cy="521645"/>
          </a:xfrm>
          <a:custGeom>
            <a:avLst/>
            <a:gdLst>
              <a:gd name="connsiteX0" fmla="*/ -246 w 57023"/>
              <a:gd name="connsiteY0" fmla="*/ 30719 h 174770"/>
              <a:gd name="connsiteX1" fmla="*/ -246 w 57023"/>
              <a:gd name="connsiteY1" fmla="*/ 174681 h 174770"/>
              <a:gd name="connsiteX2" fmla="*/ 56778 w 57023"/>
              <a:gd name="connsiteY2" fmla="*/ 174681 h 174770"/>
              <a:gd name="connsiteX3" fmla="*/ 56778 w 57023"/>
              <a:gd name="connsiteY3" fmla="*/ 30719 h 174770"/>
              <a:gd name="connsiteX4" fmla="*/ -246 w 57023"/>
              <a:gd name="connsiteY4" fmla="*/ 30719 h 17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74770">
                <a:moveTo>
                  <a:pt x="-246" y="30719"/>
                </a:moveTo>
                <a:lnTo>
                  <a:pt x="-246" y="174681"/>
                </a:lnTo>
                <a:lnTo>
                  <a:pt x="56778" y="174681"/>
                </a:lnTo>
                <a:lnTo>
                  <a:pt x="56778" y="30719"/>
                </a:lnTo>
                <a:cubicBezTo>
                  <a:pt x="47274" y="-10358"/>
                  <a:pt x="-246" y="-10358"/>
                  <a:pt x="-246" y="30719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8" name="Freeform 397">
            <a:extLst>
              <a:ext uri="{FF2B5EF4-FFF2-40B4-BE49-F238E27FC236}">
                <a16:creationId xmlns:a16="http://schemas.microsoft.com/office/drawing/2014/main" id="{E7FB66C6-BC88-8347-A971-240A11D0B0A6}"/>
              </a:ext>
            </a:extLst>
          </p:cNvPr>
          <p:cNvSpPr/>
          <p:nvPr/>
        </p:nvSpPr>
        <p:spPr>
          <a:xfrm>
            <a:off x="13946214" y="8193975"/>
            <a:ext cx="198567" cy="521645"/>
          </a:xfrm>
          <a:custGeom>
            <a:avLst/>
            <a:gdLst>
              <a:gd name="connsiteX0" fmla="*/ -246 w 66527"/>
              <a:gd name="connsiteY0" fmla="*/ 30719 h 174770"/>
              <a:gd name="connsiteX1" fmla="*/ -246 w 66527"/>
              <a:gd name="connsiteY1" fmla="*/ 174681 h 174770"/>
              <a:gd name="connsiteX2" fmla="*/ 66282 w 66527"/>
              <a:gd name="connsiteY2" fmla="*/ 174681 h 174770"/>
              <a:gd name="connsiteX3" fmla="*/ 66282 w 66527"/>
              <a:gd name="connsiteY3" fmla="*/ 30719 h 174770"/>
              <a:gd name="connsiteX4" fmla="*/ -246 w 66527"/>
              <a:gd name="connsiteY4" fmla="*/ 30719 h 17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74770">
                <a:moveTo>
                  <a:pt x="-246" y="30719"/>
                </a:moveTo>
                <a:lnTo>
                  <a:pt x="-246" y="174681"/>
                </a:lnTo>
                <a:lnTo>
                  <a:pt x="66282" y="174681"/>
                </a:lnTo>
                <a:lnTo>
                  <a:pt x="66282" y="30719"/>
                </a:lnTo>
                <a:cubicBezTo>
                  <a:pt x="56778" y="-10358"/>
                  <a:pt x="9258" y="-10358"/>
                  <a:pt x="-246" y="30719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9" name="Freeform 398">
            <a:extLst>
              <a:ext uri="{FF2B5EF4-FFF2-40B4-BE49-F238E27FC236}">
                <a16:creationId xmlns:a16="http://schemas.microsoft.com/office/drawing/2014/main" id="{EC33EF37-F522-4749-B749-1CB3FF344871}"/>
              </a:ext>
            </a:extLst>
          </p:cNvPr>
          <p:cNvSpPr/>
          <p:nvPr/>
        </p:nvSpPr>
        <p:spPr>
          <a:xfrm>
            <a:off x="15112665" y="7353325"/>
            <a:ext cx="1111418" cy="1674489"/>
          </a:xfrm>
          <a:custGeom>
            <a:avLst/>
            <a:gdLst>
              <a:gd name="connsiteX0" fmla="*/ 317377 w 372365"/>
              <a:gd name="connsiteY0" fmla="*/ -89 h 561014"/>
              <a:gd name="connsiteX1" fmla="*/ 54497 w 372365"/>
              <a:gd name="connsiteY1" fmla="*/ -89 h 561014"/>
              <a:gd name="connsiteX2" fmla="*/ -246 w 372365"/>
              <a:gd name="connsiteY2" fmla="*/ 142542 h 561014"/>
              <a:gd name="connsiteX3" fmla="*/ 46133 w 372365"/>
              <a:gd name="connsiteY3" fmla="*/ 142542 h 561014"/>
              <a:gd name="connsiteX4" fmla="*/ 46133 w 372365"/>
              <a:gd name="connsiteY4" fmla="*/ 560925 h 561014"/>
              <a:gd name="connsiteX5" fmla="*/ 331253 w 372365"/>
              <a:gd name="connsiteY5" fmla="*/ 560925 h 561014"/>
              <a:gd name="connsiteX6" fmla="*/ 331253 w 372365"/>
              <a:gd name="connsiteY6" fmla="*/ 142542 h 561014"/>
              <a:gd name="connsiteX7" fmla="*/ 372120 w 372365"/>
              <a:gd name="connsiteY7" fmla="*/ 142542 h 561014"/>
              <a:gd name="connsiteX8" fmla="*/ 131669 w 372365"/>
              <a:gd name="connsiteY8" fmla="*/ 484856 h 561014"/>
              <a:gd name="connsiteX9" fmla="*/ 93653 w 372365"/>
              <a:gd name="connsiteY9" fmla="*/ 484856 h 561014"/>
              <a:gd name="connsiteX10" fmla="*/ 93653 w 372365"/>
              <a:gd name="connsiteY10" fmla="*/ 389768 h 561014"/>
              <a:gd name="connsiteX11" fmla="*/ 112661 w 372365"/>
              <a:gd name="connsiteY11" fmla="*/ 370751 h 561014"/>
              <a:gd name="connsiteX12" fmla="*/ 131669 w 372365"/>
              <a:gd name="connsiteY12" fmla="*/ 389768 h 561014"/>
              <a:gd name="connsiteX13" fmla="*/ 131669 w 372365"/>
              <a:gd name="connsiteY13" fmla="*/ 304190 h 561014"/>
              <a:gd name="connsiteX14" fmla="*/ 93653 w 372365"/>
              <a:gd name="connsiteY14" fmla="*/ 304190 h 561014"/>
              <a:gd name="connsiteX15" fmla="*/ 93653 w 372365"/>
              <a:gd name="connsiteY15" fmla="*/ 209103 h 561014"/>
              <a:gd name="connsiteX16" fmla="*/ 112661 w 372365"/>
              <a:gd name="connsiteY16" fmla="*/ 190085 h 561014"/>
              <a:gd name="connsiteX17" fmla="*/ 131669 w 372365"/>
              <a:gd name="connsiteY17" fmla="*/ 209103 h 561014"/>
              <a:gd name="connsiteX18" fmla="*/ 207701 w 372365"/>
              <a:gd name="connsiteY18" fmla="*/ 484856 h 561014"/>
              <a:gd name="connsiteX19" fmla="*/ 160181 w 372365"/>
              <a:gd name="connsiteY19" fmla="*/ 484856 h 561014"/>
              <a:gd name="connsiteX20" fmla="*/ 160181 w 372365"/>
              <a:gd name="connsiteY20" fmla="*/ 388342 h 561014"/>
              <a:gd name="connsiteX21" fmla="*/ 207701 w 372365"/>
              <a:gd name="connsiteY21" fmla="*/ 388342 h 561014"/>
              <a:gd name="connsiteX22" fmla="*/ 207701 w 372365"/>
              <a:gd name="connsiteY22" fmla="*/ 304190 h 561014"/>
              <a:gd name="connsiteX23" fmla="*/ 160181 w 372365"/>
              <a:gd name="connsiteY23" fmla="*/ 304190 h 561014"/>
              <a:gd name="connsiteX24" fmla="*/ 160181 w 372365"/>
              <a:gd name="connsiteY24" fmla="*/ 205299 h 561014"/>
              <a:gd name="connsiteX25" fmla="*/ 207701 w 372365"/>
              <a:gd name="connsiteY25" fmla="*/ 205299 h 561014"/>
              <a:gd name="connsiteX26" fmla="*/ 283733 w 372365"/>
              <a:gd name="connsiteY26" fmla="*/ 484856 h 561014"/>
              <a:gd name="connsiteX27" fmla="*/ 236213 w 372365"/>
              <a:gd name="connsiteY27" fmla="*/ 484856 h 561014"/>
              <a:gd name="connsiteX28" fmla="*/ 236213 w 372365"/>
              <a:gd name="connsiteY28" fmla="*/ 388342 h 561014"/>
              <a:gd name="connsiteX29" fmla="*/ 283733 w 372365"/>
              <a:gd name="connsiteY29" fmla="*/ 388342 h 561014"/>
              <a:gd name="connsiteX30" fmla="*/ 283733 w 372365"/>
              <a:gd name="connsiteY30" fmla="*/ 304190 h 561014"/>
              <a:gd name="connsiteX31" fmla="*/ 236213 w 372365"/>
              <a:gd name="connsiteY31" fmla="*/ 304190 h 561014"/>
              <a:gd name="connsiteX32" fmla="*/ 236213 w 372365"/>
              <a:gd name="connsiteY32" fmla="*/ 205299 h 561014"/>
              <a:gd name="connsiteX33" fmla="*/ 283733 w 372365"/>
              <a:gd name="connsiteY33" fmla="*/ 205299 h 561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72365" h="561014">
                <a:moveTo>
                  <a:pt x="317377" y="-89"/>
                </a:moveTo>
                <a:lnTo>
                  <a:pt x="54497" y="-89"/>
                </a:lnTo>
                <a:lnTo>
                  <a:pt x="-246" y="142542"/>
                </a:lnTo>
                <a:lnTo>
                  <a:pt x="46133" y="142542"/>
                </a:lnTo>
                <a:lnTo>
                  <a:pt x="46133" y="560925"/>
                </a:lnTo>
                <a:lnTo>
                  <a:pt x="331253" y="560925"/>
                </a:lnTo>
                <a:lnTo>
                  <a:pt x="331253" y="142542"/>
                </a:lnTo>
                <a:lnTo>
                  <a:pt x="372120" y="142542"/>
                </a:lnTo>
                <a:close/>
                <a:moveTo>
                  <a:pt x="131669" y="484856"/>
                </a:moveTo>
                <a:lnTo>
                  <a:pt x="93653" y="484856"/>
                </a:lnTo>
                <a:lnTo>
                  <a:pt x="93653" y="389768"/>
                </a:lnTo>
                <a:cubicBezTo>
                  <a:pt x="93653" y="379261"/>
                  <a:pt x="102159" y="370751"/>
                  <a:pt x="112661" y="370751"/>
                </a:cubicBezTo>
                <a:cubicBezTo>
                  <a:pt x="123163" y="370751"/>
                  <a:pt x="131669" y="379261"/>
                  <a:pt x="131669" y="389768"/>
                </a:cubicBezTo>
                <a:close/>
                <a:moveTo>
                  <a:pt x="131669" y="304190"/>
                </a:moveTo>
                <a:lnTo>
                  <a:pt x="93653" y="304190"/>
                </a:lnTo>
                <a:lnTo>
                  <a:pt x="93653" y="209103"/>
                </a:lnTo>
                <a:cubicBezTo>
                  <a:pt x="93653" y="198595"/>
                  <a:pt x="102159" y="190085"/>
                  <a:pt x="112661" y="190085"/>
                </a:cubicBezTo>
                <a:cubicBezTo>
                  <a:pt x="123163" y="190085"/>
                  <a:pt x="131669" y="198595"/>
                  <a:pt x="131669" y="209103"/>
                </a:cubicBezTo>
                <a:close/>
                <a:moveTo>
                  <a:pt x="207701" y="484856"/>
                </a:moveTo>
                <a:lnTo>
                  <a:pt x="160181" y="484856"/>
                </a:lnTo>
                <a:lnTo>
                  <a:pt x="160181" y="388342"/>
                </a:lnTo>
                <a:cubicBezTo>
                  <a:pt x="169685" y="359816"/>
                  <a:pt x="198197" y="359816"/>
                  <a:pt x="207701" y="388342"/>
                </a:cubicBezTo>
                <a:close/>
                <a:moveTo>
                  <a:pt x="207701" y="304190"/>
                </a:moveTo>
                <a:lnTo>
                  <a:pt x="160181" y="304190"/>
                </a:lnTo>
                <a:lnTo>
                  <a:pt x="160181" y="205299"/>
                </a:lnTo>
                <a:cubicBezTo>
                  <a:pt x="169685" y="176773"/>
                  <a:pt x="198197" y="176773"/>
                  <a:pt x="207701" y="205299"/>
                </a:cubicBezTo>
                <a:close/>
                <a:moveTo>
                  <a:pt x="283733" y="484856"/>
                </a:moveTo>
                <a:lnTo>
                  <a:pt x="236213" y="484856"/>
                </a:lnTo>
                <a:lnTo>
                  <a:pt x="236213" y="388342"/>
                </a:lnTo>
                <a:cubicBezTo>
                  <a:pt x="245717" y="359816"/>
                  <a:pt x="274229" y="359816"/>
                  <a:pt x="283733" y="388342"/>
                </a:cubicBezTo>
                <a:close/>
                <a:moveTo>
                  <a:pt x="283733" y="304190"/>
                </a:moveTo>
                <a:lnTo>
                  <a:pt x="236213" y="304190"/>
                </a:lnTo>
                <a:lnTo>
                  <a:pt x="236213" y="205299"/>
                </a:lnTo>
                <a:cubicBezTo>
                  <a:pt x="245717" y="176773"/>
                  <a:pt x="274229" y="176773"/>
                  <a:pt x="283733" y="205299"/>
                </a:cubicBezTo>
                <a:close/>
              </a:path>
            </a:pathLst>
          </a:custGeom>
          <a:solidFill>
            <a:schemeClr val="accent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0" name="Freeform 399">
            <a:extLst>
              <a:ext uri="{FF2B5EF4-FFF2-40B4-BE49-F238E27FC236}">
                <a16:creationId xmlns:a16="http://schemas.microsoft.com/office/drawing/2014/main" id="{BC3DF75D-7C45-A642-B63C-FE50C6DDDCE2}"/>
              </a:ext>
            </a:extLst>
          </p:cNvPr>
          <p:cNvSpPr/>
          <p:nvPr/>
        </p:nvSpPr>
        <p:spPr>
          <a:xfrm>
            <a:off x="15818437" y="7902499"/>
            <a:ext cx="141833" cy="359021"/>
          </a:xfrm>
          <a:custGeom>
            <a:avLst/>
            <a:gdLst>
              <a:gd name="connsiteX0" fmla="*/ -246 w 47519"/>
              <a:gd name="connsiteY0" fmla="*/ 21306 h 120285"/>
              <a:gd name="connsiteX1" fmla="*/ -246 w 47519"/>
              <a:gd name="connsiteY1" fmla="*/ 120196 h 120285"/>
              <a:gd name="connsiteX2" fmla="*/ 47274 w 47519"/>
              <a:gd name="connsiteY2" fmla="*/ 120196 h 120285"/>
              <a:gd name="connsiteX3" fmla="*/ 47274 w 47519"/>
              <a:gd name="connsiteY3" fmla="*/ 21306 h 120285"/>
              <a:gd name="connsiteX4" fmla="*/ -246 w 47519"/>
              <a:gd name="connsiteY4" fmla="*/ 21306 h 1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20285">
                <a:moveTo>
                  <a:pt x="-246" y="21306"/>
                </a:moveTo>
                <a:lnTo>
                  <a:pt x="-246" y="120196"/>
                </a:lnTo>
                <a:lnTo>
                  <a:pt x="47274" y="120196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1" name="Freeform 400">
            <a:extLst>
              <a:ext uri="{FF2B5EF4-FFF2-40B4-BE49-F238E27FC236}">
                <a16:creationId xmlns:a16="http://schemas.microsoft.com/office/drawing/2014/main" id="{A8227FCD-1316-F64A-8804-B7A3AEEB7F98}"/>
              </a:ext>
            </a:extLst>
          </p:cNvPr>
          <p:cNvSpPr/>
          <p:nvPr/>
        </p:nvSpPr>
        <p:spPr>
          <a:xfrm>
            <a:off x="15591500" y="7902499"/>
            <a:ext cx="141833" cy="359021"/>
          </a:xfrm>
          <a:custGeom>
            <a:avLst/>
            <a:gdLst>
              <a:gd name="connsiteX0" fmla="*/ -246 w 47519"/>
              <a:gd name="connsiteY0" fmla="*/ 21306 h 120285"/>
              <a:gd name="connsiteX1" fmla="*/ -246 w 47519"/>
              <a:gd name="connsiteY1" fmla="*/ 120196 h 120285"/>
              <a:gd name="connsiteX2" fmla="*/ 47274 w 47519"/>
              <a:gd name="connsiteY2" fmla="*/ 120196 h 120285"/>
              <a:gd name="connsiteX3" fmla="*/ 47274 w 47519"/>
              <a:gd name="connsiteY3" fmla="*/ 21306 h 120285"/>
              <a:gd name="connsiteX4" fmla="*/ -246 w 47519"/>
              <a:gd name="connsiteY4" fmla="*/ 21306 h 1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20285">
                <a:moveTo>
                  <a:pt x="-246" y="21306"/>
                </a:moveTo>
                <a:lnTo>
                  <a:pt x="-246" y="120196"/>
                </a:lnTo>
                <a:lnTo>
                  <a:pt x="47274" y="120196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2" name="Freeform 401">
            <a:extLst>
              <a:ext uri="{FF2B5EF4-FFF2-40B4-BE49-F238E27FC236}">
                <a16:creationId xmlns:a16="http://schemas.microsoft.com/office/drawing/2014/main" id="{0868E3F7-DBFF-1249-AA45-CDA4D863D9B7}"/>
              </a:ext>
            </a:extLst>
          </p:cNvPr>
          <p:cNvSpPr/>
          <p:nvPr/>
        </p:nvSpPr>
        <p:spPr>
          <a:xfrm>
            <a:off x="15392930" y="7920947"/>
            <a:ext cx="113465" cy="340572"/>
          </a:xfrm>
          <a:custGeom>
            <a:avLst/>
            <a:gdLst>
              <a:gd name="connsiteX0" fmla="*/ -246 w 38015"/>
              <a:gd name="connsiteY0" fmla="*/ 18928 h 114104"/>
              <a:gd name="connsiteX1" fmla="*/ -246 w 38015"/>
              <a:gd name="connsiteY1" fmla="*/ 114016 h 114104"/>
              <a:gd name="connsiteX2" fmla="*/ 37770 w 38015"/>
              <a:gd name="connsiteY2" fmla="*/ 114016 h 114104"/>
              <a:gd name="connsiteX3" fmla="*/ 37770 w 38015"/>
              <a:gd name="connsiteY3" fmla="*/ 18928 h 114104"/>
              <a:gd name="connsiteX4" fmla="*/ 18762 w 38015"/>
              <a:gd name="connsiteY4" fmla="*/ -89 h 114104"/>
              <a:gd name="connsiteX5" fmla="*/ -246 w 38015"/>
              <a:gd name="connsiteY5" fmla="*/ 18928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15" h="114104">
                <a:moveTo>
                  <a:pt x="-246" y="18928"/>
                </a:moveTo>
                <a:lnTo>
                  <a:pt x="-246" y="114016"/>
                </a:lnTo>
                <a:lnTo>
                  <a:pt x="37770" y="114016"/>
                </a:lnTo>
                <a:lnTo>
                  <a:pt x="37770" y="18928"/>
                </a:lnTo>
                <a:cubicBezTo>
                  <a:pt x="37770" y="8421"/>
                  <a:pt x="29264" y="-89"/>
                  <a:pt x="18762" y="-89"/>
                </a:cubicBezTo>
                <a:cubicBezTo>
                  <a:pt x="8260" y="-89"/>
                  <a:pt x="-246" y="8421"/>
                  <a:pt x="-246" y="18928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3" name="Freeform 402">
            <a:extLst>
              <a:ext uri="{FF2B5EF4-FFF2-40B4-BE49-F238E27FC236}">
                <a16:creationId xmlns:a16="http://schemas.microsoft.com/office/drawing/2014/main" id="{2742404A-34E9-7A41-A958-54C64E377D78}"/>
              </a:ext>
            </a:extLst>
          </p:cNvPr>
          <p:cNvSpPr/>
          <p:nvPr/>
        </p:nvSpPr>
        <p:spPr>
          <a:xfrm>
            <a:off x="15818437" y="8448837"/>
            <a:ext cx="141833" cy="351926"/>
          </a:xfrm>
          <a:custGeom>
            <a:avLst/>
            <a:gdLst>
              <a:gd name="connsiteX0" fmla="*/ -246 w 47519"/>
              <a:gd name="connsiteY0" fmla="*/ 21306 h 117908"/>
              <a:gd name="connsiteX1" fmla="*/ -246 w 47519"/>
              <a:gd name="connsiteY1" fmla="*/ 117819 h 117908"/>
              <a:gd name="connsiteX2" fmla="*/ 47274 w 47519"/>
              <a:gd name="connsiteY2" fmla="*/ 117819 h 117908"/>
              <a:gd name="connsiteX3" fmla="*/ 47274 w 47519"/>
              <a:gd name="connsiteY3" fmla="*/ 21306 h 117908"/>
              <a:gd name="connsiteX4" fmla="*/ -246 w 47519"/>
              <a:gd name="connsiteY4" fmla="*/ 21306 h 11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17908">
                <a:moveTo>
                  <a:pt x="-246" y="21306"/>
                </a:moveTo>
                <a:lnTo>
                  <a:pt x="-246" y="117819"/>
                </a:lnTo>
                <a:lnTo>
                  <a:pt x="47274" y="117819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4" name="Freeform 403">
            <a:extLst>
              <a:ext uri="{FF2B5EF4-FFF2-40B4-BE49-F238E27FC236}">
                <a16:creationId xmlns:a16="http://schemas.microsoft.com/office/drawing/2014/main" id="{E7DA5080-69BC-D646-980E-F41856240664}"/>
              </a:ext>
            </a:extLst>
          </p:cNvPr>
          <p:cNvSpPr/>
          <p:nvPr/>
        </p:nvSpPr>
        <p:spPr>
          <a:xfrm>
            <a:off x="15591500" y="8448837"/>
            <a:ext cx="141833" cy="351926"/>
          </a:xfrm>
          <a:custGeom>
            <a:avLst/>
            <a:gdLst>
              <a:gd name="connsiteX0" fmla="*/ -246 w 47519"/>
              <a:gd name="connsiteY0" fmla="*/ 21306 h 117908"/>
              <a:gd name="connsiteX1" fmla="*/ -246 w 47519"/>
              <a:gd name="connsiteY1" fmla="*/ 117819 h 117908"/>
              <a:gd name="connsiteX2" fmla="*/ 47274 w 47519"/>
              <a:gd name="connsiteY2" fmla="*/ 117819 h 117908"/>
              <a:gd name="connsiteX3" fmla="*/ 47274 w 47519"/>
              <a:gd name="connsiteY3" fmla="*/ 21306 h 117908"/>
              <a:gd name="connsiteX4" fmla="*/ -246 w 47519"/>
              <a:gd name="connsiteY4" fmla="*/ 21306 h 11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17908">
                <a:moveTo>
                  <a:pt x="-246" y="21306"/>
                </a:moveTo>
                <a:lnTo>
                  <a:pt x="-246" y="117819"/>
                </a:lnTo>
                <a:lnTo>
                  <a:pt x="47274" y="117819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5" name="Freeform 404">
            <a:extLst>
              <a:ext uri="{FF2B5EF4-FFF2-40B4-BE49-F238E27FC236}">
                <a16:creationId xmlns:a16="http://schemas.microsoft.com/office/drawing/2014/main" id="{BF509617-239B-3F43-9EF7-A55BE0B38951}"/>
              </a:ext>
            </a:extLst>
          </p:cNvPr>
          <p:cNvSpPr/>
          <p:nvPr/>
        </p:nvSpPr>
        <p:spPr>
          <a:xfrm>
            <a:off x="15392930" y="8460191"/>
            <a:ext cx="113465" cy="340572"/>
          </a:xfrm>
          <a:custGeom>
            <a:avLst/>
            <a:gdLst>
              <a:gd name="connsiteX0" fmla="*/ -246 w 38015"/>
              <a:gd name="connsiteY0" fmla="*/ 18928 h 114104"/>
              <a:gd name="connsiteX1" fmla="*/ -246 w 38015"/>
              <a:gd name="connsiteY1" fmla="*/ 114016 h 114104"/>
              <a:gd name="connsiteX2" fmla="*/ 37770 w 38015"/>
              <a:gd name="connsiteY2" fmla="*/ 114016 h 114104"/>
              <a:gd name="connsiteX3" fmla="*/ 37770 w 38015"/>
              <a:gd name="connsiteY3" fmla="*/ 18928 h 114104"/>
              <a:gd name="connsiteX4" fmla="*/ 18762 w 38015"/>
              <a:gd name="connsiteY4" fmla="*/ -89 h 114104"/>
              <a:gd name="connsiteX5" fmla="*/ -246 w 38015"/>
              <a:gd name="connsiteY5" fmla="*/ 18928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15" h="114104">
                <a:moveTo>
                  <a:pt x="-246" y="18928"/>
                </a:moveTo>
                <a:lnTo>
                  <a:pt x="-246" y="114016"/>
                </a:lnTo>
                <a:lnTo>
                  <a:pt x="37770" y="114016"/>
                </a:lnTo>
                <a:lnTo>
                  <a:pt x="37770" y="18928"/>
                </a:lnTo>
                <a:cubicBezTo>
                  <a:pt x="37770" y="8421"/>
                  <a:pt x="29264" y="-89"/>
                  <a:pt x="18762" y="-89"/>
                </a:cubicBezTo>
                <a:cubicBezTo>
                  <a:pt x="8260" y="-89"/>
                  <a:pt x="-246" y="8421"/>
                  <a:pt x="-246" y="18928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6" name="Freeform 405">
            <a:extLst>
              <a:ext uri="{FF2B5EF4-FFF2-40B4-BE49-F238E27FC236}">
                <a16:creationId xmlns:a16="http://schemas.microsoft.com/office/drawing/2014/main" id="{437F7E1A-1321-1F43-B323-CA080E3D0FA0}"/>
              </a:ext>
            </a:extLst>
          </p:cNvPr>
          <p:cNvSpPr/>
          <p:nvPr/>
        </p:nvSpPr>
        <p:spPr>
          <a:xfrm>
            <a:off x="20360564" y="7353325"/>
            <a:ext cx="1111418" cy="1674489"/>
          </a:xfrm>
          <a:custGeom>
            <a:avLst/>
            <a:gdLst>
              <a:gd name="connsiteX0" fmla="*/ 372120 w 372365"/>
              <a:gd name="connsiteY0" fmla="*/ 142542 h 561014"/>
              <a:gd name="connsiteX1" fmla="*/ 317377 w 372365"/>
              <a:gd name="connsiteY1" fmla="*/ -89 h 561014"/>
              <a:gd name="connsiteX2" fmla="*/ 54497 w 372365"/>
              <a:gd name="connsiteY2" fmla="*/ -89 h 561014"/>
              <a:gd name="connsiteX3" fmla="*/ -246 w 372365"/>
              <a:gd name="connsiteY3" fmla="*/ 142542 h 561014"/>
              <a:gd name="connsiteX4" fmla="*/ 46133 w 372365"/>
              <a:gd name="connsiteY4" fmla="*/ 142542 h 561014"/>
              <a:gd name="connsiteX5" fmla="*/ 46133 w 372365"/>
              <a:gd name="connsiteY5" fmla="*/ 560925 h 561014"/>
              <a:gd name="connsiteX6" fmla="*/ 331253 w 372365"/>
              <a:gd name="connsiteY6" fmla="*/ 560925 h 561014"/>
              <a:gd name="connsiteX7" fmla="*/ 331253 w 372365"/>
              <a:gd name="connsiteY7" fmla="*/ 142542 h 561014"/>
              <a:gd name="connsiteX8" fmla="*/ 131669 w 372365"/>
              <a:gd name="connsiteY8" fmla="*/ 484856 h 561014"/>
              <a:gd name="connsiteX9" fmla="*/ 93653 w 372365"/>
              <a:gd name="connsiteY9" fmla="*/ 484856 h 561014"/>
              <a:gd name="connsiteX10" fmla="*/ 93653 w 372365"/>
              <a:gd name="connsiteY10" fmla="*/ 389768 h 561014"/>
              <a:gd name="connsiteX11" fmla="*/ 112661 w 372365"/>
              <a:gd name="connsiteY11" fmla="*/ 370751 h 561014"/>
              <a:gd name="connsiteX12" fmla="*/ 131669 w 372365"/>
              <a:gd name="connsiteY12" fmla="*/ 389768 h 561014"/>
              <a:gd name="connsiteX13" fmla="*/ 131669 w 372365"/>
              <a:gd name="connsiteY13" fmla="*/ 304190 h 561014"/>
              <a:gd name="connsiteX14" fmla="*/ 93653 w 372365"/>
              <a:gd name="connsiteY14" fmla="*/ 304190 h 561014"/>
              <a:gd name="connsiteX15" fmla="*/ 93653 w 372365"/>
              <a:gd name="connsiteY15" fmla="*/ 209103 h 561014"/>
              <a:gd name="connsiteX16" fmla="*/ 112661 w 372365"/>
              <a:gd name="connsiteY16" fmla="*/ 190085 h 561014"/>
              <a:gd name="connsiteX17" fmla="*/ 131669 w 372365"/>
              <a:gd name="connsiteY17" fmla="*/ 209103 h 561014"/>
              <a:gd name="connsiteX18" fmla="*/ 207701 w 372365"/>
              <a:gd name="connsiteY18" fmla="*/ 484856 h 561014"/>
              <a:gd name="connsiteX19" fmla="*/ 160181 w 372365"/>
              <a:gd name="connsiteY19" fmla="*/ 484856 h 561014"/>
              <a:gd name="connsiteX20" fmla="*/ 160181 w 372365"/>
              <a:gd name="connsiteY20" fmla="*/ 388342 h 561014"/>
              <a:gd name="connsiteX21" fmla="*/ 207701 w 372365"/>
              <a:gd name="connsiteY21" fmla="*/ 388342 h 561014"/>
              <a:gd name="connsiteX22" fmla="*/ 207701 w 372365"/>
              <a:gd name="connsiteY22" fmla="*/ 304190 h 561014"/>
              <a:gd name="connsiteX23" fmla="*/ 160181 w 372365"/>
              <a:gd name="connsiteY23" fmla="*/ 304190 h 561014"/>
              <a:gd name="connsiteX24" fmla="*/ 160181 w 372365"/>
              <a:gd name="connsiteY24" fmla="*/ 205299 h 561014"/>
              <a:gd name="connsiteX25" fmla="*/ 207701 w 372365"/>
              <a:gd name="connsiteY25" fmla="*/ 205299 h 561014"/>
              <a:gd name="connsiteX26" fmla="*/ 283733 w 372365"/>
              <a:gd name="connsiteY26" fmla="*/ 484856 h 561014"/>
              <a:gd name="connsiteX27" fmla="*/ 236213 w 372365"/>
              <a:gd name="connsiteY27" fmla="*/ 484856 h 561014"/>
              <a:gd name="connsiteX28" fmla="*/ 236213 w 372365"/>
              <a:gd name="connsiteY28" fmla="*/ 388342 h 561014"/>
              <a:gd name="connsiteX29" fmla="*/ 283733 w 372365"/>
              <a:gd name="connsiteY29" fmla="*/ 388342 h 561014"/>
              <a:gd name="connsiteX30" fmla="*/ 283733 w 372365"/>
              <a:gd name="connsiteY30" fmla="*/ 304190 h 561014"/>
              <a:gd name="connsiteX31" fmla="*/ 236213 w 372365"/>
              <a:gd name="connsiteY31" fmla="*/ 304190 h 561014"/>
              <a:gd name="connsiteX32" fmla="*/ 236213 w 372365"/>
              <a:gd name="connsiteY32" fmla="*/ 205299 h 561014"/>
              <a:gd name="connsiteX33" fmla="*/ 283733 w 372365"/>
              <a:gd name="connsiteY33" fmla="*/ 205299 h 561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72365" h="561014">
                <a:moveTo>
                  <a:pt x="372120" y="142542"/>
                </a:moveTo>
                <a:lnTo>
                  <a:pt x="317377" y="-89"/>
                </a:lnTo>
                <a:lnTo>
                  <a:pt x="54497" y="-89"/>
                </a:lnTo>
                <a:lnTo>
                  <a:pt x="-246" y="142542"/>
                </a:lnTo>
                <a:lnTo>
                  <a:pt x="46133" y="142542"/>
                </a:lnTo>
                <a:lnTo>
                  <a:pt x="46133" y="560925"/>
                </a:lnTo>
                <a:lnTo>
                  <a:pt x="331253" y="560925"/>
                </a:lnTo>
                <a:lnTo>
                  <a:pt x="331253" y="142542"/>
                </a:lnTo>
                <a:close/>
                <a:moveTo>
                  <a:pt x="131669" y="484856"/>
                </a:moveTo>
                <a:lnTo>
                  <a:pt x="93653" y="484856"/>
                </a:lnTo>
                <a:lnTo>
                  <a:pt x="93653" y="389768"/>
                </a:lnTo>
                <a:cubicBezTo>
                  <a:pt x="93653" y="379261"/>
                  <a:pt x="102159" y="370751"/>
                  <a:pt x="112661" y="370751"/>
                </a:cubicBezTo>
                <a:cubicBezTo>
                  <a:pt x="123163" y="370751"/>
                  <a:pt x="131669" y="379261"/>
                  <a:pt x="131669" y="389768"/>
                </a:cubicBezTo>
                <a:close/>
                <a:moveTo>
                  <a:pt x="131669" y="304190"/>
                </a:moveTo>
                <a:lnTo>
                  <a:pt x="93653" y="304190"/>
                </a:lnTo>
                <a:lnTo>
                  <a:pt x="93653" y="209103"/>
                </a:lnTo>
                <a:cubicBezTo>
                  <a:pt x="93653" y="198595"/>
                  <a:pt x="102159" y="190085"/>
                  <a:pt x="112661" y="190085"/>
                </a:cubicBezTo>
                <a:cubicBezTo>
                  <a:pt x="123163" y="190085"/>
                  <a:pt x="131669" y="198595"/>
                  <a:pt x="131669" y="209103"/>
                </a:cubicBezTo>
                <a:close/>
                <a:moveTo>
                  <a:pt x="207701" y="484856"/>
                </a:moveTo>
                <a:lnTo>
                  <a:pt x="160181" y="484856"/>
                </a:lnTo>
                <a:lnTo>
                  <a:pt x="160181" y="388342"/>
                </a:lnTo>
                <a:cubicBezTo>
                  <a:pt x="169685" y="359816"/>
                  <a:pt x="198197" y="359816"/>
                  <a:pt x="207701" y="388342"/>
                </a:cubicBezTo>
                <a:close/>
                <a:moveTo>
                  <a:pt x="207701" y="304190"/>
                </a:moveTo>
                <a:lnTo>
                  <a:pt x="160181" y="304190"/>
                </a:lnTo>
                <a:lnTo>
                  <a:pt x="160181" y="205299"/>
                </a:lnTo>
                <a:cubicBezTo>
                  <a:pt x="169685" y="176773"/>
                  <a:pt x="198197" y="176773"/>
                  <a:pt x="207701" y="205299"/>
                </a:cubicBezTo>
                <a:close/>
                <a:moveTo>
                  <a:pt x="283733" y="484856"/>
                </a:moveTo>
                <a:lnTo>
                  <a:pt x="236213" y="484856"/>
                </a:lnTo>
                <a:lnTo>
                  <a:pt x="236213" y="388342"/>
                </a:lnTo>
                <a:cubicBezTo>
                  <a:pt x="245717" y="359816"/>
                  <a:pt x="274229" y="359816"/>
                  <a:pt x="283733" y="388342"/>
                </a:cubicBezTo>
                <a:close/>
                <a:moveTo>
                  <a:pt x="283733" y="304190"/>
                </a:moveTo>
                <a:lnTo>
                  <a:pt x="236213" y="304190"/>
                </a:lnTo>
                <a:lnTo>
                  <a:pt x="236213" y="205299"/>
                </a:lnTo>
                <a:cubicBezTo>
                  <a:pt x="245717" y="176773"/>
                  <a:pt x="274229" y="176773"/>
                  <a:pt x="283733" y="205299"/>
                </a:cubicBezTo>
                <a:close/>
              </a:path>
            </a:pathLst>
          </a:custGeom>
          <a:solidFill>
            <a:schemeClr val="accent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7" name="Freeform 406">
            <a:extLst>
              <a:ext uri="{FF2B5EF4-FFF2-40B4-BE49-F238E27FC236}">
                <a16:creationId xmlns:a16="http://schemas.microsoft.com/office/drawing/2014/main" id="{E82BC5F8-4907-0B4A-9E47-4D48F32256F0}"/>
              </a:ext>
            </a:extLst>
          </p:cNvPr>
          <p:cNvSpPr/>
          <p:nvPr/>
        </p:nvSpPr>
        <p:spPr>
          <a:xfrm>
            <a:off x="21066336" y="7902499"/>
            <a:ext cx="141833" cy="359021"/>
          </a:xfrm>
          <a:custGeom>
            <a:avLst/>
            <a:gdLst>
              <a:gd name="connsiteX0" fmla="*/ -246 w 47519"/>
              <a:gd name="connsiteY0" fmla="*/ 21306 h 120285"/>
              <a:gd name="connsiteX1" fmla="*/ -246 w 47519"/>
              <a:gd name="connsiteY1" fmla="*/ 120196 h 120285"/>
              <a:gd name="connsiteX2" fmla="*/ 47274 w 47519"/>
              <a:gd name="connsiteY2" fmla="*/ 120196 h 120285"/>
              <a:gd name="connsiteX3" fmla="*/ 47274 w 47519"/>
              <a:gd name="connsiteY3" fmla="*/ 21306 h 120285"/>
              <a:gd name="connsiteX4" fmla="*/ -246 w 47519"/>
              <a:gd name="connsiteY4" fmla="*/ 21306 h 1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20285">
                <a:moveTo>
                  <a:pt x="-246" y="21306"/>
                </a:moveTo>
                <a:lnTo>
                  <a:pt x="-246" y="120196"/>
                </a:lnTo>
                <a:lnTo>
                  <a:pt x="47274" y="120196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8" name="Freeform 407">
            <a:extLst>
              <a:ext uri="{FF2B5EF4-FFF2-40B4-BE49-F238E27FC236}">
                <a16:creationId xmlns:a16="http://schemas.microsoft.com/office/drawing/2014/main" id="{F46DBB93-6148-FC43-91AF-D8EA85F535A2}"/>
              </a:ext>
            </a:extLst>
          </p:cNvPr>
          <p:cNvSpPr/>
          <p:nvPr/>
        </p:nvSpPr>
        <p:spPr>
          <a:xfrm>
            <a:off x="20839399" y="7902499"/>
            <a:ext cx="141833" cy="359021"/>
          </a:xfrm>
          <a:custGeom>
            <a:avLst/>
            <a:gdLst>
              <a:gd name="connsiteX0" fmla="*/ -246 w 47519"/>
              <a:gd name="connsiteY0" fmla="*/ 21306 h 120285"/>
              <a:gd name="connsiteX1" fmla="*/ -246 w 47519"/>
              <a:gd name="connsiteY1" fmla="*/ 120196 h 120285"/>
              <a:gd name="connsiteX2" fmla="*/ 47274 w 47519"/>
              <a:gd name="connsiteY2" fmla="*/ 120196 h 120285"/>
              <a:gd name="connsiteX3" fmla="*/ 47274 w 47519"/>
              <a:gd name="connsiteY3" fmla="*/ 21306 h 120285"/>
              <a:gd name="connsiteX4" fmla="*/ -246 w 47519"/>
              <a:gd name="connsiteY4" fmla="*/ 21306 h 1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20285">
                <a:moveTo>
                  <a:pt x="-246" y="21306"/>
                </a:moveTo>
                <a:lnTo>
                  <a:pt x="-246" y="120196"/>
                </a:lnTo>
                <a:lnTo>
                  <a:pt x="47274" y="120196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9" name="Freeform 408">
            <a:extLst>
              <a:ext uri="{FF2B5EF4-FFF2-40B4-BE49-F238E27FC236}">
                <a16:creationId xmlns:a16="http://schemas.microsoft.com/office/drawing/2014/main" id="{4742E24D-3DE3-9E48-B555-A14C5AB20C70}"/>
              </a:ext>
            </a:extLst>
          </p:cNvPr>
          <p:cNvSpPr/>
          <p:nvPr/>
        </p:nvSpPr>
        <p:spPr>
          <a:xfrm>
            <a:off x="20640833" y="7920947"/>
            <a:ext cx="113465" cy="340572"/>
          </a:xfrm>
          <a:custGeom>
            <a:avLst/>
            <a:gdLst>
              <a:gd name="connsiteX0" fmla="*/ -246 w 38015"/>
              <a:gd name="connsiteY0" fmla="*/ 18928 h 114104"/>
              <a:gd name="connsiteX1" fmla="*/ -246 w 38015"/>
              <a:gd name="connsiteY1" fmla="*/ 114016 h 114104"/>
              <a:gd name="connsiteX2" fmla="*/ 37770 w 38015"/>
              <a:gd name="connsiteY2" fmla="*/ 114016 h 114104"/>
              <a:gd name="connsiteX3" fmla="*/ 37770 w 38015"/>
              <a:gd name="connsiteY3" fmla="*/ 18928 h 114104"/>
              <a:gd name="connsiteX4" fmla="*/ 18762 w 38015"/>
              <a:gd name="connsiteY4" fmla="*/ -89 h 114104"/>
              <a:gd name="connsiteX5" fmla="*/ -246 w 38015"/>
              <a:gd name="connsiteY5" fmla="*/ 18928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15" h="114104">
                <a:moveTo>
                  <a:pt x="-246" y="18928"/>
                </a:moveTo>
                <a:lnTo>
                  <a:pt x="-246" y="114016"/>
                </a:lnTo>
                <a:lnTo>
                  <a:pt x="37770" y="114016"/>
                </a:lnTo>
                <a:lnTo>
                  <a:pt x="37770" y="18928"/>
                </a:lnTo>
                <a:cubicBezTo>
                  <a:pt x="37770" y="8421"/>
                  <a:pt x="29264" y="-89"/>
                  <a:pt x="18762" y="-89"/>
                </a:cubicBezTo>
                <a:cubicBezTo>
                  <a:pt x="8260" y="-89"/>
                  <a:pt x="-246" y="8421"/>
                  <a:pt x="-246" y="18928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0" name="Freeform 409">
            <a:extLst>
              <a:ext uri="{FF2B5EF4-FFF2-40B4-BE49-F238E27FC236}">
                <a16:creationId xmlns:a16="http://schemas.microsoft.com/office/drawing/2014/main" id="{2D637536-CF59-C746-94F8-6109ADA718EE}"/>
              </a:ext>
            </a:extLst>
          </p:cNvPr>
          <p:cNvSpPr/>
          <p:nvPr/>
        </p:nvSpPr>
        <p:spPr>
          <a:xfrm>
            <a:off x="21066336" y="8448837"/>
            <a:ext cx="141833" cy="351926"/>
          </a:xfrm>
          <a:custGeom>
            <a:avLst/>
            <a:gdLst>
              <a:gd name="connsiteX0" fmla="*/ -246 w 47519"/>
              <a:gd name="connsiteY0" fmla="*/ 21306 h 117908"/>
              <a:gd name="connsiteX1" fmla="*/ -246 w 47519"/>
              <a:gd name="connsiteY1" fmla="*/ 117819 h 117908"/>
              <a:gd name="connsiteX2" fmla="*/ 47274 w 47519"/>
              <a:gd name="connsiteY2" fmla="*/ 117819 h 117908"/>
              <a:gd name="connsiteX3" fmla="*/ 47274 w 47519"/>
              <a:gd name="connsiteY3" fmla="*/ 21306 h 117908"/>
              <a:gd name="connsiteX4" fmla="*/ -246 w 47519"/>
              <a:gd name="connsiteY4" fmla="*/ 21306 h 11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17908">
                <a:moveTo>
                  <a:pt x="-246" y="21306"/>
                </a:moveTo>
                <a:lnTo>
                  <a:pt x="-246" y="117819"/>
                </a:lnTo>
                <a:lnTo>
                  <a:pt x="47274" y="117819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1" name="Freeform 410">
            <a:extLst>
              <a:ext uri="{FF2B5EF4-FFF2-40B4-BE49-F238E27FC236}">
                <a16:creationId xmlns:a16="http://schemas.microsoft.com/office/drawing/2014/main" id="{1E531BF3-E623-4D4E-A488-6C7A2327C8FC}"/>
              </a:ext>
            </a:extLst>
          </p:cNvPr>
          <p:cNvSpPr/>
          <p:nvPr/>
        </p:nvSpPr>
        <p:spPr>
          <a:xfrm>
            <a:off x="20839399" y="8448837"/>
            <a:ext cx="141833" cy="351926"/>
          </a:xfrm>
          <a:custGeom>
            <a:avLst/>
            <a:gdLst>
              <a:gd name="connsiteX0" fmla="*/ -246 w 47519"/>
              <a:gd name="connsiteY0" fmla="*/ 21306 h 117908"/>
              <a:gd name="connsiteX1" fmla="*/ -246 w 47519"/>
              <a:gd name="connsiteY1" fmla="*/ 117819 h 117908"/>
              <a:gd name="connsiteX2" fmla="*/ 47274 w 47519"/>
              <a:gd name="connsiteY2" fmla="*/ 117819 h 117908"/>
              <a:gd name="connsiteX3" fmla="*/ 47274 w 47519"/>
              <a:gd name="connsiteY3" fmla="*/ 21306 h 117908"/>
              <a:gd name="connsiteX4" fmla="*/ -246 w 47519"/>
              <a:gd name="connsiteY4" fmla="*/ 21306 h 11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9" h="117908">
                <a:moveTo>
                  <a:pt x="-246" y="21306"/>
                </a:moveTo>
                <a:lnTo>
                  <a:pt x="-246" y="117819"/>
                </a:lnTo>
                <a:lnTo>
                  <a:pt x="47274" y="117819"/>
                </a:lnTo>
                <a:lnTo>
                  <a:pt x="47274" y="21306"/>
                </a:lnTo>
                <a:cubicBezTo>
                  <a:pt x="37770" y="-7221"/>
                  <a:pt x="9258" y="-7221"/>
                  <a:pt x="-246" y="21306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2" name="Freeform 411">
            <a:extLst>
              <a:ext uri="{FF2B5EF4-FFF2-40B4-BE49-F238E27FC236}">
                <a16:creationId xmlns:a16="http://schemas.microsoft.com/office/drawing/2014/main" id="{B661738F-F97C-FC4D-9A21-5A58A6BAB133}"/>
              </a:ext>
            </a:extLst>
          </p:cNvPr>
          <p:cNvSpPr/>
          <p:nvPr/>
        </p:nvSpPr>
        <p:spPr>
          <a:xfrm>
            <a:off x="20640833" y="8460191"/>
            <a:ext cx="113465" cy="340572"/>
          </a:xfrm>
          <a:custGeom>
            <a:avLst/>
            <a:gdLst>
              <a:gd name="connsiteX0" fmla="*/ -246 w 38015"/>
              <a:gd name="connsiteY0" fmla="*/ 18928 h 114104"/>
              <a:gd name="connsiteX1" fmla="*/ -246 w 38015"/>
              <a:gd name="connsiteY1" fmla="*/ 114016 h 114104"/>
              <a:gd name="connsiteX2" fmla="*/ 37770 w 38015"/>
              <a:gd name="connsiteY2" fmla="*/ 114016 h 114104"/>
              <a:gd name="connsiteX3" fmla="*/ 37770 w 38015"/>
              <a:gd name="connsiteY3" fmla="*/ 18928 h 114104"/>
              <a:gd name="connsiteX4" fmla="*/ 18762 w 38015"/>
              <a:gd name="connsiteY4" fmla="*/ -89 h 114104"/>
              <a:gd name="connsiteX5" fmla="*/ -246 w 38015"/>
              <a:gd name="connsiteY5" fmla="*/ 18928 h 11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015" h="114104">
                <a:moveTo>
                  <a:pt x="-246" y="18928"/>
                </a:moveTo>
                <a:lnTo>
                  <a:pt x="-246" y="114016"/>
                </a:lnTo>
                <a:lnTo>
                  <a:pt x="37770" y="114016"/>
                </a:lnTo>
                <a:lnTo>
                  <a:pt x="37770" y="18928"/>
                </a:lnTo>
                <a:cubicBezTo>
                  <a:pt x="37770" y="8421"/>
                  <a:pt x="29264" y="-89"/>
                  <a:pt x="18762" y="-89"/>
                </a:cubicBezTo>
                <a:cubicBezTo>
                  <a:pt x="8260" y="-89"/>
                  <a:pt x="-246" y="8421"/>
                  <a:pt x="-246" y="18928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3" name="Freeform 412">
            <a:extLst>
              <a:ext uri="{FF2B5EF4-FFF2-40B4-BE49-F238E27FC236}">
                <a16:creationId xmlns:a16="http://schemas.microsoft.com/office/drawing/2014/main" id="{7160E033-461A-E643-B483-F4FFB04FC0DF}"/>
              </a:ext>
            </a:extLst>
          </p:cNvPr>
          <p:cNvSpPr/>
          <p:nvPr/>
        </p:nvSpPr>
        <p:spPr>
          <a:xfrm>
            <a:off x="18172900" y="6501888"/>
            <a:ext cx="1481608" cy="2525923"/>
          </a:xfrm>
          <a:custGeom>
            <a:avLst/>
            <a:gdLst>
              <a:gd name="connsiteX0" fmla="*/ 496147 w 496392"/>
              <a:gd name="connsiteY0" fmla="*/ 142542 h 846275"/>
              <a:gd name="connsiteX1" fmla="*/ 452809 w 496392"/>
              <a:gd name="connsiteY1" fmla="*/ -89 h 846275"/>
              <a:gd name="connsiteX2" fmla="*/ 42902 w 496392"/>
              <a:gd name="connsiteY2" fmla="*/ -89 h 846275"/>
              <a:gd name="connsiteX3" fmla="*/ -246 w 496392"/>
              <a:gd name="connsiteY3" fmla="*/ 142542 h 846275"/>
              <a:gd name="connsiteX4" fmla="*/ 56778 w 496392"/>
              <a:gd name="connsiteY4" fmla="*/ 142542 h 846275"/>
              <a:gd name="connsiteX5" fmla="*/ 56778 w 496392"/>
              <a:gd name="connsiteY5" fmla="*/ 846187 h 846275"/>
              <a:gd name="connsiteX6" fmla="*/ 446441 w 496392"/>
              <a:gd name="connsiteY6" fmla="*/ 846187 h 846275"/>
              <a:gd name="connsiteX7" fmla="*/ 446441 w 496392"/>
              <a:gd name="connsiteY7" fmla="*/ 142542 h 846275"/>
              <a:gd name="connsiteX8" fmla="*/ 199337 w 496392"/>
              <a:gd name="connsiteY8" fmla="*/ 789135 h 846275"/>
              <a:gd name="connsiteX9" fmla="*/ 132810 w 496392"/>
              <a:gd name="connsiteY9" fmla="*/ 789135 h 846275"/>
              <a:gd name="connsiteX10" fmla="*/ 132810 w 496392"/>
              <a:gd name="connsiteY10" fmla="*/ 690054 h 846275"/>
              <a:gd name="connsiteX11" fmla="*/ 199337 w 496392"/>
              <a:gd name="connsiteY11" fmla="*/ 690054 h 846275"/>
              <a:gd name="connsiteX12" fmla="*/ 199337 w 496392"/>
              <a:gd name="connsiteY12" fmla="*/ 617978 h 846275"/>
              <a:gd name="connsiteX13" fmla="*/ 132810 w 496392"/>
              <a:gd name="connsiteY13" fmla="*/ 617978 h 846275"/>
              <a:gd name="connsiteX14" fmla="*/ 132810 w 496392"/>
              <a:gd name="connsiteY14" fmla="*/ 525553 h 846275"/>
              <a:gd name="connsiteX15" fmla="*/ 199337 w 496392"/>
              <a:gd name="connsiteY15" fmla="*/ 525553 h 846275"/>
              <a:gd name="connsiteX16" fmla="*/ 199337 w 496392"/>
              <a:gd name="connsiteY16" fmla="*/ 465838 h 846275"/>
              <a:gd name="connsiteX17" fmla="*/ 132810 w 496392"/>
              <a:gd name="connsiteY17" fmla="*/ 465838 h 846275"/>
              <a:gd name="connsiteX18" fmla="*/ 132810 w 496392"/>
              <a:gd name="connsiteY18" fmla="*/ 367233 h 846275"/>
              <a:gd name="connsiteX19" fmla="*/ 199337 w 496392"/>
              <a:gd name="connsiteY19" fmla="*/ 367233 h 846275"/>
              <a:gd name="connsiteX20" fmla="*/ 199337 w 496392"/>
              <a:gd name="connsiteY20" fmla="*/ 304190 h 846275"/>
              <a:gd name="connsiteX21" fmla="*/ 132810 w 496392"/>
              <a:gd name="connsiteY21" fmla="*/ 304190 h 846275"/>
              <a:gd name="connsiteX22" fmla="*/ 132810 w 496392"/>
              <a:gd name="connsiteY22" fmla="*/ 209103 h 846275"/>
              <a:gd name="connsiteX23" fmla="*/ 199337 w 496392"/>
              <a:gd name="connsiteY23" fmla="*/ 209103 h 846275"/>
              <a:gd name="connsiteX24" fmla="*/ 360905 w 496392"/>
              <a:gd name="connsiteY24" fmla="*/ 789135 h 846275"/>
              <a:gd name="connsiteX25" fmla="*/ 303881 w 496392"/>
              <a:gd name="connsiteY25" fmla="*/ 789135 h 846275"/>
              <a:gd name="connsiteX26" fmla="*/ 303881 w 496392"/>
              <a:gd name="connsiteY26" fmla="*/ 690054 h 846275"/>
              <a:gd name="connsiteX27" fmla="*/ 360905 w 496392"/>
              <a:gd name="connsiteY27" fmla="*/ 690054 h 846275"/>
              <a:gd name="connsiteX28" fmla="*/ 360905 w 496392"/>
              <a:gd name="connsiteY28" fmla="*/ 617978 h 846275"/>
              <a:gd name="connsiteX29" fmla="*/ 303881 w 496392"/>
              <a:gd name="connsiteY29" fmla="*/ 617978 h 846275"/>
              <a:gd name="connsiteX30" fmla="*/ 303881 w 496392"/>
              <a:gd name="connsiteY30" fmla="*/ 525553 h 846275"/>
              <a:gd name="connsiteX31" fmla="*/ 360905 w 496392"/>
              <a:gd name="connsiteY31" fmla="*/ 525553 h 846275"/>
              <a:gd name="connsiteX32" fmla="*/ 360905 w 496392"/>
              <a:gd name="connsiteY32" fmla="*/ 465838 h 846275"/>
              <a:gd name="connsiteX33" fmla="*/ 303881 w 496392"/>
              <a:gd name="connsiteY33" fmla="*/ 465838 h 846275"/>
              <a:gd name="connsiteX34" fmla="*/ 303881 w 496392"/>
              <a:gd name="connsiteY34" fmla="*/ 367233 h 846275"/>
              <a:gd name="connsiteX35" fmla="*/ 360905 w 496392"/>
              <a:gd name="connsiteY35" fmla="*/ 367233 h 846275"/>
              <a:gd name="connsiteX36" fmla="*/ 360905 w 496392"/>
              <a:gd name="connsiteY36" fmla="*/ 304190 h 846275"/>
              <a:gd name="connsiteX37" fmla="*/ 303881 w 496392"/>
              <a:gd name="connsiteY37" fmla="*/ 304190 h 846275"/>
              <a:gd name="connsiteX38" fmla="*/ 303881 w 496392"/>
              <a:gd name="connsiteY38" fmla="*/ 209103 h 846275"/>
              <a:gd name="connsiteX39" fmla="*/ 360905 w 496392"/>
              <a:gd name="connsiteY39" fmla="*/ 209103 h 84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96392" h="846275">
                <a:moveTo>
                  <a:pt x="496147" y="142542"/>
                </a:moveTo>
                <a:lnTo>
                  <a:pt x="452809" y="-89"/>
                </a:lnTo>
                <a:lnTo>
                  <a:pt x="42902" y="-89"/>
                </a:lnTo>
                <a:lnTo>
                  <a:pt x="-246" y="142542"/>
                </a:lnTo>
                <a:lnTo>
                  <a:pt x="56778" y="142542"/>
                </a:lnTo>
                <a:lnTo>
                  <a:pt x="56778" y="846187"/>
                </a:lnTo>
                <a:lnTo>
                  <a:pt x="446441" y="846187"/>
                </a:lnTo>
                <a:lnTo>
                  <a:pt x="446441" y="142542"/>
                </a:lnTo>
                <a:close/>
                <a:moveTo>
                  <a:pt x="199337" y="789135"/>
                </a:moveTo>
                <a:lnTo>
                  <a:pt x="132810" y="789135"/>
                </a:lnTo>
                <a:lnTo>
                  <a:pt x="132810" y="690054"/>
                </a:lnTo>
                <a:cubicBezTo>
                  <a:pt x="142314" y="651068"/>
                  <a:pt x="189833" y="651068"/>
                  <a:pt x="199337" y="690054"/>
                </a:cubicBezTo>
                <a:close/>
                <a:moveTo>
                  <a:pt x="199337" y="617978"/>
                </a:moveTo>
                <a:lnTo>
                  <a:pt x="132810" y="617978"/>
                </a:lnTo>
                <a:lnTo>
                  <a:pt x="132810" y="525553"/>
                </a:lnTo>
                <a:cubicBezTo>
                  <a:pt x="142314" y="486567"/>
                  <a:pt x="189833" y="486567"/>
                  <a:pt x="199337" y="525553"/>
                </a:cubicBezTo>
                <a:close/>
                <a:moveTo>
                  <a:pt x="199337" y="465838"/>
                </a:moveTo>
                <a:lnTo>
                  <a:pt x="132810" y="465838"/>
                </a:lnTo>
                <a:lnTo>
                  <a:pt x="132810" y="367233"/>
                </a:lnTo>
                <a:cubicBezTo>
                  <a:pt x="142314" y="328152"/>
                  <a:pt x="189833" y="328152"/>
                  <a:pt x="199337" y="367233"/>
                </a:cubicBezTo>
                <a:close/>
                <a:moveTo>
                  <a:pt x="199337" y="304190"/>
                </a:moveTo>
                <a:lnTo>
                  <a:pt x="132810" y="304190"/>
                </a:lnTo>
                <a:lnTo>
                  <a:pt x="132810" y="209103"/>
                </a:lnTo>
                <a:cubicBezTo>
                  <a:pt x="142314" y="170117"/>
                  <a:pt x="189833" y="170117"/>
                  <a:pt x="199337" y="209103"/>
                </a:cubicBezTo>
                <a:close/>
                <a:moveTo>
                  <a:pt x="360905" y="789135"/>
                </a:moveTo>
                <a:lnTo>
                  <a:pt x="303881" y="789135"/>
                </a:lnTo>
                <a:lnTo>
                  <a:pt x="303881" y="690054"/>
                </a:lnTo>
                <a:cubicBezTo>
                  <a:pt x="303881" y="651068"/>
                  <a:pt x="351401" y="651068"/>
                  <a:pt x="360905" y="690054"/>
                </a:cubicBezTo>
                <a:close/>
                <a:moveTo>
                  <a:pt x="360905" y="617978"/>
                </a:moveTo>
                <a:lnTo>
                  <a:pt x="303881" y="617978"/>
                </a:lnTo>
                <a:lnTo>
                  <a:pt x="303881" y="525553"/>
                </a:lnTo>
                <a:cubicBezTo>
                  <a:pt x="303881" y="486567"/>
                  <a:pt x="351401" y="486567"/>
                  <a:pt x="360905" y="525553"/>
                </a:cubicBezTo>
                <a:close/>
                <a:moveTo>
                  <a:pt x="360905" y="465838"/>
                </a:moveTo>
                <a:lnTo>
                  <a:pt x="303881" y="465838"/>
                </a:lnTo>
                <a:lnTo>
                  <a:pt x="303881" y="367233"/>
                </a:lnTo>
                <a:cubicBezTo>
                  <a:pt x="303881" y="328152"/>
                  <a:pt x="351401" y="328152"/>
                  <a:pt x="360905" y="367233"/>
                </a:cubicBezTo>
                <a:close/>
                <a:moveTo>
                  <a:pt x="360905" y="304190"/>
                </a:moveTo>
                <a:lnTo>
                  <a:pt x="303881" y="304190"/>
                </a:lnTo>
                <a:lnTo>
                  <a:pt x="303881" y="209103"/>
                </a:lnTo>
                <a:cubicBezTo>
                  <a:pt x="303881" y="170117"/>
                  <a:pt x="351401" y="170117"/>
                  <a:pt x="360905" y="209103"/>
                </a:cubicBezTo>
                <a:close/>
              </a:path>
            </a:pathLst>
          </a:custGeom>
          <a:solidFill>
            <a:schemeClr val="accent2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4" name="Freeform 413">
            <a:extLst>
              <a:ext uri="{FF2B5EF4-FFF2-40B4-BE49-F238E27FC236}">
                <a16:creationId xmlns:a16="http://schemas.microsoft.com/office/drawing/2014/main" id="{3A2F9641-32E1-4A46-9F15-D4401E428D16}"/>
              </a:ext>
            </a:extLst>
          </p:cNvPr>
          <p:cNvSpPr/>
          <p:nvPr/>
        </p:nvSpPr>
        <p:spPr>
          <a:xfrm>
            <a:off x="19080645" y="7983529"/>
            <a:ext cx="170200" cy="363137"/>
          </a:xfrm>
          <a:custGeom>
            <a:avLst/>
            <a:gdLst>
              <a:gd name="connsiteX0" fmla="*/ -246 w 57023"/>
              <a:gd name="connsiteY0" fmla="*/ 29150 h 121664"/>
              <a:gd name="connsiteX1" fmla="*/ -246 w 57023"/>
              <a:gd name="connsiteY1" fmla="*/ 121575 h 121664"/>
              <a:gd name="connsiteX2" fmla="*/ 56778 w 57023"/>
              <a:gd name="connsiteY2" fmla="*/ 121575 h 121664"/>
              <a:gd name="connsiteX3" fmla="*/ 56778 w 57023"/>
              <a:gd name="connsiteY3" fmla="*/ 29150 h 121664"/>
              <a:gd name="connsiteX4" fmla="*/ -246 w 57023"/>
              <a:gd name="connsiteY4" fmla="*/ 29150 h 12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21664">
                <a:moveTo>
                  <a:pt x="-246" y="29150"/>
                </a:moveTo>
                <a:lnTo>
                  <a:pt x="-246" y="121575"/>
                </a:lnTo>
                <a:lnTo>
                  <a:pt x="56778" y="121575"/>
                </a:lnTo>
                <a:lnTo>
                  <a:pt x="56778" y="29150"/>
                </a:lnTo>
                <a:cubicBezTo>
                  <a:pt x="47274" y="-9836"/>
                  <a:pt x="-246" y="-9836"/>
                  <a:pt x="-246" y="2915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5" name="Freeform 414">
            <a:extLst>
              <a:ext uri="{FF2B5EF4-FFF2-40B4-BE49-F238E27FC236}">
                <a16:creationId xmlns:a16="http://schemas.microsoft.com/office/drawing/2014/main" id="{A1504CE2-1FC5-0240-9A81-273095352187}"/>
              </a:ext>
            </a:extLst>
          </p:cNvPr>
          <p:cNvSpPr/>
          <p:nvPr/>
        </p:nvSpPr>
        <p:spPr>
          <a:xfrm>
            <a:off x="18570040" y="7983529"/>
            <a:ext cx="198567" cy="363137"/>
          </a:xfrm>
          <a:custGeom>
            <a:avLst/>
            <a:gdLst>
              <a:gd name="connsiteX0" fmla="*/ -246 w 66527"/>
              <a:gd name="connsiteY0" fmla="*/ 29150 h 121664"/>
              <a:gd name="connsiteX1" fmla="*/ -246 w 66527"/>
              <a:gd name="connsiteY1" fmla="*/ 121575 h 121664"/>
              <a:gd name="connsiteX2" fmla="*/ 66282 w 66527"/>
              <a:gd name="connsiteY2" fmla="*/ 121575 h 121664"/>
              <a:gd name="connsiteX3" fmla="*/ 66282 w 66527"/>
              <a:gd name="connsiteY3" fmla="*/ 29150 h 121664"/>
              <a:gd name="connsiteX4" fmla="*/ -246 w 66527"/>
              <a:gd name="connsiteY4" fmla="*/ 29150 h 12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21664">
                <a:moveTo>
                  <a:pt x="-246" y="29150"/>
                </a:moveTo>
                <a:lnTo>
                  <a:pt x="-246" y="121575"/>
                </a:lnTo>
                <a:lnTo>
                  <a:pt x="66282" y="121575"/>
                </a:lnTo>
                <a:lnTo>
                  <a:pt x="66282" y="29150"/>
                </a:lnTo>
                <a:cubicBezTo>
                  <a:pt x="56778" y="-9836"/>
                  <a:pt x="9258" y="-9836"/>
                  <a:pt x="-246" y="2915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6" name="Freeform 415">
            <a:extLst>
              <a:ext uri="{FF2B5EF4-FFF2-40B4-BE49-F238E27FC236}">
                <a16:creationId xmlns:a16="http://schemas.microsoft.com/office/drawing/2014/main" id="{2061CDCD-4164-474B-AAC5-B2C9886EFF3E}"/>
              </a:ext>
            </a:extLst>
          </p:cNvPr>
          <p:cNvSpPr/>
          <p:nvPr/>
        </p:nvSpPr>
        <p:spPr>
          <a:xfrm>
            <a:off x="19080645" y="7510767"/>
            <a:ext cx="170200" cy="381798"/>
          </a:xfrm>
          <a:custGeom>
            <a:avLst/>
            <a:gdLst>
              <a:gd name="connsiteX0" fmla="*/ -246 w 57023"/>
              <a:gd name="connsiteY0" fmla="*/ 29222 h 127916"/>
              <a:gd name="connsiteX1" fmla="*/ -246 w 57023"/>
              <a:gd name="connsiteY1" fmla="*/ 127827 h 127916"/>
              <a:gd name="connsiteX2" fmla="*/ 56778 w 57023"/>
              <a:gd name="connsiteY2" fmla="*/ 127827 h 127916"/>
              <a:gd name="connsiteX3" fmla="*/ 56778 w 57023"/>
              <a:gd name="connsiteY3" fmla="*/ 29222 h 127916"/>
              <a:gd name="connsiteX4" fmla="*/ -246 w 57023"/>
              <a:gd name="connsiteY4" fmla="*/ 29222 h 12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27916">
                <a:moveTo>
                  <a:pt x="-246" y="29222"/>
                </a:moveTo>
                <a:lnTo>
                  <a:pt x="-246" y="127827"/>
                </a:lnTo>
                <a:lnTo>
                  <a:pt x="56778" y="127827"/>
                </a:lnTo>
                <a:lnTo>
                  <a:pt x="56778" y="29222"/>
                </a:lnTo>
                <a:cubicBezTo>
                  <a:pt x="47274" y="-9859"/>
                  <a:pt x="-246" y="-9859"/>
                  <a:pt x="-246" y="29222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7" name="Freeform 416">
            <a:extLst>
              <a:ext uri="{FF2B5EF4-FFF2-40B4-BE49-F238E27FC236}">
                <a16:creationId xmlns:a16="http://schemas.microsoft.com/office/drawing/2014/main" id="{A925008C-E6B1-0845-AA51-CCD460010A21}"/>
              </a:ext>
            </a:extLst>
          </p:cNvPr>
          <p:cNvSpPr/>
          <p:nvPr/>
        </p:nvSpPr>
        <p:spPr>
          <a:xfrm>
            <a:off x="18570040" y="7510767"/>
            <a:ext cx="198567" cy="381798"/>
          </a:xfrm>
          <a:custGeom>
            <a:avLst/>
            <a:gdLst>
              <a:gd name="connsiteX0" fmla="*/ -246 w 66527"/>
              <a:gd name="connsiteY0" fmla="*/ 29222 h 127916"/>
              <a:gd name="connsiteX1" fmla="*/ -246 w 66527"/>
              <a:gd name="connsiteY1" fmla="*/ 127827 h 127916"/>
              <a:gd name="connsiteX2" fmla="*/ 66282 w 66527"/>
              <a:gd name="connsiteY2" fmla="*/ 127827 h 127916"/>
              <a:gd name="connsiteX3" fmla="*/ 66282 w 66527"/>
              <a:gd name="connsiteY3" fmla="*/ 29222 h 127916"/>
              <a:gd name="connsiteX4" fmla="*/ -246 w 66527"/>
              <a:gd name="connsiteY4" fmla="*/ 29222 h 12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27916">
                <a:moveTo>
                  <a:pt x="-246" y="29222"/>
                </a:moveTo>
                <a:lnTo>
                  <a:pt x="-246" y="127827"/>
                </a:lnTo>
                <a:lnTo>
                  <a:pt x="66282" y="127827"/>
                </a:lnTo>
                <a:lnTo>
                  <a:pt x="66282" y="29222"/>
                </a:lnTo>
                <a:cubicBezTo>
                  <a:pt x="56778" y="-9859"/>
                  <a:pt x="9258" y="-9859"/>
                  <a:pt x="-246" y="29222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8" name="Freeform 417">
            <a:extLst>
              <a:ext uri="{FF2B5EF4-FFF2-40B4-BE49-F238E27FC236}">
                <a16:creationId xmlns:a16="http://schemas.microsoft.com/office/drawing/2014/main" id="{834543A1-2918-D94C-B5EC-0A067FDB6107}"/>
              </a:ext>
            </a:extLst>
          </p:cNvPr>
          <p:cNvSpPr/>
          <p:nvPr/>
        </p:nvSpPr>
        <p:spPr>
          <a:xfrm>
            <a:off x="19080645" y="7038364"/>
            <a:ext cx="170200" cy="371721"/>
          </a:xfrm>
          <a:custGeom>
            <a:avLst/>
            <a:gdLst>
              <a:gd name="connsiteX0" fmla="*/ -246 w 57023"/>
              <a:gd name="connsiteY0" fmla="*/ 29364 h 124540"/>
              <a:gd name="connsiteX1" fmla="*/ -246 w 57023"/>
              <a:gd name="connsiteY1" fmla="*/ 124451 h 124540"/>
              <a:gd name="connsiteX2" fmla="*/ 56778 w 57023"/>
              <a:gd name="connsiteY2" fmla="*/ 124451 h 124540"/>
              <a:gd name="connsiteX3" fmla="*/ 56778 w 57023"/>
              <a:gd name="connsiteY3" fmla="*/ 29364 h 124540"/>
              <a:gd name="connsiteX4" fmla="*/ -246 w 57023"/>
              <a:gd name="connsiteY4" fmla="*/ 29364 h 12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24540">
                <a:moveTo>
                  <a:pt x="-246" y="29364"/>
                </a:moveTo>
                <a:lnTo>
                  <a:pt x="-246" y="124451"/>
                </a:lnTo>
                <a:lnTo>
                  <a:pt x="56778" y="124451"/>
                </a:lnTo>
                <a:lnTo>
                  <a:pt x="56778" y="29364"/>
                </a:lnTo>
                <a:cubicBezTo>
                  <a:pt x="47274" y="-9907"/>
                  <a:pt x="-246" y="-9907"/>
                  <a:pt x="-246" y="29364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9" name="Freeform 418">
            <a:extLst>
              <a:ext uri="{FF2B5EF4-FFF2-40B4-BE49-F238E27FC236}">
                <a16:creationId xmlns:a16="http://schemas.microsoft.com/office/drawing/2014/main" id="{1D7B7B55-E59B-CB43-A2F5-DB60DE46E11E}"/>
              </a:ext>
            </a:extLst>
          </p:cNvPr>
          <p:cNvSpPr/>
          <p:nvPr/>
        </p:nvSpPr>
        <p:spPr>
          <a:xfrm>
            <a:off x="18570040" y="7038364"/>
            <a:ext cx="198567" cy="371721"/>
          </a:xfrm>
          <a:custGeom>
            <a:avLst/>
            <a:gdLst>
              <a:gd name="connsiteX0" fmla="*/ -246 w 66527"/>
              <a:gd name="connsiteY0" fmla="*/ 29364 h 124540"/>
              <a:gd name="connsiteX1" fmla="*/ -246 w 66527"/>
              <a:gd name="connsiteY1" fmla="*/ 124451 h 124540"/>
              <a:gd name="connsiteX2" fmla="*/ 66282 w 66527"/>
              <a:gd name="connsiteY2" fmla="*/ 124451 h 124540"/>
              <a:gd name="connsiteX3" fmla="*/ 66282 w 66527"/>
              <a:gd name="connsiteY3" fmla="*/ 29364 h 124540"/>
              <a:gd name="connsiteX4" fmla="*/ -246 w 66527"/>
              <a:gd name="connsiteY4" fmla="*/ 29364 h 12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24540">
                <a:moveTo>
                  <a:pt x="-246" y="29364"/>
                </a:moveTo>
                <a:lnTo>
                  <a:pt x="-246" y="124451"/>
                </a:lnTo>
                <a:lnTo>
                  <a:pt x="66282" y="124451"/>
                </a:lnTo>
                <a:lnTo>
                  <a:pt x="66282" y="29364"/>
                </a:lnTo>
                <a:cubicBezTo>
                  <a:pt x="56778" y="-9907"/>
                  <a:pt x="9258" y="-9907"/>
                  <a:pt x="-246" y="29364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0" name="Freeform 419">
            <a:extLst>
              <a:ext uri="{FF2B5EF4-FFF2-40B4-BE49-F238E27FC236}">
                <a16:creationId xmlns:a16="http://schemas.microsoft.com/office/drawing/2014/main" id="{B47BF058-90F9-D642-BA66-048923F600A0}"/>
              </a:ext>
            </a:extLst>
          </p:cNvPr>
          <p:cNvSpPr/>
          <p:nvPr/>
        </p:nvSpPr>
        <p:spPr>
          <a:xfrm>
            <a:off x="19080645" y="8474524"/>
            <a:ext cx="170200" cy="383004"/>
          </a:xfrm>
          <a:custGeom>
            <a:avLst/>
            <a:gdLst>
              <a:gd name="connsiteX0" fmla="*/ -246 w 57023"/>
              <a:gd name="connsiteY0" fmla="*/ 29150 h 128320"/>
              <a:gd name="connsiteX1" fmla="*/ -246 w 57023"/>
              <a:gd name="connsiteY1" fmla="*/ 128231 h 128320"/>
              <a:gd name="connsiteX2" fmla="*/ 56778 w 57023"/>
              <a:gd name="connsiteY2" fmla="*/ 128231 h 128320"/>
              <a:gd name="connsiteX3" fmla="*/ 56778 w 57023"/>
              <a:gd name="connsiteY3" fmla="*/ 29150 h 128320"/>
              <a:gd name="connsiteX4" fmla="*/ -246 w 57023"/>
              <a:gd name="connsiteY4" fmla="*/ 29150 h 12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3" h="128320">
                <a:moveTo>
                  <a:pt x="-246" y="29150"/>
                </a:moveTo>
                <a:lnTo>
                  <a:pt x="-246" y="128231"/>
                </a:lnTo>
                <a:lnTo>
                  <a:pt x="56778" y="128231"/>
                </a:lnTo>
                <a:lnTo>
                  <a:pt x="56778" y="29150"/>
                </a:lnTo>
                <a:cubicBezTo>
                  <a:pt x="47274" y="-9835"/>
                  <a:pt x="-246" y="-9835"/>
                  <a:pt x="-246" y="2915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1" name="Freeform 420">
            <a:extLst>
              <a:ext uri="{FF2B5EF4-FFF2-40B4-BE49-F238E27FC236}">
                <a16:creationId xmlns:a16="http://schemas.microsoft.com/office/drawing/2014/main" id="{0CFF7BDB-ED75-CE45-A046-B9F37C1167D3}"/>
              </a:ext>
            </a:extLst>
          </p:cNvPr>
          <p:cNvSpPr/>
          <p:nvPr/>
        </p:nvSpPr>
        <p:spPr>
          <a:xfrm>
            <a:off x="18570040" y="8474524"/>
            <a:ext cx="198567" cy="383004"/>
          </a:xfrm>
          <a:custGeom>
            <a:avLst/>
            <a:gdLst>
              <a:gd name="connsiteX0" fmla="*/ -246 w 66527"/>
              <a:gd name="connsiteY0" fmla="*/ 29150 h 128320"/>
              <a:gd name="connsiteX1" fmla="*/ -246 w 66527"/>
              <a:gd name="connsiteY1" fmla="*/ 128231 h 128320"/>
              <a:gd name="connsiteX2" fmla="*/ 66282 w 66527"/>
              <a:gd name="connsiteY2" fmla="*/ 128231 h 128320"/>
              <a:gd name="connsiteX3" fmla="*/ 66282 w 66527"/>
              <a:gd name="connsiteY3" fmla="*/ 29150 h 128320"/>
              <a:gd name="connsiteX4" fmla="*/ -246 w 66527"/>
              <a:gd name="connsiteY4" fmla="*/ 29150 h 12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27" h="128320">
                <a:moveTo>
                  <a:pt x="-246" y="29150"/>
                </a:moveTo>
                <a:lnTo>
                  <a:pt x="-246" y="128231"/>
                </a:lnTo>
                <a:lnTo>
                  <a:pt x="66282" y="128231"/>
                </a:lnTo>
                <a:lnTo>
                  <a:pt x="66282" y="29150"/>
                </a:lnTo>
                <a:cubicBezTo>
                  <a:pt x="56778" y="-9835"/>
                  <a:pt x="9258" y="-9835"/>
                  <a:pt x="-246" y="29150"/>
                </a:cubicBezTo>
                <a:close/>
              </a:path>
            </a:pathLst>
          </a:custGeom>
          <a:solidFill>
            <a:srgbClr val="FFFFF3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2" name="Freeform 421">
            <a:extLst>
              <a:ext uri="{FF2B5EF4-FFF2-40B4-BE49-F238E27FC236}">
                <a16:creationId xmlns:a16="http://schemas.microsoft.com/office/drawing/2014/main" id="{F753F950-EE76-D343-AC5C-CD78E8EDD4C4}"/>
              </a:ext>
            </a:extLst>
          </p:cNvPr>
          <p:cNvSpPr/>
          <p:nvPr/>
        </p:nvSpPr>
        <p:spPr>
          <a:xfrm>
            <a:off x="15355418" y="6291570"/>
            <a:ext cx="1054752" cy="522511"/>
          </a:xfrm>
          <a:custGeom>
            <a:avLst/>
            <a:gdLst>
              <a:gd name="connsiteX0" fmla="*/ 353135 w 353380"/>
              <a:gd name="connsiteY0" fmla="*/ 174971 h 175060"/>
              <a:gd name="connsiteX1" fmla="*/ 270925 w 353380"/>
              <a:gd name="connsiteY1" fmla="*/ 98901 h 175060"/>
              <a:gd name="connsiteX2" fmla="*/ 253723 w 353380"/>
              <a:gd name="connsiteY2" fmla="*/ 98901 h 175060"/>
              <a:gd name="connsiteX3" fmla="*/ 255149 w 353380"/>
              <a:gd name="connsiteY3" fmla="*/ 84068 h 175060"/>
              <a:gd name="connsiteX4" fmla="*/ 172749 w 353380"/>
              <a:gd name="connsiteY4" fmla="*/ -85 h 175060"/>
              <a:gd name="connsiteX5" fmla="*/ 88639 w 353380"/>
              <a:gd name="connsiteY5" fmla="*/ 82356 h 175060"/>
              <a:gd name="connsiteX6" fmla="*/ 89304 w 353380"/>
              <a:gd name="connsiteY6" fmla="*/ 92816 h 175060"/>
              <a:gd name="connsiteX7" fmla="*/ 69061 w 353380"/>
              <a:gd name="connsiteY7" fmla="*/ 92245 h 175060"/>
              <a:gd name="connsiteX8" fmla="*/ 157 w 353380"/>
              <a:gd name="connsiteY8" fmla="*/ 174115 h 17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380" h="175060">
                <a:moveTo>
                  <a:pt x="353135" y="174971"/>
                </a:moveTo>
                <a:cubicBezTo>
                  <a:pt x="348383" y="136936"/>
                  <a:pt x="321106" y="98901"/>
                  <a:pt x="270925" y="98901"/>
                </a:cubicBezTo>
                <a:cubicBezTo>
                  <a:pt x="265204" y="98416"/>
                  <a:pt x="259445" y="98416"/>
                  <a:pt x="253723" y="98901"/>
                </a:cubicBezTo>
                <a:cubicBezTo>
                  <a:pt x="254616" y="94004"/>
                  <a:pt x="255101" y="89041"/>
                  <a:pt x="255149" y="84068"/>
                </a:cubicBezTo>
                <a:cubicBezTo>
                  <a:pt x="255624" y="38064"/>
                  <a:pt x="218729" y="391"/>
                  <a:pt x="172749" y="-85"/>
                </a:cubicBezTo>
                <a:cubicBezTo>
                  <a:pt x="126769" y="-560"/>
                  <a:pt x="89114" y="36353"/>
                  <a:pt x="88639" y="82356"/>
                </a:cubicBezTo>
                <a:cubicBezTo>
                  <a:pt x="88668" y="85855"/>
                  <a:pt x="88886" y="89345"/>
                  <a:pt x="89304" y="92816"/>
                </a:cubicBezTo>
                <a:cubicBezTo>
                  <a:pt x="82614" y="91751"/>
                  <a:pt x="75809" y="91560"/>
                  <a:pt x="69061" y="92245"/>
                </a:cubicBezTo>
                <a:cubicBezTo>
                  <a:pt x="19450" y="92245"/>
                  <a:pt x="-3644" y="136080"/>
                  <a:pt x="157" y="174115"/>
                </a:cubicBezTo>
                <a:close/>
              </a:path>
            </a:pathLst>
          </a:custGeom>
          <a:solidFill>
            <a:srgbClr val="2FA6D6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3" name="Freeform 422">
            <a:extLst>
              <a:ext uri="{FF2B5EF4-FFF2-40B4-BE49-F238E27FC236}">
                <a16:creationId xmlns:a16="http://schemas.microsoft.com/office/drawing/2014/main" id="{54EA65DC-F2DB-6E4B-B541-89B259284113}"/>
              </a:ext>
            </a:extLst>
          </p:cNvPr>
          <p:cNvSpPr/>
          <p:nvPr/>
        </p:nvSpPr>
        <p:spPr>
          <a:xfrm>
            <a:off x="17331716" y="7067517"/>
            <a:ext cx="658499" cy="314184"/>
          </a:xfrm>
          <a:custGeom>
            <a:avLst/>
            <a:gdLst>
              <a:gd name="connsiteX0" fmla="*/ 169435 w 220621"/>
              <a:gd name="connsiteY0" fmla="*/ 59723 h 105263"/>
              <a:gd name="connsiteX1" fmla="*/ 158790 w 220621"/>
              <a:gd name="connsiteY1" fmla="*/ 61054 h 105263"/>
              <a:gd name="connsiteX2" fmla="*/ 159645 w 220621"/>
              <a:gd name="connsiteY2" fmla="*/ 52211 h 105263"/>
              <a:gd name="connsiteX3" fmla="*/ 108134 w 220621"/>
              <a:gd name="connsiteY3" fmla="*/ -87 h 105263"/>
              <a:gd name="connsiteX4" fmla="*/ 108039 w 220621"/>
              <a:gd name="connsiteY4" fmla="*/ -87 h 105263"/>
              <a:gd name="connsiteX5" fmla="*/ 55672 w 220621"/>
              <a:gd name="connsiteY5" fmla="*/ 51355 h 105263"/>
              <a:gd name="connsiteX6" fmla="*/ 55672 w 220621"/>
              <a:gd name="connsiteY6" fmla="*/ 51545 h 105263"/>
              <a:gd name="connsiteX7" fmla="*/ 55672 w 220621"/>
              <a:gd name="connsiteY7" fmla="*/ 58106 h 105263"/>
              <a:gd name="connsiteX8" fmla="*/ 43031 w 220621"/>
              <a:gd name="connsiteY8" fmla="*/ 55920 h 105263"/>
              <a:gd name="connsiteX9" fmla="*/ -221 w 220621"/>
              <a:gd name="connsiteY9" fmla="*/ 102170 h 105263"/>
              <a:gd name="connsiteX10" fmla="*/ -21 w 220621"/>
              <a:gd name="connsiteY10" fmla="*/ 105175 h 105263"/>
              <a:gd name="connsiteX11" fmla="*/ 220376 w 220621"/>
              <a:gd name="connsiteY11" fmla="*/ 105175 h 105263"/>
              <a:gd name="connsiteX12" fmla="*/ 169435 w 220621"/>
              <a:gd name="connsiteY12" fmla="*/ 59723 h 10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621" h="105263">
                <a:moveTo>
                  <a:pt x="169435" y="59723"/>
                </a:moveTo>
                <a:cubicBezTo>
                  <a:pt x="165851" y="59818"/>
                  <a:pt x="162287" y="60265"/>
                  <a:pt x="158790" y="61054"/>
                </a:cubicBezTo>
                <a:cubicBezTo>
                  <a:pt x="159303" y="58135"/>
                  <a:pt x="159588" y="55178"/>
                  <a:pt x="159645" y="52211"/>
                </a:cubicBezTo>
                <a:cubicBezTo>
                  <a:pt x="159854" y="23542"/>
                  <a:pt x="136798" y="122"/>
                  <a:pt x="108134" y="-87"/>
                </a:cubicBezTo>
                <a:cubicBezTo>
                  <a:pt x="108105" y="-87"/>
                  <a:pt x="108067" y="-87"/>
                  <a:pt x="108039" y="-87"/>
                </a:cubicBezTo>
                <a:cubicBezTo>
                  <a:pt x="79384" y="-353"/>
                  <a:pt x="55938" y="22677"/>
                  <a:pt x="55672" y="51355"/>
                </a:cubicBezTo>
                <a:cubicBezTo>
                  <a:pt x="55672" y="51413"/>
                  <a:pt x="55672" y="51479"/>
                  <a:pt x="55672" y="51545"/>
                </a:cubicBezTo>
                <a:cubicBezTo>
                  <a:pt x="55529" y="53733"/>
                  <a:pt x="55529" y="55920"/>
                  <a:pt x="55672" y="58106"/>
                </a:cubicBezTo>
                <a:cubicBezTo>
                  <a:pt x="51576" y="56813"/>
                  <a:pt x="47327" y="56081"/>
                  <a:pt x="43031" y="55920"/>
                </a:cubicBezTo>
                <a:cubicBezTo>
                  <a:pt x="18321" y="56737"/>
                  <a:pt x="-1038" y="77447"/>
                  <a:pt x="-221" y="102170"/>
                </a:cubicBezTo>
                <a:cubicBezTo>
                  <a:pt x="-193" y="103168"/>
                  <a:pt x="-126" y="104176"/>
                  <a:pt x="-21" y="105175"/>
                </a:cubicBezTo>
                <a:lnTo>
                  <a:pt x="220376" y="105175"/>
                </a:lnTo>
                <a:cubicBezTo>
                  <a:pt x="216546" y="79729"/>
                  <a:pt x="195133" y="60626"/>
                  <a:pt x="169435" y="59723"/>
                </a:cubicBezTo>
                <a:close/>
              </a:path>
            </a:pathLst>
          </a:custGeom>
          <a:solidFill>
            <a:srgbClr val="2FA6D6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4" name="Freeform 423">
            <a:extLst>
              <a:ext uri="{FF2B5EF4-FFF2-40B4-BE49-F238E27FC236}">
                <a16:creationId xmlns:a16="http://schemas.microsoft.com/office/drawing/2014/main" id="{99C7B605-20D5-594D-A1CC-AECF012E49D5}"/>
              </a:ext>
            </a:extLst>
          </p:cNvPr>
          <p:cNvSpPr/>
          <p:nvPr/>
        </p:nvSpPr>
        <p:spPr>
          <a:xfrm>
            <a:off x="16697814" y="6359697"/>
            <a:ext cx="507769" cy="508023"/>
          </a:xfrm>
          <a:custGeom>
            <a:avLst/>
            <a:gdLst>
              <a:gd name="connsiteX0" fmla="*/ 170121 w 170121"/>
              <a:gd name="connsiteY0" fmla="*/ 85103 h 170206"/>
              <a:gd name="connsiteX1" fmla="*/ 85061 w 170121"/>
              <a:gd name="connsiteY1" fmla="*/ 170206 h 170206"/>
              <a:gd name="connsiteX2" fmla="*/ 0 w 170121"/>
              <a:gd name="connsiteY2" fmla="*/ 85103 h 170206"/>
              <a:gd name="connsiteX3" fmla="*/ 85061 w 170121"/>
              <a:gd name="connsiteY3" fmla="*/ 0 h 170206"/>
              <a:gd name="connsiteX4" fmla="*/ 170121 w 170121"/>
              <a:gd name="connsiteY4" fmla="*/ 85103 h 17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121" h="170206">
                <a:moveTo>
                  <a:pt x="170121" y="85103"/>
                </a:moveTo>
                <a:cubicBezTo>
                  <a:pt x="170121" y="132104"/>
                  <a:pt x="132038" y="170206"/>
                  <a:pt x="85061" y="170206"/>
                </a:cubicBezTo>
                <a:cubicBezTo>
                  <a:pt x="38083" y="170206"/>
                  <a:pt x="0" y="132104"/>
                  <a:pt x="0" y="85103"/>
                </a:cubicBezTo>
                <a:cubicBezTo>
                  <a:pt x="0" y="38102"/>
                  <a:pt x="38083" y="0"/>
                  <a:pt x="85061" y="0"/>
                </a:cubicBezTo>
                <a:cubicBezTo>
                  <a:pt x="132038" y="0"/>
                  <a:pt x="170121" y="38102"/>
                  <a:pt x="170121" y="85103"/>
                </a:cubicBezTo>
                <a:close/>
              </a:path>
            </a:pathLst>
          </a:custGeom>
          <a:solidFill>
            <a:srgbClr val="FFC211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16B12B57-46C1-CD4E-80E5-B9F6616BA843}"/>
              </a:ext>
            </a:extLst>
          </p:cNvPr>
          <p:cNvSpPr/>
          <p:nvPr/>
        </p:nvSpPr>
        <p:spPr>
          <a:xfrm>
            <a:off x="19962696" y="6686644"/>
            <a:ext cx="1015933" cy="411532"/>
          </a:xfrm>
          <a:custGeom>
            <a:avLst/>
            <a:gdLst>
              <a:gd name="connsiteX0" fmla="*/ 339291 w 340374"/>
              <a:gd name="connsiteY0" fmla="*/ 137694 h 137878"/>
              <a:gd name="connsiteX1" fmla="*/ 337580 w 340374"/>
              <a:gd name="connsiteY1" fmla="*/ 109168 h 137878"/>
              <a:gd name="connsiteX2" fmla="*/ 284358 w 340374"/>
              <a:gd name="connsiteY2" fmla="*/ 56775 h 137878"/>
              <a:gd name="connsiteX3" fmla="*/ 226194 w 340374"/>
              <a:gd name="connsiteY3" fmla="*/ 64952 h 137878"/>
              <a:gd name="connsiteX4" fmla="*/ 204810 w 340374"/>
              <a:gd name="connsiteY4" fmla="*/ 21212 h 137878"/>
              <a:gd name="connsiteX5" fmla="*/ 153393 w 340374"/>
              <a:gd name="connsiteY5" fmla="*/ -87 h 137878"/>
              <a:gd name="connsiteX6" fmla="*/ 79167 w 340374"/>
              <a:gd name="connsiteY6" fmla="*/ 69326 h 137878"/>
              <a:gd name="connsiteX7" fmla="*/ 57688 w 340374"/>
              <a:gd name="connsiteY7" fmla="*/ 63431 h 137878"/>
              <a:gd name="connsiteX8" fmla="*/ 1805 w 340374"/>
              <a:gd name="connsiteY8" fmla="*/ 137789 h 13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374" h="137878">
                <a:moveTo>
                  <a:pt x="339291" y="137694"/>
                </a:moveTo>
                <a:cubicBezTo>
                  <a:pt x="340830" y="128176"/>
                  <a:pt x="340241" y="118439"/>
                  <a:pt x="337580" y="109168"/>
                </a:cubicBezTo>
                <a:cubicBezTo>
                  <a:pt x="330500" y="83428"/>
                  <a:pt x="310199" y="63440"/>
                  <a:pt x="284358" y="56775"/>
                </a:cubicBezTo>
                <a:cubicBezTo>
                  <a:pt x="264656" y="51687"/>
                  <a:pt x="243738" y="54635"/>
                  <a:pt x="226194" y="64952"/>
                </a:cubicBezTo>
                <a:cubicBezTo>
                  <a:pt x="224274" y="48350"/>
                  <a:pt x="216728" y="32917"/>
                  <a:pt x="204810" y="21212"/>
                </a:cubicBezTo>
                <a:cubicBezTo>
                  <a:pt x="191105" y="7662"/>
                  <a:pt x="172658" y="27"/>
                  <a:pt x="153393" y="-87"/>
                </a:cubicBezTo>
                <a:cubicBezTo>
                  <a:pt x="114142" y="-363"/>
                  <a:pt x="81543" y="30131"/>
                  <a:pt x="79167" y="69326"/>
                </a:cubicBezTo>
                <a:cubicBezTo>
                  <a:pt x="72419" y="66093"/>
                  <a:pt x="65139" y="64097"/>
                  <a:pt x="57688" y="63431"/>
                </a:cubicBezTo>
                <a:cubicBezTo>
                  <a:pt x="11879" y="63431"/>
                  <a:pt x="-6844" y="109263"/>
                  <a:pt x="1805" y="137789"/>
                </a:cubicBezTo>
                <a:close/>
              </a:path>
            </a:pathLst>
          </a:custGeom>
          <a:solidFill>
            <a:srgbClr val="2FA6D6"/>
          </a:solidFill>
          <a:ln w="94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9" name="Rectangle 56">
            <a:extLst>
              <a:ext uri="{FF2B5EF4-FFF2-40B4-BE49-F238E27FC236}">
                <a16:creationId xmlns:a16="http://schemas.microsoft.com/office/drawing/2014/main" id="{0805F3EE-B887-F840-AAB1-252894287F0B}"/>
              </a:ext>
            </a:extLst>
          </p:cNvPr>
          <p:cNvSpPr/>
          <p:nvPr/>
        </p:nvSpPr>
        <p:spPr>
          <a:xfrm>
            <a:off x="3004817" y="10818097"/>
            <a:ext cx="78085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30" name="Rectangle 56">
            <a:extLst>
              <a:ext uri="{FF2B5EF4-FFF2-40B4-BE49-F238E27FC236}">
                <a16:creationId xmlns:a16="http://schemas.microsoft.com/office/drawing/2014/main" id="{0B3FA98F-02D1-2B48-8845-706C258F4B0A}"/>
              </a:ext>
            </a:extLst>
          </p:cNvPr>
          <p:cNvSpPr/>
          <p:nvPr/>
        </p:nvSpPr>
        <p:spPr>
          <a:xfrm>
            <a:off x="13663402" y="10818097"/>
            <a:ext cx="78085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31" name="CuadroTexto 395">
            <a:extLst>
              <a:ext uri="{FF2B5EF4-FFF2-40B4-BE49-F238E27FC236}">
                <a16:creationId xmlns:a16="http://schemas.microsoft.com/office/drawing/2014/main" id="{46FAD67D-0AAD-C548-9D2D-477CA9F16A23}"/>
              </a:ext>
            </a:extLst>
          </p:cNvPr>
          <p:cNvSpPr txBox="1"/>
          <p:nvPr/>
        </p:nvSpPr>
        <p:spPr>
          <a:xfrm>
            <a:off x="5198690" y="10171766"/>
            <a:ext cx="342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432" name="CuadroTexto 395">
            <a:extLst>
              <a:ext uri="{FF2B5EF4-FFF2-40B4-BE49-F238E27FC236}">
                <a16:creationId xmlns:a16="http://schemas.microsoft.com/office/drawing/2014/main" id="{A7E637C5-04EA-7A40-84C9-6043CB969032}"/>
              </a:ext>
            </a:extLst>
          </p:cNvPr>
          <p:cNvSpPr txBox="1"/>
          <p:nvPr/>
        </p:nvSpPr>
        <p:spPr>
          <a:xfrm>
            <a:off x="15857275" y="10171766"/>
            <a:ext cx="342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64257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658FCC-52A7-A84E-9A6D-9822F2BFEEE8}"/>
              </a:ext>
            </a:extLst>
          </p:cNvPr>
          <p:cNvGrpSpPr/>
          <p:nvPr/>
        </p:nvGrpSpPr>
        <p:grpSpPr>
          <a:xfrm>
            <a:off x="1908918" y="6126704"/>
            <a:ext cx="8481756" cy="5545232"/>
            <a:chOff x="12753471" y="10290048"/>
            <a:chExt cx="1899801" cy="1242059"/>
          </a:xfrm>
        </p:grpSpPr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4B11F76E-D9B5-6D45-9206-9176D93FED96}"/>
                </a:ext>
              </a:extLst>
            </p:cNvPr>
            <p:cNvSpPr/>
            <p:nvPr/>
          </p:nvSpPr>
          <p:spPr>
            <a:xfrm>
              <a:off x="14141948" y="11168062"/>
              <a:ext cx="363925" cy="364045"/>
            </a:xfrm>
            <a:custGeom>
              <a:avLst/>
              <a:gdLst>
                <a:gd name="connsiteX0" fmla="*/ 363831 w 363925"/>
                <a:gd name="connsiteY0" fmla="*/ 181839 h 364045"/>
                <a:gd name="connsiteX1" fmla="*/ 181963 w 363925"/>
                <a:gd name="connsiteY1" fmla="*/ 363957 h 364045"/>
                <a:gd name="connsiteX2" fmla="*/ -95 w 363925"/>
                <a:gd name="connsiteY2" fmla="*/ 182030 h 364045"/>
                <a:gd name="connsiteX3" fmla="*/ 181773 w 363925"/>
                <a:gd name="connsiteY3" fmla="*/ -88 h 364045"/>
                <a:gd name="connsiteX4" fmla="*/ 181963 w 363925"/>
                <a:gd name="connsiteY4" fmla="*/ -88 h 364045"/>
                <a:gd name="connsiteX5" fmla="*/ 363831 w 363925"/>
                <a:gd name="connsiteY5" fmla="*/ 181839 h 36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925" h="364045">
                  <a:moveTo>
                    <a:pt x="363831" y="181839"/>
                  </a:moveTo>
                  <a:cubicBezTo>
                    <a:pt x="363888" y="282328"/>
                    <a:pt x="282457" y="363862"/>
                    <a:pt x="181963" y="363957"/>
                  </a:cubicBezTo>
                  <a:cubicBezTo>
                    <a:pt x="81470" y="364052"/>
                    <a:pt x="-38" y="282519"/>
                    <a:pt x="-95" y="182030"/>
                  </a:cubicBezTo>
                  <a:cubicBezTo>
                    <a:pt x="-142" y="81542"/>
                    <a:pt x="81279" y="7"/>
                    <a:pt x="181773" y="-88"/>
                  </a:cubicBezTo>
                  <a:cubicBezTo>
                    <a:pt x="181840" y="-88"/>
                    <a:pt x="181897" y="-88"/>
                    <a:pt x="181963" y="-88"/>
                  </a:cubicBezTo>
                  <a:cubicBezTo>
                    <a:pt x="282381" y="7"/>
                    <a:pt x="363784" y="81351"/>
                    <a:pt x="363831" y="181839"/>
                  </a:cubicBez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1401C0AC-292D-7545-BFDC-826F552C6402}"/>
                </a:ext>
              </a:extLst>
            </p:cNvPr>
            <p:cNvSpPr/>
            <p:nvPr/>
          </p:nvSpPr>
          <p:spPr>
            <a:xfrm>
              <a:off x="14227264" y="11253216"/>
              <a:ext cx="193484" cy="193547"/>
            </a:xfrm>
            <a:custGeom>
              <a:avLst/>
              <a:gdLst>
                <a:gd name="connsiteX0" fmla="*/ 193390 w 193484"/>
                <a:gd name="connsiteY0" fmla="*/ 96685 h 193547"/>
                <a:gd name="connsiteX1" fmla="*/ 96647 w 193484"/>
                <a:gd name="connsiteY1" fmla="*/ 193459 h 193547"/>
                <a:gd name="connsiteX2" fmla="*/ -95 w 193484"/>
                <a:gd name="connsiteY2" fmla="*/ 96685 h 193547"/>
                <a:gd name="connsiteX3" fmla="*/ 96647 w 193484"/>
                <a:gd name="connsiteY3" fmla="*/ -88 h 193547"/>
                <a:gd name="connsiteX4" fmla="*/ 193390 w 193484"/>
                <a:gd name="connsiteY4" fmla="*/ 96685 h 19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84" h="193547">
                  <a:moveTo>
                    <a:pt x="193390" y="96685"/>
                  </a:moveTo>
                  <a:cubicBezTo>
                    <a:pt x="193390" y="150120"/>
                    <a:pt x="150075" y="193459"/>
                    <a:pt x="96647" y="193459"/>
                  </a:cubicBezTo>
                  <a:cubicBezTo>
                    <a:pt x="43220" y="193459"/>
                    <a:pt x="-95" y="150120"/>
                    <a:pt x="-95" y="96685"/>
                  </a:cubicBezTo>
                  <a:cubicBezTo>
                    <a:pt x="-95" y="43250"/>
                    <a:pt x="43220" y="-88"/>
                    <a:pt x="96647" y="-88"/>
                  </a:cubicBezTo>
                  <a:cubicBezTo>
                    <a:pt x="150075" y="-88"/>
                    <a:pt x="193390" y="43250"/>
                    <a:pt x="193390" y="9668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650E5DDB-6AA3-384B-9621-386809D6E3F1}"/>
                </a:ext>
              </a:extLst>
            </p:cNvPr>
            <p:cNvSpPr/>
            <p:nvPr/>
          </p:nvSpPr>
          <p:spPr>
            <a:xfrm>
              <a:off x="13069406" y="10538409"/>
              <a:ext cx="1583866" cy="811580"/>
            </a:xfrm>
            <a:custGeom>
              <a:avLst/>
              <a:gdLst>
                <a:gd name="connsiteX0" fmla="*/ 1489696 w 1583866"/>
                <a:gd name="connsiteY0" fmla="*/ 409156 h 811580"/>
                <a:gd name="connsiteX1" fmla="*/ 1090920 w 1583866"/>
                <a:gd name="connsiteY1" fmla="*/ 88354 h 811580"/>
                <a:gd name="connsiteX2" fmla="*/ 348215 w 1583866"/>
                <a:gd name="connsiteY2" fmla="*/ 5582 h 811580"/>
                <a:gd name="connsiteX3" fmla="*/ 348215 w 1583866"/>
                <a:gd name="connsiteY3" fmla="*/ 5582 h 811580"/>
                <a:gd name="connsiteX4" fmla="*/ -95 w 1583866"/>
                <a:gd name="connsiteY4" fmla="*/ 354007 h 811580"/>
                <a:gd name="connsiteX5" fmla="*/ -95 w 1583866"/>
                <a:gd name="connsiteY5" fmla="*/ 696144 h 811580"/>
                <a:gd name="connsiteX6" fmla="*/ 115216 w 1583866"/>
                <a:gd name="connsiteY6" fmla="*/ 811492 h 811580"/>
                <a:gd name="connsiteX7" fmla="*/ 217861 w 1583866"/>
                <a:gd name="connsiteY7" fmla="*/ 811492 h 811580"/>
                <a:gd name="connsiteX8" fmla="*/ 428484 w 1583866"/>
                <a:gd name="connsiteY8" fmla="*/ 609658 h 811580"/>
                <a:gd name="connsiteX9" fmla="*/ 630253 w 1583866"/>
                <a:gd name="connsiteY9" fmla="*/ 811492 h 811580"/>
                <a:gd name="connsiteX10" fmla="*/ 1048453 w 1583866"/>
                <a:gd name="connsiteY10" fmla="*/ 811492 h 811580"/>
                <a:gd name="connsiteX11" fmla="*/ 1254601 w 1583866"/>
                <a:gd name="connsiteY11" fmla="*/ 605277 h 811580"/>
                <a:gd name="connsiteX12" fmla="*/ 1460750 w 1583866"/>
                <a:gd name="connsiteY12" fmla="*/ 811492 h 811580"/>
                <a:gd name="connsiteX13" fmla="*/ 1468462 w 1583866"/>
                <a:gd name="connsiteY13" fmla="*/ 811492 h 811580"/>
                <a:gd name="connsiteX14" fmla="*/ 1583772 w 1583866"/>
                <a:gd name="connsiteY14" fmla="*/ 696144 h 811580"/>
                <a:gd name="connsiteX15" fmla="*/ 1583772 w 1583866"/>
                <a:gd name="connsiteY15" fmla="*/ 576130 h 811580"/>
                <a:gd name="connsiteX16" fmla="*/ 1489696 w 1583866"/>
                <a:gd name="connsiteY16" fmla="*/ 409156 h 81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3866" h="811580">
                  <a:moveTo>
                    <a:pt x="1489696" y="409156"/>
                  </a:moveTo>
                  <a:lnTo>
                    <a:pt x="1090920" y="88354"/>
                  </a:lnTo>
                  <a:cubicBezTo>
                    <a:pt x="890961" y="-32423"/>
                    <a:pt x="581596" y="5582"/>
                    <a:pt x="348215" y="5582"/>
                  </a:cubicBezTo>
                  <a:lnTo>
                    <a:pt x="348215" y="5582"/>
                  </a:lnTo>
                  <a:cubicBezTo>
                    <a:pt x="155845" y="5582"/>
                    <a:pt x="-95" y="161601"/>
                    <a:pt x="-95" y="354007"/>
                  </a:cubicBezTo>
                  <a:lnTo>
                    <a:pt x="-95" y="696144"/>
                  </a:lnTo>
                  <a:cubicBezTo>
                    <a:pt x="-95" y="759867"/>
                    <a:pt x="51533" y="811492"/>
                    <a:pt x="115216" y="811492"/>
                  </a:cubicBezTo>
                  <a:lnTo>
                    <a:pt x="217861" y="811492"/>
                  </a:lnTo>
                  <a:cubicBezTo>
                    <a:pt x="220308" y="697573"/>
                    <a:pt x="314613" y="607181"/>
                    <a:pt x="428484" y="609658"/>
                  </a:cubicBezTo>
                  <a:cubicBezTo>
                    <a:pt x="538919" y="612039"/>
                    <a:pt x="627882" y="701002"/>
                    <a:pt x="630253" y="811492"/>
                  </a:cubicBezTo>
                  <a:lnTo>
                    <a:pt x="1048453" y="811492"/>
                  </a:lnTo>
                  <a:cubicBezTo>
                    <a:pt x="1048453" y="697573"/>
                    <a:pt x="1140749" y="605277"/>
                    <a:pt x="1254601" y="605277"/>
                  </a:cubicBezTo>
                  <a:cubicBezTo>
                    <a:pt x="1368454" y="605277"/>
                    <a:pt x="1460750" y="697573"/>
                    <a:pt x="1460750" y="811492"/>
                  </a:cubicBezTo>
                  <a:lnTo>
                    <a:pt x="1468462" y="811492"/>
                  </a:lnTo>
                  <a:cubicBezTo>
                    <a:pt x="1532144" y="811492"/>
                    <a:pt x="1583772" y="759867"/>
                    <a:pt x="1583772" y="696144"/>
                  </a:cubicBezTo>
                  <a:lnTo>
                    <a:pt x="1583772" y="576130"/>
                  </a:lnTo>
                  <a:cubicBezTo>
                    <a:pt x="1583867" y="507835"/>
                    <a:pt x="1548170" y="444495"/>
                    <a:pt x="1489696" y="409156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602E12D0-D6DB-784D-82FE-FDE0BDC5089C}"/>
                </a:ext>
              </a:extLst>
            </p:cNvPr>
            <p:cNvSpPr/>
            <p:nvPr/>
          </p:nvSpPr>
          <p:spPr>
            <a:xfrm>
              <a:off x="13311452" y="11168062"/>
              <a:ext cx="363925" cy="364045"/>
            </a:xfrm>
            <a:custGeom>
              <a:avLst/>
              <a:gdLst>
                <a:gd name="connsiteX0" fmla="*/ 363831 w 363925"/>
                <a:gd name="connsiteY0" fmla="*/ 181839 h 364045"/>
                <a:gd name="connsiteX1" fmla="*/ 181963 w 363925"/>
                <a:gd name="connsiteY1" fmla="*/ 363957 h 364045"/>
                <a:gd name="connsiteX2" fmla="*/ -95 w 363925"/>
                <a:gd name="connsiteY2" fmla="*/ 182030 h 364045"/>
                <a:gd name="connsiteX3" fmla="*/ 181773 w 363925"/>
                <a:gd name="connsiteY3" fmla="*/ -88 h 364045"/>
                <a:gd name="connsiteX4" fmla="*/ 181963 w 363925"/>
                <a:gd name="connsiteY4" fmla="*/ -88 h 364045"/>
                <a:gd name="connsiteX5" fmla="*/ 363831 w 363925"/>
                <a:gd name="connsiteY5" fmla="*/ 181839 h 36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925" h="364045">
                  <a:moveTo>
                    <a:pt x="363831" y="181839"/>
                  </a:moveTo>
                  <a:cubicBezTo>
                    <a:pt x="363878" y="282328"/>
                    <a:pt x="282457" y="363862"/>
                    <a:pt x="181963" y="363957"/>
                  </a:cubicBezTo>
                  <a:cubicBezTo>
                    <a:pt x="81470" y="364052"/>
                    <a:pt x="-38" y="282519"/>
                    <a:pt x="-95" y="182030"/>
                  </a:cubicBezTo>
                  <a:cubicBezTo>
                    <a:pt x="-142" y="81542"/>
                    <a:pt x="81279" y="7"/>
                    <a:pt x="181773" y="-88"/>
                  </a:cubicBezTo>
                  <a:cubicBezTo>
                    <a:pt x="181840" y="-88"/>
                    <a:pt x="181897" y="-88"/>
                    <a:pt x="181963" y="-88"/>
                  </a:cubicBezTo>
                  <a:cubicBezTo>
                    <a:pt x="282381" y="7"/>
                    <a:pt x="363774" y="81351"/>
                    <a:pt x="363831" y="181839"/>
                  </a:cubicBez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93AAE8BF-FB86-8040-8363-DCF245E78FC5}"/>
                </a:ext>
              </a:extLst>
            </p:cNvPr>
            <p:cNvSpPr/>
            <p:nvPr/>
          </p:nvSpPr>
          <p:spPr>
            <a:xfrm>
              <a:off x="13396672" y="11253216"/>
              <a:ext cx="193484" cy="193547"/>
            </a:xfrm>
            <a:custGeom>
              <a:avLst/>
              <a:gdLst>
                <a:gd name="connsiteX0" fmla="*/ 193390 w 193484"/>
                <a:gd name="connsiteY0" fmla="*/ 96685 h 193547"/>
                <a:gd name="connsiteX1" fmla="*/ 96648 w 193484"/>
                <a:gd name="connsiteY1" fmla="*/ 193459 h 193547"/>
                <a:gd name="connsiteX2" fmla="*/ -95 w 193484"/>
                <a:gd name="connsiteY2" fmla="*/ 96685 h 193547"/>
                <a:gd name="connsiteX3" fmla="*/ 96648 w 193484"/>
                <a:gd name="connsiteY3" fmla="*/ -88 h 193547"/>
                <a:gd name="connsiteX4" fmla="*/ 96743 w 193484"/>
                <a:gd name="connsiteY4" fmla="*/ -88 h 193547"/>
                <a:gd name="connsiteX5" fmla="*/ 193390 w 193484"/>
                <a:gd name="connsiteY5" fmla="*/ 96590 h 193547"/>
                <a:gd name="connsiteX6" fmla="*/ 193390 w 193484"/>
                <a:gd name="connsiteY6" fmla="*/ 96685 h 19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484" h="193547">
                  <a:moveTo>
                    <a:pt x="193390" y="96685"/>
                  </a:moveTo>
                  <a:cubicBezTo>
                    <a:pt x="193390" y="150120"/>
                    <a:pt x="150075" y="193459"/>
                    <a:pt x="96648" y="193459"/>
                  </a:cubicBezTo>
                  <a:cubicBezTo>
                    <a:pt x="43220" y="193459"/>
                    <a:pt x="-95" y="150120"/>
                    <a:pt x="-95" y="96685"/>
                  </a:cubicBezTo>
                  <a:cubicBezTo>
                    <a:pt x="-95" y="43250"/>
                    <a:pt x="43220" y="-88"/>
                    <a:pt x="96648" y="-88"/>
                  </a:cubicBezTo>
                  <a:cubicBezTo>
                    <a:pt x="96676" y="-88"/>
                    <a:pt x="96715" y="-88"/>
                    <a:pt x="96743" y="-88"/>
                  </a:cubicBezTo>
                  <a:cubicBezTo>
                    <a:pt x="150122" y="-88"/>
                    <a:pt x="193390" y="43155"/>
                    <a:pt x="193390" y="96590"/>
                  </a:cubicBezTo>
                  <a:cubicBezTo>
                    <a:pt x="193390" y="96590"/>
                    <a:pt x="193390" y="96685"/>
                    <a:pt x="193390" y="9668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518D5E9F-354A-B344-98BD-E6DEEFC7D225}"/>
                </a:ext>
              </a:extLst>
            </p:cNvPr>
            <p:cNvSpPr/>
            <p:nvPr/>
          </p:nvSpPr>
          <p:spPr>
            <a:xfrm>
              <a:off x="13800780" y="10586162"/>
              <a:ext cx="523122" cy="260908"/>
            </a:xfrm>
            <a:custGeom>
              <a:avLst/>
              <a:gdLst>
                <a:gd name="connsiteX0" fmla="*/ 515514 w 523122"/>
                <a:gd name="connsiteY0" fmla="*/ 222815 h 260908"/>
                <a:gd name="connsiteX1" fmla="*/ 390873 w 523122"/>
                <a:gd name="connsiteY1" fmla="*/ 115754 h 260908"/>
                <a:gd name="connsiteX2" fmla="*/ 231763 w 523122"/>
                <a:gd name="connsiteY2" fmla="*/ 29457 h 260908"/>
                <a:gd name="connsiteX3" fmla="*/ 31804 w 523122"/>
                <a:gd name="connsiteY3" fmla="*/ -70 h 260908"/>
                <a:gd name="connsiteX4" fmla="*/ -75 w 523122"/>
                <a:gd name="connsiteY4" fmla="*/ 29724 h 260908"/>
                <a:gd name="connsiteX5" fmla="*/ -95 w 523122"/>
                <a:gd name="connsiteY5" fmla="*/ 30791 h 260908"/>
                <a:gd name="connsiteX6" fmla="*/ -95 w 523122"/>
                <a:gd name="connsiteY6" fmla="*/ 229959 h 260908"/>
                <a:gd name="connsiteX7" fmla="*/ 30757 w 523122"/>
                <a:gd name="connsiteY7" fmla="*/ 260820 h 260908"/>
                <a:gd name="connsiteX8" fmla="*/ 30851 w 523122"/>
                <a:gd name="connsiteY8" fmla="*/ 260820 h 260908"/>
                <a:gd name="connsiteX9" fmla="*/ 501232 w 523122"/>
                <a:gd name="connsiteY9" fmla="*/ 260820 h 260908"/>
                <a:gd name="connsiteX10" fmla="*/ 523027 w 523122"/>
                <a:gd name="connsiteY10" fmla="*/ 239388 h 260908"/>
                <a:gd name="connsiteX11" fmla="*/ 515514 w 523122"/>
                <a:gd name="connsiteY11" fmla="*/ 222815 h 26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3122" h="260908">
                  <a:moveTo>
                    <a:pt x="515514" y="222815"/>
                  </a:moveTo>
                  <a:lnTo>
                    <a:pt x="390873" y="115754"/>
                  </a:lnTo>
                  <a:cubicBezTo>
                    <a:pt x="344701" y="75806"/>
                    <a:pt x="290417" y="46365"/>
                    <a:pt x="231763" y="29457"/>
                  </a:cubicBezTo>
                  <a:cubicBezTo>
                    <a:pt x="166490" y="11836"/>
                    <a:pt x="99381" y="1921"/>
                    <a:pt x="31804" y="-70"/>
                  </a:cubicBezTo>
                  <a:cubicBezTo>
                    <a:pt x="14779" y="-651"/>
                    <a:pt x="506" y="12693"/>
                    <a:pt x="-75" y="29724"/>
                  </a:cubicBezTo>
                  <a:cubicBezTo>
                    <a:pt x="-85" y="30077"/>
                    <a:pt x="-95" y="30439"/>
                    <a:pt x="-95" y="30791"/>
                  </a:cubicBezTo>
                  <a:lnTo>
                    <a:pt x="-95" y="229959"/>
                  </a:lnTo>
                  <a:cubicBezTo>
                    <a:pt x="-95" y="247009"/>
                    <a:pt x="13722" y="260820"/>
                    <a:pt x="30757" y="260820"/>
                  </a:cubicBezTo>
                  <a:cubicBezTo>
                    <a:pt x="30785" y="260820"/>
                    <a:pt x="30823" y="260820"/>
                    <a:pt x="30851" y="260820"/>
                  </a:cubicBezTo>
                  <a:lnTo>
                    <a:pt x="501232" y="260820"/>
                  </a:lnTo>
                  <a:cubicBezTo>
                    <a:pt x="513172" y="260915"/>
                    <a:pt x="522923" y="251295"/>
                    <a:pt x="523027" y="239388"/>
                  </a:cubicBezTo>
                  <a:cubicBezTo>
                    <a:pt x="523075" y="233007"/>
                    <a:pt x="520332" y="227006"/>
                    <a:pt x="515514" y="22281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77DA6AE-2A5F-1C43-A9E9-13A000FC6381}"/>
                </a:ext>
              </a:extLst>
            </p:cNvPr>
            <p:cNvSpPr/>
            <p:nvPr/>
          </p:nvSpPr>
          <p:spPr>
            <a:xfrm>
              <a:off x="13274221" y="10586085"/>
              <a:ext cx="438386" cy="260984"/>
            </a:xfrm>
            <a:custGeom>
              <a:avLst/>
              <a:gdLst>
                <a:gd name="connsiteX0" fmla="*/ 57894 w 438386"/>
                <a:gd name="connsiteY0" fmla="*/ 260897 h 260984"/>
                <a:gd name="connsiteX1" fmla="*/ 380304 w 438386"/>
                <a:gd name="connsiteY1" fmla="*/ 260897 h 260984"/>
                <a:gd name="connsiteX2" fmla="*/ 438292 w 438386"/>
                <a:gd name="connsiteY2" fmla="*/ 202985 h 260984"/>
                <a:gd name="connsiteX3" fmla="*/ 438292 w 438386"/>
                <a:gd name="connsiteY3" fmla="*/ 57919 h 260984"/>
                <a:gd name="connsiteX4" fmla="*/ 380304 w 438386"/>
                <a:gd name="connsiteY4" fmla="*/ -88 h 260984"/>
                <a:gd name="connsiteX5" fmla="*/ 202912 w 438386"/>
                <a:gd name="connsiteY5" fmla="*/ -88 h 260984"/>
                <a:gd name="connsiteX6" fmla="*/ -95 w 438386"/>
                <a:gd name="connsiteY6" fmla="*/ 202985 h 260984"/>
                <a:gd name="connsiteX7" fmla="*/ -95 w 438386"/>
                <a:gd name="connsiteY7" fmla="*/ 202985 h 260984"/>
                <a:gd name="connsiteX8" fmla="*/ 57894 w 438386"/>
                <a:gd name="connsiteY8" fmla="*/ 260897 h 26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8386" h="260984">
                  <a:moveTo>
                    <a:pt x="57894" y="260897"/>
                  </a:moveTo>
                  <a:lnTo>
                    <a:pt x="380304" y="260897"/>
                  </a:lnTo>
                  <a:cubicBezTo>
                    <a:pt x="412288" y="260897"/>
                    <a:pt x="438235" y="234989"/>
                    <a:pt x="438292" y="202985"/>
                  </a:cubicBezTo>
                  <a:lnTo>
                    <a:pt x="438292" y="57919"/>
                  </a:lnTo>
                  <a:cubicBezTo>
                    <a:pt x="438292" y="25886"/>
                    <a:pt x="412326" y="-88"/>
                    <a:pt x="380304" y="-88"/>
                  </a:cubicBezTo>
                  <a:lnTo>
                    <a:pt x="202912" y="-88"/>
                  </a:lnTo>
                  <a:cubicBezTo>
                    <a:pt x="90820" y="-31"/>
                    <a:pt x="-37" y="90876"/>
                    <a:pt x="-95" y="202985"/>
                  </a:cubicBezTo>
                  <a:lnTo>
                    <a:pt x="-95" y="202985"/>
                  </a:lnTo>
                  <a:cubicBezTo>
                    <a:pt x="-47" y="234989"/>
                    <a:pt x="25901" y="260897"/>
                    <a:pt x="57894" y="260897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7E016033-8A56-F640-8270-85A7C2D18BA8}"/>
                </a:ext>
              </a:extLst>
            </p:cNvPr>
            <p:cNvSpPr/>
            <p:nvPr/>
          </p:nvSpPr>
          <p:spPr>
            <a:xfrm>
              <a:off x="13353824" y="10290048"/>
              <a:ext cx="202434" cy="222504"/>
            </a:xfrm>
            <a:custGeom>
              <a:avLst/>
              <a:gdLst>
                <a:gd name="connsiteX0" fmla="*/ 178154 w 202434"/>
                <a:gd name="connsiteY0" fmla="*/ 0 h 222504"/>
                <a:gd name="connsiteX1" fmla="*/ 202435 w 202434"/>
                <a:gd name="connsiteY1" fmla="*/ 0 h 222504"/>
                <a:gd name="connsiteX2" fmla="*/ 202435 w 202434"/>
                <a:gd name="connsiteY2" fmla="*/ 222504 h 222504"/>
                <a:gd name="connsiteX3" fmla="*/ 178154 w 202434"/>
                <a:gd name="connsiteY3" fmla="*/ 222504 h 222504"/>
                <a:gd name="connsiteX4" fmla="*/ 24281 w 202434"/>
                <a:gd name="connsiteY4" fmla="*/ 222504 h 222504"/>
                <a:gd name="connsiteX5" fmla="*/ 24281 w 202434"/>
                <a:gd name="connsiteY5" fmla="*/ 0 h 222504"/>
                <a:gd name="connsiteX6" fmla="*/ 0 w 202434"/>
                <a:gd name="connsiteY6" fmla="*/ 0 h 222504"/>
                <a:gd name="connsiteX7" fmla="*/ 24281 w 202434"/>
                <a:gd name="connsiteY7" fmla="*/ 0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434" h="222504">
                  <a:moveTo>
                    <a:pt x="178154" y="0"/>
                  </a:moveTo>
                  <a:cubicBezTo>
                    <a:pt x="191564" y="0"/>
                    <a:pt x="202435" y="0"/>
                    <a:pt x="202435" y="0"/>
                  </a:cubicBezTo>
                  <a:lnTo>
                    <a:pt x="202435" y="222504"/>
                  </a:lnTo>
                  <a:cubicBezTo>
                    <a:pt x="202435" y="222504"/>
                    <a:pt x="191564" y="222504"/>
                    <a:pt x="178154" y="222504"/>
                  </a:cubicBezTo>
                  <a:lnTo>
                    <a:pt x="24281" y="222504"/>
                  </a:lnTo>
                  <a:lnTo>
                    <a:pt x="24281" y="0"/>
                  </a:lnTo>
                  <a:cubicBezTo>
                    <a:pt x="10871" y="0"/>
                    <a:pt x="0" y="0"/>
                    <a:pt x="0" y="0"/>
                  </a:cubicBezTo>
                  <a:cubicBezTo>
                    <a:pt x="0" y="0"/>
                    <a:pt x="10871" y="0"/>
                    <a:pt x="24281" y="0"/>
                  </a:cubicBez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F266607D-951D-044C-A711-4D5A5AC81057}"/>
                </a:ext>
              </a:extLst>
            </p:cNvPr>
            <p:cNvSpPr/>
            <p:nvPr/>
          </p:nvSpPr>
          <p:spPr>
            <a:xfrm>
              <a:off x="13556259" y="10314527"/>
              <a:ext cx="125498" cy="44957"/>
            </a:xfrm>
            <a:custGeom>
              <a:avLst/>
              <a:gdLst>
                <a:gd name="connsiteX0" fmla="*/ 102932 w 125498"/>
                <a:gd name="connsiteY0" fmla="*/ -88 h 44957"/>
                <a:gd name="connsiteX1" fmla="*/ -95 w 125498"/>
                <a:gd name="connsiteY1" fmla="*/ -88 h 44957"/>
                <a:gd name="connsiteX2" fmla="*/ -95 w 125498"/>
                <a:gd name="connsiteY2" fmla="*/ 44870 h 44957"/>
                <a:gd name="connsiteX3" fmla="*/ 102932 w 125498"/>
                <a:gd name="connsiteY3" fmla="*/ 44870 h 44957"/>
                <a:gd name="connsiteX4" fmla="*/ 125403 w 125498"/>
                <a:gd name="connsiteY4" fmla="*/ 22391 h 44957"/>
                <a:gd name="connsiteX5" fmla="*/ 102932 w 125498"/>
                <a:gd name="connsiteY5" fmla="*/ -88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98" h="44957">
                  <a:moveTo>
                    <a:pt x="102932" y="-88"/>
                  </a:moveTo>
                  <a:lnTo>
                    <a:pt x="-95" y="-88"/>
                  </a:lnTo>
                  <a:lnTo>
                    <a:pt x="-95" y="44870"/>
                  </a:lnTo>
                  <a:lnTo>
                    <a:pt x="102932" y="44870"/>
                  </a:lnTo>
                  <a:cubicBezTo>
                    <a:pt x="115339" y="44870"/>
                    <a:pt x="125403" y="34802"/>
                    <a:pt x="125403" y="22391"/>
                  </a:cubicBezTo>
                  <a:cubicBezTo>
                    <a:pt x="125403" y="9980"/>
                    <a:pt x="115339" y="-88"/>
                    <a:pt x="102932" y="-88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EADB7995-13CC-D541-8682-6AFD5C4A96AE}"/>
                </a:ext>
              </a:extLst>
            </p:cNvPr>
            <p:cNvSpPr/>
            <p:nvPr/>
          </p:nvSpPr>
          <p:spPr>
            <a:xfrm>
              <a:off x="13556259" y="10431970"/>
              <a:ext cx="125498" cy="44957"/>
            </a:xfrm>
            <a:custGeom>
              <a:avLst/>
              <a:gdLst>
                <a:gd name="connsiteX0" fmla="*/ 102932 w 125498"/>
                <a:gd name="connsiteY0" fmla="*/ -88 h 44957"/>
                <a:gd name="connsiteX1" fmla="*/ -95 w 125498"/>
                <a:gd name="connsiteY1" fmla="*/ -88 h 44957"/>
                <a:gd name="connsiteX2" fmla="*/ -95 w 125498"/>
                <a:gd name="connsiteY2" fmla="*/ 44870 h 44957"/>
                <a:gd name="connsiteX3" fmla="*/ 102932 w 125498"/>
                <a:gd name="connsiteY3" fmla="*/ 44870 h 44957"/>
                <a:gd name="connsiteX4" fmla="*/ 125403 w 125498"/>
                <a:gd name="connsiteY4" fmla="*/ 22391 h 44957"/>
                <a:gd name="connsiteX5" fmla="*/ 102932 w 125498"/>
                <a:gd name="connsiteY5" fmla="*/ -88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98" h="44957">
                  <a:moveTo>
                    <a:pt x="102932" y="-88"/>
                  </a:moveTo>
                  <a:lnTo>
                    <a:pt x="-95" y="-88"/>
                  </a:lnTo>
                  <a:lnTo>
                    <a:pt x="-95" y="44870"/>
                  </a:lnTo>
                  <a:lnTo>
                    <a:pt x="102932" y="44870"/>
                  </a:lnTo>
                  <a:cubicBezTo>
                    <a:pt x="115339" y="44870"/>
                    <a:pt x="125403" y="34802"/>
                    <a:pt x="125403" y="22391"/>
                  </a:cubicBezTo>
                  <a:cubicBezTo>
                    <a:pt x="125403" y="9980"/>
                    <a:pt x="115339" y="-88"/>
                    <a:pt x="102932" y="-88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E5156A43-044A-8248-BF67-E1906FF73A14}"/>
                </a:ext>
              </a:extLst>
            </p:cNvPr>
            <p:cNvSpPr/>
            <p:nvPr/>
          </p:nvSpPr>
          <p:spPr>
            <a:xfrm>
              <a:off x="12753471" y="10345674"/>
              <a:ext cx="600258" cy="744568"/>
            </a:xfrm>
            <a:custGeom>
              <a:avLst/>
              <a:gdLst>
                <a:gd name="connsiteX0" fmla="*/ 315746 w 600258"/>
                <a:gd name="connsiteY0" fmla="*/ 744480 h 744568"/>
                <a:gd name="connsiteX1" fmla="*/ -95 w 600258"/>
                <a:gd name="connsiteY1" fmla="*/ 428442 h 744568"/>
                <a:gd name="connsiteX2" fmla="*/ -95 w 600258"/>
                <a:gd name="connsiteY2" fmla="*/ 315856 h 744568"/>
                <a:gd name="connsiteX3" fmla="*/ 315841 w 600258"/>
                <a:gd name="connsiteY3" fmla="*/ -88 h 744568"/>
                <a:gd name="connsiteX4" fmla="*/ 600164 w 600258"/>
                <a:gd name="connsiteY4" fmla="*/ -88 h 744568"/>
                <a:gd name="connsiteX5" fmla="*/ 600164 w 600258"/>
                <a:gd name="connsiteY5" fmla="*/ 111640 h 744568"/>
                <a:gd name="connsiteX6" fmla="*/ 315841 w 600258"/>
                <a:gd name="connsiteY6" fmla="*/ 111640 h 744568"/>
                <a:gd name="connsiteX7" fmla="*/ 110740 w 600258"/>
                <a:gd name="connsiteY7" fmla="*/ 315856 h 744568"/>
                <a:gd name="connsiteX8" fmla="*/ 110740 w 600258"/>
                <a:gd name="connsiteY8" fmla="*/ 428442 h 744568"/>
                <a:gd name="connsiteX9" fmla="*/ 315365 w 600258"/>
                <a:gd name="connsiteY9" fmla="*/ 633229 h 74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0258" h="744568">
                  <a:moveTo>
                    <a:pt x="315746" y="744480"/>
                  </a:moveTo>
                  <a:cubicBezTo>
                    <a:pt x="141362" y="744291"/>
                    <a:pt x="68" y="602844"/>
                    <a:pt x="-95" y="428442"/>
                  </a:cubicBezTo>
                  <a:lnTo>
                    <a:pt x="-95" y="315856"/>
                  </a:lnTo>
                  <a:cubicBezTo>
                    <a:pt x="115" y="141415"/>
                    <a:pt x="141458" y="74"/>
                    <a:pt x="315841" y="-88"/>
                  </a:cubicBezTo>
                  <a:lnTo>
                    <a:pt x="600164" y="-88"/>
                  </a:lnTo>
                  <a:lnTo>
                    <a:pt x="600164" y="111640"/>
                  </a:lnTo>
                  <a:lnTo>
                    <a:pt x="315841" y="111640"/>
                  </a:lnTo>
                  <a:cubicBezTo>
                    <a:pt x="202892" y="111535"/>
                    <a:pt x="111159" y="202870"/>
                    <a:pt x="110740" y="315856"/>
                  </a:cubicBezTo>
                  <a:lnTo>
                    <a:pt x="110740" y="428442"/>
                  </a:lnTo>
                  <a:cubicBezTo>
                    <a:pt x="110845" y="541503"/>
                    <a:pt x="202379" y="633038"/>
                    <a:pt x="315365" y="633229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CC939EF6-2168-2E41-8DD5-18F70D18EF74}"/>
                </a:ext>
              </a:extLst>
            </p:cNvPr>
            <p:cNvSpPr/>
            <p:nvPr/>
          </p:nvSpPr>
          <p:spPr>
            <a:xfrm>
              <a:off x="14505874" y="10978514"/>
              <a:ext cx="125974" cy="138017"/>
            </a:xfrm>
            <a:custGeom>
              <a:avLst/>
              <a:gdLst>
                <a:gd name="connsiteX0" fmla="*/ -95 w 125974"/>
                <a:gd name="connsiteY0" fmla="*/ 137929 h 138017"/>
                <a:gd name="connsiteX1" fmla="*/ 125879 w 125974"/>
                <a:gd name="connsiteY1" fmla="*/ 137929 h 138017"/>
                <a:gd name="connsiteX2" fmla="*/ 42468 w 125974"/>
                <a:gd name="connsiteY2" fmla="*/ -88 h 138017"/>
                <a:gd name="connsiteX3" fmla="*/ -95 w 125974"/>
                <a:gd name="connsiteY3" fmla="*/ -88 h 13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974" h="138017">
                  <a:moveTo>
                    <a:pt x="-95" y="137929"/>
                  </a:moveTo>
                  <a:lnTo>
                    <a:pt x="125879" y="137929"/>
                  </a:lnTo>
                  <a:cubicBezTo>
                    <a:pt x="125879" y="137929"/>
                    <a:pt x="108740" y="22391"/>
                    <a:pt x="42468" y="-88"/>
                  </a:cubicBezTo>
                  <a:lnTo>
                    <a:pt x="-95" y="-88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460FC3E9-EF74-6448-BC07-5F75F6E4996C}"/>
              </a:ext>
            </a:extLst>
          </p:cNvPr>
          <p:cNvSpPr/>
          <p:nvPr/>
        </p:nvSpPr>
        <p:spPr>
          <a:xfrm>
            <a:off x="10005620" y="5835504"/>
            <a:ext cx="1931232" cy="193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25B79F4-F063-7D4B-9005-3D44DBA44D58}"/>
              </a:ext>
            </a:extLst>
          </p:cNvPr>
          <p:cNvSpPr/>
          <p:nvPr/>
        </p:nvSpPr>
        <p:spPr>
          <a:xfrm>
            <a:off x="11936852" y="7809473"/>
            <a:ext cx="1931232" cy="1931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02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45EE214-2260-C04D-8DE6-F4438B1CC900}"/>
              </a:ext>
            </a:extLst>
          </p:cNvPr>
          <p:cNvSpPr/>
          <p:nvPr/>
        </p:nvSpPr>
        <p:spPr>
          <a:xfrm>
            <a:off x="13868084" y="9740705"/>
            <a:ext cx="1931232" cy="1931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95B2B9-FFBE-214F-B9C4-778BFFB90827}"/>
              </a:ext>
            </a:extLst>
          </p:cNvPr>
          <p:cNvGrpSpPr/>
          <p:nvPr/>
        </p:nvGrpSpPr>
        <p:grpSpPr>
          <a:xfrm>
            <a:off x="12269436" y="6028148"/>
            <a:ext cx="6591325" cy="1551878"/>
            <a:chOff x="12269436" y="6028148"/>
            <a:chExt cx="6591325" cy="1551878"/>
          </a:xfrm>
        </p:grpSpPr>
        <p:sp>
          <p:nvSpPr>
            <p:cNvPr id="102" name="CuadroTexto 395">
              <a:extLst>
                <a:ext uri="{FF2B5EF4-FFF2-40B4-BE49-F238E27FC236}">
                  <a16:creationId xmlns:a16="http://schemas.microsoft.com/office/drawing/2014/main" id="{2DA430CB-6AE6-1649-99EA-4ED056C2DFAD}"/>
                </a:ext>
              </a:extLst>
            </p:cNvPr>
            <p:cNvSpPr txBox="1"/>
            <p:nvPr/>
          </p:nvSpPr>
          <p:spPr>
            <a:xfrm>
              <a:off x="12269436" y="6028148"/>
              <a:ext cx="4578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1C73F0E7-417C-F149-BDDD-3D2CA87F35A7}"/>
                </a:ext>
              </a:extLst>
            </p:cNvPr>
            <p:cNvSpPr/>
            <p:nvPr/>
          </p:nvSpPr>
          <p:spPr>
            <a:xfrm>
              <a:off x="12271757" y="6625919"/>
              <a:ext cx="658900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6936F1E7-6E04-8F4A-98D5-639779083020}"/>
              </a:ext>
            </a:extLst>
          </p:cNvPr>
          <p:cNvSpPr txBox="1"/>
          <p:nvPr/>
        </p:nvSpPr>
        <p:spPr>
          <a:xfrm>
            <a:off x="14186216" y="8027916"/>
            <a:ext cx="457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06" name="Rectangle 56">
            <a:extLst>
              <a:ext uri="{FF2B5EF4-FFF2-40B4-BE49-F238E27FC236}">
                <a16:creationId xmlns:a16="http://schemas.microsoft.com/office/drawing/2014/main" id="{D8150031-3C8C-4444-927F-B52EF545A7E6}"/>
              </a:ext>
            </a:extLst>
          </p:cNvPr>
          <p:cNvSpPr/>
          <p:nvPr/>
        </p:nvSpPr>
        <p:spPr>
          <a:xfrm>
            <a:off x="14188537" y="8625687"/>
            <a:ext cx="6589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108" name="CuadroTexto 395">
            <a:extLst>
              <a:ext uri="{FF2B5EF4-FFF2-40B4-BE49-F238E27FC236}">
                <a16:creationId xmlns:a16="http://schemas.microsoft.com/office/drawing/2014/main" id="{FD15ACF7-F7FF-0447-B28B-A42FF3538033}"/>
              </a:ext>
            </a:extLst>
          </p:cNvPr>
          <p:cNvSpPr txBox="1"/>
          <p:nvPr/>
        </p:nvSpPr>
        <p:spPr>
          <a:xfrm>
            <a:off x="16154497" y="9933349"/>
            <a:ext cx="457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09" name="Rectangle 56">
            <a:extLst>
              <a:ext uri="{FF2B5EF4-FFF2-40B4-BE49-F238E27FC236}">
                <a16:creationId xmlns:a16="http://schemas.microsoft.com/office/drawing/2014/main" id="{04786C43-27B2-5149-A63D-965E6F4A543F}"/>
              </a:ext>
            </a:extLst>
          </p:cNvPr>
          <p:cNvSpPr/>
          <p:nvPr/>
        </p:nvSpPr>
        <p:spPr>
          <a:xfrm>
            <a:off x="16156818" y="10531120"/>
            <a:ext cx="6589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</p:spTree>
    <p:extLst>
      <p:ext uri="{BB962C8B-B14F-4D97-AF65-F5344CB8AC3E}">
        <p14:creationId xmlns:p14="http://schemas.microsoft.com/office/powerpoint/2010/main" val="3725792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EC6CB02-7DF3-4B44-9194-E94AF9AAB328}"/>
              </a:ext>
            </a:extLst>
          </p:cNvPr>
          <p:cNvSpPr/>
          <p:nvPr/>
        </p:nvSpPr>
        <p:spPr>
          <a:xfrm>
            <a:off x="2801855" y="5839859"/>
            <a:ext cx="3738613" cy="4819981"/>
          </a:xfrm>
          <a:custGeom>
            <a:avLst/>
            <a:gdLst>
              <a:gd name="connsiteX0" fmla="*/ -95 w 1204991"/>
              <a:gd name="connsiteY0" fmla="*/ 423012 h 1553527"/>
              <a:gd name="connsiteX1" fmla="*/ -95 w 1204991"/>
              <a:gd name="connsiteY1" fmla="*/ 1144722 h 1553527"/>
              <a:gd name="connsiteX2" fmla="*/ 408584 w 1204991"/>
              <a:gd name="connsiteY2" fmla="*/ 1553439 h 1553527"/>
              <a:gd name="connsiteX3" fmla="*/ 795457 w 1204991"/>
              <a:gd name="connsiteY3" fmla="*/ 1553439 h 1553527"/>
              <a:gd name="connsiteX4" fmla="*/ 1204897 w 1204991"/>
              <a:gd name="connsiteY4" fmla="*/ 1145389 h 1553527"/>
              <a:gd name="connsiteX5" fmla="*/ 1204897 w 1204991"/>
              <a:gd name="connsiteY5" fmla="*/ 1144722 h 1553527"/>
              <a:gd name="connsiteX6" fmla="*/ 1204897 w 1204991"/>
              <a:gd name="connsiteY6" fmla="*/ 423012 h 1553527"/>
              <a:gd name="connsiteX7" fmla="*/ 602163 w 1204991"/>
              <a:gd name="connsiteY7" fmla="*/ -88 h 155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4991" h="1553527">
                <a:moveTo>
                  <a:pt x="-95" y="423012"/>
                </a:moveTo>
                <a:lnTo>
                  <a:pt x="-95" y="1144722"/>
                </a:lnTo>
                <a:cubicBezTo>
                  <a:pt x="-38" y="1370464"/>
                  <a:pt x="182916" y="1553439"/>
                  <a:pt x="408584" y="1553439"/>
                </a:cubicBezTo>
                <a:lnTo>
                  <a:pt x="795457" y="1553439"/>
                </a:lnTo>
                <a:cubicBezTo>
                  <a:pt x="1021163" y="1553858"/>
                  <a:pt x="1204478" y="1371169"/>
                  <a:pt x="1204897" y="1145389"/>
                </a:cubicBezTo>
                <a:cubicBezTo>
                  <a:pt x="1204897" y="1145169"/>
                  <a:pt x="1204897" y="1144941"/>
                  <a:pt x="1204897" y="1144722"/>
                </a:cubicBezTo>
                <a:lnTo>
                  <a:pt x="1204897" y="423012"/>
                </a:lnTo>
                <a:lnTo>
                  <a:pt x="602163" y="-88"/>
                </a:ln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A1B1A68B-97D9-354E-AEFA-FD6139077BA8}"/>
              </a:ext>
            </a:extLst>
          </p:cNvPr>
          <p:cNvSpPr/>
          <p:nvPr/>
        </p:nvSpPr>
        <p:spPr>
          <a:xfrm>
            <a:off x="1656195" y="4907284"/>
            <a:ext cx="6028800" cy="2505643"/>
          </a:xfrm>
          <a:custGeom>
            <a:avLst/>
            <a:gdLst>
              <a:gd name="connsiteX0" fmla="*/ 1902087 w 1943140"/>
              <a:gd name="connsiteY0" fmla="*/ 632341 h 807593"/>
              <a:gd name="connsiteX1" fmla="*/ 1574154 w 1943140"/>
              <a:gd name="connsiteY1" fmla="*/ 401646 h 807593"/>
              <a:gd name="connsiteX2" fmla="*/ 1294401 w 1943140"/>
              <a:gd name="connsiteY2" fmla="*/ 205145 h 807593"/>
              <a:gd name="connsiteX3" fmla="*/ 1027123 w 1943140"/>
              <a:gd name="connsiteY3" fmla="*/ 17407 h 807593"/>
              <a:gd name="connsiteX4" fmla="*/ 916574 w 1943140"/>
              <a:gd name="connsiteY4" fmla="*/ 17407 h 807593"/>
              <a:gd name="connsiteX5" fmla="*/ 649295 w 1943140"/>
              <a:gd name="connsiteY5" fmla="*/ 205145 h 807593"/>
              <a:gd name="connsiteX6" fmla="*/ 369543 w 1943140"/>
              <a:gd name="connsiteY6" fmla="*/ 401646 h 807593"/>
              <a:gd name="connsiteX7" fmla="*/ 41134 w 1943140"/>
              <a:gd name="connsiteY7" fmla="*/ 632341 h 807593"/>
              <a:gd name="connsiteX8" fmla="*/ 17158 w 1943140"/>
              <a:gd name="connsiteY8" fmla="*/ 766263 h 807593"/>
              <a:gd name="connsiteX9" fmla="*/ 151035 w 1943140"/>
              <a:gd name="connsiteY9" fmla="*/ 790246 h 807593"/>
              <a:gd name="connsiteX10" fmla="*/ 151683 w 1943140"/>
              <a:gd name="connsiteY10" fmla="*/ 789789 h 807593"/>
              <a:gd name="connsiteX11" fmla="*/ 369448 w 1943140"/>
              <a:gd name="connsiteY11" fmla="*/ 636818 h 807593"/>
              <a:gd name="connsiteX12" fmla="*/ 971706 w 1943140"/>
              <a:gd name="connsiteY12" fmla="*/ 213717 h 807593"/>
              <a:gd name="connsiteX13" fmla="*/ 1574154 w 1943140"/>
              <a:gd name="connsiteY13" fmla="*/ 636818 h 807593"/>
              <a:gd name="connsiteX14" fmla="*/ 1791919 w 1943140"/>
              <a:gd name="connsiteY14" fmla="*/ 789789 h 807593"/>
              <a:gd name="connsiteX15" fmla="*/ 1925796 w 1943140"/>
              <a:gd name="connsiteY15" fmla="*/ 765805 h 807593"/>
              <a:gd name="connsiteX16" fmla="*/ 1902467 w 1943140"/>
              <a:gd name="connsiteY16" fmla="*/ 632341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43140" h="807593">
                <a:moveTo>
                  <a:pt x="1902087" y="632341"/>
                </a:moveTo>
                <a:lnTo>
                  <a:pt x="1574154" y="401646"/>
                </a:lnTo>
                <a:lnTo>
                  <a:pt x="1294401" y="205145"/>
                </a:lnTo>
                <a:lnTo>
                  <a:pt x="1027123" y="17407"/>
                </a:lnTo>
                <a:cubicBezTo>
                  <a:pt x="993968" y="-5920"/>
                  <a:pt x="949729" y="-5920"/>
                  <a:pt x="916574" y="17407"/>
                </a:cubicBezTo>
                <a:lnTo>
                  <a:pt x="649295" y="205145"/>
                </a:lnTo>
                <a:lnTo>
                  <a:pt x="369543" y="401646"/>
                </a:lnTo>
                <a:lnTo>
                  <a:pt x="41134" y="632341"/>
                </a:lnTo>
                <a:cubicBezTo>
                  <a:pt x="-2457" y="662697"/>
                  <a:pt x="-13188" y="722657"/>
                  <a:pt x="17158" y="766263"/>
                </a:cubicBezTo>
                <a:cubicBezTo>
                  <a:pt x="47504" y="809868"/>
                  <a:pt x="107444" y="820603"/>
                  <a:pt x="151035" y="790246"/>
                </a:cubicBezTo>
                <a:cubicBezTo>
                  <a:pt x="151245" y="790094"/>
                  <a:pt x="151464" y="789942"/>
                  <a:pt x="151683" y="789789"/>
                </a:cubicBezTo>
                <a:lnTo>
                  <a:pt x="369448" y="636818"/>
                </a:lnTo>
                <a:lnTo>
                  <a:pt x="971706" y="213717"/>
                </a:lnTo>
                <a:lnTo>
                  <a:pt x="1574154" y="636818"/>
                </a:lnTo>
                <a:lnTo>
                  <a:pt x="1791919" y="789789"/>
                </a:lnTo>
                <a:cubicBezTo>
                  <a:pt x="1835510" y="820146"/>
                  <a:pt x="1895450" y="809411"/>
                  <a:pt x="1925796" y="765805"/>
                </a:cubicBezTo>
                <a:cubicBezTo>
                  <a:pt x="1955961" y="722457"/>
                  <a:pt x="1945554" y="662878"/>
                  <a:pt x="1902467" y="63234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D02ED136-4C2D-DB42-AF52-B4A88F269E3C}"/>
              </a:ext>
            </a:extLst>
          </p:cNvPr>
          <p:cNvSpPr/>
          <p:nvPr/>
        </p:nvSpPr>
        <p:spPr>
          <a:xfrm>
            <a:off x="4523341" y="7525564"/>
            <a:ext cx="1104229" cy="971504"/>
          </a:xfrm>
          <a:custGeom>
            <a:avLst/>
            <a:gdLst>
              <a:gd name="connsiteX0" fmla="*/ 414201 w 422982"/>
              <a:gd name="connsiteY0" fmla="*/ 67539 h 372141"/>
              <a:gd name="connsiteX1" fmla="*/ 374971 w 422982"/>
              <a:gd name="connsiteY1" fmla="*/ -88 h 372141"/>
              <a:gd name="connsiteX2" fmla="*/ 201864 w 422982"/>
              <a:gd name="connsiteY2" fmla="*/ 100115 h 372141"/>
              <a:gd name="connsiteX3" fmla="*/ 227288 w 422982"/>
              <a:gd name="connsiteY3" fmla="*/ 144216 h 372141"/>
              <a:gd name="connsiteX4" fmla="*/ 227288 w 422982"/>
              <a:gd name="connsiteY4" fmla="*/ 144216 h 372141"/>
              <a:gd name="connsiteX5" fmla="*/ 410202 w 422982"/>
              <a:gd name="connsiteY5" fmla="*/ 104687 h 372141"/>
              <a:gd name="connsiteX6" fmla="*/ 410202 w 422982"/>
              <a:gd name="connsiteY6" fmla="*/ 104687 h 372141"/>
              <a:gd name="connsiteX7" fmla="*/ 236047 w 422982"/>
              <a:gd name="connsiteY7" fmla="*/ 160218 h 372141"/>
              <a:gd name="connsiteX8" fmla="*/ 104265 w 422982"/>
              <a:gd name="connsiteY8" fmla="*/ 160218 h 372141"/>
              <a:gd name="connsiteX9" fmla="*/ 104265 w 422982"/>
              <a:gd name="connsiteY9" fmla="*/ 160218 h 372141"/>
              <a:gd name="connsiteX10" fmla="*/ 104265 w 422982"/>
              <a:gd name="connsiteY10" fmla="*/ 142787 h 372141"/>
              <a:gd name="connsiteX11" fmla="*/ 103789 w 422982"/>
              <a:gd name="connsiteY11" fmla="*/ 142787 h 372141"/>
              <a:gd name="connsiteX12" fmla="*/ -95 w 422982"/>
              <a:gd name="connsiteY12" fmla="*/ 257087 h 372141"/>
              <a:gd name="connsiteX13" fmla="*/ -95 w 422982"/>
              <a:gd name="connsiteY13" fmla="*/ 257087 h 372141"/>
              <a:gd name="connsiteX14" fmla="*/ 103503 w 422982"/>
              <a:gd name="connsiteY14" fmla="*/ 372054 h 372141"/>
              <a:gd name="connsiteX15" fmla="*/ 103979 w 422982"/>
              <a:gd name="connsiteY15" fmla="*/ 372054 h 372141"/>
              <a:gd name="connsiteX16" fmla="*/ 103979 w 422982"/>
              <a:gd name="connsiteY16" fmla="*/ 356433 h 372141"/>
              <a:gd name="connsiteX17" fmla="*/ 103979 w 422982"/>
              <a:gd name="connsiteY17" fmla="*/ 356433 h 372141"/>
              <a:gd name="connsiteX18" fmla="*/ 246807 w 422982"/>
              <a:gd name="connsiteY18" fmla="*/ 356433 h 372141"/>
              <a:gd name="connsiteX19" fmla="*/ 305081 w 422982"/>
              <a:gd name="connsiteY19" fmla="*/ 322810 h 372141"/>
              <a:gd name="connsiteX20" fmla="*/ 413725 w 422982"/>
              <a:gd name="connsiteY20" fmla="*/ 134596 h 372141"/>
              <a:gd name="connsiteX21" fmla="*/ 414201 w 422982"/>
              <a:gd name="connsiteY21" fmla="*/ 67539 h 37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2982" h="372141">
                <a:moveTo>
                  <a:pt x="414201" y="67539"/>
                </a:moveTo>
                <a:lnTo>
                  <a:pt x="374971" y="-88"/>
                </a:lnTo>
                <a:lnTo>
                  <a:pt x="201864" y="100115"/>
                </a:lnTo>
                <a:lnTo>
                  <a:pt x="227288" y="144216"/>
                </a:lnTo>
                <a:lnTo>
                  <a:pt x="227288" y="144216"/>
                </a:lnTo>
                <a:cubicBezTo>
                  <a:pt x="290379" y="144197"/>
                  <a:pt x="352728" y="130718"/>
                  <a:pt x="410202" y="104687"/>
                </a:cubicBezTo>
                <a:cubicBezTo>
                  <a:pt x="410202" y="104687"/>
                  <a:pt x="410774" y="104687"/>
                  <a:pt x="410202" y="104687"/>
                </a:cubicBezTo>
                <a:cubicBezTo>
                  <a:pt x="344597" y="165076"/>
                  <a:pt x="236047" y="160218"/>
                  <a:pt x="236047" y="160218"/>
                </a:cubicBezTo>
                <a:lnTo>
                  <a:pt x="104265" y="160218"/>
                </a:lnTo>
                <a:lnTo>
                  <a:pt x="104265" y="160218"/>
                </a:lnTo>
                <a:lnTo>
                  <a:pt x="104265" y="142787"/>
                </a:lnTo>
                <a:lnTo>
                  <a:pt x="103789" y="142787"/>
                </a:lnTo>
                <a:lnTo>
                  <a:pt x="-95" y="257087"/>
                </a:lnTo>
                <a:lnTo>
                  <a:pt x="-95" y="257087"/>
                </a:lnTo>
                <a:lnTo>
                  <a:pt x="103503" y="372054"/>
                </a:lnTo>
                <a:lnTo>
                  <a:pt x="103979" y="372054"/>
                </a:lnTo>
                <a:lnTo>
                  <a:pt x="103979" y="356433"/>
                </a:lnTo>
                <a:lnTo>
                  <a:pt x="103979" y="356433"/>
                </a:lnTo>
                <a:lnTo>
                  <a:pt x="246807" y="356433"/>
                </a:lnTo>
                <a:cubicBezTo>
                  <a:pt x="270831" y="356413"/>
                  <a:pt x="293036" y="343603"/>
                  <a:pt x="305081" y="322810"/>
                </a:cubicBezTo>
                <a:lnTo>
                  <a:pt x="413725" y="134596"/>
                </a:lnTo>
                <a:cubicBezTo>
                  <a:pt x="425771" y="113917"/>
                  <a:pt x="425951" y="88390"/>
                  <a:pt x="414201" y="67539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7668B83-4966-1C41-8AF6-752059725FC9}"/>
              </a:ext>
            </a:extLst>
          </p:cNvPr>
          <p:cNvSpPr/>
          <p:nvPr/>
        </p:nvSpPr>
        <p:spPr>
          <a:xfrm>
            <a:off x="4130841" y="6749746"/>
            <a:ext cx="1244370" cy="865828"/>
          </a:xfrm>
          <a:custGeom>
            <a:avLst/>
            <a:gdLst>
              <a:gd name="connsiteX0" fmla="*/ 196913 w 476664"/>
              <a:gd name="connsiteY0" fmla="*/ 162600 h 331661"/>
              <a:gd name="connsiteX1" fmla="*/ 196913 w 476664"/>
              <a:gd name="connsiteY1" fmla="*/ 162600 h 331661"/>
              <a:gd name="connsiteX2" fmla="*/ 74461 w 476664"/>
              <a:gd name="connsiteY2" fmla="*/ 19725 h 331661"/>
              <a:gd name="connsiteX3" fmla="*/ 74461 w 476664"/>
              <a:gd name="connsiteY3" fmla="*/ 19154 h 331661"/>
              <a:gd name="connsiteX4" fmla="*/ 206244 w 476664"/>
              <a:gd name="connsiteY4" fmla="*/ 145931 h 331661"/>
              <a:gd name="connsiteX5" fmla="*/ 206244 w 476664"/>
              <a:gd name="connsiteY5" fmla="*/ 145931 h 331661"/>
              <a:gd name="connsiteX6" fmla="*/ 289941 w 476664"/>
              <a:gd name="connsiteY6" fmla="*/ 290997 h 331661"/>
              <a:gd name="connsiteX7" fmla="*/ 289941 w 476664"/>
              <a:gd name="connsiteY7" fmla="*/ 290997 h 331661"/>
              <a:gd name="connsiteX8" fmla="*/ 277658 w 476664"/>
              <a:gd name="connsiteY8" fmla="*/ 298045 h 331661"/>
              <a:gd name="connsiteX9" fmla="*/ 277658 w 476664"/>
              <a:gd name="connsiteY9" fmla="*/ 298045 h 331661"/>
              <a:gd name="connsiteX10" fmla="*/ 432103 w 476664"/>
              <a:gd name="connsiteY10" fmla="*/ 331574 h 331661"/>
              <a:gd name="connsiteX11" fmla="*/ 432103 w 476664"/>
              <a:gd name="connsiteY11" fmla="*/ 331574 h 331661"/>
              <a:gd name="connsiteX12" fmla="*/ 476570 w 476664"/>
              <a:gd name="connsiteY12" fmla="*/ 182984 h 331661"/>
              <a:gd name="connsiteX13" fmla="*/ 476570 w 476664"/>
              <a:gd name="connsiteY13" fmla="*/ 182984 h 331661"/>
              <a:gd name="connsiteX14" fmla="*/ 464001 w 476664"/>
              <a:gd name="connsiteY14" fmla="*/ 190223 h 331661"/>
              <a:gd name="connsiteX15" fmla="*/ 464001 w 476664"/>
              <a:gd name="connsiteY15" fmla="*/ 190223 h 331661"/>
              <a:gd name="connsiteX16" fmla="*/ 373543 w 476664"/>
              <a:gd name="connsiteY16" fmla="*/ 33537 h 331661"/>
              <a:gd name="connsiteX17" fmla="*/ 315269 w 476664"/>
              <a:gd name="connsiteY17" fmla="*/ -87 h 331661"/>
              <a:gd name="connsiteX18" fmla="*/ 97885 w 476664"/>
              <a:gd name="connsiteY18" fmla="*/ -87 h 331661"/>
              <a:gd name="connsiteX19" fmla="*/ 39707 w 476664"/>
              <a:gd name="connsiteY19" fmla="*/ 33537 h 331661"/>
              <a:gd name="connsiteX20" fmla="*/ -95 w 476664"/>
              <a:gd name="connsiteY20" fmla="*/ 102021 h 331661"/>
              <a:gd name="connsiteX21" fmla="*/ 173679 w 476664"/>
              <a:gd name="connsiteY21" fmla="*/ 202415 h 33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6664" h="331661">
                <a:moveTo>
                  <a:pt x="196913" y="162600"/>
                </a:moveTo>
                <a:lnTo>
                  <a:pt x="196913" y="162600"/>
                </a:lnTo>
                <a:cubicBezTo>
                  <a:pt x="145971" y="72208"/>
                  <a:pt x="85317" y="27440"/>
                  <a:pt x="74461" y="19725"/>
                </a:cubicBezTo>
                <a:cubicBezTo>
                  <a:pt x="74461" y="19725"/>
                  <a:pt x="74461" y="19058"/>
                  <a:pt x="74461" y="19154"/>
                </a:cubicBezTo>
                <a:cubicBezTo>
                  <a:pt x="158540" y="47729"/>
                  <a:pt x="205959" y="145265"/>
                  <a:pt x="206244" y="145931"/>
                </a:cubicBezTo>
                <a:lnTo>
                  <a:pt x="206244" y="145931"/>
                </a:lnTo>
                <a:lnTo>
                  <a:pt x="289941" y="290997"/>
                </a:lnTo>
                <a:cubicBezTo>
                  <a:pt x="289941" y="290997"/>
                  <a:pt x="289941" y="290997"/>
                  <a:pt x="289941" y="290997"/>
                </a:cubicBezTo>
                <a:lnTo>
                  <a:pt x="277658" y="298045"/>
                </a:lnTo>
                <a:cubicBezTo>
                  <a:pt x="277658" y="298045"/>
                  <a:pt x="277658" y="298045"/>
                  <a:pt x="277658" y="298045"/>
                </a:cubicBezTo>
                <a:lnTo>
                  <a:pt x="432103" y="331574"/>
                </a:lnTo>
                <a:lnTo>
                  <a:pt x="432103" y="331574"/>
                </a:lnTo>
                <a:lnTo>
                  <a:pt x="476570" y="182984"/>
                </a:lnTo>
                <a:cubicBezTo>
                  <a:pt x="476570" y="182984"/>
                  <a:pt x="476570" y="182507"/>
                  <a:pt x="476570" y="182984"/>
                </a:cubicBezTo>
                <a:lnTo>
                  <a:pt x="464001" y="190223"/>
                </a:lnTo>
                <a:cubicBezTo>
                  <a:pt x="464001" y="190223"/>
                  <a:pt x="464001" y="190223"/>
                  <a:pt x="464001" y="190223"/>
                </a:cubicBezTo>
                <a:lnTo>
                  <a:pt x="373543" y="33537"/>
                </a:lnTo>
                <a:cubicBezTo>
                  <a:pt x="361612" y="12629"/>
                  <a:pt x="339341" y="-230"/>
                  <a:pt x="315269" y="-87"/>
                </a:cubicBezTo>
                <a:lnTo>
                  <a:pt x="97885" y="-87"/>
                </a:lnTo>
                <a:cubicBezTo>
                  <a:pt x="73852" y="-192"/>
                  <a:pt x="51619" y="12658"/>
                  <a:pt x="39707" y="33537"/>
                </a:cubicBezTo>
                <a:lnTo>
                  <a:pt x="-95" y="102021"/>
                </a:lnTo>
                <a:lnTo>
                  <a:pt x="173679" y="202415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E4E45BBA-24F9-AA4A-9DF4-B0367D731E6D}"/>
              </a:ext>
            </a:extLst>
          </p:cNvPr>
          <p:cNvSpPr/>
          <p:nvPr/>
        </p:nvSpPr>
        <p:spPr>
          <a:xfrm>
            <a:off x="3711101" y="7184653"/>
            <a:ext cx="770228" cy="1272133"/>
          </a:xfrm>
          <a:custGeom>
            <a:avLst/>
            <a:gdLst>
              <a:gd name="connsiteX0" fmla="*/ 206299 w 295041"/>
              <a:gd name="connsiteY0" fmla="*/ 291473 h 487299"/>
              <a:gd name="connsiteX1" fmla="*/ 145930 w 295041"/>
              <a:gd name="connsiteY1" fmla="*/ 469304 h 487299"/>
              <a:gd name="connsiteX2" fmla="*/ 145454 w 295041"/>
              <a:gd name="connsiteY2" fmla="*/ 469304 h 487299"/>
              <a:gd name="connsiteX3" fmla="*/ 187255 w 295041"/>
              <a:gd name="connsiteY3" fmla="*/ 291187 h 487299"/>
              <a:gd name="connsiteX4" fmla="*/ 187255 w 295041"/>
              <a:gd name="connsiteY4" fmla="*/ 291187 h 487299"/>
              <a:gd name="connsiteX5" fmla="*/ 273714 w 295041"/>
              <a:gd name="connsiteY5" fmla="*/ 141644 h 487299"/>
              <a:gd name="connsiteX6" fmla="*/ 273714 w 295041"/>
              <a:gd name="connsiteY6" fmla="*/ 141644 h 487299"/>
              <a:gd name="connsiteX7" fmla="*/ 284949 w 295041"/>
              <a:gd name="connsiteY7" fmla="*/ 148216 h 487299"/>
              <a:gd name="connsiteX8" fmla="*/ 285426 w 295041"/>
              <a:gd name="connsiteY8" fmla="*/ 148216 h 487299"/>
              <a:gd name="connsiteX9" fmla="*/ 239149 w 295041"/>
              <a:gd name="connsiteY9" fmla="*/ -88 h 487299"/>
              <a:gd name="connsiteX10" fmla="*/ 86038 w 295041"/>
              <a:gd name="connsiteY10" fmla="*/ 32964 h 487299"/>
              <a:gd name="connsiteX11" fmla="*/ 86038 w 295041"/>
              <a:gd name="connsiteY11" fmla="*/ 33535 h 487299"/>
              <a:gd name="connsiteX12" fmla="*/ 99559 w 295041"/>
              <a:gd name="connsiteY12" fmla="*/ 41346 h 487299"/>
              <a:gd name="connsiteX13" fmla="*/ 99559 w 295041"/>
              <a:gd name="connsiteY13" fmla="*/ 41346 h 487299"/>
              <a:gd name="connsiteX14" fmla="*/ 8911 w 295041"/>
              <a:gd name="connsiteY14" fmla="*/ 198032 h 487299"/>
              <a:gd name="connsiteX15" fmla="*/ 8911 w 295041"/>
              <a:gd name="connsiteY15" fmla="*/ 265374 h 487299"/>
              <a:gd name="connsiteX16" fmla="*/ 117555 w 295041"/>
              <a:gd name="connsiteY16" fmla="*/ 453588 h 487299"/>
              <a:gd name="connsiteX17" fmla="*/ 175829 w 295041"/>
              <a:gd name="connsiteY17" fmla="*/ 487211 h 487299"/>
              <a:gd name="connsiteX18" fmla="*/ 294947 w 295041"/>
              <a:gd name="connsiteY18" fmla="*/ 487211 h 487299"/>
              <a:gd name="connsiteX19" fmla="*/ 294947 w 295041"/>
              <a:gd name="connsiteY19" fmla="*/ 291282 h 487299"/>
              <a:gd name="connsiteX20" fmla="*/ 206013 w 295041"/>
              <a:gd name="connsiteY20" fmla="*/ 291282 h 48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5041" h="487299">
                <a:moveTo>
                  <a:pt x="206299" y="291473"/>
                </a:moveTo>
                <a:cubicBezTo>
                  <a:pt x="173791" y="345794"/>
                  <a:pt x="153214" y="406410"/>
                  <a:pt x="145930" y="469304"/>
                </a:cubicBezTo>
                <a:cubicBezTo>
                  <a:pt x="145930" y="469304"/>
                  <a:pt x="145454" y="469304"/>
                  <a:pt x="145454" y="469304"/>
                </a:cubicBezTo>
                <a:cubicBezTo>
                  <a:pt x="127363" y="381865"/>
                  <a:pt x="187255" y="291187"/>
                  <a:pt x="187255" y="291187"/>
                </a:cubicBezTo>
                <a:lnTo>
                  <a:pt x="187255" y="291187"/>
                </a:lnTo>
                <a:lnTo>
                  <a:pt x="273714" y="141644"/>
                </a:lnTo>
                <a:cubicBezTo>
                  <a:pt x="273714" y="141644"/>
                  <a:pt x="273714" y="141644"/>
                  <a:pt x="273714" y="141644"/>
                </a:cubicBezTo>
                <a:lnTo>
                  <a:pt x="284949" y="148216"/>
                </a:lnTo>
                <a:lnTo>
                  <a:pt x="285426" y="148216"/>
                </a:lnTo>
                <a:lnTo>
                  <a:pt x="239149" y="-88"/>
                </a:lnTo>
                <a:lnTo>
                  <a:pt x="86038" y="32964"/>
                </a:lnTo>
                <a:cubicBezTo>
                  <a:pt x="86038" y="32964"/>
                  <a:pt x="86038" y="32964"/>
                  <a:pt x="86038" y="33535"/>
                </a:cubicBezTo>
                <a:lnTo>
                  <a:pt x="99559" y="41346"/>
                </a:lnTo>
                <a:lnTo>
                  <a:pt x="99559" y="41346"/>
                </a:lnTo>
                <a:lnTo>
                  <a:pt x="8911" y="198032"/>
                </a:lnTo>
                <a:cubicBezTo>
                  <a:pt x="-3096" y="218873"/>
                  <a:pt x="-3096" y="244533"/>
                  <a:pt x="8911" y="265374"/>
                </a:cubicBezTo>
                <a:lnTo>
                  <a:pt x="117555" y="453588"/>
                </a:lnTo>
                <a:cubicBezTo>
                  <a:pt x="129591" y="474400"/>
                  <a:pt x="151796" y="487211"/>
                  <a:pt x="175829" y="487211"/>
                </a:cubicBezTo>
                <a:lnTo>
                  <a:pt x="294947" y="487211"/>
                </a:lnTo>
                <a:lnTo>
                  <a:pt x="294947" y="291282"/>
                </a:lnTo>
                <a:lnTo>
                  <a:pt x="206013" y="291282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C92E0C73-EC07-D54F-A8A0-B0248AA2FE2C}"/>
              </a:ext>
            </a:extLst>
          </p:cNvPr>
          <p:cNvSpPr/>
          <p:nvPr/>
        </p:nvSpPr>
        <p:spPr>
          <a:xfrm>
            <a:off x="10320085" y="5839859"/>
            <a:ext cx="3738613" cy="4819981"/>
          </a:xfrm>
          <a:custGeom>
            <a:avLst/>
            <a:gdLst>
              <a:gd name="connsiteX0" fmla="*/ -95 w 1204991"/>
              <a:gd name="connsiteY0" fmla="*/ 423012 h 1553527"/>
              <a:gd name="connsiteX1" fmla="*/ -95 w 1204991"/>
              <a:gd name="connsiteY1" fmla="*/ 1144722 h 1553527"/>
              <a:gd name="connsiteX2" fmla="*/ 408584 w 1204991"/>
              <a:gd name="connsiteY2" fmla="*/ 1553439 h 1553527"/>
              <a:gd name="connsiteX3" fmla="*/ 795457 w 1204991"/>
              <a:gd name="connsiteY3" fmla="*/ 1553439 h 1553527"/>
              <a:gd name="connsiteX4" fmla="*/ 1204897 w 1204991"/>
              <a:gd name="connsiteY4" fmla="*/ 1145389 h 1553527"/>
              <a:gd name="connsiteX5" fmla="*/ 1204897 w 1204991"/>
              <a:gd name="connsiteY5" fmla="*/ 1144722 h 1553527"/>
              <a:gd name="connsiteX6" fmla="*/ 1204897 w 1204991"/>
              <a:gd name="connsiteY6" fmla="*/ 423012 h 1553527"/>
              <a:gd name="connsiteX7" fmla="*/ 602163 w 1204991"/>
              <a:gd name="connsiteY7" fmla="*/ -88 h 155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4991" h="1553527">
                <a:moveTo>
                  <a:pt x="-95" y="423012"/>
                </a:moveTo>
                <a:lnTo>
                  <a:pt x="-95" y="1144722"/>
                </a:lnTo>
                <a:cubicBezTo>
                  <a:pt x="-38" y="1370464"/>
                  <a:pt x="182916" y="1553439"/>
                  <a:pt x="408584" y="1553439"/>
                </a:cubicBezTo>
                <a:lnTo>
                  <a:pt x="795457" y="1553439"/>
                </a:lnTo>
                <a:cubicBezTo>
                  <a:pt x="1021163" y="1553858"/>
                  <a:pt x="1204478" y="1371169"/>
                  <a:pt x="1204897" y="1145389"/>
                </a:cubicBezTo>
                <a:cubicBezTo>
                  <a:pt x="1204897" y="1145169"/>
                  <a:pt x="1204897" y="1144941"/>
                  <a:pt x="1204897" y="1144722"/>
                </a:cubicBezTo>
                <a:lnTo>
                  <a:pt x="1204897" y="423012"/>
                </a:lnTo>
                <a:lnTo>
                  <a:pt x="602163" y="-88"/>
                </a:ln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0BA129C8-4518-A54D-99AE-74BCFA66A691}"/>
              </a:ext>
            </a:extLst>
          </p:cNvPr>
          <p:cNvSpPr/>
          <p:nvPr/>
        </p:nvSpPr>
        <p:spPr>
          <a:xfrm>
            <a:off x="9174425" y="4907284"/>
            <a:ext cx="6028800" cy="2505643"/>
          </a:xfrm>
          <a:custGeom>
            <a:avLst/>
            <a:gdLst>
              <a:gd name="connsiteX0" fmla="*/ 1902087 w 1943140"/>
              <a:gd name="connsiteY0" fmla="*/ 632341 h 807593"/>
              <a:gd name="connsiteX1" fmla="*/ 1574154 w 1943140"/>
              <a:gd name="connsiteY1" fmla="*/ 401646 h 807593"/>
              <a:gd name="connsiteX2" fmla="*/ 1294401 w 1943140"/>
              <a:gd name="connsiteY2" fmla="*/ 205145 h 807593"/>
              <a:gd name="connsiteX3" fmla="*/ 1027123 w 1943140"/>
              <a:gd name="connsiteY3" fmla="*/ 17407 h 807593"/>
              <a:gd name="connsiteX4" fmla="*/ 916574 w 1943140"/>
              <a:gd name="connsiteY4" fmla="*/ 17407 h 807593"/>
              <a:gd name="connsiteX5" fmla="*/ 649295 w 1943140"/>
              <a:gd name="connsiteY5" fmla="*/ 205145 h 807593"/>
              <a:gd name="connsiteX6" fmla="*/ 369543 w 1943140"/>
              <a:gd name="connsiteY6" fmla="*/ 401646 h 807593"/>
              <a:gd name="connsiteX7" fmla="*/ 41134 w 1943140"/>
              <a:gd name="connsiteY7" fmla="*/ 632341 h 807593"/>
              <a:gd name="connsiteX8" fmla="*/ 17158 w 1943140"/>
              <a:gd name="connsiteY8" fmla="*/ 766263 h 807593"/>
              <a:gd name="connsiteX9" fmla="*/ 151035 w 1943140"/>
              <a:gd name="connsiteY9" fmla="*/ 790246 h 807593"/>
              <a:gd name="connsiteX10" fmla="*/ 151683 w 1943140"/>
              <a:gd name="connsiteY10" fmla="*/ 789789 h 807593"/>
              <a:gd name="connsiteX11" fmla="*/ 369448 w 1943140"/>
              <a:gd name="connsiteY11" fmla="*/ 636818 h 807593"/>
              <a:gd name="connsiteX12" fmla="*/ 971706 w 1943140"/>
              <a:gd name="connsiteY12" fmla="*/ 213717 h 807593"/>
              <a:gd name="connsiteX13" fmla="*/ 1574154 w 1943140"/>
              <a:gd name="connsiteY13" fmla="*/ 636818 h 807593"/>
              <a:gd name="connsiteX14" fmla="*/ 1791919 w 1943140"/>
              <a:gd name="connsiteY14" fmla="*/ 789789 h 807593"/>
              <a:gd name="connsiteX15" fmla="*/ 1925796 w 1943140"/>
              <a:gd name="connsiteY15" fmla="*/ 765805 h 807593"/>
              <a:gd name="connsiteX16" fmla="*/ 1902467 w 1943140"/>
              <a:gd name="connsiteY16" fmla="*/ 632341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43140" h="807593">
                <a:moveTo>
                  <a:pt x="1902087" y="632341"/>
                </a:moveTo>
                <a:lnTo>
                  <a:pt x="1574154" y="401646"/>
                </a:lnTo>
                <a:lnTo>
                  <a:pt x="1294401" y="205145"/>
                </a:lnTo>
                <a:lnTo>
                  <a:pt x="1027123" y="17407"/>
                </a:lnTo>
                <a:cubicBezTo>
                  <a:pt x="993968" y="-5920"/>
                  <a:pt x="949729" y="-5920"/>
                  <a:pt x="916574" y="17407"/>
                </a:cubicBezTo>
                <a:lnTo>
                  <a:pt x="649295" y="205145"/>
                </a:lnTo>
                <a:lnTo>
                  <a:pt x="369543" y="401646"/>
                </a:lnTo>
                <a:lnTo>
                  <a:pt x="41134" y="632341"/>
                </a:lnTo>
                <a:cubicBezTo>
                  <a:pt x="-2457" y="662697"/>
                  <a:pt x="-13188" y="722657"/>
                  <a:pt x="17158" y="766263"/>
                </a:cubicBezTo>
                <a:cubicBezTo>
                  <a:pt x="47504" y="809868"/>
                  <a:pt x="107444" y="820603"/>
                  <a:pt x="151035" y="790246"/>
                </a:cubicBezTo>
                <a:cubicBezTo>
                  <a:pt x="151245" y="790094"/>
                  <a:pt x="151464" y="789942"/>
                  <a:pt x="151683" y="789789"/>
                </a:cubicBezTo>
                <a:lnTo>
                  <a:pt x="369448" y="636818"/>
                </a:lnTo>
                <a:lnTo>
                  <a:pt x="971706" y="213717"/>
                </a:lnTo>
                <a:lnTo>
                  <a:pt x="1574154" y="636818"/>
                </a:lnTo>
                <a:lnTo>
                  <a:pt x="1791919" y="789789"/>
                </a:lnTo>
                <a:cubicBezTo>
                  <a:pt x="1835510" y="820146"/>
                  <a:pt x="1895450" y="809411"/>
                  <a:pt x="1925796" y="765805"/>
                </a:cubicBezTo>
                <a:cubicBezTo>
                  <a:pt x="1955961" y="722457"/>
                  <a:pt x="1945554" y="662878"/>
                  <a:pt x="1902467" y="63234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73B1BFD-05E5-C146-895E-73FA8ED217E9}"/>
              </a:ext>
            </a:extLst>
          </p:cNvPr>
          <p:cNvGrpSpPr/>
          <p:nvPr/>
        </p:nvGrpSpPr>
        <p:grpSpPr>
          <a:xfrm>
            <a:off x="11229331" y="6749746"/>
            <a:ext cx="1916469" cy="1747322"/>
            <a:chOff x="3766986" y="8179122"/>
            <a:chExt cx="2082005" cy="1898247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C2F52DE-67EE-9440-B28A-9EEF7C688DB9}"/>
                </a:ext>
              </a:extLst>
            </p:cNvPr>
            <p:cNvSpPr/>
            <p:nvPr/>
          </p:nvSpPr>
          <p:spPr>
            <a:xfrm>
              <a:off x="4649384" y="9021951"/>
              <a:ext cx="1199607" cy="1055418"/>
            </a:xfrm>
            <a:custGeom>
              <a:avLst/>
              <a:gdLst>
                <a:gd name="connsiteX0" fmla="*/ 414201 w 422982"/>
                <a:gd name="connsiteY0" fmla="*/ 67539 h 372141"/>
                <a:gd name="connsiteX1" fmla="*/ 374971 w 422982"/>
                <a:gd name="connsiteY1" fmla="*/ -88 h 372141"/>
                <a:gd name="connsiteX2" fmla="*/ 201864 w 422982"/>
                <a:gd name="connsiteY2" fmla="*/ 100115 h 372141"/>
                <a:gd name="connsiteX3" fmla="*/ 227288 w 422982"/>
                <a:gd name="connsiteY3" fmla="*/ 144216 h 372141"/>
                <a:gd name="connsiteX4" fmla="*/ 227288 w 422982"/>
                <a:gd name="connsiteY4" fmla="*/ 144216 h 372141"/>
                <a:gd name="connsiteX5" fmla="*/ 410202 w 422982"/>
                <a:gd name="connsiteY5" fmla="*/ 104687 h 372141"/>
                <a:gd name="connsiteX6" fmla="*/ 410202 w 422982"/>
                <a:gd name="connsiteY6" fmla="*/ 104687 h 372141"/>
                <a:gd name="connsiteX7" fmla="*/ 236047 w 422982"/>
                <a:gd name="connsiteY7" fmla="*/ 160218 h 372141"/>
                <a:gd name="connsiteX8" fmla="*/ 104265 w 422982"/>
                <a:gd name="connsiteY8" fmla="*/ 160218 h 372141"/>
                <a:gd name="connsiteX9" fmla="*/ 104265 w 422982"/>
                <a:gd name="connsiteY9" fmla="*/ 160218 h 372141"/>
                <a:gd name="connsiteX10" fmla="*/ 104265 w 422982"/>
                <a:gd name="connsiteY10" fmla="*/ 142787 h 372141"/>
                <a:gd name="connsiteX11" fmla="*/ 103789 w 422982"/>
                <a:gd name="connsiteY11" fmla="*/ 142787 h 372141"/>
                <a:gd name="connsiteX12" fmla="*/ -95 w 422982"/>
                <a:gd name="connsiteY12" fmla="*/ 257087 h 372141"/>
                <a:gd name="connsiteX13" fmla="*/ -95 w 422982"/>
                <a:gd name="connsiteY13" fmla="*/ 257087 h 372141"/>
                <a:gd name="connsiteX14" fmla="*/ 103503 w 422982"/>
                <a:gd name="connsiteY14" fmla="*/ 372054 h 372141"/>
                <a:gd name="connsiteX15" fmla="*/ 103979 w 422982"/>
                <a:gd name="connsiteY15" fmla="*/ 372054 h 372141"/>
                <a:gd name="connsiteX16" fmla="*/ 103979 w 422982"/>
                <a:gd name="connsiteY16" fmla="*/ 356433 h 372141"/>
                <a:gd name="connsiteX17" fmla="*/ 103979 w 422982"/>
                <a:gd name="connsiteY17" fmla="*/ 356433 h 372141"/>
                <a:gd name="connsiteX18" fmla="*/ 246807 w 422982"/>
                <a:gd name="connsiteY18" fmla="*/ 356433 h 372141"/>
                <a:gd name="connsiteX19" fmla="*/ 305081 w 422982"/>
                <a:gd name="connsiteY19" fmla="*/ 322810 h 372141"/>
                <a:gd name="connsiteX20" fmla="*/ 413725 w 422982"/>
                <a:gd name="connsiteY20" fmla="*/ 134596 h 372141"/>
                <a:gd name="connsiteX21" fmla="*/ 414201 w 422982"/>
                <a:gd name="connsiteY21" fmla="*/ 67539 h 37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982" h="372141">
                  <a:moveTo>
                    <a:pt x="414201" y="67539"/>
                  </a:moveTo>
                  <a:lnTo>
                    <a:pt x="374971" y="-88"/>
                  </a:lnTo>
                  <a:lnTo>
                    <a:pt x="201864" y="100115"/>
                  </a:lnTo>
                  <a:lnTo>
                    <a:pt x="227288" y="144216"/>
                  </a:lnTo>
                  <a:lnTo>
                    <a:pt x="227288" y="144216"/>
                  </a:lnTo>
                  <a:cubicBezTo>
                    <a:pt x="290379" y="144197"/>
                    <a:pt x="352728" y="130718"/>
                    <a:pt x="410202" y="104687"/>
                  </a:cubicBezTo>
                  <a:cubicBezTo>
                    <a:pt x="410202" y="104687"/>
                    <a:pt x="410774" y="104687"/>
                    <a:pt x="410202" y="104687"/>
                  </a:cubicBezTo>
                  <a:cubicBezTo>
                    <a:pt x="344597" y="165076"/>
                    <a:pt x="236047" y="160218"/>
                    <a:pt x="236047" y="160218"/>
                  </a:cubicBezTo>
                  <a:lnTo>
                    <a:pt x="104265" y="160218"/>
                  </a:lnTo>
                  <a:lnTo>
                    <a:pt x="104265" y="160218"/>
                  </a:lnTo>
                  <a:lnTo>
                    <a:pt x="104265" y="142787"/>
                  </a:lnTo>
                  <a:lnTo>
                    <a:pt x="103789" y="142787"/>
                  </a:lnTo>
                  <a:lnTo>
                    <a:pt x="-95" y="257087"/>
                  </a:lnTo>
                  <a:lnTo>
                    <a:pt x="-95" y="257087"/>
                  </a:lnTo>
                  <a:lnTo>
                    <a:pt x="103503" y="372054"/>
                  </a:lnTo>
                  <a:lnTo>
                    <a:pt x="103979" y="372054"/>
                  </a:lnTo>
                  <a:lnTo>
                    <a:pt x="103979" y="356433"/>
                  </a:lnTo>
                  <a:lnTo>
                    <a:pt x="103979" y="356433"/>
                  </a:lnTo>
                  <a:lnTo>
                    <a:pt x="246807" y="356433"/>
                  </a:lnTo>
                  <a:cubicBezTo>
                    <a:pt x="270831" y="356413"/>
                    <a:pt x="293036" y="343603"/>
                    <a:pt x="305081" y="322810"/>
                  </a:cubicBezTo>
                  <a:lnTo>
                    <a:pt x="413725" y="134596"/>
                  </a:lnTo>
                  <a:cubicBezTo>
                    <a:pt x="425771" y="113917"/>
                    <a:pt x="425951" y="88390"/>
                    <a:pt x="414201" y="67539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6406016-CFB4-A84B-8584-14B37A7046FA}"/>
                </a:ext>
              </a:extLst>
            </p:cNvPr>
            <p:cNvSpPr/>
            <p:nvPr/>
          </p:nvSpPr>
          <p:spPr>
            <a:xfrm>
              <a:off x="4222981" y="8179122"/>
              <a:ext cx="1351853" cy="940614"/>
            </a:xfrm>
            <a:custGeom>
              <a:avLst/>
              <a:gdLst>
                <a:gd name="connsiteX0" fmla="*/ 196913 w 476664"/>
                <a:gd name="connsiteY0" fmla="*/ 162600 h 331661"/>
                <a:gd name="connsiteX1" fmla="*/ 196913 w 476664"/>
                <a:gd name="connsiteY1" fmla="*/ 162600 h 331661"/>
                <a:gd name="connsiteX2" fmla="*/ 74461 w 476664"/>
                <a:gd name="connsiteY2" fmla="*/ 19725 h 331661"/>
                <a:gd name="connsiteX3" fmla="*/ 74461 w 476664"/>
                <a:gd name="connsiteY3" fmla="*/ 19154 h 331661"/>
                <a:gd name="connsiteX4" fmla="*/ 206244 w 476664"/>
                <a:gd name="connsiteY4" fmla="*/ 145931 h 331661"/>
                <a:gd name="connsiteX5" fmla="*/ 206244 w 476664"/>
                <a:gd name="connsiteY5" fmla="*/ 145931 h 331661"/>
                <a:gd name="connsiteX6" fmla="*/ 289941 w 476664"/>
                <a:gd name="connsiteY6" fmla="*/ 290997 h 331661"/>
                <a:gd name="connsiteX7" fmla="*/ 289941 w 476664"/>
                <a:gd name="connsiteY7" fmla="*/ 290997 h 331661"/>
                <a:gd name="connsiteX8" fmla="*/ 277658 w 476664"/>
                <a:gd name="connsiteY8" fmla="*/ 298045 h 331661"/>
                <a:gd name="connsiteX9" fmla="*/ 277658 w 476664"/>
                <a:gd name="connsiteY9" fmla="*/ 298045 h 331661"/>
                <a:gd name="connsiteX10" fmla="*/ 432103 w 476664"/>
                <a:gd name="connsiteY10" fmla="*/ 331574 h 331661"/>
                <a:gd name="connsiteX11" fmla="*/ 432103 w 476664"/>
                <a:gd name="connsiteY11" fmla="*/ 331574 h 331661"/>
                <a:gd name="connsiteX12" fmla="*/ 476570 w 476664"/>
                <a:gd name="connsiteY12" fmla="*/ 182984 h 331661"/>
                <a:gd name="connsiteX13" fmla="*/ 476570 w 476664"/>
                <a:gd name="connsiteY13" fmla="*/ 182984 h 331661"/>
                <a:gd name="connsiteX14" fmla="*/ 464001 w 476664"/>
                <a:gd name="connsiteY14" fmla="*/ 190223 h 331661"/>
                <a:gd name="connsiteX15" fmla="*/ 464001 w 476664"/>
                <a:gd name="connsiteY15" fmla="*/ 190223 h 331661"/>
                <a:gd name="connsiteX16" fmla="*/ 373543 w 476664"/>
                <a:gd name="connsiteY16" fmla="*/ 33537 h 331661"/>
                <a:gd name="connsiteX17" fmla="*/ 315269 w 476664"/>
                <a:gd name="connsiteY17" fmla="*/ -87 h 331661"/>
                <a:gd name="connsiteX18" fmla="*/ 97885 w 476664"/>
                <a:gd name="connsiteY18" fmla="*/ -87 h 331661"/>
                <a:gd name="connsiteX19" fmla="*/ 39707 w 476664"/>
                <a:gd name="connsiteY19" fmla="*/ 33537 h 331661"/>
                <a:gd name="connsiteX20" fmla="*/ -95 w 476664"/>
                <a:gd name="connsiteY20" fmla="*/ 102021 h 331661"/>
                <a:gd name="connsiteX21" fmla="*/ 173679 w 476664"/>
                <a:gd name="connsiteY21" fmla="*/ 202415 h 33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6664" h="331661">
                  <a:moveTo>
                    <a:pt x="196913" y="162600"/>
                  </a:moveTo>
                  <a:lnTo>
                    <a:pt x="196913" y="162600"/>
                  </a:lnTo>
                  <a:cubicBezTo>
                    <a:pt x="145971" y="72208"/>
                    <a:pt x="85317" y="27440"/>
                    <a:pt x="74461" y="19725"/>
                  </a:cubicBezTo>
                  <a:cubicBezTo>
                    <a:pt x="74461" y="19725"/>
                    <a:pt x="74461" y="19058"/>
                    <a:pt x="74461" y="19154"/>
                  </a:cubicBezTo>
                  <a:cubicBezTo>
                    <a:pt x="158540" y="47729"/>
                    <a:pt x="205959" y="145265"/>
                    <a:pt x="206244" y="145931"/>
                  </a:cubicBezTo>
                  <a:lnTo>
                    <a:pt x="206244" y="145931"/>
                  </a:lnTo>
                  <a:lnTo>
                    <a:pt x="289941" y="290997"/>
                  </a:lnTo>
                  <a:cubicBezTo>
                    <a:pt x="289941" y="290997"/>
                    <a:pt x="289941" y="290997"/>
                    <a:pt x="289941" y="290997"/>
                  </a:cubicBezTo>
                  <a:lnTo>
                    <a:pt x="277658" y="298045"/>
                  </a:lnTo>
                  <a:cubicBezTo>
                    <a:pt x="277658" y="298045"/>
                    <a:pt x="277658" y="298045"/>
                    <a:pt x="277658" y="298045"/>
                  </a:cubicBezTo>
                  <a:lnTo>
                    <a:pt x="432103" y="331574"/>
                  </a:lnTo>
                  <a:lnTo>
                    <a:pt x="432103" y="331574"/>
                  </a:lnTo>
                  <a:lnTo>
                    <a:pt x="476570" y="182984"/>
                  </a:lnTo>
                  <a:cubicBezTo>
                    <a:pt x="476570" y="182984"/>
                    <a:pt x="476570" y="182507"/>
                    <a:pt x="476570" y="182984"/>
                  </a:cubicBezTo>
                  <a:lnTo>
                    <a:pt x="464001" y="190223"/>
                  </a:lnTo>
                  <a:cubicBezTo>
                    <a:pt x="464001" y="190223"/>
                    <a:pt x="464001" y="190223"/>
                    <a:pt x="464001" y="190223"/>
                  </a:cubicBezTo>
                  <a:lnTo>
                    <a:pt x="373543" y="33537"/>
                  </a:lnTo>
                  <a:cubicBezTo>
                    <a:pt x="361612" y="12629"/>
                    <a:pt x="339341" y="-230"/>
                    <a:pt x="315269" y="-87"/>
                  </a:cubicBezTo>
                  <a:lnTo>
                    <a:pt x="97885" y="-87"/>
                  </a:lnTo>
                  <a:cubicBezTo>
                    <a:pt x="73852" y="-192"/>
                    <a:pt x="51619" y="12658"/>
                    <a:pt x="39707" y="33537"/>
                  </a:cubicBezTo>
                  <a:lnTo>
                    <a:pt x="-95" y="102021"/>
                  </a:lnTo>
                  <a:lnTo>
                    <a:pt x="173679" y="202415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5ED76755-9E10-1F4C-998D-690D1C72751D}"/>
                </a:ext>
              </a:extLst>
            </p:cNvPr>
            <p:cNvSpPr/>
            <p:nvPr/>
          </p:nvSpPr>
          <p:spPr>
            <a:xfrm>
              <a:off x="3766986" y="8651594"/>
              <a:ext cx="836757" cy="1382014"/>
            </a:xfrm>
            <a:custGeom>
              <a:avLst/>
              <a:gdLst>
                <a:gd name="connsiteX0" fmla="*/ 206299 w 295041"/>
                <a:gd name="connsiteY0" fmla="*/ 291473 h 487299"/>
                <a:gd name="connsiteX1" fmla="*/ 145930 w 295041"/>
                <a:gd name="connsiteY1" fmla="*/ 469304 h 487299"/>
                <a:gd name="connsiteX2" fmla="*/ 145454 w 295041"/>
                <a:gd name="connsiteY2" fmla="*/ 469304 h 487299"/>
                <a:gd name="connsiteX3" fmla="*/ 187255 w 295041"/>
                <a:gd name="connsiteY3" fmla="*/ 291187 h 487299"/>
                <a:gd name="connsiteX4" fmla="*/ 187255 w 295041"/>
                <a:gd name="connsiteY4" fmla="*/ 291187 h 487299"/>
                <a:gd name="connsiteX5" fmla="*/ 273714 w 295041"/>
                <a:gd name="connsiteY5" fmla="*/ 141644 h 487299"/>
                <a:gd name="connsiteX6" fmla="*/ 273714 w 295041"/>
                <a:gd name="connsiteY6" fmla="*/ 141644 h 487299"/>
                <a:gd name="connsiteX7" fmla="*/ 284949 w 295041"/>
                <a:gd name="connsiteY7" fmla="*/ 148216 h 487299"/>
                <a:gd name="connsiteX8" fmla="*/ 285426 w 295041"/>
                <a:gd name="connsiteY8" fmla="*/ 148216 h 487299"/>
                <a:gd name="connsiteX9" fmla="*/ 239149 w 295041"/>
                <a:gd name="connsiteY9" fmla="*/ -88 h 487299"/>
                <a:gd name="connsiteX10" fmla="*/ 86038 w 295041"/>
                <a:gd name="connsiteY10" fmla="*/ 32964 h 487299"/>
                <a:gd name="connsiteX11" fmla="*/ 86038 w 295041"/>
                <a:gd name="connsiteY11" fmla="*/ 33535 h 487299"/>
                <a:gd name="connsiteX12" fmla="*/ 99559 w 295041"/>
                <a:gd name="connsiteY12" fmla="*/ 41346 h 487299"/>
                <a:gd name="connsiteX13" fmla="*/ 99559 w 295041"/>
                <a:gd name="connsiteY13" fmla="*/ 41346 h 487299"/>
                <a:gd name="connsiteX14" fmla="*/ 8911 w 295041"/>
                <a:gd name="connsiteY14" fmla="*/ 198032 h 487299"/>
                <a:gd name="connsiteX15" fmla="*/ 8911 w 295041"/>
                <a:gd name="connsiteY15" fmla="*/ 265374 h 487299"/>
                <a:gd name="connsiteX16" fmla="*/ 117555 w 295041"/>
                <a:gd name="connsiteY16" fmla="*/ 453588 h 487299"/>
                <a:gd name="connsiteX17" fmla="*/ 175829 w 295041"/>
                <a:gd name="connsiteY17" fmla="*/ 487211 h 487299"/>
                <a:gd name="connsiteX18" fmla="*/ 294947 w 295041"/>
                <a:gd name="connsiteY18" fmla="*/ 487211 h 487299"/>
                <a:gd name="connsiteX19" fmla="*/ 294947 w 295041"/>
                <a:gd name="connsiteY19" fmla="*/ 291282 h 487299"/>
                <a:gd name="connsiteX20" fmla="*/ 206013 w 295041"/>
                <a:gd name="connsiteY20" fmla="*/ 291282 h 48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5041" h="487299">
                  <a:moveTo>
                    <a:pt x="206299" y="291473"/>
                  </a:moveTo>
                  <a:cubicBezTo>
                    <a:pt x="173791" y="345794"/>
                    <a:pt x="153214" y="406410"/>
                    <a:pt x="145930" y="469304"/>
                  </a:cubicBezTo>
                  <a:cubicBezTo>
                    <a:pt x="145930" y="469304"/>
                    <a:pt x="145454" y="469304"/>
                    <a:pt x="145454" y="469304"/>
                  </a:cubicBezTo>
                  <a:cubicBezTo>
                    <a:pt x="127363" y="381865"/>
                    <a:pt x="187255" y="291187"/>
                    <a:pt x="187255" y="291187"/>
                  </a:cubicBezTo>
                  <a:lnTo>
                    <a:pt x="187255" y="291187"/>
                  </a:lnTo>
                  <a:lnTo>
                    <a:pt x="273714" y="141644"/>
                  </a:lnTo>
                  <a:cubicBezTo>
                    <a:pt x="273714" y="141644"/>
                    <a:pt x="273714" y="141644"/>
                    <a:pt x="273714" y="141644"/>
                  </a:cubicBezTo>
                  <a:lnTo>
                    <a:pt x="284949" y="148216"/>
                  </a:lnTo>
                  <a:lnTo>
                    <a:pt x="285426" y="148216"/>
                  </a:lnTo>
                  <a:lnTo>
                    <a:pt x="239149" y="-88"/>
                  </a:lnTo>
                  <a:lnTo>
                    <a:pt x="86038" y="32964"/>
                  </a:lnTo>
                  <a:cubicBezTo>
                    <a:pt x="86038" y="32964"/>
                    <a:pt x="86038" y="32964"/>
                    <a:pt x="86038" y="33535"/>
                  </a:cubicBezTo>
                  <a:lnTo>
                    <a:pt x="99559" y="41346"/>
                  </a:lnTo>
                  <a:lnTo>
                    <a:pt x="99559" y="41346"/>
                  </a:lnTo>
                  <a:lnTo>
                    <a:pt x="8911" y="198032"/>
                  </a:lnTo>
                  <a:cubicBezTo>
                    <a:pt x="-3096" y="218873"/>
                    <a:pt x="-3096" y="244533"/>
                    <a:pt x="8911" y="265374"/>
                  </a:cubicBezTo>
                  <a:lnTo>
                    <a:pt x="117555" y="453588"/>
                  </a:lnTo>
                  <a:cubicBezTo>
                    <a:pt x="129591" y="474400"/>
                    <a:pt x="151796" y="487211"/>
                    <a:pt x="175829" y="487211"/>
                  </a:cubicBezTo>
                  <a:lnTo>
                    <a:pt x="294947" y="487211"/>
                  </a:lnTo>
                  <a:lnTo>
                    <a:pt x="294947" y="291282"/>
                  </a:lnTo>
                  <a:lnTo>
                    <a:pt x="206013" y="291282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C3F4-BE70-5F41-9E1A-1321AFD886BE}"/>
              </a:ext>
            </a:extLst>
          </p:cNvPr>
          <p:cNvSpPr/>
          <p:nvPr/>
        </p:nvSpPr>
        <p:spPr>
          <a:xfrm>
            <a:off x="17838315" y="5839859"/>
            <a:ext cx="3738613" cy="4819981"/>
          </a:xfrm>
          <a:custGeom>
            <a:avLst/>
            <a:gdLst>
              <a:gd name="connsiteX0" fmla="*/ -95 w 1204991"/>
              <a:gd name="connsiteY0" fmla="*/ 423012 h 1553527"/>
              <a:gd name="connsiteX1" fmla="*/ -95 w 1204991"/>
              <a:gd name="connsiteY1" fmla="*/ 1144722 h 1553527"/>
              <a:gd name="connsiteX2" fmla="*/ 408584 w 1204991"/>
              <a:gd name="connsiteY2" fmla="*/ 1553439 h 1553527"/>
              <a:gd name="connsiteX3" fmla="*/ 795457 w 1204991"/>
              <a:gd name="connsiteY3" fmla="*/ 1553439 h 1553527"/>
              <a:gd name="connsiteX4" fmla="*/ 1204897 w 1204991"/>
              <a:gd name="connsiteY4" fmla="*/ 1145389 h 1553527"/>
              <a:gd name="connsiteX5" fmla="*/ 1204897 w 1204991"/>
              <a:gd name="connsiteY5" fmla="*/ 1144722 h 1553527"/>
              <a:gd name="connsiteX6" fmla="*/ 1204897 w 1204991"/>
              <a:gd name="connsiteY6" fmla="*/ 423012 h 1553527"/>
              <a:gd name="connsiteX7" fmla="*/ 602163 w 1204991"/>
              <a:gd name="connsiteY7" fmla="*/ -88 h 155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4991" h="1553527">
                <a:moveTo>
                  <a:pt x="-95" y="423012"/>
                </a:moveTo>
                <a:lnTo>
                  <a:pt x="-95" y="1144722"/>
                </a:lnTo>
                <a:cubicBezTo>
                  <a:pt x="-38" y="1370464"/>
                  <a:pt x="182916" y="1553439"/>
                  <a:pt x="408584" y="1553439"/>
                </a:cubicBezTo>
                <a:lnTo>
                  <a:pt x="795457" y="1553439"/>
                </a:lnTo>
                <a:cubicBezTo>
                  <a:pt x="1021163" y="1553858"/>
                  <a:pt x="1204478" y="1371169"/>
                  <a:pt x="1204897" y="1145389"/>
                </a:cubicBezTo>
                <a:cubicBezTo>
                  <a:pt x="1204897" y="1145169"/>
                  <a:pt x="1204897" y="1144941"/>
                  <a:pt x="1204897" y="1144722"/>
                </a:cubicBezTo>
                <a:lnTo>
                  <a:pt x="1204897" y="423012"/>
                </a:lnTo>
                <a:lnTo>
                  <a:pt x="602163" y="-88"/>
                </a:ln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43A8E54B-30B0-A74A-90A6-745F22B62BBF}"/>
              </a:ext>
            </a:extLst>
          </p:cNvPr>
          <p:cNvSpPr/>
          <p:nvPr/>
        </p:nvSpPr>
        <p:spPr>
          <a:xfrm>
            <a:off x="16692655" y="4907284"/>
            <a:ext cx="6028800" cy="2505643"/>
          </a:xfrm>
          <a:custGeom>
            <a:avLst/>
            <a:gdLst>
              <a:gd name="connsiteX0" fmla="*/ 1902087 w 1943140"/>
              <a:gd name="connsiteY0" fmla="*/ 632341 h 807593"/>
              <a:gd name="connsiteX1" fmla="*/ 1574154 w 1943140"/>
              <a:gd name="connsiteY1" fmla="*/ 401646 h 807593"/>
              <a:gd name="connsiteX2" fmla="*/ 1294401 w 1943140"/>
              <a:gd name="connsiteY2" fmla="*/ 205145 h 807593"/>
              <a:gd name="connsiteX3" fmla="*/ 1027123 w 1943140"/>
              <a:gd name="connsiteY3" fmla="*/ 17407 h 807593"/>
              <a:gd name="connsiteX4" fmla="*/ 916574 w 1943140"/>
              <a:gd name="connsiteY4" fmla="*/ 17407 h 807593"/>
              <a:gd name="connsiteX5" fmla="*/ 649295 w 1943140"/>
              <a:gd name="connsiteY5" fmla="*/ 205145 h 807593"/>
              <a:gd name="connsiteX6" fmla="*/ 369543 w 1943140"/>
              <a:gd name="connsiteY6" fmla="*/ 401646 h 807593"/>
              <a:gd name="connsiteX7" fmla="*/ 41134 w 1943140"/>
              <a:gd name="connsiteY7" fmla="*/ 632341 h 807593"/>
              <a:gd name="connsiteX8" fmla="*/ 17158 w 1943140"/>
              <a:gd name="connsiteY8" fmla="*/ 766263 h 807593"/>
              <a:gd name="connsiteX9" fmla="*/ 151035 w 1943140"/>
              <a:gd name="connsiteY9" fmla="*/ 790246 h 807593"/>
              <a:gd name="connsiteX10" fmla="*/ 151683 w 1943140"/>
              <a:gd name="connsiteY10" fmla="*/ 789789 h 807593"/>
              <a:gd name="connsiteX11" fmla="*/ 369448 w 1943140"/>
              <a:gd name="connsiteY11" fmla="*/ 636818 h 807593"/>
              <a:gd name="connsiteX12" fmla="*/ 971706 w 1943140"/>
              <a:gd name="connsiteY12" fmla="*/ 213717 h 807593"/>
              <a:gd name="connsiteX13" fmla="*/ 1574154 w 1943140"/>
              <a:gd name="connsiteY13" fmla="*/ 636818 h 807593"/>
              <a:gd name="connsiteX14" fmla="*/ 1791919 w 1943140"/>
              <a:gd name="connsiteY14" fmla="*/ 789789 h 807593"/>
              <a:gd name="connsiteX15" fmla="*/ 1925796 w 1943140"/>
              <a:gd name="connsiteY15" fmla="*/ 765805 h 807593"/>
              <a:gd name="connsiteX16" fmla="*/ 1902467 w 1943140"/>
              <a:gd name="connsiteY16" fmla="*/ 632341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43140" h="807593">
                <a:moveTo>
                  <a:pt x="1902087" y="632341"/>
                </a:moveTo>
                <a:lnTo>
                  <a:pt x="1574154" y="401646"/>
                </a:lnTo>
                <a:lnTo>
                  <a:pt x="1294401" y="205145"/>
                </a:lnTo>
                <a:lnTo>
                  <a:pt x="1027123" y="17407"/>
                </a:lnTo>
                <a:cubicBezTo>
                  <a:pt x="993968" y="-5920"/>
                  <a:pt x="949729" y="-5920"/>
                  <a:pt x="916574" y="17407"/>
                </a:cubicBezTo>
                <a:lnTo>
                  <a:pt x="649295" y="205145"/>
                </a:lnTo>
                <a:lnTo>
                  <a:pt x="369543" y="401646"/>
                </a:lnTo>
                <a:lnTo>
                  <a:pt x="41134" y="632341"/>
                </a:lnTo>
                <a:cubicBezTo>
                  <a:pt x="-2457" y="662697"/>
                  <a:pt x="-13188" y="722657"/>
                  <a:pt x="17158" y="766263"/>
                </a:cubicBezTo>
                <a:cubicBezTo>
                  <a:pt x="47504" y="809868"/>
                  <a:pt x="107444" y="820603"/>
                  <a:pt x="151035" y="790246"/>
                </a:cubicBezTo>
                <a:cubicBezTo>
                  <a:pt x="151245" y="790094"/>
                  <a:pt x="151464" y="789942"/>
                  <a:pt x="151683" y="789789"/>
                </a:cubicBezTo>
                <a:lnTo>
                  <a:pt x="369448" y="636818"/>
                </a:lnTo>
                <a:lnTo>
                  <a:pt x="971706" y="213717"/>
                </a:lnTo>
                <a:lnTo>
                  <a:pt x="1574154" y="636818"/>
                </a:lnTo>
                <a:lnTo>
                  <a:pt x="1791919" y="789789"/>
                </a:lnTo>
                <a:cubicBezTo>
                  <a:pt x="1835510" y="820146"/>
                  <a:pt x="1895450" y="809411"/>
                  <a:pt x="1925796" y="765805"/>
                </a:cubicBezTo>
                <a:cubicBezTo>
                  <a:pt x="1955961" y="722457"/>
                  <a:pt x="1945554" y="662878"/>
                  <a:pt x="1902467" y="6323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CD610D3-C54D-484A-BAD6-93410985C93D}"/>
              </a:ext>
            </a:extLst>
          </p:cNvPr>
          <p:cNvGrpSpPr/>
          <p:nvPr/>
        </p:nvGrpSpPr>
        <p:grpSpPr>
          <a:xfrm>
            <a:off x="18747561" y="6749746"/>
            <a:ext cx="1916469" cy="1747322"/>
            <a:chOff x="3766986" y="8179122"/>
            <a:chExt cx="2082005" cy="1898247"/>
          </a:xfrm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904B1C7-9376-254B-9105-E1BF14083747}"/>
                </a:ext>
              </a:extLst>
            </p:cNvPr>
            <p:cNvSpPr/>
            <p:nvPr/>
          </p:nvSpPr>
          <p:spPr>
            <a:xfrm>
              <a:off x="4649384" y="9021951"/>
              <a:ext cx="1199607" cy="1055418"/>
            </a:xfrm>
            <a:custGeom>
              <a:avLst/>
              <a:gdLst>
                <a:gd name="connsiteX0" fmla="*/ 414201 w 422982"/>
                <a:gd name="connsiteY0" fmla="*/ 67539 h 372141"/>
                <a:gd name="connsiteX1" fmla="*/ 374971 w 422982"/>
                <a:gd name="connsiteY1" fmla="*/ -88 h 372141"/>
                <a:gd name="connsiteX2" fmla="*/ 201864 w 422982"/>
                <a:gd name="connsiteY2" fmla="*/ 100115 h 372141"/>
                <a:gd name="connsiteX3" fmla="*/ 227288 w 422982"/>
                <a:gd name="connsiteY3" fmla="*/ 144216 h 372141"/>
                <a:gd name="connsiteX4" fmla="*/ 227288 w 422982"/>
                <a:gd name="connsiteY4" fmla="*/ 144216 h 372141"/>
                <a:gd name="connsiteX5" fmla="*/ 410202 w 422982"/>
                <a:gd name="connsiteY5" fmla="*/ 104687 h 372141"/>
                <a:gd name="connsiteX6" fmla="*/ 410202 w 422982"/>
                <a:gd name="connsiteY6" fmla="*/ 104687 h 372141"/>
                <a:gd name="connsiteX7" fmla="*/ 236047 w 422982"/>
                <a:gd name="connsiteY7" fmla="*/ 160218 h 372141"/>
                <a:gd name="connsiteX8" fmla="*/ 104265 w 422982"/>
                <a:gd name="connsiteY8" fmla="*/ 160218 h 372141"/>
                <a:gd name="connsiteX9" fmla="*/ 104265 w 422982"/>
                <a:gd name="connsiteY9" fmla="*/ 160218 h 372141"/>
                <a:gd name="connsiteX10" fmla="*/ 104265 w 422982"/>
                <a:gd name="connsiteY10" fmla="*/ 142787 h 372141"/>
                <a:gd name="connsiteX11" fmla="*/ 103789 w 422982"/>
                <a:gd name="connsiteY11" fmla="*/ 142787 h 372141"/>
                <a:gd name="connsiteX12" fmla="*/ -95 w 422982"/>
                <a:gd name="connsiteY12" fmla="*/ 257087 h 372141"/>
                <a:gd name="connsiteX13" fmla="*/ -95 w 422982"/>
                <a:gd name="connsiteY13" fmla="*/ 257087 h 372141"/>
                <a:gd name="connsiteX14" fmla="*/ 103503 w 422982"/>
                <a:gd name="connsiteY14" fmla="*/ 372054 h 372141"/>
                <a:gd name="connsiteX15" fmla="*/ 103979 w 422982"/>
                <a:gd name="connsiteY15" fmla="*/ 372054 h 372141"/>
                <a:gd name="connsiteX16" fmla="*/ 103979 w 422982"/>
                <a:gd name="connsiteY16" fmla="*/ 356433 h 372141"/>
                <a:gd name="connsiteX17" fmla="*/ 103979 w 422982"/>
                <a:gd name="connsiteY17" fmla="*/ 356433 h 372141"/>
                <a:gd name="connsiteX18" fmla="*/ 246807 w 422982"/>
                <a:gd name="connsiteY18" fmla="*/ 356433 h 372141"/>
                <a:gd name="connsiteX19" fmla="*/ 305081 w 422982"/>
                <a:gd name="connsiteY19" fmla="*/ 322810 h 372141"/>
                <a:gd name="connsiteX20" fmla="*/ 413725 w 422982"/>
                <a:gd name="connsiteY20" fmla="*/ 134596 h 372141"/>
                <a:gd name="connsiteX21" fmla="*/ 414201 w 422982"/>
                <a:gd name="connsiteY21" fmla="*/ 67539 h 37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982" h="372141">
                  <a:moveTo>
                    <a:pt x="414201" y="67539"/>
                  </a:moveTo>
                  <a:lnTo>
                    <a:pt x="374971" y="-88"/>
                  </a:lnTo>
                  <a:lnTo>
                    <a:pt x="201864" y="100115"/>
                  </a:lnTo>
                  <a:lnTo>
                    <a:pt x="227288" y="144216"/>
                  </a:lnTo>
                  <a:lnTo>
                    <a:pt x="227288" y="144216"/>
                  </a:lnTo>
                  <a:cubicBezTo>
                    <a:pt x="290379" y="144197"/>
                    <a:pt x="352728" y="130718"/>
                    <a:pt x="410202" y="104687"/>
                  </a:cubicBezTo>
                  <a:cubicBezTo>
                    <a:pt x="410202" y="104687"/>
                    <a:pt x="410774" y="104687"/>
                    <a:pt x="410202" y="104687"/>
                  </a:cubicBezTo>
                  <a:cubicBezTo>
                    <a:pt x="344597" y="165076"/>
                    <a:pt x="236047" y="160218"/>
                    <a:pt x="236047" y="160218"/>
                  </a:cubicBezTo>
                  <a:lnTo>
                    <a:pt x="104265" y="160218"/>
                  </a:lnTo>
                  <a:lnTo>
                    <a:pt x="104265" y="160218"/>
                  </a:lnTo>
                  <a:lnTo>
                    <a:pt x="104265" y="142787"/>
                  </a:lnTo>
                  <a:lnTo>
                    <a:pt x="103789" y="142787"/>
                  </a:lnTo>
                  <a:lnTo>
                    <a:pt x="-95" y="257087"/>
                  </a:lnTo>
                  <a:lnTo>
                    <a:pt x="-95" y="257087"/>
                  </a:lnTo>
                  <a:lnTo>
                    <a:pt x="103503" y="372054"/>
                  </a:lnTo>
                  <a:lnTo>
                    <a:pt x="103979" y="372054"/>
                  </a:lnTo>
                  <a:lnTo>
                    <a:pt x="103979" y="356433"/>
                  </a:lnTo>
                  <a:lnTo>
                    <a:pt x="103979" y="356433"/>
                  </a:lnTo>
                  <a:lnTo>
                    <a:pt x="246807" y="356433"/>
                  </a:lnTo>
                  <a:cubicBezTo>
                    <a:pt x="270831" y="356413"/>
                    <a:pt x="293036" y="343603"/>
                    <a:pt x="305081" y="322810"/>
                  </a:cubicBezTo>
                  <a:lnTo>
                    <a:pt x="413725" y="134596"/>
                  </a:lnTo>
                  <a:cubicBezTo>
                    <a:pt x="425771" y="113917"/>
                    <a:pt x="425951" y="88390"/>
                    <a:pt x="414201" y="67539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B6C8E783-8867-B645-B218-F4707774852A}"/>
                </a:ext>
              </a:extLst>
            </p:cNvPr>
            <p:cNvSpPr/>
            <p:nvPr/>
          </p:nvSpPr>
          <p:spPr>
            <a:xfrm>
              <a:off x="4222981" y="8179122"/>
              <a:ext cx="1351853" cy="940614"/>
            </a:xfrm>
            <a:custGeom>
              <a:avLst/>
              <a:gdLst>
                <a:gd name="connsiteX0" fmla="*/ 196913 w 476664"/>
                <a:gd name="connsiteY0" fmla="*/ 162600 h 331661"/>
                <a:gd name="connsiteX1" fmla="*/ 196913 w 476664"/>
                <a:gd name="connsiteY1" fmla="*/ 162600 h 331661"/>
                <a:gd name="connsiteX2" fmla="*/ 74461 w 476664"/>
                <a:gd name="connsiteY2" fmla="*/ 19725 h 331661"/>
                <a:gd name="connsiteX3" fmla="*/ 74461 w 476664"/>
                <a:gd name="connsiteY3" fmla="*/ 19154 h 331661"/>
                <a:gd name="connsiteX4" fmla="*/ 206244 w 476664"/>
                <a:gd name="connsiteY4" fmla="*/ 145931 h 331661"/>
                <a:gd name="connsiteX5" fmla="*/ 206244 w 476664"/>
                <a:gd name="connsiteY5" fmla="*/ 145931 h 331661"/>
                <a:gd name="connsiteX6" fmla="*/ 289941 w 476664"/>
                <a:gd name="connsiteY6" fmla="*/ 290997 h 331661"/>
                <a:gd name="connsiteX7" fmla="*/ 289941 w 476664"/>
                <a:gd name="connsiteY7" fmla="*/ 290997 h 331661"/>
                <a:gd name="connsiteX8" fmla="*/ 277658 w 476664"/>
                <a:gd name="connsiteY8" fmla="*/ 298045 h 331661"/>
                <a:gd name="connsiteX9" fmla="*/ 277658 w 476664"/>
                <a:gd name="connsiteY9" fmla="*/ 298045 h 331661"/>
                <a:gd name="connsiteX10" fmla="*/ 432103 w 476664"/>
                <a:gd name="connsiteY10" fmla="*/ 331574 h 331661"/>
                <a:gd name="connsiteX11" fmla="*/ 432103 w 476664"/>
                <a:gd name="connsiteY11" fmla="*/ 331574 h 331661"/>
                <a:gd name="connsiteX12" fmla="*/ 476570 w 476664"/>
                <a:gd name="connsiteY12" fmla="*/ 182984 h 331661"/>
                <a:gd name="connsiteX13" fmla="*/ 476570 w 476664"/>
                <a:gd name="connsiteY13" fmla="*/ 182984 h 331661"/>
                <a:gd name="connsiteX14" fmla="*/ 464001 w 476664"/>
                <a:gd name="connsiteY14" fmla="*/ 190223 h 331661"/>
                <a:gd name="connsiteX15" fmla="*/ 464001 w 476664"/>
                <a:gd name="connsiteY15" fmla="*/ 190223 h 331661"/>
                <a:gd name="connsiteX16" fmla="*/ 373543 w 476664"/>
                <a:gd name="connsiteY16" fmla="*/ 33537 h 331661"/>
                <a:gd name="connsiteX17" fmla="*/ 315269 w 476664"/>
                <a:gd name="connsiteY17" fmla="*/ -87 h 331661"/>
                <a:gd name="connsiteX18" fmla="*/ 97885 w 476664"/>
                <a:gd name="connsiteY18" fmla="*/ -87 h 331661"/>
                <a:gd name="connsiteX19" fmla="*/ 39707 w 476664"/>
                <a:gd name="connsiteY19" fmla="*/ 33537 h 331661"/>
                <a:gd name="connsiteX20" fmla="*/ -95 w 476664"/>
                <a:gd name="connsiteY20" fmla="*/ 102021 h 331661"/>
                <a:gd name="connsiteX21" fmla="*/ 173679 w 476664"/>
                <a:gd name="connsiteY21" fmla="*/ 202415 h 33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6664" h="331661">
                  <a:moveTo>
                    <a:pt x="196913" y="162600"/>
                  </a:moveTo>
                  <a:lnTo>
                    <a:pt x="196913" y="162600"/>
                  </a:lnTo>
                  <a:cubicBezTo>
                    <a:pt x="145971" y="72208"/>
                    <a:pt x="85317" y="27440"/>
                    <a:pt x="74461" y="19725"/>
                  </a:cubicBezTo>
                  <a:cubicBezTo>
                    <a:pt x="74461" y="19725"/>
                    <a:pt x="74461" y="19058"/>
                    <a:pt x="74461" y="19154"/>
                  </a:cubicBezTo>
                  <a:cubicBezTo>
                    <a:pt x="158540" y="47729"/>
                    <a:pt x="205959" y="145265"/>
                    <a:pt x="206244" y="145931"/>
                  </a:cubicBezTo>
                  <a:lnTo>
                    <a:pt x="206244" y="145931"/>
                  </a:lnTo>
                  <a:lnTo>
                    <a:pt x="289941" y="290997"/>
                  </a:lnTo>
                  <a:cubicBezTo>
                    <a:pt x="289941" y="290997"/>
                    <a:pt x="289941" y="290997"/>
                    <a:pt x="289941" y="290997"/>
                  </a:cubicBezTo>
                  <a:lnTo>
                    <a:pt x="277658" y="298045"/>
                  </a:lnTo>
                  <a:cubicBezTo>
                    <a:pt x="277658" y="298045"/>
                    <a:pt x="277658" y="298045"/>
                    <a:pt x="277658" y="298045"/>
                  </a:cubicBezTo>
                  <a:lnTo>
                    <a:pt x="432103" y="331574"/>
                  </a:lnTo>
                  <a:lnTo>
                    <a:pt x="432103" y="331574"/>
                  </a:lnTo>
                  <a:lnTo>
                    <a:pt x="476570" y="182984"/>
                  </a:lnTo>
                  <a:cubicBezTo>
                    <a:pt x="476570" y="182984"/>
                    <a:pt x="476570" y="182507"/>
                    <a:pt x="476570" y="182984"/>
                  </a:cubicBezTo>
                  <a:lnTo>
                    <a:pt x="464001" y="190223"/>
                  </a:lnTo>
                  <a:cubicBezTo>
                    <a:pt x="464001" y="190223"/>
                    <a:pt x="464001" y="190223"/>
                    <a:pt x="464001" y="190223"/>
                  </a:cubicBezTo>
                  <a:lnTo>
                    <a:pt x="373543" y="33537"/>
                  </a:lnTo>
                  <a:cubicBezTo>
                    <a:pt x="361612" y="12629"/>
                    <a:pt x="339341" y="-230"/>
                    <a:pt x="315269" y="-87"/>
                  </a:cubicBezTo>
                  <a:lnTo>
                    <a:pt x="97885" y="-87"/>
                  </a:lnTo>
                  <a:cubicBezTo>
                    <a:pt x="73852" y="-192"/>
                    <a:pt x="51619" y="12658"/>
                    <a:pt x="39707" y="33537"/>
                  </a:cubicBezTo>
                  <a:lnTo>
                    <a:pt x="-95" y="102021"/>
                  </a:lnTo>
                  <a:lnTo>
                    <a:pt x="173679" y="202415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F4BEC99-3FE1-0945-B75A-46CBA969605A}"/>
                </a:ext>
              </a:extLst>
            </p:cNvPr>
            <p:cNvSpPr/>
            <p:nvPr/>
          </p:nvSpPr>
          <p:spPr>
            <a:xfrm>
              <a:off x="3766986" y="8651594"/>
              <a:ext cx="836757" cy="1382014"/>
            </a:xfrm>
            <a:custGeom>
              <a:avLst/>
              <a:gdLst>
                <a:gd name="connsiteX0" fmla="*/ 206299 w 295041"/>
                <a:gd name="connsiteY0" fmla="*/ 291473 h 487299"/>
                <a:gd name="connsiteX1" fmla="*/ 145930 w 295041"/>
                <a:gd name="connsiteY1" fmla="*/ 469304 h 487299"/>
                <a:gd name="connsiteX2" fmla="*/ 145454 w 295041"/>
                <a:gd name="connsiteY2" fmla="*/ 469304 h 487299"/>
                <a:gd name="connsiteX3" fmla="*/ 187255 w 295041"/>
                <a:gd name="connsiteY3" fmla="*/ 291187 h 487299"/>
                <a:gd name="connsiteX4" fmla="*/ 187255 w 295041"/>
                <a:gd name="connsiteY4" fmla="*/ 291187 h 487299"/>
                <a:gd name="connsiteX5" fmla="*/ 273714 w 295041"/>
                <a:gd name="connsiteY5" fmla="*/ 141644 h 487299"/>
                <a:gd name="connsiteX6" fmla="*/ 273714 w 295041"/>
                <a:gd name="connsiteY6" fmla="*/ 141644 h 487299"/>
                <a:gd name="connsiteX7" fmla="*/ 284949 w 295041"/>
                <a:gd name="connsiteY7" fmla="*/ 148216 h 487299"/>
                <a:gd name="connsiteX8" fmla="*/ 285426 w 295041"/>
                <a:gd name="connsiteY8" fmla="*/ 148216 h 487299"/>
                <a:gd name="connsiteX9" fmla="*/ 239149 w 295041"/>
                <a:gd name="connsiteY9" fmla="*/ -88 h 487299"/>
                <a:gd name="connsiteX10" fmla="*/ 86038 w 295041"/>
                <a:gd name="connsiteY10" fmla="*/ 32964 h 487299"/>
                <a:gd name="connsiteX11" fmla="*/ 86038 w 295041"/>
                <a:gd name="connsiteY11" fmla="*/ 33535 h 487299"/>
                <a:gd name="connsiteX12" fmla="*/ 99559 w 295041"/>
                <a:gd name="connsiteY12" fmla="*/ 41346 h 487299"/>
                <a:gd name="connsiteX13" fmla="*/ 99559 w 295041"/>
                <a:gd name="connsiteY13" fmla="*/ 41346 h 487299"/>
                <a:gd name="connsiteX14" fmla="*/ 8911 w 295041"/>
                <a:gd name="connsiteY14" fmla="*/ 198032 h 487299"/>
                <a:gd name="connsiteX15" fmla="*/ 8911 w 295041"/>
                <a:gd name="connsiteY15" fmla="*/ 265374 h 487299"/>
                <a:gd name="connsiteX16" fmla="*/ 117555 w 295041"/>
                <a:gd name="connsiteY16" fmla="*/ 453588 h 487299"/>
                <a:gd name="connsiteX17" fmla="*/ 175829 w 295041"/>
                <a:gd name="connsiteY17" fmla="*/ 487211 h 487299"/>
                <a:gd name="connsiteX18" fmla="*/ 294947 w 295041"/>
                <a:gd name="connsiteY18" fmla="*/ 487211 h 487299"/>
                <a:gd name="connsiteX19" fmla="*/ 294947 w 295041"/>
                <a:gd name="connsiteY19" fmla="*/ 291282 h 487299"/>
                <a:gd name="connsiteX20" fmla="*/ 206013 w 295041"/>
                <a:gd name="connsiteY20" fmla="*/ 291282 h 48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5041" h="487299">
                  <a:moveTo>
                    <a:pt x="206299" y="291473"/>
                  </a:moveTo>
                  <a:cubicBezTo>
                    <a:pt x="173791" y="345794"/>
                    <a:pt x="153214" y="406410"/>
                    <a:pt x="145930" y="469304"/>
                  </a:cubicBezTo>
                  <a:cubicBezTo>
                    <a:pt x="145930" y="469304"/>
                    <a:pt x="145454" y="469304"/>
                    <a:pt x="145454" y="469304"/>
                  </a:cubicBezTo>
                  <a:cubicBezTo>
                    <a:pt x="127363" y="381865"/>
                    <a:pt x="187255" y="291187"/>
                    <a:pt x="187255" y="291187"/>
                  </a:cubicBezTo>
                  <a:lnTo>
                    <a:pt x="187255" y="291187"/>
                  </a:lnTo>
                  <a:lnTo>
                    <a:pt x="273714" y="141644"/>
                  </a:lnTo>
                  <a:cubicBezTo>
                    <a:pt x="273714" y="141644"/>
                    <a:pt x="273714" y="141644"/>
                    <a:pt x="273714" y="141644"/>
                  </a:cubicBezTo>
                  <a:lnTo>
                    <a:pt x="284949" y="148216"/>
                  </a:lnTo>
                  <a:lnTo>
                    <a:pt x="285426" y="148216"/>
                  </a:lnTo>
                  <a:lnTo>
                    <a:pt x="239149" y="-88"/>
                  </a:lnTo>
                  <a:lnTo>
                    <a:pt x="86038" y="32964"/>
                  </a:lnTo>
                  <a:cubicBezTo>
                    <a:pt x="86038" y="32964"/>
                    <a:pt x="86038" y="32964"/>
                    <a:pt x="86038" y="33535"/>
                  </a:cubicBezTo>
                  <a:lnTo>
                    <a:pt x="99559" y="41346"/>
                  </a:lnTo>
                  <a:lnTo>
                    <a:pt x="99559" y="41346"/>
                  </a:lnTo>
                  <a:lnTo>
                    <a:pt x="8911" y="198032"/>
                  </a:lnTo>
                  <a:cubicBezTo>
                    <a:pt x="-3096" y="218873"/>
                    <a:pt x="-3096" y="244533"/>
                    <a:pt x="8911" y="265374"/>
                  </a:cubicBezTo>
                  <a:lnTo>
                    <a:pt x="117555" y="453588"/>
                  </a:lnTo>
                  <a:cubicBezTo>
                    <a:pt x="129591" y="474400"/>
                    <a:pt x="151796" y="487211"/>
                    <a:pt x="175829" y="487211"/>
                  </a:cubicBezTo>
                  <a:lnTo>
                    <a:pt x="294947" y="487211"/>
                  </a:lnTo>
                  <a:lnTo>
                    <a:pt x="294947" y="291282"/>
                  </a:lnTo>
                  <a:lnTo>
                    <a:pt x="206013" y="291282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77A79777-B5E7-984E-BED3-0CD832C8B8E8}"/>
              </a:ext>
            </a:extLst>
          </p:cNvPr>
          <p:cNvSpPr txBox="1"/>
          <p:nvPr/>
        </p:nvSpPr>
        <p:spPr>
          <a:xfrm>
            <a:off x="2838721" y="9418910"/>
            <a:ext cx="370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D2534F10-403C-7B4B-BD61-B28B868FA5A7}"/>
              </a:ext>
            </a:extLst>
          </p:cNvPr>
          <p:cNvSpPr/>
          <p:nvPr/>
        </p:nvSpPr>
        <p:spPr>
          <a:xfrm>
            <a:off x="2601658" y="11027365"/>
            <a:ext cx="41378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7B7C9CB4-859A-A44E-A098-F781354BA339}"/>
              </a:ext>
            </a:extLst>
          </p:cNvPr>
          <p:cNvSpPr txBox="1"/>
          <p:nvPr/>
        </p:nvSpPr>
        <p:spPr>
          <a:xfrm>
            <a:off x="10337951" y="9418910"/>
            <a:ext cx="370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8C69BE5B-29E4-874E-8ECC-D12D2DB2A3E6}"/>
              </a:ext>
            </a:extLst>
          </p:cNvPr>
          <p:cNvSpPr txBox="1"/>
          <p:nvPr/>
        </p:nvSpPr>
        <p:spPr>
          <a:xfrm>
            <a:off x="17856181" y="9418910"/>
            <a:ext cx="370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2C154BD9-6DBA-5143-8465-25E50BCF089F}"/>
              </a:ext>
            </a:extLst>
          </p:cNvPr>
          <p:cNvSpPr/>
          <p:nvPr/>
        </p:nvSpPr>
        <p:spPr>
          <a:xfrm>
            <a:off x="10119888" y="11027365"/>
            <a:ext cx="41378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5ED7904-EF75-CF46-96B3-38DF2456EBE2}"/>
              </a:ext>
            </a:extLst>
          </p:cNvPr>
          <p:cNvSpPr/>
          <p:nvPr/>
        </p:nvSpPr>
        <p:spPr>
          <a:xfrm>
            <a:off x="17638119" y="11027365"/>
            <a:ext cx="41378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</p:spTree>
    <p:extLst>
      <p:ext uri="{BB962C8B-B14F-4D97-AF65-F5344CB8AC3E}">
        <p14:creationId xmlns:p14="http://schemas.microsoft.com/office/powerpoint/2010/main" val="703707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F1AF006-0824-FB42-BAFC-C4ECCFC8600E}"/>
              </a:ext>
            </a:extLst>
          </p:cNvPr>
          <p:cNvSpPr/>
          <p:nvPr/>
        </p:nvSpPr>
        <p:spPr>
          <a:xfrm>
            <a:off x="9175715" y="5659836"/>
            <a:ext cx="5797552" cy="5799462"/>
          </a:xfrm>
          <a:custGeom>
            <a:avLst/>
            <a:gdLst>
              <a:gd name="connsiteX0" fmla="*/ 880773 w 1761734"/>
              <a:gd name="connsiteY0" fmla="*/ -88 h 1762315"/>
              <a:gd name="connsiteX1" fmla="*/ -95 w 1761734"/>
              <a:gd name="connsiteY1" fmla="*/ 881069 h 1762315"/>
              <a:gd name="connsiteX2" fmla="*/ 880773 w 1761734"/>
              <a:gd name="connsiteY2" fmla="*/ 1762227 h 1762315"/>
              <a:gd name="connsiteX3" fmla="*/ 1761640 w 1761734"/>
              <a:gd name="connsiteY3" fmla="*/ 881069 h 1762315"/>
              <a:gd name="connsiteX4" fmla="*/ 880773 w 1761734"/>
              <a:gd name="connsiteY4" fmla="*/ -88 h 1762315"/>
              <a:gd name="connsiteX5" fmla="*/ 66178 w 1761734"/>
              <a:gd name="connsiteY5" fmla="*/ 881069 h 1762315"/>
              <a:gd name="connsiteX6" fmla="*/ 96648 w 1761734"/>
              <a:gd name="connsiteY6" fmla="*/ 659804 h 1762315"/>
              <a:gd name="connsiteX7" fmla="*/ 118643 w 1761734"/>
              <a:gd name="connsiteY7" fmla="*/ 652946 h 1762315"/>
              <a:gd name="connsiteX8" fmla="*/ 164158 w 1761734"/>
              <a:gd name="connsiteY8" fmla="*/ 622371 h 1762315"/>
              <a:gd name="connsiteX9" fmla="*/ 223288 w 1761734"/>
              <a:gd name="connsiteY9" fmla="*/ 681521 h 1762315"/>
              <a:gd name="connsiteX10" fmla="*/ 295369 w 1761734"/>
              <a:gd name="connsiteY10" fmla="*/ 711715 h 1762315"/>
              <a:gd name="connsiteX11" fmla="*/ 334885 w 1761734"/>
              <a:gd name="connsiteY11" fmla="*/ 801822 h 1762315"/>
              <a:gd name="connsiteX12" fmla="*/ 406108 w 1761734"/>
              <a:gd name="connsiteY12" fmla="*/ 857924 h 1762315"/>
              <a:gd name="connsiteX13" fmla="*/ 399443 w 1761734"/>
              <a:gd name="connsiteY13" fmla="*/ 968795 h 1762315"/>
              <a:gd name="connsiteX14" fmla="*/ 453241 w 1761734"/>
              <a:gd name="connsiteY14" fmla="*/ 1054520 h 1762315"/>
              <a:gd name="connsiteX15" fmla="*/ 543032 w 1761734"/>
              <a:gd name="connsiteY15" fmla="*/ 1138340 h 1762315"/>
              <a:gd name="connsiteX16" fmla="*/ 558362 w 1761734"/>
              <a:gd name="connsiteY16" fmla="*/ 1284358 h 1762315"/>
              <a:gd name="connsiteX17" fmla="*/ 591594 w 1761734"/>
              <a:gd name="connsiteY17" fmla="*/ 1397229 h 1762315"/>
              <a:gd name="connsiteX18" fmla="*/ 649868 w 1761734"/>
              <a:gd name="connsiteY18" fmla="*/ 1541438 h 1762315"/>
              <a:gd name="connsiteX19" fmla="*/ 696334 w 1761734"/>
              <a:gd name="connsiteY19" fmla="*/ 1546105 h 1762315"/>
              <a:gd name="connsiteX20" fmla="*/ 704237 w 1761734"/>
              <a:gd name="connsiteY20" fmla="*/ 1499338 h 1762315"/>
              <a:gd name="connsiteX21" fmla="*/ 730708 w 1761734"/>
              <a:gd name="connsiteY21" fmla="*/ 1429805 h 1762315"/>
              <a:gd name="connsiteX22" fmla="*/ 790410 w 1761734"/>
              <a:gd name="connsiteY22" fmla="*/ 1331126 h 1762315"/>
              <a:gd name="connsiteX23" fmla="*/ 838686 w 1761734"/>
              <a:gd name="connsiteY23" fmla="*/ 1249306 h 1762315"/>
              <a:gd name="connsiteX24" fmla="*/ 894008 w 1761734"/>
              <a:gd name="connsiteY24" fmla="*/ 1184917 h 1762315"/>
              <a:gd name="connsiteX25" fmla="*/ 957995 w 1761734"/>
              <a:gd name="connsiteY25" fmla="*/ 1110146 h 1762315"/>
              <a:gd name="connsiteX26" fmla="*/ 989131 w 1761734"/>
              <a:gd name="connsiteY26" fmla="*/ 1012991 h 1762315"/>
              <a:gd name="connsiteX27" fmla="*/ 918098 w 1761734"/>
              <a:gd name="connsiteY27" fmla="*/ 918408 h 1762315"/>
              <a:gd name="connsiteX28" fmla="*/ 831354 w 1761734"/>
              <a:gd name="connsiteY28" fmla="*/ 911169 h 1762315"/>
              <a:gd name="connsiteX29" fmla="*/ 780222 w 1761734"/>
              <a:gd name="connsiteY29" fmla="*/ 862782 h 1762315"/>
              <a:gd name="connsiteX30" fmla="*/ 721853 w 1761734"/>
              <a:gd name="connsiteY30" fmla="*/ 801441 h 1762315"/>
              <a:gd name="connsiteX31" fmla="*/ 683765 w 1761734"/>
              <a:gd name="connsiteY31" fmla="*/ 785343 h 1762315"/>
              <a:gd name="connsiteX32" fmla="*/ 641774 w 1761734"/>
              <a:gd name="connsiteY32" fmla="*/ 748482 h 1762315"/>
              <a:gd name="connsiteX33" fmla="*/ 541033 w 1761734"/>
              <a:gd name="connsiteY33" fmla="*/ 742767 h 1762315"/>
              <a:gd name="connsiteX34" fmla="*/ 456288 w 1761734"/>
              <a:gd name="connsiteY34" fmla="*/ 740100 h 1762315"/>
              <a:gd name="connsiteX35" fmla="*/ 389635 w 1761734"/>
              <a:gd name="connsiteY35" fmla="*/ 735813 h 1762315"/>
              <a:gd name="connsiteX36" fmla="*/ 361641 w 1761734"/>
              <a:gd name="connsiteY36" fmla="*/ 670186 h 1762315"/>
              <a:gd name="connsiteX37" fmla="*/ 280991 w 1761734"/>
              <a:gd name="connsiteY37" fmla="*/ 615608 h 1762315"/>
              <a:gd name="connsiteX38" fmla="*/ 301939 w 1761734"/>
              <a:gd name="connsiteY38" fmla="*/ 531121 h 1762315"/>
              <a:gd name="connsiteX39" fmla="*/ 400776 w 1761734"/>
              <a:gd name="connsiteY39" fmla="*/ 500546 h 1762315"/>
              <a:gd name="connsiteX40" fmla="*/ 494376 w 1761734"/>
              <a:gd name="connsiteY40" fmla="*/ 435585 h 1762315"/>
              <a:gd name="connsiteX41" fmla="*/ 574454 w 1761734"/>
              <a:gd name="connsiteY41" fmla="*/ 396818 h 1762315"/>
              <a:gd name="connsiteX42" fmla="*/ 635299 w 1761734"/>
              <a:gd name="connsiteY42" fmla="*/ 360052 h 1762315"/>
              <a:gd name="connsiteX43" fmla="*/ 682908 w 1761734"/>
              <a:gd name="connsiteY43" fmla="*/ 349193 h 1762315"/>
              <a:gd name="connsiteX44" fmla="*/ 714331 w 1761734"/>
              <a:gd name="connsiteY44" fmla="*/ 324048 h 1762315"/>
              <a:gd name="connsiteX45" fmla="*/ 803360 w 1761734"/>
              <a:gd name="connsiteY45" fmla="*/ 295949 h 1762315"/>
              <a:gd name="connsiteX46" fmla="*/ 772795 w 1761734"/>
              <a:gd name="connsiteY46" fmla="*/ 247467 h 1762315"/>
              <a:gd name="connsiteX47" fmla="*/ 670435 w 1761734"/>
              <a:gd name="connsiteY47" fmla="*/ 265088 h 1762315"/>
              <a:gd name="connsiteX48" fmla="*/ 588356 w 1761734"/>
              <a:gd name="connsiteY48" fmla="*/ 201937 h 1762315"/>
              <a:gd name="connsiteX49" fmla="*/ 616160 w 1761734"/>
              <a:gd name="connsiteY49" fmla="*/ 154312 h 1762315"/>
              <a:gd name="connsiteX50" fmla="*/ 665769 w 1761734"/>
              <a:gd name="connsiteY50" fmla="*/ 169457 h 1762315"/>
              <a:gd name="connsiteX51" fmla="*/ 755275 w 1761734"/>
              <a:gd name="connsiteY51" fmla="*/ 155741 h 1762315"/>
              <a:gd name="connsiteX52" fmla="*/ 788030 w 1761734"/>
              <a:gd name="connsiteY52" fmla="*/ 132214 h 1762315"/>
              <a:gd name="connsiteX53" fmla="*/ 864205 w 1761734"/>
              <a:gd name="connsiteY53" fmla="*/ 172028 h 1762315"/>
              <a:gd name="connsiteX54" fmla="*/ 886391 w 1761734"/>
              <a:gd name="connsiteY54" fmla="*/ 230607 h 1762315"/>
              <a:gd name="connsiteX55" fmla="*/ 949616 w 1761734"/>
              <a:gd name="connsiteY55" fmla="*/ 232608 h 1762315"/>
              <a:gd name="connsiteX56" fmla="*/ 1039407 w 1761734"/>
              <a:gd name="connsiteY56" fmla="*/ 130309 h 1762315"/>
              <a:gd name="connsiteX57" fmla="*/ 1163191 w 1761734"/>
              <a:gd name="connsiteY57" fmla="*/ 166028 h 1762315"/>
              <a:gd name="connsiteX58" fmla="*/ 1221941 w 1761734"/>
              <a:gd name="connsiteY58" fmla="*/ 191745 h 1762315"/>
              <a:gd name="connsiteX59" fmla="*/ 1252221 w 1761734"/>
              <a:gd name="connsiteY59" fmla="*/ 263945 h 1762315"/>
              <a:gd name="connsiteX60" fmla="*/ 1224702 w 1761734"/>
              <a:gd name="connsiteY60" fmla="*/ 373673 h 1762315"/>
              <a:gd name="connsiteX61" fmla="*/ 1273835 w 1761734"/>
              <a:gd name="connsiteY61" fmla="*/ 387484 h 1762315"/>
              <a:gd name="connsiteX62" fmla="*/ 1306305 w 1761734"/>
              <a:gd name="connsiteY62" fmla="*/ 336621 h 1762315"/>
              <a:gd name="connsiteX63" fmla="*/ 1328967 w 1761734"/>
              <a:gd name="connsiteY63" fmla="*/ 315951 h 1762315"/>
              <a:gd name="connsiteX64" fmla="*/ 1361150 w 1761734"/>
              <a:gd name="connsiteY64" fmla="*/ 332620 h 1762315"/>
              <a:gd name="connsiteX65" fmla="*/ 1445800 w 1761734"/>
              <a:gd name="connsiteY65" fmla="*/ 382055 h 1762315"/>
              <a:gd name="connsiteX66" fmla="*/ 1447704 w 1761734"/>
              <a:gd name="connsiteY66" fmla="*/ 485687 h 1762315"/>
              <a:gd name="connsiteX67" fmla="*/ 1292784 w 1761734"/>
              <a:gd name="connsiteY67" fmla="*/ 483591 h 1762315"/>
              <a:gd name="connsiteX68" fmla="*/ 1222417 w 1761734"/>
              <a:gd name="connsiteY68" fmla="*/ 554838 h 1762315"/>
              <a:gd name="connsiteX69" fmla="*/ 1242984 w 1761734"/>
              <a:gd name="connsiteY69" fmla="*/ 673044 h 1762315"/>
              <a:gd name="connsiteX70" fmla="*/ 1251649 w 1761734"/>
              <a:gd name="connsiteY70" fmla="*/ 749244 h 1762315"/>
              <a:gd name="connsiteX71" fmla="*/ 1327824 w 1761734"/>
              <a:gd name="connsiteY71" fmla="*/ 779724 h 1762315"/>
              <a:gd name="connsiteX72" fmla="*/ 1412092 w 1761734"/>
              <a:gd name="connsiteY72" fmla="*/ 816395 h 1762315"/>
              <a:gd name="connsiteX73" fmla="*/ 1480745 w 1761734"/>
              <a:gd name="connsiteY73" fmla="*/ 785819 h 1762315"/>
              <a:gd name="connsiteX74" fmla="*/ 1552064 w 1761734"/>
              <a:gd name="connsiteY74" fmla="*/ 834397 h 1762315"/>
              <a:gd name="connsiteX75" fmla="*/ 1558729 w 1761734"/>
              <a:gd name="connsiteY75" fmla="*/ 898691 h 1762315"/>
              <a:gd name="connsiteX76" fmla="*/ 1564918 w 1761734"/>
              <a:gd name="connsiteY76" fmla="*/ 978034 h 1762315"/>
              <a:gd name="connsiteX77" fmla="*/ 1571679 w 1761734"/>
              <a:gd name="connsiteY77" fmla="*/ 1024611 h 1762315"/>
              <a:gd name="connsiteX78" fmla="*/ 1546160 w 1761734"/>
              <a:gd name="connsiteY78" fmla="*/ 1044328 h 1762315"/>
              <a:gd name="connsiteX79" fmla="*/ 1526164 w 1761734"/>
              <a:gd name="connsiteY79" fmla="*/ 1073379 h 1762315"/>
              <a:gd name="connsiteX80" fmla="*/ 1479222 w 1761734"/>
              <a:gd name="connsiteY80" fmla="*/ 1103288 h 1762315"/>
              <a:gd name="connsiteX81" fmla="*/ 1470271 w 1761734"/>
              <a:gd name="connsiteY81" fmla="*/ 1235590 h 1762315"/>
              <a:gd name="connsiteX82" fmla="*/ 1468462 w 1761734"/>
              <a:gd name="connsiteY82" fmla="*/ 1359415 h 1762315"/>
              <a:gd name="connsiteX83" fmla="*/ 1460178 w 1761734"/>
              <a:gd name="connsiteY83" fmla="*/ 1430281 h 1762315"/>
              <a:gd name="connsiteX84" fmla="*/ 1455226 w 1761734"/>
              <a:gd name="connsiteY84" fmla="*/ 1456475 h 1762315"/>
              <a:gd name="connsiteX85" fmla="*/ 303624 w 1761734"/>
              <a:gd name="connsiteY85" fmla="*/ 1458351 h 1762315"/>
              <a:gd name="connsiteX86" fmla="*/ 64178 w 1761734"/>
              <a:gd name="connsiteY86" fmla="*/ 881165 h 176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61734" h="1762315">
                <a:moveTo>
                  <a:pt x="880773" y="-88"/>
                </a:moveTo>
                <a:cubicBezTo>
                  <a:pt x="394282" y="-88"/>
                  <a:pt x="-95" y="394418"/>
                  <a:pt x="-95" y="881069"/>
                </a:cubicBezTo>
                <a:cubicBezTo>
                  <a:pt x="-95" y="1367721"/>
                  <a:pt x="394282" y="1762227"/>
                  <a:pt x="880773" y="1762227"/>
                </a:cubicBezTo>
                <a:cubicBezTo>
                  <a:pt x="1367263" y="1762227"/>
                  <a:pt x="1761640" y="1367721"/>
                  <a:pt x="1761640" y="881069"/>
                </a:cubicBezTo>
                <a:cubicBezTo>
                  <a:pt x="1761059" y="394656"/>
                  <a:pt x="1367025" y="493"/>
                  <a:pt x="880773" y="-88"/>
                </a:cubicBezTo>
                <a:close/>
                <a:moveTo>
                  <a:pt x="66178" y="881069"/>
                </a:moveTo>
                <a:cubicBezTo>
                  <a:pt x="66140" y="806270"/>
                  <a:pt x="76395" y="731813"/>
                  <a:pt x="96648" y="659804"/>
                </a:cubicBezTo>
                <a:cubicBezTo>
                  <a:pt x="104208" y="658337"/>
                  <a:pt x="111587" y="656041"/>
                  <a:pt x="118643" y="652946"/>
                </a:cubicBezTo>
                <a:cubicBezTo>
                  <a:pt x="135497" y="645611"/>
                  <a:pt x="148256" y="628848"/>
                  <a:pt x="164158" y="622371"/>
                </a:cubicBezTo>
                <a:cubicBezTo>
                  <a:pt x="205292" y="605797"/>
                  <a:pt x="217004" y="650946"/>
                  <a:pt x="223288" y="681521"/>
                </a:cubicBezTo>
                <a:cubicBezTo>
                  <a:pt x="250140" y="693808"/>
                  <a:pt x="278039" y="681521"/>
                  <a:pt x="295369" y="711715"/>
                </a:cubicBezTo>
                <a:cubicBezTo>
                  <a:pt x="311366" y="740290"/>
                  <a:pt x="299654" y="784391"/>
                  <a:pt x="334885" y="801822"/>
                </a:cubicBezTo>
                <a:cubicBezTo>
                  <a:pt x="370115" y="819252"/>
                  <a:pt x="401538" y="806965"/>
                  <a:pt x="406108" y="857924"/>
                </a:cubicBezTo>
                <a:cubicBezTo>
                  <a:pt x="409726" y="896024"/>
                  <a:pt x="402966" y="932790"/>
                  <a:pt x="399443" y="968795"/>
                </a:cubicBezTo>
                <a:cubicBezTo>
                  <a:pt x="394872" y="1015277"/>
                  <a:pt x="415630" y="1033089"/>
                  <a:pt x="453241" y="1054520"/>
                </a:cubicBezTo>
                <a:cubicBezTo>
                  <a:pt x="490853" y="1075951"/>
                  <a:pt x="526179" y="1097001"/>
                  <a:pt x="543032" y="1138340"/>
                </a:cubicBezTo>
                <a:cubicBezTo>
                  <a:pt x="562552" y="1185965"/>
                  <a:pt x="547603" y="1235590"/>
                  <a:pt x="558362" y="1284358"/>
                </a:cubicBezTo>
                <a:cubicBezTo>
                  <a:pt x="566932" y="1323315"/>
                  <a:pt x="586357" y="1355510"/>
                  <a:pt x="591594" y="1397229"/>
                </a:cubicBezTo>
                <a:cubicBezTo>
                  <a:pt x="597783" y="1446379"/>
                  <a:pt x="604163" y="1509529"/>
                  <a:pt x="649868" y="1541438"/>
                </a:cubicBezTo>
                <a:cubicBezTo>
                  <a:pt x="662056" y="1549915"/>
                  <a:pt x="682718" y="1557059"/>
                  <a:pt x="696334" y="1546105"/>
                </a:cubicBezTo>
                <a:cubicBezTo>
                  <a:pt x="709951" y="1535151"/>
                  <a:pt x="704999" y="1514768"/>
                  <a:pt x="704237" y="1499338"/>
                </a:cubicBezTo>
                <a:cubicBezTo>
                  <a:pt x="702238" y="1460189"/>
                  <a:pt x="695953" y="1453522"/>
                  <a:pt x="730708" y="1429805"/>
                </a:cubicBezTo>
                <a:cubicBezTo>
                  <a:pt x="765463" y="1406087"/>
                  <a:pt x="782888" y="1372655"/>
                  <a:pt x="790410" y="1331126"/>
                </a:cubicBezTo>
                <a:cubicBezTo>
                  <a:pt x="797266" y="1293788"/>
                  <a:pt x="806217" y="1272642"/>
                  <a:pt x="838686" y="1249306"/>
                </a:cubicBezTo>
                <a:cubicBezTo>
                  <a:pt x="868109" y="1228256"/>
                  <a:pt x="880773" y="1220731"/>
                  <a:pt x="894008" y="1184917"/>
                </a:cubicBezTo>
                <a:cubicBezTo>
                  <a:pt x="905720" y="1153580"/>
                  <a:pt x="935999" y="1135673"/>
                  <a:pt x="957995" y="1110146"/>
                </a:cubicBezTo>
                <a:cubicBezTo>
                  <a:pt x="979638" y="1082523"/>
                  <a:pt x="990683" y="1048052"/>
                  <a:pt x="989131" y="1012991"/>
                </a:cubicBezTo>
                <a:cubicBezTo>
                  <a:pt x="989131" y="964699"/>
                  <a:pt x="962756" y="929838"/>
                  <a:pt x="918098" y="918408"/>
                </a:cubicBezTo>
                <a:cubicBezTo>
                  <a:pt x="888961" y="910883"/>
                  <a:pt x="859920" y="917550"/>
                  <a:pt x="831354" y="911169"/>
                </a:cubicBezTo>
                <a:cubicBezTo>
                  <a:pt x="806026" y="905453"/>
                  <a:pt x="791267" y="885260"/>
                  <a:pt x="780222" y="862782"/>
                </a:cubicBezTo>
                <a:cubicBezTo>
                  <a:pt x="764035" y="829920"/>
                  <a:pt x="756322" y="820395"/>
                  <a:pt x="721853" y="801441"/>
                </a:cubicBezTo>
                <a:cubicBezTo>
                  <a:pt x="708141" y="793916"/>
                  <a:pt x="697001" y="791439"/>
                  <a:pt x="683765" y="785343"/>
                </a:cubicBezTo>
                <a:cubicBezTo>
                  <a:pt x="665960" y="777152"/>
                  <a:pt x="657580" y="758959"/>
                  <a:pt x="641774" y="748482"/>
                </a:cubicBezTo>
                <a:cubicBezTo>
                  <a:pt x="612256" y="728955"/>
                  <a:pt x="573407" y="738957"/>
                  <a:pt x="541033" y="742767"/>
                </a:cubicBezTo>
                <a:cubicBezTo>
                  <a:pt x="511896" y="746481"/>
                  <a:pt x="485330" y="738671"/>
                  <a:pt x="456288" y="740100"/>
                </a:cubicBezTo>
                <a:cubicBezTo>
                  <a:pt x="436578" y="741052"/>
                  <a:pt x="406774" y="749625"/>
                  <a:pt x="389635" y="735813"/>
                </a:cubicBezTo>
                <a:cubicBezTo>
                  <a:pt x="372496" y="722002"/>
                  <a:pt x="377638" y="688760"/>
                  <a:pt x="361641" y="670186"/>
                </a:cubicBezTo>
                <a:cubicBezTo>
                  <a:pt x="340693" y="645993"/>
                  <a:pt x="293560" y="648278"/>
                  <a:pt x="280991" y="615608"/>
                </a:cubicBezTo>
                <a:cubicBezTo>
                  <a:pt x="270612" y="588652"/>
                  <a:pt x="284228" y="551505"/>
                  <a:pt x="301939" y="531121"/>
                </a:cubicBezTo>
                <a:cubicBezTo>
                  <a:pt x="329933" y="498927"/>
                  <a:pt x="360879" y="507690"/>
                  <a:pt x="400776" y="500546"/>
                </a:cubicBezTo>
                <a:cubicBezTo>
                  <a:pt x="449147" y="491878"/>
                  <a:pt x="462192" y="466637"/>
                  <a:pt x="494376" y="435585"/>
                </a:cubicBezTo>
                <a:cubicBezTo>
                  <a:pt x="518656" y="412249"/>
                  <a:pt x="546841" y="412630"/>
                  <a:pt x="574454" y="396818"/>
                </a:cubicBezTo>
                <a:cubicBezTo>
                  <a:pt x="597973" y="383293"/>
                  <a:pt x="608352" y="365291"/>
                  <a:pt x="635299" y="360052"/>
                </a:cubicBezTo>
                <a:cubicBezTo>
                  <a:pt x="644821" y="345193"/>
                  <a:pt x="668150" y="352146"/>
                  <a:pt x="682908" y="349193"/>
                </a:cubicBezTo>
                <a:cubicBezTo>
                  <a:pt x="709379" y="343955"/>
                  <a:pt x="701190" y="337573"/>
                  <a:pt x="714331" y="324048"/>
                </a:cubicBezTo>
                <a:cubicBezTo>
                  <a:pt x="736897" y="300807"/>
                  <a:pt x="776318" y="317856"/>
                  <a:pt x="803360" y="295949"/>
                </a:cubicBezTo>
                <a:cubicBezTo>
                  <a:pt x="836782" y="268993"/>
                  <a:pt x="805455" y="248324"/>
                  <a:pt x="772795" y="247467"/>
                </a:cubicBezTo>
                <a:cubicBezTo>
                  <a:pt x="737183" y="246609"/>
                  <a:pt x="706618" y="265088"/>
                  <a:pt x="670435" y="265088"/>
                </a:cubicBezTo>
                <a:cubicBezTo>
                  <a:pt x="634252" y="265088"/>
                  <a:pt x="595307" y="239942"/>
                  <a:pt x="588356" y="201937"/>
                </a:cubicBezTo>
                <a:cubicBezTo>
                  <a:pt x="584738" y="182125"/>
                  <a:pt x="599592" y="163837"/>
                  <a:pt x="616160" y="154312"/>
                </a:cubicBezTo>
                <a:cubicBezTo>
                  <a:pt x="639679" y="140691"/>
                  <a:pt x="648059" y="154312"/>
                  <a:pt x="665769" y="169457"/>
                </a:cubicBezTo>
                <a:cubicBezTo>
                  <a:pt x="699000" y="196889"/>
                  <a:pt x="726804" y="180982"/>
                  <a:pt x="755275" y="155741"/>
                </a:cubicBezTo>
                <a:cubicBezTo>
                  <a:pt x="766225" y="146216"/>
                  <a:pt x="773461" y="135929"/>
                  <a:pt x="788030" y="132214"/>
                </a:cubicBezTo>
                <a:cubicBezTo>
                  <a:pt x="816595" y="124785"/>
                  <a:pt x="858396" y="143168"/>
                  <a:pt x="864205" y="172028"/>
                </a:cubicBezTo>
                <a:cubicBezTo>
                  <a:pt x="869442" y="196413"/>
                  <a:pt x="857539" y="215272"/>
                  <a:pt x="886391" y="230607"/>
                </a:cubicBezTo>
                <a:cubicBezTo>
                  <a:pt x="901435" y="238703"/>
                  <a:pt x="935428" y="241180"/>
                  <a:pt x="949616" y="232608"/>
                </a:cubicBezTo>
                <a:cubicBezTo>
                  <a:pt x="989036" y="208509"/>
                  <a:pt x="987703" y="146025"/>
                  <a:pt x="1039407" y="130309"/>
                </a:cubicBezTo>
                <a:cubicBezTo>
                  <a:pt x="1080541" y="117736"/>
                  <a:pt x="1126722" y="153169"/>
                  <a:pt x="1163191" y="166028"/>
                </a:cubicBezTo>
                <a:cubicBezTo>
                  <a:pt x="1181663" y="172505"/>
                  <a:pt x="1207753" y="176791"/>
                  <a:pt x="1221941" y="191745"/>
                </a:cubicBezTo>
                <a:cubicBezTo>
                  <a:pt x="1238195" y="212738"/>
                  <a:pt x="1248640" y="237637"/>
                  <a:pt x="1252221" y="263945"/>
                </a:cubicBezTo>
                <a:cubicBezTo>
                  <a:pt x="1252221" y="302045"/>
                  <a:pt x="1207753" y="327572"/>
                  <a:pt x="1224702" y="373673"/>
                </a:cubicBezTo>
                <a:cubicBezTo>
                  <a:pt x="1234224" y="398438"/>
                  <a:pt x="1257553" y="405010"/>
                  <a:pt x="1273835" y="387484"/>
                </a:cubicBezTo>
                <a:cubicBezTo>
                  <a:pt x="1286213" y="374054"/>
                  <a:pt x="1292879" y="351099"/>
                  <a:pt x="1306305" y="336621"/>
                </a:cubicBezTo>
                <a:cubicBezTo>
                  <a:pt x="1313132" y="328972"/>
                  <a:pt x="1320721" y="322047"/>
                  <a:pt x="1328967" y="315951"/>
                </a:cubicBezTo>
                <a:cubicBezTo>
                  <a:pt x="1346106" y="309665"/>
                  <a:pt x="1346296" y="321095"/>
                  <a:pt x="1361150" y="332620"/>
                </a:cubicBezTo>
                <a:cubicBezTo>
                  <a:pt x="1386955" y="352527"/>
                  <a:pt x="1421138" y="360243"/>
                  <a:pt x="1445800" y="382055"/>
                </a:cubicBezTo>
                <a:cubicBezTo>
                  <a:pt x="1476651" y="409392"/>
                  <a:pt x="1508359" y="479781"/>
                  <a:pt x="1447704" y="485687"/>
                </a:cubicBezTo>
                <a:cubicBezTo>
                  <a:pt x="1398000" y="490544"/>
                  <a:pt x="1340679" y="471399"/>
                  <a:pt x="1292784" y="483591"/>
                </a:cubicBezTo>
                <a:cubicBezTo>
                  <a:pt x="1265075" y="490735"/>
                  <a:pt x="1229273" y="527502"/>
                  <a:pt x="1222417" y="554838"/>
                </a:cubicBezTo>
                <a:cubicBezTo>
                  <a:pt x="1212895" y="592938"/>
                  <a:pt x="1240413" y="634467"/>
                  <a:pt x="1242984" y="673044"/>
                </a:cubicBezTo>
                <a:cubicBezTo>
                  <a:pt x="1244508" y="695713"/>
                  <a:pt x="1236224" y="730194"/>
                  <a:pt x="1251649" y="749244"/>
                </a:cubicBezTo>
                <a:cubicBezTo>
                  <a:pt x="1268788" y="770008"/>
                  <a:pt x="1305353" y="768770"/>
                  <a:pt x="1327824" y="779724"/>
                </a:cubicBezTo>
                <a:cubicBezTo>
                  <a:pt x="1353343" y="791916"/>
                  <a:pt x="1378290" y="828587"/>
                  <a:pt x="1412092" y="816395"/>
                </a:cubicBezTo>
                <a:cubicBezTo>
                  <a:pt x="1439039" y="806870"/>
                  <a:pt x="1445990" y="779057"/>
                  <a:pt x="1480745" y="785819"/>
                </a:cubicBezTo>
                <a:cubicBezTo>
                  <a:pt x="1498265" y="789153"/>
                  <a:pt x="1543970" y="816300"/>
                  <a:pt x="1552064" y="834397"/>
                </a:cubicBezTo>
                <a:cubicBezTo>
                  <a:pt x="1560158" y="852494"/>
                  <a:pt x="1553682" y="879641"/>
                  <a:pt x="1558729" y="898691"/>
                </a:cubicBezTo>
                <a:cubicBezTo>
                  <a:pt x="1565585" y="924218"/>
                  <a:pt x="1558729" y="952221"/>
                  <a:pt x="1564918" y="978034"/>
                </a:cubicBezTo>
                <a:cubicBezTo>
                  <a:pt x="1567870" y="990226"/>
                  <a:pt x="1578154" y="1012324"/>
                  <a:pt x="1571679" y="1024611"/>
                </a:cubicBezTo>
                <a:cubicBezTo>
                  <a:pt x="1567489" y="1032517"/>
                  <a:pt x="1552635" y="1037184"/>
                  <a:pt x="1546160" y="1044328"/>
                </a:cubicBezTo>
                <a:cubicBezTo>
                  <a:pt x="1539685" y="1051472"/>
                  <a:pt x="1534258" y="1065474"/>
                  <a:pt x="1526164" y="1073379"/>
                </a:cubicBezTo>
                <a:cubicBezTo>
                  <a:pt x="1514072" y="1085095"/>
                  <a:pt x="1492933" y="1091953"/>
                  <a:pt x="1479222" y="1103288"/>
                </a:cubicBezTo>
                <a:cubicBezTo>
                  <a:pt x="1439801" y="1135673"/>
                  <a:pt x="1457131" y="1192918"/>
                  <a:pt x="1470271" y="1235590"/>
                </a:cubicBezTo>
                <a:cubicBezTo>
                  <a:pt x="1484268" y="1280834"/>
                  <a:pt x="1472842" y="1314743"/>
                  <a:pt x="1468462" y="1359415"/>
                </a:cubicBezTo>
                <a:cubicBezTo>
                  <a:pt x="1467376" y="1383199"/>
                  <a:pt x="1464606" y="1406888"/>
                  <a:pt x="1460178" y="1430281"/>
                </a:cubicBezTo>
                <a:cubicBezTo>
                  <a:pt x="1457940" y="1438892"/>
                  <a:pt x="1456283" y="1447645"/>
                  <a:pt x="1455226" y="1456475"/>
                </a:cubicBezTo>
                <a:cubicBezTo>
                  <a:pt x="1137739" y="1775105"/>
                  <a:pt x="622149" y="1775943"/>
                  <a:pt x="303624" y="1458351"/>
                </a:cubicBezTo>
                <a:cubicBezTo>
                  <a:pt x="150275" y="1305447"/>
                  <a:pt x="64111" y="1097754"/>
                  <a:pt x="64178" y="8811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upo 40">
            <a:extLst>
              <a:ext uri="{FF2B5EF4-FFF2-40B4-BE49-F238E27FC236}">
                <a16:creationId xmlns:a16="http://schemas.microsoft.com/office/drawing/2014/main" id="{4FFD020C-1ED7-D546-9544-0C6DC7C68DDD}"/>
              </a:ext>
            </a:extLst>
          </p:cNvPr>
          <p:cNvGrpSpPr/>
          <p:nvPr/>
        </p:nvGrpSpPr>
        <p:grpSpPr>
          <a:xfrm flipH="1">
            <a:off x="5706249" y="5953877"/>
            <a:ext cx="1284778" cy="3174889"/>
            <a:chOff x="1387856" y="3957500"/>
            <a:chExt cx="1985077" cy="4905441"/>
          </a:xfrm>
          <a:solidFill>
            <a:schemeClr val="accent1"/>
          </a:solidFill>
        </p:grpSpPr>
        <p:sp>
          <p:nvSpPr>
            <p:cNvPr id="10" name="Forma libre 41">
              <a:extLst>
                <a:ext uri="{FF2B5EF4-FFF2-40B4-BE49-F238E27FC236}">
                  <a16:creationId xmlns:a16="http://schemas.microsoft.com/office/drawing/2014/main" id="{686F3BB1-6EFE-7B45-9B9E-FD8E4AD2916B}"/>
                </a:ext>
              </a:extLst>
            </p:cNvPr>
            <p:cNvSpPr/>
            <p:nvPr/>
          </p:nvSpPr>
          <p:spPr>
            <a:xfrm>
              <a:off x="2185466" y="4910844"/>
              <a:ext cx="410377" cy="276766"/>
            </a:xfrm>
            <a:custGeom>
              <a:avLst/>
              <a:gdLst>
                <a:gd name="connsiteX0" fmla="*/ 14897 w 410376"/>
                <a:gd name="connsiteY0" fmla="*/ 7158 h 276765"/>
                <a:gd name="connsiteX1" fmla="*/ 9256 w 410376"/>
                <a:gd name="connsiteY1" fmla="*/ 46029 h 276765"/>
                <a:gd name="connsiteX2" fmla="*/ 205779 w 410376"/>
                <a:gd name="connsiteY2" fmla="*/ 273139 h 276765"/>
                <a:gd name="connsiteX3" fmla="*/ 400946 w 410376"/>
                <a:gd name="connsiteY3" fmla="*/ 37907 h 276765"/>
                <a:gd name="connsiteX4" fmla="*/ 395173 w 410376"/>
                <a:gd name="connsiteY4" fmla="*/ 7158 h 27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376" h="276765">
                  <a:moveTo>
                    <a:pt x="14897" y="7158"/>
                  </a:moveTo>
                  <a:lnTo>
                    <a:pt x="9256" y="46029"/>
                  </a:lnTo>
                  <a:cubicBezTo>
                    <a:pt x="-8132" y="165802"/>
                    <a:pt x="84747" y="273139"/>
                    <a:pt x="205779" y="273139"/>
                  </a:cubicBezTo>
                  <a:cubicBezTo>
                    <a:pt x="330142" y="273139"/>
                    <a:pt x="423899" y="160133"/>
                    <a:pt x="400946" y="37907"/>
                  </a:cubicBezTo>
                  <a:lnTo>
                    <a:pt x="39517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 42">
              <a:extLst>
                <a:ext uri="{FF2B5EF4-FFF2-40B4-BE49-F238E27FC236}">
                  <a16:creationId xmlns:a16="http://schemas.microsoft.com/office/drawing/2014/main" id="{982A60D4-35CB-6345-BF7E-8AD9EEE3820E}"/>
                </a:ext>
              </a:extLst>
            </p:cNvPr>
            <p:cNvSpPr/>
            <p:nvPr/>
          </p:nvSpPr>
          <p:spPr>
            <a:xfrm>
              <a:off x="2971766" y="5801647"/>
              <a:ext cx="400833" cy="1192955"/>
            </a:xfrm>
            <a:custGeom>
              <a:avLst/>
              <a:gdLst>
                <a:gd name="connsiteX0" fmla="*/ 7158 w 400832"/>
                <a:gd name="connsiteY0" fmla="*/ 58493 h 1192954"/>
                <a:gd name="connsiteX1" fmla="*/ 7158 w 400832"/>
                <a:gd name="connsiteY1" fmla="*/ 995993 h 1192954"/>
                <a:gd name="connsiteX2" fmla="*/ 200808 w 400832"/>
                <a:gd name="connsiteY2" fmla="*/ 1189653 h 1192954"/>
                <a:gd name="connsiteX3" fmla="*/ 394458 w 400832"/>
                <a:gd name="connsiteY3" fmla="*/ 995993 h 1192954"/>
                <a:gd name="connsiteX4" fmla="*/ 394458 w 400832"/>
                <a:gd name="connsiteY4" fmla="*/ 58493 h 1192954"/>
                <a:gd name="connsiteX5" fmla="*/ 200808 w 400832"/>
                <a:gd name="connsiteY5" fmla="*/ 7158 h 119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192954">
                  <a:moveTo>
                    <a:pt x="7158" y="58493"/>
                  </a:moveTo>
                  <a:lnTo>
                    <a:pt x="7158" y="995993"/>
                  </a:lnTo>
                  <a:cubicBezTo>
                    <a:pt x="7158" y="1102949"/>
                    <a:pt x="93862" y="1189653"/>
                    <a:pt x="200808" y="1189653"/>
                  </a:cubicBezTo>
                  <a:cubicBezTo>
                    <a:pt x="307763" y="1189653"/>
                    <a:pt x="394458" y="1102949"/>
                    <a:pt x="394458" y="995993"/>
                  </a:cubicBezTo>
                  <a:lnTo>
                    <a:pt x="394458" y="58493"/>
                  </a:lnTo>
                  <a:lnTo>
                    <a:pt x="200808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46">
              <a:extLst>
                <a:ext uri="{FF2B5EF4-FFF2-40B4-BE49-F238E27FC236}">
                  <a16:creationId xmlns:a16="http://schemas.microsoft.com/office/drawing/2014/main" id="{85B23EF0-3DF0-7142-8DCA-FF06ABF00989}"/>
                </a:ext>
              </a:extLst>
            </p:cNvPr>
            <p:cNvSpPr/>
            <p:nvPr/>
          </p:nvSpPr>
          <p:spPr>
            <a:xfrm>
              <a:off x="2424009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7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7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" name="Forma libre 47">
              <a:extLst>
                <a:ext uri="{FF2B5EF4-FFF2-40B4-BE49-F238E27FC236}">
                  <a16:creationId xmlns:a16="http://schemas.microsoft.com/office/drawing/2014/main" id="{4FAFD93E-9183-3745-B22D-F2CFE546B9A1}"/>
                </a:ext>
              </a:extLst>
            </p:cNvPr>
            <p:cNvSpPr/>
            <p:nvPr/>
          </p:nvSpPr>
          <p:spPr>
            <a:xfrm>
              <a:off x="1858844" y="6534293"/>
              <a:ext cx="477182" cy="2328648"/>
            </a:xfrm>
            <a:custGeom>
              <a:avLst/>
              <a:gdLst>
                <a:gd name="connsiteX0" fmla="*/ 239536 w 477181"/>
                <a:gd name="connsiteY0" fmla="*/ 2329374 h 2328648"/>
                <a:gd name="connsiteX1" fmla="*/ 7158 w 477181"/>
                <a:gd name="connsiteY1" fmla="*/ 2096995 h 2328648"/>
                <a:gd name="connsiteX2" fmla="*/ 7158 w 477181"/>
                <a:gd name="connsiteY2" fmla="*/ 239536 h 2328648"/>
                <a:gd name="connsiteX3" fmla="*/ 239536 w 477181"/>
                <a:gd name="connsiteY3" fmla="*/ 7158 h 2328648"/>
                <a:gd name="connsiteX4" fmla="*/ 471914 w 477181"/>
                <a:gd name="connsiteY4" fmla="*/ 239536 h 2328648"/>
                <a:gd name="connsiteX5" fmla="*/ 471914 w 477181"/>
                <a:gd name="connsiteY5" fmla="*/ 2096995 h 2328648"/>
                <a:gd name="connsiteX6" fmla="*/ 239536 w 477181"/>
                <a:gd name="connsiteY6" fmla="*/ 2329374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536" y="2329374"/>
                  </a:moveTo>
                  <a:cubicBezTo>
                    <a:pt x="111193" y="2329374"/>
                    <a:pt x="7158" y="2225339"/>
                    <a:pt x="7158" y="2096995"/>
                  </a:cubicBezTo>
                  <a:lnTo>
                    <a:pt x="7158" y="239536"/>
                  </a:lnTo>
                  <a:cubicBezTo>
                    <a:pt x="7158" y="111193"/>
                    <a:pt x="111203" y="7158"/>
                    <a:pt x="239536" y="7158"/>
                  </a:cubicBezTo>
                  <a:cubicBezTo>
                    <a:pt x="367869" y="7158"/>
                    <a:pt x="471914" y="111193"/>
                    <a:pt x="471914" y="239536"/>
                  </a:cubicBezTo>
                  <a:lnTo>
                    <a:pt x="471914" y="2096995"/>
                  </a:lnTo>
                  <a:cubicBezTo>
                    <a:pt x="471914" y="2225329"/>
                    <a:pt x="367869" y="2329374"/>
                    <a:pt x="239536" y="23293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 48">
              <a:extLst>
                <a:ext uri="{FF2B5EF4-FFF2-40B4-BE49-F238E27FC236}">
                  <a16:creationId xmlns:a16="http://schemas.microsoft.com/office/drawing/2014/main" id="{838A0695-1CAF-254E-AA99-86D862DC336C}"/>
                </a:ext>
              </a:extLst>
            </p:cNvPr>
            <p:cNvSpPr/>
            <p:nvPr/>
          </p:nvSpPr>
          <p:spPr>
            <a:xfrm>
              <a:off x="1950333" y="3957500"/>
              <a:ext cx="858928" cy="858928"/>
            </a:xfrm>
            <a:custGeom>
              <a:avLst/>
              <a:gdLst>
                <a:gd name="connsiteX0" fmla="*/ 452639 w 858927"/>
                <a:gd name="connsiteY0" fmla="*/ 29618 h 858927"/>
                <a:gd name="connsiteX1" fmla="*/ 831512 w 858927"/>
                <a:gd name="connsiteY1" fmla="*/ 452640 h 858927"/>
                <a:gd name="connsiteX2" fmla="*/ 408491 w 858927"/>
                <a:gd name="connsiteY2" fmla="*/ 831512 h 858927"/>
                <a:gd name="connsiteX3" fmla="*/ 29618 w 858927"/>
                <a:gd name="connsiteY3" fmla="*/ 408491 h 858927"/>
                <a:gd name="connsiteX4" fmla="*/ 452639 w 858927"/>
                <a:gd name="connsiteY4" fmla="*/ 29618 h 85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927" h="858927">
                  <a:moveTo>
                    <a:pt x="452639" y="29618"/>
                  </a:moveTo>
                  <a:cubicBezTo>
                    <a:pt x="674076" y="41810"/>
                    <a:pt x="843703" y="231203"/>
                    <a:pt x="831512" y="452640"/>
                  </a:cubicBezTo>
                  <a:cubicBezTo>
                    <a:pt x="819321" y="674076"/>
                    <a:pt x="629928" y="843704"/>
                    <a:pt x="408491" y="831512"/>
                  </a:cubicBezTo>
                  <a:cubicBezTo>
                    <a:pt x="187054" y="819321"/>
                    <a:pt x="17427" y="629928"/>
                    <a:pt x="29618" y="408491"/>
                  </a:cubicBezTo>
                  <a:cubicBezTo>
                    <a:pt x="41810" y="187054"/>
                    <a:pt x="231203" y="17427"/>
                    <a:pt x="452639" y="2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49">
              <a:extLst>
                <a:ext uri="{FF2B5EF4-FFF2-40B4-BE49-F238E27FC236}">
                  <a16:creationId xmlns:a16="http://schemas.microsoft.com/office/drawing/2014/main" id="{804AA735-3275-784D-AFD0-7BA34B883003}"/>
                </a:ext>
              </a:extLst>
            </p:cNvPr>
            <p:cNvSpPr/>
            <p:nvPr/>
          </p:nvSpPr>
          <p:spPr>
            <a:xfrm>
              <a:off x="1387856" y="5729812"/>
              <a:ext cx="400833" cy="1259760"/>
            </a:xfrm>
            <a:custGeom>
              <a:avLst/>
              <a:gdLst>
                <a:gd name="connsiteX0" fmla="*/ 7158 w 400832"/>
                <a:gd name="connsiteY0" fmla="*/ 130328 h 1259760"/>
                <a:gd name="connsiteX1" fmla="*/ 7158 w 400832"/>
                <a:gd name="connsiteY1" fmla="*/ 1067828 h 1259760"/>
                <a:gd name="connsiteX2" fmla="*/ 200808 w 400832"/>
                <a:gd name="connsiteY2" fmla="*/ 1261488 h 1259760"/>
                <a:gd name="connsiteX3" fmla="*/ 394458 w 400832"/>
                <a:gd name="connsiteY3" fmla="*/ 1067828 h 1259760"/>
                <a:gd name="connsiteX4" fmla="*/ 394458 w 400832"/>
                <a:gd name="connsiteY4" fmla="*/ 130328 h 1259760"/>
                <a:gd name="connsiteX5" fmla="*/ 236949 w 400832"/>
                <a:gd name="connsiteY5" fmla="*/ 7158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832" h="1259760">
                  <a:moveTo>
                    <a:pt x="7158" y="130328"/>
                  </a:moveTo>
                  <a:lnTo>
                    <a:pt x="7158" y="1067828"/>
                  </a:lnTo>
                  <a:cubicBezTo>
                    <a:pt x="7158" y="1174784"/>
                    <a:pt x="93862" y="1261488"/>
                    <a:pt x="200808" y="1261488"/>
                  </a:cubicBezTo>
                  <a:cubicBezTo>
                    <a:pt x="307754" y="1261488"/>
                    <a:pt x="394458" y="1174784"/>
                    <a:pt x="394458" y="1067828"/>
                  </a:cubicBezTo>
                  <a:lnTo>
                    <a:pt x="394458" y="130328"/>
                  </a:lnTo>
                  <a:lnTo>
                    <a:pt x="236949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50">
              <a:extLst>
                <a:ext uri="{FF2B5EF4-FFF2-40B4-BE49-F238E27FC236}">
                  <a16:creationId xmlns:a16="http://schemas.microsoft.com/office/drawing/2014/main" id="{E0CCCE9B-6BA3-A04F-AD10-08DAC19BE466}"/>
                </a:ext>
              </a:extLst>
            </p:cNvPr>
            <p:cNvSpPr/>
            <p:nvPr/>
          </p:nvSpPr>
          <p:spPr>
            <a:xfrm>
              <a:off x="1387856" y="4910853"/>
              <a:ext cx="1985077" cy="1861010"/>
            </a:xfrm>
            <a:custGeom>
              <a:avLst/>
              <a:gdLst>
                <a:gd name="connsiteX0" fmla="*/ 1978368 w 1985077"/>
                <a:gd name="connsiteY0" fmla="*/ 463134 h 1861009"/>
                <a:gd name="connsiteX1" fmla="*/ 1512953 w 1985077"/>
                <a:gd name="connsiteY1" fmla="*/ 7158 h 1861009"/>
                <a:gd name="connsiteX2" fmla="*/ 1192774 w 1985077"/>
                <a:gd name="connsiteY2" fmla="*/ 7158 h 1861009"/>
                <a:gd name="connsiteX3" fmla="*/ 1002302 w 1985077"/>
                <a:gd name="connsiteY3" fmla="*/ 191035 h 1861009"/>
                <a:gd name="connsiteX4" fmla="*/ 812507 w 1985077"/>
                <a:gd name="connsiteY4" fmla="*/ 7158 h 1861009"/>
                <a:gd name="connsiteX5" fmla="*/ 473326 w 1985077"/>
                <a:gd name="connsiteY5" fmla="*/ 7158 h 1861009"/>
                <a:gd name="connsiteX6" fmla="*/ 7158 w 1985077"/>
                <a:gd name="connsiteY6" fmla="*/ 463134 h 1861009"/>
                <a:gd name="connsiteX7" fmla="*/ 7158 w 1985077"/>
                <a:gd name="connsiteY7" fmla="*/ 464107 h 1861009"/>
                <a:gd name="connsiteX8" fmla="*/ 7158 w 1985077"/>
                <a:gd name="connsiteY8" fmla="*/ 949287 h 1861009"/>
                <a:gd name="connsiteX9" fmla="*/ 394458 w 1985077"/>
                <a:gd name="connsiteY9" fmla="*/ 949287 h 1861009"/>
                <a:gd name="connsiteX10" fmla="*/ 394458 w 1985077"/>
                <a:gd name="connsiteY10" fmla="*/ 464813 h 1861009"/>
                <a:gd name="connsiteX11" fmla="*/ 473326 w 1985077"/>
                <a:gd name="connsiteY11" fmla="*/ 394467 h 1861009"/>
                <a:gd name="connsiteX12" fmla="*/ 478136 w 1985077"/>
                <a:gd name="connsiteY12" fmla="*/ 394467 h 1861009"/>
                <a:gd name="connsiteX13" fmla="*/ 478136 w 1985077"/>
                <a:gd name="connsiteY13" fmla="*/ 1862985 h 1861009"/>
                <a:gd name="connsiteX14" fmla="*/ 1508067 w 1985077"/>
                <a:gd name="connsiteY14" fmla="*/ 1862985 h 1861009"/>
                <a:gd name="connsiteX15" fmla="*/ 1506263 w 1985077"/>
                <a:gd name="connsiteY15" fmla="*/ 394467 h 1861009"/>
                <a:gd name="connsiteX16" fmla="*/ 1512944 w 1985077"/>
                <a:gd name="connsiteY16" fmla="*/ 394467 h 1861009"/>
                <a:gd name="connsiteX17" fmla="*/ 1591058 w 1985077"/>
                <a:gd name="connsiteY17" fmla="*/ 464756 h 1861009"/>
                <a:gd name="connsiteX18" fmla="*/ 1591058 w 1985077"/>
                <a:gd name="connsiteY18" fmla="*/ 949296 h 1861009"/>
                <a:gd name="connsiteX19" fmla="*/ 1978358 w 1985077"/>
                <a:gd name="connsiteY19" fmla="*/ 949296 h 1861009"/>
                <a:gd name="connsiteX20" fmla="*/ 1978358 w 1985077"/>
                <a:gd name="connsiteY20" fmla="*/ 464117 h 1861009"/>
                <a:gd name="connsiteX21" fmla="*/ 1978368 w 1985077"/>
                <a:gd name="connsiteY21" fmla="*/ 463134 h 186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5077" h="1861009">
                  <a:moveTo>
                    <a:pt x="1978368" y="463134"/>
                  </a:moveTo>
                  <a:cubicBezTo>
                    <a:pt x="1977108" y="211697"/>
                    <a:pt x="1768322" y="7158"/>
                    <a:pt x="1512953" y="7158"/>
                  </a:cubicBezTo>
                  <a:lnTo>
                    <a:pt x="1192774" y="7158"/>
                  </a:lnTo>
                  <a:cubicBezTo>
                    <a:pt x="1193175" y="107127"/>
                    <a:pt x="1099771" y="191035"/>
                    <a:pt x="1002302" y="191035"/>
                  </a:cubicBezTo>
                  <a:cubicBezTo>
                    <a:pt x="897837" y="191035"/>
                    <a:pt x="820104" y="107423"/>
                    <a:pt x="812507" y="7158"/>
                  </a:cubicBezTo>
                  <a:lnTo>
                    <a:pt x="473326" y="7158"/>
                  </a:lnTo>
                  <a:cubicBezTo>
                    <a:pt x="217538" y="7158"/>
                    <a:pt x="8417" y="211707"/>
                    <a:pt x="7158" y="463134"/>
                  </a:cubicBezTo>
                  <a:lnTo>
                    <a:pt x="7158" y="464107"/>
                  </a:lnTo>
                  <a:lnTo>
                    <a:pt x="7158" y="949287"/>
                  </a:lnTo>
                  <a:lnTo>
                    <a:pt x="394458" y="949287"/>
                  </a:lnTo>
                  <a:lnTo>
                    <a:pt x="394458" y="464813"/>
                  </a:lnTo>
                  <a:cubicBezTo>
                    <a:pt x="394820" y="427956"/>
                    <a:pt x="432336" y="394467"/>
                    <a:pt x="473326" y="394467"/>
                  </a:cubicBezTo>
                  <a:lnTo>
                    <a:pt x="478136" y="394467"/>
                  </a:lnTo>
                  <a:lnTo>
                    <a:pt x="478136" y="1862985"/>
                  </a:lnTo>
                  <a:lnTo>
                    <a:pt x="1508067" y="1862985"/>
                  </a:lnTo>
                  <a:lnTo>
                    <a:pt x="1506263" y="394467"/>
                  </a:lnTo>
                  <a:lnTo>
                    <a:pt x="1512944" y="394467"/>
                  </a:lnTo>
                  <a:cubicBezTo>
                    <a:pt x="1553523" y="394467"/>
                    <a:pt x="1590658" y="427918"/>
                    <a:pt x="1591058" y="464756"/>
                  </a:cubicBezTo>
                  <a:lnTo>
                    <a:pt x="1591058" y="949296"/>
                  </a:lnTo>
                  <a:lnTo>
                    <a:pt x="1978358" y="949296"/>
                  </a:lnTo>
                  <a:lnTo>
                    <a:pt x="1978358" y="464117"/>
                  </a:lnTo>
                  <a:cubicBezTo>
                    <a:pt x="1978377" y="463783"/>
                    <a:pt x="1978377" y="463458"/>
                    <a:pt x="1978368" y="463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7" name="Grupo 51">
            <a:extLst>
              <a:ext uri="{FF2B5EF4-FFF2-40B4-BE49-F238E27FC236}">
                <a16:creationId xmlns:a16="http://schemas.microsoft.com/office/drawing/2014/main" id="{355C8B61-9B3A-B346-9153-DB442BDCD003}"/>
              </a:ext>
            </a:extLst>
          </p:cNvPr>
          <p:cNvGrpSpPr/>
          <p:nvPr/>
        </p:nvGrpSpPr>
        <p:grpSpPr>
          <a:xfrm flipH="1">
            <a:off x="17052448" y="6029445"/>
            <a:ext cx="1628127" cy="3184356"/>
            <a:chOff x="9820972" y="4374416"/>
            <a:chExt cx="2515579" cy="4920066"/>
          </a:xfrm>
          <a:solidFill>
            <a:schemeClr val="accent2"/>
          </a:solidFill>
        </p:grpSpPr>
        <p:sp>
          <p:nvSpPr>
            <p:cNvPr id="18" name="Forma libre 52">
              <a:extLst>
                <a:ext uri="{FF2B5EF4-FFF2-40B4-BE49-F238E27FC236}">
                  <a16:creationId xmlns:a16="http://schemas.microsoft.com/office/drawing/2014/main" id="{B3B20E6D-E14B-9546-B810-258BD8D5210E}"/>
                </a:ext>
              </a:extLst>
            </p:cNvPr>
            <p:cNvSpPr/>
            <p:nvPr/>
          </p:nvSpPr>
          <p:spPr>
            <a:xfrm>
              <a:off x="10559534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 53">
              <a:extLst>
                <a:ext uri="{FF2B5EF4-FFF2-40B4-BE49-F238E27FC236}">
                  <a16:creationId xmlns:a16="http://schemas.microsoft.com/office/drawing/2014/main" id="{8BC24904-A0F9-7E42-AF65-0928DEE838A7}"/>
                </a:ext>
              </a:extLst>
            </p:cNvPr>
            <p:cNvSpPr/>
            <p:nvPr/>
          </p:nvSpPr>
          <p:spPr>
            <a:xfrm>
              <a:off x="11124489" y="6965834"/>
              <a:ext cx="477182" cy="2328648"/>
            </a:xfrm>
            <a:custGeom>
              <a:avLst/>
              <a:gdLst>
                <a:gd name="connsiteX0" fmla="*/ 239479 w 477181"/>
                <a:gd name="connsiteY0" fmla="*/ 2328763 h 2328648"/>
                <a:gd name="connsiteX1" fmla="*/ 7158 w 477181"/>
                <a:gd name="connsiteY1" fmla="*/ 2096442 h 2328648"/>
                <a:gd name="connsiteX2" fmla="*/ 7158 w 477181"/>
                <a:gd name="connsiteY2" fmla="*/ 239478 h 2328648"/>
                <a:gd name="connsiteX3" fmla="*/ 239479 w 477181"/>
                <a:gd name="connsiteY3" fmla="*/ 7158 h 2328648"/>
                <a:gd name="connsiteX4" fmla="*/ 471799 w 477181"/>
                <a:gd name="connsiteY4" fmla="*/ 239478 h 2328648"/>
                <a:gd name="connsiteX5" fmla="*/ 471799 w 477181"/>
                <a:gd name="connsiteY5" fmla="*/ 2096442 h 2328648"/>
                <a:gd name="connsiteX6" fmla="*/ 239479 w 477181"/>
                <a:gd name="connsiteY6" fmla="*/ 2328763 h 232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181" h="2328648">
                  <a:moveTo>
                    <a:pt x="239479" y="2328763"/>
                  </a:moveTo>
                  <a:cubicBezTo>
                    <a:pt x="111174" y="2328763"/>
                    <a:pt x="7158" y="2224746"/>
                    <a:pt x="7158" y="2096442"/>
                  </a:cubicBezTo>
                  <a:lnTo>
                    <a:pt x="7158" y="239478"/>
                  </a:lnTo>
                  <a:cubicBezTo>
                    <a:pt x="7158" y="111174"/>
                    <a:pt x="111174" y="7158"/>
                    <a:pt x="239479" y="7158"/>
                  </a:cubicBezTo>
                  <a:cubicBezTo>
                    <a:pt x="367783" y="7158"/>
                    <a:pt x="471799" y="111164"/>
                    <a:pt x="471799" y="239478"/>
                  </a:cubicBezTo>
                  <a:lnTo>
                    <a:pt x="471799" y="2096442"/>
                  </a:lnTo>
                  <a:cubicBezTo>
                    <a:pt x="471799" y="2224746"/>
                    <a:pt x="367783" y="2328763"/>
                    <a:pt x="239479" y="23287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" name="Forma libre 54">
              <a:extLst>
                <a:ext uri="{FF2B5EF4-FFF2-40B4-BE49-F238E27FC236}">
                  <a16:creationId xmlns:a16="http://schemas.microsoft.com/office/drawing/2014/main" id="{3B7E6535-87AD-724F-82E3-187EFAB385E3}"/>
                </a:ext>
              </a:extLst>
            </p:cNvPr>
            <p:cNvSpPr/>
            <p:nvPr/>
          </p:nvSpPr>
          <p:spPr>
            <a:xfrm>
              <a:off x="10635258" y="4374416"/>
              <a:ext cx="887559" cy="887559"/>
            </a:xfrm>
            <a:custGeom>
              <a:avLst/>
              <a:gdLst>
                <a:gd name="connsiteX0" fmla="*/ 486514 w 887558"/>
                <a:gd name="connsiteY0" fmla="*/ 47554 h 887558"/>
                <a:gd name="connsiteX1" fmla="*/ 846028 w 887558"/>
                <a:gd name="connsiteY1" fmla="*/ 486514 h 887558"/>
                <a:gd name="connsiteX2" fmla="*/ 407068 w 887558"/>
                <a:gd name="connsiteY2" fmla="*/ 846028 h 887558"/>
                <a:gd name="connsiteX3" fmla="*/ 47554 w 887558"/>
                <a:gd name="connsiteY3" fmla="*/ 407068 h 887558"/>
                <a:gd name="connsiteX4" fmla="*/ 486514 w 887558"/>
                <a:gd name="connsiteY4" fmla="*/ 47554 h 88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7558" h="887558">
                  <a:moveTo>
                    <a:pt x="486514" y="47554"/>
                  </a:moveTo>
                  <a:cubicBezTo>
                    <a:pt x="707006" y="69492"/>
                    <a:pt x="867966" y="266021"/>
                    <a:pt x="846028" y="486514"/>
                  </a:cubicBezTo>
                  <a:cubicBezTo>
                    <a:pt x="824089" y="707006"/>
                    <a:pt x="627560" y="867966"/>
                    <a:pt x="407068" y="846028"/>
                  </a:cubicBezTo>
                  <a:cubicBezTo>
                    <a:pt x="186575" y="824089"/>
                    <a:pt x="25615" y="627560"/>
                    <a:pt x="47554" y="407068"/>
                  </a:cubicBezTo>
                  <a:cubicBezTo>
                    <a:pt x="69492" y="186575"/>
                    <a:pt x="266021" y="25615"/>
                    <a:pt x="486514" y="47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" name="Forma libre 55">
              <a:extLst>
                <a:ext uri="{FF2B5EF4-FFF2-40B4-BE49-F238E27FC236}">
                  <a16:creationId xmlns:a16="http://schemas.microsoft.com/office/drawing/2014/main" id="{B75D7B4C-790A-254B-BEDA-C88F676A2573}"/>
                </a:ext>
              </a:extLst>
            </p:cNvPr>
            <p:cNvSpPr/>
            <p:nvPr/>
          </p:nvSpPr>
          <p:spPr>
            <a:xfrm>
              <a:off x="10832103" y="5342823"/>
              <a:ext cx="477182" cy="324484"/>
            </a:xfrm>
            <a:custGeom>
              <a:avLst/>
              <a:gdLst>
                <a:gd name="connsiteX0" fmla="*/ 474403 w 477181"/>
                <a:gd name="connsiteY0" fmla="*/ 71453 h 324483"/>
                <a:gd name="connsiteX1" fmla="*/ 468734 w 477181"/>
                <a:gd name="connsiteY1" fmla="*/ 7158 h 324483"/>
                <a:gd name="connsiteX2" fmla="*/ 16270 w 477181"/>
                <a:gd name="connsiteY2" fmla="*/ 7158 h 324483"/>
                <a:gd name="connsiteX3" fmla="*/ 9198 w 477181"/>
                <a:gd name="connsiteY3" fmla="*/ 61385 h 324483"/>
                <a:gd name="connsiteX4" fmla="*/ 241252 w 477181"/>
                <a:gd name="connsiteY4" fmla="*/ 326097 h 324483"/>
                <a:gd name="connsiteX5" fmla="*/ 474403 w 477181"/>
                <a:gd name="connsiteY5" fmla="*/ 71453 h 32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181" h="324483">
                  <a:moveTo>
                    <a:pt x="474403" y="71453"/>
                  </a:moveTo>
                  <a:lnTo>
                    <a:pt x="468734" y="7158"/>
                  </a:lnTo>
                  <a:lnTo>
                    <a:pt x="16270" y="7158"/>
                  </a:lnTo>
                  <a:cubicBezTo>
                    <a:pt x="16280" y="7463"/>
                    <a:pt x="13426" y="29280"/>
                    <a:pt x="9198" y="61385"/>
                  </a:cubicBezTo>
                  <a:cubicBezTo>
                    <a:pt x="-9259" y="201581"/>
                    <a:pt x="99844" y="326097"/>
                    <a:pt x="241252" y="326097"/>
                  </a:cubicBezTo>
                  <a:cubicBezTo>
                    <a:pt x="378633" y="326087"/>
                    <a:pt x="486476" y="208309"/>
                    <a:pt x="474403" y="71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 56">
              <a:extLst>
                <a:ext uri="{FF2B5EF4-FFF2-40B4-BE49-F238E27FC236}">
                  <a16:creationId xmlns:a16="http://schemas.microsoft.com/office/drawing/2014/main" id="{C559C494-EEFA-844F-BB5F-BCE8CC35EFB3}"/>
                </a:ext>
              </a:extLst>
            </p:cNvPr>
            <p:cNvSpPr/>
            <p:nvPr/>
          </p:nvSpPr>
          <p:spPr>
            <a:xfrm>
              <a:off x="9820972" y="6070430"/>
              <a:ext cx="725317" cy="1212042"/>
            </a:xfrm>
            <a:custGeom>
              <a:avLst/>
              <a:gdLst>
                <a:gd name="connsiteX0" fmla="*/ 349202 w 725316"/>
                <a:gd name="connsiteY0" fmla="*/ 38308 h 1212042"/>
                <a:gd name="connsiteX1" fmla="*/ 18982 w 725316"/>
                <a:gd name="connsiteY1" fmla="*/ 952112 h 1212042"/>
                <a:gd name="connsiteX2" fmla="*/ 134327 w 725316"/>
                <a:gd name="connsiteY2" fmla="*/ 1200418 h 1212042"/>
                <a:gd name="connsiteX3" fmla="*/ 382642 w 725316"/>
                <a:gd name="connsiteY3" fmla="*/ 1085074 h 1212042"/>
                <a:gd name="connsiteX4" fmla="*/ 723608 w 725316"/>
                <a:gd name="connsiteY4" fmla="*/ 138077 h 1212042"/>
                <a:gd name="connsiteX5" fmla="*/ 570643 w 725316"/>
                <a:gd name="connsiteY5" fmla="*/ 7158 h 121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316" h="1212042">
                  <a:moveTo>
                    <a:pt x="349202" y="38308"/>
                  </a:moveTo>
                  <a:cubicBezTo>
                    <a:pt x="349202" y="38308"/>
                    <a:pt x="21454" y="945345"/>
                    <a:pt x="18982" y="952112"/>
                  </a:cubicBezTo>
                  <a:cubicBezTo>
                    <a:pt x="-17732" y="1052530"/>
                    <a:pt x="33908" y="1163704"/>
                    <a:pt x="134327" y="1200418"/>
                  </a:cubicBezTo>
                  <a:cubicBezTo>
                    <a:pt x="234707" y="1237132"/>
                    <a:pt x="345909" y="1185520"/>
                    <a:pt x="382642" y="1085074"/>
                  </a:cubicBezTo>
                  <a:cubicBezTo>
                    <a:pt x="385038" y="1078527"/>
                    <a:pt x="723608" y="138077"/>
                    <a:pt x="723608" y="138077"/>
                  </a:cubicBezTo>
                  <a:lnTo>
                    <a:pt x="570643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 57">
              <a:extLst>
                <a:ext uri="{FF2B5EF4-FFF2-40B4-BE49-F238E27FC236}">
                  <a16:creationId xmlns:a16="http://schemas.microsoft.com/office/drawing/2014/main" id="{F54D0DFA-DAFE-3C44-9890-1F34CA55D18B}"/>
                </a:ext>
              </a:extLst>
            </p:cNvPr>
            <p:cNvSpPr/>
            <p:nvPr/>
          </p:nvSpPr>
          <p:spPr>
            <a:xfrm>
              <a:off x="11611234" y="6021347"/>
              <a:ext cx="725317" cy="1259760"/>
            </a:xfrm>
            <a:custGeom>
              <a:avLst/>
              <a:gdLst>
                <a:gd name="connsiteX0" fmla="*/ 711793 w 725316"/>
                <a:gd name="connsiteY0" fmla="*/ 1001195 h 1259760"/>
                <a:gd name="connsiteX1" fmla="*/ 371954 w 725316"/>
                <a:gd name="connsiteY1" fmla="*/ 60392 h 1259760"/>
                <a:gd name="connsiteX2" fmla="*/ 115383 w 725316"/>
                <a:gd name="connsiteY2" fmla="*/ 7158 h 1259760"/>
                <a:gd name="connsiteX3" fmla="*/ 7158 w 725316"/>
                <a:gd name="connsiteY3" fmla="*/ 187151 h 1259760"/>
                <a:gd name="connsiteX4" fmla="*/ 348133 w 725316"/>
                <a:gd name="connsiteY4" fmla="*/ 1134147 h 1259760"/>
                <a:gd name="connsiteX5" fmla="*/ 596449 w 725316"/>
                <a:gd name="connsiteY5" fmla="*/ 1249492 h 1259760"/>
                <a:gd name="connsiteX6" fmla="*/ 711793 w 725316"/>
                <a:gd name="connsiteY6" fmla="*/ 1001195 h 125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316" h="1259760">
                  <a:moveTo>
                    <a:pt x="711793" y="1001195"/>
                  </a:moveTo>
                  <a:cubicBezTo>
                    <a:pt x="709312" y="994428"/>
                    <a:pt x="371954" y="60392"/>
                    <a:pt x="371954" y="60392"/>
                  </a:cubicBezTo>
                  <a:lnTo>
                    <a:pt x="115383" y="7158"/>
                  </a:lnTo>
                  <a:lnTo>
                    <a:pt x="7158" y="187151"/>
                  </a:lnTo>
                  <a:cubicBezTo>
                    <a:pt x="7158" y="187151"/>
                    <a:pt x="345738" y="1127600"/>
                    <a:pt x="348133" y="1134147"/>
                  </a:cubicBezTo>
                  <a:cubicBezTo>
                    <a:pt x="384847" y="1234556"/>
                    <a:pt x="495983" y="1286215"/>
                    <a:pt x="596449" y="1249492"/>
                  </a:cubicBezTo>
                  <a:cubicBezTo>
                    <a:pt x="696867" y="1212787"/>
                    <a:pt x="748517" y="1101613"/>
                    <a:pt x="711793" y="1001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" name="Forma libre 58">
              <a:extLst>
                <a:ext uri="{FF2B5EF4-FFF2-40B4-BE49-F238E27FC236}">
                  <a16:creationId xmlns:a16="http://schemas.microsoft.com/office/drawing/2014/main" id="{48BEC9F3-49B2-764F-AA5E-FC8CE164F9B8}"/>
                </a:ext>
              </a:extLst>
            </p:cNvPr>
            <p:cNvSpPr/>
            <p:nvPr/>
          </p:nvSpPr>
          <p:spPr>
            <a:xfrm>
              <a:off x="10163015" y="5342823"/>
              <a:ext cx="1822835" cy="2319105"/>
            </a:xfrm>
            <a:custGeom>
              <a:avLst/>
              <a:gdLst>
                <a:gd name="connsiteX0" fmla="*/ 1455386 w 1822835"/>
                <a:gd name="connsiteY0" fmla="*/ 865685 h 2319104"/>
                <a:gd name="connsiteX1" fmla="*/ 1820173 w 1822835"/>
                <a:gd name="connsiteY1" fmla="*/ 738916 h 2319104"/>
                <a:gd name="connsiteX2" fmla="*/ 1701507 w 1822835"/>
                <a:gd name="connsiteY2" fmla="*/ 401062 h 2319104"/>
                <a:gd name="connsiteX3" fmla="*/ 1253863 w 1822835"/>
                <a:gd name="connsiteY3" fmla="*/ 7158 h 2319104"/>
                <a:gd name="connsiteX4" fmla="*/ 1137812 w 1822835"/>
                <a:gd name="connsiteY4" fmla="*/ 7158 h 2319104"/>
                <a:gd name="connsiteX5" fmla="*/ 910616 w 1822835"/>
                <a:gd name="connsiteY5" fmla="*/ 208548 h 2319104"/>
                <a:gd name="connsiteX6" fmla="*/ 685338 w 1822835"/>
                <a:gd name="connsiteY6" fmla="*/ 7158 h 2319104"/>
                <a:gd name="connsiteX7" fmla="*/ 583088 w 1822835"/>
                <a:gd name="connsiteY7" fmla="*/ 7158 h 2319104"/>
                <a:gd name="connsiteX8" fmla="*/ 135443 w 1822835"/>
                <a:gd name="connsiteY8" fmla="*/ 401062 h 2319104"/>
                <a:gd name="connsiteX9" fmla="*/ 7158 w 1822835"/>
                <a:gd name="connsiteY9" fmla="*/ 765915 h 2319104"/>
                <a:gd name="connsiteX10" fmla="*/ 381555 w 1822835"/>
                <a:gd name="connsiteY10" fmla="*/ 865675 h 2319104"/>
                <a:gd name="connsiteX11" fmla="*/ 147382 w 1822835"/>
                <a:gd name="connsiteY11" fmla="*/ 2189063 h 2319104"/>
                <a:gd name="connsiteX12" fmla="*/ 253355 w 1822835"/>
                <a:gd name="connsiteY12" fmla="*/ 2315115 h 2319104"/>
                <a:gd name="connsiteX13" fmla="*/ 1583595 w 1822835"/>
                <a:gd name="connsiteY13" fmla="*/ 2315115 h 2319104"/>
                <a:gd name="connsiteX14" fmla="*/ 1689568 w 1822835"/>
                <a:gd name="connsiteY14" fmla="*/ 2189063 h 231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835" h="2319104">
                  <a:moveTo>
                    <a:pt x="1455386" y="865685"/>
                  </a:moveTo>
                  <a:lnTo>
                    <a:pt x="1820173" y="738916"/>
                  </a:lnTo>
                  <a:cubicBezTo>
                    <a:pt x="1820173" y="738916"/>
                    <a:pt x="1733650" y="494580"/>
                    <a:pt x="1701507" y="401062"/>
                  </a:cubicBezTo>
                  <a:cubicBezTo>
                    <a:pt x="1611682" y="139690"/>
                    <a:pt x="1461074" y="7158"/>
                    <a:pt x="1253863" y="7158"/>
                  </a:cubicBezTo>
                  <a:lnTo>
                    <a:pt x="1137812" y="7158"/>
                  </a:lnTo>
                  <a:cubicBezTo>
                    <a:pt x="1127333" y="118398"/>
                    <a:pt x="1021160" y="208548"/>
                    <a:pt x="910616" y="208548"/>
                  </a:cubicBezTo>
                  <a:cubicBezTo>
                    <a:pt x="792113" y="208548"/>
                    <a:pt x="702183" y="118704"/>
                    <a:pt x="685338" y="7158"/>
                  </a:cubicBezTo>
                  <a:lnTo>
                    <a:pt x="583088" y="7158"/>
                  </a:lnTo>
                  <a:cubicBezTo>
                    <a:pt x="375876" y="7158"/>
                    <a:pt x="225268" y="139690"/>
                    <a:pt x="135443" y="401062"/>
                  </a:cubicBezTo>
                  <a:cubicBezTo>
                    <a:pt x="101029" y="501203"/>
                    <a:pt x="7158" y="765915"/>
                    <a:pt x="7158" y="765915"/>
                  </a:cubicBezTo>
                  <a:lnTo>
                    <a:pt x="381555" y="865675"/>
                  </a:lnTo>
                  <a:lnTo>
                    <a:pt x="147382" y="2189063"/>
                  </a:lnTo>
                  <a:cubicBezTo>
                    <a:pt x="135968" y="2254952"/>
                    <a:pt x="186960" y="2315115"/>
                    <a:pt x="253355" y="2315115"/>
                  </a:cubicBezTo>
                  <a:lnTo>
                    <a:pt x="1583595" y="2315115"/>
                  </a:lnTo>
                  <a:cubicBezTo>
                    <a:pt x="1650181" y="2315115"/>
                    <a:pt x="1701001" y="2255048"/>
                    <a:pt x="1689568" y="2189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AB6AC0C-21FB-EF47-8833-7DA563765C99}"/>
              </a:ext>
            </a:extLst>
          </p:cNvPr>
          <p:cNvGrpSpPr/>
          <p:nvPr/>
        </p:nvGrpSpPr>
        <p:grpSpPr>
          <a:xfrm>
            <a:off x="15501168" y="9695642"/>
            <a:ext cx="4671496" cy="2031326"/>
            <a:chOff x="15231944" y="10171766"/>
            <a:chExt cx="4671496" cy="2031326"/>
          </a:xfrm>
        </p:grpSpPr>
        <p:sp>
          <p:nvSpPr>
            <p:cNvPr id="25" name="Rectangle 56">
              <a:extLst>
                <a:ext uri="{FF2B5EF4-FFF2-40B4-BE49-F238E27FC236}">
                  <a16:creationId xmlns:a16="http://schemas.microsoft.com/office/drawing/2014/main" id="{2501C0AA-CFDF-AB42-9EF5-3451D7F9158D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6" name="CuadroTexto 395">
              <a:extLst>
                <a:ext uri="{FF2B5EF4-FFF2-40B4-BE49-F238E27FC236}">
                  <a16:creationId xmlns:a16="http://schemas.microsoft.com/office/drawing/2014/main" id="{9871916B-8FC9-3045-9CC3-2FD47A373BAA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8FB858-7F19-D046-B808-F64766A407B3}"/>
              </a:ext>
            </a:extLst>
          </p:cNvPr>
          <p:cNvGrpSpPr/>
          <p:nvPr/>
        </p:nvGrpSpPr>
        <p:grpSpPr>
          <a:xfrm>
            <a:off x="3984662" y="9695642"/>
            <a:ext cx="4671496" cy="2031326"/>
            <a:chOff x="15231944" y="10171766"/>
            <a:chExt cx="4671496" cy="2031326"/>
          </a:xfrm>
        </p:grpSpPr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722C9A49-B4DD-004B-982A-816858063465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30" name="CuadroTexto 395">
              <a:extLst>
                <a:ext uri="{FF2B5EF4-FFF2-40B4-BE49-F238E27FC236}">
                  <a16:creationId xmlns:a16="http://schemas.microsoft.com/office/drawing/2014/main" id="{95BD727A-32BD-254C-9F41-03403EE5F917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67CA0B-EDC8-6644-9996-681AF3740AF8}"/>
              </a:ext>
            </a:extLst>
          </p:cNvPr>
          <p:cNvGrpSpPr/>
          <p:nvPr/>
        </p:nvGrpSpPr>
        <p:grpSpPr>
          <a:xfrm>
            <a:off x="9509096" y="5924649"/>
            <a:ext cx="1319611" cy="1202487"/>
            <a:chOff x="2865982" y="6937387"/>
            <a:chExt cx="1319611" cy="1202487"/>
          </a:xfrm>
          <a:solidFill>
            <a:schemeClr val="accent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93077EB-76C5-6644-8814-43557051F426}"/>
                </a:ext>
              </a:extLst>
            </p:cNvPr>
            <p:cNvSpPr/>
            <p:nvPr/>
          </p:nvSpPr>
          <p:spPr>
            <a:xfrm>
              <a:off x="3425056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B0C598F-2EA4-EB49-8854-B5B89C72AEB2}"/>
                </a:ext>
              </a:extLst>
            </p:cNvPr>
            <p:cNvSpPr/>
            <p:nvPr/>
          </p:nvSpPr>
          <p:spPr>
            <a:xfrm>
              <a:off x="3155274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FD27F9A-F77F-654A-A524-6657EAC45FFE}"/>
                </a:ext>
              </a:extLst>
            </p:cNvPr>
            <p:cNvSpPr/>
            <p:nvPr/>
          </p:nvSpPr>
          <p:spPr>
            <a:xfrm>
              <a:off x="2865982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26E424-6FDD-B849-BB11-6AC2C550342A}"/>
              </a:ext>
            </a:extLst>
          </p:cNvPr>
          <p:cNvGrpSpPr/>
          <p:nvPr/>
        </p:nvGrpSpPr>
        <p:grpSpPr>
          <a:xfrm>
            <a:off x="14048002" y="7020379"/>
            <a:ext cx="1319611" cy="1202487"/>
            <a:chOff x="7197350" y="6937387"/>
            <a:chExt cx="1319611" cy="1202487"/>
          </a:xfrm>
          <a:solidFill>
            <a:schemeClr val="accent2"/>
          </a:solidFill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57EEFFB-C044-F943-AAC9-68CBA877FAA5}"/>
                </a:ext>
              </a:extLst>
            </p:cNvPr>
            <p:cNvSpPr/>
            <p:nvPr/>
          </p:nvSpPr>
          <p:spPr>
            <a:xfrm>
              <a:off x="7756424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43C0284-0A67-B340-B2C0-E877E80604D3}"/>
                </a:ext>
              </a:extLst>
            </p:cNvPr>
            <p:cNvSpPr/>
            <p:nvPr/>
          </p:nvSpPr>
          <p:spPr>
            <a:xfrm>
              <a:off x="7486642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5954A2C-0799-6342-A8AD-B8B1CA15B076}"/>
                </a:ext>
              </a:extLst>
            </p:cNvPr>
            <p:cNvSpPr/>
            <p:nvPr/>
          </p:nvSpPr>
          <p:spPr>
            <a:xfrm>
              <a:off x="7197350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F6AF6CE-0D0B-6A4C-8239-1D971FE5778B}"/>
              </a:ext>
            </a:extLst>
          </p:cNvPr>
          <p:cNvGrpSpPr/>
          <p:nvPr/>
        </p:nvGrpSpPr>
        <p:grpSpPr>
          <a:xfrm>
            <a:off x="2668308" y="6588861"/>
            <a:ext cx="2510205" cy="2353271"/>
            <a:chOff x="944389" y="10296494"/>
            <a:chExt cx="2510205" cy="2353271"/>
          </a:xfrm>
        </p:grpSpPr>
        <p:graphicFrame>
          <p:nvGraphicFramePr>
            <p:cNvPr id="41" name="Chart 40">
              <a:extLst>
                <a:ext uri="{FF2B5EF4-FFF2-40B4-BE49-F238E27FC236}">
                  <a16:creationId xmlns:a16="http://schemas.microsoft.com/office/drawing/2014/main" id="{7B44AD18-81F6-2344-9C2D-CEF84FBFF88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26820256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CuadroTexto 395">
              <a:extLst>
                <a:ext uri="{FF2B5EF4-FFF2-40B4-BE49-F238E27FC236}">
                  <a16:creationId xmlns:a16="http://schemas.microsoft.com/office/drawing/2014/main" id="{4C4C9368-8992-6F42-A095-2CC88B2361CB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0962FE0-DAD8-0841-904D-1FCA608D7CEC}"/>
              </a:ext>
            </a:extLst>
          </p:cNvPr>
          <p:cNvGrpSpPr/>
          <p:nvPr/>
        </p:nvGrpSpPr>
        <p:grpSpPr>
          <a:xfrm>
            <a:off x="19206721" y="6612448"/>
            <a:ext cx="2510205" cy="2353271"/>
            <a:chOff x="944389" y="10296494"/>
            <a:chExt cx="2510205" cy="2353271"/>
          </a:xfrm>
        </p:grpSpPr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ADA803C2-41F1-E845-B3E4-E67CBEA5A9F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20951528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7CC5DAF2-97B0-294A-9CD3-6C61B5C51109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80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AB95C83-D26D-FD47-BF89-241D7805CDEC}"/>
              </a:ext>
            </a:extLst>
          </p:cNvPr>
          <p:cNvSpPr/>
          <p:nvPr/>
        </p:nvSpPr>
        <p:spPr>
          <a:xfrm>
            <a:off x="1493340" y="4979125"/>
            <a:ext cx="6455924" cy="3990250"/>
          </a:xfrm>
          <a:custGeom>
            <a:avLst/>
            <a:gdLst>
              <a:gd name="connsiteX0" fmla="*/ 1435040 w 1435201"/>
              <a:gd name="connsiteY0" fmla="*/ 854685 h 887063"/>
              <a:gd name="connsiteX1" fmla="*/ 880011 w 1435201"/>
              <a:gd name="connsiteY1" fmla="*/ 330810 h 887063"/>
              <a:gd name="connsiteX2" fmla="*/ 850398 w 1435201"/>
              <a:gd name="connsiteY2" fmla="*/ 330810 h 887063"/>
              <a:gd name="connsiteX3" fmla="*/ 850398 w 1435201"/>
              <a:gd name="connsiteY3" fmla="*/ 330239 h 887063"/>
              <a:gd name="connsiteX4" fmla="*/ 807550 w 1435201"/>
              <a:gd name="connsiteY4" fmla="*/ 287376 h 887063"/>
              <a:gd name="connsiteX5" fmla="*/ 577597 w 1435201"/>
              <a:gd name="connsiteY5" fmla="*/ 287376 h 887063"/>
              <a:gd name="connsiteX6" fmla="*/ 577597 w 1435201"/>
              <a:gd name="connsiteY6" fmla="*/ 192126 h 887063"/>
              <a:gd name="connsiteX7" fmla="*/ 750514 w 1435201"/>
              <a:gd name="connsiteY7" fmla="*/ 192126 h 887063"/>
              <a:gd name="connsiteX8" fmla="*/ 830592 w 1435201"/>
              <a:gd name="connsiteY8" fmla="*/ 112021 h 887063"/>
              <a:gd name="connsiteX9" fmla="*/ 830592 w 1435201"/>
              <a:gd name="connsiteY9" fmla="*/ 80017 h 887063"/>
              <a:gd name="connsiteX10" fmla="*/ 750514 w 1435201"/>
              <a:gd name="connsiteY10" fmla="*/ -88 h 887063"/>
              <a:gd name="connsiteX11" fmla="*/ 212624 w 1435201"/>
              <a:gd name="connsiteY11" fmla="*/ -88 h 887063"/>
              <a:gd name="connsiteX12" fmla="*/ 132545 w 1435201"/>
              <a:gd name="connsiteY12" fmla="*/ 80017 h 887063"/>
              <a:gd name="connsiteX13" fmla="*/ 132545 w 1435201"/>
              <a:gd name="connsiteY13" fmla="*/ 112021 h 887063"/>
              <a:gd name="connsiteX14" fmla="*/ 212624 w 1435201"/>
              <a:gd name="connsiteY14" fmla="*/ 192126 h 887063"/>
              <a:gd name="connsiteX15" fmla="*/ 385541 w 1435201"/>
              <a:gd name="connsiteY15" fmla="*/ 192126 h 887063"/>
              <a:gd name="connsiteX16" fmla="*/ 385541 w 1435201"/>
              <a:gd name="connsiteY16" fmla="*/ 287376 h 887063"/>
              <a:gd name="connsiteX17" fmla="*/ 185582 w 1435201"/>
              <a:gd name="connsiteY17" fmla="*/ 287376 h 887063"/>
              <a:gd name="connsiteX18" fmla="*/ 142733 w 1435201"/>
              <a:gd name="connsiteY18" fmla="*/ 330239 h 887063"/>
              <a:gd name="connsiteX19" fmla="*/ 142733 w 1435201"/>
              <a:gd name="connsiteY19" fmla="*/ 357099 h 887063"/>
              <a:gd name="connsiteX20" fmla="*/ 42754 w 1435201"/>
              <a:gd name="connsiteY20" fmla="*/ 357099 h 887063"/>
              <a:gd name="connsiteX21" fmla="*/ -95 w 1435201"/>
              <a:gd name="connsiteY21" fmla="*/ 399962 h 887063"/>
              <a:gd name="connsiteX22" fmla="*/ -95 w 1435201"/>
              <a:gd name="connsiteY22" fmla="*/ 642754 h 887063"/>
              <a:gd name="connsiteX23" fmla="*/ 42754 w 1435201"/>
              <a:gd name="connsiteY23" fmla="*/ 685617 h 887063"/>
              <a:gd name="connsiteX24" fmla="*/ 142829 w 1435201"/>
              <a:gd name="connsiteY24" fmla="*/ 685617 h 887063"/>
              <a:gd name="connsiteX25" fmla="*/ 142829 w 1435201"/>
              <a:gd name="connsiteY25" fmla="*/ 712477 h 887063"/>
              <a:gd name="connsiteX26" fmla="*/ 185486 w 1435201"/>
              <a:gd name="connsiteY26" fmla="*/ 755340 h 887063"/>
              <a:gd name="connsiteX27" fmla="*/ 185677 w 1435201"/>
              <a:gd name="connsiteY27" fmla="*/ 755340 h 887063"/>
              <a:gd name="connsiteX28" fmla="*/ 807550 w 1435201"/>
              <a:gd name="connsiteY28" fmla="*/ 755340 h 887063"/>
              <a:gd name="connsiteX29" fmla="*/ 850398 w 1435201"/>
              <a:gd name="connsiteY29" fmla="*/ 712668 h 887063"/>
              <a:gd name="connsiteX30" fmla="*/ 850398 w 1435201"/>
              <a:gd name="connsiteY30" fmla="*/ 712477 h 887063"/>
              <a:gd name="connsiteX31" fmla="*/ 850398 w 1435201"/>
              <a:gd name="connsiteY31" fmla="*/ 711906 h 887063"/>
              <a:gd name="connsiteX32" fmla="*/ 880011 w 1435201"/>
              <a:gd name="connsiteY32" fmla="*/ 711906 h 887063"/>
              <a:gd name="connsiteX33" fmla="*/ 1053023 w 1435201"/>
              <a:gd name="connsiteY33" fmla="*/ 861258 h 887063"/>
              <a:gd name="connsiteX34" fmla="*/ 1083017 w 1435201"/>
              <a:gd name="connsiteY34" fmla="*/ 886975 h 887063"/>
              <a:gd name="connsiteX35" fmla="*/ 1404760 w 1435201"/>
              <a:gd name="connsiteY35" fmla="*/ 886975 h 887063"/>
              <a:gd name="connsiteX36" fmla="*/ 1435107 w 1435201"/>
              <a:gd name="connsiteY36" fmla="*/ 856753 h 887063"/>
              <a:gd name="connsiteX37" fmla="*/ 1435040 w 1435201"/>
              <a:gd name="connsiteY37" fmla="*/ 854685 h 88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35201" h="887063">
                <a:moveTo>
                  <a:pt x="1435040" y="854685"/>
                </a:moveTo>
                <a:cubicBezTo>
                  <a:pt x="1417615" y="560715"/>
                  <a:pt x="1174398" y="331153"/>
                  <a:pt x="880011" y="330810"/>
                </a:cubicBezTo>
                <a:lnTo>
                  <a:pt x="850398" y="330810"/>
                </a:lnTo>
                <a:lnTo>
                  <a:pt x="850398" y="330239"/>
                </a:lnTo>
                <a:cubicBezTo>
                  <a:pt x="850398" y="306569"/>
                  <a:pt x="831211" y="287376"/>
                  <a:pt x="807550" y="287376"/>
                </a:cubicBezTo>
                <a:lnTo>
                  <a:pt x="577597" y="287376"/>
                </a:lnTo>
                <a:lnTo>
                  <a:pt x="577597" y="192126"/>
                </a:lnTo>
                <a:lnTo>
                  <a:pt x="750514" y="192126"/>
                </a:lnTo>
                <a:cubicBezTo>
                  <a:pt x="794714" y="192069"/>
                  <a:pt x="830535" y="156236"/>
                  <a:pt x="830592" y="112021"/>
                </a:cubicBezTo>
                <a:lnTo>
                  <a:pt x="830592" y="80017"/>
                </a:lnTo>
                <a:cubicBezTo>
                  <a:pt x="830535" y="35802"/>
                  <a:pt x="794714" y="-31"/>
                  <a:pt x="750514" y="-88"/>
                </a:cubicBezTo>
                <a:lnTo>
                  <a:pt x="212624" y="-88"/>
                </a:lnTo>
                <a:cubicBezTo>
                  <a:pt x="168423" y="-40"/>
                  <a:pt x="132602" y="35802"/>
                  <a:pt x="132545" y="80017"/>
                </a:cubicBezTo>
                <a:lnTo>
                  <a:pt x="132545" y="112021"/>
                </a:lnTo>
                <a:cubicBezTo>
                  <a:pt x="132593" y="156236"/>
                  <a:pt x="168423" y="192069"/>
                  <a:pt x="212624" y="192126"/>
                </a:cubicBezTo>
                <a:lnTo>
                  <a:pt x="385541" y="192126"/>
                </a:lnTo>
                <a:lnTo>
                  <a:pt x="385541" y="287376"/>
                </a:lnTo>
                <a:lnTo>
                  <a:pt x="185582" y="287376"/>
                </a:lnTo>
                <a:cubicBezTo>
                  <a:pt x="161920" y="287376"/>
                  <a:pt x="142733" y="306569"/>
                  <a:pt x="142733" y="330239"/>
                </a:cubicBezTo>
                <a:lnTo>
                  <a:pt x="142733" y="357099"/>
                </a:lnTo>
                <a:lnTo>
                  <a:pt x="42754" y="357099"/>
                </a:lnTo>
                <a:cubicBezTo>
                  <a:pt x="19111" y="357147"/>
                  <a:pt x="-47" y="376312"/>
                  <a:pt x="-95" y="399962"/>
                </a:cubicBezTo>
                <a:lnTo>
                  <a:pt x="-95" y="642754"/>
                </a:lnTo>
                <a:cubicBezTo>
                  <a:pt x="-47" y="666405"/>
                  <a:pt x="19111" y="685560"/>
                  <a:pt x="42754" y="685617"/>
                </a:cubicBezTo>
                <a:lnTo>
                  <a:pt x="142829" y="685617"/>
                </a:lnTo>
                <a:lnTo>
                  <a:pt x="142829" y="712477"/>
                </a:lnTo>
                <a:cubicBezTo>
                  <a:pt x="142772" y="736100"/>
                  <a:pt x="161872" y="755283"/>
                  <a:pt x="185486" y="755340"/>
                </a:cubicBezTo>
                <a:cubicBezTo>
                  <a:pt x="185553" y="755340"/>
                  <a:pt x="185610" y="755340"/>
                  <a:pt x="185677" y="755340"/>
                </a:cubicBezTo>
                <a:lnTo>
                  <a:pt x="807550" y="755340"/>
                </a:lnTo>
                <a:cubicBezTo>
                  <a:pt x="831164" y="755397"/>
                  <a:pt x="850341" y="736290"/>
                  <a:pt x="850398" y="712668"/>
                </a:cubicBezTo>
                <a:cubicBezTo>
                  <a:pt x="850398" y="712601"/>
                  <a:pt x="850398" y="712544"/>
                  <a:pt x="850398" y="712477"/>
                </a:cubicBezTo>
                <a:lnTo>
                  <a:pt x="850398" y="711906"/>
                </a:lnTo>
                <a:lnTo>
                  <a:pt x="880011" y="711906"/>
                </a:lnTo>
                <a:cubicBezTo>
                  <a:pt x="966669" y="712039"/>
                  <a:pt x="1040216" y="775523"/>
                  <a:pt x="1053023" y="861258"/>
                </a:cubicBezTo>
                <a:cubicBezTo>
                  <a:pt x="1055280" y="876069"/>
                  <a:pt x="1068039" y="887004"/>
                  <a:pt x="1083017" y="886975"/>
                </a:cubicBezTo>
                <a:lnTo>
                  <a:pt x="1404760" y="886975"/>
                </a:lnTo>
                <a:cubicBezTo>
                  <a:pt x="1421481" y="887014"/>
                  <a:pt x="1435069" y="873478"/>
                  <a:pt x="1435107" y="856753"/>
                </a:cubicBezTo>
                <a:cubicBezTo>
                  <a:pt x="1435107" y="856067"/>
                  <a:pt x="1435088" y="855371"/>
                  <a:pt x="1435040" y="854685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47DC34A-7BB0-614C-B848-03A3F2730BCC}"/>
              </a:ext>
            </a:extLst>
          </p:cNvPr>
          <p:cNvSpPr/>
          <p:nvPr/>
        </p:nvSpPr>
        <p:spPr>
          <a:xfrm>
            <a:off x="5952684" y="8967666"/>
            <a:ext cx="2241970" cy="3423927"/>
          </a:xfrm>
          <a:custGeom>
            <a:avLst/>
            <a:gdLst>
              <a:gd name="connsiteX0" fmla="*/ 419033 w 498407"/>
              <a:gd name="connsiteY0" fmla="*/ 308712 h 761165"/>
              <a:gd name="connsiteX1" fmla="*/ 249068 w 498407"/>
              <a:gd name="connsiteY1" fmla="*/ -88 h 761165"/>
              <a:gd name="connsiteX2" fmla="*/ 79102 w 498407"/>
              <a:gd name="connsiteY2" fmla="*/ 308712 h 761165"/>
              <a:gd name="connsiteX3" fmla="*/ 37396 w 498407"/>
              <a:gd name="connsiteY3" fmla="*/ 380340 h 761165"/>
              <a:gd name="connsiteX4" fmla="*/ 117732 w 498407"/>
              <a:gd name="connsiteY4" fmla="*/ 723574 h 761165"/>
              <a:gd name="connsiteX5" fmla="*/ 460862 w 498407"/>
              <a:gd name="connsiteY5" fmla="*/ 643211 h 761165"/>
              <a:gd name="connsiteX6" fmla="*/ 462548 w 498407"/>
              <a:gd name="connsiteY6" fmla="*/ 383102 h 761165"/>
              <a:gd name="connsiteX7" fmla="*/ 419033 w 498407"/>
              <a:gd name="connsiteY7" fmla="*/ 308712 h 76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8407" h="761165">
                <a:moveTo>
                  <a:pt x="419033" y="308712"/>
                </a:moveTo>
                <a:lnTo>
                  <a:pt x="249068" y="-88"/>
                </a:lnTo>
                <a:lnTo>
                  <a:pt x="79102" y="308712"/>
                </a:lnTo>
                <a:cubicBezTo>
                  <a:pt x="65772" y="332906"/>
                  <a:pt x="51965" y="356909"/>
                  <a:pt x="37396" y="380340"/>
                </a:cubicBezTo>
                <a:cubicBezTo>
                  <a:pt x="-35169" y="497317"/>
                  <a:pt x="794" y="650984"/>
                  <a:pt x="117732" y="723574"/>
                </a:cubicBezTo>
                <a:cubicBezTo>
                  <a:pt x="234670" y="796164"/>
                  <a:pt x="388296" y="760188"/>
                  <a:pt x="460862" y="643211"/>
                </a:cubicBezTo>
                <a:cubicBezTo>
                  <a:pt x="510185" y="563697"/>
                  <a:pt x="510833" y="463246"/>
                  <a:pt x="462548" y="383102"/>
                </a:cubicBezTo>
                <a:cubicBezTo>
                  <a:pt x="447598" y="358528"/>
                  <a:pt x="433220" y="333858"/>
                  <a:pt x="419033" y="308712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03067F-B22E-2E4C-8F38-779C2C0FB5D7}"/>
              </a:ext>
            </a:extLst>
          </p:cNvPr>
          <p:cNvGrpSpPr/>
          <p:nvPr/>
        </p:nvGrpSpPr>
        <p:grpSpPr>
          <a:xfrm>
            <a:off x="6429859" y="10679629"/>
            <a:ext cx="1287619" cy="1173974"/>
            <a:chOff x="3766986" y="8179122"/>
            <a:chExt cx="2082005" cy="1898247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505BE68-0E1E-0847-89AF-D7A047AAAAC8}"/>
                </a:ext>
              </a:extLst>
            </p:cNvPr>
            <p:cNvSpPr/>
            <p:nvPr/>
          </p:nvSpPr>
          <p:spPr>
            <a:xfrm>
              <a:off x="4649384" y="9021951"/>
              <a:ext cx="1199607" cy="1055418"/>
            </a:xfrm>
            <a:custGeom>
              <a:avLst/>
              <a:gdLst>
                <a:gd name="connsiteX0" fmla="*/ 414201 w 422982"/>
                <a:gd name="connsiteY0" fmla="*/ 67539 h 372141"/>
                <a:gd name="connsiteX1" fmla="*/ 374971 w 422982"/>
                <a:gd name="connsiteY1" fmla="*/ -88 h 372141"/>
                <a:gd name="connsiteX2" fmla="*/ 201864 w 422982"/>
                <a:gd name="connsiteY2" fmla="*/ 100115 h 372141"/>
                <a:gd name="connsiteX3" fmla="*/ 227288 w 422982"/>
                <a:gd name="connsiteY3" fmla="*/ 144216 h 372141"/>
                <a:gd name="connsiteX4" fmla="*/ 227288 w 422982"/>
                <a:gd name="connsiteY4" fmla="*/ 144216 h 372141"/>
                <a:gd name="connsiteX5" fmla="*/ 410202 w 422982"/>
                <a:gd name="connsiteY5" fmla="*/ 104687 h 372141"/>
                <a:gd name="connsiteX6" fmla="*/ 410202 w 422982"/>
                <a:gd name="connsiteY6" fmla="*/ 104687 h 372141"/>
                <a:gd name="connsiteX7" fmla="*/ 236047 w 422982"/>
                <a:gd name="connsiteY7" fmla="*/ 160218 h 372141"/>
                <a:gd name="connsiteX8" fmla="*/ 104265 w 422982"/>
                <a:gd name="connsiteY8" fmla="*/ 160218 h 372141"/>
                <a:gd name="connsiteX9" fmla="*/ 104265 w 422982"/>
                <a:gd name="connsiteY9" fmla="*/ 160218 h 372141"/>
                <a:gd name="connsiteX10" fmla="*/ 104265 w 422982"/>
                <a:gd name="connsiteY10" fmla="*/ 142787 h 372141"/>
                <a:gd name="connsiteX11" fmla="*/ 103789 w 422982"/>
                <a:gd name="connsiteY11" fmla="*/ 142787 h 372141"/>
                <a:gd name="connsiteX12" fmla="*/ -95 w 422982"/>
                <a:gd name="connsiteY12" fmla="*/ 257087 h 372141"/>
                <a:gd name="connsiteX13" fmla="*/ -95 w 422982"/>
                <a:gd name="connsiteY13" fmla="*/ 257087 h 372141"/>
                <a:gd name="connsiteX14" fmla="*/ 103503 w 422982"/>
                <a:gd name="connsiteY14" fmla="*/ 372054 h 372141"/>
                <a:gd name="connsiteX15" fmla="*/ 103979 w 422982"/>
                <a:gd name="connsiteY15" fmla="*/ 372054 h 372141"/>
                <a:gd name="connsiteX16" fmla="*/ 103979 w 422982"/>
                <a:gd name="connsiteY16" fmla="*/ 356433 h 372141"/>
                <a:gd name="connsiteX17" fmla="*/ 103979 w 422982"/>
                <a:gd name="connsiteY17" fmla="*/ 356433 h 372141"/>
                <a:gd name="connsiteX18" fmla="*/ 246807 w 422982"/>
                <a:gd name="connsiteY18" fmla="*/ 356433 h 372141"/>
                <a:gd name="connsiteX19" fmla="*/ 305081 w 422982"/>
                <a:gd name="connsiteY19" fmla="*/ 322810 h 372141"/>
                <a:gd name="connsiteX20" fmla="*/ 413725 w 422982"/>
                <a:gd name="connsiteY20" fmla="*/ 134596 h 372141"/>
                <a:gd name="connsiteX21" fmla="*/ 414201 w 422982"/>
                <a:gd name="connsiteY21" fmla="*/ 67539 h 37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982" h="372141">
                  <a:moveTo>
                    <a:pt x="414201" y="67539"/>
                  </a:moveTo>
                  <a:lnTo>
                    <a:pt x="374971" y="-88"/>
                  </a:lnTo>
                  <a:lnTo>
                    <a:pt x="201864" y="100115"/>
                  </a:lnTo>
                  <a:lnTo>
                    <a:pt x="227288" y="144216"/>
                  </a:lnTo>
                  <a:lnTo>
                    <a:pt x="227288" y="144216"/>
                  </a:lnTo>
                  <a:cubicBezTo>
                    <a:pt x="290379" y="144197"/>
                    <a:pt x="352728" y="130718"/>
                    <a:pt x="410202" y="104687"/>
                  </a:cubicBezTo>
                  <a:cubicBezTo>
                    <a:pt x="410202" y="104687"/>
                    <a:pt x="410774" y="104687"/>
                    <a:pt x="410202" y="104687"/>
                  </a:cubicBezTo>
                  <a:cubicBezTo>
                    <a:pt x="344597" y="165076"/>
                    <a:pt x="236047" y="160218"/>
                    <a:pt x="236047" y="160218"/>
                  </a:cubicBezTo>
                  <a:lnTo>
                    <a:pt x="104265" y="160218"/>
                  </a:lnTo>
                  <a:lnTo>
                    <a:pt x="104265" y="160218"/>
                  </a:lnTo>
                  <a:lnTo>
                    <a:pt x="104265" y="142787"/>
                  </a:lnTo>
                  <a:lnTo>
                    <a:pt x="103789" y="142787"/>
                  </a:lnTo>
                  <a:lnTo>
                    <a:pt x="-95" y="257087"/>
                  </a:lnTo>
                  <a:lnTo>
                    <a:pt x="-95" y="257087"/>
                  </a:lnTo>
                  <a:lnTo>
                    <a:pt x="103503" y="372054"/>
                  </a:lnTo>
                  <a:lnTo>
                    <a:pt x="103979" y="372054"/>
                  </a:lnTo>
                  <a:lnTo>
                    <a:pt x="103979" y="356433"/>
                  </a:lnTo>
                  <a:lnTo>
                    <a:pt x="103979" y="356433"/>
                  </a:lnTo>
                  <a:lnTo>
                    <a:pt x="246807" y="356433"/>
                  </a:lnTo>
                  <a:cubicBezTo>
                    <a:pt x="270831" y="356413"/>
                    <a:pt x="293036" y="343603"/>
                    <a:pt x="305081" y="322810"/>
                  </a:cubicBezTo>
                  <a:lnTo>
                    <a:pt x="413725" y="134596"/>
                  </a:lnTo>
                  <a:cubicBezTo>
                    <a:pt x="425771" y="113917"/>
                    <a:pt x="425951" y="88390"/>
                    <a:pt x="414201" y="67539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2AAC296-12A4-3342-820B-CC37DA2D60E1}"/>
                </a:ext>
              </a:extLst>
            </p:cNvPr>
            <p:cNvSpPr/>
            <p:nvPr/>
          </p:nvSpPr>
          <p:spPr>
            <a:xfrm>
              <a:off x="4222981" y="8179122"/>
              <a:ext cx="1351853" cy="940614"/>
            </a:xfrm>
            <a:custGeom>
              <a:avLst/>
              <a:gdLst>
                <a:gd name="connsiteX0" fmla="*/ 196913 w 476664"/>
                <a:gd name="connsiteY0" fmla="*/ 162600 h 331661"/>
                <a:gd name="connsiteX1" fmla="*/ 196913 w 476664"/>
                <a:gd name="connsiteY1" fmla="*/ 162600 h 331661"/>
                <a:gd name="connsiteX2" fmla="*/ 74461 w 476664"/>
                <a:gd name="connsiteY2" fmla="*/ 19725 h 331661"/>
                <a:gd name="connsiteX3" fmla="*/ 74461 w 476664"/>
                <a:gd name="connsiteY3" fmla="*/ 19154 h 331661"/>
                <a:gd name="connsiteX4" fmla="*/ 206244 w 476664"/>
                <a:gd name="connsiteY4" fmla="*/ 145931 h 331661"/>
                <a:gd name="connsiteX5" fmla="*/ 206244 w 476664"/>
                <a:gd name="connsiteY5" fmla="*/ 145931 h 331661"/>
                <a:gd name="connsiteX6" fmla="*/ 289941 w 476664"/>
                <a:gd name="connsiteY6" fmla="*/ 290997 h 331661"/>
                <a:gd name="connsiteX7" fmla="*/ 289941 w 476664"/>
                <a:gd name="connsiteY7" fmla="*/ 290997 h 331661"/>
                <a:gd name="connsiteX8" fmla="*/ 277658 w 476664"/>
                <a:gd name="connsiteY8" fmla="*/ 298045 h 331661"/>
                <a:gd name="connsiteX9" fmla="*/ 277658 w 476664"/>
                <a:gd name="connsiteY9" fmla="*/ 298045 h 331661"/>
                <a:gd name="connsiteX10" fmla="*/ 432103 w 476664"/>
                <a:gd name="connsiteY10" fmla="*/ 331574 h 331661"/>
                <a:gd name="connsiteX11" fmla="*/ 432103 w 476664"/>
                <a:gd name="connsiteY11" fmla="*/ 331574 h 331661"/>
                <a:gd name="connsiteX12" fmla="*/ 476570 w 476664"/>
                <a:gd name="connsiteY12" fmla="*/ 182984 h 331661"/>
                <a:gd name="connsiteX13" fmla="*/ 476570 w 476664"/>
                <a:gd name="connsiteY13" fmla="*/ 182984 h 331661"/>
                <a:gd name="connsiteX14" fmla="*/ 464001 w 476664"/>
                <a:gd name="connsiteY14" fmla="*/ 190223 h 331661"/>
                <a:gd name="connsiteX15" fmla="*/ 464001 w 476664"/>
                <a:gd name="connsiteY15" fmla="*/ 190223 h 331661"/>
                <a:gd name="connsiteX16" fmla="*/ 373543 w 476664"/>
                <a:gd name="connsiteY16" fmla="*/ 33537 h 331661"/>
                <a:gd name="connsiteX17" fmla="*/ 315269 w 476664"/>
                <a:gd name="connsiteY17" fmla="*/ -87 h 331661"/>
                <a:gd name="connsiteX18" fmla="*/ 97885 w 476664"/>
                <a:gd name="connsiteY18" fmla="*/ -87 h 331661"/>
                <a:gd name="connsiteX19" fmla="*/ 39707 w 476664"/>
                <a:gd name="connsiteY19" fmla="*/ 33537 h 331661"/>
                <a:gd name="connsiteX20" fmla="*/ -95 w 476664"/>
                <a:gd name="connsiteY20" fmla="*/ 102021 h 331661"/>
                <a:gd name="connsiteX21" fmla="*/ 173679 w 476664"/>
                <a:gd name="connsiteY21" fmla="*/ 202415 h 33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6664" h="331661">
                  <a:moveTo>
                    <a:pt x="196913" y="162600"/>
                  </a:moveTo>
                  <a:lnTo>
                    <a:pt x="196913" y="162600"/>
                  </a:lnTo>
                  <a:cubicBezTo>
                    <a:pt x="145971" y="72208"/>
                    <a:pt x="85317" y="27440"/>
                    <a:pt x="74461" y="19725"/>
                  </a:cubicBezTo>
                  <a:cubicBezTo>
                    <a:pt x="74461" y="19725"/>
                    <a:pt x="74461" y="19058"/>
                    <a:pt x="74461" y="19154"/>
                  </a:cubicBezTo>
                  <a:cubicBezTo>
                    <a:pt x="158540" y="47729"/>
                    <a:pt x="205959" y="145265"/>
                    <a:pt x="206244" y="145931"/>
                  </a:cubicBezTo>
                  <a:lnTo>
                    <a:pt x="206244" y="145931"/>
                  </a:lnTo>
                  <a:lnTo>
                    <a:pt x="289941" y="290997"/>
                  </a:lnTo>
                  <a:cubicBezTo>
                    <a:pt x="289941" y="290997"/>
                    <a:pt x="289941" y="290997"/>
                    <a:pt x="289941" y="290997"/>
                  </a:cubicBezTo>
                  <a:lnTo>
                    <a:pt x="277658" y="298045"/>
                  </a:lnTo>
                  <a:cubicBezTo>
                    <a:pt x="277658" y="298045"/>
                    <a:pt x="277658" y="298045"/>
                    <a:pt x="277658" y="298045"/>
                  </a:cubicBezTo>
                  <a:lnTo>
                    <a:pt x="432103" y="331574"/>
                  </a:lnTo>
                  <a:lnTo>
                    <a:pt x="432103" y="331574"/>
                  </a:lnTo>
                  <a:lnTo>
                    <a:pt x="476570" y="182984"/>
                  </a:lnTo>
                  <a:cubicBezTo>
                    <a:pt x="476570" y="182984"/>
                    <a:pt x="476570" y="182507"/>
                    <a:pt x="476570" y="182984"/>
                  </a:cubicBezTo>
                  <a:lnTo>
                    <a:pt x="464001" y="190223"/>
                  </a:lnTo>
                  <a:cubicBezTo>
                    <a:pt x="464001" y="190223"/>
                    <a:pt x="464001" y="190223"/>
                    <a:pt x="464001" y="190223"/>
                  </a:cubicBezTo>
                  <a:lnTo>
                    <a:pt x="373543" y="33537"/>
                  </a:lnTo>
                  <a:cubicBezTo>
                    <a:pt x="361612" y="12629"/>
                    <a:pt x="339341" y="-230"/>
                    <a:pt x="315269" y="-87"/>
                  </a:cubicBezTo>
                  <a:lnTo>
                    <a:pt x="97885" y="-87"/>
                  </a:lnTo>
                  <a:cubicBezTo>
                    <a:pt x="73852" y="-192"/>
                    <a:pt x="51619" y="12658"/>
                    <a:pt x="39707" y="33537"/>
                  </a:cubicBezTo>
                  <a:lnTo>
                    <a:pt x="-95" y="102021"/>
                  </a:lnTo>
                  <a:lnTo>
                    <a:pt x="173679" y="202415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1E9583D-ED23-274D-A536-7678B436810C}"/>
                </a:ext>
              </a:extLst>
            </p:cNvPr>
            <p:cNvSpPr/>
            <p:nvPr/>
          </p:nvSpPr>
          <p:spPr>
            <a:xfrm>
              <a:off x="3766986" y="8651594"/>
              <a:ext cx="836757" cy="1382014"/>
            </a:xfrm>
            <a:custGeom>
              <a:avLst/>
              <a:gdLst>
                <a:gd name="connsiteX0" fmla="*/ 206299 w 295041"/>
                <a:gd name="connsiteY0" fmla="*/ 291473 h 487299"/>
                <a:gd name="connsiteX1" fmla="*/ 145930 w 295041"/>
                <a:gd name="connsiteY1" fmla="*/ 469304 h 487299"/>
                <a:gd name="connsiteX2" fmla="*/ 145454 w 295041"/>
                <a:gd name="connsiteY2" fmla="*/ 469304 h 487299"/>
                <a:gd name="connsiteX3" fmla="*/ 187255 w 295041"/>
                <a:gd name="connsiteY3" fmla="*/ 291187 h 487299"/>
                <a:gd name="connsiteX4" fmla="*/ 187255 w 295041"/>
                <a:gd name="connsiteY4" fmla="*/ 291187 h 487299"/>
                <a:gd name="connsiteX5" fmla="*/ 273714 w 295041"/>
                <a:gd name="connsiteY5" fmla="*/ 141644 h 487299"/>
                <a:gd name="connsiteX6" fmla="*/ 273714 w 295041"/>
                <a:gd name="connsiteY6" fmla="*/ 141644 h 487299"/>
                <a:gd name="connsiteX7" fmla="*/ 284949 w 295041"/>
                <a:gd name="connsiteY7" fmla="*/ 148216 h 487299"/>
                <a:gd name="connsiteX8" fmla="*/ 285426 w 295041"/>
                <a:gd name="connsiteY8" fmla="*/ 148216 h 487299"/>
                <a:gd name="connsiteX9" fmla="*/ 239149 w 295041"/>
                <a:gd name="connsiteY9" fmla="*/ -88 h 487299"/>
                <a:gd name="connsiteX10" fmla="*/ 86038 w 295041"/>
                <a:gd name="connsiteY10" fmla="*/ 32964 h 487299"/>
                <a:gd name="connsiteX11" fmla="*/ 86038 w 295041"/>
                <a:gd name="connsiteY11" fmla="*/ 33535 h 487299"/>
                <a:gd name="connsiteX12" fmla="*/ 99559 w 295041"/>
                <a:gd name="connsiteY12" fmla="*/ 41346 h 487299"/>
                <a:gd name="connsiteX13" fmla="*/ 99559 w 295041"/>
                <a:gd name="connsiteY13" fmla="*/ 41346 h 487299"/>
                <a:gd name="connsiteX14" fmla="*/ 8911 w 295041"/>
                <a:gd name="connsiteY14" fmla="*/ 198032 h 487299"/>
                <a:gd name="connsiteX15" fmla="*/ 8911 w 295041"/>
                <a:gd name="connsiteY15" fmla="*/ 265374 h 487299"/>
                <a:gd name="connsiteX16" fmla="*/ 117555 w 295041"/>
                <a:gd name="connsiteY16" fmla="*/ 453588 h 487299"/>
                <a:gd name="connsiteX17" fmla="*/ 175829 w 295041"/>
                <a:gd name="connsiteY17" fmla="*/ 487211 h 487299"/>
                <a:gd name="connsiteX18" fmla="*/ 294947 w 295041"/>
                <a:gd name="connsiteY18" fmla="*/ 487211 h 487299"/>
                <a:gd name="connsiteX19" fmla="*/ 294947 w 295041"/>
                <a:gd name="connsiteY19" fmla="*/ 291282 h 487299"/>
                <a:gd name="connsiteX20" fmla="*/ 206013 w 295041"/>
                <a:gd name="connsiteY20" fmla="*/ 291282 h 48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5041" h="487299">
                  <a:moveTo>
                    <a:pt x="206299" y="291473"/>
                  </a:moveTo>
                  <a:cubicBezTo>
                    <a:pt x="173791" y="345794"/>
                    <a:pt x="153214" y="406410"/>
                    <a:pt x="145930" y="469304"/>
                  </a:cubicBezTo>
                  <a:cubicBezTo>
                    <a:pt x="145930" y="469304"/>
                    <a:pt x="145454" y="469304"/>
                    <a:pt x="145454" y="469304"/>
                  </a:cubicBezTo>
                  <a:cubicBezTo>
                    <a:pt x="127363" y="381865"/>
                    <a:pt x="187255" y="291187"/>
                    <a:pt x="187255" y="291187"/>
                  </a:cubicBezTo>
                  <a:lnTo>
                    <a:pt x="187255" y="291187"/>
                  </a:lnTo>
                  <a:lnTo>
                    <a:pt x="273714" y="141644"/>
                  </a:lnTo>
                  <a:cubicBezTo>
                    <a:pt x="273714" y="141644"/>
                    <a:pt x="273714" y="141644"/>
                    <a:pt x="273714" y="141644"/>
                  </a:cubicBezTo>
                  <a:lnTo>
                    <a:pt x="284949" y="148216"/>
                  </a:lnTo>
                  <a:lnTo>
                    <a:pt x="285426" y="148216"/>
                  </a:lnTo>
                  <a:lnTo>
                    <a:pt x="239149" y="-88"/>
                  </a:lnTo>
                  <a:lnTo>
                    <a:pt x="86038" y="32964"/>
                  </a:lnTo>
                  <a:cubicBezTo>
                    <a:pt x="86038" y="32964"/>
                    <a:pt x="86038" y="32964"/>
                    <a:pt x="86038" y="33535"/>
                  </a:cubicBezTo>
                  <a:lnTo>
                    <a:pt x="99559" y="41346"/>
                  </a:lnTo>
                  <a:lnTo>
                    <a:pt x="99559" y="41346"/>
                  </a:lnTo>
                  <a:lnTo>
                    <a:pt x="8911" y="198032"/>
                  </a:lnTo>
                  <a:cubicBezTo>
                    <a:pt x="-3096" y="218873"/>
                    <a:pt x="-3096" y="244533"/>
                    <a:pt x="8911" y="265374"/>
                  </a:cubicBezTo>
                  <a:lnTo>
                    <a:pt x="117555" y="453588"/>
                  </a:lnTo>
                  <a:cubicBezTo>
                    <a:pt x="129591" y="474400"/>
                    <a:pt x="151796" y="487211"/>
                    <a:pt x="175829" y="487211"/>
                  </a:cubicBezTo>
                  <a:lnTo>
                    <a:pt x="294947" y="487211"/>
                  </a:lnTo>
                  <a:lnTo>
                    <a:pt x="294947" y="291282"/>
                  </a:lnTo>
                  <a:lnTo>
                    <a:pt x="206013" y="291282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Rectangle: Rounded Corners 11">
            <a:extLst>
              <a:ext uri="{FF2B5EF4-FFF2-40B4-BE49-F238E27FC236}">
                <a16:creationId xmlns:a16="http://schemas.microsoft.com/office/drawing/2014/main" id="{CC3C7F81-9AB2-D347-9515-DEF324488482}"/>
              </a:ext>
            </a:extLst>
          </p:cNvPr>
          <p:cNvSpPr/>
          <p:nvPr/>
        </p:nvSpPr>
        <p:spPr>
          <a:xfrm>
            <a:off x="9217549" y="5454547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25">
            <a:extLst>
              <a:ext uri="{FF2B5EF4-FFF2-40B4-BE49-F238E27FC236}">
                <a16:creationId xmlns:a16="http://schemas.microsoft.com/office/drawing/2014/main" id="{FEA30B65-7D81-9748-8387-CD841C1FDA94}"/>
              </a:ext>
            </a:extLst>
          </p:cNvPr>
          <p:cNvSpPr/>
          <p:nvPr/>
        </p:nvSpPr>
        <p:spPr>
          <a:xfrm>
            <a:off x="9217549" y="7796311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26">
            <a:extLst>
              <a:ext uri="{FF2B5EF4-FFF2-40B4-BE49-F238E27FC236}">
                <a16:creationId xmlns:a16="http://schemas.microsoft.com/office/drawing/2014/main" id="{2B2DBBCF-F1DD-2C49-92FF-B55FBA5EE3FA}"/>
              </a:ext>
            </a:extLst>
          </p:cNvPr>
          <p:cNvSpPr/>
          <p:nvPr/>
        </p:nvSpPr>
        <p:spPr>
          <a:xfrm>
            <a:off x="9217549" y="10138076"/>
            <a:ext cx="5889647" cy="162223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1E2CBD5-2F86-A94F-BC81-3E5DE4FFAE4B}"/>
              </a:ext>
            </a:extLst>
          </p:cNvPr>
          <p:cNvSpPr/>
          <p:nvPr/>
        </p:nvSpPr>
        <p:spPr>
          <a:xfrm>
            <a:off x="13575495" y="5600131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944E9F-4591-4240-87DE-9ADAAF577C92}"/>
              </a:ext>
            </a:extLst>
          </p:cNvPr>
          <p:cNvSpPr/>
          <p:nvPr/>
        </p:nvSpPr>
        <p:spPr>
          <a:xfrm>
            <a:off x="13575495" y="7941894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F13B1E3-954C-A741-8298-A015891860A5}"/>
              </a:ext>
            </a:extLst>
          </p:cNvPr>
          <p:cNvSpPr/>
          <p:nvPr/>
        </p:nvSpPr>
        <p:spPr>
          <a:xfrm>
            <a:off x="13575495" y="10283660"/>
            <a:ext cx="1331064" cy="1331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03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F6C91280-92A5-3E4F-85B8-72E2001CD00F}"/>
              </a:ext>
            </a:extLst>
          </p:cNvPr>
          <p:cNvSpPr/>
          <p:nvPr/>
        </p:nvSpPr>
        <p:spPr>
          <a:xfrm>
            <a:off x="15450790" y="5829813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486FB38E-F1F4-0340-8A43-C0AF6F8CB89E}"/>
              </a:ext>
            </a:extLst>
          </p:cNvPr>
          <p:cNvSpPr txBox="1"/>
          <p:nvPr/>
        </p:nvSpPr>
        <p:spPr>
          <a:xfrm>
            <a:off x="9708032" y="5948083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C95F5F2F-68BC-3B43-8CB0-924893AC1BD0}"/>
              </a:ext>
            </a:extLst>
          </p:cNvPr>
          <p:cNvSpPr txBox="1"/>
          <p:nvPr/>
        </p:nvSpPr>
        <p:spPr>
          <a:xfrm>
            <a:off x="9708032" y="8287475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1272833E-1051-1F4A-B058-BB7612257173}"/>
              </a:ext>
            </a:extLst>
          </p:cNvPr>
          <p:cNvSpPr txBox="1"/>
          <p:nvPr/>
        </p:nvSpPr>
        <p:spPr>
          <a:xfrm>
            <a:off x="9708032" y="10629240"/>
            <a:ext cx="327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9A37D8A7-2B5A-924B-964F-2BB6C14A23AE}"/>
              </a:ext>
            </a:extLst>
          </p:cNvPr>
          <p:cNvSpPr/>
          <p:nvPr/>
        </p:nvSpPr>
        <p:spPr>
          <a:xfrm>
            <a:off x="15450790" y="8169204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3D15F092-1D1F-534F-B8E5-35F4757B128E}"/>
              </a:ext>
            </a:extLst>
          </p:cNvPr>
          <p:cNvSpPr/>
          <p:nvPr/>
        </p:nvSpPr>
        <p:spPr>
          <a:xfrm>
            <a:off x="15450790" y="10508595"/>
            <a:ext cx="7855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88671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35FAE5F-BA36-6342-A2D7-A4F858000DFF}"/>
              </a:ext>
            </a:extLst>
          </p:cNvPr>
          <p:cNvGrpSpPr/>
          <p:nvPr/>
        </p:nvGrpSpPr>
        <p:grpSpPr>
          <a:xfrm>
            <a:off x="11502030" y="4691774"/>
            <a:ext cx="2614560" cy="7977322"/>
            <a:chOff x="10881545" y="4691774"/>
            <a:chExt cx="2614560" cy="79773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80122DA-1FB5-6E4C-B82A-6D1ADAC7C75D}"/>
                </a:ext>
              </a:extLst>
            </p:cNvPr>
            <p:cNvSpPr/>
            <p:nvPr/>
          </p:nvSpPr>
          <p:spPr>
            <a:xfrm>
              <a:off x="11524461" y="4691774"/>
              <a:ext cx="1331228" cy="7045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18859A9-4119-384A-8EF8-643029D5E75A}"/>
                </a:ext>
              </a:extLst>
            </p:cNvPr>
            <p:cNvSpPr/>
            <p:nvPr/>
          </p:nvSpPr>
          <p:spPr>
            <a:xfrm>
              <a:off x="12657132" y="4812936"/>
              <a:ext cx="48030" cy="544388"/>
            </a:xfrm>
            <a:custGeom>
              <a:avLst/>
              <a:gdLst>
                <a:gd name="connsiteX0" fmla="*/ 6247 w 12792"/>
                <a:gd name="connsiteY0" fmla="*/ 144902 h 144990"/>
                <a:gd name="connsiteX1" fmla="*/ -38 w 12792"/>
                <a:gd name="connsiteY1" fmla="*/ 138615 h 144990"/>
                <a:gd name="connsiteX2" fmla="*/ -38 w 12792"/>
                <a:gd name="connsiteY2" fmla="*/ 7075 h 144990"/>
                <a:gd name="connsiteX3" fmla="*/ 5485 w 12792"/>
                <a:gd name="connsiteY3" fmla="*/ -40 h 144990"/>
                <a:gd name="connsiteX4" fmla="*/ 12626 w 12792"/>
                <a:gd name="connsiteY4" fmla="*/ 5522 h 144990"/>
                <a:gd name="connsiteX5" fmla="*/ 12626 w 12792"/>
                <a:gd name="connsiteY5" fmla="*/ 7075 h 144990"/>
                <a:gd name="connsiteX6" fmla="*/ 12626 w 12792"/>
                <a:gd name="connsiteY6" fmla="*/ 138615 h 144990"/>
                <a:gd name="connsiteX7" fmla="*/ 6342 w 12792"/>
                <a:gd name="connsiteY7" fmla="*/ 144902 h 144990"/>
                <a:gd name="connsiteX8" fmla="*/ 6247 w 12792"/>
                <a:gd name="connsiteY8" fmla="*/ 144902 h 14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2" h="144990">
                  <a:moveTo>
                    <a:pt x="6247" y="144902"/>
                  </a:moveTo>
                  <a:cubicBezTo>
                    <a:pt x="2819" y="144902"/>
                    <a:pt x="-38" y="142092"/>
                    <a:pt x="-38" y="138615"/>
                  </a:cubicBezTo>
                  <a:lnTo>
                    <a:pt x="-38" y="7075"/>
                  </a:lnTo>
                  <a:cubicBezTo>
                    <a:pt x="-514" y="3579"/>
                    <a:pt x="2057" y="388"/>
                    <a:pt x="5485" y="-40"/>
                  </a:cubicBezTo>
                  <a:cubicBezTo>
                    <a:pt x="9008" y="-469"/>
                    <a:pt x="12151" y="2017"/>
                    <a:pt x="12626" y="5522"/>
                  </a:cubicBezTo>
                  <a:cubicBezTo>
                    <a:pt x="12721" y="6037"/>
                    <a:pt x="12721" y="6561"/>
                    <a:pt x="12626" y="7075"/>
                  </a:cubicBezTo>
                  <a:lnTo>
                    <a:pt x="12626" y="138615"/>
                  </a:lnTo>
                  <a:cubicBezTo>
                    <a:pt x="12626" y="142083"/>
                    <a:pt x="9770" y="144902"/>
                    <a:pt x="6342" y="144902"/>
                  </a:cubicBezTo>
                  <a:cubicBezTo>
                    <a:pt x="6342" y="144902"/>
                    <a:pt x="6247" y="144902"/>
                    <a:pt x="6247" y="144902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7FD52F3-6F25-CF40-A347-A406E1B3B9EB}"/>
                </a:ext>
              </a:extLst>
            </p:cNvPr>
            <p:cNvSpPr/>
            <p:nvPr/>
          </p:nvSpPr>
          <p:spPr>
            <a:xfrm>
              <a:off x="12490530" y="4812936"/>
              <a:ext cx="48033" cy="544392"/>
            </a:xfrm>
            <a:custGeom>
              <a:avLst/>
              <a:gdLst>
                <a:gd name="connsiteX0" fmla="*/ 6342 w 12793"/>
                <a:gd name="connsiteY0" fmla="*/ 144902 h 144991"/>
                <a:gd name="connsiteX1" fmla="*/ -38 w 12793"/>
                <a:gd name="connsiteY1" fmla="*/ 138711 h 144991"/>
                <a:gd name="connsiteX2" fmla="*/ -38 w 12793"/>
                <a:gd name="connsiteY2" fmla="*/ 138615 h 144991"/>
                <a:gd name="connsiteX3" fmla="*/ -38 w 12793"/>
                <a:gd name="connsiteY3" fmla="*/ 7075 h 144991"/>
                <a:gd name="connsiteX4" fmla="*/ 5486 w 12793"/>
                <a:gd name="connsiteY4" fmla="*/ -40 h 144991"/>
                <a:gd name="connsiteX5" fmla="*/ 12627 w 12793"/>
                <a:gd name="connsiteY5" fmla="*/ 5522 h 144991"/>
                <a:gd name="connsiteX6" fmla="*/ 12627 w 12793"/>
                <a:gd name="connsiteY6" fmla="*/ 7075 h 144991"/>
                <a:gd name="connsiteX7" fmla="*/ 12627 w 12793"/>
                <a:gd name="connsiteY7" fmla="*/ 138615 h 144991"/>
                <a:gd name="connsiteX8" fmla="*/ 6342 w 12793"/>
                <a:gd name="connsiteY8" fmla="*/ 144902 h 14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3" h="144991">
                  <a:moveTo>
                    <a:pt x="6342" y="144902"/>
                  </a:moveTo>
                  <a:cubicBezTo>
                    <a:pt x="2915" y="144959"/>
                    <a:pt x="57" y="142187"/>
                    <a:pt x="-38" y="138711"/>
                  </a:cubicBezTo>
                  <a:cubicBezTo>
                    <a:pt x="-38" y="138682"/>
                    <a:pt x="-38" y="138644"/>
                    <a:pt x="-38" y="138615"/>
                  </a:cubicBezTo>
                  <a:lnTo>
                    <a:pt x="-38" y="7075"/>
                  </a:lnTo>
                  <a:cubicBezTo>
                    <a:pt x="-513" y="3579"/>
                    <a:pt x="2057" y="388"/>
                    <a:pt x="5486" y="-40"/>
                  </a:cubicBezTo>
                  <a:cubicBezTo>
                    <a:pt x="9009" y="-469"/>
                    <a:pt x="12150" y="2017"/>
                    <a:pt x="12627" y="5522"/>
                  </a:cubicBezTo>
                  <a:cubicBezTo>
                    <a:pt x="12722" y="6037"/>
                    <a:pt x="12722" y="6561"/>
                    <a:pt x="12627" y="7075"/>
                  </a:cubicBezTo>
                  <a:lnTo>
                    <a:pt x="12627" y="138615"/>
                  </a:lnTo>
                  <a:cubicBezTo>
                    <a:pt x="12627" y="142083"/>
                    <a:pt x="9770" y="144902"/>
                    <a:pt x="6342" y="144902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EDD992A-B921-E74C-869D-C3357287D33C}"/>
                </a:ext>
              </a:extLst>
            </p:cNvPr>
            <p:cNvSpPr/>
            <p:nvPr/>
          </p:nvSpPr>
          <p:spPr>
            <a:xfrm>
              <a:off x="12324855" y="4815869"/>
              <a:ext cx="47560" cy="541456"/>
            </a:xfrm>
            <a:custGeom>
              <a:avLst/>
              <a:gdLst>
                <a:gd name="connsiteX0" fmla="*/ 6286 w 12667"/>
                <a:gd name="connsiteY0" fmla="*/ 144121 h 144209"/>
                <a:gd name="connsiteX1" fmla="*/ -95 w 12667"/>
                <a:gd name="connsiteY1" fmla="*/ 137929 h 144209"/>
                <a:gd name="connsiteX2" fmla="*/ -95 w 12667"/>
                <a:gd name="connsiteY2" fmla="*/ 137834 h 144209"/>
                <a:gd name="connsiteX3" fmla="*/ -95 w 12667"/>
                <a:gd name="connsiteY3" fmla="*/ 6293 h 144209"/>
                <a:gd name="connsiteX4" fmla="*/ 6286 w 12667"/>
                <a:gd name="connsiteY4" fmla="*/ -88 h 144209"/>
                <a:gd name="connsiteX5" fmla="*/ 12570 w 12667"/>
                <a:gd name="connsiteY5" fmla="*/ 6198 h 144209"/>
                <a:gd name="connsiteX6" fmla="*/ 12570 w 12667"/>
                <a:gd name="connsiteY6" fmla="*/ 6293 h 144209"/>
                <a:gd name="connsiteX7" fmla="*/ 12570 w 12667"/>
                <a:gd name="connsiteY7" fmla="*/ 137834 h 144209"/>
                <a:gd name="connsiteX8" fmla="*/ 6476 w 12667"/>
                <a:gd name="connsiteY8" fmla="*/ 144121 h 144209"/>
                <a:gd name="connsiteX9" fmla="*/ 6286 w 12667"/>
                <a:gd name="connsiteY9" fmla="*/ 144121 h 14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67" h="144209">
                  <a:moveTo>
                    <a:pt x="6286" y="144121"/>
                  </a:moveTo>
                  <a:cubicBezTo>
                    <a:pt x="2858" y="144178"/>
                    <a:pt x="1" y="141406"/>
                    <a:pt x="-95" y="137929"/>
                  </a:cubicBezTo>
                  <a:cubicBezTo>
                    <a:pt x="-95" y="137901"/>
                    <a:pt x="-95" y="137862"/>
                    <a:pt x="-95" y="137834"/>
                  </a:cubicBezTo>
                  <a:lnTo>
                    <a:pt x="-95" y="6293"/>
                  </a:lnTo>
                  <a:cubicBezTo>
                    <a:pt x="-95" y="2769"/>
                    <a:pt x="2762" y="-88"/>
                    <a:pt x="6286" y="-88"/>
                  </a:cubicBezTo>
                  <a:cubicBezTo>
                    <a:pt x="9713" y="-88"/>
                    <a:pt x="12570" y="2722"/>
                    <a:pt x="12570" y="6198"/>
                  </a:cubicBezTo>
                  <a:cubicBezTo>
                    <a:pt x="12570" y="6227"/>
                    <a:pt x="12570" y="6265"/>
                    <a:pt x="12570" y="6293"/>
                  </a:cubicBezTo>
                  <a:lnTo>
                    <a:pt x="12570" y="137834"/>
                  </a:lnTo>
                  <a:cubicBezTo>
                    <a:pt x="12666" y="141253"/>
                    <a:pt x="9904" y="144063"/>
                    <a:pt x="6476" y="144121"/>
                  </a:cubicBezTo>
                  <a:cubicBezTo>
                    <a:pt x="6381" y="144121"/>
                    <a:pt x="6381" y="144121"/>
                    <a:pt x="6286" y="144121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818CB78-74E5-934C-80C9-966961F3EF2F}"/>
                </a:ext>
              </a:extLst>
            </p:cNvPr>
            <p:cNvSpPr/>
            <p:nvPr/>
          </p:nvSpPr>
          <p:spPr>
            <a:xfrm>
              <a:off x="12157543" y="4815869"/>
              <a:ext cx="47557" cy="541456"/>
            </a:xfrm>
            <a:custGeom>
              <a:avLst/>
              <a:gdLst>
                <a:gd name="connsiteX0" fmla="*/ 6284 w 12666"/>
                <a:gd name="connsiteY0" fmla="*/ 144121 h 144209"/>
                <a:gd name="connsiteX1" fmla="*/ -95 w 12666"/>
                <a:gd name="connsiteY1" fmla="*/ 137929 h 144209"/>
                <a:gd name="connsiteX2" fmla="*/ -95 w 12666"/>
                <a:gd name="connsiteY2" fmla="*/ 137834 h 144209"/>
                <a:gd name="connsiteX3" fmla="*/ -95 w 12666"/>
                <a:gd name="connsiteY3" fmla="*/ 6293 h 144209"/>
                <a:gd name="connsiteX4" fmla="*/ 6284 w 12666"/>
                <a:gd name="connsiteY4" fmla="*/ -88 h 144209"/>
                <a:gd name="connsiteX5" fmla="*/ 12569 w 12666"/>
                <a:gd name="connsiteY5" fmla="*/ 6198 h 144209"/>
                <a:gd name="connsiteX6" fmla="*/ 12569 w 12666"/>
                <a:gd name="connsiteY6" fmla="*/ 6293 h 144209"/>
                <a:gd name="connsiteX7" fmla="*/ 12569 w 12666"/>
                <a:gd name="connsiteY7" fmla="*/ 137834 h 144209"/>
                <a:gd name="connsiteX8" fmla="*/ 6475 w 12666"/>
                <a:gd name="connsiteY8" fmla="*/ 144121 h 144209"/>
                <a:gd name="connsiteX9" fmla="*/ 6284 w 12666"/>
                <a:gd name="connsiteY9" fmla="*/ 144121 h 14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66" h="144209">
                  <a:moveTo>
                    <a:pt x="6284" y="144121"/>
                  </a:moveTo>
                  <a:cubicBezTo>
                    <a:pt x="2857" y="144178"/>
                    <a:pt x="1" y="141406"/>
                    <a:pt x="-95" y="137929"/>
                  </a:cubicBezTo>
                  <a:cubicBezTo>
                    <a:pt x="-95" y="137901"/>
                    <a:pt x="-95" y="137862"/>
                    <a:pt x="-95" y="137834"/>
                  </a:cubicBezTo>
                  <a:lnTo>
                    <a:pt x="-95" y="6293"/>
                  </a:lnTo>
                  <a:cubicBezTo>
                    <a:pt x="-95" y="2769"/>
                    <a:pt x="2761" y="-88"/>
                    <a:pt x="6284" y="-88"/>
                  </a:cubicBezTo>
                  <a:cubicBezTo>
                    <a:pt x="9713" y="-88"/>
                    <a:pt x="12569" y="2722"/>
                    <a:pt x="12569" y="6198"/>
                  </a:cubicBezTo>
                  <a:cubicBezTo>
                    <a:pt x="12569" y="6227"/>
                    <a:pt x="12569" y="6265"/>
                    <a:pt x="12569" y="6293"/>
                  </a:cubicBezTo>
                  <a:lnTo>
                    <a:pt x="12569" y="137834"/>
                  </a:lnTo>
                  <a:cubicBezTo>
                    <a:pt x="12664" y="141253"/>
                    <a:pt x="9903" y="144063"/>
                    <a:pt x="6475" y="144121"/>
                  </a:cubicBezTo>
                  <a:cubicBezTo>
                    <a:pt x="6380" y="144121"/>
                    <a:pt x="6380" y="144121"/>
                    <a:pt x="6284" y="144121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DD096C0-F8BD-C640-8959-73E4FEFC6796}"/>
                </a:ext>
              </a:extLst>
            </p:cNvPr>
            <p:cNvSpPr/>
            <p:nvPr/>
          </p:nvSpPr>
          <p:spPr>
            <a:xfrm>
              <a:off x="11991286" y="4815869"/>
              <a:ext cx="47553" cy="541456"/>
            </a:xfrm>
            <a:custGeom>
              <a:avLst/>
              <a:gdLst>
                <a:gd name="connsiteX0" fmla="*/ 6193 w 12665"/>
                <a:gd name="connsiteY0" fmla="*/ 144121 h 144209"/>
                <a:gd name="connsiteX1" fmla="*/ -92 w 12665"/>
                <a:gd name="connsiteY1" fmla="*/ 138024 h 144209"/>
                <a:gd name="connsiteX2" fmla="*/ -92 w 12665"/>
                <a:gd name="connsiteY2" fmla="*/ 137834 h 144209"/>
                <a:gd name="connsiteX3" fmla="*/ -92 w 12665"/>
                <a:gd name="connsiteY3" fmla="*/ 6293 h 144209"/>
                <a:gd name="connsiteX4" fmla="*/ 6097 w 12665"/>
                <a:gd name="connsiteY4" fmla="*/ -88 h 144209"/>
                <a:gd name="connsiteX5" fmla="*/ 6193 w 12665"/>
                <a:gd name="connsiteY5" fmla="*/ -88 h 144209"/>
                <a:gd name="connsiteX6" fmla="*/ 12571 w 12665"/>
                <a:gd name="connsiteY6" fmla="*/ 6293 h 144209"/>
                <a:gd name="connsiteX7" fmla="*/ 12571 w 12665"/>
                <a:gd name="connsiteY7" fmla="*/ 137834 h 144209"/>
                <a:gd name="connsiteX8" fmla="*/ 6288 w 12665"/>
                <a:gd name="connsiteY8" fmla="*/ 144121 h 144209"/>
                <a:gd name="connsiteX9" fmla="*/ 6193 w 12665"/>
                <a:gd name="connsiteY9" fmla="*/ 144121 h 14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65" h="144209">
                  <a:moveTo>
                    <a:pt x="6193" y="144121"/>
                  </a:moveTo>
                  <a:cubicBezTo>
                    <a:pt x="2765" y="144178"/>
                    <a:pt x="3" y="141444"/>
                    <a:pt x="-92" y="138024"/>
                  </a:cubicBezTo>
                  <a:cubicBezTo>
                    <a:pt x="-92" y="137958"/>
                    <a:pt x="-92" y="137901"/>
                    <a:pt x="-92" y="137834"/>
                  </a:cubicBezTo>
                  <a:lnTo>
                    <a:pt x="-92" y="6293"/>
                  </a:lnTo>
                  <a:cubicBezTo>
                    <a:pt x="-188" y="2826"/>
                    <a:pt x="2669" y="-31"/>
                    <a:pt x="6097" y="-88"/>
                  </a:cubicBezTo>
                  <a:cubicBezTo>
                    <a:pt x="6097" y="-88"/>
                    <a:pt x="6193" y="-88"/>
                    <a:pt x="6193" y="-88"/>
                  </a:cubicBezTo>
                  <a:cubicBezTo>
                    <a:pt x="9716" y="-88"/>
                    <a:pt x="12571" y="2769"/>
                    <a:pt x="12571" y="6293"/>
                  </a:cubicBezTo>
                  <a:lnTo>
                    <a:pt x="12571" y="137834"/>
                  </a:lnTo>
                  <a:cubicBezTo>
                    <a:pt x="12571" y="141301"/>
                    <a:pt x="9716" y="144121"/>
                    <a:pt x="6288" y="144121"/>
                  </a:cubicBezTo>
                  <a:cubicBezTo>
                    <a:pt x="6288" y="144121"/>
                    <a:pt x="6193" y="144121"/>
                    <a:pt x="6193" y="144121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DC9FFDC2-C63F-DC4C-A39C-C6E29056BDC6}"/>
                </a:ext>
              </a:extLst>
            </p:cNvPr>
            <p:cNvSpPr/>
            <p:nvPr/>
          </p:nvSpPr>
          <p:spPr>
            <a:xfrm>
              <a:off x="11824481" y="4812936"/>
              <a:ext cx="48033" cy="544388"/>
            </a:xfrm>
            <a:custGeom>
              <a:avLst/>
              <a:gdLst>
                <a:gd name="connsiteX0" fmla="*/ 6247 w 12793"/>
                <a:gd name="connsiteY0" fmla="*/ 144902 h 144990"/>
                <a:gd name="connsiteX1" fmla="*/ -38 w 12793"/>
                <a:gd name="connsiteY1" fmla="*/ 138615 h 144990"/>
                <a:gd name="connsiteX2" fmla="*/ -38 w 12793"/>
                <a:gd name="connsiteY2" fmla="*/ 7075 h 144990"/>
                <a:gd name="connsiteX3" fmla="*/ 5486 w 12793"/>
                <a:gd name="connsiteY3" fmla="*/ -40 h 144990"/>
                <a:gd name="connsiteX4" fmla="*/ 12627 w 12793"/>
                <a:gd name="connsiteY4" fmla="*/ 5522 h 144990"/>
                <a:gd name="connsiteX5" fmla="*/ 12627 w 12793"/>
                <a:gd name="connsiteY5" fmla="*/ 7075 h 144990"/>
                <a:gd name="connsiteX6" fmla="*/ 12627 w 12793"/>
                <a:gd name="connsiteY6" fmla="*/ 138615 h 144990"/>
                <a:gd name="connsiteX7" fmla="*/ 6342 w 12793"/>
                <a:gd name="connsiteY7" fmla="*/ 144902 h 144990"/>
                <a:gd name="connsiteX8" fmla="*/ 6247 w 12793"/>
                <a:gd name="connsiteY8" fmla="*/ 144902 h 14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3" h="144990">
                  <a:moveTo>
                    <a:pt x="6247" y="144902"/>
                  </a:moveTo>
                  <a:cubicBezTo>
                    <a:pt x="2819" y="144902"/>
                    <a:pt x="-38" y="142092"/>
                    <a:pt x="-38" y="138615"/>
                  </a:cubicBezTo>
                  <a:lnTo>
                    <a:pt x="-38" y="7075"/>
                  </a:lnTo>
                  <a:cubicBezTo>
                    <a:pt x="-513" y="3579"/>
                    <a:pt x="2058" y="388"/>
                    <a:pt x="5486" y="-40"/>
                  </a:cubicBezTo>
                  <a:cubicBezTo>
                    <a:pt x="9009" y="-469"/>
                    <a:pt x="12150" y="2017"/>
                    <a:pt x="12627" y="5522"/>
                  </a:cubicBezTo>
                  <a:cubicBezTo>
                    <a:pt x="12722" y="6037"/>
                    <a:pt x="12722" y="6561"/>
                    <a:pt x="12627" y="7075"/>
                  </a:cubicBezTo>
                  <a:lnTo>
                    <a:pt x="12627" y="138615"/>
                  </a:lnTo>
                  <a:cubicBezTo>
                    <a:pt x="12627" y="142083"/>
                    <a:pt x="9770" y="144902"/>
                    <a:pt x="6342" y="144902"/>
                  </a:cubicBezTo>
                  <a:cubicBezTo>
                    <a:pt x="6342" y="144902"/>
                    <a:pt x="6247" y="144902"/>
                    <a:pt x="6247" y="144902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72E3821-A817-A741-9A2E-3ECC15598AC6}"/>
                </a:ext>
              </a:extLst>
            </p:cNvPr>
            <p:cNvSpPr/>
            <p:nvPr/>
          </p:nvSpPr>
          <p:spPr>
            <a:xfrm>
              <a:off x="11657879" y="4812936"/>
              <a:ext cx="48030" cy="544388"/>
            </a:xfrm>
            <a:custGeom>
              <a:avLst/>
              <a:gdLst>
                <a:gd name="connsiteX0" fmla="*/ 6247 w 12792"/>
                <a:gd name="connsiteY0" fmla="*/ 144902 h 144990"/>
                <a:gd name="connsiteX1" fmla="*/ -38 w 12792"/>
                <a:gd name="connsiteY1" fmla="*/ 138615 h 144990"/>
                <a:gd name="connsiteX2" fmla="*/ -38 w 12792"/>
                <a:gd name="connsiteY2" fmla="*/ 7075 h 144990"/>
                <a:gd name="connsiteX3" fmla="*/ 5485 w 12792"/>
                <a:gd name="connsiteY3" fmla="*/ -40 h 144990"/>
                <a:gd name="connsiteX4" fmla="*/ 12627 w 12792"/>
                <a:gd name="connsiteY4" fmla="*/ 5522 h 144990"/>
                <a:gd name="connsiteX5" fmla="*/ 12627 w 12792"/>
                <a:gd name="connsiteY5" fmla="*/ 7075 h 144990"/>
                <a:gd name="connsiteX6" fmla="*/ 12627 w 12792"/>
                <a:gd name="connsiteY6" fmla="*/ 138615 h 144990"/>
                <a:gd name="connsiteX7" fmla="*/ 6342 w 12792"/>
                <a:gd name="connsiteY7" fmla="*/ 144902 h 144990"/>
                <a:gd name="connsiteX8" fmla="*/ 6247 w 12792"/>
                <a:gd name="connsiteY8" fmla="*/ 144902 h 14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2" h="144990">
                  <a:moveTo>
                    <a:pt x="6247" y="144902"/>
                  </a:moveTo>
                  <a:cubicBezTo>
                    <a:pt x="2819" y="144902"/>
                    <a:pt x="-38" y="142092"/>
                    <a:pt x="-38" y="138615"/>
                  </a:cubicBezTo>
                  <a:lnTo>
                    <a:pt x="-38" y="7075"/>
                  </a:lnTo>
                  <a:cubicBezTo>
                    <a:pt x="-514" y="3579"/>
                    <a:pt x="2057" y="388"/>
                    <a:pt x="5485" y="-40"/>
                  </a:cubicBezTo>
                  <a:cubicBezTo>
                    <a:pt x="9008" y="-469"/>
                    <a:pt x="12151" y="2017"/>
                    <a:pt x="12627" y="5522"/>
                  </a:cubicBezTo>
                  <a:cubicBezTo>
                    <a:pt x="12722" y="6037"/>
                    <a:pt x="12722" y="6561"/>
                    <a:pt x="12627" y="7075"/>
                  </a:cubicBezTo>
                  <a:lnTo>
                    <a:pt x="12627" y="138615"/>
                  </a:lnTo>
                  <a:cubicBezTo>
                    <a:pt x="12627" y="142083"/>
                    <a:pt x="9770" y="144902"/>
                    <a:pt x="6342" y="144902"/>
                  </a:cubicBezTo>
                  <a:cubicBezTo>
                    <a:pt x="6342" y="144902"/>
                    <a:pt x="6247" y="144902"/>
                    <a:pt x="6247" y="144902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7A7C0B1C-0705-BB42-B091-75BB231A3A79}"/>
                </a:ext>
              </a:extLst>
            </p:cNvPr>
            <p:cNvSpPr/>
            <p:nvPr/>
          </p:nvSpPr>
          <p:spPr>
            <a:xfrm>
              <a:off x="10881545" y="5396306"/>
              <a:ext cx="2614560" cy="7272790"/>
            </a:xfrm>
            <a:custGeom>
              <a:avLst/>
              <a:gdLst>
                <a:gd name="connsiteX0" fmla="*/ 687962 w 696349"/>
                <a:gd name="connsiteY0" fmla="*/ 1393991 h 1937003"/>
                <a:gd name="connsiteX1" fmla="*/ 687200 w 696349"/>
                <a:gd name="connsiteY1" fmla="*/ 1392753 h 1937003"/>
                <a:gd name="connsiteX2" fmla="*/ 678821 w 696349"/>
                <a:gd name="connsiteY2" fmla="*/ 1363225 h 1937003"/>
                <a:gd name="connsiteX3" fmla="*/ 678821 w 696349"/>
                <a:gd name="connsiteY3" fmla="*/ 1046043 h 1937003"/>
                <a:gd name="connsiteX4" fmla="*/ 687200 w 696349"/>
                <a:gd name="connsiteY4" fmla="*/ 1016515 h 1937003"/>
                <a:gd name="connsiteX5" fmla="*/ 695484 w 696349"/>
                <a:gd name="connsiteY5" fmla="*/ 986988 h 1937003"/>
                <a:gd name="connsiteX6" fmla="*/ 695484 w 696349"/>
                <a:gd name="connsiteY6" fmla="*/ 415488 h 1937003"/>
                <a:gd name="connsiteX7" fmla="*/ 546086 w 696349"/>
                <a:gd name="connsiteY7" fmla="*/ 135167 h 1937003"/>
                <a:gd name="connsiteX8" fmla="*/ 546086 w 696349"/>
                <a:gd name="connsiteY8" fmla="*/ 135167 h 1937003"/>
                <a:gd name="connsiteX9" fmla="*/ 497715 w 696349"/>
                <a:gd name="connsiteY9" fmla="*/ -88 h 1937003"/>
                <a:gd name="connsiteX10" fmla="*/ 497715 w 696349"/>
                <a:gd name="connsiteY10" fmla="*/ -88 h 1937003"/>
                <a:gd name="connsiteX11" fmla="*/ 198538 w 696349"/>
                <a:gd name="connsiteY11" fmla="*/ -88 h 1937003"/>
                <a:gd name="connsiteX12" fmla="*/ 198538 w 696349"/>
                <a:gd name="connsiteY12" fmla="*/ -88 h 1937003"/>
                <a:gd name="connsiteX13" fmla="*/ 150167 w 696349"/>
                <a:gd name="connsiteY13" fmla="*/ 135167 h 1937003"/>
                <a:gd name="connsiteX14" fmla="*/ 150167 w 696349"/>
                <a:gd name="connsiteY14" fmla="*/ 135167 h 1937003"/>
                <a:gd name="connsiteX15" fmla="*/ 769 w 696349"/>
                <a:gd name="connsiteY15" fmla="*/ 415488 h 1937003"/>
                <a:gd name="connsiteX16" fmla="*/ 769 w 696349"/>
                <a:gd name="connsiteY16" fmla="*/ 986988 h 1937003"/>
                <a:gd name="connsiteX17" fmla="*/ 9053 w 696349"/>
                <a:gd name="connsiteY17" fmla="*/ 1016515 h 1937003"/>
                <a:gd name="connsiteX18" fmla="*/ 17337 w 696349"/>
                <a:gd name="connsiteY18" fmla="*/ 1046043 h 1937003"/>
                <a:gd name="connsiteX19" fmla="*/ 17337 w 696349"/>
                <a:gd name="connsiteY19" fmla="*/ 1363225 h 1937003"/>
                <a:gd name="connsiteX20" fmla="*/ 9053 w 696349"/>
                <a:gd name="connsiteY20" fmla="*/ 1392753 h 1937003"/>
                <a:gd name="connsiteX21" fmla="*/ 8292 w 696349"/>
                <a:gd name="connsiteY21" fmla="*/ 1393991 h 1937003"/>
                <a:gd name="connsiteX22" fmla="*/ -87 w 696349"/>
                <a:gd name="connsiteY22" fmla="*/ 1423519 h 1937003"/>
                <a:gd name="connsiteX23" fmla="*/ -87 w 696349"/>
                <a:gd name="connsiteY23" fmla="*/ 1689266 h 1937003"/>
                <a:gd name="connsiteX24" fmla="*/ 127505 w 696349"/>
                <a:gd name="connsiteY24" fmla="*/ 1936916 h 1937003"/>
                <a:gd name="connsiteX25" fmla="*/ 568748 w 696349"/>
                <a:gd name="connsiteY25" fmla="*/ 1936916 h 1937003"/>
                <a:gd name="connsiteX26" fmla="*/ 696246 w 696349"/>
                <a:gd name="connsiteY26" fmla="*/ 1689266 h 1937003"/>
                <a:gd name="connsiteX27" fmla="*/ 696246 w 696349"/>
                <a:gd name="connsiteY27" fmla="*/ 1423519 h 1937003"/>
                <a:gd name="connsiteX28" fmla="*/ 687962 w 696349"/>
                <a:gd name="connsiteY28" fmla="*/ 1393991 h 193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6349" h="1937003">
                  <a:moveTo>
                    <a:pt x="687962" y="1393991"/>
                  </a:moveTo>
                  <a:lnTo>
                    <a:pt x="687200" y="1392753"/>
                  </a:lnTo>
                  <a:cubicBezTo>
                    <a:pt x="681583" y="1383952"/>
                    <a:pt x="678630" y="1373674"/>
                    <a:pt x="678821" y="1363225"/>
                  </a:cubicBezTo>
                  <a:lnTo>
                    <a:pt x="678821" y="1046043"/>
                  </a:lnTo>
                  <a:cubicBezTo>
                    <a:pt x="678630" y="1035594"/>
                    <a:pt x="681583" y="1025326"/>
                    <a:pt x="687200" y="1016515"/>
                  </a:cubicBezTo>
                  <a:cubicBezTo>
                    <a:pt x="692818" y="1007704"/>
                    <a:pt x="695675" y="997436"/>
                    <a:pt x="695484" y="986988"/>
                  </a:cubicBezTo>
                  <a:lnTo>
                    <a:pt x="695484" y="415488"/>
                  </a:lnTo>
                  <a:cubicBezTo>
                    <a:pt x="695484" y="260706"/>
                    <a:pt x="651303" y="135167"/>
                    <a:pt x="546086" y="135167"/>
                  </a:cubicBezTo>
                  <a:lnTo>
                    <a:pt x="546086" y="135167"/>
                  </a:lnTo>
                  <a:cubicBezTo>
                    <a:pt x="519330" y="135167"/>
                    <a:pt x="497715" y="39155"/>
                    <a:pt x="497715" y="-88"/>
                  </a:cubicBezTo>
                  <a:lnTo>
                    <a:pt x="497715" y="-88"/>
                  </a:lnTo>
                  <a:lnTo>
                    <a:pt x="198538" y="-88"/>
                  </a:lnTo>
                  <a:lnTo>
                    <a:pt x="198538" y="-88"/>
                  </a:lnTo>
                  <a:cubicBezTo>
                    <a:pt x="198538" y="39155"/>
                    <a:pt x="176828" y="135167"/>
                    <a:pt x="150167" y="135167"/>
                  </a:cubicBezTo>
                  <a:lnTo>
                    <a:pt x="150167" y="135167"/>
                  </a:lnTo>
                  <a:cubicBezTo>
                    <a:pt x="44855" y="135167"/>
                    <a:pt x="769" y="260706"/>
                    <a:pt x="769" y="415488"/>
                  </a:cubicBezTo>
                  <a:lnTo>
                    <a:pt x="769" y="986988"/>
                  </a:lnTo>
                  <a:cubicBezTo>
                    <a:pt x="560" y="997427"/>
                    <a:pt x="3445" y="1007704"/>
                    <a:pt x="9053" y="1016515"/>
                  </a:cubicBezTo>
                  <a:cubicBezTo>
                    <a:pt x="14671" y="1025335"/>
                    <a:pt x="17528" y="1035603"/>
                    <a:pt x="17337" y="1046043"/>
                  </a:cubicBezTo>
                  <a:lnTo>
                    <a:pt x="17337" y="1363225"/>
                  </a:lnTo>
                  <a:cubicBezTo>
                    <a:pt x="17528" y="1373665"/>
                    <a:pt x="14671" y="1383942"/>
                    <a:pt x="9053" y="1392753"/>
                  </a:cubicBezTo>
                  <a:lnTo>
                    <a:pt x="8292" y="1393991"/>
                  </a:lnTo>
                  <a:cubicBezTo>
                    <a:pt x="2655" y="1402792"/>
                    <a:pt x="-259" y="1413060"/>
                    <a:pt x="-87" y="1423519"/>
                  </a:cubicBezTo>
                  <a:lnTo>
                    <a:pt x="-87" y="1689266"/>
                  </a:lnTo>
                  <a:cubicBezTo>
                    <a:pt x="-87" y="1826235"/>
                    <a:pt x="34286" y="1936916"/>
                    <a:pt x="127505" y="1936916"/>
                  </a:cubicBezTo>
                  <a:lnTo>
                    <a:pt x="568748" y="1936916"/>
                  </a:lnTo>
                  <a:cubicBezTo>
                    <a:pt x="661967" y="1936916"/>
                    <a:pt x="696246" y="1825855"/>
                    <a:pt x="696246" y="1689266"/>
                  </a:cubicBezTo>
                  <a:lnTo>
                    <a:pt x="696246" y="1423519"/>
                  </a:lnTo>
                  <a:cubicBezTo>
                    <a:pt x="696436" y="1413079"/>
                    <a:pt x="693580" y="1402802"/>
                    <a:pt x="687962" y="1393991"/>
                  </a:cubicBez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830E603-140B-7E4C-8319-C02B0F5A52D8}"/>
                </a:ext>
              </a:extLst>
            </p:cNvPr>
            <p:cNvGrpSpPr/>
            <p:nvPr/>
          </p:nvGrpSpPr>
          <p:grpSpPr>
            <a:xfrm>
              <a:off x="11411318" y="6934838"/>
              <a:ext cx="1557515" cy="1422296"/>
              <a:chOff x="11411318" y="6934838"/>
              <a:chExt cx="1557515" cy="1422296"/>
            </a:xfrm>
            <a:solidFill>
              <a:schemeClr val="bg1"/>
            </a:solidFill>
          </p:grpSpPr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281C36FF-629A-EB45-8F07-9EBF4957AC72}"/>
                  </a:ext>
                </a:extLst>
              </p:cNvPr>
              <p:cNvSpPr/>
              <p:nvPr/>
            </p:nvSpPr>
            <p:spPr>
              <a:xfrm>
                <a:off x="12069590" y="7564626"/>
                <a:ext cx="899243" cy="792508"/>
              </a:xfrm>
              <a:custGeom>
                <a:avLst/>
                <a:gdLst>
                  <a:gd name="connsiteX0" fmla="*/ 234335 w 239500"/>
                  <a:gd name="connsiteY0" fmla="*/ 38012 h 211073"/>
                  <a:gd name="connsiteX1" fmla="*/ 212148 w 239500"/>
                  <a:gd name="connsiteY1" fmla="*/ -88 h 211073"/>
                  <a:gd name="connsiteX2" fmla="*/ 113883 w 239500"/>
                  <a:gd name="connsiteY2" fmla="*/ 57062 h 211073"/>
                  <a:gd name="connsiteX3" fmla="*/ 128261 w 239500"/>
                  <a:gd name="connsiteY3" fmla="*/ 81922 h 211073"/>
                  <a:gd name="connsiteX4" fmla="*/ 128261 w 239500"/>
                  <a:gd name="connsiteY4" fmla="*/ 81922 h 211073"/>
                  <a:gd name="connsiteX5" fmla="*/ 231954 w 239500"/>
                  <a:gd name="connsiteY5" fmla="*/ 59538 h 211073"/>
                  <a:gd name="connsiteX6" fmla="*/ 231954 w 239500"/>
                  <a:gd name="connsiteY6" fmla="*/ 59538 h 211073"/>
                  <a:gd name="connsiteX7" fmla="*/ 133402 w 239500"/>
                  <a:gd name="connsiteY7" fmla="*/ 91066 h 211073"/>
                  <a:gd name="connsiteX8" fmla="*/ 58560 w 239500"/>
                  <a:gd name="connsiteY8" fmla="*/ 91066 h 211073"/>
                  <a:gd name="connsiteX9" fmla="*/ 58560 w 239500"/>
                  <a:gd name="connsiteY9" fmla="*/ 80874 h 211073"/>
                  <a:gd name="connsiteX10" fmla="*/ 58560 w 239500"/>
                  <a:gd name="connsiteY10" fmla="*/ 80874 h 211073"/>
                  <a:gd name="connsiteX11" fmla="*/ -95 w 239500"/>
                  <a:gd name="connsiteY11" fmla="*/ 145930 h 211073"/>
                  <a:gd name="connsiteX12" fmla="*/ -95 w 239500"/>
                  <a:gd name="connsiteY12" fmla="*/ 145930 h 211073"/>
                  <a:gd name="connsiteX13" fmla="*/ 58560 w 239500"/>
                  <a:gd name="connsiteY13" fmla="*/ 210986 h 211073"/>
                  <a:gd name="connsiteX14" fmla="*/ 58560 w 239500"/>
                  <a:gd name="connsiteY14" fmla="*/ 210986 h 211073"/>
                  <a:gd name="connsiteX15" fmla="*/ 58560 w 239500"/>
                  <a:gd name="connsiteY15" fmla="*/ 201937 h 211073"/>
                  <a:gd name="connsiteX16" fmla="*/ 139592 w 239500"/>
                  <a:gd name="connsiteY16" fmla="*/ 201937 h 211073"/>
                  <a:gd name="connsiteX17" fmla="*/ 172537 w 239500"/>
                  <a:gd name="connsiteY17" fmla="*/ 182887 h 211073"/>
                  <a:gd name="connsiteX18" fmla="*/ 234049 w 239500"/>
                  <a:gd name="connsiteY18" fmla="*/ 76398 h 211073"/>
                  <a:gd name="connsiteX19" fmla="*/ 234335 w 239500"/>
                  <a:gd name="connsiteY19" fmla="*/ 38012 h 21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39500" h="211073">
                    <a:moveTo>
                      <a:pt x="234335" y="38012"/>
                    </a:moveTo>
                    <a:lnTo>
                      <a:pt x="212148" y="-88"/>
                    </a:lnTo>
                    <a:lnTo>
                      <a:pt x="113883" y="57062"/>
                    </a:lnTo>
                    <a:lnTo>
                      <a:pt x="128261" y="81922"/>
                    </a:lnTo>
                    <a:lnTo>
                      <a:pt x="128261" y="81922"/>
                    </a:lnTo>
                    <a:cubicBezTo>
                      <a:pt x="164063" y="81913"/>
                      <a:pt x="199389" y="74283"/>
                      <a:pt x="231954" y="59538"/>
                    </a:cubicBezTo>
                    <a:cubicBezTo>
                      <a:pt x="231954" y="59538"/>
                      <a:pt x="231954" y="59538"/>
                      <a:pt x="231954" y="59538"/>
                    </a:cubicBezTo>
                    <a:cubicBezTo>
                      <a:pt x="194819" y="93733"/>
                      <a:pt x="133402" y="91066"/>
                      <a:pt x="133402" y="91066"/>
                    </a:cubicBezTo>
                    <a:lnTo>
                      <a:pt x="58560" y="91066"/>
                    </a:lnTo>
                    <a:lnTo>
                      <a:pt x="58560" y="80874"/>
                    </a:lnTo>
                    <a:cubicBezTo>
                      <a:pt x="58560" y="80874"/>
                      <a:pt x="58560" y="80874"/>
                      <a:pt x="58560" y="80874"/>
                    </a:cubicBezTo>
                    <a:lnTo>
                      <a:pt x="-95" y="145930"/>
                    </a:lnTo>
                    <a:lnTo>
                      <a:pt x="-95" y="145930"/>
                    </a:lnTo>
                    <a:lnTo>
                      <a:pt x="58560" y="210986"/>
                    </a:lnTo>
                    <a:lnTo>
                      <a:pt x="58560" y="210986"/>
                    </a:lnTo>
                    <a:lnTo>
                      <a:pt x="58560" y="201937"/>
                    </a:lnTo>
                    <a:lnTo>
                      <a:pt x="139592" y="201937"/>
                    </a:lnTo>
                    <a:cubicBezTo>
                      <a:pt x="153208" y="201927"/>
                      <a:pt x="165777" y="194660"/>
                      <a:pt x="172537" y="182887"/>
                    </a:cubicBezTo>
                    <a:lnTo>
                      <a:pt x="234049" y="76398"/>
                    </a:lnTo>
                    <a:cubicBezTo>
                      <a:pt x="241095" y="64586"/>
                      <a:pt x="241190" y="49927"/>
                      <a:pt x="234335" y="38012"/>
                    </a:cubicBezTo>
                    <a:close/>
                  </a:path>
                </a:pathLst>
              </a:custGeom>
              <a:grpFill/>
              <a:ln w="9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14E50554-55D5-1F44-B4D7-E4870DB3DCEA}"/>
                  </a:ext>
                </a:extLst>
              </p:cNvPr>
              <p:cNvSpPr/>
              <p:nvPr/>
            </p:nvSpPr>
            <p:spPr>
              <a:xfrm>
                <a:off x="11753909" y="6934838"/>
                <a:ext cx="1012124" cy="704532"/>
              </a:xfrm>
              <a:custGeom>
                <a:avLst/>
                <a:gdLst>
                  <a:gd name="connsiteX0" fmla="*/ 110740 w 269564"/>
                  <a:gd name="connsiteY0" fmla="*/ 91447 h 187642"/>
                  <a:gd name="connsiteX1" fmla="*/ 110740 w 269564"/>
                  <a:gd name="connsiteY1" fmla="*/ 91447 h 187642"/>
                  <a:gd name="connsiteX2" fmla="*/ 41516 w 269564"/>
                  <a:gd name="connsiteY2" fmla="*/ 10675 h 187642"/>
                  <a:gd name="connsiteX3" fmla="*/ 41516 w 269564"/>
                  <a:gd name="connsiteY3" fmla="*/ 10675 h 187642"/>
                  <a:gd name="connsiteX4" fmla="*/ 116167 w 269564"/>
                  <a:gd name="connsiteY4" fmla="*/ 82398 h 187642"/>
                  <a:gd name="connsiteX5" fmla="*/ 116167 w 269564"/>
                  <a:gd name="connsiteY5" fmla="*/ 82398 h 187642"/>
                  <a:gd name="connsiteX6" fmla="*/ 163776 w 269564"/>
                  <a:gd name="connsiteY6" fmla="*/ 164504 h 187642"/>
                  <a:gd name="connsiteX7" fmla="*/ 163776 w 269564"/>
                  <a:gd name="connsiteY7" fmla="*/ 164504 h 187642"/>
                  <a:gd name="connsiteX8" fmla="*/ 156826 w 269564"/>
                  <a:gd name="connsiteY8" fmla="*/ 168505 h 187642"/>
                  <a:gd name="connsiteX9" fmla="*/ 156826 w 269564"/>
                  <a:gd name="connsiteY9" fmla="*/ 168505 h 187642"/>
                  <a:gd name="connsiteX10" fmla="*/ 244237 w 269564"/>
                  <a:gd name="connsiteY10" fmla="*/ 187555 h 187642"/>
                  <a:gd name="connsiteX11" fmla="*/ 244237 w 269564"/>
                  <a:gd name="connsiteY11" fmla="*/ 187555 h 187642"/>
                  <a:gd name="connsiteX12" fmla="*/ 269470 w 269564"/>
                  <a:gd name="connsiteY12" fmla="*/ 103449 h 187642"/>
                  <a:gd name="connsiteX13" fmla="*/ 269470 w 269564"/>
                  <a:gd name="connsiteY13" fmla="*/ 103449 h 187642"/>
                  <a:gd name="connsiteX14" fmla="*/ 262328 w 269564"/>
                  <a:gd name="connsiteY14" fmla="*/ 107640 h 187642"/>
                  <a:gd name="connsiteX15" fmla="*/ 262328 w 269564"/>
                  <a:gd name="connsiteY15" fmla="*/ 107640 h 187642"/>
                  <a:gd name="connsiteX16" fmla="*/ 211196 w 269564"/>
                  <a:gd name="connsiteY16" fmla="*/ 18962 h 187642"/>
                  <a:gd name="connsiteX17" fmla="*/ 178250 w 269564"/>
                  <a:gd name="connsiteY17" fmla="*/ -88 h 187642"/>
                  <a:gd name="connsiteX18" fmla="*/ 55228 w 269564"/>
                  <a:gd name="connsiteY18" fmla="*/ -88 h 187642"/>
                  <a:gd name="connsiteX19" fmla="*/ 22282 w 269564"/>
                  <a:gd name="connsiteY19" fmla="*/ 18962 h 187642"/>
                  <a:gd name="connsiteX20" fmla="*/ -95 w 269564"/>
                  <a:gd name="connsiteY20" fmla="*/ 57633 h 187642"/>
                  <a:gd name="connsiteX21" fmla="*/ 98266 w 269564"/>
                  <a:gd name="connsiteY21" fmla="*/ 114783 h 187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9564" h="187642">
                    <a:moveTo>
                      <a:pt x="110740" y="91447"/>
                    </a:moveTo>
                    <a:cubicBezTo>
                      <a:pt x="110740" y="91447"/>
                      <a:pt x="110740" y="91447"/>
                      <a:pt x="110740" y="91447"/>
                    </a:cubicBezTo>
                    <a:cubicBezTo>
                      <a:pt x="93696" y="59891"/>
                      <a:pt x="70082" y="32354"/>
                      <a:pt x="41516" y="10675"/>
                    </a:cubicBezTo>
                    <a:cubicBezTo>
                      <a:pt x="41516" y="10675"/>
                      <a:pt x="41516" y="10675"/>
                      <a:pt x="41516" y="10675"/>
                    </a:cubicBezTo>
                    <a:cubicBezTo>
                      <a:pt x="89125" y="26963"/>
                      <a:pt x="115978" y="82017"/>
                      <a:pt x="116167" y="82398"/>
                    </a:cubicBezTo>
                    <a:lnTo>
                      <a:pt x="116167" y="82398"/>
                    </a:lnTo>
                    <a:lnTo>
                      <a:pt x="163776" y="164504"/>
                    </a:lnTo>
                    <a:lnTo>
                      <a:pt x="163776" y="164504"/>
                    </a:lnTo>
                    <a:lnTo>
                      <a:pt x="156826" y="168505"/>
                    </a:lnTo>
                    <a:cubicBezTo>
                      <a:pt x="156826" y="168505"/>
                      <a:pt x="156826" y="168505"/>
                      <a:pt x="156826" y="168505"/>
                    </a:cubicBezTo>
                    <a:lnTo>
                      <a:pt x="244237" y="187555"/>
                    </a:lnTo>
                    <a:cubicBezTo>
                      <a:pt x="244237" y="187555"/>
                      <a:pt x="244237" y="187555"/>
                      <a:pt x="244237" y="187555"/>
                    </a:cubicBezTo>
                    <a:lnTo>
                      <a:pt x="269470" y="103449"/>
                    </a:lnTo>
                    <a:lnTo>
                      <a:pt x="269470" y="103449"/>
                    </a:lnTo>
                    <a:lnTo>
                      <a:pt x="262328" y="107640"/>
                    </a:lnTo>
                    <a:lnTo>
                      <a:pt x="262328" y="107640"/>
                    </a:lnTo>
                    <a:lnTo>
                      <a:pt x="211196" y="18962"/>
                    </a:lnTo>
                    <a:cubicBezTo>
                      <a:pt x="204435" y="7189"/>
                      <a:pt x="191866" y="-79"/>
                      <a:pt x="178250" y="-88"/>
                    </a:cubicBezTo>
                    <a:lnTo>
                      <a:pt x="55228" y="-88"/>
                    </a:lnTo>
                    <a:cubicBezTo>
                      <a:pt x="41611" y="-79"/>
                      <a:pt x="29043" y="7189"/>
                      <a:pt x="22282" y="18962"/>
                    </a:cubicBezTo>
                    <a:lnTo>
                      <a:pt x="-95" y="57633"/>
                    </a:lnTo>
                    <a:lnTo>
                      <a:pt x="98266" y="114783"/>
                    </a:lnTo>
                    <a:close/>
                  </a:path>
                </a:pathLst>
              </a:custGeom>
              <a:grpFill/>
              <a:ln w="9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104C061-B9AA-B34F-B02A-D9404DBA47AF}"/>
                  </a:ext>
                </a:extLst>
              </p:cNvPr>
              <p:cNvSpPr/>
              <p:nvPr/>
            </p:nvSpPr>
            <p:spPr>
              <a:xfrm>
                <a:off x="11411318" y="7287461"/>
                <a:ext cx="626812" cy="1035340"/>
              </a:xfrm>
              <a:custGeom>
                <a:avLst/>
                <a:gdLst>
                  <a:gd name="connsiteX0" fmla="*/ 116287 w 166942"/>
                  <a:gd name="connsiteY0" fmla="*/ 164885 h 275748"/>
                  <a:gd name="connsiteX1" fmla="*/ 82198 w 166942"/>
                  <a:gd name="connsiteY1" fmla="*/ 265564 h 275748"/>
                  <a:gd name="connsiteX2" fmla="*/ 82198 w 166942"/>
                  <a:gd name="connsiteY2" fmla="*/ 265564 h 275748"/>
                  <a:gd name="connsiteX3" fmla="*/ 105908 w 166942"/>
                  <a:gd name="connsiteY3" fmla="*/ 164790 h 275748"/>
                  <a:gd name="connsiteX4" fmla="*/ 105908 w 166942"/>
                  <a:gd name="connsiteY4" fmla="*/ 164790 h 275748"/>
                  <a:gd name="connsiteX5" fmla="*/ 154851 w 166942"/>
                  <a:gd name="connsiteY5" fmla="*/ 80112 h 275748"/>
                  <a:gd name="connsiteX6" fmla="*/ 154851 w 166942"/>
                  <a:gd name="connsiteY6" fmla="*/ 80112 h 275748"/>
                  <a:gd name="connsiteX7" fmla="*/ 161325 w 166942"/>
                  <a:gd name="connsiteY7" fmla="*/ 83827 h 275748"/>
                  <a:gd name="connsiteX8" fmla="*/ 161325 w 166942"/>
                  <a:gd name="connsiteY8" fmla="*/ 83827 h 275748"/>
                  <a:gd name="connsiteX9" fmla="*/ 135140 w 166942"/>
                  <a:gd name="connsiteY9" fmla="*/ -88 h 275748"/>
                  <a:gd name="connsiteX10" fmla="*/ 48491 w 166942"/>
                  <a:gd name="connsiteY10" fmla="*/ 18962 h 275748"/>
                  <a:gd name="connsiteX11" fmla="*/ 48491 w 166942"/>
                  <a:gd name="connsiteY11" fmla="*/ 18962 h 275748"/>
                  <a:gd name="connsiteX12" fmla="*/ 56204 w 166942"/>
                  <a:gd name="connsiteY12" fmla="*/ 23344 h 275748"/>
                  <a:gd name="connsiteX13" fmla="*/ 56204 w 166942"/>
                  <a:gd name="connsiteY13" fmla="*/ 23344 h 275748"/>
                  <a:gd name="connsiteX14" fmla="*/ 4976 w 166942"/>
                  <a:gd name="connsiteY14" fmla="*/ 112021 h 275748"/>
                  <a:gd name="connsiteX15" fmla="*/ 4976 w 166942"/>
                  <a:gd name="connsiteY15" fmla="*/ 150121 h 275748"/>
                  <a:gd name="connsiteX16" fmla="*/ 66487 w 166942"/>
                  <a:gd name="connsiteY16" fmla="*/ 256611 h 275748"/>
                  <a:gd name="connsiteX17" fmla="*/ 99433 w 166942"/>
                  <a:gd name="connsiteY17" fmla="*/ 275661 h 275748"/>
                  <a:gd name="connsiteX18" fmla="*/ 166848 w 166942"/>
                  <a:gd name="connsiteY18" fmla="*/ 275661 h 275748"/>
                  <a:gd name="connsiteX19" fmla="*/ 166848 w 166942"/>
                  <a:gd name="connsiteY19" fmla="*/ 164885 h 275748"/>
                  <a:gd name="connsiteX20" fmla="*/ 116287 w 166942"/>
                  <a:gd name="connsiteY20" fmla="*/ 164885 h 27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6942" h="275748">
                    <a:moveTo>
                      <a:pt x="116287" y="164885"/>
                    </a:moveTo>
                    <a:cubicBezTo>
                      <a:pt x="97909" y="195641"/>
                      <a:pt x="86292" y="229959"/>
                      <a:pt x="82198" y="265564"/>
                    </a:cubicBezTo>
                    <a:lnTo>
                      <a:pt x="82198" y="265564"/>
                    </a:lnTo>
                    <a:cubicBezTo>
                      <a:pt x="72010" y="216130"/>
                      <a:pt x="105908" y="164790"/>
                      <a:pt x="105908" y="164790"/>
                    </a:cubicBezTo>
                    <a:lnTo>
                      <a:pt x="105908" y="164790"/>
                    </a:lnTo>
                    <a:lnTo>
                      <a:pt x="154851" y="80112"/>
                    </a:lnTo>
                    <a:lnTo>
                      <a:pt x="154851" y="80112"/>
                    </a:lnTo>
                    <a:lnTo>
                      <a:pt x="161325" y="83827"/>
                    </a:lnTo>
                    <a:cubicBezTo>
                      <a:pt x="161325" y="83827"/>
                      <a:pt x="161325" y="83827"/>
                      <a:pt x="161325" y="83827"/>
                    </a:cubicBezTo>
                    <a:lnTo>
                      <a:pt x="135140" y="-88"/>
                    </a:lnTo>
                    <a:lnTo>
                      <a:pt x="48491" y="18962"/>
                    </a:lnTo>
                    <a:cubicBezTo>
                      <a:pt x="48491" y="18962"/>
                      <a:pt x="48491" y="18962"/>
                      <a:pt x="48491" y="18962"/>
                    </a:cubicBezTo>
                    <a:lnTo>
                      <a:pt x="56204" y="23344"/>
                    </a:lnTo>
                    <a:lnTo>
                      <a:pt x="56204" y="23344"/>
                    </a:lnTo>
                    <a:lnTo>
                      <a:pt x="4976" y="112021"/>
                    </a:lnTo>
                    <a:cubicBezTo>
                      <a:pt x="-1785" y="123813"/>
                      <a:pt x="-1785" y="138329"/>
                      <a:pt x="4976" y="150121"/>
                    </a:cubicBezTo>
                    <a:lnTo>
                      <a:pt x="66487" y="256611"/>
                    </a:lnTo>
                    <a:cubicBezTo>
                      <a:pt x="73248" y="268383"/>
                      <a:pt x="85816" y="275651"/>
                      <a:pt x="99433" y="275661"/>
                    </a:cubicBezTo>
                    <a:lnTo>
                      <a:pt x="166848" y="275661"/>
                    </a:lnTo>
                    <a:lnTo>
                      <a:pt x="166848" y="164885"/>
                    </a:lnTo>
                    <a:lnTo>
                      <a:pt x="116287" y="164885"/>
                    </a:lnTo>
                    <a:close/>
                  </a:path>
                </a:pathLst>
              </a:custGeom>
              <a:grpFill/>
              <a:ln w="9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CC743C-2C27-974B-BA20-C081AF185541}"/>
              </a:ext>
            </a:extLst>
          </p:cNvPr>
          <p:cNvGrpSpPr/>
          <p:nvPr/>
        </p:nvGrpSpPr>
        <p:grpSpPr>
          <a:xfrm>
            <a:off x="14909843" y="5217311"/>
            <a:ext cx="8261248" cy="6500807"/>
            <a:chOff x="14909843" y="5217311"/>
            <a:chExt cx="8261248" cy="650080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0C3974A-95C2-184C-9BC1-AE7AF561403E}"/>
                </a:ext>
              </a:extLst>
            </p:cNvPr>
            <p:cNvGrpSpPr/>
            <p:nvPr/>
          </p:nvGrpSpPr>
          <p:grpSpPr>
            <a:xfrm>
              <a:off x="19415795" y="6005152"/>
              <a:ext cx="3560938" cy="5712966"/>
              <a:chOff x="19814612" y="6005152"/>
              <a:chExt cx="2763303" cy="5712966"/>
            </a:xfrm>
          </p:grpSpPr>
          <p:sp>
            <p:nvSpPr>
              <p:cNvPr id="41" name="Forma libre 52">
                <a:extLst>
                  <a:ext uri="{FF2B5EF4-FFF2-40B4-BE49-F238E27FC236}">
                    <a16:creationId xmlns:a16="http://schemas.microsoft.com/office/drawing/2014/main" id="{A216F3BA-5918-B448-AB44-75E697E3BEBF}"/>
                  </a:ext>
                </a:extLst>
              </p:cNvPr>
              <p:cNvSpPr/>
              <p:nvPr/>
            </p:nvSpPr>
            <p:spPr>
              <a:xfrm>
                <a:off x="19814612" y="9863490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42" name="Forma libre 53">
                <a:extLst>
                  <a:ext uri="{FF2B5EF4-FFF2-40B4-BE49-F238E27FC236}">
                    <a16:creationId xmlns:a16="http://schemas.microsoft.com/office/drawing/2014/main" id="{974A535C-4488-8A4C-AFE0-27792D7BB3D8}"/>
                  </a:ext>
                </a:extLst>
              </p:cNvPr>
              <p:cNvSpPr/>
              <p:nvPr/>
            </p:nvSpPr>
            <p:spPr>
              <a:xfrm>
                <a:off x="19814612" y="11653851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43" name="Forma libre 54">
                <a:extLst>
                  <a:ext uri="{FF2B5EF4-FFF2-40B4-BE49-F238E27FC236}">
                    <a16:creationId xmlns:a16="http://schemas.microsoft.com/office/drawing/2014/main" id="{22FE6EE6-BE22-B74A-94DE-EAD9F754349D}"/>
                  </a:ext>
                </a:extLst>
              </p:cNvPr>
              <p:cNvSpPr/>
              <p:nvPr/>
            </p:nvSpPr>
            <p:spPr>
              <a:xfrm>
                <a:off x="19814612" y="6005152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46" name="Forma libre 55">
                <a:extLst>
                  <a:ext uri="{FF2B5EF4-FFF2-40B4-BE49-F238E27FC236}">
                    <a16:creationId xmlns:a16="http://schemas.microsoft.com/office/drawing/2014/main" id="{CC800040-2BB2-404C-A83A-57A7B7DD9680}"/>
                  </a:ext>
                </a:extLst>
              </p:cNvPr>
              <p:cNvSpPr/>
              <p:nvPr/>
            </p:nvSpPr>
            <p:spPr>
              <a:xfrm>
                <a:off x="19814612" y="7795514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EC70547-0882-B244-A177-5CA8B667C6E0}"/>
                </a:ext>
              </a:extLst>
            </p:cNvPr>
            <p:cNvGrpSpPr/>
            <p:nvPr/>
          </p:nvGrpSpPr>
          <p:grpSpPr>
            <a:xfrm>
              <a:off x="15104205" y="6005152"/>
              <a:ext cx="3560938" cy="5712966"/>
              <a:chOff x="15503022" y="6005152"/>
              <a:chExt cx="2763303" cy="5712966"/>
            </a:xfrm>
          </p:grpSpPr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FC8719E0-A853-6341-BDB3-173FDB4642E9}"/>
                  </a:ext>
                </a:extLst>
              </p:cNvPr>
              <p:cNvSpPr/>
              <p:nvPr/>
            </p:nvSpPr>
            <p:spPr>
              <a:xfrm>
                <a:off x="15503022" y="6005152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F43B0ED4-0DEA-F34E-BC83-D11F84E0280C}"/>
                  </a:ext>
                </a:extLst>
              </p:cNvPr>
              <p:cNvSpPr/>
              <p:nvPr/>
            </p:nvSpPr>
            <p:spPr>
              <a:xfrm>
                <a:off x="15503022" y="7795514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50" name="Forma libre 79">
                <a:extLst>
                  <a:ext uri="{FF2B5EF4-FFF2-40B4-BE49-F238E27FC236}">
                    <a16:creationId xmlns:a16="http://schemas.microsoft.com/office/drawing/2014/main" id="{FD53712D-204B-9442-8384-2C49E4D95E81}"/>
                  </a:ext>
                </a:extLst>
              </p:cNvPr>
              <p:cNvSpPr/>
              <p:nvPr/>
            </p:nvSpPr>
            <p:spPr>
              <a:xfrm>
                <a:off x="15503022" y="9863490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  <p:sp>
            <p:nvSpPr>
              <p:cNvPr id="51" name="Forma libre 80">
                <a:extLst>
                  <a:ext uri="{FF2B5EF4-FFF2-40B4-BE49-F238E27FC236}">
                    <a16:creationId xmlns:a16="http://schemas.microsoft.com/office/drawing/2014/main" id="{00A60EDE-3ABE-6C41-8C83-49734FB7A53E}"/>
                  </a:ext>
                </a:extLst>
              </p:cNvPr>
              <p:cNvSpPr/>
              <p:nvPr/>
            </p:nvSpPr>
            <p:spPr>
              <a:xfrm>
                <a:off x="15503022" y="11653851"/>
                <a:ext cx="2763303" cy="64267"/>
              </a:xfrm>
              <a:custGeom>
                <a:avLst/>
                <a:gdLst>
                  <a:gd name="connsiteX0" fmla="*/ 5092 w 368617"/>
                  <a:gd name="connsiteY0" fmla="*/ 5092 h 8572"/>
                  <a:gd name="connsiteX1" fmla="*/ 367109 w 368617"/>
                  <a:gd name="connsiteY1" fmla="*/ 5092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8617" h="8572">
                    <a:moveTo>
                      <a:pt x="5092" y="5092"/>
                    </a:moveTo>
                    <a:lnTo>
                      <a:pt x="367109" y="5092"/>
                    </a:lnTo>
                  </a:path>
                </a:pathLst>
              </a:custGeom>
              <a:ln w="63500" cap="rnd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1BBB4626-ED66-6E4B-AFDB-17D748CD11C5}"/>
                </a:ext>
              </a:extLst>
            </p:cNvPr>
            <p:cNvSpPr txBox="1"/>
            <p:nvPr/>
          </p:nvSpPr>
          <p:spPr>
            <a:xfrm>
              <a:off x="16243658" y="5217311"/>
              <a:ext cx="128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7FB8D654-E07C-824E-BC45-5D28B65BEC05}"/>
                </a:ext>
              </a:extLst>
            </p:cNvPr>
            <p:cNvSpPr txBox="1"/>
            <p:nvPr/>
          </p:nvSpPr>
          <p:spPr>
            <a:xfrm>
              <a:off x="20555248" y="5217311"/>
              <a:ext cx="128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20%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20944BA7-31D7-C448-8289-93B2351ECF0A}"/>
                </a:ext>
              </a:extLst>
            </p:cNvPr>
            <p:cNvSpPr txBox="1"/>
            <p:nvPr/>
          </p:nvSpPr>
          <p:spPr>
            <a:xfrm>
              <a:off x="16243658" y="9061948"/>
              <a:ext cx="128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70%</a:t>
              </a:r>
            </a:p>
          </p:txBody>
        </p:sp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CBA617CD-3E6A-D048-873B-78D8309EC6E4}"/>
                </a:ext>
              </a:extLst>
            </p:cNvPr>
            <p:cNvSpPr txBox="1"/>
            <p:nvPr/>
          </p:nvSpPr>
          <p:spPr>
            <a:xfrm>
              <a:off x="20555248" y="9061948"/>
              <a:ext cx="128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12%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41649365-3E38-504D-BAD3-D92D1240A905}"/>
                </a:ext>
              </a:extLst>
            </p:cNvPr>
            <p:cNvSpPr/>
            <p:nvPr/>
          </p:nvSpPr>
          <p:spPr>
            <a:xfrm>
              <a:off x="14909843" y="6261587"/>
              <a:ext cx="39496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E5EB46B-5EA4-1046-9879-10FA19045937}"/>
                </a:ext>
              </a:extLst>
            </p:cNvPr>
            <p:cNvSpPr/>
            <p:nvPr/>
          </p:nvSpPr>
          <p:spPr>
            <a:xfrm>
              <a:off x="19221433" y="6261587"/>
              <a:ext cx="39496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E0924E14-6D02-A441-A8A5-7953BB79C9E4}"/>
                </a:ext>
              </a:extLst>
            </p:cNvPr>
            <p:cNvSpPr/>
            <p:nvPr/>
          </p:nvSpPr>
          <p:spPr>
            <a:xfrm>
              <a:off x="14909843" y="10115130"/>
              <a:ext cx="39496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B6F1C1F7-355F-7948-A06A-9D3C16A28636}"/>
                </a:ext>
              </a:extLst>
            </p:cNvPr>
            <p:cNvSpPr/>
            <p:nvPr/>
          </p:nvSpPr>
          <p:spPr>
            <a:xfrm>
              <a:off x="19221433" y="10115130"/>
              <a:ext cx="39496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B96060D-3CBE-1047-89F9-73AE9B771A49}"/>
              </a:ext>
            </a:extLst>
          </p:cNvPr>
          <p:cNvGrpSpPr/>
          <p:nvPr/>
        </p:nvGrpSpPr>
        <p:grpSpPr>
          <a:xfrm>
            <a:off x="8658381" y="9491382"/>
            <a:ext cx="1558598" cy="1199116"/>
            <a:chOff x="17313474" y="8259388"/>
            <a:chExt cx="3349052" cy="2754834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72" name="Freeform 403">
              <a:extLst>
                <a:ext uri="{FF2B5EF4-FFF2-40B4-BE49-F238E27FC236}">
                  <a16:creationId xmlns:a16="http://schemas.microsoft.com/office/drawing/2014/main" id="{A169B197-03BC-7447-8CF8-D84A6191B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3474" y="8845757"/>
              <a:ext cx="2084011" cy="1648471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3" name="Freeform 470">
              <a:extLst>
                <a:ext uri="{FF2B5EF4-FFF2-40B4-BE49-F238E27FC236}">
                  <a16:creationId xmlns:a16="http://schemas.microsoft.com/office/drawing/2014/main" id="{66D3A73D-87E3-464C-8658-705DF03D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2596" y="8259388"/>
              <a:ext cx="48790" cy="22128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4" name="Freeform 471">
              <a:extLst>
                <a:ext uri="{FF2B5EF4-FFF2-40B4-BE49-F238E27FC236}">
                  <a16:creationId xmlns:a16="http://schemas.microsoft.com/office/drawing/2014/main" id="{7BC9B423-8420-BD45-AE47-55A5E93E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3051" y="8270449"/>
              <a:ext cx="191674" cy="121701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5" name="Freeform 472">
              <a:extLst>
                <a:ext uri="{FF2B5EF4-FFF2-40B4-BE49-F238E27FC236}">
                  <a16:creationId xmlns:a16="http://schemas.microsoft.com/office/drawing/2014/main" id="{857951A1-F75F-0A4C-9F94-24F8EA89F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2628" y="8476972"/>
              <a:ext cx="212583" cy="129075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6" name="Freeform 473">
              <a:extLst>
                <a:ext uri="{FF2B5EF4-FFF2-40B4-BE49-F238E27FC236}">
                  <a16:creationId xmlns:a16="http://schemas.microsoft.com/office/drawing/2014/main" id="{8DB5A9C6-C557-A244-8D8D-EEB5968E4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9307" y="8543352"/>
              <a:ext cx="90610" cy="118010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7" name="Freeform 474">
              <a:extLst>
                <a:ext uri="{FF2B5EF4-FFF2-40B4-BE49-F238E27FC236}">
                  <a16:creationId xmlns:a16="http://schemas.microsoft.com/office/drawing/2014/main" id="{992ED181-4E76-A145-8A12-55FEA7349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4162" y="8760939"/>
              <a:ext cx="59243" cy="62692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8" name="Freeform 475">
              <a:extLst>
                <a:ext uri="{FF2B5EF4-FFF2-40B4-BE49-F238E27FC236}">
                  <a16:creationId xmlns:a16="http://schemas.microsoft.com/office/drawing/2014/main" id="{03336904-6461-7444-B3BF-1AFEB6A21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1433" y="8661365"/>
              <a:ext cx="94095" cy="66379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79" name="Freeform 476">
              <a:extLst>
                <a:ext uri="{FF2B5EF4-FFF2-40B4-BE49-F238E27FC236}">
                  <a16:creationId xmlns:a16="http://schemas.microsoft.com/office/drawing/2014/main" id="{7F0926D7-0B30-EC4F-8AED-9628A713B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0823" y="8617109"/>
              <a:ext cx="41820" cy="55320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0" name="Freeform 477">
              <a:extLst>
                <a:ext uri="{FF2B5EF4-FFF2-40B4-BE49-F238E27FC236}">
                  <a16:creationId xmlns:a16="http://schemas.microsoft.com/office/drawing/2014/main" id="{DAAF2C71-B68A-6746-B773-93A419F9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7199" y="9376809"/>
              <a:ext cx="163792" cy="129075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1" name="Freeform 478">
              <a:extLst>
                <a:ext uri="{FF2B5EF4-FFF2-40B4-BE49-F238E27FC236}">
                  <a16:creationId xmlns:a16="http://schemas.microsoft.com/office/drawing/2014/main" id="{8D48A647-124A-6F47-B494-65F45978A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6305" y="10199201"/>
              <a:ext cx="115005" cy="151203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2" name="Freeform 479">
              <a:extLst>
                <a:ext uri="{FF2B5EF4-FFF2-40B4-BE49-F238E27FC236}">
                  <a16:creationId xmlns:a16="http://schemas.microsoft.com/office/drawing/2014/main" id="{A21ABCBA-315B-9240-B577-106F34D71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7671" y="10339341"/>
              <a:ext cx="264855" cy="328220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3" name="Freeform 480">
              <a:extLst>
                <a:ext uri="{FF2B5EF4-FFF2-40B4-BE49-F238E27FC236}">
                  <a16:creationId xmlns:a16="http://schemas.microsoft.com/office/drawing/2014/main" id="{CE1F169C-32D4-9940-8B72-5FDE6D699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9176" y="10579051"/>
              <a:ext cx="400771" cy="413040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4" name="Freeform 481">
              <a:extLst>
                <a:ext uri="{FF2B5EF4-FFF2-40B4-BE49-F238E27FC236}">
                  <a16:creationId xmlns:a16="http://schemas.microsoft.com/office/drawing/2014/main" id="{C24A9812-9927-5945-A13A-237CA6B22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1903" y="10992094"/>
              <a:ext cx="20911" cy="22128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5" name="Freeform 482">
              <a:extLst>
                <a:ext uri="{FF2B5EF4-FFF2-40B4-BE49-F238E27FC236}">
                  <a16:creationId xmlns:a16="http://schemas.microsoft.com/office/drawing/2014/main" id="{9DD565F8-8D01-5847-861B-1DE070884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7470" y="10590116"/>
              <a:ext cx="195161" cy="195458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6" name="Freeform 483">
              <a:extLst>
                <a:ext uri="{FF2B5EF4-FFF2-40B4-BE49-F238E27FC236}">
                  <a16:creationId xmlns:a16="http://schemas.microsoft.com/office/drawing/2014/main" id="{CEFB721E-770B-744B-A69C-CE53CD479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0808" y="10534799"/>
              <a:ext cx="31364" cy="55320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7" name="Freeform 484">
              <a:extLst>
                <a:ext uri="{FF2B5EF4-FFF2-40B4-BE49-F238E27FC236}">
                  <a16:creationId xmlns:a16="http://schemas.microsoft.com/office/drawing/2014/main" id="{3B69E60E-10D3-BB4E-951B-6191E9883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5195" y="10534799"/>
              <a:ext cx="20911" cy="22128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8" name="Freeform 610">
              <a:extLst>
                <a:ext uri="{FF2B5EF4-FFF2-40B4-BE49-F238E27FC236}">
                  <a16:creationId xmlns:a16="http://schemas.microsoft.com/office/drawing/2014/main" id="{E7E37AF3-C86B-D64E-A183-EAD4B05AB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1684" y="8358957"/>
              <a:ext cx="20911" cy="1106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89" name="Freeform 612">
              <a:extLst>
                <a:ext uri="{FF2B5EF4-FFF2-40B4-BE49-F238E27FC236}">
                  <a16:creationId xmlns:a16="http://schemas.microsoft.com/office/drawing/2014/main" id="{C43C2585-F58C-BD49-82F5-A7F7A1F8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9271" y="10265581"/>
              <a:ext cx="69700" cy="55320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90" name="Freeform 707">
              <a:extLst>
                <a:ext uri="{FF2B5EF4-FFF2-40B4-BE49-F238E27FC236}">
                  <a16:creationId xmlns:a16="http://schemas.microsoft.com/office/drawing/2014/main" id="{C2A12179-5225-3847-9CF2-347D28DE7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2746" y="8336829"/>
              <a:ext cx="460016" cy="413040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91" name="Freeform 708">
              <a:extLst>
                <a:ext uri="{FF2B5EF4-FFF2-40B4-BE49-F238E27FC236}">
                  <a16:creationId xmlns:a16="http://schemas.microsoft.com/office/drawing/2014/main" id="{082A3A75-B34B-E142-B0ED-73DFF7493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42308" y="8403216"/>
              <a:ext cx="522745" cy="442543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754BF23-5C2C-494B-9616-344BA418E16F}"/>
              </a:ext>
            </a:extLst>
          </p:cNvPr>
          <p:cNvGrpSpPr/>
          <p:nvPr/>
        </p:nvGrpSpPr>
        <p:grpSpPr>
          <a:xfrm>
            <a:off x="6499693" y="6940655"/>
            <a:ext cx="4017329" cy="2801145"/>
            <a:chOff x="8845781" y="5094993"/>
            <a:chExt cx="6645188" cy="495395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349" name="Freeform 406">
              <a:extLst>
                <a:ext uri="{FF2B5EF4-FFF2-40B4-BE49-F238E27FC236}">
                  <a16:creationId xmlns:a16="http://schemas.microsoft.com/office/drawing/2014/main" id="{1859AF68-E365-B44D-84C4-4A4741E0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1" y="5495283"/>
              <a:ext cx="708248" cy="516689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0" name="Freeform 407">
              <a:extLst>
                <a:ext uri="{FF2B5EF4-FFF2-40B4-BE49-F238E27FC236}">
                  <a16:creationId xmlns:a16="http://schemas.microsoft.com/office/drawing/2014/main" id="{1A220B0B-0E37-9B4C-8179-875CA7E3F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6078" y="5279524"/>
              <a:ext cx="252180" cy="13343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1" name="Freeform 408">
              <a:extLst>
                <a:ext uri="{FF2B5EF4-FFF2-40B4-BE49-F238E27FC236}">
                  <a16:creationId xmlns:a16="http://schemas.microsoft.com/office/drawing/2014/main" id="{02EB8574-4C35-674E-BA86-9C19C2F0B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2189" y="5202872"/>
              <a:ext cx="236083" cy="13343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2" name="Freeform 409">
              <a:extLst>
                <a:ext uri="{FF2B5EF4-FFF2-40B4-BE49-F238E27FC236}">
                  <a16:creationId xmlns:a16="http://schemas.microsoft.com/office/drawing/2014/main" id="{8BF32A65-1C7E-FC43-A51D-4BCE84CFD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2437" y="5211388"/>
              <a:ext cx="118041" cy="42586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3" name="Freeform 410">
              <a:extLst>
                <a:ext uri="{FF2B5EF4-FFF2-40B4-BE49-F238E27FC236}">
                  <a16:creationId xmlns:a16="http://schemas.microsoft.com/office/drawing/2014/main" id="{61EDFE1B-9995-5145-897C-ED111F82A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3898" y="5094993"/>
              <a:ext cx="198523" cy="13343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4" name="Freeform 411">
              <a:extLst>
                <a:ext uri="{FF2B5EF4-FFF2-40B4-BE49-F238E27FC236}">
                  <a16:creationId xmlns:a16="http://schemas.microsoft.com/office/drawing/2014/main" id="{81A97D06-7911-4542-870B-B6C76C8CC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450" y="5620196"/>
              <a:ext cx="198523" cy="68133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5" name="Freeform 412">
              <a:extLst>
                <a:ext uri="{FF2B5EF4-FFF2-40B4-BE49-F238E27FC236}">
                  <a16:creationId xmlns:a16="http://schemas.microsoft.com/office/drawing/2014/main" id="{500BD61A-819B-784D-B050-FA465F80A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4270" y="5753625"/>
              <a:ext cx="166332" cy="68133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6" name="Freeform 413">
              <a:extLst>
                <a:ext uri="{FF2B5EF4-FFF2-40B4-BE49-F238E27FC236}">
                  <a16:creationId xmlns:a16="http://schemas.microsoft.com/office/drawing/2014/main" id="{D63D73CB-EF74-F640-9E9E-045F5E2FC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2319" y="5722400"/>
              <a:ext cx="64385" cy="39745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7" name="Freeform 414">
              <a:extLst>
                <a:ext uri="{FF2B5EF4-FFF2-40B4-BE49-F238E27FC236}">
                  <a16:creationId xmlns:a16="http://schemas.microsoft.com/office/drawing/2014/main" id="{58E64DBD-713C-A14A-BD03-FF66BF945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603162"/>
              <a:ext cx="24144" cy="42586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8" name="Freeform 415">
              <a:extLst>
                <a:ext uri="{FF2B5EF4-FFF2-40B4-BE49-F238E27FC236}">
                  <a16:creationId xmlns:a16="http://schemas.microsoft.com/office/drawing/2014/main" id="{F04E21A8-E8A9-9F45-B999-753C8180C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0620" y="5728075"/>
              <a:ext cx="32193" cy="42586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59" name="Freeform 416">
              <a:extLst>
                <a:ext uri="{FF2B5EF4-FFF2-40B4-BE49-F238E27FC236}">
                  <a16:creationId xmlns:a16="http://schemas.microsoft.com/office/drawing/2014/main" id="{35B84146-9371-824B-869C-8B042EB8D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4276" y="5571935"/>
              <a:ext cx="332662" cy="13343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0" name="Freeform 417">
              <a:extLst>
                <a:ext uri="{FF2B5EF4-FFF2-40B4-BE49-F238E27FC236}">
                  <a16:creationId xmlns:a16="http://schemas.microsoft.com/office/drawing/2014/main" id="{7E78A4E9-AE68-9144-AA1F-ADBF0D2FB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53" y="5611680"/>
              <a:ext cx="61703" cy="68133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1" name="Freeform 418">
              <a:extLst>
                <a:ext uri="{FF2B5EF4-FFF2-40B4-BE49-F238E27FC236}">
                  <a16:creationId xmlns:a16="http://schemas.microsoft.com/office/drawing/2014/main" id="{A386D2C3-ACEC-1045-9BA8-562783360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4931" y="6063070"/>
              <a:ext cx="85847" cy="51099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2" name="Freeform 419">
              <a:extLst>
                <a:ext uri="{FF2B5EF4-FFF2-40B4-BE49-F238E27FC236}">
                  <a16:creationId xmlns:a16="http://schemas.microsoft.com/office/drawing/2014/main" id="{E11C1928-63FF-6646-80AD-E32996445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8598" y="6795519"/>
              <a:ext cx="48288" cy="42586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3" name="Freeform 420">
              <a:extLst>
                <a:ext uri="{FF2B5EF4-FFF2-40B4-BE49-F238E27FC236}">
                  <a16:creationId xmlns:a16="http://schemas.microsoft.com/office/drawing/2014/main" id="{4F994CDF-DD83-B049-A6EC-0BE03AA90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324" y="7039668"/>
              <a:ext cx="40241" cy="22711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4" name="Freeform 421">
              <a:extLst>
                <a:ext uri="{FF2B5EF4-FFF2-40B4-BE49-F238E27FC236}">
                  <a16:creationId xmlns:a16="http://schemas.microsoft.com/office/drawing/2014/main" id="{9C9715C7-01B5-194B-A9AD-203C5D6D2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0571" y="7289494"/>
              <a:ext cx="40241" cy="39745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5" name="Freeform 422">
              <a:extLst>
                <a:ext uri="{FF2B5EF4-FFF2-40B4-BE49-F238E27FC236}">
                  <a16:creationId xmlns:a16="http://schemas.microsoft.com/office/drawing/2014/main" id="{13C19FCC-395B-B34C-8988-A328CFC66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6428" y="7354789"/>
              <a:ext cx="16097" cy="851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6" name="Freeform 423">
              <a:extLst>
                <a:ext uri="{FF2B5EF4-FFF2-40B4-BE49-F238E27FC236}">
                  <a16:creationId xmlns:a16="http://schemas.microsoft.com/office/drawing/2014/main" id="{BEEFBB27-49B8-DC42-8A53-B06EFEB1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6435" y="7488219"/>
              <a:ext cx="24144" cy="851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7" name="Freeform 424">
              <a:extLst>
                <a:ext uri="{FF2B5EF4-FFF2-40B4-BE49-F238E27FC236}">
                  <a16:creationId xmlns:a16="http://schemas.microsoft.com/office/drawing/2014/main" id="{EB5FFA86-84CB-D940-834E-4E41A3A43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2537" y="7530804"/>
              <a:ext cx="56338" cy="34068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8" name="Freeform 425">
              <a:extLst>
                <a:ext uri="{FF2B5EF4-FFF2-40B4-BE49-F238E27FC236}">
                  <a16:creationId xmlns:a16="http://schemas.microsoft.com/office/drawing/2014/main" id="{C1BAC38D-E9AB-6941-8513-7DCA8EF84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0835" y="7564871"/>
              <a:ext cx="45606" cy="31230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69" name="Freeform 426">
              <a:extLst>
                <a:ext uri="{FF2B5EF4-FFF2-40B4-BE49-F238E27FC236}">
                  <a16:creationId xmlns:a16="http://schemas.microsoft.com/office/drawing/2014/main" id="{2A73D042-4C0F-024C-8BD1-B3C6228C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0594" y="7590421"/>
              <a:ext cx="40241" cy="39745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0" name="Freeform 427">
              <a:extLst>
                <a:ext uri="{FF2B5EF4-FFF2-40B4-BE49-F238E27FC236}">
                  <a16:creationId xmlns:a16="http://schemas.microsoft.com/office/drawing/2014/main" id="{90B4AD5F-427D-0A44-A774-30DDB189D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2544" y="7647199"/>
              <a:ext cx="8048" cy="851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1" name="Freeform 428">
              <a:extLst>
                <a:ext uri="{FF2B5EF4-FFF2-40B4-BE49-F238E27FC236}">
                  <a16:creationId xmlns:a16="http://schemas.microsoft.com/office/drawing/2014/main" id="{87493CCC-F406-BB47-B1E3-45CEF9DA6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2303" y="7613132"/>
              <a:ext cx="40241" cy="34068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2" name="Freeform 429">
              <a:extLst>
                <a:ext uri="{FF2B5EF4-FFF2-40B4-BE49-F238E27FC236}">
                  <a16:creationId xmlns:a16="http://schemas.microsoft.com/office/drawing/2014/main" id="{9CC437EB-E613-C543-9846-D8F81770D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2565" y="7922577"/>
              <a:ext cx="16097" cy="2555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6D49A904-ED97-B34C-B182-18F31DC950AD}"/>
                </a:ext>
              </a:extLst>
            </p:cNvPr>
            <p:cNvGrpSpPr/>
            <p:nvPr/>
          </p:nvGrpSpPr>
          <p:grpSpPr>
            <a:xfrm>
              <a:off x="13132831" y="7564871"/>
              <a:ext cx="587520" cy="590499"/>
              <a:chOff x="5961121" y="2686387"/>
              <a:chExt cx="288233" cy="273757"/>
            </a:xfrm>
            <a:grpFill/>
          </p:grpSpPr>
          <p:sp>
            <p:nvSpPr>
              <p:cNvPr id="470" name="Freeform 469">
                <a:extLst>
                  <a:ext uri="{FF2B5EF4-FFF2-40B4-BE49-F238E27FC236}">
                    <a16:creationId xmlns:a16="http://schemas.microsoft.com/office/drawing/2014/main" id="{576672BF-0756-244B-80AF-E25D0032B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471" name="Freeform 470">
                <a:extLst>
                  <a:ext uri="{FF2B5EF4-FFF2-40B4-BE49-F238E27FC236}">
                    <a16:creationId xmlns:a16="http://schemas.microsoft.com/office/drawing/2014/main" id="{3848CA5C-8973-BC4C-8883-64E8C4763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  <p:sp>
          <p:nvSpPr>
            <p:cNvPr id="374" name="Freeform 432">
              <a:extLst>
                <a:ext uri="{FF2B5EF4-FFF2-40B4-BE49-F238E27FC236}">
                  <a16:creationId xmlns:a16="http://schemas.microsoft.com/office/drawing/2014/main" id="{CE85D6A9-825D-234F-A072-0262369B0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0378" y="8107108"/>
              <a:ext cx="16097" cy="22711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5" name="Freeform 433">
              <a:extLst>
                <a:ext uri="{FF2B5EF4-FFF2-40B4-BE49-F238E27FC236}">
                  <a16:creationId xmlns:a16="http://schemas.microsoft.com/office/drawing/2014/main" id="{D5FC1A26-1D88-CA4F-8278-450438C4B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6482" y="8107108"/>
              <a:ext cx="101944" cy="82329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6" name="Freeform 434">
              <a:extLst>
                <a:ext uri="{FF2B5EF4-FFF2-40B4-BE49-F238E27FC236}">
                  <a16:creationId xmlns:a16="http://schemas.microsoft.com/office/drawing/2014/main" id="{4BECFD63-EC50-F048-B69D-8C142A192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4537" y="8138337"/>
              <a:ext cx="85847" cy="13343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7" name="Freeform 435">
              <a:extLst>
                <a:ext uri="{FF2B5EF4-FFF2-40B4-BE49-F238E27FC236}">
                  <a16:creationId xmlns:a16="http://schemas.microsoft.com/office/drawing/2014/main" id="{F8C91CBC-3962-134E-92B9-026B37F13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8691" y="8464819"/>
              <a:ext cx="29511" cy="25550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8" name="Freeform 436">
              <a:extLst>
                <a:ext uri="{FF2B5EF4-FFF2-40B4-BE49-F238E27FC236}">
                  <a16:creationId xmlns:a16="http://schemas.microsoft.com/office/drawing/2014/main" id="{A40F1308-4E53-614A-A6CC-0965FDDC1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8441" y="8382486"/>
              <a:ext cx="16097" cy="1419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79" name="Freeform 437">
              <a:extLst>
                <a:ext uri="{FF2B5EF4-FFF2-40B4-BE49-F238E27FC236}">
                  <a16:creationId xmlns:a16="http://schemas.microsoft.com/office/drawing/2014/main" id="{9DCB3E23-3392-6443-8CE9-FD83268B6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8555663"/>
              <a:ext cx="16097" cy="851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0" name="Freeform 438">
              <a:extLst>
                <a:ext uri="{FF2B5EF4-FFF2-40B4-BE49-F238E27FC236}">
                  <a16:creationId xmlns:a16="http://schemas.microsoft.com/office/drawing/2014/main" id="{5C7B7E32-B649-7E43-AF05-CBF685E9C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6272" y="8524434"/>
              <a:ext cx="93897" cy="139108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1" name="Freeform 439">
              <a:extLst>
                <a:ext uri="{FF2B5EF4-FFF2-40B4-BE49-F238E27FC236}">
                  <a16:creationId xmlns:a16="http://schemas.microsoft.com/office/drawing/2014/main" id="{EDD8D94F-6E2B-714E-8939-A64B39D31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2155" y="8757228"/>
              <a:ext cx="109992" cy="82329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2" name="Freeform 440">
              <a:extLst>
                <a:ext uri="{FF2B5EF4-FFF2-40B4-BE49-F238E27FC236}">
                  <a16:creationId xmlns:a16="http://schemas.microsoft.com/office/drawing/2014/main" id="{2A7BC464-054C-6D4D-9307-601C52D4F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8814007"/>
              <a:ext cx="158282" cy="235632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3" name="Freeform 441">
              <a:extLst>
                <a:ext uri="{FF2B5EF4-FFF2-40B4-BE49-F238E27FC236}">
                  <a16:creationId xmlns:a16="http://schemas.microsoft.com/office/drawing/2014/main" id="{6B03B702-5272-B34A-9F5C-118C665B6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2" y="9015570"/>
              <a:ext cx="48288" cy="65297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4" name="Freeform 442">
              <a:extLst>
                <a:ext uri="{FF2B5EF4-FFF2-40B4-BE49-F238E27FC236}">
                  <a16:creationId xmlns:a16="http://schemas.microsoft.com/office/drawing/2014/main" id="{9AFC5661-8B1B-524F-AF44-9CC3D68A1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6504" y="9072349"/>
              <a:ext cx="77799" cy="110719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5" name="Freeform 443">
              <a:extLst>
                <a:ext uri="{FF2B5EF4-FFF2-40B4-BE49-F238E27FC236}">
                  <a16:creationId xmlns:a16="http://schemas.microsoft.com/office/drawing/2014/main" id="{3FDF0B8C-D53D-2947-BDE7-DE19C6C30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4317" y="9024088"/>
              <a:ext cx="48288" cy="65297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6" name="Freeform 444">
              <a:extLst>
                <a:ext uri="{FF2B5EF4-FFF2-40B4-BE49-F238E27FC236}">
                  <a16:creationId xmlns:a16="http://schemas.microsoft.com/office/drawing/2014/main" id="{735FEF6D-0833-D643-B081-EABFF858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0657" y="9089383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7" name="Freeform 445">
              <a:extLst>
                <a:ext uri="{FF2B5EF4-FFF2-40B4-BE49-F238E27FC236}">
                  <a16:creationId xmlns:a16="http://schemas.microsoft.com/office/drawing/2014/main" id="{CA547438-7740-D04E-BC14-0B793C70B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6754" y="9140483"/>
              <a:ext cx="53656" cy="90845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8" name="Freeform 446">
              <a:extLst>
                <a:ext uri="{FF2B5EF4-FFF2-40B4-BE49-F238E27FC236}">
                  <a16:creationId xmlns:a16="http://schemas.microsoft.com/office/drawing/2014/main" id="{141C270B-8B13-4544-BF6A-90D390833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2358" y="9131968"/>
              <a:ext cx="32193" cy="65297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89" name="Freeform 447">
              <a:extLst>
                <a:ext uri="{FF2B5EF4-FFF2-40B4-BE49-F238E27FC236}">
                  <a16:creationId xmlns:a16="http://schemas.microsoft.com/office/drawing/2014/main" id="{273972CA-8BB0-AD42-B315-4A92052EE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74552"/>
              <a:ext cx="48288" cy="31230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0" name="Freeform 448">
              <a:extLst>
                <a:ext uri="{FF2B5EF4-FFF2-40B4-BE49-F238E27FC236}">
                  <a16:creationId xmlns:a16="http://schemas.microsoft.com/office/drawing/2014/main" id="{317594E5-C1BA-584A-8CDD-8D920685A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8457" y="9197265"/>
              <a:ext cx="109992" cy="17601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1" name="Freeform 449">
              <a:extLst>
                <a:ext uri="{FF2B5EF4-FFF2-40B4-BE49-F238E27FC236}">
                  <a16:creationId xmlns:a16="http://schemas.microsoft.com/office/drawing/2014/main" id="{4A51EFE6-C413-0B44-9886-65002EF78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8704" y="9231330"/>
              <a:ext cx="93897" cy="85168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2" name="Freeform 450">
              <a:extLst>
                <a:ext uri="{FF2B5EF4-FFF2-40B4-BE49-F238E27FC236}">
                  <a16:creationId xmlns:a16="http://schemas.microsoft.com/office/drawing/2014/main" id="{2FB867C7-0BD1-5447-BED5-A94292ADA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229" y="9149000"/>
              <a:ext cx="93897" cy="99363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3" name="Freeform 451">
              <a:extLst>
                <a:ext uri="{FF2B5EF4-FFF2-40B4-BE49-F238E27FC236}">
                  <a16:creationId xmlns:a16="http://schemas.microsoft.com/office/drawing/2014/main" id="{B60947ED-3BE7-F344-A0E9-2DA721EAF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4553" y="9024088"/>
              <a:ext cx="16097" cy="851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4" name="Freeform 452">
              <a:extLst>
                <a:ext uri="{FF2B5EF4-FFF2-40B4-BE49-F238E27FC236}">
                  <a16:creationId xmlns:a16="http://schemas.microsoft.com/office/drawing/2014/main" id="{16C2F570-9AFC-624C-9FEF-FAA28A90E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4380" y="9364761"/>
              <a:ext cx="439973" cy="485460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5" name="Freeform 453">
              <a:extLst>
                <a:ext uri="{FF2B5EF4-FFF2-40B4-BE49-F238E27FC236}">
                  <a16:creationId xmlns:a16="http://schemas.microsoft.com/office/drawing/2014/main" id="{3743B841-0F7B-8B43-985D-E0C5F0A0A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2180" y="9540778"/>
              <a:ext cx="40241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6" name="Freeform 454">
              <a:extLst>
                <a:ext uri="{FF2B5EF4-FFF2-40B4-BE49-F238E27FC236}">
                  <a16:creationId xmlns:a16="http://schemas.microsoft.com/office/drawing/2014/main" id="{A6077490-AB51-CE4C-B05E-BCEC5485A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520" y="9640141"/>
              <a:ext cx="37559" cy="42586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7" name="Freeform 455">
              <a:extLst>
                <a:ext uri="{FF2B5EF4-FFF2-40B4-BE49-F238E27FC236}">
                  <a16:creationId xmlns:a16="http://schemas.microsoft.com/office/drawing/2014/main" id="{04B497F6-BEE3-1044-8FCE-4CA58395E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4112" y="9665688"/>
              <a:ext cx="56338" cy="59618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8" name="Freeform 456">
              <a:extLst>
                <a:ext uri="{FF2B5EF4-FFF2-40B4-BE49-F238E27FC236}">
                  <a16:creationId xmlns:a16="http://schemas.microsoft.com/office/drawing/2014/main" id="{3892C22B-5CD6-8B42-B3D1-56BB77B5B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2643" y="9708274"/>
              <a:ext cx="29511" cy="31230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399" name="Freeform 457">
              <a:extLst>
                <a:ext uri="{FF2B5EF4-FFF2-40B4-BE49-F238E27FC236}">
                  <a16:creationId xmlns:a16="http://schemas.microsoft.com/office/drawing/2014/main" id="{E2EBDDD4-B532-6046-A89F-0195F0956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2159" y="9850220"/>
              <a:ext cx="362173" cy="12491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0" name="Freeform 458">
              <a:extLst>
                <a:ext uri="{FF2B5EF4-FFF2-40B4-BE49-F238E27FC236}">
                  <a16:creationId xmlns:a16="http://schemas.microsoft.com/office/drawing/2014/main" id="{3B557C3B-1289-1047-9FB7-C993FE607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0436" y="9881447"/>
              <a:ext cx="61703" cy="25550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1" name="Freeform 459">
              <a:extLst>
                <a:ext uri="{FF2B5EF4-FFF2-40B4-BE49-F238E27FC236}">
                  <a16:creationId xmlns:a16="http://schemas.microsoft.com/office/drawing/2014/main" id="{43642AA0-21B0-394F-A041-D0578119A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6283" y="9941066"/>
              <a:ext cx="48288" cy="34068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2" name="Freeform 460">
              <a:extLst>
                <a:ext uri="{FF2B5EF4-FFF2-40B4-BE49-F238E27FC236}">
                  <a16:creationId xmlns:a16="http://schemas.microsoft.com/office/drawing/2014/main" id="{CB90E270-D7C9-EC46-896D-58F02A3C4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4574" y="9949581"/>
              <a:ext cx="37559" cy="25550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3" name="Freeform 461">
              <a:extLst>
                <a:ext uri="{FF2B5EF4-FFF2-40B4-BE49-F238E27FC236}">
                  <a16:creationId xmlns:a16="http://schemas.microsoft.com/office/drawing/2014/main" id="{9220C3B2-93C6-E445-9B73-A3C55235C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4083" y="9949581"/>
              <a:ext cx="56338" cy="34068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4" name="Freeform 462">
              <a:extLst>
                <a:ext uri="{FF2B5EF4-FFF2-40B4-BE49-F238E27FC236}">
                  <a16:creationId xmlns:a16="http://schemas.microsoft.com/office/drawing/2014/main" id="{84FCEC3F-13D3-374F-BB71-98ABEE678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325" y="9941066"/>
              <a:ext cx="64385" cy="42586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5" name="Freeform 463">
              <a:extLst>
                <a:ext uri="{FF2B5EF4-FFF2-40B4-BE49-F238E27FC236}">
                  <a16:creationId xmlns:a16="http://schemas.microsoft.com/office/drawing/2014/main" id="{6687428E-02FB-9840-B0B4-FB60F7317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0175" y="9949581"/>
              <a:ext cx="96579" cy="34068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6" name="Freeform 464">
              <a:extLst>
                <a:ext uri="{FF2B5EF4-FFF2-40B4-BE49-F238E27FC236}">
                  <a16:creationId xmlns:a16="http://schemas.microsoft.com/office/drawing/2014/main" id="{6FC85D5C-5BDF-AD4C-8541-D6DCB08A3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0664" y="9997845"/>
              <a:ext cx="85847" cy="51099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7" name="Freeform 465">
              <a:extLst>
                <a:ext uri="{FF2B5EF4-FFF2-40B4-BE49-F238E27FC236}">
                  <a16:creationId xmlns:a16="http://schemas.microsoft.com/office/drawing/2014/main" id="{2F6A2DEB-2E4F-D74B-9271-368771C59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4303" y="9730985"/>
              <a:ext cx="48288" cy="34068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8" name="Freeform 466">
              <a:extLst>
                <a:ext uri="{FF2B5EF4-FFF2-40B4-BE49-F238E27FC236}">
                  <a16:creationId xmlns:a16="http://schemas.microsoft.com/office/drawing/2014/main" id="{F43AE9D8-EE33-5F40-9A23-0EAAC35AE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4787" y="9725308"/>
              <a:ext cx="118041" cy="39745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09" name="Freeform 467">
              <a:extLst>
                <a:ext uri="{FF2B5EF4-FFF2-40B4-BE49-F238E27FC236}">
                  <a16:creationId xmlns:a16="http://schemas.microsoft.com/office/drawing/2014/main" id="{4031FF36-48B2-034B-BF7D-8C6308B04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2615" y="9532257"/>
              <a:ext cx="252180" cy="30092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0" name="Freeform 468">
              <a:extLst>
                <a:ext uri="{FF2B5EF4-FFF2-40B4-BE49-F238E27FC236}">
                  <a16:creationId xmlns:a16="http://schemas.microsoft.com/office/drawing/2014/main" id="{CACB43BB-7FC9-6D4C-91E3-5C9F8F6A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515223"/>
              <a:ext cx="61703" cy="12491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1" name="Freeform 469">
              <a:extLst>
                <a:ext uri="{FF2B5EF4-FFF2-40B4-BE49-F238E27FC236}">
                  <a16:creationId xmlns:a16="http://schemas.microsoft.com/office/drawing/2014/main" id="{BB6F4427-2921-0942-8B84-795EC5CFB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2837" y="9498193"/>
              <a:ext cx="21461" cy="1703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2" name="Freeform 485">
              <a:extLst>
                <a:ext uri="{FF2B5EF4-FFF2-40B4-BE49-F238E27FC236}">
                  <a16:creationId xmlns:a16="http://schemas.microsoft.com/office/drawing/2014/main" id="{AF561D64-4761-AC49-8446-B9134C7A4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4416" y="9197265"/>
              <a:ext cx="85847" cy="15046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3" name="Freeform 487">
              <a:extLst>
                <a:ext uri="{FF2B5EF4-FFF2-40B4-BE49-F238E27FC236}">
                  <a16:creationId xmlns:a16="http://schemas.microsoft.com/office/drawing/2014/main" id="{93B16AC6-BF40-6546-BA1E-D650E78D8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6020485"/>
              <a:ext cx="85847" cy="68133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4" name="Freeform 488">
              <a:extLst>
                <a:ext uri="{FF2B5EF4-FFF2-40B4-BE49-F238E27FC236}">
                  <a16:creationId xmlns:a16="http://schemas.microsoft.com/office/drawing/2014/main" id="{8E4769C1-BF7B-8C48-B646-17BBE1842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714" y="6071588"/>
              <a:ext cx="85847" cy="82329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5" name="Freeform 489">
              <a:extLst>
                <a:ext uri="{FF2B5EF4-FFF2-40B4-BE49-F238E27FC236}">
                  <a16:creationId xmlns:a16="http://schemas.microsoft.com/office/drawing/2014/main" id="{D4BA8165-18C2-964B-9D9B-20D671CD2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4196" y="5787692"/>
              <a:ext cx="69752" cy="42586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6" name="Freeform 490">
              <a:extLst>
                <a:ext uri="{FF2B5EF4-FFF2-40B4-BE49-F238E27FC236}">
                  <a16:creationId xmlns:a16="http://schemas.microsoft.com/office/drawing/2014/main" id="{F700B4BA-FA1D-534F-BB10-EC38976B7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6291" y="5705363"/>
              <a:ext cx="77799" cy="39745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7" name="Freeform 491">
              <a:extLst>
                <a:ext uri="{FF2B5EF4-FFF2-40B4-BE49-F238E27FC236}">
                  <a16:creationId xmlns:a16="http://schemas.microsoft.com/office/drawing/2014/main" id="{891329F9-2CCF-5A42-B67E-A42153D27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2196" y="5103509"/>
              <a:ext cx="48288" cy="1703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8" name="Freeform 492">
              <a:extLst>
                <a:ext uri="{FF2B5EF4-FFF2-40B4-BE49-F238E27FC236}">
                  <a16:creationId xmlns:a16="http://schemas.microsoft.com/office/drawing/2014/main" id="{DBC897F6-DC27-C343-8DD9-FE2E2DC23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2225" y="5821763"/>
              <a:ext cx="45606" cy="34068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19" name="Freeform 496">
              <a:extLst>
                <a:ext uri="{FF2B5EF4-FFF2-40B4-BE49-F238E27FC236}">
                  <a16:creationId xmlns:a16="http://schemas.microsoft.com/office/drawing/2014/main" id="{3C7425E3-AC02-7D42-9C74-ABB69EA5D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1852" y="8030459"/>
              <a:ext cx="101944" cy="59618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0" name="Freeform 497">
              <a:extLst>
                <a:ext uri="{FF2B5EF4-FFF2-40B4-BE49-F238E27FC236}">
                  <a16:creationId xmlns:a16="http://schemas.microsoft.com/office/drawing/2014/main" id="{574B42C3-5ADC-EC40-8A81-C10F905D9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3826" y="8038974"/>
              <a:ext cx="118041" cy="34068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1" name="Freeform 611">
              <a:extLst>
                <a:ext uri="{FF2B5EF4-FFF2-40B4-BE49-F238E27FC236}">
                  <a16:creationId xmlns:a16="http://schemas.microsoft.com/office/drawing/2014/main" id="{162C156B-C698-8644-B930-820A0548B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0641" y="9665686"/>
              <a:ext cx="16097" cy="1703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2" name="Freeform 643">
              <a:extLst>
                <a:ext uri="{FF2B5EF4-FFF2-40B4-BE49-F238E27FC236}">
                  <a16:creationId xmlns:a16="http://schemas.microsoft.com/office/drawing/2014/main" id="{EAC8C0D5-9E1B-B44F-A20F-F0DC927C4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11" y="9975134"/>
              <a:ext cx="80483" cy="73815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3" name="Freeform 644">
              <a:extLst>
                <a:ext uri="{FF2B5EF4-FFF2-40B4-BE49-F238E27FC236}">
                  <a16:creationId xmlns:a16="http://schemas.microsoft.com/office/drawing/2014/main" id="{EB97C264-00F6-C945-BF35-04A97B5D8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8696" y="9958099"/>
              <a:ext cx="101944" cy="39745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4" name="Freeform 671">
              <a:extLst>
                <a:ext uri="{FF2B5EF4-FFF2-40B4-BE49-F238E27FC236}">
                  <a16:creationId xmlns:a16="http://schemas.microsoft.com/office/drawing/2014/main" id="{4B5A5407-AB34-CA4B-B780-D57F19839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781" y="7738047"/>
              <a:ext cx="244133" cy="266861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5" name="Freeform 675">
              <a:extLst>
                <a:ext uri="{FF2B5EF4-FFF2-40B4-BE49-F238E27FC236}">
                  <a16:creationId xmlns:a16="http://schemas.microsoft.com/office/drawing/2014/main" id="{10FB66AA-F528-724F-8148-61DCBB34A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680" y="7763595"/>
              <a:ext cx="150235" cy="13343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6" name="Freeform 676">
              <a:extLst>
                <a:ext uri="{FF2B5EF4-FFF2-40B4-BE49-F238E27FC236}">
                  <a16:creationId xmlns:a16="http://schemas.microsoft.com/office/drawing/2014/main" id="{1BFC2FEB-DAC5-954C-A0DF-6BB24AEDC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4018" y="7831731"/>
              <a:ext cx="777999" cy="698378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7" name="Freeform 677">
              <a:extLst>
                <a:ext uri="{FF2B5EF4-FFF2-40B4-BE49-F238E27FC236}">
                  <a16:creationId xmlns:a16="http://schemas.microsoft.com/office/drawing/2014/main" id="{18AD95CC-6D1C-234F-AC0B-031EDA430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0114" y="7840248"/>
              <a:ext cx="61705" cy="48264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8" name="Freeform 678">
              <a:extLst>
                <a:ext uri="{FF2B5EF4-FFF2-40B4-BE49-F238E27FC236}">
                  <a16:creationId xmlns:a16="http://schemas.microsoft.com/office/drawing/2014/main" id="{7BB1BF87-C331-7E4D-944C-9FFC3BA49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685" y="7638682"/>
              <a:ext cx="276326" cy="15046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29" name="Freeform 679">
              <a:extLst>
                <a:ext uri="{FF2B5EF4-FFF2-40B4-BE49-F238E27FC236}">
                  <a16:creationId xmlns:a16="http://schemas.microsoft.com/office/drawing/2014/main" id="{D7590AD7-B1CC-8647-A1A0-19044796E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163" y="7738047"/>
              <a:ext cx="211937" cy="17601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0" name="Freeform 680">
              <a:extLst>
                <a:ext uri="{FF2B5EF4-FFF2-40B4-BE49-F238E27FC236}">
                  <a16:creationId xmlns:a16="http://schemas.microsoft.com/office/drawing/2014/main" id="{52086E1F-38DC-844B-9752-5720374FE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913" y="8288802"/>
              <a:ext cx="69752" cy="85168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1" name="Freeform 681">
              <a:extLst>
                <a:ext uri="{FF2B5EF4-FFF2-40B4-BE49-F238E27FC236}">
                  <a16:creationId xmlns:a16="http://schemas.microsoft.com/office/drawing/2014/main" id="{8E69C50C-5961-074D-9DD4-0A1E9BD10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7943" y="7973678"/>
              <a:ext cx="273642" cy="224276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2" name="Freeform 682">
              <a:extLst>
                <a:ext uri="{FF2B5EF4-FFF2-40B4-BE49-F238E27FC236}">
                  <a16:creationId xmlns:a16="http://schemas.microsoft.com/office/drawing/2014/main" id="{D9FC7B3C-12A0-C549-AA99-EAEAD661A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4031" y="7956645"/>
              <a:ext cx="391683" cy="391773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3" name="Freeform 683">
              <a:extLst>
                <a:ext uri="{FF2B5EF4-FFF2-40B4-BE49-F238E27FC236}">
                  <a16:creationId xmlns:a16="http://schemas.microsoft.com/office/drawing/2014/main" id="{191140F2-3C3C-5B4D-9B9D-0CE4A9C48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720" y="7729531"/>
              <a:ext cx="745806" cy="30092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4" name="Freeform 684">
              <a:extLst>
                <a:ext uri="{FF2B5EF4-FFF2-40B4-BE49-F238E27FC236}">
                  <a16:creationId xmlns:a16="http://schemas.microsoft.com/office/drawing/2014/main" id="{7F9A2A26-2E7C-834C-81A3-D9723FA33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5747" y="8206473"/>
              <a:ext cx="826288" cy="701220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5" name="Freeform 685">
              <a:extLst>
                <a:ext uri="{FF2B5EF4-FFF2-40B4-BE49-F238E27FC236}">
                  <a16:creationId xmlns:a16="http://schemas.microsoft.com/office/drawing/2014/main" id="{291CC1F7-210C-3940-9DEC-F898FBC08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55369"/>
              <a:ext cx="163648" cy="184531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6" name="Freeform 686">
              <a:extLst>
                <a:ext uri="{FF2B5EF4-FFF2-40B4-BE49-F238E27FC236}">
                  <a16:creationId xmlns:a16="http://schemas.microsoft.com/office/drawing/2014/main" id="{E12570B2-5C17-5743-A872-8FC6A92AF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9893" y="8090076"/>
              <a:ext cx="61705" cy="73815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7" name="Freeform 687">
              <a:extLst>
                <a:ext uri="{FF2B5EF4-FFF2-40B4-BE49-F238E27FC236}">
                  <a16:creationId xmlns:a16="http://schemas.microsoft.com/office/drawing/2014/main" id="{93A5233C-2188-BF4A-860B-FE32055B2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844" y="8189439"/>
              <a:ext cx="24146" cy="59618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8" name="Freeform 688">
              <a:extLst>
                <a:ext uri="{FF2B5EF4-FFF2-40B4-BE49-F238E27FC236}">
                  <a16:creationId xmlns:a16="http://schemas.microsoft.com/office/drawing/2014/main" id="{869DB3E4-916C-E14E-9EA7-50333E10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9652" y="8155369"/>
              <a:ext cx="64385" cy="218601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39" name="Freeform 689">
              <a:extLst>
                <a:ext uri="{FF2B5EF4-FFF2-40B4-BE49-F238E27FC236}">
                  <a16:creationId xmlns:a16="http://schemas.microsoft.com/office/drawing/2014/main" id="{47A95F28-36A4-FE49-AEFD-A7FB65796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1561" y="8481848"/>
              <a:ext cx="40241" cy="65297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0" name="Freeform 690">
              <a:extLst>
                <a:ext uri="{FF2B5EF4-FFF2-40B4-BE49-F238E27FC236}">
                  <a16:creationId xmlns:a16="http://schemas.microsoft.com/office/drawing/2014/main" id="{7529CAEC-B9FB-124A-9EE6-04CA854F3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633" y="8791295"/>
              <a:ext cx="418509" cy="281057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1" name="Freeform 691">
              <a:extLst>
                <a:ext uri="{FF2B5EF4-FFF2-40B4-BE49-F238E27FC236}">
                  <a16:creationId xmlns:a16="http://schemas.microsoft.com/office/drawing/2014/main" id="{A6B4EC2F-B81E-5940-B008-3B205E24A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850" y="8481848"/>
              <a:ext cx="321930" cy="408808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2" name="Freeform 692">
              <a:extLst>
                <a:ext uri="{FF2B5EF4-FFF2-40B4-BE49-F238E27FC236}">
                  <a16:creationId xmlns:a16="http://schemas.microsoft.com/office/drawing/2014/main" id="{96491933-0D8E-264E-8B80-C8A1B81F9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3952" y="7681269"/>
              <a:ext cx="431925" cy="198727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3" name="Freeform 693">
              <a:extLst>
                <a:ext uri="{FF2B5EF4-FFF2-40B4-BE49-F238E27FC236}">
                  <a16:creationId xmlns:a16="http://schemas.microsoft.com/office/drawing/2014/main" id="{01BC9D91-B12A-5245-ACE1-644D698B8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8134" y="7556355"/>
              <a:ext cx="700200" cy="43435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4" name="Freeform 694">
              <a:extLst>
                <a:ext uri="{FF2B5EF4-FFF2-40B4-BE49-F238E27FC236}">
                  <a16:creationId xmlns:a16="http://schemas.microsoft.com/office/drawing/2014/main" id="{877F4FCB-1A32-BB4F-BCED-CBB4CCD6F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0072" y="8038974"/>
              <a:ext cx="0" cy="851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5" name="Freeform 695">
              <a:extLst>
                <a:ext uri="{FF2B5EF4-FFF2-40B4-BE49-F238E27FC236}">
                  <a16:creationId xmlns:a16="http://schemas.microsoft.com/office/drawing/2014/main" id="{51866704-51FE-374E-8AFD-8F7AA1512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7898" y="7706818"/>
              <a:ext cx="574108" cy="357706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6" name="Freeform 696">
              <a:extLst>
                <a:ext uri="{FF2B5EF4-FFF2-40B4-BE49-F238E27FC236}">
                  <a16:creationId xmlns:a16="http://schemas.microsoft.com/office/drawing/2014/main" id="{00E8BF2B-996C-2249-BDAC-7B99E2263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4202" y="7789147"/>
              <a:ext cx="313881" cy="224276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7" name="Freeform 697">
              <a:extLst>
                <a:ext uri="{FF2B5EF4-FFF2-40B4-BE49-F238E27FC236}">
                  <a16:creationId xmlns:a16="http://schemas.microsoft.com/office/drawing/2014/main" id="{AB9BB1BD-BBD7-9742-991B-5FCA85842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2024" y="7982196"/>
              <a:ext cx="651912" cy="616052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8" name="Freeform 698">
              <a:extLst>
                <a:ext uri="{FF2B5EF4-FFF2-40B4-BE49-F238E27FC236}">
                  <a16:creationId xmlns:a16="http://schemas.microsoft.com/office/drawing/2014/main" id="{146B2454-8985-CC45-869C-8B712E8D3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9830" y="7905544"/>
              <a:ext cx="590207" cy="44287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49" name="Freeform 699">
              <a:extLst>
                <a:ext uri="{FF2B5EF4-FFF2-40B4-BE49-F238E27FC236}">
                  <a16:creationId xmlns:a16="http://schemas.microsoft.com/office/drawing/2014/main" id="{CAA4FE06-F335-9446-B0E8-0336341AC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175" y="7547837"/>
              <a:ext cx="21461" cy="34068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0" name="Freeform 700">
              <a:extLst>
                <a:ext uri="{FF2B5EF4-FFF2-40B4-BE49-F238E27FC236}">
                  <a16:creationId xmlns:a16="http://schemas.microsoft.com/office/drawing/2014/main" id="{D8D47809-2788-324C-9234-E0ADBE3087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9864" y="7022635"/>
              <a:ext cx="1596241" cy="809100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1" name="Freeform 701">
              <a:extLst>
                <a:ext uri="{FF2B5EF4-FFF2-40B4-BE49-F238E27FC236}">
                  <a16:creationId xmlns:a16="http://schemas.microsoft.com/office/drawing/2014/main" id="{164BE2C6-277C-BF40-BAD8-1973C699C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3712" y="8030456"/>
              <a:ext cx="1102612" cy="1243456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2" name="Freeform 702">
              <a:extLst>
                <a:ext uri="{FF2B5EF4-FFF2-40B4-BE49-F238E27FC236}">
                  <a16:creationId xmlns:a16="http://schemas.microsoft.com/office/drawing/2014/main" id="{41096FD1-B3EE-FD4B-8788-5947F2A10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483" y="8373969"/>
              <a:ext cx="321930" cy="817616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3" name="Freeform 703">
              <a:extLst>
                <a:ext uri="{FF2B5EF4-FFF2-40B4-BE49-F238E27FC236}">
                  <a16:creationId xmlns:a16="http://schemas.microsoft.com/office/drawing/2014/main" id="{510CDA2B-94BF-854A-9766-430434B80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8473330"/>
              <a:ext cx="179747" cy="232794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4" name="Freeform 704">
              <a:extLst>
                <a:ext uri="{FF2B5EF4-FFF2-40B4-BE49-F238E27FC236}">
                  <a16:creationId xmlns:a16="http://schemas.microsoft.com/office/drawing/2014/main" id="{1B8FD7E6-3DAC-444A-8977-00F244364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276" y="8731675"/>
              <a:ext cx="329980" cy="641601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5" name="Freeform 705">
              <a:extLst>
                <a:ext uri="{FF2B5EF4-FFF2-40B4-BE49-F238E27FC236}">
                  <a16:creationId xmlns:a16="http://schemas.microsoft.com/office/drawing/2014/main" id="{3317F786-86E5-A847-B693-3414F28F3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8021" y="8598245"/>
              <a:ext cx="300468" cy="650119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6" name="Freeform 706">
              <a:extLst>
                <a:ext uri="{FF2B5EF4-FFF2-40B4-BE49-F238E27FC236}">
                  <a16:creationId xmlns:a16="http://schemas.microsoft.com/office/drawing/2014/main" id="{F605D11C-E2B1-524F-9AFF-37A5F3E4C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8270" y="8649346"/>
              <a:ext cx="289738" cy="374741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7" name="Freeform 709">
              <a:extLst>
                <a:ext uri="{FF2B5EF4-FFF2-40B4-BE49-F238E27FC236}">
                  <a16:creationId xmlns:a16="http://schemas.microsoft.com/office/drawing/2014/main" id="{6D3893FD-16EB-6441-ABED-CDFF4E935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6297" y="9407345"/>
              <a:ext cx="402413" cy="374741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8" name="Freeform 710">
              <a:extLst>
                <a:ext uri="{FF2B5EF4-FFF2-40B4-BE49-F238E27FC236}">
                  <a16:creationId xmlns:a16="http://schemas.microsoft.com/office/drawing/2014/main" id="{B5012B46-43F2-6B4B-9649-D556FFF41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0440" y="9307980"/>
              <a:ext cx="386318" cy="266861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59" name="Freeform 711">
              <a:extLst>
                <a:ext uri="{FF2B5EF4-FFF2-40B4-BE49-F238E27FC236}">
                  <a16:creationId xmlns:a16="http://schemas.microsoft.com/office/drawing/2014/main" id="{29CB3208-9F63-544A-B1BB-558E3A724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395" y="8382485"/>
              <a:ext cx="134137" cy="82329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0" name="Freeform 712">
              <a:extLst>
                <a:ext uri="{FF2B5EF4-FFF2-40B4-BE49-F238E27FC236}">
                  <a16:creationId xmlns:a16="http://schemas.microsoft.com/office/drawing/2014/main" id="{855A4273-8B29-5E48-8DDE-712E28D61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5878" y="8288802"/>
              <a:ext cx="292418" cy="193046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1" name="Freeform 713">
              <a:extLst>
                <a:ext uri="{FF2B5EF4-FFF2-40B4-BE49-F238E27FC236}">
                  <a16:creationId xmlns:a16="http://schemas.microsoft.com/office/drawing/2014/main" id="{352885D5-042A-CE4D-9643-BB4966E7C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6069" y="8990020"/>
              <a:ext cx="219985" cy="193046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2" name="Freeform 714">
              <a:extLst>
                <a:ext uri="{FF2B5EF4-FFF2-40B4-BE49-F238E27FC236}">
                  <a16:creationId xmlns:a16="http://schemas.microsoft.com/office/drawing/2014/main" id="{3BAECF8D-9040-7246-94C3-9D9CD3354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220" y="9330691"/>
              <a:ext cx="174378" cy="218601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3" name="Freeform 715">
              <a:extLst>
                <a:ext uri="{FF2B5EF4-FFF2-40B4-BE49-F238E27FC236}">
                  <a16:creationId xmlns:a16="http://schemas.microsoft.com/office/drawing/2014/main" id="{6C62168B-8478-7248-B7BF-15FD0E99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8332" y="7121996"/>
              <a:ext cx="2358144" cy="1626715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4" name="Freeform 716">
              <a:extLst>
                <a:ext uri="{FF2B5EF4-FFF2-40B4-BE49-F238E27FC236}">
                  <a16:creationId xmlns:a16="http://schemas.microsoft.com/office/drawing/2014/main" id="{492A825F-B86F-6F41-BD53-B4DBC4FE7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248" y="7204327"/>
              <a:ext cx="1234067" cy="56778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5" name="Freeform 720">
              <a:extLst>
                <a:ext uri="{FF2B5EF4-FFF2-40B4-BE49-F238E27FC236}">
                  <a16:creationId xmlns:a16="http://schemas.microsoft.com/office/drawing/2014/main" id="{6BCA5797-9B9F-7C4E-B345-B902856DF7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9423" y="5429986"/>
              <a:ext cx="6371546" cy="2350645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6" name="Freeform 721">
              <a:extLst>
                <a:ext uri="{FF2B5EF4-FFF2-40B4-BE49-F238E27FC236}">
                  <a16:creationId xmlns:a16="http://schemas.microsoft.com/office/drawing/2014/main" id="{60FDC5FC-AAEA-EA47-BD9D-157F585E6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0605" y="7087930"/>
              <a:ext cx="118041" cy="266861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7" name="Freeform 722">
              <a:extLst>
                <a:ext uri="{FF2B5EF4-FFF2-40B4-BE49-F238E27FC236}">
                  <a16:creationId xmlns:a16="http://schemas.microsoft.com/office/drawing/2014/main" id="{36D87089-6F39-6946-9C8B-D99CED936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4749" y="7346271"/>
              <a:ext cx="118041" cy="193046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8" name="Freeform 723">
              <a:extLst>
                <a:ext uri="{FF2B5EF4-FFF2-40B4-BE49-F238E27FC236}">
                  <a16:creationId xmlns:a16="http://schemas.microsoft.com/office/drawing/2014/main" id="{194F30E8-E519-854E-ABDE-18F19C190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2350" y="7914062"/>
              <a:ext cx="166332" cy="210082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sp>
          <p:nvSpPr>
            <p:cNvPr id="469" name="Freeform 724">
              <a:extLst>
                <a:ext uri="{FF2B5EF4-FFF2-40B4-BE49-F238E27FC236}">
                  <a16:creationId xmlns:a16="http://schemas.microsoft.com/office/drawing/2014/main" id="{D05A3683-992F-9540-A6AC-B5845045A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600" y="7689783"/>
              <a:ext cx="252180" cy="258346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35E3BC2-0D80-E54D-9BAC-51BA7E7CCFF5}"/>
              </a:ext>
            </a:extLst>
          </p:cNvPr>
          <p:cNvGrpSpPr/>
          <p:nvPr/>
        </p:nvGrpSpPr>
        <p:grpSpPr>
          <a:xfrm>
            <a:off x="5781215" y="7431858"/>
            <a:ext cx="1188818" cy="1168616"/>
            <a:chOff x="7657324" y="5963707"/>
            <a:chExt cx="1966460" cy="2066752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93" name="Freeform 727">
              <a:extLst>
                <a:ext uri="{FF2B5EF4-FFF2-40B4-BE49-F238E27FC236}">
                  <a16:creationId xmlns:a16="http://schemas.microsoft.com/office/drawing/2014/main" id="{6D0AA03C-B47E-6A4C-9F0F-E8B79A526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612" y="7647200"/>
              <a:ext cx="493627" cy="383259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6895F126-C867-F846-AEF6-7F52031BC9E2}"/>
                </a:ext>
              </a:extLst>
            </p:cNvPr>
            <p:cNvGrpSpPr/>
            <p:nvPr/>
          </p:nvGrpSpPr>
          <p:grpSpPr>
            <a:xfrm>
              <a:off x="7657324" y="5963707"/>
              <a:ext cx="1966460" cy="2032683"/>
              <a:chOff x="7657324" y="5963707"/>
              <a:chExt cx="1966460" cy="2032683"/>
            </a:xfrm>
            <a:grpFill/>
          </p:grpSpPr>
          <p:sp>
            <p:nvSpPr>
              <p:cNvPr id="295" name="Freeform 404">
                <a:extLst>
                  <a:ext uri="{FF2B5EF4-FFF2-40B4-BE49-F238E27FC236}">
                    <a16:creationId xmlns:a16="http://schemas.microsoft.com/office/drawing/2014/main" id="{504DF857-8511-684C-96F2-111A14961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821068"/>
                <a:ext cx="313881" cy="502492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6" name="Freeform 493">
                <a:extLst>
                  <a:ext uri="{FF2B5EF4-FFF2-40B4-BE49-F238E27FC236}">
                    <a16:creationId xmlns:a16="http://schemas.microsoft.com/office/drawing/2014/main" id="{349CE880-469D-0A4E-B815-758C7FD6E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811" y="7681268"/>
                <a:ext cx="45606" cy="90845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7" name="Freeform 494">
                <a:extLst>
                  <a:ext uri="{FF2B5EF4-FFF2-40B4-BE49-F238E27FC236}">
                    <a16:creationId xmlns:a16="http://schemas.microsoft.com/office/drawing/2014/main" id="{704A2D7F-004F-1D4E-997C-C2852B27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7763599"/>
                <a:ext cx="69752" cy="12491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8" name="Freeform 495">
                <a:extLst>
                  <a:ext uri="{FF2B5EF4-FFF2-40B4-BE49-F238E27FC236}">
                    <a16:creationId xmlns:a16="http://schemas.microsoft.com/office/drawing/2014/main" id="{BC645B2D-7E10-1348-8A75-4500A9567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5" y="7914061"/>
                <a:ext cx="126088" cy="82329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9" name="Freeform 498">
                <a:extLst>
                  <a:ext uri="{FF2B5EF4-FFF2-40B4-BE49-F238E27FC236}">
                    <a16:creationId xmlns:a16="http://schemas.microsoft.com/office/drawing/2014/main" id="{654E98E8-F290-7547-A8AE-FBB7355EF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7488" y="6812552"/>
                <a:ext cx="56338" cy="59618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0" name="Freeform 499">
                <a:extLst>
                  <a:ext uri="{FF2B5EF4-FFF2-40B4-BE49-F238E27FC236}">
                    <a16:creationId xmlns:a16="http://schemas.microsoft.com/office/drawing/2014/main" id="{41692638-0570-DA4C-8BFF-A0DE348B8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5536" y="6789841"/>
                <a:ext cx="40241" cy="22711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1" name="Freeform 500">
                <a:extLst>
                  <a:ext uri="{FF2B5EF4-FFF2-40B4-BE49-F238E27FC236}">
                    <a16:creationId xmlns:a16="http://schemas.microsoft.com/office/drawing/2014/main" id="{3C8A2FDD-D2F0-7E46-8694-AA42B7109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7" y="6846618"/>
                <a:ext cx="45606" cy="82329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2" name="Freeform 501">
                <a:extLst>
                  <a:ext uri="{FF2B5EF4-FFF2-40B4-BE49-F238E27FC236}">
                    <a16:creationId xmlns:a16="http://schemas.microsoft.com/office/drawing/2014/main" id="{B56C5AC6-0B03-4749-ADE1-E346BF28C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2" y="6704671"/>
                <a:ext cx="32193" cy="34068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3" name="Freeform 502">
                <a:extLst>
                  <a:ext uri="{FF2B5EF4-FFF2-40B4-BE49-F238E27FC236}">
                    <a16:creationId xmlns:a16="http://schemas.microsoft.com/office/drawing/2014/main" id="{7053C46D-8C18-5B41-B8C0-D43EFCB51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7" y="6963014"/>
                <a:ext cx="45606" cy="76652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4" name="Freeform 503">
                <a:extLst>
                  <a:ext uri="{FF2B5EF4-FFF2-40B4-BE49-F238E27FC236}">
                    <a16:creationId xmlns:a16="http://schemas.microsoft.com/office/drawing/2014/main" id="{55E4D2B2-CA8C-4B4B-A0DA-D03609D55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1421" y="6980048"/>
                <a:ext cx="64385" cy="68133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5" name="Freeform 504">
                <a:extLst>
                  <a:ext uri="{FF2B5EF4-FFF2-40B4-BE49-F238E27FC236}">
                    <a16:creationId xmlns:a16="http://schemas.microsoft.com/office/drawing/2014/main" id="{397BD00E-04BB-384E-B6EF-6749EFDEC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729" y="7840248"/>
                <a:ext cx="37559" cy="31230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6" name="Freeform 505">
                <a:extLst>
                  <a:ext uri="{FF2B5EF4-FFF2-40B4-BE49-F238E27FC236}">
                    <a16:creationId xmlns:a16="http://schemas.microsoft.com/office/drawing/2014/main" id="{D71E7C08-48BD-E741-B1D3-419B041743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3409" y="6821068"/>
                <a:ext cx="48288" cy="51099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7" name="Freeform 506">
                <a:extLst>
                  <a:ext uri="{FF2B5EF4-FFF2-40B4-BE49-F238E27FC236}">
                    <a16:creationId xmlns:a16="http://schemas.microsoft.com/office/drawing/2014/main" id="{98577B39-6475-BE4E-A73D-1908CBB09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559" y="6880685"/>
                <a:ext cx="24144" cy="25550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8" name="Freeform 507">
                <a:extLst>
                  <a:ext uri="{FF2B5EF4-FFF2-40B4-BE49-F238E27FC236}">
                    <a16:creationId xmlns:a16="http://schemas.microsoft.com/office/drawing/2014/main" id="{A1AB653E-190A-EA45-9719-91B11B750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06238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09" name="Freeform 508">
                <a:extLst>
                  <a:ext uri="{FF2B5EF4-FFF2-40B4-BE49-F238E27FC236}">
                    <a16:creationId xmlns:a16="http://schemas.microsoft.com/office/drawing/2014/main" id="{BD0BD2CE-39D0-724C-931B-68A401A72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28949"/>
                <a:ext cx="8048" cy="1703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0" name="Freeform 509">
                <a:extLst>
                  <a:ext uri="{FF2B5EF4-FFF2-40B4-BE49-F238E27FC236}">
                    <a16:creationId xmlns:a16="http://schemas.microsoft.com/office/drawing/2014/main" id="{FF2EDB2B-98CE-4B4A-9493-20FCAD230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702" y="6945981"/>
                <a:ext cx="13414" cy="851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1" name="Freeform 510">
                <a:extLst>
                  <a:ext uri="{FF2B5EF4-FFF2-40B4-BE49-F238E27FC236}">
                    <a16:creationId xmlns:a16="http://schemas.microsoft.com/office/drawing/2014/main" id="{CF49074E-69C3-CB44-8B3A-74ADB8C14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406" y="7070893"/>
                <a:ext cx="8048" cy="1703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2" name="Freeform 511">
                <a:extLst>
                  <a:ext uri="{FF2B5EF4-FFF2-40B4-BE49-F238E27FC236}">
                    <a16:creationId xmlns:a16="http://schemas.microsoft.com/office/drawing/2014/main" id="{A08A391E-77C7-C247-B915-2B18006A4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1448" y="6696156"/>
                <a:ext cx="16097" cy="34068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3" name="Rectangle 613">
                <a:extLst>
                  <a:ext uri="{FF2B5EF4-FFF2-40B4-BE49-F238E27FC236}">
                    <a16:creationId xmlns:a16="http://schemas.microsoft.com/office/drawing/2014/main" id="{1AB6232F-E957-494E-80AD-5E81C8B41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3599" y="6170950"/>
                <a:ext cx="2684" cy="2841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4" name="Freeform 645">
                <a:extLst>
                  <a:ext uri="{FF2B5EF4-FFF2-40B4-BE49-F238E27FC236}">
                    <a16:creationId xmlns:a16="http://schemas.microsoft.com/office/drawing/2014/main" id="{D847128B-B720-5A41-AFE8-61A33EDE7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3364" y="7255426"/>
                <a:ext cx="244133" cy="14194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5" name="Freeform 646">
                <a:extLst>
                  <a:ext uri="{FF2B5EF4-FFF2-40B4-BE49-F238E27FC236}">
                    <a16:creationId xmlns:a16="http://schemas.microsoft.com/office/drawing/2014/main" id="{B90FCD71-0AD3-CC47-9088-D1C74B035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3371" y="7371822"/>
                <a:ext cx="292418" cy="13343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6" name="Freeform 647">
                <a:extLst>
                  <a:ext uri="{FF2B5EF4-FFF2-40B4-BE49-F238E27FC236}">
                    <a16:creationId xmlns:a16="http://schemas.microsoft.com/office/drawing/2014/main" id="{9FCC85C0-A516-0242-A013-67BD96336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1425" y="7471185"/>
                <a:ext cx="448020" cy="459908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7" name="Freeform 648">
                <a:extLst>
                  <a:ext uri="{FF2B5EF4-FFF2-40B4-BE49-F238E27FC236}">
                    <a16:creationId xmlns:a16="http://schemas.microsoft.com/office/drawing/2014/main" id="{39B52C59-C0D0-1044-A5DE-99831F992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1652" y="7496736"/>
                <a:ext cx="211937" cy="210082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8" name="Freeform 649">
                <a:extLst>
                  <a:ext uri="{FF2B5EF4-FFF2-40B4-BE49-F238E27FC236}">
                    <a16:creationId xmlns:a16="http://schemas.microsoft.com/office/drawing/2014/main" id="{9969712E-89D4-4A48-998A-CF3DFB3B5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308" y="7255426"/>
                <a:ext cx="520455" cy="474104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19" name="Freeform 650">
                <a:extLst>
                  <a:ext uri="{FF2B5EF4-FFF2-40B4-BE49-F238E27FC236}">
                    <a16:creationId xmlns:a16="http://schemas.microsoft.com/office/drawing/2014/main" id="{A38ACA17-F52D-024A-BB61-D9AA7AC6E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9231" y="7439959"/>
                <a:ext cx="174378" cy="12491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0" name="Freeform 651">
                <a:extLst>
                  <a:ext uri="{FF2B5EF4-FFF2-40B4-BE49-F238E27FC236}">
                    <a16:creationId xmlns:a16="http://schemas.microsoft.com/office/drawing/2014/main" id="{CC234299-2F01-0D4D-864E-7F6293041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1681" y="7238392"/>
                <a:ext cx="163648" cy="107879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1" name="Freeform 652">
                <a:extLst>
                  <a:ext uri="{FF2B5EF4-FFF2-40B4-BE49-F238E27FC236}">
                    <a16:creationId xmlns:a16="http://schemas.microsoft.com/office/drawing/2014/main" id="{DBF1FF67-C7A1-5E48-A2DA-99CB37F96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819" y="7315044"/>
                <a:ext cx="29511" cy="31230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2" name="Freeform 653">
                <a:extLst>
                  <a:ext uri="{FF2B5EF4-FFF2-40B4-BE49-F238E27FC236}">
                    <a16:creationId xmlns:a16="http://schemas.microsoft.com/office/drawing/2014/main" id="{436C4888-42CC-6D49-A0C2-0B02A777D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241" y="7121996"/>
                <a:ext cx="158286" cy="15046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3" name="Freeform 654">
                <a:extLst>
                  <a:ext uri="{FF2B5EF4-FFF2-40B4-BE49-F238E27FC236}">
                    <a16:creationId xmlns:a16="http://schemas.microsoft.com/office/drawing/2014/main" id="{08742BC2-8B87-E24F-ABE8-62AB800F8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9714" y="6872168"/>
                <a:ext cx="118041" cy="184531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4" name="Freeform 655">
                <a:extLst>
                  <a:ext uri="{FF2B5EF4-FFF2-40B4-BE49-F238E27FC236}">
                    <a16:creationId xmlns:a16="http://schemas.microsoft.com/office/drawing/2014/main" id="{C4F40996-2D82-B742-B742-E16191B41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3868" y="7039669"/>
                <a:ext cx="351441" cy="431519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5" name="Freeform 656">
                <a:extLst>
                  <a:ext uri="{FF2B5EF4-FFF2-40B4-BE49-F238E27FC236}">
                    <a16:creationId xmlns:a16="http://schemas.microsoft.com/office/drawing/2014/main" id="{1B247A15-05EA-5045-AF79-1C4F51388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173097"/>
                <a:ext cx="700200" cy="440037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6" name="Freeform 657">
                <a:extLst>
                  <a:ext uri="{FF2B5EF4-FFF2-40B4-BE49-F238E27FC236}">
                    <a16:creationId xmlns:a16="http://schemas.microsoft.com/office/drawing/2014/main" id="{66BC8240-D489-4043-8679-B521FED01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3599" y="7337754"/>
                <a:ext cx="236083" cy="102201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7" name="Freeform 658">
                <a:extLst>
                  <a:ext uri="{FF2B5EF4-FFF2-40B4-BE49-F238E27FC236}">
                    <a16:creationId xmlns:a16="http://schemas.microsoft.com/office/drawing/2014/main" id="{C126851C-25E7-7C4D-A3B0-4247656AF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963014"/>
                <a:ext cx="370220" cy="2924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8" name="Freeform 659">
                <a:extLst>
                  <a:ext uri="{FF2B5EF4-FFF2-40B4-BE49-F238E27FC236}">
                    <a16:creationId xmlns:a16="http://schemas.microsoft.com/office/drawing/2014/main" id="{7C8DE647-DD84-FD4D-ADEC-6C78851CC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945981"/>
                <a:ext cx="228033" cy="15898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29" name="Freeform 660">
                <a:extLst>
                  <a:ext uri="{FF2B5EF4-FFF2-40B4-BE49-F238E27FC236}">
                    <a16:creationId xmlns:a16="http://schemas.microsoft.com/office/drawing/2014/main" id="{EA7F462E-FB07-B745-BD3E-D30CAF599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977" y="6846618"/>
                <a:ext cx="281691" cy="15046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0" name="Freeform 661">
                <a:extLst>
                  <a:ext uri="{FF2B5EF4-FFF2-40B4-BE49-F238E27FC236}">
                    <a16:creationId xmlns:a16="http://schemas.microsoft.com/office/drawing/2014/main" id="{6B7CFF20-C877-F348-95CB-DC0E74CE1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3824" y="6755773"/>
                <a:ext cx="187795" cy="12491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1" name="Freeform 662">
                <a:extLst>
                  <a:ext uri="{FF2B5EF4-FFF2-40B4-BE49-F238E27FC236}">
                    <a16:creationId xmlns:a16="http://schemas.microsoft.com/office/drawing/2014/main" id="{80C40995-CD30-2E41-99CF-0B4E79B4D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641" y="7014117"/>
                <a:ext cx="126090" cy="65297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2" name="Freeform 663">
                <a:extLst>
                  <a:ext uri="{FF2B5EF4-FFF2-40B4-BE49-F238E27FC236}">
                    <a16:creationId xmlns:a16="http://schemas.microsoft.com/office/drawing/2014/main" id="{754F5D46-EAE7-C146-8989-FCEDE8A5E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5797" y="7031148"/>
                <a:ext cx="375585" cy="349191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3" name="Freeform 664">
                <a:extLst>
                  <a:ext uri="{FF2B5EF4-FFF2-40B4-BE49-F238E27FC236}">
                    <a16:creationId xmlns:a16="http://schemas.microsoft.com/office/drawing/2014/main" id="{6BA6E70B-D046-5848-8465-622F13257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397374"/>
                <a:ext cx="362173" cy="249828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4" name="Freeform 665">
                <a:extLst>
                  <a:ext uri="{FF2B5EF4-FFF2-40B4-BE49-F238E27FC236}">
                    <a16:creationId xmlns:a16="http://schemas.microsoft.com/office/drawing/2014/main" id="{AF86E86B-1E79-A74D-BF29-F890E2208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6010" y="7388857"/>
                <a:ext cx="131454" cy="16750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5" name="Freeform 666">
                <a:extLst>
                  <a:ext uri="{FF2B5EF4-FFF2-40B4-BE49-F238E27FC236}">
                    <a16:creationId xmlns:a16="http://schemas.microsoft.com/office/drawing/2014/main" id="{26279590-DE45-0A4B-8B16-7577340CB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9667" y="7479702"/>
                <a:ext cx="77799" cy="85168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6" name="Freeform 667">
                <a:extLst>
                  <a:ext uri="{FF2B5EF4-FFF2-40B4-BE49-F238E27FC236}">
                    <a16:creationId xmlns:a16="http://schemas.microsoft.com/office/drawing/2014/main" id="{67EF5105-7A36-274C-B021-5F0B85FF2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3584" y="7613132"/>
                <a:ext cx="252180" cy="15898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7" name="Freeform 668">
                <a:extLst>
                  <a:ext uri="{FF2B5EF4-FFF2-40B4-BE49-F238E27FC236}">
                    <a16:creationId xmlns:a16="http://schemas.microsoft.com/office/drawing/2014/main" id="{7ADFC069-3586-7345-8F60-8FF1DA76E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9452" y="7573388"/>
                <a:ext cx="142187" cy="12491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8" name="Freeform 669">
                <a:extLst>
                  <a:ext uri="{FF2B5EF4-FFF2-40B4-BE49-F238E27FC236}">
                    <a16:creationId xmlns:a16="http://schemas.microsoft.com/office/drawing/2014/main" id="{F9729F35-80D5-1240-8E5D-E690D0FD8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1396" y="7513769"/>
                <a:ext cx="174378" cy="224276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39" name="Freeform 670">
                <a:extLst>
                  <a:ext uri="{FF2B5EF4-FFF2-40B4-BE49-F238E27FC236}">
                    <a16:creationId xmlns:a16="http://schemas.microsoft.com/office/drawing/2014/main" id="{38B8BDE9-E044-2443-827D-B7B2359C7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7501" y="7380342"/>
                <a:ext cx="276326" cy="15898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0" name="Freeform 672">
                <a:extLst>
                  <a:ext uri="{FF2B5EF4-FFF2-40B4-BE49-F238E27FC236}">
                    <a16:creationId xmlns:a16="http://schemas.microsoft.com/office/drawing/2014/main" id="{170F7DE2-3399-8B44-B6D8-3B236B543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5770" y="7723850"/>
                <a:ext cx="118041" cy="82329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1" name="Freeform 673">
                <a:extLst>
                  <a:ext uri="{FF2B5EF4-FFF2-40B4-BE49-F238E27FC236}">
                    <a16:creationId xmlns:a16="http://schemas.microsoft.com/office/drawing/2014/main" id="{64E6FA33-24B3-7A4B-BDF9-8E4C05C0A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591" y="7698302"/>
                <a:ext cx="69752" cy="15046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2" name="Freeform 674">
                <a:extLst>
                  <a:ext uri="{FF2B5EF4-FFF2-40B4-BE49-F238E27FC236}">
                    <a16:creationId xmlns:a16="http://schemas.microsoft.com/office/drawing/2014/main" id="{81773E7C-A193-E543-8401-3DDA6345E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830" y="7715336"/>
                <a:ext cx="101944" cy="73815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3" name="Freeform 717">
                <a:extLst>
                  <a:ext uri="{FF2B5EF4-FFF2-40B4-BE49-F238E27FC236}">
                    <a16:creationId xmlns:a16="http://schemas.microsoft.com/office/drawing/2014/main" id="{CF7872D0-BFC0-D745-8998-523E8CB13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756" y="6114172"/>
                <a:ext cx="493627" cy="899947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4" name="Freeform 718">
                <a:extLst>
                  <a:ext uri="{FF2B5EF4-FFF2-40B4-BE49-F238E27FC236}">
                    <a16:creationId xmlns:a16="http://schemas.microsoft.com/office/drawing/2014/main" id="{4DD7B1B7-BD15-9A43-9ACF-219D86BAD2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9930" y="6046038"/>
                <a:ext cx="423876" cy="701220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5" name="Freeform 719">
                <a:extLst>
                  <a:ext uri="{FF2B5EF4-FFF2-40B4-BE49-F238E27FC236}">
                    <a16:creationId xmlns:a16="http://schemas.microsoft.com/office/drawing/2014/main" id="{8DAEDFF8-F5AF-C642-969F-EA0A7E9F3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3626" y="5963707"/>
                <a:ext cx="1006034" cy="891429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6" name="Freeform 725">
                <a:extLst>
                  <a:ext uri="{FF2B5EF4-FFF2-40B4-BE49-F238E27FC236}">
                    <a16:creationId xmlns:a16="http://schemas.microsoft.com/office/drawing/2014/main" id="{4A42DE47-A41B-4845-A85C-218DE5E56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7324" y="7031148"/>
                <a:ext cx="187795" cy="207241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7" name="Freeform 726">
                <a:extLst>
                  <a:ext uri="{FF2B5EF4-FFF2-40B4-BE49-F238E27FC236}">
                    <a16:creationId xmlns:a16="http://schemas.microsoft.com/office/drawing/2014/main" id="{807A3D82-E5CC-A34E-95FF-4CA250BDB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1218" y="7022635"/>
                <a:ext cx="126090" cy="82329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348" name="Freeform 728">
                <a:extLst>
                  <a:ext uri="{FF2B5EF4-FFF2-40B4-BE49-F238E27FC236}">
                    <a16:creationId xmlns:a16="http://schemas.microsoft.com/office/drawing/2014/main" id="{2EB42059-8003-0C40-9F28-5BA226431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5612" y="7729531"/>
                <a:ext cx="126090" cy="252668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3B75C9C-88F7-2C45-B376-A9CFC5FC5DBD}"/>
              </a:ext>
            </a:extLst>
          </p:cNvPr>
          <p:cNvGrpSpPr/>
          <p:nvPr/>
        </p:nvGrpSpPr>
        <p:grpSpPr>
          <a:xfrm>
            <a:off x="5623895" y="8563552"/>
            <a:ext cx="1602390" cy="1777001"/>
            <a:chOff x="10793094" y="6127803"/>
            <a:chExt cx="3443151" cy="4082462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44" name="Freeform 486">
              <a:extLst>
                <a:ext uri="{FF2B5EF4-FFF2-40B4-BE49-F238E27FC236}">
                  <a16:creationId xmlns:a16="http://schemas.microsoft.com/office/drawing/2014/main" id="{A22DFB45-6298-9A4B-B0AF-E889DB1FD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049" y="8901079"/>
              <a:ext cx="369406" cy="756009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C0912A9D-BD3C-8B4F-9CE0-74D3CA42A3F4}"/>
                </a:ext>
              </a:extLst>
            </p:cNvPr>
            <p:cNvGrpSpPr/>
            <p:nvPr/>
          </p:nvGrpSpPr>
          <p:grpSpPr>
            <a:xfrm>
              <a:off x="10793094" y="6127803"/>
              <a:ext cx="3443151" cy="4082462"/>
              <a:chOff x="10793094" y="6127803"/>
              <a:chExt cx="3443151" cy="4082462"/>
            </a:xfrm>
            <a:grpFill/>
          </p:grpSpPr>
          <p:sp>
            <p:nvSpPr>
              <p:cNvPr id="246" name="Freeform 729">
                <a:extLst>
                  <a:ext uri="{FF2B5EF4-FFF2-40B4-BE49-F238E27FC236}">
                    <a16:creationId xmlns:a16="http://schemas.microsoft.com/office/drawing/2014/main" id="{F6C68726-5523-8F43-A0E7-729C4ADC5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8790437"/>
                <a:ext cx="540172" cy="9551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7" name="Freeform 730">
                <a:extLst>
                  <a:ext uri="{FF2B5EF4-FFF2-40B4-BE49-F238E27FC236}">
                    <a16:creationId xmlns:a16="http://schemas.microsoft.com/office/drawing/2014/main" id="{3AC2CAE7-8788-F447-87C4-6B692749A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8331" y="8760935"/>
                <a:ext cx="163794" cy="409355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8" name="Freeform 731">
                <a:extLst>
                  <a:ext uri="{FF2B5EF4-FFF2-40B4-BE49-F238E27FC236}">
                    <a16:creationId xmlns:a16="http://schemas.microsoft.com/office/drawing/2014/main" id="{12FCA1B2-37D2-1241-B55F-901830395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4220" y="8683490"/>
                <a:ext cx="613353" cy="542118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9" name="Freeform 732">
                <a:extLst>
                  <a:ext uri="{FF2B5EF4-FFF2-40B4-BE49-F238E27FC236}">
                    <a16:creationId xmlns:a16="http://schemas.microsoft.com/office/drawing/2014/main" id="{B0BFA9E1-A62F-0644-B390-E98A04D0B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7237" y="9170288"/>
                <a:ext cx="651689" cy="682258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0" name="Freeform 733">
                <a:extLst>
                  <a:ext uri="{FF2B5EF4-FFF2-40B4-BE49-F238E27FC236}">
                    <a16:creationId xmlns:a16="http://schemas.microsoft.com/office/drawing/2014/main" id="{A9E97D9B-9820-1242-BC62-4D19E5B71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7945921"/>
                <a:ext cx="930489" cy="1028915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1" name="Freeform 734">
                <a:extLst>
                  <a:ext uri="{FF2B5EF4-FFF2-40B4-BE49-F238E27FC236}">
                    <a16:creationId xmlns:a16="http://schemas.microsoft.com/office/drawing/2014/main" id="{1377997A-E7C6-304C-BCE0-1F7F0A8ED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4206" y="8554418"/>
                <a:ext cx="575021" cy="682258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2" name="Freeform 735">
                <a:extLst>
                  <a:ext uri="{FF2B5EF4-FFF2-40B4-BE49-F238E27FC236}">
                    <a16:creationId xmlns:a16="http://schemas.microsoft.com/office/drawing/2014/main" id="{3FA261EF-4126-F048-A994-D496C97DB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3614" y="9203480"/>
                <a:ext cx="470472" cy="519990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3" name="Freeform 736">
                <a:extLst>
                  <a:ext uri="{FF2B5EF4-FFF2-40B4-BE49-F238E27FC236}">
                    <a16:creationId xmlns:a16="http://schemas.microsoft.com/office/drawing/2014/main" id="{90F25D44-5D98-9441-B014-65ACB6EE9E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98016" y="9096529"/>
                <a:ext cx="400771" cy="376162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4" name="Freeform 737">
                <a:extLst>
                  <a:ext uri="{FF2B5EF4-FFF2-40B4-BE49-F238E27FC236}">
                    <a16:creationId xmlns:a16="http://schemas.microsoft.com/office/drawing/2014/main" id="{25F5D0F6-D9B5-1D43-8A59-BD2ED7A09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357" y="9657083"/>
                <a:ext cx="101063" cy="121701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5" name="Freeform 738">
                <a:extLst>
                  <a:ext uri="{FF2B5EF4-FFF2-40B4-BE49-F238E27FC236}">
                    <a16:creationId xmlns:a16="http://schemas.microsoft.com/office/drawing/2014/main" id="{DED738C3-ABFA-AA47-A22F-41D01B4D62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79819" y="9461630"/>
                <a:ext cx="808512" cy="74863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6" name="Freeform 739">
                <a:extLst>
                  <a:ext uri="{FF2B5EF4-FFF2-40B4-BE49-F238E27FC236}">
                    <a16:creationId xmlns:a16="http://schemas.microsoft.com/office/drawing/2014/main" id="{6B000F30-0104-954E-9200-625082267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2562" y="9819354"/>
                <a:ext cx="132428" cy="14382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7" name="Freeform 740">
                <a:extLst>
                  <a:ext uri="{FF2B5EF4-FFF2-40B4-BE49-F238E27FC236}">
                    <a16:creationId xmlns:a16="http://schemas.microsoft.com/office/drawing/2014/main" id="{F9720CF7-83B0-4144-8182-3CA9861D8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4660" y="8476968"/>
                <a:ext cx="52274" cy="88507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8" name="Freeform 741">
                <a:extLst>
                  <a:ext uri="{FF2B5EF4-FFF2-40B4-BE49-F238E27FC236}">
                    <a16:creationId xmlns:a16="http://schemas.microsoft.com/office/drawing/2014/main" id="{DDBE6C41-B595-F147-B7D4-0B2AEE0D2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35869" y="8034428"/>
                <a:ext cx="355468" cy="486798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59" name="Freeform 742">
                <a:extLst>
                  <a:ext uri="{FF2B5EF4-FFF2-40B4-BE49-F238E27FC236}">
                    <a16:creationId xmlns:a16="http://schemas.microsoft.com/office/drawing/2014/main" id="{D5BFD996-C3DC-0F45-B000-04A014B23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9209" y="7643512"/>
                <a:ext cx="651689" cy="486798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0" name="Freeform 743">
                <a:extLst>
                  <a:ext uri="{FF2B5EF4-FFF2-40B4-BE49-F238E27FC236}">
                    <a16:creationId xmlns:a16="http://schemas.microsoft.com/office/drawing/2014/main" id="{CDD97BA5-8088-CF40-8F7A-6AC906E29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5" y="6950195"/>
                <a:ext cx="1195346" cy="888775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1" name="Freeform 744">
                <a:extLst>
                  <a:ext uri="{FF2B5EF4-FFF2-40B4-BE49-F238E27FC236}">
                    <a16:creationId xmlns:a16="http://schemas.microsoft.com/office/drawing/2014/main" id="{F0F5DD3C-F651-334C-B4BA-5F2EA73C7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44674" y="6972323"/>
                <a:ext cx="839878" cy="1095295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2" name="Freeform 745">
                <a:extLst>
                  <a:ext uri="{FF2B5EF4-FFF2-40B4-BE49-F238E27FC236}">
                    <a16:creationId xmlns:a16="http://schemas.microsoft.com/office/drawing/2014/main" id="{A5C2BC95-C83C-C143-B6EF-42B3FC463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0009" y="7252600"/>
                <a:ext cx="327588" cy="313470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3" name="Freeform 746">
                <a:extLst>
                  <a:ext uri="{FF2B5EF4-FFF2-40B4-BE49-F238E27FC236}">
                    <a16:creationId xmlns:a16="http://schemas.microsoft.com/office/drawing/2014/main" id="{137D185A-3EBB-CD40-A517-98B880262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9241" y="7403805"/>
                <a:ext cx="756238" cy="663815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4" name="Freeform 747">
                <a:extLst>
                  <a:ext uri="{FF2B5EF4-FFF2-40B4-BE49-F238E27FC236}">
                    <a16:creationId xmlns:a16="http://schemas.microsoft.com/office/drawing/2014/main" id="{6AD012B9-CC7F-E946-AB3C-67C7B3655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47577" y="7599261"/>
                <a:ext cx="888668" cy="899837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5" name="Freeform 748">
                <a:extLst>
                  <a:ext uri="{FF2B5EF4-FFF2-40B4-BE49-F238E27FC236}">
                    <a16:creationId xmlns:a16="http://schemas.microsoft.com/office/drawing/2014/main" id="{BBD64C54-D7E3-054E-AA12-49D7C16A4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8350" y="7547630"/>
                <a:ext cx="90610" cy="118010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6" name="Freeform 749">
                <a:extLst>
                  <a:ext uri="{FF2B5EF4-FFF2-40B4-BE49-F238E27FC236}">
                    <a16:creationId xmlns:a16="http://schemas.microsoft.com/office/drawing/2014/main" id="{986BB8AC-0489-6E41-9DDD-3933E5711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34995" y="8023365"/>
                <a:ext cx="264855" cy="30240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7" name="Freeform 750">
                <a:extLst>
                  <a:ext uri="{FF2B5EF4-FFF2-40B4-BE49-F238E27FC236}">
                    <a16:creationId xmlns:a16="http://schemas.microsoft.com/office/drawing/2014/main" id="{B56A103B-AD2A-1049-9420-47F40BE7F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70023"/>
                <a:ext cx="101063" cy="106947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8" name="Freeform 751">
                <a:extLst>
                  <a:ext uri="{FF2B5EF4-FFF2-40B4-BE49-F238E27FC236}">
                    <a16:creationId xmlns:a16="http://schemas.microsoft.com/office/drawing/2014/main" id="{BC5F3B42-6C8D-A943-BEAC-A96BD6D5E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3629" y="8303643"/>
                <a:ext cx="111517" cy="99573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69" name="Freeform 752">
                <a:extLst>
                  <a:ext uri="{FF2B5EF4-FFF2-40B4-BE49-F238E27FC236}">
                    <a16:creationId xmlns:a16="http://schemas.microsoft.com/office/drawing/2014/main" id="{F7F4159E-CD6C-3B4C-86FF-9B438C5E2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4540" y="8270450"/>
                <a:ext cx="550626" cy="630625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0" name="Freeform 753">
                <a:extLst>
                  <a:ext uri="{FF2B5EF4-FFF2-40B4-BE49-F238E27FC236}">
                    <a16:creationId xmlns:a16="http://schemas.microsoft.com/office/drawing/2014/main" id="{715C55A2-4FD4-0845-80D7-3E363C7FA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4355" y="8119248"/>
                <a:ext cx="275312" cy="335598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1" name="Freeform 754">
                <a:extLst>
                  <a:ext uri="{FF2B5EF4-FFF2-40B4-BE49-F238E27FC236}">
                    <a16:creationId xmlns:a16="http://schemas.microsoft.com/office/drawing/2014/main" id="{5B766109-673E-DE42-AB26-1779A4690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77" y="8119248"/>
                <a:ext cx="115005" cy="77445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2" name="Freeform 755">
                <a:extLst>
                  <a:ext uri="{FF2B5EF4-FFF2-40B4-BE49-F238E27FC236}">
                    <a16:creationId xmlns:a16="http://schemas.microsoft.com/office/drawing/2014/main" id="{D9309B80-507E-E34E-8BF8-EF8562464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03441" y="7536568"/>
                <a:ext cx="376377" cy="615873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3" name="Freeform 756">
                <a:extLst>
                  <a:ext uri="{FF2B5EF4-FFF2-40B4-BE49-F238E27FC236}">
                    <a16:creationId xmlns:a16="http://schemas.microsoft.com/office/drawing/2014/main" id="{730E8184-8BE4-1448-8757-352B90C42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2673" y="7566070"/>
                <a:ext cx="153338" cy="335598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4" name="Freeform 757">
                <a:extLst>
                  <a:ext uri="{FF2B5EF4-FFF2-40B4-BE49-F238E27FC236}">
                    <a16:creationId xmlns:a16="http://schemas.microsoft.com/office/drawing/2014/main" id="{90A63BA8-EE47-7243-9F0D-7AAF4544E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7223" y="7481245"/>
                <a:ext cx="602900" cy="553180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5" name="Freeform 758">
                <a:extLst>
                  <a:ext uri="{FF2B5EF4-FFF2-40B4-BE49-F238E27FC236}">
                    <a16:creationId xmlns:a16="http://schemas.microsoft.com/office/drawing/2014/main" id="{A50DBE8A-BFB8-D64C-BDAB-C30E86334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5087" y="7414862"/>
                <a:ext cx="432136" cy="324533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6" name="Freeform 759">
                <a:extLst>
                  <a:ext uri="{FF2B5EF4-FFF2-40B4-BE49-F238E27FC236}">
                    <a16:creationId xmlns:a16="http://schemas.microsoft.com/office/drawing/2014/main" id="{03323DAB-58E8-E347-B791-052D04329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4338" y="7654574"/>
                <a:ext cx="101063" cy="258152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7" name="Freeform 760">
                <a:extLst>
                  <a:ext uri="{FF2B5EF4-FFF2-40B4-BE49-F238E27FC236}">
                    <a16:creationId xmlns:a16="http://schemas.microsoft.com/office/drawing/2014/main" id="{D32D7285-02CE-A643-8DB0-7758D45AC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0" y="7665640"/>
                <a:ext cx="324101" cy="335598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8" name="Freeform 761">
                <a:extLst>
                  <a:ext uri="{FF2B5EF4-FFF2-40B4-BE49-F238E27FC236}">
                    <a16:creationId xmlns:a16="http://schemas.microsoft.com/office/drawing/2014/main" id="{4E723CFF-1452-2A47-AEC7-D9BD20C3F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0544" y="7654574"/>
                <a:ext cx="233496" cy="324533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79" name="Freeform 762">
                <a:extLst>
                  <a:ext uri="{FF2B5EF4-FFF2-40B4-BE49-F238E27FC236}">
                    <a16:creationId xmlns:a16="http://schemas.microsoft.com/office/drawing/2014/main" id="{5D5EF6FB-FFAA-3740-A0A4-6232DFB1A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8253" y="7687764"/>
                <a:ext cx="153338" cy="195458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0" name="Freeform 763">
                <a:extLst>
                  <a:ext uri="{FF2B5EF4-FFF2-40B4-BE49-F238E27FC236}">
                    <a16:creationId xmlns:a16="http://schemas.microsoft.com/office/drawing/2014/main" id="{369755A8-D478-D342-98D8-21842026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8862" y="7772587"/>
                <a:ext cx="226522" cy="228650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1" name="Freeform 764">
                <a:extLst>
                  <a:ext uri="{FF2B5EF4-FFF2-40B4-BE49-F238E27FC236}">
                    <a16:creationId xmlns:a16="http://schemas.microsoft.com/office/drawing/2014/main" id="{DFCFFC3E-85DD-7642-A210-CC7CAEA6C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8551" y="7555004"/>
                <a:ext cx="355468" cy="317157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2" name="Freeform 765">
                <a:extLst>
                  <a:ext uri="{FF2B5EF4-FFF2-40B4-BE49-F238E27FC236}">
                    <a16:creationId xmlns:a16="http://schemas.microsoft.com/office/drawing/2014/main" id="{71E9D983-7B93-1344-926E-2E83B8064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4459" y="7566069"/>
                <a:ext cx="163794" cy="77445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3" name="Freeform 766">
                <a:extLst>
                  <a:ext uri="{FF2B5EF4-FFF2-40B4-BE49-F238E27FC236}">
                    <a16:creationId xmlns:a16="http://schemas.microsoft.com/office/drawing/2014/main" id="{8CA10882-C5BB-8740-A0B9-4BCA1D54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03" y="7492310"/>
                <a:ext cx="153338" cy="44255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4" name="Freeform 767">
                <a:extLst>
                  <a:ext uri="{FF2B5EF4-FFF2-40B4-BE49-F238E27FC236}">
                    <a16:creationId xmlns:a16="http://schemas.microsoft.com/office/drawing/2014/main" id="{E1957E70-0BE3-1D4A-B170-19B847701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6732612"/>
                <a:ext cx="613353" cy="737570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5" name="Freeform 768">
                <a:extLst>
                  <a:ext uri="{FF2B5EF4-FFF2-40B4-BE49-F238E27FC236}">
                    <a16:creationId xmlns:a16="http://schemas.microsoft.com/office/drawing/2014/main" id="{5AF1B504-67C8-234B-B18D-1CAA49E53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3094" y="7341107"/>
                <a:ext cx="296221" cy="247091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6" name="Freeform 769">
                <a:extLst>
                  <a:ext uri="{FF2B5EF4-FFF2-40B4-BE49-F238E27FC236}">
                    <a16:creationId xmlns:a16="http://schemas.microsoft.com/office/drawing/2014/main" id="{14F8A3E9-5DE6-BC4D-8B64-7303873E5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0983" y="6854309"/>
                <a:ext cx="857301" cy="84452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7" name="Freeform 770">
                <a:extLst>
                  <a:ext uri="{FF2B5EF4-FFF2-40B4-BE49-F238E27FC236}">
                    <a16:creationId xmlns:a16="http://schemas.microsoft.com/office/drawing/2014/main" id="{B0E021E9-2F48-D24B-97FE-49CB7C428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7562" y="6463395"/>
                <a:ext cx="564564" cy="582683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8" name="Freeform 771">
                <a:extLst>
                  <a:ext uri="{FF2B5EF4-FFF2-40B4-BE49-F238E27FC236}">
                    <a16:creationId xmlns:a16="http://schemas.microsoft.com/office/drawing/2014/main" id="{93207A4C-9F5D-654A-A1CA-258D36D3A6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1166" y="6127803"/>
                <a:ext cx="205617" cy="420417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89" name="Freeform 772">
                <a:extLst>
                  <a:ext uri="{FF2B5EF4-FFF2-40B4-BE49-F238E27FC236}">
                    <a16:creationId xmlns:a16="http://schemas.microsoft.com/office/drawing/2014/main" id="{3DA6D1B7-F9EF-D449-9F12-A097164E4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1780" y="6374887"/>
                <a:ext cx="777151" cy="792893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0" name="Freeform 773">
                <a:extLst>
                  <a:ext uri="{FF2B5EF4-FFF2-40B4-BE49-F238E27FC236}">
                    <a16:creationId xmlns:a16="http://schemas.microsoft.com/office/drawing/2014/main" id="{41ED8AEC-290A-F749-9678-8279570E5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3550" y="6710485"/>
                <a:ext cx="428652" cy="368788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1" name="Freeform 774">
                <a:extLst>
                  <a:ext uri="{FF2B5EF4-FFF2-40B4-BE49-F238E27FC236}">
                    <a16:creationId xmlns:a16="http://schemas.microsoft.com/office/drawing/2014/main" id="{A9EC0FB0-82FF-7244-9119-83BA0CF9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9162" y="6190495"/>
                <a:ext cx="613353" cy="519990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92" name="Freeform 775">
                <a:extLst>
                  <a:ext uri="{FF2B5EF4-FFF2-40B4-BE49-F238E27FC236}">
                    <a16:creationId xmlns:a16="http://schemas.microsoft.com/office/drawing/2014/main" id="{A6B0B87C-82C1-0149-A1C9-DFE602781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5233" y="6138865"/>
                <a:ext cx="1059431" cy="1069479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0975849-8FE6-BA44-AD7C-5F7CD39659AF}"/>
              </a:ext>
            </a:extLst>
          </p:cNvPr>
          <p:cNvGrpSpPr/>
          <p:nvPr/>
        </p:nvGrpSpPr>
        <p:grpSpPr>
          <a:xfrm>
            <a:off x="2029871" y="6804209"/>
            <a:ext cx="3718907" cy="4154361"/>
            <a:chOff x="3070403" y="2085909"/>
            <a:chExt cx="7991034" cy="9544182"/>
          </a:xfrm>
          <a:solidFill>
            <a:schemeClr val="accent1"/>
          </a:solidFill>
        </p:grpSpPr>
        <p:sp>
          <p:nvSpPr>
            <p:cNvPr id="94" name="Freeform 776">
              <a:extLst>
                <a:ext uri="{FF2B5EF4-FFF2-40B4-BE49-F238E27FC236}">
                  <a16:creationId xmlns:a16="http://schemas.microsoft.com/office/drawing/2014/main" id="{13189214-F78D-9247-A712-D78FAEE8F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389" y="2085909"/>
              <a:ext cx="3119048" cy="2459804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3200" dirty="0">
                <a:latin typeface="Lato Regular" charset="0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0AF3A92-DA26-AE46-8044-4B01B59738DA}"/>
                </a:ext>
              </a:extLst>
            </p:cNvPr>
            <p:cNvGrpSpPr/>
            <p:nvPr/>
          </p:nvGrpSpPr>
          <p:grpSpPr>
            <a:xfrm>
              <a:off x="3070403" y="2130164"/>
              <a:ext cx="7907395" cy="9499927"/>
              <a:chOff x="3070403" y="2130164"/>
              <a:chExt cx="7907395" cy="9499927"/>
            </a:xfrm>
            <a:grpFill/>
          </p:grpSpPr>
          <p:sp>
            <p:nvSpPr>
              <p:cNvPr id="96" name="Freeform 781">
                <a:extLst>
                  <a:ext uri="{FF2B5EF4-FFF2-40B4-BE49-F238E27FC236}">
                    <a16:creationId xmlns:a16="http://schemas.microsoft.com/office/drawing/2014/main" id="{9F2A08E4-4F7C-CF44-B991-5A14FCEA5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8206" y="2130164"/>
                <a:ext cx="94095" cy="44255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7" name="Freeform 405">
                <a:extLst>
                  <a:ext uri="{FF2B5EF4-FFF2-40B4-BE49-F238E27FC236}">
                    <a16:creationId xmlns:a16="http://schemas.microsoft.com/office/drawing/2014/main" id="{6B848002-2DCD-6C40-836C-518CBB8BE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2" y="3959344"/>
                <a:ext cx="550626" cy="283968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8" name="Freeform 512">
                <a:extLst>
                  <a:ext uri="{FF2B5EF4-FFF2-40B4-BE49-F238E27FC236}">
                    <a16:creationId xmlns:a16="http://schemas.microsoft.com/office/drawing/2014/main" id="{62FBCB22-D97C-574D-8D3D-DDD1EAFA0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11379319"/>
                <a:ext cx="121974" cy="66379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99" name="Freeform 513">
                <a:extLst>
                  <a:ext uri="{FF2B5EF4-FFF2-40B4-BE49-F238E27FC236}">
                    <a16:creationId xmlns:a16="http://schemas.microsoft.com/office/drawing/2014/main" id="{F9B85F06-3FFD-114E-84EC-25DA5FA65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599" y="11445698"/>
                <a:ext cx="90610" cy="66379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0" name="Freeform 514">
                <a:extLst>
                  <a:ext uri="{FF2B5EF4-FFF2-40B4-BE49-F238E27FC236}">
                    <a16:creationId xmlns:a16="http://schemas.microsoft.com/office/drawing/2014/main" id="{41932945-9586-FE45-96BE-D6EB9B8C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11360879"/>
                <a:ext cx="80154" cy="51630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1" name="Freeform 515">
                <a:extLst>
                  <a:ext uri="{FF2B5EF4-FFF2-40B4-BE49-F238E27FC236}">
                    <a16:creationId xmlns:a16="http://schemas.microsoft.com/office/drawing/2014/main" id="{63A79E02-4B05-CA4F-8BA6-D89590F07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11401446"/>
                <a:ext cx="83638" cy="55320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2" name="Freeform 516">
                <a:extLst>
                  <a:ext uri="{FF2B5EF4-FFF2-40B4-BE49-F238E27FC236}">
                    <a16:creationId xmlns:a16="http://schemas.microsoft.com/office/drawing/2014/main" id="{3521DA8B-CF55-BB4B-8C0B-CBA6D6DC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327686"/>
                <a:ext cx="31364" cy="33190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3" name="Freeform 517">
                <a:extLst>
                  <a:ext uri="{FF2B5EF4-FFF2-40B4-BE49-F238E27FC236}">
                    <a16:creationId xmlns:a16="http://schemas.microsoft.com/office/drawing/2014/main" id="{D1F83DB0-AEE0-B04D-A1C3-A2E6A1191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416" y="11239179"/>
                <a:ext cx="73184" cy="77445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4" name="Freeform 518">
                <a:extLst>
                  <a:ext uri="{FF2B5EF4-FFF2-40B4-BE49-F238E27FC236}">
                    <a16:creationId xmlns:a16="http://schemas.microsoft.com/office/drawing/2014/main" id="{58EBBF98-B5E7-104C-9001-09537148C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9960" y="11099041"/>
                <a:ext cx="52274" cy="118010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5" name="Freeform 519">
                <a:extLst>
                  <a:ext uri="{FF2B5EF4-FFF2-40B4-BE49-F238E27FC236}">
                    <a16:creationId xmlns:a16="http://schemas.microsoft.com/office/drawing/2014/main" id="{F3E856CF-4799-F149-AB54-16FB0CFF23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194924"/>
                <a:ext cx="31364" cy="66379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6" name="Freeform 520">
                <a:extLst>
                  <a:ext uri="{FF2B5EF4-FFF2-40B4-BE49-F238E27FC236}">
                    <a16:creationId xmlns:a16="http://schemas.microsoft.com/office/drawing/2014/main" id="{F3101CF0-3C22-E641-8134-DA4CB138C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507" y="11054786"/>
                <a:ext cx="52274" cy="77445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7" name="Freeform 521">
                <a:extLst>
                  <a:ext uri="{FF2B5EF4-FFF2-40B4-BE49-F238E27FC236}">
                    <a16:creationId xmlns:a16="http://schemas.microsoft.com/office/drawing/2014/main" id="{1565A021-7ADD-294D-ADD1-F1185B70C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83" y="10840889"/>
                <a:ext cx="52274" cy="51630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8" name="Freeform 522">
                <a:extLst>
                  <a:ext uri="{FF2B5EF4-FFF2-40B4-BE49-F238E27FC236}">
                    <a16:creationId xmlns:a16="http://schemas.microsoft.com/office/drawing/2014/main" id="{76A2C879-A26B-0B4D-8DD3-8CD884E80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38" y="10645434"/>
                <a:ext cx="62727" cy="118010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09" name="Freeform 523">
                <a:extLst>
                  <a:ext uri="{FF2B5EF4-FFF2-40B4-BE49-F238E27FC236}">
                    <a16:creationId xmlns:a16="http://schemas.microsoft.com/office/drawing/2014/main" id="{24394473-99DB-354A-BA9D-9AA6AB4BF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7848" y="7577132"/>
                <a:ext cx="48790" cy="44255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0" name="Freeform 524">
                <a:extLst>
                  <a:ext uri="{FF2B5EF4-FFF2-40B4-BE49-F238E27FC236}">
                    <a16:creationId xmlns:a16="http://schemas.microsoft.com/office/drawing/2014/main" id="{A1470871-953F-3F4A-AFBC-CB3280CFA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6955" y="7643515"/>
                <a:ext cx="59243" cy="84822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1" name="Freeform 525">
                <a:extLst>
                  <a:ext uri="{FF2B5EF4-FFF2-40B4-BE49-F238E27FC236}">
                    <a16:creationId xmlns:a16="http://schemas.microsoft.com/office/drawing/2014/main" id="{AA9CDF13-8CE9-0E42-B6E1-003B60DF2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037" y="8229885"/>
                <a:ext cx="142883" cy="140138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2" name="Freeform 526">
                <a:extLst>
                  <a:ext uri="{FF2B5EF4-FFF2-40B4-BE49-F238E27FC236}">
                    <a16:creationId xmlns:a16="http://schemas.microsoft.com/office/drawing/2014/main" id="{C6CE0DC4-8AFE-DA4C-86FD-64F6460D4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43" y="7230476"/>
                <a:ext cx="101063" cy="44255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3" name="Freeform 527">
                <a:extLst>
                  <a:ext uri="{FF2B5EF4-FFF2-40B4-BE49-F238E27FC236}">
                    <a16:creationId xmlns:a16="http://schemas.microsoft.com/office/drawing/2014/main" id="{90BD6144-3635-C642-BE54-D74A4722D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7219410"/>
                <a:ext cx="115005" cy="55320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4" name="Freeform 528">
                <a:extLst>
                  <a:ext uri="{FF2B5EF4-FFF2-40B4-BE49-F238E27FC236}">
                    <a16:creationId xmlns:a16="http://schemas.microsoft.com/office/drawing/2014/main" id="{69809922-90CB-424B-8043-7C1669F4F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6972326"/>
                <a:ext cx="529716" cy="195458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5" name="Freeform 529">
                <a:extLst>
                  <a:ext uri="{FF2B5EF4-FFF2-40B4-BE49-F238E27FC236}">
                    <a16:creationId xmlns:a16="http://schemas.microsoft.com/office/drawing/2014/main" id="{EA3F4B6C-CFE4-E241-84D3-2B652B189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6622" y="6854313"/>
                <a:ext cx="41820" cy="40568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6" name="Freeform 530">
                <a:extLst>
                  <a:ext uri="{FF2B5EF4-FFF2-40B4-BE49-F238E27FC236}">
                    <a16:creationId xmlns:a16="http://schemas.microsoft.com/office/drawing/2014/main" id="{B35A2132-2969-434E-B6BA-C0B273DD9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4511" y="7079273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7" name="Freeform 531">
                <a:extLst>
                  <a:ext uri="{FF2B5EF4-FFF2-40B4-BE49-F238E27FC236}">
                    <a16:creationId xmlns:a16="http://schemas.microsoft.com/office/drawing/2014/main" id="{A044F3D4-0614-E740-BFA3-EF9D133E4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5486118"/>
                <a:ext cx="59243" cy="110635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8" name="Freeform 532">
                <a:extLst>
                  <a:ext uri="{FF2B5EF4-FFF2-40B4-BE49-F238E27FC236}">
                    <a16:creationId xmlns:a16="http://schemas.microsoft.com/office/drawing/2014/main" id="{F3DB2E54-B78A-2C43-A3F8-950CDA21C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745" y="5541436"/>
                <a:ext cx="73184" cy="44255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19" name="Freeform 533">
                <a:extLst>
                  <a:ext uri="{FF2B5EF4-FFF2-40B4-BE49-F238E27FC236}">
                    <a16:creationId xmlns:a16="http://schemas.microsoft.com/office/drawing/2014/main" id="{423E18D5-5DAD-0749-B814-A0BB69A47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3614" y="5497180"/>
                <a:ext cx="153338" cy="77445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0" name="Freeform 534">
                <a:extLst>
                  <a:ext uri="{FF2B5EF4-FFF2-40B4-BE49-F238E27FC236}">
                    <a16:creationId xmlns:a16="http://schemas.microsoft.com/office/drawing/2014/main" id="{DB6F125A-F06A-9E43-9E9C-5C6250231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4983" y="5283283"/>
                <a:ext cx="160306" cy="84822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1" name="Freeform 535">
                <a:extLst>
                  <a:ext uri="{FF2B5EF4-FFF2-40B4-BE49-F238E27FC236}">
                    <a16:creationId xmlns:a16="http://schemas.microsoft.com/office/drawing/2014/main" id="{21984111-CBC0-1147-A10E-01A2FA420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385" y="5172648"/>
                <a:ext cx="327588" cy="335595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2" name="Freeform 536">
                <a:extLst>
                  <a:ext uri="{FF2B5EF4-FFF2-40B4-BE49-F238E27FC236}">
                    <a16:creationId xmlns:a16="http://schemas.microsoft.com/office/drawing/2014/main" id="{4940B9D1-443A-8D47-8884-E484AFAEA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43" y="5412358"/>
                <a:ext cx="83638" cy="106947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3" name="Freeform 537">
                <a:extLst>
                  <a:ext uri="{FF2B5EF4-FFF2-40B4-BE49-F238E27FC236}">
                    <a16:creationId xmlns:a16="http://schemas.microsoft.com/office/drawing/2014/main" id="{3183BFC4-A628-C74B-9937-3034C67BF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10" y="4372381"/>
                <a:ext cx="31364" cy="6269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4" name="Freeform 538">
                <a:extLst>
                  <a:ext uri="{FF2B5EF4-FFF2-40B4-BE49-F238E27FC236}">
                    <a16:creationId xmlns:a16="http://schemas.microsoft.com/office/drawing/2014/main" id="{816F083F-3957-A441-80DC-4C5B2610E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372" y="4479332"/>
                <a:ext cx="31364" cy="33190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5" name="Freeform 539">
                <a:extLst>
                  <a:ext uri="{FF2B5EF4-FFF2-40B4-BE49-F238E27FC236}">
                    <a16:creationId xmlns:a16="http://schemas.microsoft.com/office/drawing/2014/main" id="{BBDCE34C-A58A-1447-B802-8892F6CB1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5405" y="5054638"/>
                <a:ext cx="69700" cy="44255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6" name="Freeform 540">
                <a:extLst>
                  <a:ext uri="{FF2B5EF4-FFF2-40B4-BE49-F238E27FC236}">
                    <a16:creationId xmlns:a16="http://schemas.microsoft.com/office/drawing/2014/main" id="{B01B32C8-8FC7-D544-8D0A-825FAD987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922" y="4792800"/>
                <a:ext cx="62727" cy="66379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7" name="Freeform 541">
                <a:extLst>
                  <a:ext uri="{FF2B5EF4-FFF2-40B4-BE49-F238E27FC236}">
                    <a16:creationId xmlns:a16="http://schemas.microsoft.com/office/drawing/2014/main" id="{63BE58D0-FE95-1F42-8E40-78795DD61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59" y="4328126"/>
                <a:ext cx="62727" cy="77445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8" name="Freeform 542">
                <a:extLst>
                  <a:ext uri="{FF2B5EF4-FFF2-40B4-BE49-F238E27FC236}">
                    <a16:creationId xmlns:a16="http://schemas.microsoft.com/office/drawing/2014/main" id="{2DFD33C6-E934-DF48-B5B0-A76B8EFEE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310" y="4283873"/>
                <a:ext cx="121974" cy="66379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29" name="Freeform 543">
                <a:extLst>
                  <a:ext uri="{FF2B5EF4-FFF2-40B4-BE49-F238E27FC236}">
                    <a16:creationId xmlns:a16="http://schemas.microsoft.com/office/drawing/2014/main" id="{84A49033-CCF2-704A-869C-350D1E50F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197" y="4243306"/>
                <a:ext cx="69700" cy="29502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0" name="Freeform 544">
                <a:extLst>
                  <a:ext uri="{FF2B5EF4-FFF2-40B4-BE49-F238E27FC236}">
                    <a16:creationId xmlns:a16="http://schemas.microsoft.com/office/drawing/2014/main" id="{A48E5C2E-10C2-FB4A-AE97-C650318C6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0" y="4025723"/>
                <a:ext cx="348498" cy="258152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1" name="Freeform 545">
                <a:extLst>
                  <a:ext uri="{FF2B5EF4-FFF2-40B4-BE49-F238E27FC236}">
                    <a16:creationId xmlns:a16="http://schemas.microsoft.com/office/drawing/2014/main" id="{86335680-3F24-4F43-B2F3-81963EC22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78" y="4003593"/>
                <a:ext cx="69700" cy="55320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2" name="Freeform 546">
                <a:extLst>
                  <a:ext uri="{FF2B5EF4-FFF2-40B4-BE49-F238E27FC236}">
                    <a16:creationId xmlns:a16="http://schemas.microsoft.com/office/drawing/2014/main" id="{73EB62DE-2128-5144-9F12-6E30A4773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2065" y="4014659"/>
                <a:ext cx="38336" cy="55320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3" name="Freeform 547">
                <a:extLst>
                  <a:ext uri="{FF2B5EF4-FFF2-40B4-BE49-F238E27FC236}">
                    <a16:creationId xmlns:a16="http://schemas.microsoft.com/office/drawing/2014/main" id="{1F2D75C7-3077-B140-B946-D1D346E96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970" y="3808141"/>
                <a:ext cx="31364" cy="66379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4" name="Freeform 548">
                <a:extLst>
                  <a:ext uri="{FF2B5EF4-FFF2-40B4-BE49-F238E27FC236}">
                    <a16:creationId xmlns:a16="http://schemas.microsoft.com/office/drawing/2014/main" id="{219550B3-9BB8-EF46-B7CE-734D1082D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3243899"/>
                <a:ext cx="1470658" cy="1139547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5" name="Freeform 549">
                <a:extLst>
                  <a:ext uri="{FF2B5EF4-FFF2-40B4-BE49-F238E27FC236}">
                    <a16:creationId xmlns:a16="http://schemas.microsoft.com/office/drawing/2014/main" id="{36389A2F-F713-F341-93C2-827FC66E3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8" y="4306004"/>
                <a:ext cx="62727" cy="22128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6" name="Freeform 550">
                <a:extLst>
                  <a:ext uri="{FF2B5EF4-FFF2-40B4-BE49-F238E27FC236}">
                    <a16:creationId xmlns:a16="http://schemas.microsoft.com/office/drawing/2014/main" id="{9EF2BB70-ECF6-DD45-99B0-2CB81BFFD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1327" y="3830269"/>
                <a:ext cx="83638" cy="22128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7" name="Freeform 551">
                <a:extLst>
                  <a:ext uri="{FF2B5EF4-FFF2-40B4-BE49-F238E27FC236}">
                    <a16:creationId xmlns:a16="http://schemas.microsoft.com/office/drawing/2014/main" id="{551CB6A4-FFC9-4440-869F-1EF81978C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9353" y="3808141"/>
                <a:ext cx="121974" cy="106947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8" name="Freeform 552">
                <a:extLst>
                  <a:ext uri="{FF2B5EF4-FFF2-40B4-BE49-F238E27FC236}">
                    <a16:creationId xmlns:a16="http://schemas.microsoft.com/office/drawing/2014/main" id="{0C063B6E-B238-C446-8292-2AB95A62C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833" y="3712256"/>
                <a:ext cx="69700" cy="40568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39" name="Freeform 553">
                <a:extLst>
                  <a:ext uri="{FF2B5EF4-FFF2-40B4-BE49-F238E27FC236}">
                    <a16:creationId xmlns:a16="http://schemas.microsoft.com/office/drawing/2014/main" id="{4858689D-3650-D744-AA8E-887A3DF0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899" y="3701191"/>
                <a:ext cx="62727" cy="33190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0" name="Freeform 554">
                <a:extLst>
                  <a:ext uri="{FF2B5EF4-FFF2-40B4-BE49-F238E27FC236}">
                    <a16:creationId xmlns:a16="http://schemas.microsoft.com/office/drawing/2014/main" id="{F53D1EEE-706C-584C-9C82-8761779EF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9653" y="3679066"/>
                <a:ext cx="48790" cy="22128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1" name="Freeform 555">
                <a:extLst>
                  <a:ext uri="{FF2B5EF4-FFF2-40B4-BE49-F238E27FC236}">
                    <a16:creationId xmlns:a16="http://schemas.microsoft.com/office/drawing/2014/main" id="{9183C22A-CFFD-4C48-A6A8-7C7AD37967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195" y="3266024"/>
                <a:ext cx="268342" cy="121701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2" name="Freeform 556">
                <a:extLst>
                  <a:ext uri="{FF2B5EF4-FFF2-40B4-BE49-F238E27FC236}">
                    <a16:creationId xmlns:a16="http://schemas.microsoft.com/office/drawing/2014/main" id="{A3976429-475A-604E-84BB-4A51D71EB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594" y="5227968"/>
                <a:ext cx="296221" cy="20652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3" name="Freeform 557">
                <a:extLst>
                  <a:ext uri="{FF2B5EF4-FFF2-40B4-BE49-F238E27FC236}">
                    <a16:creationId xmlns:a16="http://schemas.microsoft.com/office/drawing/2014/main" id="{A5244930-00F0-684A-997E-218E08259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104" y="4988256"/>
                <a:ext cx="132428" cy="151203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4" name="Freeform 558">
                <a:extLst>
                  <a:ext uri="{FF2B5EF4-FFF2-40B4-BE49-F238E27FC236}">
                    <a16:creationId xmlns:a16="http://schemas.microsoft.com/office/drawing/2014/main" id="{F576615C-C6DF-4141-B022-36EEDBB0C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559" y="4814926"/>
                <a:ext cx="41820" cy="44255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5" name="Freeform 559">
                <a:extLst>
                  <a:ext uri="{FF2B5EF4-FFF2-40B4-BE49-F238E27FC236}">
                    <a16:creationId xmlns:a16="http://schemas.microsoft.com/office/drawing/2014/main" id="{301945FA-6DE5-7041-9204-FCCE0F112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7282" y="4763299"/>
                <a:ext cx="62727" cy="6269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6" name="Freeform 560">
                <a:extLst>
                  <a:ext uri="{FF2B5EF4-FFF2-40B4-BE49-F238E27FC236}">
                    <a16:creationId xmlns:a16="http://schemas.microsoft.com/office/drawing/2014/main" id="{1DE51CDA-7E66-C540-813E-A0F2476E1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403" y="4781736"/>
                <a:ext cx="38336" cy="66379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7" name="Freeform 561">
                <a:extLst>
                  <a:ext uri="{FF2B5EF4-FFF2-40B4-BE49-F238E27FC236}">
                    <a16:creationId xmlns:a16="http://schemas.microsoft.com/office/drawing/2014/main" id="{378133A4-77DB-A14A-B517-96DC3D763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673" y="4719040"/>
                <a:ext cx="52274" cy="118010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8" name="Freeform 562">
                <a:extLst>
                  <a:ext uri="{FF2B5EF4-FFF2-40B4-BE49-F238E27FC236}">
                    <a16:creationId xmlns:a16="http://schemas.microsoft.com/office/drawing/2014/main" id="{0DC9CA6B-89B6-2844-A0A6-E63D15629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853" y="4674786"/>
                <a:ext cx="73184" cy="77445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49" name="Freeform 563">
                <a:extLst>
                  <a:ext uri="{FF2B5EF4-FFF2-40B4-BE49-F238E27FC236}">
                    <a16:creationId xmlns:a16="http://schemas.microsoft.com/office/drawing/2014/main" id="{EDE38D40-0481-DB40-9079-1F08C6F39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38" y="4674786"/>
                <a:ext cx="69700" cy="99573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0" name="Freeform 564">
                <a:extLst>
                  <a:ext uri="{FF2B5EF4-FFF2-40B4-BE49-F238E27FC236}">
                    <a16:creationId xmlns:a16="http://schemas.microsoft.com/office/drawing/2014/main" id="{B2D4701F-A5EC-A943-969B-AA88B901A3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126" y="4696914"/>
                <a:ext cx="31364" cy="11063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1" name="Freeform 565">
                <a:extLst>
                  <a:ext uri="{FF2B5EF4-FFF2-40B4-BE49-F238E27FC236}">
                    <a16:creationId xmlns:a16="http://schemas.microsoft.com/office/drawing/2014/main" id="{53C423C5-4DA7-014D-843D-340F1ADC3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367" y="4707979"/>
                <a:ext cx="135912" cy="73757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2" name="Freeform 566">
                <a:extLst>
                  <a:ext uri="{FF2B5EF4-FFF2-40B4-BE49-F238E27FC236}">
                    <a16:creationId xmlns:a16="http://schemas.microsoft.com/office/drawing/2014/main" id="{FDD38E84-A61F-8F45-B8F7-E8FE37092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641" y="4641596"/>
                <a:ext cx="83638" cy="77445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3" name="Freeform 567">
                <a:extLst>
                  <a:ext uri="{FF2B5EF4-FFF2-40B4-BE49-F238E27FC236}">
                    <a16:creationId xmlns:a16="http://schemas.microsoft.com/office/drawing/2014/main" id="{83E73764-DCEF-034B-B340-8654BB56A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651" y="4936623"/>
                <a:ext cx="101063" cy="40568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4" name="Freeform 568">
                <a:extLst>
                  <a:ext uri="{FF2B5EF4-FFF2-40B4-BE49-F238E27FC236}">
                    <a16:creationId xmlns:a16="http://schemas.microsoft.com/office/drawing/2014/main" id="{1AD4CCBB-9B36-6C48-8B0F-14DB03AE4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77" y="4999318"/>
                <a:ext cx="59243" cy="55320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5" name="Freeform 569">
                <a:extLst>
                  <a:ext uri="{FF2B5EF4-FFF2-40B4-BE49-F238E27FC236}">
                    <a16:creationId xmlns:a16="http://schemas.microsoft.com/office/drawing/2014/main" id="{B993A851-F694-E940-A017-1C1F0A7D4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191" y="3656936"/>
                <a:ext cx="212583" cy="140138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6" name="Freeform 570">
                <a:extLst>
                  <a:ext uri="{FF2B5EF4-FFF2-40B4-BE49-F238E27FC236}">
                    <a16:creationId xmlns:a16="http://schemas.microsoft.com/office/drawing/2014/main" id="{FD46BFB6-ADE0-7243-8EBC-810C3D4CF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009" y="3723319"/>
                <a:ext cx="52274" cy="40568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7" name="Freeform 571">
                <a:extLst>
                  <a:ext uri="{FF2B5EF4-FFF2-40B4-BE49-F238E27FC236}">
                    <a16:creationId xmlns:a16="http://schemas.microsoft.com/office/drawing/2014/main" id="{15F708E3-8C06-5F4F-82A2-6F07BDA06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278" y="3763883"/>
                <a:ext cx="20911" cy="22128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8" name="Freeform 572">
                <a:extLst>
                  <a:ext uri="{FF2B5EF4-FFF2-40B4-BE49-F238E27FC236}">
                    <a16:creationId xmlns:a16="http://schemas.microsoft.com/office/drawing/2014/main" id="{8A5219DB-2D09-0841-930A-0EC9514BB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310279"/>
                <a:ext cx="940942" cy="486798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59" name="Freeform 573">
                <a:extLst>
                  <a:ext uri="{FF2B5EF4-FFF2-40B4-BE49-F238E27FC236}">
                    <a16:creationId xmlns:a16="http://schemas.microsoft.com/office/drawing/2014/main" id="{DFB6D90E-E5AC-F142-8804-C9857E6BF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6877" y="3266024"/>
                <a:ext cx="142883" cy="99573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0" name="Freeform 574">
                <a:extLst>
                  <a:ext uri="{FF2B5EF4-FFF2-40B4-BE49-F238E27FC236}">
                    <a16:creationId xmlns:a16="http://schemas.microsoft.com/office/drawing/2014/main" id="{9EFDDA0F-634F-1146-A516-816BC94E46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3221769"/>
                <a:ext cx="324101" cy="317157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1" name="Freeform 575">
                <a:extLst>
                  <a:ext uri="{FF2B5EF4-FFF2-40B4-BE49-F238E27FC236}">
                    <a16:creationId xmlns:a16="http://schemas.microsoft.com/office/drawing/2014/main" id="{7B6240BC-F5BF-FE40-8AAA-E41C49A01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410" y="3221769"/>
                <a:ext cx="285766" cy="23971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2" name="Freeform 576">
                <a:extLst>
                  <a:ext uri="{FF2B5EF4-FFF2-40B4-BE49-F238E27FC236}">
                    <a16:creationId xmlns:a16="http://schemas.microsoft.com/office/drawing/2014/main" id="{CF6B553A-3470-B943-99BE-FA0AB225E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509" y="3192266"/>
                <a:ext cx="550626" cy="357723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3" name="Freeform 577">
                <a:extLst>
                  <a:ext uri="{FF2B5EF4-FFF2-40B4-BE49-F238E27FC236}">
                    <a16:creationId xmlns:a16="http://schemas.microsoft.com/office/drawing/2014/main" id="{12EE5B29-1AEB-B04E-9F8C-67D80A243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395" y="3092694"/>
                <a:ext cx="73184" cy="44255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4" name="Freeform 578">
                <a:extLst>
                  <a:ext uri="{FF2B5EF4-FFF2-40B4-BE49-F238E27FC236}">
                    <a16:creationId xmlns:a16="http://schemas.microsoft.com/office/drawing/2014/main" id="{71343219-0B78-0542-A06C-CE0E88F30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616" y="2897239"/>
                <a:ext cx="613353" cy="30609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5" name="Freeform 579">
                <a:extLst>
                  <a:ext uri="{FF2B5EF4-FFF2-40B4-BE49-F238E27FC236}">
                    <a16:creationId xmlns:a16="http://schemas.microsoft.com/office/drawing/2014/main" id="{574B749F-34DF-6440-A136-0598B025E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3064" y="3018939"/>
                <a:ext cx="104549" cy="73757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6" name="Freeform 580">
                <a:extLst>
                  <a:ext uri="{FF2B5EF4-FFF2-40B4-BE49-F238E27FC236}">
                    <a16:creationId xmlns:a16="http://schemas.microsoft.com/office/drawing/2014/main" id="{47D0514E-FDAE-2741-BA32-2D15FBB0F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847" y="2856674"/>
                <a:ext cx="376377" cy="184395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7" name="Freeform 581">
                <a:extLst>
                  <a:ext uri="{FF2B5EF4-FFF2-40B4-BE49-F238E27FC236}">
                    <a16:creationId xmlns:a16="http://schemas.microsoft.com/office/drawing/2014/main" id="{ECFBA9FA-1FB0-BD4D-8980-8D55B687F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589" y="2930426"/>
                <a:ext cx="80154" cy="22128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8" name="Freeform 582">
                <a:extLst>
                  <a:ext uri="{FF2B5EF4-FFF2-40B4-BE49-F238E27FC236}">
                    <a16:creationId xmlns:a16="http://schemas.microsoft.com/office/drawing/2014/main" id="{A80FB751-854B-1546-B9B5-E728BD17C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289" y="2779230"/>
                <a:ext cx="216069" cy="106947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69" name="Freeform 583">
                <a:extLst>
                  <a:ext uri="{FF2B5EF4-FFF2-40B4-BE49-F238E27FC236}">
                    <a16:creationId xmlns:a16="http://schemas.microsoft.com/office/drawing/2014/main" id="{80978570-C283-2E43-BAB7-E29F59427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678" y="2801354"/>
                <a:ext cx="80154" cy="44255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0" name="Freeform 584">
                <a:extLst>
                  <a:ext uri="{FF2B5EF4-FFF2-40B4-BE49-F238E27FC236}">
                    <a16:creationId xmlns:a16="http://schemas.microsoft.com/office/drawing/2014/main" id="{53AB7C95-8BC3-4649-933F-E21332F3C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199" y="2701782"/>
                <a:ext cx="216069" cy="77445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1" name="Freeform 585">
                <a:extLst>
                  <a:ext uri="{FF2B5EF4-FFF2-40B4-BE49-F238E27FC236}">
                    <a16:creationId xmlns:a16="http://schemas.microsoft.com/office/drawing/2014/main" id="{67A92C07-782D-454A-90A9-AF341D1D2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942" y="2930426"/>
                <a:ext cx="285766" cy="20652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2" name="Freeform 586">
                <a:extLst>
                  <a:ext uri="{FF2B5EF4-FFF2-40B4-BE49-F238E27FC236}">
                    <a16:creationId xmlns:a16="http://schemas.microsoft.com/office/drawing/2014/main" id="{E6C8EF88-0363-A848-BBAC-DA020E83D1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579" y="3030002"/>
                <a:ext cx="90610" cy="29502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3" name="Freeform 587">
                <a:extLst>
                  <a:ext uri="{FF2B5EF4-FFF2-40B4-BE49-F238E27FC236}">
                    <a16:creationId xmlns:a16="http://schemas.microsoft.com/office/drawing/2014/main" id="{4C51FC9A-481C-4B4A-A070-6C4C2FFC6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69" y="3018939"/>
                <a:ext cx="83638" cy="22128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4" name="Freeform 588">
                <a:extLst>
                  <a:ext uri="{FF2B5EF4-FFF2-40B4-BE49-F238E27FC236}">
                    <a16:creationId xmlns:a16="http://schemas.microsoft.com/office/drawing/2014/main" id="{9FB45FE5-5DA5-7B41-B3E0-46983D440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8849" y="2985746"/>
                <a:ext cx="104549" cy="55320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5" name="Freeform 589">
                <a:extLst>
                  <a:ext uri="{FF2B5EF4-FFF2-40B4-BE49-F238E27FC236}">
                    <a16:creationId xmlns:a16="http://schemas.microsoft.com/office/drawing/2014/main" id="{B605931B-A376-D74D-B855-90E05F6A4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9306" y="2941494"/>
                <a:ext cx="73184" cy="55320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6" name="Freeform 590">
                <a:extLst>
                  <a:ext uri="{FF2B5EF4-FFF2-40B4-BE49-F238E27FC236}">
                    <a16:creationId xmlns:a16="http://schemas.microsoft.com/office/drawing/2014/main" id="{CD194421-3482-C240-B47E-4BEFF74B6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241" y="2812416"/>
                <a:ext cx="121974" cy="95888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7" name="Freeform 591">
                <a:extLst>
                  <a:ext uri="{FF2B5EF4-FFF2-40B4-BE49-F238E27FC236}">
                    <a16:creationId xmlns:a16="http://schemas.microsoft.com/office/drawing/2014/main" id="{8FC8F12B-189B-7F44-8A81-0CF8E1AEC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3399" y="2801354"/>
                <a:ext cx="90610" cy="33190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8" name="Freeform 592">
                <a:extLst>
                  <a:ext uri="{FF2B5EF4-FFF2-40B4-BE49-F238E27FC236}">
                    <a16:creationId xmlns:a16="http://schemas.microsoft.com/office/drawing/2014/main" id="{6BE776B0-52DE-CD47-8395-0FBEC3B9B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149" y="2628024"/>
                <a:ext cx="365922" cy="20652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79" name="Freeform 593">
                <a:extLst>
                  <a:ext uri="{FF2B5EF4-FFF2-40B4-BE49-F238E27FC236}">
                    <a16:creationId xmlns:a16="http://schemas.microsoft.com/office/drawing/2014/main" id="{0EDBDF73-DD0D-DF45-84BD-BC064ACA2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916" y="2528452"/>
                <a:ext cx="111517" cy="55320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0" name="Freeform 594">
                <a:extLst>
                  <a:ext uri="{FF2B5EF4-FFF2-40B4-BE49-F238E27FC236}">
                    <a16:creationId xmlns:a16="http://schemas.microsoft.com/office/drawing/2014/main" id="{A112B256-5BF9-5C43-8FEC-C2A4392DA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526" y="2701782"/>
                <a:ext cx="205612" cy="121701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1" name="Freeform 595">
                <a:extLst>
                  <a:ext uri="{FF2B5EF4-FFF2-40B4-BE49-F238E27FC236}">
                    <a16:creationId xmlns:a16="http://schemas.microsoft.com/office/drawing/2014/main" id="{E6D3E491-41B5-1544-B688-FA430F253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531" y="2812416"/>
                <a:ext cx="181217" cy="55320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2" name="Freeform 596">
                <a:extLst>
                  <a:ext uri="{FF2B5EF4-FFF2-40B4-BE49-F238E27FC236}">
                    <a16:creationId xmlns:a16="http://schemas.microsoft.com/office/drawing/2014/main" id="{8085B9BF-A83B-964C-B02A-D634D3E95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3059504"/>
                <a:ext cx="170762" cy="121701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3" name="Freeform 597">
                <a:extLst>
                  <a:ext uri="{FF2B5EF4-FFF2-40B4-BE49-F238E27FC236}">
                    <a16:creationId xmlns:a16="http://schemas.microsoft.com/office/drawing/2014/main" id="{6E8159BD-8262-D546-A5FE-C4E03A1BE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0230" y="3030002"/>
                <a:ext cx="41820" cy="29502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4" name="Freeform 598">
                <a:extLst>
                  <a:ext uri="{FF2B5EF4-FFF2-40B4-BE49-F238E27FC236}">
                    <a16:creationId xmlns:a16="http://schemas.microsoft.com/office/drawing/2014/main" id="{E4A24705-3ADE-BA47-B37E-8EB8AF08E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4933" y="2834544"/>
                <a:ext cx="90610" cy="6269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5" name="Freeform 599">
                <a:extLst>
                  <a:ext uri="{FF2B5EF4-FFF2-40B4-BE49-F238E27FC236}">
                    <a16:creationId xmlns:a16="http://schemas.microsoft.com/office/drawing/2014/main" id="{2DD0ED2B-3C0C-3444-B538-49532590F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722" y="2930426"/>
                <a:ext cx="31364" cy="44255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6" name="Freeform 600">
                <a:extLst>
                  <a:ext uri="{FF2B5EF4-FFF2-40B4-BE49-F238E27FC236}">
                    <a16:creationId xmlns:a16="http://schemas.microsoft.com/office/drawing/2014/main" id="{6159D8FD-07F4-BA4E-A7F2-35F5E87E2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165" y="2897239"/>
                <a:ext cx="909578" cy="295030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7" name="Freeform 601">
                <a:extLst>
                  <a:ext uri="{FF2B5EF4-FFF2-40B4-BE49-F238E27FC236}">
                    <a16:creationId xmlns:a16="http://schemas.microsoft.com/office/drawing/2014/main" id="{65CC8F41-CDA6-7548-AFF7-68993F83E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078" y="2388314"/>
                <a:ext cx="602900" cy="401977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8" name="Freeform 602">
                <a:extLst>
                  <a:ext uri="{FF2B5EF4-FFF2-40B4-BE49-F238E27FC236}">
                    <a16:creationId xmlns:a16="http://schemas.microsoft.com/office/drawing/2014/main" id="{0F431040-4B0A-CA46-BB87-C4DDE0F75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4022" y="2141229"/>
                <a:ext cx="1592632" cy="877710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89" name="Freeform 604">
                <a:extLst>
                  <a:ext uri="{FF2B5EF4-FFF2-40B4-BE49-F238E27FC236}">
                    <a16:creationId xmlns:a16="http://schemas.microsoft.com/office/drawing/2014/main" id="{1A7B3FF0-8461-7F43-BCF6-40BE29BA9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809" y="2628024"/>
                <a:ext cx="142883" cy="55320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0" name="Freeform 605">
                <a:extLst>
                  <a:ext uri="{FF2B5EF4-FFF2-40B4-BE49-F238E27FC236}">
                    <a16:creationId xmlns:a16="http://schemas.microsoft.com/office/drawing/2014/main" id="{76B36020-F8B8-7A4F-9EEC-729D95E8D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522" y="2672276"/>
                <a:ext cx="59247" cy="22128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1" name="Freeform 606">
                <a:extLst>
                  <a:ext uri="{FF2B5EF4-FFF2-40B4-BE49-F238E27FC236}">
                    <a16:creationId xmlns:a16="http://schemas.microsoft.com/office/drawing/2014/main" id="{292F01AF-1329-E146-8708-FA44741A1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379" y="3007874"/>
                <a:ext cx="59247" cy="33193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2" name="Freeform 607">
                <a:extLst>
                  <a:ext uri="{FF2B5EF4-FFF2-40B4-BE49-F238E27FC236}">
                    <a16:creationId xmlns:a16="http://schemas.microsoft.com/office/drawing/2014/main" id="{2E331296-11B5-7D4A-8CD0-4D0710E24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2862" y="4512521"/>
                <a:ext cx="52274" cy="44255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3" name="Freeform 608">
                <a:extLst>
                  <a:ext uri="{FF2B5EF4-FFF2-40B4-BE49-F238E27FC236}">
                    <a16:creationId xmlns:a16="http://schemas.microsoft.com/office/drawing/2014/main" id="{3E3A1AE2-E329-D440-978B-135CCE3AC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050" y="4501456"/>
                <a:ext cx="10457" cy="1106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4" name="Freeform 609">
                <a:extLst>
                  <a:ext uri="{FF2B5EF4-FFF2-40B4-BE49-F238E27FC236}">
                    <a16:creationId xmlns:a16="http://schemas.microsoft.com/office/drawing/2014/main" id="{478CF882-C6FA-F449-B6E0-52C669CD7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041" y="4512521"/>
                <a:ext cx="69700" cy="66379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5" name="Freeform 614">
                <a:extLst>
                  <a:ext uri="{FF2B5EF4-FFF2-40B4-BE49-F238E27FC236}">
                    <a16:creationId xmlns:a16="http://schemas.microsoft.com/office/drawing/2014/main" id="{5052321D-716D-374B-8E35-187C57DC9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4850" y="9941052"/>
                <a:ext cx="104549" cy="95888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6" name="Freeform 615">
                <a:extLst>
                  <a:ext uri="{FF2B5EF4-FFF2-40B4-BE49-F238E27FC236}">
                    <a16:creationId xmlns:a16="http://schemas.microsoft.com/office/drawing/2014/main" id="{892CDC41-B336-E747-B69D-9460F38A5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5574626"/>
                <a:ext cx="73184" cy="33193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7" name="Freeform 616">
                <a:extLst>
                  <a:ext uri="{FF2B5EF4-FFF2-40B4-BE49-F238E27FC236}">
                    <a16:creationId xmlns:a16="http://schemas.microsoft.com/office/drawing/2014/main" id="{BADCBA73-F0DD-4D46-8196-790C70F31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8002" y="11401441"/>
                <a:ext cx="184705" cy="173330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8" name="Freeform 617">
                <a:extLst>
                  <a:ext uri="{FF2B5EF4-FFF2-40B4-BE49-F238E27FC236}">
                    <a16:creationId xmlns:a16="http://schemas.microsoft.com/office/drawing/2014/main" id="{0680AB42-7E2B-254D-969F-3BDB21FAF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2847" y="11379319"/>
                <a:ext cx="306678" cy="250772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199" name="Freeform 618">
                <a:extLst>
                  <a:ext uri="{FF2B5EF4-FFF2-40B4-BE49-F238E27FC236}">
                    <a16:creationId xmlns:a16="http://schemas.microsoft.com/office/drawing/2014/main" id="{32D0CE45-A866-124E-B7F3-F6185CC05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054" y="7621385"/>
                <a:ext cx="777151" cy="597432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0" name="Freeform 619">
                <a:extLst>
                  <a:ext uri="{FF2B5EF4-FFF2-40B4-BE49-F238E27FC236}">
                    <a16:creationId xmlns:a16="http://schemas.microsoft.com/office/drawing/2014/main" id="{051C3512-42BB-BF47-AEF6-CF72E88FF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7864" y="7783652"/>
                <a:ext cx="264855" cy="413040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1" name="Freeform 620">
                <a:extLst>
                  <a:ext uri="{FF2B5EF4-FFF2-40B4-BE49-F238E27FC236}">
                    <a16:creationId xmlns:a16="http://schemas.microsoft.com/office/drawing/2014/main" id="{35D602D3-7739-8842-A767-CEB83FF20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628" y="7912727"/>
                <a:ext cx="226522" cy="250772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2" name="Freeform 621">
                <a:extLst>
                  <a:ext uri="{FF2B5EF4-FFF2-40B4-BE49-F238E27FC236}">
                    <a16:creationId xmlns:a16="http://schemas.microsoft.com/office/drawing/2014/main" id="{9726AC86-2CCD-F843-8836-DD266B68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333" y="7934858"/>
                <a:ext cx="163794" cy="195460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3" name="Freeform 622">
                <a:extLst>
                  <a:ext uri="{FF2B5EF4-FFF2-40B4-BE49-F238E27FC236}">
                    <a16:creationId xmlns:a16="http://schemas.microsoft.com/office/drawing/2014/main" id="{3964AF5D-2840-734B-A198-103F8EF13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3131" y="7566069"/>
                <a:ext cx="825940" cy="910903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4" name="Freeform 623">
                <a:extLst>
                  <a:ext uri="{FF2B5EF4-FFF2-40B4-BE49-F238E27FC236}">
                    <a16:creationId xmlns:a16="http://schemas.microsoft.com/office/drawing/2014/main" id="{2888D83D-D7FA-F04A-A478-C8FE6BC21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648" y="8174565"/>
                <a:ext cx="285766" cy="357725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5" name="Freeform 624">
                <a:extLst>
                  <a:ext uri="{FF2B5EF4-FFF2-40B4-BE49-F238E27FC236}">
                    <a16:creationId xmlns:a16="http://schemas.microsoft.com/office/drawing/2014/main" id="{203568EE-8D87-F64A-BA46-4BBBB70F6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3284" y="8240948"/>
                <a:ext cx="655175" cy="1028915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6" name="Freeform 625">
                <a:extLst>
                  <a:ext uri="{FF2B5EF4-FFF2-40B4-BE49-F238E27FC236}">
                    <a16:creationId xmlns:a16="http://schemas.microsoft.com/office/drawing/2014/main" id="{2C70E43B-35E6-854F-BFC8-5C11150F4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537" y="9203480"/>
                <a:ext cx="446075" cy="2297540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7" name="Freeform 626">
                <a:extLst>
                  <a:ext uri="{FF2B5EF4-FFF2-40B4-BE49-F238E27FC236}">
                    <a16:creationId xmlns:a16="http://schemas.microsoft.com/office/drawing/2014/main" id="{200BEB54-EF76-1B4D-9D7E-A43EC2A33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729" y="8760935"/>
                <a:ext cx="655175" cy="756013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8" name="Freeform 627">
                <a:extLst>
                  <a:ext uri="{FF2B5EF4-FFF2-40B4-BE49-F238E27FC236}">
                    <a16:creationId xmlns:a16="http://schemas.microsoft.com/office/drawing/2014/main" id="{FF6ED437-7B26-B040-8092-5BD77D950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5137" y="9299363"/>
                <a:ext cx="460016" cy="479422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09" name="Freeform 628">
                <a:extLst>
                  <a:ext uri="{FF2B5EF4-FFF2-40B4-BE49-F238E27FC236}">
                    <a16:creationId xmlns:a16="http://schemas.microsoft.com/office/drawing/2014/main" id="{6BCF3C70-1108-B640-B46A-A7EE619F10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3147" y="7968044"/>
                <a:ext cx="2031735" cy="2179527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0" name="Freeform 629">
                <a:extLst>
                  <a:ext uri="{FF2B5EF4-FFF2-40B4-BE49-F238E27FC236}">
                    <a16:creationId xmlns:a16="http://schemas.microsoft.com/office/drawing/2014/main" id="{C15D38C4-2E56-F84C-A768-FE6771D69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749" y="9918925"/>
                <a:ext cx="275312" cy="30240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1" name="Freeform 630">
                <a:extLst>
                  <a:ext uri="{FF2B5EF4-FFF2-40B4-BE49-F238E27FC236}">
                    <a16:creationId xmlns:a16="http://schemas.microsoft.com/office/drawing/2014/main" id="{BB1BBE6B-4ECE-4C45-B744-5548A1EC6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147" y="9443189"/>
                <a:ext cx="1052459" cy="1936127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2" name="Freeform 631">
                <a:extLst>
                  <a:ext uri="{FF2B5EF4-FFF2-40B4-BE49-F238E27FC236}">
                    <a16:creationId xmlns:a16="http://schemas.microsoft.com/office/drawing/2014/main" id="{48F577B0-E3BD-B14D-8A0B-D4B1C740E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091" y="7403805"/>
                <a:ext cx="223040" cy="261837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3" name="Freeform 632">
                <a:extLst>
                  <a:ext uri="{FF2B5EF4-FFF2-40B4-BE49-F238E27FC236}">
                    <a16:creationId xmlns:a16="http://schemas.microsoft.com/office/drawing/2014/main" id="{890E644F-2709-F64D-8A13-BFD474E24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793" y="7643512"/>
                <a:ext cx="174248" cy="16226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4" name="Freeform 633">
                <a:extLst>
                  <a:ext uri="{FF2B5EF4-FFF2-40B4-BE49-F238E27FC236}">
                    <a16:creationId xmlns:a16="http://schemas.microsoft.com/office/drawing/2014/main" id="{8A2B8604-4F92-284B-A9B0-EE834AC12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4632" y="7459121"/>
                <a:ext cx="115005" cy="95888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5" name="Freeform 634">
                <a:extLst>
                  <a:ext uri="{FF2B5EF4-FFF2-40B4-BE49-F238E27FC236}">
                    <a16:creationId xmlns:a16="http://schemas.microsoft.com/office/drawing/2014/main" id="{F79F963D-FD5C-704E-ABC8-94508136A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658" y="7263669"/>
                <a:ext cx="205617" cy="250772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6" name="Freeform 635">
                <a:extLst>
                  <a:ext uri="{FF2B5EF4-FFF2-40B4-BE49-F238E27FC236}">
                    <a16:creationId xmlns:a16="http://schemas.microsoft.com/office/drawing/2014/main" id="{3CBB5D17-AF75-994B-8C8F-A4173D802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526" y="6408083"/>
                <a:ext cx="1529904" cy="1039977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7" name="Freeform 636">
                <a:extLst>
                  <a:ext uri="{FF2B5EF4-FFF2-40B4-BE49-F238E27FC236}">
                    <a16:creationId xmlns:a16="http://schemas.microsoft.com/office/drawing/2014/main" id="{A46E699D-B27F-A64A-B548-22F8F7CDC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374303"/>
                <a:ext cx="306678" cy="173330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8" name="Freeform 637">
                <a:extLst>
                  <a:ext uri="{FF2B5EF4-FFF2-40B4-BE49-F238E27FC236}">
                    <a16:creationId xmlns:a16="http://schemas.microsoft.com/office/drawing/2014/main" id="{DC320122-B072-4248-B762-9FBA2764C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999" y="7230476"/>
                <a:ext cx="73184" cy="16226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19" name="Freeform 638">
                <a:extLst>
                  <a:ext uri="{FF2B5EF4-FFF2-40B4-BE49-F238E27FC236}">
                    <a16:creationId xmlns:a16="http://schemas.microsoft.com/office/drawing/2014/main" id="{FFDB6238-4450-0443-806D-9F481915C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2688" y="7134588"/>
                <a:ext cx="132428" cy="118010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0" name="Freeform 639">
                <a:extLst>
                  <a:ext uri="{FF2B5EF4-FFF2-40B4-BE49-F238E27FC236}">
                    <a16:creationId xmlns:a16="http://schemas.microsoft.com/office/drawing/2014/main" id="{C973CA81-A450-A74A-B2EC-E12633840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65" y="7134588"/>
                <a:ext cx="184705" cy="16226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1" name="Freeform 640">
                <a:extLst>
                  <a:ext uri="{FF2B5EF4-FFF2-40B4-BE49-F238E27FC236}">
                    <a16:creationId xmlns:a16="http://schemas.microsoft.com/office/drawing/2014/main" id="{6BBC98CF-E2D0-8F46-A1FE-2D12C26E3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403" y="3527861"/>
                <a:ext cx="1982950" cy="1408762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2" name="Freeform 641">
                <a:extLst>
                  <a:ext uri="{FF2B5EF4-FFF2-40B4-BE49-F238E27FC236}">
                    <a16:creationId xmlns:a16="http://schemas.microsoft.com/office/drawing/2014/main" id="{72D7BEBA-1AD7-6F43-AEA3-7C8D5016E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751" y="5323848"/>
                <a:ext cx="2951770" cy="1548902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3" name="Freeform 642">
                <a:extLst>
                  <a:ext uri="{FF2B5EF4-FFF2-40B4-BE49-F238E27FC236}">
                    <a16:creationId xmlns:a16="http://schemas.microsoft.com/office/drawing/2014/main" id="{3AF020C4-DEC6-A24F-BAA9-7CE6E87031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1816" y="3486882"/>
                <a:ext cx="4359697" cy="2371297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4" name="Freeform 777">
                <a:extLst>
                  <a:ext uri="{FF2B5EF4-FFF2-40B4-BE49-F238E27FC236}">
                    <a16:creationId xmlns:a16="http://schemas.microsoft.com/office/drawing/2014/main" id="{B9D8763B-5E99-E34A-A850-EF59F1DB7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421" y="3612683"/>
                <a:ext cx="163794" cy="121701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5" name="Freeform 778">
                <a:extLst>
                  <a:ext uri="{FF2B5EF4-FFF2-40B4-BE49-F238E27FC236}">
                    <a16:creationId xmlns:a16="http://schemas.microsoft.com/office/drawing/2014/main" id="{E2156F31-1328-5540-B23F-569F68F85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698" y="3527861"/>
                <a:ext cx="41820" cy="22128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6" name="Freeform 779">
                <a:extLst>
                  <a:ext uri="{FF2B5EF4-FFF2-40B4-BE49-F238E27FC236}">
                    <a16:creationId xmlns:a16="http://schemas.microsoft.com/office/drawing/2014/main" id="{05F66A7D-7FFE-7145-B33B-8BAE3ED37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6062" y="2248174"/>
                <a:ext cx="111517" cy="66379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7" name="Freeform 780">
                <a:extLst>
                  <a:ext uri="{FF2B5EF4-FFF2-40B4-BE49-F238E27FC236}">
                    <a16:creationId xmlns:a16="http://schemas.microsoft.com/office/drawing/2014/main" id="{18016DC7-A71A-8F48-8D3A-A19EB1E9A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073" y="2152285"/>
                <a:ext cx="83638" cy="51630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8" name="Freeform 782">
                <a:extLst>
                  <a:ext uri="{FF2B5EF4-FFF2-40B4-BE49-F238E27FC236}">
                    <a16:creationId xmlns:a16="http://schemas.microsoft.com/office/drawing/2014/main" id="{0FB3159C-B6D0-9843-B5FF-AF8122AC8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1877" y="2292429"/>
                <a:ext cx="59247" cy="44255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29" name="Freeform 783">
                <a:extLst>
                  <a:ext uri="{FF2B5EF4-FFF2-40B4-BE49-F238E27FC236}">
                    <a16:creationId xmlns:a16="http://schemas.microsoft.com/office/drawing/2014/main" id="{6D207C0E-6A4F-664B-B1EF-6424C77F3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336680"/>
                <a:ext cx="52274" cy="11065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0" name="Freeform 784">
                <a:extLst>
                  <a:ext uri="{FF2B5EF4-FFF2-40B4-BE49-F238E27FC236}">
                    <a16:creationId xmlns:a16="http://schemas.microsoft.com/office/drawing/2014/main" id="{4183518C-D16E-2348-B66F-571723E4F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2033" y="2952554"/>
                <a:ext cx="41820" cy="77445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1" name="Freeform 785">
                <a:extLst>
                  <a:ext uri="{FF2B5EF4-FFF2-40B4-BE49-F238E27FC236}">
                    <a16:creationId xmlns:a16="http://schemas.microsoft.com/office/drawing/2014/main" id="{DFEF9928-85E0-704B-90DA-8B18287AD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2941" y="3092689"/>
                <a:ext cx="69700" cy="44255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2" name="Freeform 786">
                <a:extLst>
                  <a:ext uri="{FF2B5EF4-FFF2-40B4-BE49-F238E27FC236}">
                    <a16:creationId xmlns:a16="http://schemas.microsoft.com/office/drawing/2014/main" id="{F2C15F37-75E8-F346-BEAB-7670531F6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7171" y="3332402"/>
                <a:ext cx="174248" cy="106947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3" name="Freeform 787">
                <a:extLst>
                  <a:ext uri="{FF2B5EF4-FFF2-40B4-BE49-F238E27FC236}">
                    <a16:creationId xmlns:a16="http://schemas.microsoft.com/office/drawing/2014/main" id="{CB692EF6-343A-1643-B08E-64D62199F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5809" y="3310277"/>
                <a:ext cx="90610" cy="33193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4" name="Freeform 788">
                <a:extLst>
                  <a:ext uri="{FF2B5EF4-FFF2-40B4-BE49-F238E27FC236}">
                    <a16:creationId xmlns:a16="http://schemas.microsoft.com/office/drawing/2014/main" id="{462C06A6-4CEB-B943-B731-41FFBA942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926" y="3538923"/>
                <a:ext cx="132428" cy="73757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5" name="Freeform 789">
                <a:extLst>
                  <a:ext uri="{FF2B5EF4-FFF2-40B4-BE49-F238E27FC236}">
                    <a16:creationId xmlns:a16="http://schemas.microsoft.com/office/drawing/2014/main" id="{D8836955-6496-134B-AE1B-07E5A53AE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7126" y="3645872"/>
                <a:ext cx="41820" cy="66379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6" name="Freeform 790">
                <a:extLst>
                  <a:ext uri="{FF2B5EF4-FFF2-40B4-BE49-F238E27FC236}">
                    <a16:creationId xmlns:a16="http://schemas.microsoft.com/office/drawing/2014/main" id="{58646430-1BEF-6F4B-8C98-F4D74383F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6516" y="3505733"/>
                <a:ext cx="38336" cy="44255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7" name="Freeform 791">
                <a:extLst>
                  <a:ext uri="{FF2B5EF4-FFF2-40B4-BE49-F238E27FC236}">
                    <a16:creationId xmlns:a16="http://schemas.microsoft.com/office/drawing/2014/main" id="{047F16F4-791D-8148-9ACA-9FD13C2D0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812415"/>
                <a:ext cx="20911" cy="22128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8" name="Freeform 792">
                <a:extLst>
                  <a:ext uri="{FF2B5EF4-FFF2-40B4-BE49-F238E27FC236}">
                    <a16:creationId xmlns:a16="http://schemas.microsoft.com/office/drawing/2014/main" id="{9E5F3DD3-016D-E940-915F-43A4CF97E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21" y="2694404"/>
                <a:ext cx="31366" cy="18440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39" name="Freeform 793">
                <a:extLst>
                  <a:ext uri="{FF2B5EF4-FFF2-40B4-BE49-F238E27FC236}">
                    <a16:creationId xmlns:a16="http://schemas.microsoft.com/office/drawing/2014/main" id="{9A52D027-43E0-0743-A4FE-AA3FE741C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4759" y="2650148"/>
                <a:ext cx="27879" cy="33193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0" name="Freeform 794">
                <a:extLst>
                  <a:ext uri="{FF2B5EF4-FFF2-40B4-BE49-F238E27FC236}">
                    <a16:creationId xmlns:a16="http://schemas.microsoft.com/office/drawing/2014/main" id="{C56653A2-A506-2746-8034-E07099C92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3300" y="2867732"/>
                <a:ext cx="52274" cy="7374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1" name="Freeform 795">
                <a:extLst>
                  <a:ext uri="{FF2B5EF4-FFF2-40B4-BE49-F238E27FC236}">
                    <a16:creationId xmlns:a16="http://schemas.microsoft.com/office/drawing/2014/main" id="{9490D899-7FBD-0049-8FD2-F61F5B66E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027" y="2867732"/>
                <a:ext cx="6272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2" name="Freeform 796">
                <a:extLst>
                  <a:ext uri="{FF2B5EF4-FFF2-40B4-BE49-F238E27FC236}">
                    <a16:creationId xmlns:a16="http://schemas.microsoft.com/office/drawing/2014/main" id="{F621C03E-8986-244D-9E64-625CE91B7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0466" y="2181793"/>
                <a:ext cx="41820" cy="22128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  <p:sp>
            <p:nvSpPr>
              <p:cNvPr id="243" name="Freeform 797">
                <a:extLst>
                  <a:ext uri="{FF2B5EF4-FFF2-40B4-BE49-F238E27FC236}">
                    <a16:creationId xmlns:a16="http://schemas.microsoft.com/office/drawing/2014/main" id="{149FEACB-EC58-CE4C-B902-C3277EFBD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732" y="4825952"/>
                <a:ext cx="94095" cy="129075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200" dirty="0">
                  <a:latin typeface="Lato Regular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5771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3682BB2-0AE5-0045-97FE-48D9A2B66055}"/>
              </a:ext>
            </a:extLst>
          </p:cNvPr>
          <p:cNvSpPr/>
          <p:nvPr/>
        </p:nvSpPr>
        <p:spPr>
          <a:xfrm>
            <a:off x="12717435" y="5225424"/>
            <a:ext cx="791599" cy="1041753"/>
          </a:xfrm>
          <a:custGeom>
            <a:avLst/>
            <a:gdLst>
              <a:gd name="connsiteX0" fmla="*/ 254603 w 278510"/>
              <a:gd name="connsiteY0" fmla="*/ 38581 h 366522"/>
              <a:gd name="connsiteX1" fmla="*/ 119158 w 278510"/>
              <a:gd name="connsiteY1" fmla="*/ 0 h 366522"/>
              <a:gd name="connsiteX2" fmla="*/ 37528 w 278510"/>
              <a:gd name="connsiteY2" fmla="*/ 85905 h 366522"/>
              <a:gd name="connsiteX3" fmla="*/ 0 w 278510"/>
              <a:gd name="connsiteY3" fmla="*/ 312262 h 366522"/>
              <a:gd name="connsiteX4" fmla="*/ 11906 w 278510"/>
              <a:gd name="connsiteY4" fmla="*/ 315683 h 366522"/>
              <a:gd name="connsiteX5" fmla="*/ 178784 w 278510"/>
              <a:gd name="connsiteY5" fmla="*/ 363102 h 366522"/>
              <a:gd name="connsiteX6" fmla="*/ 190690 w 278510"/>
              <a:gd name="connsiteY6" fmla="*/ 366523 h 366522"/>
              <a:gd name="connsiteX7" fmla="*/ 278511 w 278510"/>
              <a:gd name="connsiteY7" fmla="*/ 154515 h 366522"/>
              <a:gd name="connsiteX8" fmla="*/ 254603 w 278510"/>
              <a:gd name="connsiteY8" fmla="*/ 38581 h 36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510" h="366522">
                <a:moveTo>
                  <a:pt x="254603" y="38581"/>
                </a:moveTo>
                <a:lnTo>
                  <a:pt x="119158" y="0"/>
                </a:lnTo>
                <a:lnTo>
                  <a:pt x="37528" y="85905"/>
                </a:lnTo>
                <a:lnTo>
                  <a:pt x="0" y="312262"/>
                </a:lnTo>
                <a:lnTo>
                  <a:pt x="11906" y="315683"/>
                </a:lnTo>
                <a:lnTo>
                  <a:pt x="178784" y="363102"/>
                </a:lnTo>
                <a:lnTo>
                  <a:pt x="190690" y="366523"/>
                </a:lnTo>
                <a:lnTo>
                  <a:pt x="278511" y="154515"/>
                </a:lnTo>
                <a:lnTo>
                  <a:pt x="254603" y="38581"/>
                </a:lnTo>
                <a:close/>
              </a:path>
            </a:pathLst>
          </a:custGeom>
          <a:solidFill>
            <a:srgbClr val="CB513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D5FF728-FA59-6640-85BB-DE0FAE4881D3}"/>
              </a:ext>
            </a:extLst>
          </p:cNvPr>
          <p:cNvSpPr/>
          <p:nvPr/>
        </p:nvSpPr>
        <p:spPr>
          <a:xfrm>
            <a:off x="12717435" y="5175994"/>
            <a:ext cx="791599" cy="1091183"/>
          </a:xfrm>
          <a:custGeom>
            <a:avLst/>
            <a:gdLst>
              <a:gd name="connsiteX0" fmla="*/ 254603 w 278510"/>
              <a:gd name="connsiteY0" fmla="*/ 55971 h 383913"/>
              <a:gd name="connsiteX1" fmla="*/ 212979 w 278510"/>
              <a:gd name="connsiteY1" fmla="*/ 10263 h 383913"/>
              <a:gd name="connsiteX2" fmla="*/ 176975 w 278510"/>
              <a:gd name="connsiteY2" fmla="*/ 0 h 383913"/>
              <a:gd name="connsiteX3" fmla="*/ 119158 w 278510"/>
              <a:gd name="connsiteY3" fmla="*/ 17390 h 383913"/>
              <a:gd name="connsiteX4" fmla="*/ 37528 w 278510"/>
              <a:gd name="connsiteY4" fmla="*/ 103295 h 383913"/>
              <a:gd name="connsiteX5" fmla="*/ 0 w 278510"/>
              <a:gd name="connsiteY5" fmla="*/ 329652 h 383913"/>
              <a:gd name="connsiteX6" fmla="*/ 11906 w 278510"/>
              <a:gd name="connsiteY6" fmla="*/ 333073 h 383913"/>
              <a:gd name="connsiteX7" fmla="*/ 178784 w 278510"/>
              <a:gd name="connsiteY7" fmla="*/ 380492 h 383913"/>
              <a:gd name="connsiteX8" fmla="*/ 190690 w 278510"/>
              <a:gd name="connsiteY8" fmla="*/ 383913 h 383913"/>
              <a:gd name="connsiteX9" fmla="*/ 278511 w 278510"/>
              <a:gd name="connsiteY9" fmla="*/ 171906 h 383913"/>
              <a:gd name="connsiteX10" fmla="*/ 254603 w 278510"/>
              <a:gd name="connsiteY10" fmla="*/ 55971 h 38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8510" h="383913">
                <a:moveTo>
                  <a:pt x="254603" y="55971"/>
                </a:moveTo>
                <a:lnTo>
                  <a:pt x="212979" y="10263"/>
                </a:lnTo>
                <a:lnTo>
                  <a:pt x="176975" y="0"/>
                </a:lnTo>
                <a:lnTo>
                  <a:pt x="119158" y="17390"/>
                </a:lnTo>
                <a:lnTo>
                  <a:pt x="37528" y="103295"/>
                </a:lnTo>
                <a:lnTo>
                  <a:pt x="0" y="329652"/>
                </a:lnTo>
                <a:lnTo>
                  <a:pt x="11906" y="333073"/>
                </a:lnTo>
                <a:lnTo>
                  <a:pt x="178784" y="380492"/>
                </a:lnTo>
                <a:lnTo>
                  <a:pt x="190690" y="383913"/>
                </a:lnTo>
                <a:lnTo>
                  <a:pt x="278511" y="171906"/>
                </a:lnTo>
                <a:lnTo>
                  <a:pt x="254603" y="5597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7EAC27D0-9C8B-474B-9424-B85FFCCBEA3C}"/>
              </a:ext>
            </a:extLst>
          </p:cNvPr>
          <p:cNvSpPr/>
          <p:nvPr/>
        </p:nvSpPr>
        <p:spPr>
          <a:xfrm rot="955200">
            <a:off x="12756866" y="5695691"/>
            <a:ext cx="727711" cy="64821"/>
          </a:xfrm>
          <a:custGeom>
            <a:avLst/>
            <a:gdLst>
              <a:gd name="connsiteX0" fmla="*/ -230 w 256032"/>
              <a:gd name="connsiteY0" fmla="*/ -97 h 22806"/>
              <a:gd name="connsiteX1" fmla="*/ 255803 w 256032"/>
              <a:gd name="connsiteY1" fmla="*/ -97 h 22806"/>
              <a:gd name="connsiteX2" fmla="*/ 255803 w 256032"/>
              <a:gd name="connsiteY2" fmla="*/ 22710 h 22806"/>
              <a:gd name="connsiteX3" fmla="*/ -230 w 256032"/>
              <a:gd name="connsiteY3" fmla="*/ 22710 h 2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2" h="22806">
                <a:moveTo>
                  <a:pt x="-230" y="-97"/>
                </a:moveTo>
                <a:lnTo>
                  <a:pt x="255803" y="-97"/>
                </a:lnTo>
                <a:lnTo>
                  <a:pt x="255803" y="22710"/>
                </a:lnTo>
                <a:lnTo>
                  <a:pt x="-230" y="2271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D8D8BF4-1F49-D948-ADCF-BE4D3FE42783}"/>
              </a:ext>
            </a:extLst>
          </p:cNvPr>
          <p:cNvSpPr/>
          <p:nvPr/>
        </p:nvSpPr>
        <p:spPr>
          <a:xfrm>
            <a:off x="13195851" y="5129983"/>
            <a:ext cx="172233" cy="85055"/>
          </a:xfrm>
          <a:custGeom>
            <a:avLst/>
            <a:gdLst>
              <a:gd name="connsiteX0" fmla="*/ 48999 w 60597"/>
              <a:gd name="connsiteY0" fmla="*/ 29491 h 29925"/>
              <a:gd name="connsiteX1" fmla="*/ 6232 w 60597"/>
              <a:gd name="connsiteY1" fmla="*/ 17232 h 29925"/>
              <a:gd name="connsiteX2" fmla="*/ 78 w 60597"/>
              <a:gd name="connsiteY2" fmla="*/ 6504 h 29925"/>
              <a:gd name="connsiteX3" fmla="*/ 135 w 60597"/>
              <a:gd name="connsiteY3" fmla="*/ 6304 h 29925"/>
              <a:gd name="connsiteX4" fmla="*/ 135 w 60597"/>
              <a:gd name="connsiteY4" fmla="*/ 6304 h 29925"/>
              <a:gd name="connsiteX5" fmla="*/ 11089 w 60597"/>
              <a:gd name="connsiteY5" fmla="*/ 222 h 29925"/>
              <a:gd name="connsiteX6" fmla="*/ 53952 w 60597"/>
              <a:gd name="connsiteY6" fmla="*/ 12386 h 29925"/>
              <a:gd name="connsiteX7" fmla="*/ 60048 w 60597"/>
              <a:gd name="connsiteY7" fmla="*/ 23314 h 29925"/>
              <a:gd name="connsiteX8" fmla="*/ 60048 w 60597"/>
              <a:gd name="connsiteY8" fmla="*/ 23314 h 29925"/>
              <a:gd name="connsiteX9" fmla="*/ 48999 w 60597"/>
              <a:gd name="connsiteY9" fmla="*/ 29491 h 29925"/>
              <a:gd name="connsiteX10" fmla="*/ 48999 w 60597"/>
              <a:gd name="connsiteY10" fmla="*/ 29491 h 29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597" h="29925">
                <a:moveTo>
                  <a:pt x="48999" y="29491"/>
                </a:moveTo>
                <a:lnTo>
                  <a:pt x="6232" y="17232"/>
                </a:lnTo>
                <a:cubicBezTo>
                  <a:pt x="1564" y="15959"/>
                  <a:pt x="-1188" y="11160"/>
                  <a:pt x="78" y="6504"/>
                </a:cubicBezTo>
                <a:cubicBezTo>
                  <a:pt x="97" y="6437"/>
                  <a:pt x="117" y="6371"/>
                  <a:pt x="135" y="6304"/>
                </a:cubicBezTo>
                <a:lnTo>
                  <a:pt x="135" y="6304"/>
                </a:lnTo>
                <a:cubicBezTo>
                  <a:pt x="1517" y="1638"/>
                  <a:pt x="6384" y="-1060"/>
                  <a:pt x="11089" y="222"/>
                </a:cubicBezTo>
                <a:lnTo>
                  <a:pt x="53952" y="12386"/>
                </a:lnTo>
                <a:cubicBezTo>
                  <a:pt x="58629" y="13764"/>
                  <a:pt x="61334" y="18620"/>
                  <a:pt x="60048" y="23314"/>
                </a:cubicBezTo>
                <a:lnTo>
                  <a:pt x="60048" y="23314"/>
                </a:lnTo>
                <a:cubicBezTo>
                  <a:pt x="58705" y="28066"/>
                  <a:pt x="53761" y="30831"/>
                  <a:pt x="48999" y="29491"/>
                </a:cubicBezTo>
                <a:cubicBezTo>
                  <a:pt x="48999" y="29491"/>
                  <a:pt x="48999" y="29491"/>
                  <a:pt x="48999" y="2949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195B32E-D23D-034F-8708-1F38DE0B77FE}"/>
              </a:ext>
            </a:extLst>
          </p:cNvPr>
          <p:cNvSpPr/>
          <p:nvPr/>
        </p:nvSpPr>
        <p:spPr>
          <a:xfrm>
            <a:off x="13317435" y="5163388"/>
            <a:ext cx="172580" cy="185395"/>
          </a:xfrm>
          <a:custGeom>
            <a:avLst/>
            <a:gdLst>
              <a:gd name="connsiteX0" fmla="*/ 44988 w 60719"/>
              <a:gd name="connsiteY0" fmla="*/ 62210 h 65228"/>
              <a:gd name="connsiteX1" fmla="*/ 2030 w 60719"/>
              <a:gd name="connsiteY1" fmla="*/ 14696 h 65228"/>
              <a:gd name="connsiteX2" fmla="*/ 2716 w 60719"/>
              <a:gd name="connsiteY2" fmla="*/ 2219 h 65228"/>
              <a:gd name="connsiteX3" fmla="*/ 2793 w 60719"/>
              <a:gd name="connsiteY3" fmla="*/ 2153 h 65228"/>
              <a:gd name="connsiteX4" fmla="*/ 2793 w 60719"/>
              <a:gd name="connsiteY4" fmla="*/ 2153 h 65228"/>
              <a:gd name="connsiteX5" fmla="*/ 15270 w 60719"/>
              <a:gd name="connsiteY5" fmla="*/ 2818 h 65228"/>
              <a:gd name="connsiteX6" fmla="*/ 58228 w 60719"/>
              <a:gd name="connsiteY6" fmla="*/ 50332 h 65228"/>
              <a:gd name="connsiteX7" fmla="*/ 57561 w 60719"/>
              <a:gd name="connsiteY7" fmla="*/ 62876 h 65228"/>
              <a:gd name="connsiteX8" fmla="*/ 57561 w 60719"/>
              <a:gd name="connsiteY8" fmla="*/ 62876 h 65228"/>
              <a:gd name="connsiteX9" fmla="*/ 44988 w 60719"/>
              <a:gd name="connsiteY9" fmla="*/ 62210 h 6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9" h="65228">
                <a:moveTo>
                  <a:pt x="44988" y="62210"/>
                </a:moveTo>
                <a:lnTo>
                  <a:pt x="2030" y="14696"/>
                </a:lnTo>
                <a:cubicBezTo>
                  <a:pt x="-1236" y="11057"/>
                  <a:pt x="-922" y="5469"/>
                  <a:pt x="2716" y="2219"/>
                </a:cubicBezTo>
                <a:cubicBezTo>
                  <a:pt x="2745" y="2200"/>
                  <a:pt x="2764" y="2172"/>
                  <a:pt x="2793" y="2153"/>
                </a:cubicBezTo>
                <a:lnTo>
                  <a:pt x="2793" y="2153"/>
                </a:lnTo>
                <a:cubicBezTo>
                  <a:pt x="6431" y="-1088"/>
                  <a:pt x="12003" y="-793"/>
                  <a:pt x="15270" y="2818"/>
                </a:cubicBezTo>
                <a:lnTo>
                  <a:pt x="58228" y="50332"/>
                </a:lnTo>
                <a:cubicBezTo>
                  <a:pt x="61486" y="53990"/>
                  <a:pt x="61190" y="59578"/>
                  <a:pt x="57561" y="62876"/>
                </a:cubicBezTo>
                <a:lnTo>
                  <a:pt x="57561" y="62876"/>
                </a:lnTo>
                <a:cubicBezTo>
                  <a:pt x="53894" y="66126"/>
                  <a:pt x="48293" y="65831"/>
                  <a:pt x="44988" y="6221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0570CB1-FEF4-794E-8143-E5F87F03C4F4}"/>
              </a:ext>
            </a:extLst>
          </p:cNvPr>
          <p:cNvSpPr/>
          <p:nvPr/>
        </p:nvSpPr>
        <p:spPr>
          <a:xfrm>
            <a:off x="13018784" y="5129096"/>
            <a:ext cx="225039" cy="100022"/>
          </a:xfrm>
          <a:custGeom>
            <a:avLst/>
            <a:gdLst>
              <a:gd name="connsiteX0" fmla="*/ 11189 w 79176"/>
              <a:gd name="connsiteY0" fmla="*/ 34744 h 35191"/>
              <a:gd name="connsiteX1" fmla="*/ 72531 w 79176"/>
              <a:gd name="connsiteY1" fmla="*/ 17259 h 35191"/>
              <a:gd name="connsiteX2" fmla="*/ 78627 w 79176"/>
              <a:gd name="connsiteY2" fmla="*/ 6331 h 35191"/>
              <a:gd name="connsiteX3" fmla="*/ 78627 w 79176"/>
              <a:gd name="connsiteY3" fmla="*/ 6331 h 35191"/>
              <a:gd name="connsiteX4" fmla="*/ 67578 w 79176"/>
              <a:gd name="connsiteY4" fmla="*/ 249 h 35191"/>
              <a:gd name="connsiteX5" fmla="*/ 6237 w 79176"/>
              <a:gd name="connsiteY5" fmla="*/ 17734 h 35191"/>
              <a:gd name="connsiteX6" fmla="*/ 102 w 79176"/>
              <a:gd name="connsiteY6" fmla="*/ 28634 h 35191"/>
              <a:gd name="connsiteX7" fmla="*/ 141 w 79176"/>
              <a:gd name="connsiteY7" fmla="*/ 28758 h 35191"/>
              <a:gd name="connsiteX8" fmla="*/ 141 w 79176"/>
              <a:gd name="connsiteY8" fmla="*/ 28758 h 35191"/>
              <a:gd name="connsiteX9" fmla="*/ 11189 w 79176"/>
              <a:gd name="connsiteY9" fmla="*/ 34744 h 3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176" h="35191">
                <a:moveTo>
                  <a:pt x="11189" y="34744"/>
                </a:moveTo>
                <a:lnTo>
                  <a:pt x="72531" y="17259"/>
                </a:lnTo>
                <a:cubicBezTo>
                  <a:pt x="77207" y="15881"/>
                  <a:pt x="79913" y="11025"/>
                  <a:pt x="78627" y="6331"/>
                </a:cubicBezTo>
                <a:lnTo>
                  <a:pt x="78627" y="6331"/>
                </a:lnTo>
                <a:cubicBezTo>
                  <a:pt x="77246" y="1618"/>
                  <a:pt x="72312" y="-1100"/>
                  <a:pt x="67578" y="249"/>
                </a:cubicBezTo>
                <a:lnTo>
                  <a:pt x="6237" y="17734"/>
                </a:lnTo>
                <a:cubicBezTo>
                  <a:pt x="1531" y="19055"/>
                  <a:pt x="-1221" y="23930"/>
                  <a:pt x="102" y="28634"/>
                </a:cubicBezTo>
                <a:cubicBezTo>
                  <a:pt x="112" y="28672"/>
                  <a:pt x="131" y="28720"/>
                  <a:pt x="141" y="28758"/>
                </a:cubicBezTo>
                <a:lnTo>
                  <a:pt x="141" y="28758"/>
                </a:lnTo>
                <a:cubicBezTo>
                  <a:pt x="1560" y="33433"/>
                  <a:pt x="6484" y="36094"/>
                  <a:pt x="11189" y="3474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2FBAD7D-4F36-4E41-8457-C1D34C8A897F}"/>
              </a:ext>
            </a:extLst>
          </p:cNvPr>
          <p:cNvSpPr/>
          <p:nvPr/>
        </p:nvSpPr>
        <p:spPr>
          <a:xfrm>
            <a:off x="12746290" y="5179098"/>
            <a:ext cx="320667" cy="331792"/>
          </a:xfrm>
          <a:custGeom>
            <a:avLst/>
            <a:gdLst>
              <a:gd name="connsiteX0" fmla="*/ 110205 w 112821"/>
              <a:gd name="connsiteY0" fmla="*/ 15062 h 116735"/>
              <a:gd name="connsiteX1" fmla="*/ 14955 w 112821"/>
              <a:gd name="connsiteY1" fmla="*/ 113986 h 116735"/>
              <a:gd name="connsiteX2" fmla="*/ 2563 w 112821"/>
              <a:gd name="connsiteY2" fmla="*/ 114166 h 116735"/>
              <a:gd name="connsiteX3" fmla="*/ 2381 w 112821"/>
              <a:gd name="connsiteY3" fmla="*/ 113986 h 116735"/>
              <a:gd name="connsiteX4" fmla="*/ 2381 w 112821"/>
              <a:gd name="connsiteY4" fmla="*/ 113986 h 116735"/>
              <a:gd name="connsiteX5" fmla="*/ 2296 w 112821"/>
              <a:gd name="connsiteY5" fmla="*/ 101623 h 116735"/>
              <a:gd name="connsiteX6" fmla="*/ 2381 w 112821"/>
              <a:gd name="connsiteY6" fmla="*/ 101537 h 116735"/>
              <a:gd name="connsiteX7" fmla="*/ 97155 w 112821"/>
              <a:gd name="connsiteY7" fmla="*/ 2518 h 116735"/>
              <a:gd name="connsiteX8" fmla="*/ 109681 w 112821"/>
              <a:gd name="connsiteY8" fmla="*/ 2470 h 116735"/>
              <a:gd name="connsiteX9" fmla="*/ 109728 w 112821"/>
              <a:gd name="connsiteY9" fmla="*/ 2518 h 116735"/>
              <a:gd name="connsiteX10" fmla="*/ 109728 w 112821"/>
              <a:gd name="connsiteY10" fmla="*/ 2518 h 116735"/>
              <a:gd name="connsiteX11" fmla="*/ 110252 w 112821"/>
              <a:gd name="connsiteY11" fmla="*/ 15005 h 116735"/>
              <a:gd name="connsiteX12" fmla="*/ 110205 w 112821"/>
              <a:gd name="connsiteY12" fmla="*/ 15062 h 11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821" h="116735">
                <a:moveTo>
                  <a:pt x="110205" y="15062"/>
                </a:moveTo>
                <a:lnTo>
                  <a:pt x="14955" y="113986"/>
                </a:lnTo>
                <a:cubicBezTo>
                  <a:pt x="11583" y="117454"/>
                  <a:pt x="6039" y="117530"/>
                  <a:pt x="2563" y="114166"/>
                </a:cubicBezTo>
                <a:cubicBezTo>
                  <a:pt x="2505" y="114109"/>
                  <a:pt x="2439" y="114043"/>
                  <a:pt x="2381" y="113986"/>
                </a:cubicBezTo>
                <a:lnTo>
                  <a:pt x="2381" y="113986"/>
                </a:lnTo>
                <a:cubicBezTo>
                  <a:pt x="-1067" y="110593"/>
                  <a:pt x="-1105" y="105063"/>
                  <a:pt x="2296" y="101623"/>
                </a:cubicBezTo>
                <a:cubicBezTo>
                  <a:pt x="2325" y="101594"/>
                  <a:pt x="2353" y="101566"/>
                  <a:pt x="2381" y="101537"/>
                </a:cubicBezTo>
                <a:lnTo>
                  <a:pt x="97155" y="2518"/>
                </a:lnTo>
                <a:cubicBezTo>
                  <a:pt x="100603" y="-951"/>
                  <a:pt x="106214" y="-970"/>
                  <a:pt x="109681" y="2470"/>
                </a:cubicBezTo>
                <a:cubicBezTo>
                  <a:pt x="109700" y="2489"/>
                  <a:pt x="109709" y="2499"/>
                  <a:pt x="109728" y="2518"/>
                </a:cubicBezTo>
                <a:lnTo>
                  <a:pt x="109728" y="2518"/>
                </a:lnTo>
                <a:cubicBezTo>
                  <a:pt x="113329" y="5825"/>
                  <a:pt x="113567" y="11413"/>
                  <a:pt x="110252" y="15005"/>
                </a:cubicBezTo>
                <a:cubicBezTo>
                  <a:pt x="110243" y="15024"/>
                  <a:pt x="110223" y="15043"/>
                  <a:pt x="110205" y="150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E7D5F88-9001-5B4E-8AA9-7BB1A5B9BB3E}"/>
              </a:ext>
            </a:extLst>
          </p:cNvPr>
          <p:cNvSpPr/>
          <p:nvPr/>
        </p:nvSpPr>
        <p:spPr>
          <a:xfrm>
            <a:off x="13439664" y="5301869"/>
            <a:ext cx="129201" cy="428653"/>
          </a:xfrm>
          <a:custGeom>
            <a:avLst/>
            <a:gdLst>
              <a:gd name="connsiteX0" fmla="*/ -110 w 45457"/>
              <a:gd name="connsiteY0" fmla="*/ 10733 h 150814"/>
              <a:gd name="connsiteX1" fmla="*/ 27608 w 45457"/>
              <a:gd name="connsiteY1" fmla="*/ 143772 h 150814"/>
              <a:gd name="connsiteX2" fmla="*/ 38180 w 45457"/>
              <a:gd name="connsiteY2" fmla="*/ 150614 h 150814"/>
              <a:gd name="connsiteX3" fmla="*/ 38180 w 45457"/>
              <a:gd name="connsiteY3" fmla="*/ 150614 h 150814"/>
              <a:gd name="connsiteX4" fmla="*/ 45038 w 45457"/>
              <a:gd name="connsiteY4" fmla="*/ 140066 h 150814"/>
              <a:gd name="connsiteX5" fmla="*/ 17320 w 45457"/>
              <a:gd name="connsiteY5" fmla="*/ 7027 h 150814"/>
              <a:gd name="connsiteX6" fmla="*/ 6748 w 45457"/>
              <a:gd name="connsiteY6" fmla="*/ 90 h 150814"/>
              <a:gd name="connsiteX7" fmla="*/ 6748 w 45457"/>
              <a:gd name="connsiteY7" fmla="*/ 90 h 150814"/>
              <a:gd name="connsiteX8" fmla="*/ -110 w 45457"/>
              <a:gd name="connsiteY8" fmla="*/ 10733 h 15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57" h="150814">
                <a:moveTo>
                  <a:pt x="-110" y="10733"/>
                </a:moveTo>
                <a:lnTo>
                  <a:pt x="27608" y="143772"/>
                </a:lnTo>
                <a:cubicBezTo>
                  <a:pt x="28903" y="148381"/>
                  <a:pt x="33427" y="151317"/>
                  <a:pt x="38180" y="150614"/>
                </a:cubicBezTo>
                <a:lnTo>
                  <a:pt x="38180" y="150614"/>
                </a:lnTo>
                <a:cubicBezTo>
                  <a:pt x="42981" y="149569"/>
                  <a:pt x="46038" y="144865"/>
                  <a:pt x="45038" y="140066"/>
                </a:cubicBezTo>
                <a:lnTo>
                  <a:pt x="17320" y="7027"/>
                </a:lnTo>
                <a:cubicBezTo>
                  <a:pt x="16320" y="2199"/>
                  <a:pt x="11586" y="-908"/>
                  <a:pt x="6748" y="90"/>
                </a:cubicBezTo>
                <a:lnTo>
                  <a:pt x="6748" y="90"/>
                </a:lnTo>
                <a:cubicBezTo>
                  <a:pt x="2081" y="1382"/>
                  <a:pt x="-872" y="5963"/>
                  <a:pt x="-110" y="1073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32D224C-0B75-3F4D-9E54-F50B185DD5AB}"/>
              </a:ext>
            </a:extLst>
          </p:cNvPr>
          <p:cNvSpPr/>
          <p:nvPr/>
        </p:nvSpPr>
        <p:spPr>
          <a:xfrm>
            <a:off x="12717435" y="6041108"/>
            <a:ext cx="569877" cy="226068"/>
          </a:xfrm>
          <a:custGeom>
            <a:avLst/>
            <a:gdLst>
              <a:gd name="connsiteX0" fmla="*/ 4191 w 200501"/>
              <a:gd name="connsiteY0" fmla="*/ 0 h 79538"/>
              <a:gd name="connsiteX1" fmla="*/ 0 w 200501"/>
              <a:gd name="connsiteY1" fmla="*/ 25277 h 79538"/>
              <a:gd name="connsiteX2" fmla="*/ 11906 w 200501"/>
              <a:gd name="connsiteY2" fmla="*/ 28698 h 79538"/>
              <a:gd name="connsiteX3" fmla="*/ 178784 w 200501"/>
              <a:gd name="connsiteY3" fmla="*/ 76117 h 79538"/>
              <a:gd name="connsiteX4" fmla="*/ 190690 w 200501"/>
              <a:gd name="connsiteY4" fmla="*/ 79538 h 79538"/>
              <a:gd name="connsiteX5" fmla="*/ 200501 w 200501"/>
              <a:gd name="connsiteY5" fmla="*/ 55876 h 79538"/>
              <a:gd name="connsiteX6" fmla="*/ 4191 w 200501"/>
              <a:gd name="connsiteY6" fmla="*/ 0 h 7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501" h="79538">
                <a:moveTo>
                  <a:pt x="4191" y="0"/>
                </a:moveTo>
                <a:lnTo>
                  <a:pt x="0" y="25277"/>
                </a:lnTo>
                <a:lnTo>
                  <a:pt x="11906" y="28698"/>
                </a:lnTo>
                <a:lnTo>
                  <a:pt x="178784" y="76117"/>
                </a:lnTo>
                <a:lnTo>
                  <a:pt x="190690" y="79538"/>
                </a:lnTo>
                <a:lnTo>
                  <a:pt x="200501" y="55876"/>
                </a:lnTo>
                <a:lnTo>
                  <a:pt x="4191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46DEC03-4E1D-9E4E-9D6F-A12E862D4F3C}"/>
              </a:ext>
            </a:extLst>
          </p:cNvPr>
          <p:cNvSpPr/>
          <p:nvPr/>
        </p:nvSpPr>
        <p:spPr>
          <a:xfrm rot="955200">
            <a:off x="12886326" y="5864689"/>
            <a:ext cx="270183" cy="327622"/>
          </a:xfrm>
          <a:custGeom>
            <a:avLst/>
            <a:gdLst>
              <a:gd name="connsiteX0" fmla="*/ -230 w 95059"/>
              <a:gd name="connsiteY0" fmla="*/ -97 h 115268"/>
              <a:gd name="connsiteX1" fmla="*/ 94830 w 95059"/>
              <a:gd name="connsiteY1" fmla="*/ -97 h 115268"/>
              <a:gd name="connsiteX2" fmla="*/ 94830 w 95059"/>
              <a:gd name="connsiteY2" fmla="*/ 115172 h 115268"/>
              <a:gd name="connsiteX3" fmla="*/ -230 w 95059"/>
              <a:gd name="connsiteY3" fmla="*/ 115172 h 11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59" h="115268">
                <a:moveTo>
                  <a:pt x="-230" y="-97"/>
                </a:moveTo>
                <a:lnTo>
                  <a:pt x="94830" y="-97"/>
                </a:lnTo>
                <a:lnTo>
                  <a:pt x="94830" y="115172"/>
                </a:lnTo>
                <a:lnTo>
                  <a:pt x="-230" y="11517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BE7B048-5F68-0E4F-A32F-9B2AE47DB711}"/>
              </a:ext>
            </a:extLst>
          </p:cNvPr>
          <p:cNvSpPr/>
          <p:nvPr/>
        </p:nvSpPr>
        <p:spPr>
          <a:xfrm rot="17155200">
            <a:off x="12857317" y="6010619"/>
            <a:ext cx="327037" cy="37811"/>
          </a:xfrm>
          <a:custGeom>
            <a:avLst/>
            <a:gdLst>
              <a:gd name="connsiteX0" fmla="*/ -230 w 115062"/>
              <a:gd name="connsiteY0" fmla="*/ -97 h 13303"/>
              <a:gd name="connsiteX1" fmla="*/ 114832 w 115062"/>
              <a:gd name="connsiteY1" fmla="*/ -97 h 13303"/>
              <a:gd name="connsiteX2" fmla="*/ 114832 w 115062"/>
              <a:gd name="connsiteY2" fmla="*/ 13207 h 13303"/>
              <a:gd name="connsiteX3" fmla="*/ -230 w 115062"/>
              <a:gd name="connsiteY3" fmla="*/ 13207 h 1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062" h="13303">
                <a:moveTo>
                  <a:pt x="-230" y="-97"/>
                </a:moveTo>
                <a:lnTo>
                  <a:pt x="114832" y="-97"/>
                </a:lnTo>
                <a:lnTo>
                  <a:pt x="114832" y="13207"/>
                </a:lnTo>
                <a:lnTo>
                  <a:pt x="-230" y="1320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344A178-2A87-3141-B113-F720572DB6E6}"/>
              </a:ext>
            </a:extLst>
          </p:cNvPr>
          <p:cNvSpPr/>
          <p:nvPr/>
        </p:nvSpPr>
        <p:spPr>
          <a:xfrm>
            <a:off x="12853611" y="5843128"/>
            <a:ext cx="210893" cy="340049"/>
          </a:xfrm>
          <a:custGeom>
            <a:avLst/>
            <a:gdLst>
              <a:gd name="connsiteX0" fmla="*/ 74200 w 74199"/>
              <a:gd name="connsiteY0" fmla="*/ 20906 h 119640"/>
              <a:gd name="connsiteX1" fmla="*/ 66008 w 74199"/>
              <a:gd name="connsiteY1" fmla="*/ 9313 h 119640"/>
              <a:gd name="connsiteX2" fmla="*/ 41815 w 74199"/>
              <a:gd name="connsiteY2" fmla="*/ 39437 h 119640"/>
              <a:gd name="connsiteX3" fmla="*/ 38195 w 74199"/>
              <a:gd name="connsiteY3" fmla="*/ 0 h 119640"/>
              <a:gd name="connsiteX4" fmla="*/ 25051 w 74199"/>
              <a:gd name="connsiteY4" fmla="*/ 3231 h 119640"/>
              <a:gd name="connsiteX5" fmla="*/ 31051 w 74199"/>
              <a:gd name="connsiteY5" fmla="*/ 52931 h 119640"/>
              <a:gd name="connsiteX6" fmla="*/ 762 w 74199"/>
              <a:gd name="connsiteY6" fmla="*/ 90657 h 119640"/>
              <a:gd name="connsiteX7" fmla="*/ 0 w 74199"/>
              <a:gd name="connsiteY7" fmla="*/ 108617 h 119640"/>
              <a:gd name="connsiteX8" fmla="*/ 32956 w 74199"/>
              <a:gd name="connsiteY8" fmla="*/ 69656 h 119640"/>
              <a:gd name="connsiteX9" fmla="*/ 38957 w 74199"/>
              <a:gd name="connsiteY9" fmla="*/ 119640 h 119640"/>
              <a:gd name="connsiteX10" fmla="*/ 47815 w 74199"/>
              <a:gd name="connsiteY10" fmla="*/ 104056 h 119640"/>
              <a:gd name="connsiteX11" fmla="*/ 43434 w 74199"/>
              <a:gd name="connsiteY11" fmla="*/ 57207 h 119640"/>
              <a:gd name="connsiteX12" fmla="*/ 74200 w 74199"/>
              <a:gd name="connsiteY12" fmla="*/ 20906 h 11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199" h="119640">
                <a:moveTo>
                  <a:pt x="74200" y="20906"/>
                </a:moveTo>
                <a:lnTo>
                  <a:pt x="66008" y="9313"/>
                </a:lnTo>
                <a:lnTo>
                  <a:pt x="41815" y="39437"/>
                </a:lnTo>
                <a:lnTo>
                  <a:pt x="38195" y="0"/>
                </a:lnTo>
                <a:lnTo>
                  <a:pt x="25051" y="3231"/>
                </a:lnTo>
                <a:lnTo>
                  <a:pt x="31051" y="52931"/>
                </a:lnTo>
                <a:lnTo>
                  <a:pt x="762" y="90657"/>
                </a:lnTo>
                <a:lnTo>
                  <a:pt x="0" y="108617"/>
                </a:lnTo>
                <a:lnTo>
                  <a:pt x="32956" y="69656"/>
                </a:lnTo>
                <a:lnTo>
                  <a:pt x="38957" y="119640"/>
                </a:lnTo>
                <a:lnTo>
                  <a:pt x="47815" y="104056"/>
                </a:lnTo>
                <a:lnTo>
                  <a:pt x="43434" y="57207"/>
                </a:lnTo>
                <a:lnTo>
                  <a:pt x="74200" y="20906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EBFE70B-380F-DB41-831B-B5BB2BDE448F}"/>
              </a:ext>
            </a:extLst>
          </p:cNvPr>
          <p:cNvSpPr/>
          <p:nvPr/>
        </p:nvSpPr>
        <p:spPr>
          <a:xfrm>
            <a:off x="12985722" y="5880671"/>
            <a:ext cx="210893" cy="340049"/>
          </a:xfrm>
          <a:custGeom>
            <a:avLst/>
            <a:gdLst>
              <a:gd name="connsiteX0" fmla="*/ 74200 w 74199"/>
              <a:gd name="connsiteY0" fmla="*/ 21001 h 119640"/>
              <a:gd name="connsiteX1" fmla="*/ 65913 w 74199"/>
              <a:gd name="connsiteY1" fmla="*/ 9313 h 119640"/>
              <a:gd name="connsiteX2" fmla="*/ 41815 w 74199"/>
              <a:gd name="connsiteY2" fmla="*/ 39437 h 119640"/>
              <a:gd name="connsiteX3" fmla="*/ 38195 w 74199"/>
              <a:gd name="connsiteY3" fmla="*/ 0 h 119640"/>
              <a:gd name="connsiteX4" fmla="*/ 25051 w 74199"/>
              <a:gd name="connsiteY4" fmla="*/ 3231 h 119640"/>
              <a:gd name="connsiteX5" fmla="*/ 30956 w 74199"/>
              <a:gd name="connsiteY5" fmla="*/ 52931 h 119640"/>
              <a:gd name="connsiteX6" fmla="*/ 667 w 74199"/>
              <a:gd name="connsiteY6" fmla="*/ 90752 h 119640"/>
              <a:gd name="connsiteX7" fmla="*/ 0 w 74199"/>
              <a:gd name="connsiteY7" fmla="*/ 108617 h 119640"/>
              <a:gd name="connsiteX8" fmla="*/ 32957 w 74199"/>
              <a:gd name="connsiteY8" fmla="*/ 69656 h 119640"/>
              <a:gd name="connsiteX9" fmla="*/ 38862 w 74199"/>
              <a:gd name="connsiteY9" fmla="*/ 119640 h 119640"/>
              <a:gd name="connsiteX10" fmla="*/ 47720 w 74199"/>
              <a:gd name="connsiteY10" fmla="*/ 104056 h 119640"/>
              <a:gd name="connsiteX11" fmla="*/ 43434 w 74199"/>
              <a:gd name="connsiteY11" fmla="*/ 57302 h 119640"/>
              <a:gd name="connsiteX12" fmla="*/ 74200 w 74199"/>
              <a:gd name="connsiteY12" fmla="*/ 21001 h 11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199" h="119640">
                <a:moveTo>
                  <a:pt x="74200" y="21001"/>
                </a:moveTo>
                <a:lnTo>
                  <a:pt x="65913" y="9313"/>
                </a:lnTo>
                <a:lnTo>
                  <a:pt x="41815" y="39437"/>
                </a:lnTo>
                <a:lnTo>
                  <a:pt x="38195" y="0"/>
                </a:lnTo>
                <a:lnTo>
                  <a:pt x="25051" y="3231"/>
                </a:lnTo>
                <a:lnTo>
                  <a:pt x="30956" y="52931"/>
                </a:lnTo>
                <a:lnTo>
                  <a:pt x="667" y="90752"/>
                </a:lnTo>
                <a:lnTo>
                  <a:pt x="0" y="108617"/>
                </a:lnTo>
                <a:lnTo>
                  <a:pt x="32957" y="69656"/>
                </a:lnTo>
                <a:lnTo>
                  <a:pt x="38862" y="119640"/>
                </a:lnTo>
                <a:lnTo>
                  <a:pt x="47720" y="104056"/>
                </a:lnTo>
                <a:lnTo>
                  <a:pt x="43434" y="57302"/>
                </a:lnTo>
                <a:lnTo>
                  <a:pt x="74200" y="2100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BFCB37C-2221-AF42-9D9A-77A3DFBA3308}"/>
              </a:ext>
            </a:extLst>
          </p:cNvPr>
          <p:cNvSpPr/>
          <p:nvPr/>
        </p:nvSpPr>
        <p:spPr>
          <a:xfrm rot="955200">
            <a:off x="13064956" y="5382078"/>
            <a:ext cx="234990" cy="194198"/>
          </a:xfrm>
          <a:custGeom>
            <a:avLst/>
            <a:gdLst>
              <a:gd name="connsiteX0" fmla="*/ -230 w 82677"/>
              <a:gd name="connsiteY0" fmla="*/ -97 h 68325"/>
              <a:gd name="connsiteX1" fmla="*/ 82447 w 82677"/>
              <a:gd name="connsiteY1" fmla="*/ -97 h 68325"/>
              <a:gd name="connsiteX2" fmla="*/ 82447 w 82677"/>
              <a:gd name="connsiteY2" fmla="*/ 68229 h 68325"/>
              <a:gd name="connsiteX3" fmla="*/ -230 w 82677"/>
              <a:gd name="connsiteY3" fmla="*/ 68229 h 6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77" h="68325">
                <a:moveTo>
                  <a:pt x="-230" y="-97"/>
                </a:moveTo>
                <a:lnTo>
                  <a:pt x="82447" y="-97"/>
                </a:lnTo>
                <a:lnTo>
                  <a:pt x="82447" y="68229"/>
                </a:lnTo>
                <a:lnTo>
                  <a:pt x="-230" y="68229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DB210F16-2099-C849-8B4F-08431A8D5FFF}"/>
              </a:ext>
            </a:extLst>
          </p:cNvPr>
          <p:cNvSpPr/>
          <p:nvPr/>
        </p:nvSpPr>
        <p:spPr>
          <a:xfrm>
            <a:off x="13026873" y="5337241"/>
            <a:ext cx="311876" cy="284409"/>
          </a:xfrm>
          <a:custGeom>
            <a:avLst/>
            <a:gdLst>
              <a:gd name="connsiteX0" fmla="*/ 88543 w 109728"/>
              <a:gd name="connsiteY0" fmla="*/ 99968 h 100064"/>
              <a:gd name="connsiteX1" fmla="*/ -230 w 109728"/>
              <a:gd name="connsiteY1" fmla="*/ 74690 h 100064"/>
              <a:gd name="connsiteX2" fmla="*/ 21201 w 109728"/>
              <a:gd name="connsiteY2" fmla="*/ -97 h 100064"/>
              <a:gd name="connsiteX3" fmla="*/ 109498 w 109728"/>
              <a:gd name="connsiteY3" fmla="*/ 24991 h 100064"/>
              <a:gd name="connsiteX4" fmla="*/ 11581 w 109728"/>
              <a:gd name="connsiteY4" fmla="*/ 68229 h 100064"/>
              <a:gd name="connsiteX5" fmla="*/ 81971 w 109728"/>
              <a:gd name="connsiteY5" fmla="*/ 88184 h 100064"/>
              <a:gd name="connsiteX6" fmla="*/ 98068 w 109728"/>
              <a:gd name="connsiteY6" fmla="*/ 31168 h 100064"/>
              <a:gd name="connsiteX7" fmla="*/ 27774 w 109728"/>
              <a:gd name="connsiteY7" fmla="*/ 11212 h 10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728" h="100064">
                <a:moveTo>
                  <a:pt x="88543" y="99968"/>
                </a:moveTo>
                <a:lnTo>
                  <a:pt x="-230" y="74690"/>
                </a:lnTo>
                <a:lnTo>
                  <a:pt x="21201" y="-97"/>
                </a:lnTo>
                <a:lnTo>
                  <a:pt x="109498" y="24991"/>
                </a:lnTo>
                <a:close/>
                <a:moveTo>
                  <a:pt x="11581" y="68229"/>
                </a:moveTo>
                <a:lnTo>
                  <a:pt x="81971" y="88184"/>
                </a:lnTo>
                <a:lnTo>
                  <a:pt x="98068" y="31168"/>
                </a:lnTo>
                <a:lnTo>
                  <a:pt x="27774" y="11212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21CA5F9-148B-E54F-B206-3F1E9D95AD01}"/>
              </a:ext>
            </a:extLst>
          </p:cNvPr>
          <p:cNvSpPr/>
          <p:nvPr/>
        </p:nvSpPr>
        <p:spPr>
          <a:xfrm>
            <a:off x="12826538" y="5808827"/>
            <a:ext cx="394717" cy="419726"/>
          </a:xfrm>
          <a:custGeom>
            <a:avLst/>
            <a:gdLst>
              <a:gd name="connsiteX0" fmla="*/ 105251 w 138874"/>
              <a:gd name="connsiteY0" fmla="*/ 147673 h 147673"/>
              <a:gd name="connsiteX1" fmla="*/ 91440 w 138874"/>
              <a:gd name="connsiteY1" fmla="*/ 143777 h 147673"/>
              <a:gd name="connsiteX2" fmla="*/ 121158 w 138874"/>
              <a:gd name="connsiteY2" fmla="*/ 39817 h 147673"/>
              <a:gd name="connsiteX3" fmla="*/ 43529 w 138874"/>
              <a:gd name="connsiteY3" fmla="*/ 17675 h 147673"/>
              <a:gd name="connsiteX4" fmla="*/ 13811 w 138874"/>
              <a:gd name="connsiteY4" fmla="*/ 121636 h 147673"/>
              <a:gd name="connsiteX5" fmla="*/ 0 w 138874"/>
              <a:gd name="connsiteY5" fmla="*/ 117740 h 147673"/>
              <a:gd name="connsiteX6" fmla="*/ 33623 w 138874"/>
              <a:gd name="connsiteY6" fmla="*/ 0 h 147673"/>
              <a:gd name="connsiteX7" fmla="*/ 138875 w 138874"/>
              <a:gd name="connsiteY7" fmla="*/ 29934 h 147673"/>
              <a:gd name="connsiteX8" fmla="*/ 105251 w 138874"/>
              <a:gd name="connsiteY8" fmla="*/ 147673 h 14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874" h="147673">
                <a:moveTo>
                  <a:pt x="105251" y="147673"/>
                </a:moveTo>
                <a:lnTo>
                  <a:pt x="91440" y="143777"/>
                </a:lnTo>
                <a:lnTo>
                  <a:pt x="121158" y="39817"/>
                </a:lnTo>
                <a:lnTo>
                  <a:pt x="43529" y="17675"/>
                </a:lnTo>
                <a:lnTo>
                  <a:pt x="13811" y="121636"/>
                </a:lnTo>
                <a:lnTo>
                  <a:pt x="0" y="117740"/>
                </a:lnTo>
                <a:lnTo>
                  <a:pt x="33623" y="0"/>
                </a:lnTo>
                <a:lnTo>
                  <a:pt x="138875" y="29934"/>
                </a:lnTo>
                <a:lnTo>
                  <a:pt x="105251" y="147673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0DED1E27-2673-F345-AB40-A52647807EBE}"/>
              </a:ext>
            </a:extLst>
          </p:cNvPr>
          <p:cNvSpPr/>
          <p:nvPr/>
        </p:nvSpPr>
        <p:spPr>
          <a:xfrm>
            <a:off x="14712109" y="7333433"/>
            <a:ext cx="445031" cy="691393"/>
          </a:xfrm>
          <a:custGeom>
            <a:avLst/>
            <a:gdLst>
              <a:gd name="connsiteX0" fmla="*/ 137608 w 156576"/>
              <a:gd name="connsiteY0" fmla="*/ 206998 h 243254"/>
              <a:gd name="connsiteX1" fmla="*/ 140657 w 156576"/>
              <a:gd name="connsiteY1" fmla="*/ 204052 h 243254"/>
              <a:gd name="connsiteX2" fmla="*/ 145895 w 156576"/>
              <a:gd name="connsiteY2" fmla="*/ 160434 h 243254"/>
              <a:gd name="connsiteX3" fmla="*/ 152944 w 156576"/>
              <a:gd name="connsiteY3" fmla="*/ 155872 h 243254"/>
              <a:gd name="connsiteX4" fmla="*/ 151248 w 156576"/>
              <a:gd name="connsiteY4" fmla="*/ 135651 h 243254"/>
              <a:gd name="connsiteX5" fmla="*/ 151229 w 156576"/>
              <a:gd name="connsiteY5" fmla="*/ 135632 h 243254"/>
              <a:gd name="connsiteX6" fmla="*/ 145229 w 156576"/>
              <a:gd name="connsiteY6" fmla="*/ 132686 h 243254"/>
              <a:gd name="connsiteX7" fmla="*/ 128369 w 156576"/>
              <a:gd name="connsiteY7" fmla="*/ 60179 h 243254"/>
              <a:gd name="connsiteX8" fmla="*/ 116939 w 156576"/>
              <a:gd name="connsiteY8" fmla="*/ 52577 h 243254"/>
              <a:gd name="connsiteX9" fmla="*/ 91403 w 156576"/>
              <a:gd name="connsiteY9" fmla="*/ 15782 h 243254"/>
              <a:gd name="connsiteX10" fmla="*/ 63790 w 156576"/>
              <a:gd name="connsiteY10" fmla="*/ 24069 h 243254"/>
              <a:gd name="connsiteX11" fmla="*/ 24956 w 156576"/>
              <a:gd name="connsiteY11" fmla="*/ 872 h 243254"/>
              <a:gd name="connsiteX12" fmla="*/ 1706 w 156576"/>
              <a:gd name="connsiteY12" fmla="*/ 39606 h 243254"/>
              <a:gd name="connsiteX13" fmla="*/ 7783 w 156576"/>
              <a:gd name="connsiteY13" fmla="*/ 51817 h 243254"/>
              <a:gd name="connsiteX14" fmla="*/ 15403 w 156576"/>
              <a:gd name="connsiteY14" fmla="*/ 110924 h 243254"/>
              <a:gd name="connsiteX15" fmla="*/ 26833 w 156576"/>
              <a:gd name="connsiteY15" fmla="*/ 117671 h 243254"/>
              <a:gd name="connsiteX16" fmla="*/ 71505 w 156576"/>
              <a:gd name="connsiteY16" fmla="*/ 167371 h 243254"/>
              <a:gd name="connsiteX17" fmla="*/ 84173 w 156576"/>
              <a:gd name="connsiteY17" fmla="*/ 208803 h 243254"/>
              <a:gd name="connsiteX18" fmla="*/ 97223 w 156576"/>
              <a:gd name="connsiteY18" fmla="*/ 216025 h 243254"/>
              <a:gd name="connsiteX19" fmla="*/ 104747 w 156576"/>
              <a:gd name="connsiteY19" fmla="*/ 237882 h 243254"/>
              <a:gd name="connsiteX20" fmla="*/ 136808 w 156576"/>
              <a:gd name="connsiteY20" fmla="*/ 234993 h 243254"/>
              <a:gd name="connsiteX21" fmla="*/ 137608 w 156576"/>
              <a:gd name="connsiteY21" fmla="*/ 206903 h 24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6576" h="243254">
                <a:moveTo>
                  <a:pt x="137608" y="206998"/>
                </a:moveTo>
                <a:cubicBezTo>
                  <a:pt x="138694" y="206085"/>
                  <a:pt x="139714" y="205106"/>
                  <a:pt x="140657" y="204052"/>
                </a:cubicBezTo>
                <a:cubicBezTo>
                  <a:pt x="150963" y="191860"/>
                  <a:pt x="153020" y="174717"/>
                  <a:pt x="145895" y="160434"/>
                </a:cubicBezTo>
                <a:cubicBezTo>
                  <a:pt x="148648" y="159655"/>
                  <a:pt x="151105" y="158068"/>
                  <a:pt x="152944" y="155872"/>
                </a:cubicBezTo>
                <a:cubicBezTo>
                  <a:pt x="158078" y="149819"/>
                  <a:pt x="157316" y="140773"/>
                  <a:pt x="151248" y="135651"/>
                </a:cubicBezTo>
                <a:cubicBezTo>
                  <a:pt x="151248" y="135641"/>
                  <a:pt x="151239" y="135641"/>
                  <a:pt x="151229" y="135632"/>
                </a:cubicBezTo>
                <a:cubicBezTo>
                  <a:pt x="149496" y="134187"/>
                  <a:pt x="147438" y="133180"/>
                  <a:pt x="145229" y="132686"/>
                </a:cubicBezTo>
                <a:cubicBezTo>
                  <a:pt x="156344" y="107465"/>
                  <a:pt x="149477" y="77950"/>
                  <a:pt x="128369" y="60179"/>
                </a:cubicBezTo>
                <a:cubicBezTo>
                  <a:pt x="124864" y="57215"/>
                  <a:pt x="121025" y="54668"/>
                  <a:pt x="116939" y="52577"/>
                </a:cubicBezTo>
                <a:cubicBezTo>
                  <a:pt x="120073" y="35387"/>
                  <a:pt x="108643" y="18909"/>
                  <a:pt x="91403" y="15782"/>
                </a:cubicBezTo>
                <a:cubicBezTo>
                  <a:pt x="81401" y="13967"/>
                  <a:pt x="71133" y="17056"/>
                  <a:pt x="63790" y="24069"/>
                </a:cubicBezTo>
                <a:cubicBezTo>
                  <a:pt x="59484" y="6964"/>
                  <a:pt x="42101" y="-3423"/>
                  <a:pt x="24956" y="872"/>
                </a:cubicBezTo>
                <a:cubicBezTo>
                  <a:pt x="7811" y="5158"/>
                  <a:pt x="-2600" y="22501"/>
                  <a:pt x="1706" y="39606"/>
                </a:cubicBezTo>
                <a:cubicBezTo>
                  <a:pt x="2830" y="44063"/>
                  <a:pt x="4897" y="48234"/>
                  <a:pt x="7783" y="51817"/>
                </a:cubicBezTo>
                <a:cubicBezTo>
                  <a:pt x="-5333" y="70528"/>
                  <a:pt x="-2037" y="96128"/>
                  <a:pt x="15403" y="110924"/>
                </a:cubicBezTo>
                <a:cubicBezTo>
                  <a:pt x="18860" y="113728"/>
                  <a:pt x="22708" y="115999"/>
                  <a:pt x="26833" y="117671"/>
                </a:cubicBezTo>
                <a:cubicBezTo>
                  <a:pt x="30652" y="141552"/>
                  <a:pt x="48121" y="160994"/>
                  <a:pt x="71505" y="167371"/>
                </a:cubicBezTo>
                <a:cubicBezTo>
                  <a:pt x="67247" y="182461"/>
                  <a:pt x="72191" y="198654"/>
                  <a:pt x="84173" y="208803"/>
                </a:cubicBezTo>
                <a:cubicBezTo>
                  <a:pt x="88059" y="211967"/>
                  <a:pt x="92479" y="214410"/>
                  <a:pt x="97223" y="216025"/>
                </a:cubicBezTo>
                <a:cubicBezTo>
                  <a:pt x="95508" y="224141"/>
                  <a:pt x="98394" y="232532"/>
                  <a:pt x="104747" y="237882"/>
                </a:cubicBezTo>
                <a:cubicBezTo>
                  <a:pt x="114396" y="245921"/>
                  <a:pt x="128760" y="244629"/>
                  <a:pt x="136808" y="234993"/>
                </a:cubicBezTo>
                <a:cubicBezTo>
                  <a:pt x="143552" y="226934"/>
                  <a:pt x="143876" y="215322"/>
                  <a:pt x="137608" y="20690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8BD21CBB-B70E-4D47-A9D9-615E51CE5290}"/>
              </a:ext>
            </a:extLst>
          </p:cNvPr>
          <p:cNvSpPr/>
          <p:nvPr/>
        </p:nvSpPr>
        <p:spPr>
          <a:xfrm rot="2879999">
            <a:off x="14384885" y="6909671"/>
            <a:ext cx="462400" cy="78057"/>
          </a:xfrm>
          <a:custGeom>
            <a:avLst/>
            <a:gdLst>
              <a:gd name="connsiteX0" fmla="*/ -230 w 162687"/>
              <a:gd name="connsiteY0" fmla="*/ -97 h 27463"/>
              <a:gd name="connsiteX1" fmla="*/ 162457 w 162687"/>
              <a:gd name="connsiteY1" fmla="*/ -97 h 27463"/>
              <a:gd name="connsiteX2" fmla="*/ 162457 w 162687"/>
              <a:gd name="connsiteY2" fmla="*/ 27367 h 27463"/>
              <a:gd name="connsiteX3" fmla="*/ -230 w 162687"/>
              <a:gd name="connsiteY3" fmla="*/ 27367 h 27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687" h="27463">
                <a:moveTo>
                  <a:pt x="-230" y="-97"/>
                </a:moveTo>
                <a:lnTo>
                  <a:pt x="162457" y="-97"/>
                </a:lnTo>
                <a:lnTo>
                  <a:pt x="162457" y="27367"/>
                </a:lnTo>
                <a:lnTo>
                  <a:pt x="-230" y="2736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6D3C06-2B9C-8C48-845C-6D30F5B0BCE1}"/>
              </a:ext>
            </a:extLst>
          </p:cNvPr>
          <p:cNvSpPr/>
          <p:nvPr/>
        </p:nvSpPr>
        <p:spPr>
          <a:xfrm rot="2879999">
            <a:off x="14402794" y="6896855"/>
            <a:ext cx="272079" cy="242275"/>
          </a:xfrm>
          <a:custGeom>
            <a:avLst/>
            <a:gdLst>
              <a:gd name="connsiteX0" fmla="*/ -230 w 95726"/>
              <a:gd name="connsiteY0" fmla="*/ -97 h 85240"/>
              <a:gd name="connsiteX1" fmla="*/ 95496 w 95726"/>
              <a:gd name="connsiteY1" fmla="*/ -97 h 85240"/>
              <a:gd name="connsiteX2" fmla="*/ 95496 w 95726"/>
              <a:gd name="connsiteY2" fmla="*/ 85144 h 85240"/>
              <a:gd name="connsiteX3" fmla="*/ -230 w 95726"/>
              <a:gd name="connsiteY3" fmla="*/ 85144 h 8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726" h="85240">
                <a:moveTo>
                  <a:pt x="-230" y="-97"/>
                </a:moveTo>
                <a:lnTo>
                  <a:pt x="95496" y="-97"/>
                </a:lnTo>
                <a:lnTo>
                  <a:pt x="95496" y="85144"/>
                </a:lnTo>
                <a:lnTo>
                  <a:pt x="-230" y="8514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75970E5A-15B1-F443-8578-45ECE555FC5E}"/>
              </a:ext>
            </a:extLst>
          </p:cNvPr>
          <p:cNvSpPr/>
          <p:nvPr/>
        </p:nvSpPr>
        <p:spPr>
          <a:xfrm>
            <a:off x="14368050" y="6343344"/>
            <a:ext cx="721211" cy="942899"/>
          </a:xfrm>
          <a:custGeom>
            <a:avLst/>
            <a:gdLst>
              <a:gd name="connsiteX0" fmla="*/ 193072 w 253745"/>
              <a:gd name="connsiteY0" fmla="*/ 331743 h 331742"/>
              <a:gd name="connsiteX1" fmla="*/ 0 w 253745"/>
              <a:gd name="connsiteY1" fmla="*/ 117835 h 331742"/>
              <a:gd name="connsiteX2" fmla="*/ 60674 w 253745"/>
              <a:gd name="connsiteY2" fmla="*/ 0 h 331742"/>
              <a:gd name="connsiteX3" fmla="*/ 253746 w 253745"/>
              <a:gd name="connsiteY3" fmla="*/ 213908 h 331742"/>
              <a:gd name="connsiteX4" fmla="*/ 193072 w 253745"/>
              <a:gd name="connsiteY4" fmla="*/ 331743 h 33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745" h="331742">
                <a:moveTo>
                  <a:pt x="193072" y="331743"/>
                </a:moveTo>
                <a:lnTo>
                  <a:pt x="0" y="117835"/>
                </a:lnTo>
                <a:lnTo>
                  <a:pt x="60674" y="0"/>
                </a:lnTo>
                <a:lnTo>
                  <a:pt x="253746" y="213908"/>
                </a:lnTo>
                <a:lnTo>
                  <a:pt x="193072" y="331743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9AC07B46-570E-7749-849D-A4221DA56B12}"/>
              </a:ext>
            </a:extLst>
          </p:cNvPr>
          <p:cNvSpPr/>
          <p:nvPr/>
        </p:nvSpPr>
        <p:spPr>
          <a:xfrm>
            <a:off x="14349621" y="6324860"/>
            <a:ext cx="209947" cy="371615"/>
          </a:xfrm>
          <a:custGeom>
            <a:avLst/>
            <a:gdLst>
              <a:gd name="connsiteX0" fmla="*/ 1492 w 73866"/>
              <a:gd name="connsiteY0" fmla="*/ 128517 h 130746"/>
              <a:gd name="connsiteX1" fmla="*/ 539 w 73866"/>
              <a:gd name="connsiteY1" fmla="*/ 121200 h 130746"/>
              <a:gd name="connsiteX2" fmla="*/ 61309 w 73866"/>
              <a:gd name="connsiteY2" fmla="*/ 3461 h 130746"/>
              <a:gd name="connsiteX3" fmla="*/ 70072 w 73866"/>
              <a:gd name="connsiteY3" fmla="*/ 610 h 130746"/>
              <a:gd name="connsiteX4" fmla="*/ 72929 w 73866"/>
              <a:gd name="connsiteY4" fmla="*/ 9352 h 130746"/>
              <a:gd name="connsiteX5" fmla="*/ 12255 w 73866"/>
              <a:gd name="connsiteY5" fmla="*/ 127187 h 130746"/>
              <a:gd name="connsiteX6" fmla="*/ 3492 w 73866"/>
              <a:gd name="connsiteY6" fmla="*/ 129943 h 130746"/>
              <a:gd name="connsiteX7" fmla="*/ 1492 w 73866"/>
              <a:gd name="connsiteY7" fmla="*/ 128517 h 13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866" h="130746">
                <a:moveTo>
                  <a:pt x="1492" y="128517"/>
                </a:moveTo>
                <a:cubicBezTo>
                  <a:pt x="-385" y="126541"/>
                  <a:pt x="-766" y="123585"/>
                  <a:pt x="539" y="121200"/>
                </a:cubicBezTo>
                <a:lnTo>
                  <a:pt x="61309" y="3461"/>
                </a:lnTo>
                <a:cubicBezTo>
                  <a:pt x="62937" y="258"/>
                  <a:pt x="66862" y="-1015"/>
                  <a:pt x="70072" y="610"/>
                </a:cubicBezTo>
                <a:cubicBezTo>
                  <a:pt x="73281" y="2235"/>
                  <a:pt x="74558" y="6150"/>
                  <a:pt x="72929" y="9352"/>
                </a:cubicBezTo>
                <a:lnTo>
                  <a:pt x="12255" y="127187"/>
                </a:lnTo>
                <a:cubicBezTo>
                  <a:pt x="10569" y="130332"/>
                  <a:pt x="6683" y="131549"/>
                  <a:pt x="3492" y="129943"/>
                </a:cubicBezTo>
                <a:cubicBezTo>
                  <a:pt x="2730" y="129620"/>
                  <a:pt x="2044" y="129135"/>
                  <a:pt x="1492" y="12851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8D34E13-FE5B-0943-9A48-071C73675297}"/>
              </a:ext>
            </a:extLst>
          </p:cNvPr>
          <p:cNvSpPr/>
          <p:nvPr/>
        </p:nvSpPr>
        <p:spPr>
          <a:xfrm>
            <a:off x="14533444" y="6528512"/>
            <a:ext cx="209407" cy="371615"/>
          </a:xfrm>
          <a:custGeom>
            <a:avLst/>
            <a:gdLst>
              <a:gd name="connsiteX0" fmla="*/ 1492 w 73676"/>
              <a:gd name="connsiteY0" fmla="*/ 128517 h 130746"/>
              <a:gd name="connsiteX1" fmla="*/ 539 w 73676"/>
              <a:gd name="connsiteY1" fmla="*/ 121200 h 130746"/>
              <a:gd name="connsiteX2" fmla="*/ 61118 w 73676"/>
              <a:gd name="connsiteY2" fmla="*/ 3461 h 130746"/>
              <a:gd name="connsiteX3" fmla="*/ 69881 w 73676"/>
              <a:gd name="connsiteY3" fmla="*/ 610 h 130746"/>
              <a:gd name="connsiteX4" fmla="*/ 72739 w 73676"/>
              <a:gd name="connsiteY4" fmla="*/ 9352 h 130746"/>
              <a:gd name="connsiteX5" fmla="*/ 12064 w 73676"/>
              <a:gd name="connsiteY5" fmla="*/ 127187 h 130746"/>
              <a:gd name="connsiteX6" fmla="*/ 3302 w 73676"/>
              <a:gd name="connsiteY6" fmla="*/ 129943 h 130746"/>
              <a:gd name="connsiteX7" fmla="*/ 1492 w 73676"/>
              <a:gd name="connsiteY7" fmla="*/ 128517 h 13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676" h="130746">
                <a:moveTo>
                  <a:pt x="1492" y="128517"/>
                </a:moveTo>
                <a:cubicBezTo>
                  <a:pt x="-385" y="126541"/>
                  <a:pt x="-766" y="123585"/>
                  <a:pt x="539" y="121200"/>
                </a:cubicBezTo>
                <a:lnTo>
                  <a:pt x="61118" y="3461"/>
                </a:lnTo>
                <a:cubicBezTo>
                  <a:pt x="62747" y="258"/>
                  <a:pt x="66671" y="-1015"/>
                  <a:pt x="69881" y="610"/>
                </a:cubicBezTo>
                <a:cubicBezTo>
                  <a:pt x="73091" y="2235"/>
                  <a:pt x="74368" y="6150"/>
                  <a:pt x="72739" y="9352"/>
                </a:cubicBezTo>
                <a:lnTo>
                  <a:pt x="12064" y="127187"/>
                </a:lnTo>
                <a:cubicBezTo>
                  <a:pt x="10378" y="130332"/>
                  <a:pt x="6492" y="131549"/>
                  <a:pt x="3302" y="129943"/>
                </a:cubicBezTo>
                <a:cubicBezTo>
                  <a:pt x="2606" y="129601"/>
                  <a:pt x="1987" y="129116"/>
                  <a:pt x="1492" y="12851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ABA8A15B-91EE-914B-BBE4-99F6E4EF1600}"/>
              </a:ext>
            </a:extLst>
          </p:cNvPr>
          <p:cNvSpPr/>
          <p:nvPr/>
        </p:nvSpPr>
        <p:spPr>
          <a:xfrm>
            <a:off x="14717305" y="6732674"/>
            <a:ext cx="209179" cy="371106"/>
          </a:xfrm>
          <a:custGeom>
            <a:avLst/>
            <a:gdLst>
              <a:gd name="connsiteX0" fmla="*/ 1478 w 73596"/>
              <a:gd name="connsiteY0" fmla="*/ 128338 h 130567"/>
              <a:gd name="connsiteX1" fmla="*/ 526 w 73596"/>
              <a:gd name="connsiteY1" fmla="*/ 121116 h 130567"/>
              <a:gd name="connsiteX2" fmla="*/ 61200 w 73596"/>
              <a:gd name="connsiteY2" fmla="*/ 3281 h 130567"/>
              <a:gd name="connsiteX3" fmla="*/ 69982 w 73596"/>
              <a:gd name="connsiteY3" fmla="*/ 687 h 130567"/>
              <a:gd name="connsiteX4" fmla="*/ 72725 w 73596"/>
              <a:gd name="connsiteY4" fmla="*/ 9173 h 130567"/>
              <a:gd name="connsiteX5" fmla="*/ 12051 w 73596"/>
              <a:gd name="connsiteY5" fmla="*/ 127008 h 130567"/>
              <a:gd name="connsiteX6" fmla="*/ 3288 w 73596"/>
              <a:gd name="connsiteY6" fmla="*/ 129764 h 130567"/>
              <a:gd name="connsiteX7" fmla="*/ 1478 w 73596"/>
              <a:gd name="connsiteY7" fmla="*/ 128338 h 130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596" h="130567">
                <a:moveTo>
                  <a:pt x="1478" y="128338"/>
                </a:moveTo>
                <a:cubicBezTo>
                  <a:pt x="-379" y="126390"/>
                  <a:pt x="-760" y="123473"/>
                  <a:pt x="526" y="121116"/>
                </a:cubicBezTo>
                <a:lnTo>
                  <a:pt x="61200" y="3281"/>
                </a:lnTo>
                <a:cubicBezTo>
                  <a:pt x="62905" y="146"/>
                  <a:pt x="66838" y="-1014"/>
                  <a:pt x="69982" y="687"/>
                </a:cubicBezTo>
                <a:cubicBezTo>
                  <a:pt x="73020" y="2341"/>
                  <a:pt x="74221" y="6066"/>
                  <a:pt x="72725" y="9173"/>
                </a:cubicBezTo>
                <a:lnTo>
                  <a:pt x="12051" y="127008"/>
                </a:lnTo>
                <a:cubicBezTo>
                  <a:pt x="10365" y="130153"/>
                  <a:pt x="6479" y="131370"/>
                  <a:pt x="3288" y="129764"/>
                </a:cubicBezTo>
                <a:cubicBezTo>
                  <a:pt x="2602" y="129393"/>
                  <a:pt x="1992" y="128918"/>
                  <a:pt x="1478" y="12833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441E6A09-2C97-E149-A84F-E818403BF243}"/>
              </a:ext>
            </a:extLst>
          </p:cNvPr>
          <p:cNvSpPr/>
          <p:nvPr/>
        </p:nvSpPr>
        <p:spPr>
          <a:xfrm>
            <a:off x="14898809" y="6934166"/>
            <a:ext cx="209063" cy="371200"/>
          </a:xfrm>
          <a:custGeom>
            <a:avLst/>
            <a:gdLst>
              <a:gd name="connsiteX0" fmla="*/ 1437 w 73555"/>
              <a:gd name="connsiteY0" fmla="*/ 128338 h 130600"/>
              <a:gd name="connsiteX1" fmla="*/ 485 w 73555"/>
              <a:gd name="connsiteY1" fmla="*/ 121116 h 130600"/>
              <a:gd name="connsiteX2" fmla="*/ 61159 w 73555"/>
              <a:gd name="connsiteY2" fmla="*/ 3281 h 130600"/>
              <a:gd name="connsiteX3" fmla="*/ 69941 w 73555"/>
              <a:gd name="connsiteY3" fmla="*/ 687 h 130600"/>
              <a:gd name="connsiteX4" fmla="*/ 72684 w 73555"/>
              <a:gd name="connsiteY4" fmla="*/ 9173 h 130600"/>
              <a:gd name="connsiteX5" fmla="*/ 12010 w 73555"/>
              <a:gd name="connsiteY5" fmla="*/ 127008 h 130600"/>
              <a:gd name="connsiteX6" fmla="*/ 3285 w 73555"/>
              <a:gd name="connsiteY6" fmla="*/ 129783 h 130600"/>
              <a:gd name="connsiteX7" fmla="*/ 3247 w 73555"/>
              <a:gd name="connsiteY7" fmla="*/ 129764 h 130600"/>
              <a:gd name="connsiteX8" fmla="*/ 1437 w 73555"/>
              <a:gd name="connsiteY8" fmla="*/ 128338 h 13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555" h="130600">
                <a:moveTo>
                  <a:pt x="1437" y="128338"/>
                </a:moveTo>
                <a:cubicBezTo>
                  <a:pt x="-363" y="126371"/>
                  <a:pt x="-744" y="123482"/>
                  <a:pt x="485" y="121116"/>
                </a:cubicBezTo>
                <a:lnTo>
                  <a:pt x="61159" y="3281"/>
                </a:lnTo>
                <a:cubicBezTo>
                  <a:pt x="62864" y="145"/>
                  <a:pt x="66798" y="-1014"/>
                  <a:pt x="69941" y="687"/>
                </a:cubicBezTo>
                <a:cubicBezTo>
                  <a:pt x="72979" y="2341"/>
                  <a:pt x="74180" y="6066"/>
                  <a:pt x="72684" y="9173"/>
                </a:cubicBezTo>
                <a:lnTo>
                  <a:pt x="12010" y="127008"/>
                </a:lnTo>
                <a:cubicBezTo>
                  <a:pt x="10371" y="130182"/>
                  <a:pt x="6457" y="131417"/>
                  <a:pt x="3285" y="129783"/>
                </a:cubicBezTo>
                <a:cubicBezTo>
                  <a:pt x="3266" y="129773"/>
                  <a:pt x="3257" y="129773"/>
                  <a:pt x="3247" y="129764"/>
                </a:cubicBezTo>
                <a:cubicBezTo>
                  <a:pt x="2561" y="129393"/>
                  <a:pt x="1951" y="128918"/>
                  <a:pt x="1437" y="12833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136FFE0-FCDE-5C41-A6EA-05CBBA068C14}"/>
              </a:ext>
            </a:extLst>
          </p:cNvPr>
          <p:cNvSpPr/>
          <p:nvPr/>
        </p:nvSpPr>
        <p:spPr>
          <a:xfrm>
            <a:off x="14481237" y="6400092"/>
            <a:ext cx="585572" cy="644708"/>
          </a:xfrm>
          <a:custGeom>
            <a:avLst/>
            <a:gdLst>
              <a:gd name="connsiteX0" fmla="*/ 195025 w 206023"/>
              <a:gd name="connsiteY0" fmla="*/ 225110 h 226829"/>
              <a:gd name="connsiteX1" fmla="*/ 1953 w 206023"/>
              <a:gd name="connsiteY1" fmla="*/ 11202 h 226829"/>
              <a:gd name="connsiteX2" fmla="*/ 1391 w 206023"/>
              <a:gd name="connsiteY2" fmla="*/ 2080 h 226829"/>
              <a:gd name="connsiteX3" fmla="*/ 10535 w 206023"/>
              <a:gd name="connsiteY3" fmla="*/ 1528 h 226829"/>
              <a:gd name="connsiteX4" fmla="*/ 11478 w 206023"/>
              <a:gd name="connsiteY4" fmla="*/ 2555 h 226829"/>
              <a:gd name="connsiteX5" fmla="*/ 204550 w 206023"/>
              <a:gd name="connsiteY5" fmla="*/ 216463 h 226829"/>
              <a:gd name="connsiteX6" fmla="*/ 203131 w 206023"/>
              <a:gd name="connsiteY6" fmla="*/ 225490 h 226829"/>
              <a:gd name="connsiteX7" fmla="*/ 195025 w 206023"/>
              <a:gd name="connsiteY7" fmla="*/ 225110 h 226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023" h="226829">
                <a:moveTo>
                  <a:pt x="195025" y="225110"/>
                </a:moveTo>
                <a:lnTo>
                  <a:pt x="1953" y="11202"/>
                </a:lnTo>
                <a:cubicBezTo>
                  <a:pt x="-724" y="8836"/>
                  <a:pt x="-971" y="4750"/>
                  <a:pt x="1391" y="2080"/>
                </a:cubicBezTo>
                <a:cubicBezTo>
                  <a:pt x="3763" y="-591"/>
                  <a:pt x="7858" y="-838"/>
                  <a:pt x="10535" y="1528"/>
                </a:cubicBezTo>
                <a:cubicBezTo>
                  <a:pt x="10887" y="1833"/>
                  <a:pt x="11202" y="2175"/>
                  <a:pt x="11478" y="2555"/>
                </a:cubicBezTo>
                <a:lnTo>
                  <a:pt x="204550" y="216463"/>
                </a:lnTo>
                <a:cubicBezTo>
                  <a:pt x="206655" y="219342"/>
                  <a:pt x="206026" y="223390"/>
                  <a:pt x="203131" y="225490"/>
                </a:cubicBezTo>
                <a:cubicBezTo>
                  <a:pt x="200673" y="227277"/>
                  <a:pt x="197301" y="227125"/>
                  <a:pt x="195025" y="2251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178C920-C11C-424E-8B70-77175E9E2102}"/>
              </a:ext>
            </a:extLst>
          </p:cNvPr>
          <p:cNvSpPr/>
          <p:nvPr/>
        </p:nvSpPr>
        <p:spPr>
          <a:xfrm>
            <a:off x="14402725" y="6552424"/>
            <a:ext cx="587971" cy="647215"/>
          </a:xfrm>
          <a:custGeom>
            <a:avLst/>
            <a:gdLst>
              <a:gd name="connsiteX0" fmla="*/ 195025 w 206867"/>
              <a:gd name="connsiteY0" fmla="*/ 225110 h 227711"/>
              <a:gd name="connsiteX1" fmla="*/ 1953 w 206867"/>
              <a:gd name="connsiteY1" fmla="*/ 11202 h 227711"/>
              <a:gd name="connsiteX2" fmla="*/ 1391 w 206867"/>
              <a:gd name="connsiteY2" fmla="*/ 2080 h 227711"/>
              <a:gd name="connsiteX3" fmla="*/ 10535 w 206867"/>
              <a:gd name="connsiteY3" fmla="*/ 1528 h 227711"/>
              <a:gd name="connsiteX4" fmla="*/ 11478 w 206867"/>
              <a:gd name="connsiteY4" fmla="*/ 2555 h 227711"/>
              <a:gd name="connsiteX5" fmla="*/ 204550 w 206867"/>
              <a:gd name="connsiteY5" fmla="*/ 216463 h 227711"/>
              <a:gd name="connsiteX6" fmla="*/ 204921 w 206867"/>
              <a:gd name="connsiteY6" fmla="*/ 225595 h 227711"/>
              <a:gd name="connsiteX7" fmla="*/ 204550 w 206867"/>
              <a:gd name="connsiteY7" fmla="*/ 225965 h 227711"/>
              <a:gd name="connsiteX8" fmla="*/ 195272 w 206867"/>
              <a:gd name="connsiteY8" fmla="*/ 225405 h 227711"/>
              <a:gd name="connsiteX9" fmla="*/ 195025 w 206867"/>
              <a:gd name="connsiteY9" fmla="*/ 225110 h 227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867" h="227711">
                <a:moveTo>
                  <a:pt x="195025" y="225110"/>
                </a:moveTo>
                <a:lnTo>
                  <a:pt x="1953" y="11202"/>
                </a:lnTo>
                <a:cubicBezTo>
                  <a:pt x="-724" y="8836"/>
                  <a:pt x="-971" y="4750"/>
                  <a:pt x="1391" y="2080"/>
                </a:cubicBezTo>
                <a:cubicBezTo>
                  <a:pt x="3763" y="-591"/>
                  <a:pt x="7858" y="-838"/>
                  <a:pt x="10535" y="1528"/>
                </a:cubicBezTo>
                <a:cubicBezTo>
                  <a:pt x="10887" y="1833"/>
                  <a:pt x="11202" y="2175"/>
                  <a:pt x="11478" y="2555"/>
                </a:cubicBezTo>
                <a:lnTo>
                  <a:pt x="204550" y="216463"/>
                </a:lnTo>
                <a:cubicBezTo>
                  <a:pt x="207179" y="218886"/>
                  <a:pt x="207350" y="222972"/>
                  <a:pt x="204921" y="225595"/>
                </a:cubicBezTo>
                <a:cubicBezTo>
                  <a:pt x="204807" y="225718"/>
                  <a:pt x="204683" y="225842"/>
                  <a:pt x="204550" y="225965"/>
                </a:cubicBezTo>
                <a:cubicBezTo>
                  <a:pt x="201835" y="228370"/>
                  <a:pt x="197682" y="228113"/>
                  <a:pt x="195272" y="225405"/>
                </a:cubicBezTo>
                <a:cubicBezTo>
                  <a:pt x="195187" y="225310"/>
                  <a:pt x="195101" y="225215"/>
                  <a:pt x="195025" y="2251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166E3579-2737-A64E-9982-F15B4592F760}"/>
              </a:ext>
            </a:extLst>
          </p:cNvPr>
          <p:cNvSpPr/>
          <p:nvPr/>
        </p:nvSpPr>
        <p:spPr>
          <a:xfrm>
            <a:off x="13544230" y="5060393"/>
            <a:ext cx="892852" cy="1422318"/>
          </a:xfrm>
          <a:custGeom>
            <a:avLst/>
            <a:gdLst>
              <a:gd name="connsiteX0" fmla="*/ 241134 w 314134"/>
              <a:gd name="connsiteY0" fmla="*/ 152138 h 500417"/>
              <a:gd name="connsiteX1" fmla="*/ 243610 w 314134"/>
              <a:gd name="connsiteY1" fmla="*/ 146437 h 500417"/>
              <a:gd name="connsiteX2" fmla="*/ 243610 w 314134"/>
              <a:gd name="connsiteY2" fmla="*/ 129141 h 500417"/>
              <a:gd name="connsiteX3" fmla="*/ 241515 w 314134"/>
              <a:gd name="connsiteY3" fmla="*/ 123440 h 500417"/>
              <a:gd name="connsiteX4" fmla="*/ 313905 w 314134"/>
              <a:gd name="connsiteY4" fmla="*/ -97 h 500417"/>
              <a:gd name="connsiteX5" fmla="*/ 237038 w 314134"/>
              <a:gd name="connsiteY5" fmla="*/ 121159 h 500417"/>
              <a:gd name="connsiteX6" fmla="*/ 231037 w 314134"/>
              <a:gd name="connsiteY6" fmla="*/ 121919 h 500417"/>
              <a:gd name="connsiteX7" fmla="*/ 215797 w 314134"/>
              <a:gd name="connsiteY7" fmla="*/ 130187 h 500417"/>
              <a:gd name="connsiteX8" fmla="*/ 211606 w 314134"/>
              <a:gd name="connsiteY8" fmla="*/ 136269 h 500417"/>
              <a:gd name="connsiteX9" fmla="*/ 67302 w 314134"/>
              <a:gd name="connsiteY9" fmla="*/ 135318 h 500417"/>
              <a:gd name="connsiteX10" fmla="*/ 212082 w 314134"/>
              <a:gd name="connsiteY10" fmla="*/ 140830 h 500417"/>
              <a:gd name="connsiteX11" fmla="*/ 215511 w 314134"/>
              <a:gd name="connsiteY11" fmla="*/ 144916 h 500417"/>
              <a:gd name="connsiteX12" fmla="*/ 218274 w 314134"/>
              <a:gd name="connsiteY12" fmla="*/ 146532 h 500417"/>
              <a:gd name="connsiteX13" fmla="*/ -230 w 314134"/>
              <a:gd name="connsiteY13" fmla="*/ 482455 h 500417"/>
              <a:gd name="connsiteX14" fmla="*/ 29393 w 314134"/>
              <a:gd name="connsiteY14" fmla="*/ 500321 h 500417"/>
              <a:gd name="connsiteX15" fmla="*/ 227513 w 314134"/>
              <a:gd name="connsiteY15" fmla="*/ 152138 h 500417"/>
              <a:gd name="connsiteX16" fmla="*/ 230275 w 314134"/>
              <a:gd name="connsiteY16" fmla="*/ 153849 h 500417"/>
              <a:gd name="connsiteX17" fmla="*/ 236847 w 314134"/>
              <a:gd name="connsiteY17" fmla="*/ 154799 h 500417"/>
              <a:gd name="connsiteX18" fmla="*/ 308380 w 314134"/>
              <a:gd name="connsiteY18" fmla="*/ 280141 h 500417"/>
              <a:gd name="connsiteX19" fmla="*/ 241134 w 314134"/>
              <a:gd name="connsiteY19" fmla="*/ 152138 h 50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4134" h="500417">
                <a:moveTo>
                  <a:pt x="241134" y="152138"/>
                </a:moveTo>
                <a:cubicBezTo>
                  <a:pt x="242648" y="150618"/>
                  <a:pt x="243534" y="148584"/>
                  <a:pt x="243610" y="146437"/>
                </a:cubicBezTo>
                <a:lnTo>
                  <a:pt x="243610" y="129141"/>
                </a:lnTo>
                <a:cubicBezTo>
                  <a:pt x="243601" y="127051"/>
                  <a:pt x="242858" y="125036"/>
                  <a:pt x="241515" y="123440"/>
                </a:cubicBezTo>
                <a:cubicBezTo>
                  <a:pt x="296188" y="73930"/>
                  <a:pt x="313905" y="-97"/>
                  <a:pt x="313905" y="-97"/>
                </a:cubicBezTo>
                <a:cubicBezTo>
                  <a:pt x="313905" y="-97"/>
                  <a:pt x="255897" y="49888"/>
                  <a:pt x="237038" y="121159"/>
                </a:cubicBezTo>
                <a:cubicBezTo>
                  <a:pt x="235019" y="120608"/>
                  <a:pt x="232856" y="120884"/>
                  <a:pt x="231037" y="121919"/>
                </a:cubicBezTo>
                <a:lnTo>
                  <a:pt x="215797" y="130187"/>
                </a:lnTo>
                <a:cubicBezTo>
                  <a:pt x="213502" y="131422"/>
                  <a:pt x="211940" y="133684"/>
                  <a:pt x="211606" y="136269"/>
                </a:cubicBezTo>
                <a:cubicBezTo>
                  <a:pt x="141121" y="113462"/>
                  <a:pt x="67302" y="135318"/>
                  <a:pt x="67302" y="135318"/>
                </a:cubicBezTo>
                <a:cubicBezTo>
                  <a:pt x="67302" y="135318"/>
                  <a:pt x="140454" y="160691"/>
                  <a:pt x="212082" y="140830"/>
                </a:cubicBezTo>
                <a:cubicBezTo>
                  <a:pt x="212749" y="142531"/>
                  <a:pt x="213949" y="143966"/>
                  <a:pt x="215511" y="144916"/>
                </a:cubicBezTo>
                <a:lnTo>
                  <a:pt x="218274" y="146532"/>
                </a:lnTo>
                <a:lnTo>
                  <a:pt x="-230" y="482455"/>
                </a:lnTo>
                <a:lnTo>
                  <a:pt x="29393" y="500321"/>
                </a:lnTo>
                <a:lnTo>
                  <a:pt x="227513" y="152138"/>
                </a:lnTo>
                <a:lnTo>
                  <a:pt x="230275" y="153849"/>
                </a:lnTo>
                <a:cubicBezTo>
                  <a:pt x="232237" y="155075"/>
                  <a:pt x="234619" y="155426"/>
                  <a:pt x="236847" y="154799"/>
                </a:cubicBezTo>
                <a:cubicBezTo>
                  <a:pt x="252278" y="227210"/>
                  <a:pt x="308380" y="280141"/>
                  <a:pt x="308380" y="280141"/>
                </a:cubicBezTo>
                <a:cubicBezTo>
                  <a:pt x="308380" y="280141"/>
                  <a:pt x="294093" y="204023"/>
                  <a:pt x="241134" y="15213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20B467C-3E03-7E44-9D97-EB17D04D6A24}"/>
              </a:ext>
            </a:extLst>
          </p:cNvPr>
          <p:cNvSpPr/>
          <p:nvPr/>
        </p:nvSpPr>
        <p:spPr>
          <a:xfrm>
            <a:off x="14018002" y="5287004"/>
            <a:ext cx="1082090" cy="1481469"/>
          </a:xfrm>
          <a:custGeom>
            <a:avLst/>
            <a:gdLst>
              <a:gd name="connsiteX0" fmla="*/ 244086 w 380714"/>
              <a:gd name="connsiteY0" fmla="*/ 167723 h 521228"/>
              <a:gd name="connsiteX1" fmla="*/ 380485 w 380714"/>
              <a:gd name="connsiteY1" fmla="*/ 213051 h 521228"/>
              <a:gd name="connsiteX2" fmla="*/ 245801 w 380714"/>
              <a:gd name="connsiteY2" fmla="*/ 162876 h 521228"/>
              <a:gd name="connsiteX3" fmla="*/ 243801 w 380714"/>
              <a:gd name="connsiteY3" fmla="*/ 157080 h 521228"/>
              <a:gd name="connsiteX4" fmla="*/ 232561 w 380714"/>
              <a:gd name="connsiteY4" fmla="*/ 143966 h 521228"/>
              <a:gd name="connsiteX5" fmla="*/ 225894 w 380714"/>
              <a:gd name="connsiteY5" fmla="*/ 141020 h 521228"/>
              <a:gd name="connsiteX6" fmla="*/ 197319 w 380714"/>
              <a:gd name="connsiteY6" fmla="*/ -97 h 521228"/>
              <a:gd name="connsiteX7" fmla="*/ 221607 w 380714"/>
              <a:gd name="connsiteY7" fmla="*/ 142445 h 521228"/>
              <a:gd name="connsiteX8" fmla="*/ 218274 w 380714"/>
              <a:gd name="connsiteY8" fmla="*/ 146627 h 521228"/>
              <a:gd name="connsiteX9" fmla="*/ 212559 w 380714"/>
              <a:gd name="connsiteY9" fmla="*/ 162971 h 521228"/>
              <a:gd name="connsiteX10" fmla="*/ 212559 w 380714"/>
              <a:gd name="connsiteY10" fmla="*/ 169528 h 521228"/>
              <a:gd name="connsiteX11" fmla="*/ 104164 w 380714"/>
              <a:gd name="connsiteY11" fmla="*/ 265031 h 521228"/>
              <a:gd name="connsiteX12" fmla="*/ 204843 w 380714"/>
              <a:gd name="connsiteY12" fmla="*/ 188059 h 521228"/>
              <a:gd name="connsiteX13" fmla="*/ -230 w 380714"/>
              <a:gd name="connsiteY13" fmla="*/ 503267 h 521228"/>
              <a:gd name="connsiteX14" fmla="*/ 29393 w 380714"/>
              <a:gd name="connsiteY14" fmla="*/ 521132 h 521228"/>
              <a:gd name="connsiteX15" fmla="*/ 227513 w 380714"/>
              <a:gd name="connsiteY15" fmla="*/ 173044 h 521228"/>
              <a:gd name="connsiteX16" fmla="*/ 238752 w 380714"/>
              <a:gd name="connsiteY16" fmla="*/ 170954 h 521228"/>
              <a:gd name="connsiteX17" fmla="*/ 244086 w 380714"/>
              <a:gd name="connsiteY17" fmla="*/ 167723 h 521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80714" h="521228">
                <a:moveTo>
                  <a:pt x="244086" y="167723"/>
                </a:moveTo>
                <a:cubicBezTo>
                  <a:pt x="303808" y="210961"/>
                  <a:pt x="380485" y="213051"/>
                  <a:pt x="380485" y="213051"/>
                </a:cubicBezTo>
                <a:cubicBezTo>
                  <a:pt x="380485" y="213051"/>
                  <a:pt x="319524" y="166678"/>
                  <a:pt x="245801" y="162876"/>
                </a:cubicBezTo>
                <a:cubicBezTo>
                  <a:pt x="245934" y="160757"/>
                  <a:pt x="245210" y="158667"/>
                  <a:pt x="243801" y="157080"/>
                </a:cubicBezTo>
                <a:lnTo>
                  <a:pt x="232561" y="143966"/>
                </a:lnTo>
                <a:cubicBezTo>
                  <a:pt x="230904" y="142018"/>
                  <a:pt x="228446" y="140934"/>
                  <a:pt x="225894" y="141020"/>
                </a:cubicBezTo>
                <a:cubicBezTo>
                  <a:pt x="233799" y="67563"/>
                  <a:pt x="197319" y="-97"/>
                  <a:pt x="197319" y="-97"/>
                </a:cubicBezTo>
                <a:cubicBezTo>
                  <a:pt x="197319" y="-97"/>
                  <a:pt x="187794" y="76591"/>
                  <a:pt x="221607" y="142445"/>
                </a:cubicBezTo>
                <a:cubicBezTo>
                  <a:pt x="220084" y="143453"/>
                  <a:pt x="218912" y="144916"/>
                  <a:pt x="218274" y="146627"/>
                </a:cubicBezTo>
                <a:lnTo>
                  <a:pt x="212559" y="162971"/>
                </a:lnTo>
                <a:cubicBezTo>
                  <a:pt x="211606" y="165053"/>
                  <a:pt x="211606" y="167447"/>
                  <a:pt x="212559" y="169528"/>
                </a:cubicBezTo>
                <a:cubicBezTo>
                  <a:pt x="144645" y="199367"/>
                  <a:pt x="104164" y="265031"/>
                  <a:pt x="104164" y="265031"/>
                </a:cubicBezTo>
                <a:cubicBezTo>
                  <a:pt x="143141" y="247318"/>
                  <a:pt x="177564" y="221005"/>
                  <a:pt x="204843" y="188059"/>
                </a:cubicBezTo>
                <a:lnTo>
                  <a:pt x="-230" y="503267"/>
                </a:lnTo>
                <a:lnTo>
                  <a:pt x="29393" y="521132"/>
                </a:lnTo>
                <a:lnTo>
                  <a:pt x="227513" y="173044"/>
                </a:lnTo>
                <a:lnTo>
                  <a:pt x="238752" y="170954"/>
                </a:lnTo>
                <a:cubicBezTo>
                  <a:pt x="240848" y="170507"/>
                  <a:pt x="242724" y="169367"/>
                  <a:pt x="244086" y="16772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C7808409-5B9B-0B41-896D-939E0383EEF5}"/>
              </a:ext>
            </a:extLst>
          </p:cNvPr>
          <p:cNvSpPr/>
          <p:nvPr/>
        </p:nvSpPr>
        <p:spPr>
          <a:xfrm>
            <a:off x="15131383" y="8583257"/>
            <a:ext cx="388859" cy="743719"/>
          </a:xfrm>
          <a:custGeom>
            <a:avLst/>
            <a:gdLst>
              <a:gd name="connsiteX0" fmla="*/ 84869 w 136813"/>
              <a:gd name="connsiteY0" fmla="*/ 232336 h 261664"/>
              <a:gd name="connsiteX1" fmla="*/ 88679 w 136813"/>
              <a:gd name="connsiteY1" fmla="*/ 230721 h 261664"/>
              <a:gd name="connsiteX2" fmla="*/ 109253 w 136813"/>
              <a:gd name="connsiteY2" fmla="*/ 191854 h 261664"/>
              <a:gd name="connsiteX3" fmla="*/ 124826 w 136813"/>
              <a:gd name="connsiteY3" fmla="*/ 178588 h 261664"/>
              <a:gd name="connsiteX4" fmla="*/ 123064 w 136813"/>
              <a:gd name="connsiteY4" fmla="*/ 170473 h 261664"/>
              <a:gd name="connsiteX5" fmla="*/ 118587 w 136813"/>
              <a:gd name="connsiteY5" fmla="*/ 165626 h 261664"/>
              <a:gd name="connsiteX6" fmla="*/ 128779 w 136813"/>
              <a:gd name="connsiteY6" fmla="*/ 91885 h 261664"/>
              <a:gd name="connsiteX7" fmla="*/ 120873 w 136813"/>
              <a:gd name="connsiteY7" fmla="*/ 80766 h 261664"/>
              <a:gd name="connsiteX8" fmla="*/ 109738 w 136813"/>
              <a:gd name="connsiteY8" fmla="*/ 37272 h 261664"/>
              <a:gd name="connsiteX9" fmla="*/ 81345 w 136813"/>
              <a:gd name="connsiteY9" fmla="*/ 35248 h 261664"/>
              <a:gd name="connsiteX10" fmla="*/ 77630 w 136813"/>
              <a:gd name="connsiteY10" fmla="*/ 16242 h 261664"/>
              <a:gd name="connsiteX11" fmla="*/ 34072 w 136813"/>
              <a:gd name="connsiteY11" fmla="*/ 3974 h 261664"/>
              <a:gd name="connsiteX12" fmla="*/ 19146 w 136813"/>
              <a:gd name="connsiteY12" fmla="*/ 41330 h 261664"/>
              <a:gd name="connsiteX13" fmla="*/ 5335 w 136813"/>
              <a:gd name="connsiteY13" fmla="*/ 99297 h 261664"/>
              <a:gd name="connsiteX14" fmla="*/ 13526 w 136813"/>
              <a:gd name="connsiteY14" fmla="*/ 109655 h 261664"/>
              <a:gd name="connsiteX15" fmla="*/ 37434 w 136813"/>
              <a:gd name="connsiteY15" fmla="*/ 172088 h 261664"/>
              <a:gd name="connsiteX16" fmla="*/ 34481 w 136813"/>
              <a:gd name="connsiteY16" fmla="*/ 215231 h 261664"/>
              <a:gd name="connsiteX17" fmla="*/ 44006 w 136813"/>
              <a:gd name="connsiteY17" fmla="*/ 226634 h 261664"/>
              <a:gd name="connsiteX18" fmla="*/ 50950 w 136813"/>
              <a:gd name="connsiteY18" fmla="*/ 257994 h 261664"/>
              <a:gd name="connsiteX19" fmla="*/ 82383 w 136813"/>
              <a:gd name="connsiteY19" fmla="*/ 251075 h 261664"/>
              <a:gd name="connsiteX20" fmla="*/ 85059 w 136813"/>
              <a:gd name="connsiteY20" fmla="*/ 232526 h 26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6813" h="261664">
                <a:moveTo>
                  <a:pt x="84869" y="232336"/>
                </a:moveTo>
                <a:cubicBezTo>
                  <a:pt x="86107" y="231766"/>
                  <a:pt x="87440" y="231386"/>
                  <a:pt x="88679" y="230721"/>
                </a:cubicBezTo>
                <a:cubicBezTo>
                  <a:pt x="102680" y="223004"/>
                  <a:pt x="110758" y="207743"/>
                  <a:pt x="109253" y="191854"/>
                </a:cubicBezTo>
                <a:cubicBezTo>
                  <a:pt x="117225" y="192481"/>
                  <a:pt x="124197" y="186542"/>
                  <a:pt x="124826" y="178588"/>
                </a:cubicBezTo>
                <a:cubicBezTo>
                  <a:pt x="125045" y="175766"/>
                  <a:pt x="124435" y="172944"/>
                  <a:pt x="123064" y="170473"/>
                </a:cubicBezTo>
                <a:cubicBezTo>
                  <a:pt x="121959" y="168534"/>
                  <a:pt x="120426" y="166881"/>
                  <a:pt x="118587" y="165626"/>
                </a:cubicBezTo>
                <a:cubicBezTo>
                  <a:pt x="138028" y="146032"/>
                  <a:pt x="142181" y="115993"/>
                  <a:pt x="128779" y="91885"/>
                </a:cubicBezTo>
                <a:cubicBezTo>
                  <a:pt x="126550" y="87903"/>
                  <a:pt x="123902" y="84178"/>
                  <a:pt x="120873" y="80766"/>
                </a:cubicBezTo>
                <a:cubicBezTo>
                  <a:pt x="129836" y="65686"/>
                  <a:pt x="124855" y="46214"/>
                  <a:pt x="109738" y="37272"/>
                </a:cubicBezTo>
                <a:cubicBezTo>
                  <a:pt x="101128" y="32179"/>
                  <a:pt x="90603" y="31428"/>
                  <a:pt x="81345" y="35248"/>
                </a:cubicBezTo>
                <a:cubicBezTo>
                  <a:pt x="82154" y="28682"/>
                  <a:pt x="80849" y="22030"/>
                  <a:pt x="77630" y="16242"/>
                </a:cubicBezTo>
                <a:cubicBezTo>
                  <a:pt x="69000" y="858"/>
                  <a:pt x="49493" y="-4635"/>
                  <a:pt x="34072" y="3974"/>
                </a:cubicBezTo>
                <a:cubicBezTo>
                  <a:pt x="20880" y="11348"/>
                  <a:pt x="14650" y="26924"/>
                  <a:pt x="19146" y="41330"/>
                </a:cubicBezTo>
                <a:cubicBezTo>
                  <a:pt x="211" y="54187"/>
                  <a:pt x="-5771" y="79322"/>
                  <a:pt x="5335" y="99297"/>
                </a:cubicBezTo>
                <a:cubicBezTo>
                  <a:pt x="7526" y="103146"/>
                  <a:pt x="10288" y="106633"/>
                  <a:pt x="13526" y="109655"/>
                </a:cubicBezTo>
                <a:cubicBezTo>
                  <a:pt x="8621" y="133336"/>
                  <a:pt x="17956" y="157701"/>
                  <a:pt x="37434" y="172088"/>
                </a:cubicBezTo>
                <a:cubicBezTo>
                  <a:pt x="28023" y="184632"/>
                  <a:pt x="26871" y="201528"/>
                  <a:pt x="34481" y="215231"/>
                </a:cubicBezTo>
                <a:cubicBezTo>
                  <a:pt x="36939" y="219574"/>
                  <a:pt x="40168" y="223441"/>
                  <a:pt x="44006" y="226634"/>
                </a:cubicBezTo>
                <a:cubicBezTo>
                  <a:pt x="37244" y="237211"/>
                  <a:pt x="40349" y="251247"/>
                  <a:pt x="50950" y="257994"/>
                </a:cubicBezTo>
                <a:cubicBezTo>
                  <a:pt x="61542" y="264750"/>
                  <a:pt x="75620" y="261643"/>
                  <a:pt x="82383" y="251075"/>
                </a:cubicBezTo>
                <a:cubicBezTo>
                  <a:pt x="85907" y="245564"/>
                  <a:pt x="86888" y="238807"/>
                  <a:pt x="85059" y="23252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0B382BA4-0DB7-9445-99F5-BFB51B227679}"/>
              </a:ext>
            </a:extLst>
          </p:cNvPr>
          <p:cNvSpPr/>
          <p:nvPr/>
        </p:nvSpPr>
        <p:spPr>
          <a:xfrm rot="17012399">
            <a:off x="8317278" y="8170131"/>
            <a:ext cx="949433" cy="431879"/>
          </a:xfrm>
          <a:custGeom>
            <a:avLst/>
            <a:gdLst>
              <a:gd name="connsiteX0" fmla="*/ -230 w 334041"/>
              <a:gd name="connsiteY0" fmla="*/ -97 h 151949"/>
              <a:gd name="connsiteX1" fmla="*/ 333812 w 334041"/>
              <a:gd name="connsiteY1" fmla="*/ -97 h 151949"/>
              <a:gd name="connsiteX2" fmla="*/ 333812 w 334041"/>
              <a:gd name="connsiteY2" fmla="*/ 151853 h 151949"/>
              <a:gd name="connsiteX3" fmla="*/ -230 w 334041"/>
              <a:gd name="connsiteY3" fmla="*/ 151853 h 15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041" h="151949">
                <a:moveTo>
                  <a:pt x="-230" y="-97"/>
                </a:moveTo>
                <a:lnTo>
                  <a:pt x="333812" y="-97"/>
                </a:lnTo>
                <a:lnTo>
                  <a:pt x="333812" y="151853"/>
                </a:lnTo>
                <a:lnTo>
                  <a:pt x="-230" y="1518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E0ABDC64-5AB0-F944-8F19-EEBABBF51921}"/>
              </a:ext>
            </a:extLst>
          </p:cNvPr>
          <p:cNvSpPr/>
          <p:nvPr/>
        </p:nvSpPr>
        <p:spPr>
          <a:xfrm rot="17012399">
            <a:off x="8428072" y="8286089"/>
            <a:ext cx="1141920" cy="417836"/>
          </a:xfrm>
          <a:custGeom>
            <a:avLst/>
            <a:gdLst>
              <a:gd name="connsiteX0" fmla="*/ -230 w 401764"/>
              <a:gd name="connsiteY0" fmla="*/ -97 h 147008"/>
              <a:gd name="connsiteX1" fmla="*/ 401535 w 401764"/>
              <a:gd name="connsiteY1" fmla="*/ -97 h 147008"/>
              <a:gd name="connsiteX2" fmla="*/ 401535 w 401764"/>
              <a:gd name="connsiteY2" fmla="*/ 146912 h 147008"/>
              <a:gd name="connsiteX3" fmla="*/ -230 w 401764"/>
              <a:gd name="connsiteY3" fmla="*/ 146912 h 14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764" h="147008">
                <a:moveTo>
                  <a:pt x="-230" y="-97"/>
                </a:moveTo>
                <a:lnTo>
                  <a:pt x="401535" y="-97"/>
                </a:lnTo>
                <a:lnTo>
                  <a:pt x="401535" y="146912"/>
                </a:lnTo>
                <a:lnTo>
                  <a:pt x="-230" y="146912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860145EA-CB27-0746-B7EE-8873A350BA2B}"/>
              </a:ext>
            </a:extLst>
          </p:cNvPr>
          <p:cNvSpPr/>
          <p:nvPr/>
        </p:nvSpPr>
        <p:spPr>
          <a:xfrm rot="17012399">
            <a:off x="8578920" y="7918803"/>
            <a:ext cx="139152" cy="664161"/>
          </a:xfrm>
          <a:custGeom>
            <a:avLst/>
            <a:gdLst>
              <a:gd name="connsiteX0" fmla="*/ -230 w 48958"/>
              <a:gd name="connsiteY0" fmla="*/ -97 h 233673"/>
              <a:gd name="connsiteX1" fmla="*/ 48729 w 48958"/>
              <a:gd name="connsiteY1" fmla="*/ -97 h 233673"/>
              <a:gd name="connsiteX2" fmla="*/ 48729 w 48958"/>
              <a:gd name="connsiteY2" fmla="*/ 233577 h 233673"/>
              <a:gd name="connsiteX3" fmla="*/ -230 w 48958"/>
              <a:gd name="connsiteY3" fmla="*/ 233577 h 23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58" h="233673">
                <a:moveTo>
                  <a:pt x="-230" y="-97"/>
                </a:moveTo>
                <a:lnTo>
                  <a:pt x="48729" y="-97"/>
                </a:lnTo>
                <a:lnTo>
                  <a:pt x="48729" y="233577"/>
                </a:lnTo>
                <a:lnTo>
                  <a:pt x="-230" y="233577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31E6553C-53D8-514F-ADA5-113C70D0F965}"/>
              </a:ext>
            </a:extLst>
          </p:cNvPr>
          <p:cNvSpPr/>
          <p:nvPr/>
        </p:nvSpPr>
        <p:spPr>
          <a:xfrm rot="17012399">
            <a:off x="8507187" y="7684600"/>
            <a:ext cx="139152" cy="664161"/>
          </a:xfrm>
          <a:custGeom>
            <a:avLst/>
            <a:gdLst>
              <a:gd name="connsiteX0" fmla="*/ -230 w 48958"/>
              <a:gd name="connsiteY0" fmla="*/ -97 h 233673"/>
              <a:gd name="connsiteX1" fmla="*/ 48729 w 48958"/>
              <a:gd name="connsiteY1" fmla="*/ -97 h 233673"/>
              <a:gd name="connsiteX2" fmla="*/ 48729 w 48958"/>
              <a:gd name="connsiteY2" fmla="*/ 233577 h 233673"/>
              <a:gd name="connsiteX3" fmla="*/ -230 w 48958"/>
              <a:gd name="connsiteY3" fmla="*/ 233577 h 23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58" h="233673">
                <a:moveTo>
                  <a:pt x="-230" y="-97"/>
                </a:moveTo>
                <a:lnTo>
                  <a:pt x="48729" y="-97"/>
                </a:lnTo>
                <a:lnTo>
                  <a:pt x="48729" y="233577"/>
                </a:lnTo>
                <a:lnTo>
                  <a:pt x="-230" y="233577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57350685-53F5-C243-AF73-1C8ADEC54A2D}"/>
              </a:ext>
            </a:extLst>
          </p:cNvPr>
          <p:cNvSpPr/>
          <p:nvPr/>
        </p:nvSpPr>
        <p:spPr>
          <a:xfrm rot="17012399">
            <a:off x="8379689" y="8424960"/>
            <a:ext cx="1043376" cy="95611"/>
          </a:xfrm>
          <a:custGeom>
            <a:avLst/>
            <a:gdLst>
              <a:gd name="connsiteX0" fmla="*/ -230 w 367093"/>
              <a:gd name="connsiteY0" fmla="*/ -97 h 33639"/>
              <a:gd name="connsiteX1" fmla="*/ 366864 w 367093"/>
              <a:gd name="connsiteY1" fmla="*/ -97 h 33639"/>
              <a:gd name="connsiteX2" fmla="*/ 366864 w 367093"/>
              <a:gd name="connsiteY2" fmla="*/ 33543 h 33639"/>
              <a:gd name="connsiteX3" fmla="*/ -230 w 367093"/>
              <a:gd name="connsiteY3" fmla="*/ 33543 h 3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093" h="33639">
                <a:moveTo>
                  <a:pt x="-230" y="-97"/>
                </a:moveTo>
                <a:lnTo>
                  <a:pt x="366864" y="-97"/>
                </a:lnTo>
                <a:lnTo>
                  <a:pt x="366864" y="33543"/>
                </a:lnTo>
                <a:lnTo>
                  <a:pt x="-230" y="3354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86B5208E-AAC7-6947-80E0-72F1116FFBF4}"/>
              </a:ext>
            </a:extLst>
          </p:cNvPr>
          <p:cNvSpPr/>
          <p:nvPr/>
        </p:nvSpPr>
        <p:spPr>
          <a:xfrm rot="17012399">
            <a:off x="8466454" y="8483183"/>
            <a:ext cx="1043376" cy="21337"/>
          </a:xfrm>
          <a:custGeom>
            <a:avLst/>
            <a:gdLst>
              <a:gd name="connsiteX0" fmla="*/ -230 w 367093"/>
              <a:gd name="connsiteY0" fmla="*/ -97 h 7507"/>
              <a:gd name="connsiteX1" fmla="*/ 366864 w 367093"/>
              <a:gd name="connsiteY1" fmla="*/ -97 h 7507"/>
              <a:gd name="connsiteX2" fmla="*/ 366864 w 367093"/>
              <a:gd name="connsiteY2" fmla="*/ 7411 h 7507"/>
              <a:gd name="connsiteX3" fmla="*/ -230 w 367093"/>
              <a:gd name="connsiteY3" fmla="*/ 7411 h 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093" h="7507">
                <a:moveTo>
                  <a:pt x="-230" y="-97"/>
                </a:moveTo>
                <a:lnTo>
                  <a:pt x="366864" y="-97"/>
                </a:lnTo>
                <a:lnTo>
                  <a:pt x="366864" y="7411"/>
                </a:lnTo>
                <a:lnTo>
                  <a:pt x="-230" y="741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B79D304E-D11A-4E4D-A538-ADC62FD8755E}"/>
              </a:ext>
            </a:extLst>
          </p:cNvPr>
          <p:cNvSpPr/>
          <p:nvPr/>
        </p:nvSpPr>
        <p:spPr>
          <a:xfrm>
            <a:off x="15253595" y="8693966"/>
            <a:ext cx="546053" cy="183136"/>
          </a:xfrm>
          <a:custGeom>
            <a:avLst/>
            <a:gdLst>
              <a:gd name="connsiteX0" fmla="*/ 27012 w 192119"/>
              <a:gd name="connsiteY0" fmla="*/ 51889 h 64433"/>
              <a:gd name="connsiteX1" fmla="*/ 178650 w 192119"/>
              <a:gd name="connsiteY1" fmla="*/ 12072 h 64433"/>
              <a:gd name="connsiteX2" fmla="*/ 191890 w 192119"/>
              <a:gd name="connsiteY2" fmla="*/ 3900 h 64433"/>
              <a:gd name="connsiteX3" fmla="*/ 176745 w 192119"/>
              <a:gd name="connsiteY3" fmla="*/ 99 h 64433"/>
              <a:gd name="connsiteX4" fmla="*/ 20249 w 192119"/>
              <a:gd name="connsiteY4" fmla="*/ 8746 h 64433"/>
              <a:gd name="connsiteX5" fmla="*/ -230 w 192119"/>
              <a:gd name="connsiteY5" fmla="*/ 2284 h 64433"/>
              <a:gd name="connsiteX6" fmla="*/ 4628 w 192119"/>
              <a:gd name="connsiteY6" fmla="*/ 33263 h 64433"/>
              <a:gd name="connsiteX7" fmla="*/ 9581 w 192119"/>
              <a:gd name="connsiteY7" fmla="*/ 64337 h 6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119" h="64433">
                <a:moveTo>
                  <a:pt x="27012" y="51889"/>
                </a:moveTo>
                <a:cubicBezTo>
                  <a:pt x="49491" y="35734"/>
                  <a:pt x="165982" y="14828"/>
                  <a:pt x="178650" y="12072"/>
                </a:cubicBezTo>
                <a:cubicBezTo>
                  <a:pt x="191318" y="9316"/>
                  <a:pt x="191890" y="3900"/>
                  <a:pt x="191890" y="3900"/>
                </a:cubicBezTo>
                <a:cubicBezTo>
                  <a:pt x="191890" y="3900"/>
                  <a:pt x="189794" y="-1137"/>
                  <a:pt x="176745" y="99"/>
                </a:cubicBezTo>
                <a:cubicBezTo>
                  <a:pt x="163696" y="1334"/>
                  <a:pt x="46538" y="17204"/>
                  <a:pt x="20249" y="8746"/>
                </a:cubicBezTo>
                <a:lnTo>
                  <a:pt x="-230" y="2284"/>
                </a:lnTo>
                <a:lnTo>
                  <a:pt x="4628" y="33263"/>
                </a:lnTo>
                <a:lnTo>
                  <a:pt x="9581" y="6433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CE510F00-D3AD-8048-9FD7-BE2B448BD578}"/>
              </a:ext>
            </a:extLst>
          </p:cNvPr>
          <p:cNvSpPr/>
          <p:nvPr/>
        </p:nvSpPr>
        <p:spPr>
          <a:xfrm>
            <a:off x="15507429" y="8486054"/>
            <a:ext cx="625540" cy="433943"/>
          </a:xfrm>
          <a:custGeom>
            <a:avLst/>
            <a:gdLst>
              <a:gd name="connsiteX0" fmla="*/ 121633 w 220085"/>
              <a:gd name="connsiteY0" fmla="*/ 150601 h 152675"/>
              <a:gd name="connsiteX1" fmla="*/ 475 w 220085"/>
              <a:gd name="connsiteY1" fmla="*/ 93584 h 152675"/>
              <a:gd name="connsiteX2" fmla="*/ 98106 w 220085"/>
              <a:gd name="connsiteY2" fmla="*/ 1882 h 152675"/>
              <a:gd name="connsiteX3" fmla="*/ 219169 w 220085"/>
              <a:gd name="connsiteY3" fmla="*/ 58899 h 152675"/>
              <a:gd name="connsiteX4" fmla="*/ 121633 w 220085"/>
              <a:gd name="connsiteY4" fmla="*/ 150601 h 1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085" h="152675">
                <a:moveTo>
                  <a:pt x="121633" y="150601"/>
                </a:moveTo>
                <a:cubicBezTo>
                  <a:pt x="61244" y="160104"/>
                  <a:pt x="7333" y="134446"/>
                  <a:pt x="475" y="93584"/>
                </a:cubicBezTo>
                <a:cubicBezTo>
                  <a:pt x="-6383" y="52722"/>
                  <a:pt x="37622" y="11385"/>
                  <a:pt x="98106" y="1882"/>
                </a:cubicBezTo>
                <a:cubicBezTo>
                  <a:pt x="158589" y="-7621"/>
                  <a:pt x="212406" y="18037"/>
                  <a:pt x="219169" y="58899"/>
                </a:cubicBezTo>
                <a:cubicBezTo>
                  <a:pt x="225931" y="99761"/>
                  <a:pt x="182021" y="141098"/>
                  <a:pt x="121633" y="15060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3F12CE96-EDDE-0B4D-BBC8-6A5B714C84C7}"/>
              </a:ext>
            </a:extLst>
          </p:cNvPr>
          <p:cNvSpPr/>
          <p:nvPr/>
        </p:nvSpPr>
        <p:spPr>
          <a:xfrm>
            <a:off x="14933055" y="7582870"/>
            <a:ext cx="519484" cy="330803"/>
          </a:xfrm>
          <a:custGeom>
            <a:avLst/>
            <a:gdLst>
              <a:gd name="connsiteX0" fmla="*/ 41871 w 182771"/>
              <a:gd name="connsiteY0" fmla="*/ 98901 h 116387"/>
              <a:gd name="connsiteX1" fmla="*/ 172935 w 182771"/>
              <a:gd name="connsiteY1" fmla="*/ 13376 h 116387"/>
              <a:gd name="connsiteX2" fmla="*/ 182460 w 182771"/>
              <a:gd name="connsiteY2" fmla="*/ 1402 h 116387"/>
              <a:gd name="connsiteX3" fmla="*/ 166934 w 182771"/>
              <a:gd name="connsiteY3" fmla="*/ 2638 h 116387"/>
              <a:gd name="connsiteX4" fmla="*/ 21297 w 182771"/>
              <a:gd name="connsiteY4" fmla="*/ 60510 h 116387"/>
              <a:gd name="connsiteX5" fmla="*/ -230 w 182771"/>
              <a:gd name="connsiteY5" fmla="*/ 60510 h 116387"/>
              <a:gd name="connsiteX6" fmla="*/ 14343 w 182771"/>
              <a:gd name="connsiteY6" fmla="*/ 88353 h 116387"/>
              <a:gd name="connsiteX7" fmla="*/ 28917 w 182771"/>
              <a:gd name="connsiteY7" fmla="*/ 116291 h 11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771" h="116387">
                <a:moveTo>
                  <a:pt x="41871" y="98901"/>
                </a:moveTo>
                <a:cubicBezTo>
                  <a:pt x="57968" y="76569"/>
                  <a:pt x="161791" y="19838"/>
                  <a:pt x="172935" y="13376"/>
                </a:cubicBezTo>
                <a:cubicBezTo>
                  <a:pt x="184079" y="6914"/>
                  <a:pt x="182460" y="1402"/>
                  <a:pt x="182460" y="1402"/>
                </a:cubicBezTo>
                <a:cubicBezTo>
                  <a:pt x="182460" y="1402"/>
                  <a:pt x="178840" y="-2684"/>
                  <a:pt x="166934" y="2638"/>
                </a:cubicBezTo>
                <a:cubicBezTo>
                  <a:pt x="155028" y="7959"/>
                  <a:pt x="48919" y="60130"/>
                  <a:pt x="21297" y="60510"/>
                </a:cubicBezTo>
                <a:lnTo>
                  <a:pt x="-230" y="60510"/>
                </a:lnTo>
                <a:lnTo>
                  <a:pt x="14343" y="88353"/>
                </a:lnTo>
                <a:lnTo>
                  <a:pt x="28917" y="11629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867F9DBA-4979-874E-98D4-56C2B34430CB}"/>
              </a:ext>
            </a:extLst>
          </p:cNvPr>
          <p:cNvSpPr/>
          <p:nvPr/>
        </p:nvSpPr>
        <p:spPr>
          <a:xfrm>
            <a:off x="15175086" y="7338395"/>
            <a:ext cx="593280" cy="478484"/>
          </a:xfrm>
          <a:custGeom>
            <a:avLst/>
            <a:gdLst>
              <a:gd name="connsiteX0" fmla="*/ 139216 w 208735"/>
              <a:gd name="connsiteY0" fmla="*/ 150895 h 168346"/>
              <a:gd name="connsiteX1" fmla="*/ 5866 w 208735"/>
              <a:gd name="connsiteY1" fmla="*/ 134930 h 168346"/>
              <a:gd name="connsiteX2" fmla="*/ 69207 w 208735"/>
              <a:gd name="connsiteY2" fmla="*/ 17096 h 168346"/>
              <a:gd name="connsiteX3" fmla="*/ 202557 w 208735"/>
              <a:gd name="connsiteY3" fmla="*/ 33060 h 168346"/>
              <a:gd name="connsiteX4" fmla="*/ 139216 w 208735"/>
              <a:gd name="connsiteY4" fmla="*/ 150895 h 168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735" h="168346">
                <a:moveTo>
                  <a:pt x="139216" y="150895"/>
                </a:moveTo>
                <a:cubicBezTo>
                  <a:pt x="84923" y="179403"/>
                  <a:pt x="25392" y="171896"/>
                  <a:pt x="5866" y="134930"/>
                </a:cubicBezTo>
                <a:cubicBezTo>
                  <a:pt x="-13660" y="97964"/>
                  <a:pt x="15391" y="45224"/>
                  <a:pt x="69207" y="17096"/>
                </a:cubicBezTo>
                <a:cubicBezTo>
                  <a:pt x="123023" y="-11033"/>
                  <a:pt x="183507" y="-3906"/>
                  <a:pt x="202557" y="33060"/>
                </a:cubicBezTo>
                <a:cubicBezTo>
                  <a:pt x="221607" y="70026"/>
                  <a:pt x="193413" y="122767"/>
                  <a:pt x="139216" y="150895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802548CB-B0D3-F64E-B681-EF2ACD6F1F97}"/>
              </a:ext>
            </a:extLst>
          </p:cNvPr>
          <p:cNvSpPr/>
          <p:nvPr/>
        </p:nvSpPr>
        <p:spPr>
          <a:xfrm>
            <a:off x="15156133" y="8179018"/>
            <a:ext cx="506276" cy="232441"/>
          </a:xfrm>
          <a:custGeom>
            <a:avLst/>
            <a:gdLst>
              <a:gd name="connsiteX0" fmla="*/ 31108 w 178124"/>
              <a:gd name="connsiteY0" fmla="*/ 67525 h 81780"/>
              <a:gd name="connsiteX1" fmla="*/ 166743 w 178124"/>
              <a:gd name="connsiteY1" fmla="*/ 11933 h 81780"/>
              <a:gd name="connsiteX2" fmla="*/ 177888 w 178124"/>
              <a:gd name="connsiteY2" fmla="*/ 2430 h 81780"/>
              <a:gd name="connsiteX3" fmla="*/ 163505 w 178124"/>
              <a:gd name="connsiteY3" fmla="*/ 815 h 81780"/>
              <a:gd name="connsiteX4" fmla="*/ 19487 w 178124"/>
              <a:gd name="connsiteY4" fmla="*/ 28183 h 81780"/>
              <a:gd name="connsiteX5" fmla="*/ -230 w 178124"/>
              <a:gd name="connsiteY5" fmla="*/ 24667 h 81780"/>
              <a:gd name="connsiteX6" fmla="*/ 8152 w 178124"/>
              <a:gd name="connsiteY6" fmla="*/ 53175 h 81780"/>
              <a:gd name="connsiteX7" fmla="*/ 16534 w 178124"/>
              <a:gd name="connsiteY7" fmla="*/ 81684 h 81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8124" h="81780">
                <a:moveTo>
                  <a:pt x="31108" y="67525"/>
                </a:moveTo>
                <a:cubicBezTo>
                  <a:pt x="50158" y="49849"/>
                  <a:pt x="154933" y="16115"/>
                  <a:pt x="166743" y="11933"/>
                </a:cubicBezTo>
                <a:cubicBezTo>
                  <a:pt x="178555" y="7752"/>
                  <a:pt x="177888" y="2430"/>
                  <a:pt x="177888" y="2430"/>
                </a:cubicBezTo>
                <a:cubicBezTo>
                  <a:pt x="177888" y="2430"/>
                  <a:pt x="175316" y="-1941"/>
                  <a:pt x="163505" y="815"/>
                </a:cubicBezTo>
                <a:cubicBezTo>
                  <a:pt x="151694" y="3571"/>
                  <a:pt x="44919" y="32744"/>
                  <a:pt x="19487" y="28183"/>
                </a:cubicBezTo>
                <a:lnTo>
                  <a:pt x="-230" y="24667"/>
                </a:lnTo>
                <a:lnTo>
                  <a:pt x="8152" y="53175"/>
                </a:lnTo>
                <a:lnTo>
                  <a:pt x="16534" y="8168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E54E96DC-E589-5348-8F9A-C33AAD1D5C51}"/>
              </a:ext>
            </a:extLst>
          </p:cNvPr>
          <p:cNvSpPr/>
          <p:nvPr/>
        </p:nvSpPr>
        <p:spPr>
          <a:xfrm>
            <a:off x="15243306" y="8083296"/>
            <a:ext cx="541992" cy="419186"/>
          </a:xfrm>
          <a:custGeom>
            <a:avLst/>
            <a:gdLst>
              <a:gd name="connsiteX0" fmla="*/ 190690 w 190690"/>
              <a:gd name="connsiteY0" fmla="*/ 23662 h 147483"/>
              <a:gd name="connsiteX1" fmla="*/ 0 w 190690"/>
              <a:gd name="connsiteY1" fmla="*/ 0 h 147483"/>
              <a:gd name="connsiteX2" fmla="*/ 43910 w 190690"/>
              <a:gd name="connsiteY2" fmla="*/ 147483 h 147483"/>
              <a:gd name="connsiteX3" fmla="*/ 190690 w 190690"/>
              <a:gd name="connsiteY3" fmla="*/ 23662 h 14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690" h="147483">
                <a:moveTo>
                  <a:pt x="190690" y="23662"/>
                </a:moveTo>
                <a:lnTo>
                  <a:pt x="0" y="0"/>
                </a:lnTo>
                <a:lnTo>
                  <a:pt x="43910" y="147483"/>
                </a:lnTo>
                <a:lnTo>
                  <a:pt x="190690" y="2366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501C8FF1-1D78-B649-856C-E5A61E40A2EB}"/>
              </a:ext>
            </a:extLst>
          </p:cNvPr>
          <p:cNvSpPr/>
          <p:nvPr/>
        </p:nvSpPr>
        <p:spPr>
          <a:xfrm>
            <a:off x="15305301" y="7982280"/>
            <a:ext cx="666526" cy="570980"/>
          </a:xfrm>
          <a:custGeom>
            <a:avLst/>
            <a:gdLst>
              <a:gd name="connsiteX0" fmla="*/ 234506 w 234505"/>
              <a:gd name="connsiteY0" fmla="*/ 39817 h 200889"/>
              <a:gd name="connsiteX1" fmla="*/ 0 w 234505"/>
              <a:gd name="connsiteY1" fmla="*/ 0 h 200889"/>
              <a:gd name="connsiteX2" fmla="*/ 59912 w 234505"/>
              <a:gd name="connsiteY2" fmla="*/ 200889 h 200889"/>
              <a:gd name="connsiteX3" fmla="*/ 234506 w 234505"/>
              <a:gd name="connsiteY3" fmla="*/ 39817 h 20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05" h="200889">
                <a:moveTo>
                  <a:pt x="234506" y="39817"/>
                </a:moveTo>
                <a:lnTo>
                  <a:pt x="0" y="0"/>
                </a:lnTo>
                <a:lnTo>
                  <a:pt x="59912" y="200889"/>
                </a:lnTo>
                <a:lnTo>
                  <a:pt x="234506" y="3981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AA652ECD-FAF6-F64D-9242-08FC2B1EFAD4}"/>
              </a:ext>
            </a:extLst>
          </p:cNvPr>
          <p:cNvSpPr/>
          <p:nvPr/>
        </p:nvSpPr>
        <p:spPr>
          <a:xfrm>
            <a:off x="9632514" y="5322388"/>
            <a:ext cx="1425371" cy="1459862"/>
          </a:xfrm>
          <a:custGeom>
            <a:avLst/>
            <a:gdLst>
              <a:gd name="connsiteX0" fmla="*/ 434015 w 501491"/>
              <a:gd name="connsiteY0" fmla="*/ 171809 h 513626"/>
              <a:gd name="connsiteX1" fmla="*/ 350385 w 501491"/>
              <a:gd name="connsiteY1" fmla="*/ 75926 h 513626"/>
              <a:gd name="connsiteX2" fmla="*/ 247897 w 501491"/>
              <a:gd name="connsiteY2" fmla="*/ -97 h 513626"/>
              <a:gd name="connsiteX3" fmla="*/ 205606 w 501491"/>
              <a:gd name="connsiteY3" fmla="*/ 45707 h 513626"/>
              <a:gd name="connsiteX4" fmla="*/ 272281 w 501491"/>
              <a:gd name="connsiteY4" fmla="*/ 121729 h 513626"/>
              <a:gd name="connsiteX5" fmla="*/ -230 w 501491"/>
              <a:gd name="connsiteY5" fmla="*/ 387808 h 513626"/>
              <a:gd name="connsiteX6" fmla="*/ 32822 w 501491"/>
              <a:gd name="connsiteY6" fmla="*/ 421543 h 513626"/>
              <a:gd name="connsiteX7" fmla="*/ 166172 w 501491"/>
              <a:gd name="connsiteY7" fmla="*/ 291924 h 513626"/>
              <a:gd name="connsiteX8" fmla="*/ 185889 w 501491"/>
              <a:gd name="connsiteY8" fmla="*/ 388093 h 513626"/>
              <a:gd name="connsiteX9" fmla="*/ 130263 w 501491"/>
              <a:gd name="connsiteY9" fmla="*/ 420307 h 513626"/>
              <a:gd name="connsiteX10" fmla="*/ 145598 w 501491"/>
              <a:gd name="connsiteY10" fmla="*/ 446345 h 513626"/>
              <a:gd name="connsiteX11" fmla="*/ 191413 w 501491"/>
              <a:gd name="connsiteY11" fmla="*/ 419547 h 513626"/>
              <a:gd name="connsiteX12" fmla="*/ 210463 w 501491"/>
              <a:gd name="connsiteY12" fmla="*/ 513530 h 513626"/>
              <a:gd name="connsiteX13" fmla="*/ 244468 w 501491"/>
              <a:gd name="connsiteY13" fmla="*/ 493574 h 513626"/>
              <a:gd name="connsiteX14" fmla="*/ 225418 w 501491"/>
              <a:gd name="connsiteY14" fmla="*/ 399591 h 513626"/>
              <a:gd name="connsiteX15" fmla="*/ 281425 w 501491"/>
              <a:gd name="connsiteY15" fmla="*/ 366901 h 513626"/>
              <a:gd name="connsiteX16" fmla="*/ 354196 w 501491"/>
              <a:gd name="connsiteY16" fmla="*/ 429525 h 513626"/>
              <a:gd name="connsiteX17" fmla="*/ 388200 w 501491"/>
              <a:gd name="connsiteY17" fmla="*/ 409664 h 513626"/>
              <a:gd name="connsiteX18" fmla="*/ 315334 w 501491"/>
              <a:gd name="connsiteY18" fmla="*/ 347041 h 513626"/>
              <a:gd name="connsiteX19" fmla="*/ 354100 w 501491"/>
              <a:gd name="connsiteY19" fmla="*/ 324329 h 513626"/>
              <a:gd name="connsiteX20" fmla="*/ 338765 w 501491"/>
              <a:gd name="connsiteY20" fmla="*/ 298386 h 513626"/>
              <a:gd name="connsiteX21" fmla="*/ 291140 w 501491"/>
              <a:gd name="connsiteY21" fmla="*/ 326229 h 513626"/>
              <a:gd name="connsiteX22" fmla="*/ 205415 w 501491"/>
              <a:gd name="connsiteY22" fmla="*/ 252868 h 513626"/>
              <a:gd name="connsiteX23" fmla="*/ 306094 w 501491"/>
              <a:gd name="connsiteY23" fmla="*/ 154894 h 513626"/>
              <a:gd name="connsiteX24" fmla="*/ 391153 w 501491"/>
              <a:gd name="connsiteY24" fmla="*/ 217518 h 513626"/>
              <a:gd name="connsiteX25" fmla="*/ 404488 w 501491"/>
              <a:gd name="connsiteY25" fmla="*/ 203073 h 513626"/>
              <a:gd name="connsiteX26" fmla="*/ 490213 w 501491"/>
              <a:gd name="connsiteY26" fmla="*/ 349511 h 513626"/>
              <a:gd name="connsiteX27" fmla="*/ 501262 w 501491"/>
              <a:gd name="connsiteY27" fmla="*/ 343049 h 513626"/>
              <a:gd name="connsiteX28" fmla="*/ 413251 w 501491"/>
              <a:gd name="connsiteY28" fmla="*/ 193285 h 513626"/>
              <a:gd name="connsiteX29" fmla="*/ 219322 w 501491"/>
              <a:gd name="connsiteY29" fmla="*/ 368422 h 513626"/>
              <a:gd name="connsiteX30" fmla="*/ 205510 w 501491"/>
              <a:gd name="connsiteY30" fmla="*/ 301237 h 513626"/>
              <a:gd name="connsiteX31" fmla="*/ 257517 w 501491"/>
              <a:gd name="connsiteY31" fmla="*/ 346090 h 5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01491" h="513626">
                <a:moveTo>
                  <a:pt x="434015" y="171809"/>
                </a:moveTo>
                <a:lnTo>
                  <a:pt x="350385" y="75926"/>
                </a:lnTo>
                <a:lnTo>
                  <a:pt x="247897" y="-97"/>
                </a:lnTo>
                <a:lnTo>
                  <a:pt x="205606" y="45707"/>
                </a:lnTo>
                <a:lnTo>
                  <a:pt x="272281" y="121729"/>
                </a:lnTo>
                <a:lnTo>
                  <a:pt x="-230" y="387808"/>
                </a:lnTo>
                <a:lnTo>
                  <a:pt x="32822" y="421543"/>
                </a:lnTo>
                <a:lnTo>
                  <a:pt x="166172" y="291924"/>
                </a:lnTo>
                <a:lnTo>
                  <a:pt x="185889" y="388093"/>
                </a:lnTo>
                <a:lnTo>
                  <a:pt x="130263" y="420307"/>
                </a:lnTo>
                <a:lnTo>
                  <a:pt x="145598" y="446345"/>
                </a:lnTo>
                <a:lnTo>
                  <a:pt x="191413" y="419547"/>
                </a:lnTo>
                <a:lnTo>
                  <a:pt x="210463" y="513530"/>
                </a:lnTo>
                <a:lnTo>
                  <a:pt x="244468" y="493574"/>
                </a:lnTo>
                <a:lnTo>
                  <a:pt x="225418" y="399591"/>
                </a:lnTo>
                <a:lnTo>
                  <a:pt x="281425" y="366901"/>
                </a:lnTo>
                <a:lnTo>
                  <a:pt x="354196" y="429525"/>
                </a:lnTo>
                <a:lnTo>
                  <a:pt x="388200" y="409664"/>
                </a:lnTo>
                <a:lnTo>
                  <a:pt x="315334" y="347041"/>
                </a:lnTo>
                <a:lnTo>
                  <a:pt x="354100" y="324329"/>
                </a:lnTo>
                <a:lnTo>
                  <a:pt x="338765" y="298386"/>
                </a:lnTo>
                <a:lnTo>
                  <a:pt x="291140" y="326229"/>
                </a:lnTo>
                <a:lnTo>
                  <a:pt x="205415" y="252868"/>
                </a:lnTo>
                <a:lnTo>
                  <a:pt x="306094" y="154894"/>
                </a:lnTo>
                <a:lnTo>
                  <a:pt x="391153" y="217518"/>
                </a:lnTo>
                <a:lnTo>
                  <a:pt x="404488" y="203073"/>
                </a:lnTo>
                <a:lnTo>
                  <a:pt x="490213" y="349511"/>
                </a:lnTo>
                <a:lnTo>
                  <a:pt x="501262" y="343049"/>
                </a:lnTo>
                <a:lnTo>
                  <a:pt x="413251" y="193285"/>
                </a:lnTo>
                <a:close/>
                <a:moveTo>
                  <a:pt x="219322" y="368422"/>
                </a:moveTo>
                <a:lnTo>
                  <a:pt x="205510" y="301237"/>
                </a:lnTo>
                <a:lnTo>
                  <a:pt x="257517" y="34609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1B3E8A2C-90AE-7940-9159-9FADB26F9BAA}"/>
              </a:ext>
            </a:extLst>
          </p:cNvPr>
          <p:cNvSpPr/>
          <p:nvPr/>
        </p:nvSpPr>
        <p:spPr>
          <a:xfrm>
            <a:off x="10995753" y="4963938"/>
            <a:ext cx="1079248" cy="1366172"/>
          </a:xfrm>
          <a:custGeom>
            <a:avLst/>
            <a:gdLst>
              <a:gd name="connsiteX0" fmla="*/ 379485 w 379714"/>
              <a:gd name="connsiteY0" fmla="*/ 394852 h 480663"/>
              <a:gd name="connsiteX1" fmla="*/ 203082 w 379714"/>
              <a:gd name="connsiteY1" fmla="*/ 437709 h 480663"/>
              <a:gd name="connsiteX2" fmla="*/ 26774 w 379714"/>
              <a:gd name="connsiteY2" fmla="*/ 480567 h 480663"/>
              <a:gd name="connsiteX3" fmla="*/ 15249 w 379714"/>
              <a:gd name="connsiteY3" fmla="*/ 71376 h 480663"/>
              <a:gd name="connsiteX4" fmla="*/ -86 w 379714"/>
              <a:gd name="connsiteY4" fmla="*/ 59973 h 480663"/>
              <a:gd name="connsiteX5" fmla="*/ 9248 w 379714"/>
              <a:gd name="connsiteY5" fmla="*/ 45149 h 480663"/>
              <a:gd name="connsiteX6" fmla="*/ 193557 w 379714"/>
              <a:gd name="connsiteY6" fmla="*/ 485 h 480663"/>
              <a:gd name="connsiteX7" fmla="*/ 210321 w 379714"/>
              <a:gd name="connsiteY7" fmla="*/ 9418 h 480663"/>
              <a:gd name="connsiteX8" fmla="*/ 201367 w 379714"/>
              <a:gd name="connsiteY8" fmla="*/ 26143 h 480663"/>
              <a:gd name="connsiteX9" fmla="*/ 379485 w 379714"/>
              <a:gd name="connsiteY9" fmla="*/ 394852 h 48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14" h="480663">
                <a:moveTo>
                  <a:pt x="379485" y="394852"/>
                </a:moveTo>
                <a:lnTo>
                  <a:pt x="203082" y="437709"/>
                </a:lnTo>
                <a:lnTo>
                  <a:pt x="26774" y="480567"/>
                </a:lnTo>
                <a:cubicBezTo>
                  <a:pt x="97545" y="344487"/>
                  <a:pt x="34299" y="128963"/>
                  <a:pt x="15249" y="71376"/>
                </a:cubicBezTo>
                <a:cubicBezTo>
                  <a:pt x="7857" y="72450"/>
                  <a:pt x="990" y="67347"/>
                  <a:pt x="-86" y="59973"/>
                </a:cubicBezTo>
                <a:cubicBezTo>
                  <a:pt x="-1048" y="53416"/>
                  <a:pt x="2914" y="47135"/>
                  <a:pt x="9248" y="45149"/>
                </a:cubicBezTo>
                <a:lnTo>
                  <a:pt x="193557" y="485"/>
                </a:lnTo>
                <a:cubicBezTo>
                  <a:pt x="200663" y="-1666"/>
                  <a:pt x="208168" y="2333"/>
                  <a:pt x="210321" y="9418"/>
                </a:cubicBezTo>
                <a:cubicBezTo>
                  <a:pt x="212473" y="16503"/>
                  <a:pt x="208473" y="23992"/>
                  <a:pt x="201367" y="26143"/>
                </a:cubicBezTo>
                <a:cubicBezTo>
                  <a:pt x="210511" y="85631"/>
                  <a:pt x="253755" y="306476"/>
                  <a:pt x="379485" y="394852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4A006AF3-AEE9-CC46-BBB6-718CF3D5431F}"/>
              </a:ext>
            </a:extLst>
          </p:cNvPr>
          <p:cNvSpPr/>
          <p:nvPr/>
        </p:nvSpPr>
        <p:spPr>
          <a:xfrm>
            <a:off x="11405872" y="5654842"/>
            <a:ext cx="86695" cy="86493"/>
          </a:xfrm>
          <a:custGeom>
            <a:avLst/>
            <a:gdLst>
              <a:gd name="connsiteX0" fmla="*/ 210 w 30502"/>
              <a:gd name="connsiteY0" fmla="*/ 18730 h 30431"/>
              <a:gd name="connsiteX1" fmla="*/ 18641 w 30502"/>
              <a:gd name="connsiteY1" fmla="*/ 29896 h 30431"/>
              <a:gd name="connsiteX2" fmla="*/ 29833 w 30502"/>
              <a:gd name="connsiteY2" fmla="*/ 11508 h 30431"/>
              <a:gd name="connsiteX3" fmla="*/ 11402 w 30502"/>
              <a:gd name="connsiteY3" fmla="*/ 342 h 30431"/>
              <a:gd name="connsiteX4" fmla="*/ 210 w 30502"/>
              <a:gd name="connsiteY4" fmla="*/ 18730 h 3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02" h="30431">
                <a:moveTo>
                  <a:pt x="210" y="18730"/>
                </a:moveTo>
                <a:cubicBezTo>
                  <a:pt x="2210" y="26893"/>
                  <a:pt x="10459" y="31892"/>
                  <a:pt x="18641" y="29896"/>
                </a:cubicBezTo>
                <a:cubicBezTo>
                  <a:pt x="26823" y="27900"/>
                  <a:pt x="31833" y="19671"/>
                  <a:pt x="29833" y="11508"/>
                </a:cubicBezTo>
                <a:cubicBezTo>
                  <a:pt x="27833" y="3345"/>
                  <a:pt x="19584" y="-1653"/>
                  <a:pt x="11402" y="342"/>
                </a:cubicBezTo>
                <a:cubicBezTo>
                  <a:pt x="3220" y="2338"/>
                  <a:pt x="-1790" y="10567"/>
                  <a:pt x="210" y="1873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A94AF0B-54D0-2C4F-91DB-9A94CE2262CD}"/>
              </a:ext>
            </a:extLst>
          </p:cNvPr>
          <p:cNvSpPr/>
          <p:nvPr/>
        </p:nvSpPr>
        <p:spPr>
          <a:xfrm>
            <a:off x="11474262" y="5524146"/>
            <a:ext cx="151606" cy="152061"/>
          </a:xfrm>
          <a:custGeom>
            <a:avLst/>
            <a:gdLst>
              <a:gd name="connsiteX0" fmla="*/ -230 w 53340"/>
              <a:gd name="connsiteY0" fmla="*/ 37915 h 53500"/>
              <a:gd name="connsiteX1" fmla="*/ 9867 w 53340"/>
              <a:gd name="connsiteY1" fmla="*/ -97 h 53500"/>
              <a:gd name="connsiteX2" fmla="*/ 53110 w 53340"/>
              <a:gd name="connsiteY2" fmla="*/ 45042 h 53500"/>
              <a:gd name="connsiteX3" fmla="*/ 15010 w 53340"/>
              <a:gd name="connsiteY3" fmla="*/ 53404 h 53500"/>
              <a:gd name="connsiteX4" fmla="*/ -230 w 53340"/>
              <a:gd name="connsiteY4" fmla="*/ 37915 h 5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0" h="53500">
                <a:moveTo>
                  <a:pt x="-230" y="37915"/>
                </a:moveTo>
                <a:lnTo>
                  <a:pt x="9867" y="-97"/>
                </a:lnTo>
                <a:cubicBezTo>
                  <a:pt x="31174" y="6413"/>
                  <a:pt x="47557" y="23508"/>
                  <a:pt x="53110" y="45042"/>
                </a:cubicBezTo>
                <a:lnTo>
                  <a:pt x="15010" y="53404"/>
                </a:lnTo>
                <a:cubicBezTo>
                  <a:pt x="12601" y="46173"/>
                  <a:pt x="6971" y="40452"/>
                  <a:pt x="-230" y="37915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ADB68C09-92F6-6240-9009-1278A72EEC3B}"/>
              </a:ext>
            </a:extLst>
          </p:cNvPr>
          <p:cNvSpPr/>
          <p:nvPr/>
        </p:nvSpPr>
        <p:spPr>
          <a:xfrm>
            <a:off x="11400355" y="5752647"/>
            <a:ext cx="173262" cy="127763"/>
          </a:xfrm>
          <a:custGeom>
            <a:avLst/>
            <a:gdLst>
              <a:gd name="connsiteX0" fmla="*/ 11867 w 60959"/>
              <a:gd name="connsiteY0" fmla="*/ 5035 h 44951"/>
              <a:gd name="connsiteX1" fmla="*/ 32727 w 60959"/>
              <a:gd name="connsiteY1" fmla="*/ -97 h 44951"/>
              <a:gd name="connsiteX2" fmla="*/ 60730 w 60959"/>
              <a:gd name="connsiteY2" fmla="*/ 27652 h 44951"/>
              <a:gd name="connsiteX3" fmla="*/ -230 w 60959"/>
              <a:gd name="connsiteY3" fmla="*/ 42476 h 4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" h="44951">
                <a:moveTo>
                  <a:pt x="11867" y="5035"/>
                </a:moveTo>
                <a:cubicBezTo>
                  <a:pt x="19239" y="6593"/>
                  <a:pt x="26926" y="4702"/>
                  <a:pt x="32727" y="-97"/>
                </a:cubicBezTo>
                <a:lnTo>
                  <a:pt x="60730" y="27652"/>
                </a:lnTo>
                <a:cubicBezTo>
                  <a:pt x="44404" y="42885"/>
                  <a:pt x="21287" y="48510"/>
                  <a:pt x="-230" y="42476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40105127-A31D-6142-A0C0-D0F51C7085B4}"/>
              </a:ext>
            </a:extLst>
          </p:cNvPr>
          <p:cNvSpPr/>
          <p:nvPr/>
        </p:nvSpPr>
        <p:spPr>
          <a:xfrm>
            <a:off x="11266663" y="5568442"/>
            <a:ext cx="129900" cy="170428"/>
          </a:xfrm>
          <a:custGeom>
            <a:avLst/>
            <a:gdLst>
              <a:gd name="connsiteX0" fmla="*/ 39472 w 45703"/>
              <a:gd name="connsiteY0" fmla="*/ 49603 h 59962"/>
              <a:gd name="connsiteX1" fmla="*/ 1372 w 45703"/>
              <a:gd name="connsiteY1" fmla="*/ 59866 h 59962"/>
              <a:gd name="connsiteX2" fmla="*/ 18994 w 45703"/>
              <a:gd name="connsiteY2" fmla="*/ -97 h 59962"/>
              <a:gd name="connsiteX3" fmla="*/ 45473 w 45703"/>
              <a:gd name="connsiteY3" fmla="*/ 28412 h 59962"/>
              <a:gd name="connsiteX4" fmla="*/ 39472 w 45703"/>
              <a:gd name="connsiteY4" fmla="*/ 49603 h 5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03" h="59962">
                <a:moveTo>
                  <a:pt x="39472" y="49603"/>
                </a:moveTo>
                <a:lnTo>
                  <a:pt x="1372" y="59866"/>
                </a:lnTo>
                <a:cubicBezTo>
                  <a:pt x="-3571" y="38181"/>
                  <a:pt x="3096" y="15488"/>
                  <a:pt x="18994" y="-97"/>
                </a:cubicBezTo>
                <a:lnTo>
                  <a:pt x="45473" y="28412"/>
                </a:lnTo>
                <a:cubicBezTo>
                  <a:pt x="40330" y="34190"/>
                  <a:pt x="38120" y="41991"/>
                  <a:pt x="39472" y="49603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690D7347-D55E-AE49-A6EF-E270697039AF}"/>
              </a:ext>
            </a:extLst>
          </p:cNvPr>
          <p:cNvSpPr/>
          <p:nvPr/>
        </p:nvSpPr>
        <p:spPr>
          <a:xfrm>
            <a:off x="8621352" y="6437337"/>
            <a:ext cx="1331428" cy="1385855"/>
          </a:xfrm>
          <a:custGeom>
            <a:avLst/>
            <a:gdLst>
              <a:gd name="connsiteX0" fmla="*/ 263747 w 468439"/>
              <a:gd name="connsiteY0" fmla="*/ 89231 h 487588"/>
              <a:gd name="connsiteX1" fmla="*/ 117729 w 468439"/>
              <a:gd name="connsiteY1" fmla="*/ 0 h 487588"/>
              <a:gd name="connsiteX2" fmla="*/ 99917 w 468439"/>
              <a:gd name="connsiteY2" fmla="*/ 25182 h 487588"/>
              <a:gd name="connsiteX3" fmla="*/ 222409 w 468439"/>
              <a:gd name="connsiteY3" fmla="*/ 122871 h 487588"/>
              <a:gd name="connsiteX4" fmla="*/ 64294 w 468439"/>
              <a:gd name="connsiteY4" fmla="*/ 181028 h 487588"/>
              <a:gd name="connsiteX5" fmla="*/ 127635 w 468439"/>
              <a:gd name="connsiteY5" fmla="*/ 225406 h 487588"/>
              <a:gd name="connsiteX6" fmla="*/ 0 w 468439"/>
              <a:gd name="connsiteY6" fmla="*/ 272445 h 487588"/>
              <a:gd name="connsiteX7" fmla="*/ 90392 w 468439"/>
              <a:gd name="connsiteY7" fmla="*/ 335734 h 487588"/>
              <a:gd name="connsiteX8" fmla="*/ 75438 w 468439"/>
              <a:gd name="connsiteY8" fmla="*/ 357020 h 487588"/>
              <a:gd name="connsiteX9" fmla="*/ 262033 w 468439"/>
              <a:gd name="connsiteY9" fmla="*/ 487589 h 487588"/>
              <a:gd name="connsiteX10" fmla="*/ 468440 w 468439"/>
              <a:gd name="connsiteY10" fmla="*/ 194047 h 487588"/>
              <a:gd name="connsiteX11" fmla="*/ 281845 w 468439"/>
              <a:gd name="connsiteY11" fmla="*/ 63574 h 487588"/>
              <a:gd name="connsiteX12" fmla="*/ 263747 w 468439"/>
              <a:gd name="connsiteY12" fmla="*/ 89231 h 48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8439" h="487588">
                <a:moveTo>
                  <a:pt x="263747" y="89231"/>
                </a:moveTo>
                <a:lnTo>
                  <a:pt x="117729" y="0"/>
                </a:lnTo>
                <a:lnTo>
                  <a:pt x="99917" y="25182"/>
                </a:lnTo>
                <a:lnTo>
                  <a:pt x="222409" y="122871"/>
                </a:lnTo>
                <a:lnTo>
                  <a:pt x="64294" y="181028"/>
                </a:lnTo>
                <a:lnTo>
                  <a:pt x="127635" y="225406"/>
                </a:lnTo>
                <a:lnTo>
                  <a:pt x="0" y="272445"/>
                </a:lnTo>
                <a:lnTo>
                  <a:pt x="90392" y="335734"/>
                </a:lnTo>
                <a:lnTo>
                  <a:pt x="75438" y="357020"/>
                </a:lnTo>
                <a:lnTo>
                  <a:pt x="262033" y="487589"/>
                </a:lnTo>
                <a:lnTo>
                  <a:pt x="468440" y="194047"/>
                </a:lnTo>
                <a:lnTo>
                  <a:pt x="281845" y="63574"/>
                </a:lnTo>
                <a:lnTo>
                  <a:pt x="263747" y="89231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9FDCE7A-C877-3E44-9956-9F1100C97C37}"/>
              </a:ext>
            </a:extLst>
          </p:cNvPr>
          <p:cNvSpPr/>
          <p:nvPr/>
        </p:nvSpPr>
        <p:spPr>
          <a:xfrm rot="18303600">
            <a:off x="8907747" y="7205235"/>
            <a:ext cx="1037691" cy="81567"/>
          </a:xfrm>
          <a:custGeom>
            <a:avLst/>
            <a:gdLst>
              <a:gd name="connsiteX0" fmla="*/ -230 w 365093"/>
              <a:gd name="connsiteY0" fmla="*/ -97 h 28698"/>
              <a:gd name="connsiteX1" fmla="*/ 364863 w 365093"/>
              <a:gd name="connsiteY1" fmla="*/ -97 h 28698"/>
              <a:gd name="connsiteX2" fmla="*/ 364863 w 365093"/>
              <a:gd name="connsiteY2" fmla="*/ 28602 h 28698"/>
              <a:gd name="connsiteX3" fmla="*/ -230 w 365093"/>
              <a:gd name="connsiteY3" fmla="*/ 28602 h 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093" h="28698">
                <a:moveTo>
                  <a:pt x="-230" y="-97"/>
                </a:moveTo>
                <a:lnTo>
                  <a:pt x="364863" y="-97"/>
                </a:lnTo>
                <a:lnTo>
                  <a:pt x="364863" y="28602"/>
                </a:lnTo>
                <a:lnTo>
                  <a:pt x="-230" y="28602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86F5ABBA-A21E-A140-BCC8-8E671513A3C5}"/>
              </a:ext>
            </a:extLst>
          </p:cNvPr>
          <p:cNvSpPr/>
          <p:nvPr/>
        </p:nvSpPr>
        <p:spPr>
          <a:xfrm rot="18303600">
            <a:off x="9400147" y="6732618"/>
            <a:ext cx="96378" cy="96151"/>
          </a:xfrm>
          <a:custGeom>
            <a:avLst/>
            <a:gdLst>
              <a:gd name="connsiteX0" fmla="*/ -230 w 33909"/>
              <a:gd name="connsiteY0" fmla="*/ -97 h 33829"/>
              <a:gd name="connsiteX1" fmla="*/ 33679 w 33909"/>
              <a:gd name="connsiteY1" fmla="*/ -97 h 33829"/>
              <a:gd name="connsiteX2" fmla="*/ 33679 w 33909"/>
              <a:gd name="connsiteY2" fmla="*/ 33733 h 33829"/>
              <a:gd name="connsiteX3" fmla="*/ -230 w 33909"/>
              <a:gd name="connsiteY3" fmla="*/ 33733 h 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" h="33829">
                <a:moveTo>
                  <a:pt x="-230" y="-97"/>
                </a:moveTo>
                <a:lnTo>
                  <a:pt x="33679" y="-97"/>
                </a:lnTo>
                <a:lnTo>
                  <a:pt x="33679" y="33733"/>
                </a:lnTo>
                <a:lnTo>
                  <a:pt x="-230" y="3373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477055C-DF5F-B141-B951-5F9EF85D2284}"/>
              </a:ext>
            </a:extLst>
          </p:cNvPr>
          <p:cNvSpPr/>
          <p:nvPr/>
        </p:nvSpPr>
        <p:spPr>
          <a:xfrm rot="18303600">
            <a:off x="9315417" y="6852814"/>
            <a:ext cx="96378" cy="96151"/>
          </a:xfrm>
          <a:custGeom>
            <a:avLst/>
            <a:gdLst>
              <a:gd name="connsiteX0" fmla="*/ -230 w 33909"/>
              <a:gd name="connsiteY0" fmla="*/ -96 h 33829"/>
              <a:gd name="connsiteX1" fmla="*/ 33679 w 33909"/>
              <a:gd name="connsiteY1" fmla="*/ -96 h 33829"/>
              <a:gd name="connsiteX2" fmla="*/ 33679 w 33909"/>
              <a:gd name="connsiteY2" fmla="*/ 33733 h 33829"/>
              <a:gd name="connsiteX3" fmla="*/ -230 w 33909"/>
              <a:gd name="connsiteY3" fmla="*/ 33733 h 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" h="33829">
                <a:moveTo>
                  <a:pt x="-230" y="-96"/>
                </a:moveTo>
                <a:lnTo>
                  <a:pt x="33679" y="-96"/>
                </a:lnTo>
                <a:lnTo>
                  <a:pt x="33679" y="33733"/>
                </a:lnTo>
                <a:lnTo>
                  <a:pt x="-230" y="3373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3C0BB32E-3D6D-904E-8C10-6240541BE0E8}"/>
              </a:ext>
            </a:extLst>
          </p:cNvPr>
          <p:cNvSpPr/>
          <p:nvPr/>
        </p:nvSpPr>
        <p:spPr>
          <a:xfrm rot="18303600">
            <a:off x="9501207" y="6803481"/>
            <a:ext cx="96378" cy="96151"/>
          </a:xfrm>
          <a:custGeom>
            <a:avLst/>
            <a:gdLst>
              <a:gd name="connsiteX0" fmla="*/ -230 w 33909"/>
              <a:gd name="connsiteY0" fmla="*/ -96 h 33829"/>
              <a:gd name="connsiteX1" fmla="*/ 33679 w 33909"/>
              <a:gd name="connsiteY1" fmla="*/ -96 h 33829"/>
              <a:gd name="connsiteX2" fmla="*/ 33679 w 33909"/>
              <a:gd name="connsiteY2" fmla="*/ 33733 h 33829"/>
              <a:gd name="connsiteX3" fmla="*/ -230 w 33909"/>
              <a:gd name="connsiteY3" fmla="*/ 33733 h 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" h="33829">
                <a:moveTo>
                  <a:pt x="-230" y="-96"/>
                </a:moveTo>
                <a:lnTo>
                  <a:pt x="33679" y="-96"/>
                </a:lnTo>
                <a:lnTo>
                  <a:pt x="33679" y="33733"/>
                </a:lnTo>
                <a:lnTo>
                  <a:pt x="-230" y="3373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B08FF767-63F4-9248-9039-79142CD7190C}"/>
              </a:ext>
            </a:extLst>
          </p:cNvPr>
          <p:cNvSpPr/>
          <p:nvPr/>
        </p:nvSpPr>
        <p:spPr>
          <a:xfrm rot="18303600">
            <a:off x="9416595" y="6923896"/>
            <a:ext cx="96378" cy="96151"/>
          </a:xfrm>
          <a:custGeom>
            <a:avLst/>
            <a:gdLst>
              <a:gd name="connsiteX0" fmla="*/ -230 w 33909"/>
              <a:gd name="connsiteY0" fmla="*/ -97 h 33829"/>
              <a:gd name="connsiteX1" fmla="*/ 33679 w 33909"/>
              <a:gd name="connsiteY1" fmla="*/ -97 h 33829"/>
              <a:gd name="connsiteX2" fmla="*/ 33679 w 33909"/>
              <a:gd name="connsiteY2" fmla="*/ 33733 h 33829"/>
              <a:gd name="connsiteX3" fmla="*/ -230 w 33909"/>
              <a:gd name="connsiteY3" fmla="*/ 33733 h 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" h="33829">
                <a:moveTo>
                  <a:pt x="-230" y="-97"/>
                </a:moveTo>
                <a:lnTo>
                  <a:pt x="33679" y="-97"/>
                </a:lnTo>
                <a:lnTo>
                  <a:pt x="33679" y="33733"/>
                </a:lnTo>
                <a:lnTo>
                  <a:pt x="-230" y="3373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97AC0B28-8F61-4949-8B8D-3DE4A73ED644}"/>
              </a:ext>
            </a:extLst>
          </p:cNvPr>
          <p:cNvSpPr/>
          <p:nvPr/>
        </p:nvSpPr>
        <p:spPr>
          <a:xfrm rot="18288241">
            <a:off x="9364059" y="7214419"/>
            <a:ext cx="367960" cy="204453"/>
          </a:xfrm>
          <a:custGeom>
            <a:avLst/>
            <a:gdLst>
              <a:gd name="connsiteX0" fmla="*/ -231 w 129460"/>
              <a:gd name="connsiteY0" fmla="*/ -98 h 71933"/>
              <a:gd name="connsiteX1" fmla="*/ 129229 w 129460"/>
              <a:gd name="connsiteY1" fmla="*/ -98 h 71933"/>
              <a:gd name="connsiteX2" fmla="*/ 129229 w 129460"/>
              <a:gd name="connsiteY2" fmla="*/ 71836 h 71933"/>
              <a:gd name="connsiteX3" fmla="*/ -231 w 129460"/>
              <a:gd name="connsiteY3" fmla="*/ 71836 h 7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460" h="71933">
                <a:moveTo>
                  <a:pt x="-231" y="-98"/>
                </a:moveTo>
                <a:lnTo>
                  <a:pt x="129229" y="-98"/>
                </a:lnTo>
                <a:lnTo>
                  <a:pt x="129229" y="71836"/>
                </a:lnTo>
                <a:lnTo>
                  <a:pt x="-231" y="71836"/>
                </a:lnTo>
                <a:close/>
              </a:path>
            </a:pathLst>
          </a:custGeom>
          <a:solidFill>
            <a:schemeClr val="tx1"/>
          </a:solidFill>
          <a:ln w="95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48AD6DAD-88ED-EA46-9B6B-C643DA7CCB2C}"/>
              </a:ext>
            </a:extLst>
          </p:cNvPr>
          <p:cNvSpPr/>
          <p:nvPr/>
        </p:nvSpPr>
        <p:spPr>
          <a:xfrm>
            <a:off x="9043685" y="6052992"/>
            <a:ext cx="3125529" cy="6236486"/>
          </a:xfrm>
          <a:custGeom>
            <a:avLst/>
            <a:gdLst>
              <a:gd name="connsiteX0" fmla="*/ -230 w 1099661"/>
              <a:gd name="connsiteY0" fmla="*/ 1097001 h 2194195"/>
              <a:gd name="connsiteX1" fmla="*/ 1099432 w 1099661"/>
              <a:gd name="connsiteY1" fmla="*/ 2194100 h 2194195"/>
              <a:gd name="connsiteX2" fmla="*/ 1099432 w 1099661"/>
              <a:gd name="connsiteY2" fmla="*/ -97 h 2194195"/>
              <a:gd name="connsiteX3" fmla="*/ -230 w 1099661"/>
              <a:gd name="connsiteY3" fmla="*/ 1097001 h 219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661" h="2194195">
                <a:moveTo>
                  <a:pt x="-230" y="1097001"/>
                </a:moveTo>
                <a:cubicBezTo>
                  <a:pt x="-230" y="1702909"/>
                  <a:pt x="492108" y="2194100"/>
                  <a:pt x="1099432" y="2194100"/>
                </a:cubicBezTo>
                <a:lnTo>
                  <a:pt x="1099432" y="-97"/>
                </a:lnTo>
                <a:cubicBezTo>
                  <a:pt x="492108" y="-97"/>
                  <a:pt x="-230" y="491093"/>
                  <a:pt x="-230" y="1097001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EB7AEB9B-274A-2949-B747-B96F39D99A70}"/>
              </a:ext>
            </a:extLst>
          </p:cNvPr>
          <p:cNvSpPr/>
          <p:nvPr/>
        </p:nvSpPr>
        <p:spPr>
          <a:xfrm>
            <a:off x="12169216" y="6052992"/>
            <a:ext cx="3125529" cy="6236486"/>
          </a:xfrm>
          <a:custGeom>
            <a:avLst/>
            <a:gdLst>
              <a:gd name="connsiteX0" fmla="*/ -230 w 1099661"/>
              <a:gd name="connsiteY0" fmla="*/ -97 h 2194195"/>
              <a:gd name="connsiteX1" fmla="*/ -230 w 1099661"/>
              <a:gd name="connsiteY1" fmla="*/ 2194100 h 2194195"/>
              <a:gd name="connsiteX2" fmla="*/ 1099432 w 1099661"/>
              <a:gd name="connsiteY2" fmla="*/ 1097001 h 2194195"/>
              <a:gd name="connsiteX3" fmla="*/ -230 w 1099661"/>
              <a:gd name="connsiteY3" fmla="*/ -97 h 219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661" h="2194195">
                <a:moveTo>
                  <a:pt x="-230" y="-97"/>
                </a:moveTo>
                <a:lnTo>
                  <a:pt x="-230" y="2194100"/>
                </a:lnTo>
                <a:cubicBezTo>
                  <a:pt x="607094" y="2194100"/>
                  <a:pt x="1099432" y="1702909"/>
                  <a:pt x="1099432" y="1097001"/>
                </a:cubicBezTo>
                <a:cubicBezTo>
                  <a:pt x="1099432" y="491093"/>
                  <a:pt x="607094" y="-97"/>
                  <a:pt x="-230" y="-97"/>
                </a:cubicBezTo>
                <a:close/>
              </a:path>
            </a:pathLst>
          </a:custGeom>
          <a:solidFill>
            <a:srgbClr val="2FA6D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6175710A-0542-9B42-90B3-0BBA88C7FA2C}"/>
              </a:ext>
            </a:extLst>
          </p:cNvPr>
          <p:cNvSpPr/>
          <p:nvPr/>
        </p:nvSpPr>
        <p:spPr>
          <a:xfrm>
            <a:off x="12511453" y="7129279"/>
            <a:ext cx="2784104" cy="3914883"/>
          </a:xfrm>
          <a:custGeom>
            <a:avLst/>
            <a:gdLst>
              <a:gd name="connsiteX0" fmla="*/ 759470 w 979537"/>
              <a:gd name="connsiteY0" fmla="*/ 60546 h 1377381"/>
              <a:gd name="connsiteX1" fmla="*/ 758232 w 979537"/>
              <a:gd name="connsiteY1" fmla="*/ 60546 h 1377381"/>
              <a:gd name="connsiteX2" fmla="*/ 741087 w 979537"/>
              <a:gd name="connsiteY2" fmla="*/ 68339 h 1377381"/>
              <a:gd name="connsiteX3" fmla="*/ 710226 w 979537"/>
              <a:gd name="connsiteY3" fmla="*/ 72710 h 1377381"/>
              <a:gd name="connsiteX4" fmla="*/ 687461 w 979537"/>
              <a:gd name="connsiteY4" fmla="*/ 88294 h 1377381"/>
              <a:gd name="connsiteX5" fmla="*/ 661458 w 979537"/>
              <a:gd name="connsiteY5" fmla="*/ 95232 h 1377381"/>
              <a:gd name="connsiteX6" fmla="*/ 651933 w 979537"/>
              <a:gd name="connsiteY6" fmla="*/ 89055 h 1377381"/>
              <a:gd name="connsiteX7" fmla="*/ 639550 w 979537"/>
              <a:gd name="connsiteY7" fmla="*/ 90670 h 1377381"/>
              <a:gd name="connsiteX8" fmla="*/ 615738 w 979537"/>
              <a:gd name="connsiteY8" fmla="*/ 104639 h 1377381"/>
              <a:gd name="connsiteX9" fmla="*/ 600403 w 979537"/>
              <a:gd name="connsiteY9" fmla="*/ 113572 h 1377381"/>
              <a:gd name="connsiteX10" fmla="*/ 600974 w 979537"/>
              <a:gd name="connsiteY10" fmla="*/ 116898 h 1377381"/>
              <a:gd name="connsiteX11" fmla="*/ 600022 w 979537"/>
              <a:gd name="connsiteY11" fmla="*/ 129822 h 1377381"/>
              <a:gd name="connsiteX12" fmla="*/ 590982 w 979537"/>
              <a:gd name="connsiteY12" fmla="*/ 135428 h 1377381"/>
              <a:gd name="connsiteX13" fmla="*/ 590973 w 979537"/>
              <a:gd name="connsiteY13" fmla="*/ 135428 h 1377381"/>
              <a:gd name="connsiteX14" fmla="*/ 578590 w 979537"/>
              <a:gd name="connsiteY14" fmla="*/ 132768 h 1377381"/>
              <a:gd name="connsiteX15" fmla="*/ 577923 w 979537"/>
              <a:gd name="connsiteY15" fmla="*/ 135428 h 1377381"/>
              <a:gd name="connsiteX16" fmla="*/ 570780 w 979537"/>
              <a:gd name="connsiteY16" fmla="*/ 141320 h 1377381"/>
              <a:gd name="connsiteX17" fmla="*/ 533537 w 979537"/>
              <a:gd name="connsiteY17" fmla="*/ 124405 h 1377381"/>
              <a:gd name="connsiteX18" fmla="*/ 527727 w 979537"/>
              <a:gd name="connsiteY18" fmla="*/ 107775 h 1377381"/>
              <a:gd name="connsiteX19" fmla="*/ 526393 w 979537"/>
              <a:gd name="connsiteY19" fmla="*/ 100743 h 1377381"/>
              <a:gd name="connsiteX20" fmla="*/ 523250 w 979537"/>
              <a:gd name="connsiteY20" fmla="*/ 99603 h 1377381"/>
              <a:gd name="connsiteX21" fmla="*/ 519059 w 979537"/>
              <a:gd name="connsiteY21" fmla="*/ 84303 h 1377381"/>
              <a:gd name="connsiteX22" fmla="*/ 519059 w 979537"/>
              <a:gd name="connsiteY22" fmla="*/ 84303 h 1377381"/>
              <a:gd name="connsiteX23" fmla="*/ 520488 w 979537"/>
              <a:gd name="connsiteY23" fmla="*/ 82213 h 1377381"/>
              <a:gd name="connsiteX24" fmla="*/ 527346 w 979537"/>
              <a:gd name="connsiteY24" fmla="*/ 84208 h 1377381"/>
              <a:gd name="connsiteX25" fmla="*/ 531346 w 979537"/>
              <a:gd name="connsiteY25" fmla="*/ 85349 h 1377381"/>
              <a:gd name="connsiteX26" fmla="*/ 549158 w 979537"/>
              <a:gd name="connsiteY26" fmla="*/ 91145 h 1377381"/>
              <a:gd name="connsiteX27" fmla="*/ 590020 w 979537"/>
              <a:gd name="connsiteY27" fmla="*/ 97227 h 1377381"/>
              <a:gd name="connsiteX28" fmla="*/ 604213 w 979537"/>
              <a:gd name="connsiteY28" fmla="*/ 87724 h 1377381"/>
              <a:gd name="connsiteX29" fmla="*/ 606060 w 979537"/>
              <a:gd name="connsiteY29" fmla="*/ 71703 h 1377381"/>
              <a:gd name="connsiteX30" fmla="*/ 604213 w 979537"/>
              <a:gd name="connsiteY30" fmla="*/ 69859 h 1377381"/>
              <a:gd name="connsiteX31" fmla="*/ 571256 w 979537"/>
              <a:gd name="connsiteY31" fmla="*/ 48668 h 1377381"/>
              <a:gd name="connsiteX32" fmla="*/ 563541 w 979537"/>
              <a:gd name="connsiteY32" fmla="*/ 45437 h 1377381"/>
              <a:gd name="connsiteX33" fmla="*/ 533061 w 979537"/>
              <a:gd name="connsiteY33" fmla="*/ 39260 h 1377381"/>
              <a:gd name="connsiteX34" fmla="*/ 524012 w 979537"/>
              <a:gd name="connsiteY34" fmla="*/ 37169 h 1377381"/>
              <a:gd name="connsiteX35" fmla="*/ 503629 w 979537"/>
              <a:gd name="connsiteY35" fmla="*/ 28142 h 1377381"/>
              <a:gd name="connsiteX36" fmla="*/ 498199 w 979537"/>
              <a:gd name="connsiteY36" fmla="*/ 18639 h 1377381"/>
              <a:gd name="connsiteX37" fmla="*/ 494389 w 979537"/>
              <a:gd name="connsiteY37" fmla="*/ 10372 h 1377381"/>
              <a:gd name="connsiteX38" fmla="*/ 475339 w 979537"/>
              <a:gd name="connsiteY38" fmla="*/ 4385 h 1377381"/>
              <a:gd name="connsiteX39" fmla="*/ 460290 w 979537"/>
              <a:gd name="connsiteY39" fmla="*/ 6000 h 1377381"/>
              <a:gd name="connsiteX40" fmla="*/ 453432 w 979537"/>
              <a:gd name="connsiteY40" fmla="*/ 6000 h 1377381"/>
              <a:gd name="connsiteX41" fmla="*/ 432286 w 979537"/>
              <a:gd name="connsiteY41" fmla="*/ 4670 h 1377381"/>
              <a:gd name="connsiteX42" fmla="*/ 423333 w 979537"/>
              <a:gd name="connsiteY42" fmla="*/ 7996 h 1377381"/>
              <a:gd name="connsiteX43" fmla="*/ 406378 w 979537"/>
              <a:gd name="connsiteY43" fmla="*/ 14553 h 1377381"/>
              <a:gd name="connsiteX44" fmla="*/ 387328 w 979537"/>
              <a:gd name="connsiteY44" fmla="*/ 23390 h 1377381"/>
              <a:gd name="connsiteX45" fmla="*/ 381899 w 979537"/>
              <a:gd name="connsiteY45" fmla="*/ 24151 h 1377381"/>
              <a:gd name="connsiteX46" fmla="*/ 361039 w 979537"/>
              <a:gd name="connsiteY46" fmla="*/ 37835 h 1377381"/>
              <a:gd name="connsiteX47" fmla="*/ 342847 w 979537"/>
              <a:gd name="connsiteY47" fmla="*/ 44201 h 1377381"/>
              <a:gd name="connsiteX48" fmla="*/ 331702 w 979537"/>
              <a:gd name="connsiteY48" fmla="*/ 59406 h 1377381"/>
              <a:gd name="connsiteX49" fmla="*/ 332845 w 979537"/>
              <a:gd name="connsiteY49" fmla="*/ 64157 h 1377381"/>
              <a:gd name="connsiteX50" fmla="*/ 333512 w 979537"/>
              <a:gd name="connsiteY50" fmla="*/ 64157 h 1377381"/>
              <a:gd name="connsiteX51" fmla="*/ 332845 w 979537"/>
              <a:gd name="connsiteY51" fmla="*/ 65013 h 1377381"/>
              <a:gd name="connsiteX52" fmla="*/ 329988 w 979537"/>
              <a:gd name="connsiteY52" fmla="*/ 74515 h 1377381"/>
              <a:gd name="connsiteX53" fmla="*/ 321511 w 979537"/>
              <a:gd name="connsiteY53" fmla="*/ 77651 h 1377381"/>
              <a:gd name="connsiteX54" fmla="*/ 310557 w 979537"/>
              <a:gd name="connsiteY54" fmla="*/ 96657 h 1377381"/>
              <a:gd name="connsiteX55" fmla="*/ 305318 w 979537"/>
              <a:gd name="connsiteY55" fmla="*/ 104544 h 1377381"/>
              <a:gd name="connsiteX56" fmla="*/ 294650 w 979537"/>
              <a:gd name="connsiteY56" fmla="*/ 116613 h 1377381"/>
              <a:gd name="connsiteX57" fmla="*/ 286458 w 979537"/>
              <a:gd name="connsiteY57" fmla="*/ 127066 h 1377381"/>
              <a:gd name="connsiteX58" fmla="*/ 246073 w 979537"/>
              <a:gd name="connsiteY58" fmla="*/ 156620 h 1377381"/>
              <a:gd name="connsiteX59" fmla="*/ 234071 w 979537"/>
              <a:gd name="connsiteY59" fmla="*/ 178191 h 1377381"/>
              <a:gd name="connsiteX60" fmla="*/ 236071 w 979537"/>
              <a:gd name="connsiteY60" fmla="*/ 207460 h 1377381"/>
              <a:gd name="connsiteX61" fmla="*/ 234738 w 979537"/>
              <a:gd name="connsiteY61" fmla="*/ 221144 h 1377381"/>
              <a:gd name="connsiteX62" fmla="*/ 260646 w 979537"/>
              <a:gd name="connsiteY62" fmla="*/ 235873 h 1377381"/>
              <a:gd name="connsiteX63" fmla="*/ 283411 w 979537"/>
              <a:gd name="connsiteY63" fmla="*/ 221619 h 1377381"/>
              <a:gd name="connsiteX64" fmla="*/ 290126 w 979537"/>
              <a:gd name="connsiteY64" fmla="*/ 214644 h 1377381"/>
              <a:gd name="connsiteX65" fmla="*/ 292364 w 979537"/>
              <a:gd name="connsiteY65" fmla="*/ 214967 h 1377381"/>
              <a:gd name="connsiteX66" fmla="*/ 309414 w 979537"/>
              <a:gd name="connsiteY66" fmla="*/ 236633 h 1377381"/>
              <a:gd name="connsiteX67" fmla="*/ 314176 w 979537"/>
              <a:gd name="connsiteY67" fmla="*/ 252028 h 1377381"/>
              <a:gd name="connsiteX68" fmla="*/ 315986 w 979537"/>
              <a:gd name="connsiteY68" fmla="*/ 252028 h 1377381"/>
              <a:gd name="connsiteX69" fmla="*/ 337894 w 979537"/>
              <a:gd name="connsiteY69" fmla="*/ 243000 h 1377381"/>
              <a:gd name="connsiteX70" fmla="*/ 355896 w 979537"/>
              <a:gd name="connsiteY70" fmla="*/ 223994 h 1377381"/>
              <a:gd name="connsiteX71" fmla="*/ 369707 w 979537"/>
              <a:gd name="connsiteY71" fmla="*/ 210976 h 1377381"/>
              <a:gd name="connsiteX72" fmla="*/ 359325 w 979537"/>
              <a:gd name="connsiteY72" fmla="*/ 192540 h 1377381"/>
              <a:gd name="connsiteX73" fmla="*/ 361515 w 979537"/>
              <a:gd name="connsiteY73" fmla="*/ 164982 h 1377381"/>
              <a:gd name="connsiteX74" fmla="*/ 380089 w 979537"/>
              <a:gd name="connsiteY74" fmla="*/ 137234 h 1377381"/>
              <a:gd name="connsiteX75" fmla="*/ 414284 w 979537"/>
              <a:gd name="connsiteY75" fmla="*/ 89720 h 1377381"/>
              <a:gd name="connsiteX76" fmla="*/ 444383 w 979537"/>
              <a:gd name="connsiteY76" fmla="*/ 99223 h 1377381"/>
              <a:gd name="connsiteX77" fmla="*/ 437049 w 979537"/>
              <a:gd name="connsiteY77" fmla="*/ 144646 h 1377381"/>
              <a:gd name="connsiteX78" fmla="*/ 426190 w 979537"/>
              <a:gd name="connsiteY78" fmla="*/ 167643 h 1377381"/>
              <a:gd name="connsiteX79" fmla="*/ 429238 w 979537"/>
              <a:gd name="connsiteY79" fmla="*/ 189214 h 1377381"/>
              <a:gd name="connsiteX80" fmla="*/ 438287 w 979537"/>
              <a:gd name="connsiteY80" fmla="*/ 191875 h 1377381"/>
              <a:gd name="connsiteX81" fmla="*/ 446793 w 979537"/>
              <a:gd name="connsiteY81" fmla="*/ 186439 h 1377381"/>
              <a:gd name="connsiteX82" fmla="*/ 447812 w 979537"/>
              <a:gd name="connsiteY82" fmla="*/ 186743 h 1377381"/>
              <a:gd name="connsiteX83" fmla="*/ 464766 w 979537"/>
              <a:gd name="connsiteY83" fmla="*/ 186743 h 1377381"/>
              <a:gd name="connsiteX84" fmla="*/ 472291 w 979537"/>
              <a:gd name="connsiteY84" fmla="*/ 195296 h 1377381"/>
              <a:gd name="connsiteX85" fmla="*/ 472863 w 979537"/>
              <a:gd name="connsiteY85" fmla="*/ 194346 h 1377381"/>
              <a:gd name="connsiteX86" fmla="*/ 476006 w 979537"/>
              <a:gd name="connsiteY86" fmla="*/ 188074 h 1377381"/>
              <a:gd name="connsiteX87" fmla="*/ 495056 w 979537"/>
              <a:gd name="connsiteY87" fmla="*/ 181707 h 1377381"/>
              <a:gd name="connsiteX88" fmla="*/ 491722 w 979537"/>
              <a:gd name="connsiteY88" fmla="*/ 209360 h 1377381"/>
              <a:gd name="connsiteX89" fmla="*/ 465243 w 979537"/>
              <a:gd name="connsiteY89" fmla="*/ 218863 h 1377381"/>
              <a:gd name="connsiteX90" fmla="*/ 460195 w 979537"/>
              <a:gd name="connsiteY90" fmla="*/ 217533 h 1377381"/>
              <a:gd name="connsiteX91" fmla="*/ 455527 w 979537"/>
              <a:gd name="connsiteY91" fmla="*/ 217533 h 1377381"/>
              <a:gd name="connsiteX92" fmla="*/ 452670 w 979537"/>
              <a:gd name="connsiteY92" fmla="*/ 217533 h 1377381"/>
              <a:gd name="connsiteX93" fmla="*/ 449907 w 979537"/>
              <a:gd name="connsiteY93" fmla="*/ 219243 h 1377381"/>
              <a:gd name="connsiteX94" fmla="*/ 449907 w 979537"/>
              <a:gd name="connsiteY94" fmla="*/ 219243 h 1377381"/>
              <a:gd name="connsiteX95" fmla="*/ 443145 w 979537"/>
              <a:gd name="connsiteY95" fmla="*/ 239294 h 1377381"/>
              <a:gd name="connsiteX96" fmla="*/ 443145 w 979537"/>
              <a:gd name="connsiteY96" fmla="*/ 239294 h 1377381"/>
              <a:gd name="connsiteX97" fmla="*/ 443145 w 979537"/>
              <a:gd name="connsiteY97" fmla="*/ 241480 h 1377381"/>
              <a:gd name="connsiteX98" fmla="*/ 440287 w 979537"/>
              <a:gd name="connsiteY98" fmla="*/ 246231 h 1377381"/>
              <a:gd name="connsiteX99" fmla="*/ 436191 w 979537"/>
              <a:gd name="connsiteY99" fmla="*/ 259250 h 1377381"/>
              <a:gd name="connsiteX100" fmla="*/ 407616 w 979537"/>
              <a:gd name="connsiteY100" fmla="*/ 245661 h 1377381"/>
              <a:gd name="connsiteX101" fmla="*/ 396472 w 979537"/>
              <a:gd name="connsiteY101" fmla="*/ 272079 h 1377381"/>
              <a:gd name="connsiteX102" fmla="*/ 384090 w 979537"/>
              <a:gd name="connsiteY102" fmla="*/ 288233 h 1377381"/>
              <a:gd name="connsiteX103" fmla="*/ 372850 w 979537"/>
              <a:gd name="connsiteY103" fmla="*/ 288804 h 1377381"/>
              <a:gd name="connsiteX104" fmla="*/ 341227 w 979537"/>
              <a:gd name="connsiteY104" fmla="*/ 296121 h 1377381"/>
              <a:gd name="connsiteX105" fmla="*/ 323511 w 979537"/>
              <a:gd name="connsiteY105" fmla="*/ 296121 h 1377381"/>
              <a:gd name="connsiteX106" fmla="*/ 307128 w 979537"/>
              <a:gd name="connsiteY106" fmla="*/ 296121 h 1377381"/>
              <a:gd name="connsiteX107" fmla="*/ 293507 w 979537"/>
              <a:gd name="connsiteY107" fmla="*/ 297546 h 1377381"/>
              <a:gd name="connsiteX108" fmla="*/ 288173 w 979537"/>
              <a:gd name="connsiteY108" fmla="*/ 293175 h 1377381"/>
              <a:gd name="connsiteX109" fmla="*/ 292745 w 979537"/>
              <a:gd name="connsiteY109" fmla="*/ 284717 h 1377381"/>
              <a:gd name="connsiteX110" fmla="*/ 302746 w 979537"/>
              <a:gd name="connsiteY110" fmla="*/ 277305 h 1377381"/>
              <a:gd name="connsiteX111" fmla="*/ 307318 w 979537"/>
              <a:gd name="connsiteY111" fmla="*/ 268943 h 1377381"/>
              <a:gd name="connsiteX112" fmla="*/ 305318 w 979537"/>
              <a:gd name="connsiteY112" fmla="*/ 265047 h 1377381"/>
              <a:gd name="connsiteX113" fmla="*/ 301413 w 979537"/>
              <a:gd name="connsiteY113" fmla="*/ 262196 h 1377381"/>
              <a:gd name="connsiteX114" fmla="*/ 290935 w 979537"/>
              <a:gd name="connsiteY114" fmla="*/ 244711 h 1377381"/>
              <a:gd name="connsiteX115" fmla="*/ 281410 w 979537"/>
              <a:gd name="connsiteY115" fmla="*/ 239104 h 1377381"/>
              <a:gd name="connsiteX116" fmla="*/ 264932 w 979537"/>
              <a:gd name="connsiteY116" fmla="*/ 252028 h 1377381"/>
              <a:gd name="connsiteX117" fmla="*/ 263598 w 979537"/>
              <a:gd name="connsiteY117" fmla="*/ 258680 h 1377381"/>
              <a:gd name="connsiteX118" fmla="*/ 265027 w 979537"/>
              <a:gd name="connsiteY118" fmla="*/ 263526 h 1377381"/>
              <a:gd name="connsiteX119" fmla="*/ 272362 w 979537"/>
              <a:gd name="connsiteY119" fmla="*/ 281676 h 1377381"/>
              <a:gd name="connsiteX120" fmla="*/ 272362 w 979537"/>
              <a:gd name="connsiteY120" fmla="*/ 285097 h 1377381"/>
              <a:gd name="connsiteX121" fmla="*/ 267608 w 979537"/>
              <a:gd name="connsiteY121" fmla="*/ 300368 h 1377381"/>
              <a:gd name="connsiteX122" fmla="*/ 266265 w 979537"/>
              <a:gd name="connsiteY122" fmla="*/ 300967 h 1377381"/>
              <a:gd name="connsiteX123" fmla="*/ 243977 w 979537"/>
              <a:gd name="connsiteY123" fmla="*/ 312370 h 1377381"/>
              <a:gd name="connsiteX124" fmla="*/ 227689 w 979537"/>
              <a:gd name="connsiteY124" fmla="*/ 319878 h 1377381"/>
              <a:gd name="connsiteX125" fmla="*/ 224165 w 979537"/>
              <a:gd name="connsiteY125" fmla="*/ 323299 h 1377381"/>
              <a:gd name="connsiteX126" fmla="*/ 221879 w 979537"/>
              <a:gd name="connsiteY126" fmla="*/ 326340 h 1377381"/>
              <a:gd name="connsiteX127" fmla="*/ 209211 w 979537"/>
              <a:gd name="connsiteY127" fmla="*/ 349431 h 1377381"/>
              <a:gd name="connsiteX128" fmla="*/ 190637 w 979537"/>
              <a:gd name="connsiteY128" fmla="*/ 367107 h 1377381"/>
              <a:gd name="connsiteX129" fmla="*/ 170539 w 979537"/>
              <a:gd name="connsiteY129" fmla="*/ 370813 h 1377381"/>
              <a:gd name="connsiteX130" fmla="*/ 165491 w 979537"/>
              <a:gd name="connsiteY130" fmla="*/ 373473 h 1377381"/>
              <a:gd name="connsiteX131" fmla="*/ 155014 w 979537"/>
              <a:gd name="connsiteY131" fmla="*/ 378605 h 1377381"/>
              <a:gd name="connsiteX132" fmla="*/ 149775 w 979537"/>
              <a:gd name="connsiteY132" fmla="*/ 380125 h 1377381"/>
              <a:gd name="connsiteX133" fmla="*/ 149203 w 979537"/>
              <a:gd name="connsiteY133" fmla="*/ 380696 h 1377381"/>
              <a:gd name="connsiteX134" fmla="*/ 144917 w 979537"/>
              <a:gd name="connsiteY134" fmla="*/ 385732 h 1377381"/>
              <a:gd name="connsiteX135" fmla="*/ 147965 w 979537"/>
              <a:gd name="connsiteY135" fmla="*/ 392479 h 1377381"/>
              <a:gd name="connsiteX136" fmla="*/ 148537 w 979537"/>
              <a:gd name="connsiteY136" fmla="*/ 393239 h 1377381"/>
              <a:gd name="connsiteX137" fmla="*/ 161205 w 979537"/>
              <a:gd name="connsiteY137" fmla="*/ 402742 h 1377381"/>
              <a:gd name="connsiteX138" fmla="*/ 166348 w 979537"/>
              <a:gd name="connsiteY138" fmla="*/ 412245 h 1377381"/>
              <a:gd name="connsiteX139" fmla="*/ 167396 w 979537"/>
              <a:gd name="connsiteY139" fmla="*/ 437237 h 1377381"/>
              <a:gd name="connsiteX140" fmla="*/ 152442 w 979537"/>
              <a:gd name="connsiteY140" fmla="*/ 449686 h 1377381"/>
              <a:gd name="connsiteX141" fmla="*/ 108150 w 979537"/>
              <a:gd name="connsiteY141" fmla="*/ 445410 h 1377381"/>
              <a:gd name="connsiteX142" fmla="*/ 92148 w 979537"/>
              <a:gd name="connsiteY142" fmla="*/ 449971 h 1377381"/>
              <a:gd name="connsiteX143" fmla="*/ 92148 w 979537"/>
              <a:gd name="connsiteY143" fmla="*/ 450541 h 1377381"/>
              <a:gd name="connsiteX144" fmla="*/ 92148 w 979537"/>
              <a:gd name="connsiteY144" fmla="*/ 469072 h 1377381"/>
              <a:gd name="connsiteX145" fmla="*/ 94625 w 979537"/>
              <a:gd name="connsiteY145" fmla="*/ 487032 h 1377381"/>
              <a:gd name="connsiteX146" fmla="*/ 90624 w 979537"/>
              <a:gd name="connsiteY146" fmla="*/ 499290 h 1377381"/>
              <a:gd name="connsiteX147" fmla="*/ 86148 w 979537"/>
              <a:gd name="connsiteY147" fmla="*/ 517536 h 1377381"/>
              <a:gd name="connsiteX148" fmla="*/ 87767 w 979537"/>
              <a:gd name="connsiteY148" fmla="*/ 527039 h 1377381"/>
              <a:gd name="connsiteX149" fmla="*/ 96149 w 979537"/>
              <a:gd name="connsiteY149" fmla="*/ 534926 h 1377381"/>
              <a:gd name="connsiteX150" fmla="*/ 122248 w 979537"/>
              <a:gd name="connsiteY150" fmla="*/ 553266 h 1377381"/>
              <a:gd name="connsiteX151" fmla="*/ 124248 w 979537"/>
              <a:gd name="connsiteY151" fmla="*/ 556782 h 1377381"/>
              <a:gd name="connsiteX152" fmla="*/ 103579 w 979537"/>
              <a:gd name="connsiteY152" fmla="*/ 579874 h 1377381"/>
              <a:gd name="connsiteX153" fmla="*/ 91863 w 979537"/>
              <a:gd name="connsiteY153" fmla="*/ 590517 h 1377381"/>
              <a:gd name="connsiteX154" fmla="*/ 83195 w 979537"/>
              <a:gd name="connsiteY154" fmla="*/ 597644 h 1377381"/>
              <a:gd name="connsiteX155" fmla="*/ 79195 w 979537"/>
              <a:gd name="connsiteY155" fmla="*/ 635180 h 1377381"/>
              <a:gd name="connsiteX156" fmla="*/ 54239 w 979537"/>
              <a:gd name="connsiteY156" fmla="*/ 651335 h 1377381"/>
              <a:gd name="connsiteX157" fmla="*/ 34427 w 979537"/>
              <a:gd name="connsiteY157" fmla="*/ 669771 h 1377381"/>
              <a:gd name="connsiteX158" fmla="*/ 2614 w 979537"/>
              <a:gd name="connsiteY158" fmla="*/ 727358 h 1377381"/>
              <a:gd name="connsiteX159" fmla="*/ 2614 w 979537"/>
              <a:gd name="connsiteY159" fmla="*/ 743512 h 1377381"/>
              <a:gd name="connsiteX160" fmla="*/ 8424 w 979537"/>
              <a:gd name="connsiteY160" fmla="*/ 788556 h 1377381"/>
              <a:gd name="connsiteX161" fmla="*/ 19473 w 979537"/>
              <a:gd name="connsiteY161" fmla="*/ 839966 h 1377381"/>
              <a:gd name="connsiteX162" fmla="*/ 28998 w 979537"/>
              <a:gd name="connsiteY162" fmla="*/ 850609 h 1377381"/>
              <a:gd name="connsiteX163" fmla="*/ 45476 w 979537"/>
              <a:gd name="connsiteY163" fmla="*/ 876932 h 1377381"/>
              <a:gd name="connsiteX164" fmla="*/ 78718 w 979537"/>
              <a:gd name="connsiteY164" fmla="*/ 914943 h 1377381"/>
              <a:gd name="connsiteX165" fmla="*/ 92053 w 979537"/>
              <a:gd name="connsiteY165" fmla="*/ 921215 h 1377381"/>
              <a:gd name="connsiteX166" fmla="*/ 126153 w 979537"/>
              <a:gd name="connsiteY166" fmla="*/ 923020 h 1377381"/>
              <a:gd name="connsiteX167" fmla="*/ 198352 w 979537"/>
              <a:gd name="connsiteY167" fmla="*/ 906010 h 1377381"/>
              <a:gd name="connsiteX168" fmla="*/ 219212 w 979537"/>
              <a:gd name="connsiteY168" fmla="*/ 906010 h 1377381"/>
              <a:gd name="connsiteX169" fmla="*/ 233404 w 979537"/>
              <a:gd name="connsiteY169" fmla="*/ 917889 h 1377381"/>
              <a:gd name="connsiteX170" fmla="*/ 245406 w 979537"/>
              <a:gd name="connsiteY170" fmla="*/ 925491 h 1377381"/>
              <a:gd name="connsiteX171" fmla="*/ 248073 w 979537"/>
              <a:gd name="connsiteY171" fmla="*/ 924161 h 1377381"/>
              <a:gd name="connsiteX172" fmla="*/ 267123 w 979537"/>
              <a:gd name="connsiteY172" fmla="*/ 921975 h 1377381"/>
              <a:gd name="connsiteX173" fmla="*/ 267599 w 979537"/>
              <a:gd name="connsiteY173" fmla="*/ 921975 h 1377381"/>
              <a:gd name="connsiteX174" fmla="*/ 280458 w 979537"/>
              <a:gd name="connsiteY174" fmla="*/ 935564 h 1377381"/>
              <a:gd name="connsiteX175" fmla="*/ 279886 w 979537"/>
              <a:gd name="connsiteY175" fmla="*/ 964643 h 1377381"/>
              <a:gd name="connsiteX176" fmla="*/ 279029 w 979537"/>
              <a:gd name="connsiteY176" fmla="*/ 994481 h 1377381"/>
              <a:gd name="connsiteX177" fmla="*/ 284458 w 979537"/>
              <a:gd name="connsiteY177" fmla="*/ 1009876 h 1377381"/>
              <a:gd name="connsiteX178" fmla="*/ 296174 w 979537"/>
              <a:gd name="connsiteY178" fmla="*/ 1027456 h 1377381"/>
              <a:gd name="connsiteX179" fmla="*/ 300079 w 979537"/>
              <a:gd name="connsiteY179" fmla="*/ 1038764 h 1377381"/>
              <a:gd name="connsiteX180" fmla="*/ 302270 w 979537"/>
              <a:gd name="connsiteY180" fmla="*/ 1042756 h 1377381"/>
              <a:gd name="connsiteX181" fmla="*/ 306747 w 979537"/>
              <a:gd name="connsiteY181" fmla="*/ 1047317 h 1377381"/>
              <a:gd name="connsiteX182" fmla="*/ 309795 w 979537"/>
              <a:gd name="connsiteY182" fmla="*/ 1057580 h 1377381"/>
              <a:gd name="connsiteX183" fmla="*/ 316081 w 979537"/>
              <a:gd name="connsiteY183" fmla="*/ 1075920 h 1377381"/>
              <a:gd name="connsiteX184" fmla="*/ 300841 w 979537"/>
              <a:gd name="connsiteY184" fmla="*/ 1148332 h 1377381"/>
              <a:gd name="connsiteX185" fmla="*/ 311509 w 979537"/>
              <a:gd name="connsiteY185" fmla="*/ 1205348 h 1377381"/>
              <a:gd name="connsiteX186" fmla="*/ 322844 w 979537"/>
              <a:gd name="connsiteY186" fmla="*/ 1237658 h 1377381"/>
              <a:gd name="connsiteX187" fmla="*/ 345323 w 979537"/>
              <a:gd name="connsiteY187" fmla="*/ 1307408 h 1377381"/>
              <a:gd name="connsiteX188" fmla="*/ 363135 w 979537"/>
              <a:gd name="connsiteY188" fmla="*/ 1356823 h 1377381"/>
              <a:gd name="connsiteX189" fmla="*/ 366278 w 979537"/>
              <a:gd name="connsiteY189" fmla="*/ 1367656 h 1377381"/>
              <a:gd name="connsiteX190" fmla="*/ 383232 w 979537"/>
              <a:gd name="connsiteY190" fmla="*/ 1377159 h 1377381"/>
              <a:gd name="connsiteX191" fmla="*/ 423904 w 979537"/>
              <a:gd name="connsiteY191" fmla="*/ 1372408 h 1377381"/>
              <a:gd name="connsiteX192" fmla="*/ 449812 w 979537"/>
              <a:gd name="connsiteY192" fmla="*/ 1366896 h 1377381"/>
              <a:gd name="connsiteX193" fmla="*/ 452574 w 979537"/>
              <a:gd name="connsiteY193" fmla="*/ 1363190 h 1377381"/>
              <a:gd name="connsiteX194" fmla="*/ 478578 w 979537"/>
              <a:gd name="connsiteY194" fmla="*/ 1334682 h 1377381"/>
              <a:gd name="connsiteX195" fmla="*/ 500581 w 979537"/>
              <a:gd name="connsiteY195" fmla="*/ 1304938 h 1377381"/>
              <a:gd name="connsiteX196" fmla="*/ 510106 w 979537"/>
              <a:gd name="connsiteY196" fmla="*/ 1290113 h 1377381"/>
              <a:gd name="connsiteX197" fmla="*/ 513725 w 979537"/>
              <a:gd name="connsiteY197" fmla="*/ 1274054 h 1377381"/>
              <a:gd name="connsiteX198" fmla="*/ 527060 w 979537"/>
              <a:gd name="connsiteY198" fmla="*/ 1250391 h 1377381"/>
              <a:gd name="connsiteX199" fmla="*/ 531441 w 979537"/>
              <a:gd name="connsiteY199" fmla="*/ 1215706 h 1377381"/>
              <a:gd name="connsiteX200" fmla="*/ 548110 w 979537"/>
              <a:gd name="connsiteY200" fmla="*/ 1179786 h 1377381"/>
              <a:gd name="connsiteX201" fmla="*/ 577733 w 979537"/>
              <a:gd name="connsiteY201" fmla="*/ 1133792 h 1377381"/>
              <a:gd name="connsiteX202" fmla="*/ 585353 w 979537"/>
              <a:gd name="connsiteY202" fmla="*/ 1068793 h 1377381"/>
              <a:gd name="connsiteX203" fmla="*/ 596402 w 979537"/>
              <a:gd name="connsiteY203" fmla="*/ 999993 h 1377381"/>
              <a:gd name="connsiteX204" fmla="*/ 639360 w 979537"/>
              <a:gd name="connsiteY204" fmla="*/ 942976 h 1377381"/>
              <a:gd name="connsiteX205" fmla="*/ 693176 w 979537"/>
              <a:gd name="connsiteY205" fmla="*/ 888525 h 1377381"/>
              <a:gd name="connsiteX206" fmla="*/ 704225 w 979537"/>
              <a:gd name="connsiteY206" fmla="*/ 841011 h 1377381"/>
              <a:gd name="connsiteX207" fmla="*/ 677650 w 979537"/>
              <a:gd name="connsiteY207" fmla="*/ 848138 h 1377381"/>
              <a:gd name="connsiteX208" fmla="*/ 640312 w 979537"/>
              <a:gd name="connsiteY208" fmla="*/ 853935 h 1377381"/>
              <a:gd name="connsiteX209" fmla="*/ 621262 w 979537"/>
              <a:gd name="connsiteY209" fmla="*/ 836830 h 1377381"/>
              <a:gd name="connsiteX210" fmla="*/ 618405 w 979537"/>
              <a:gd name="connsiteY210" fmla="*/ 831318 h 1377381"/>
              <a:gd name="connsiteX211" fmla="*/ 595259 w 979537"/>
              <a:gd name="connsiteY211" fmla="*/ 807846 h 1377381"/>
              <a:gd name="connsiteX212" fmla="*/ 570208 w 979537"/>
              <a:gd name="connsiteY212" fmla="*/ 764514 h 1377381"/>
              <a:gd name="connsiteX213" fmla="*/ 550682 w 979537"/>
              <a:gd name="connsiteY213" fmla="*/ 721086 h 1377381"/>
              <a:gd name="connsiteX214" fmla="*/ 547539 w 979537"/>
              <a:gd name="connsiteY214" fmla="*/ 714624 h 1377381"/>
              <a:gd name="connsiteX215" fmla="*/ 526679 w 979537"/>
              <a:gd name="connsiteY215" fmla="*/ 657607 h 1377381"/>
              <a:gd name="connsiteX216" fmla="*/ 532870 w 979537"/>
              <a:gd name="connsiteY216" fmla="*/ 654566 h 1377381"/>
              <a:gd name="connsiteX217" fmla="*/ 522679 w 979537"/>
              <a:gd name="connsiteY217" fmla="*/ 617695 h 1377381"/>
              <a:gd name="connsiteX218" fmla="*/ 478197 w 979537"/>
              <a:gd name="connsiteY218" fmla="*/ 618266 h 1377381"/>
              <a:gd name="connsiteX219" fmla="*/ 460861 w 979537"/>
              <a:gd name="connsiteY219" fmla="*/ 617505 h 1377381"/>
              <a:gd name="connsiteX220" fmla="*/ 439335 w 979537"/>
              <a:gd name="connsiteY220" fmla="*/ 610283 h 1377381"/>
              <a:gd name="connsiteX221" fmla="*/ 424476 w 979537"/>
              <a:gd name="connsiteY221" fmla="*/ 604867 h 1377381"/>
              <a:gd name="connsiteX222" fmla="*/ 395424 w 979537"/>
              <a:gd name="connsiteY222" fmla="*/ 599260 h 1377381"/>
              <a:gd name="connsiteX223" fmla="*/ 385899 w 979537"/>
              <a:gd name="connsiteY223" fmla="*/ 614179 h 1377381"/>
              <a:gd name="connsiteX224" fmla="*/ 383328 w 979537"/>
              <a:gd name="connsiteY224" fmla="*/ 623207 h 1377381"/>
              <a:gd name="connsiteX225" fmla="*/ 372946 w 979537"/>
              <a:gd name="connsiteY225" fmla="*/ 632710 h 1377381"/>
              <a:gd name="connsiteX226" fmla="*/ 371422 w 979537"/>
              <a:gd name="connsiteY226" fmla="*/ 631855 h 1377381"/>
              <a:gd name="connsiteX227" fmla="*/ 346085 w 979537"/>
              <a:gd name="connsiteY227" fmla="*/ 615605 h 1377381"/>
              <a:gd name="connsiteX228" fmla="*/ 342180 w 979537"/>
              <a:gd name="connsiteY228" fmla="*/ 610378 h 1377381"/>
              <a:gd name="connsiteX229" fmla="*/ 324844 w 979537"/>
              <a:gd name="connsiteY229" fmla="*/ 596409 h 1377381"/>
              <a:gd name="connsiteX230" fmla="*/ 309033 w 979537"/>
              <a:gd name="connsiteY230" fmla="*/ 596979 h 1377381"/>
              <a:gd name="connsiteX231" fmla="*/ 299984 w 979537"/>
              <a:gd name="connsiteY231" fmla="*/ 594889 h 1377381"/>
              <a:gd name="connsiteX232" fmla="*/ 289697 w 979537"/>
              <a:gd name="connsiteY232" fmla="*/ 588047 h 1377381"/>
              <a:gd name="connsiteX233" fmla="*/ 288268 w 979537"/>
              <a:gd name="connsiteY233" fmla="*/ 566475 h 1377381"/>
              <a:gd name="connsiteX234" fmla="*/ 285411 w 979537"/>
              <a:gd name="connsiteY234" fmla="*/ 549180 h 1377381"/>
              <a:gd name="connsiteX235" fmla="*/ 278839 w 979537"/>
              <a:gd name="connsiteY235" fmla="*/ 541103 h 1377381"/>
              <a:gd name="connsiteX236" fmla="*/ 265218 w 979537"/>
              <a:gd name="connsiteY236" fmla="*/ 541103 h 1377381"/>
              <a:gd name="connsiteX237" fmla="*/ 214545 w 979537"/>
              <a:gd name="connsiteY237" fmla="*/ 544999 h 1377381"/>
              <a:gd name="connsiteX238" fmla="*/ 164920 w 979537"/>
              <a:gd name="connsiteY238" fmla="*/ 564005 h 1377381"/>
              <a:gd name="connsiteX239" fmla="*/ 153108 w 979537"/>
              <a:gd name="connsiteY239" fmla="*/ 567425 h 1377381"/>
              <a:gd name="connsiteX240" fmla="*/ 137488 w 979537"/>
              <a:gd name="connsiteY240" fmla="*/ 564860 h 1377381"/>
              <a:gd name="connsiteX241" fmla="*/ 131487 w 979537"/>
              <a:gd name="connsiteY241" fmla="*/ 550130 h 1377381"/>
              <a:gd name="connsiteX242" fmla="*/ 133868 w 979537"/>
              <a:gd name="connsiteY242" fmla="*/ 545949 h 1377381"/>
              <a:gd name="connsiteX243" fmla="*/ 146060 w 979537"/>
              <a:gd name="connsiteY243" fmla="*/ 540058 h 1377381"/>
              <a:gd name="connsiteX244" fmla="*/ 163396 w 979537"/>
              <a:gd name="connsiteY244" fmla="*/ 537397 h 1377381"/>
              <a:gd name="connsiteX245" fmla="*/ 178731 w 979537"/>
              <a:gd name="connsiteY245" fmla="*/ 526944 h 1377381"/>
              <a:gd name="connsiteX246" fmla="*/ 185494 w 979537"/>
              <a:gd name="connsiteY246" fmla="*/ 518961 h 1377381"/>
              <a:gd name="connsiteX247" fmla="*/ 185494 w 979537"/>
              <a:gd name="connsiteY247" fmla="*/ 516586 h 1377381"/>
              <a:gd name="connsiteX248" fmla="*/ 186637 w 979537"/>
              <a:gd name="connsiteY248" fmla="*/ 505562 h 1377381"/>
              <a:gd name="connsiteX249" fmla="*/ 189494 w 979537"/>
              <a:gd name="connsiteY249" fmla="*/ 491973 h 1377381"/>
              <a:gd name="connsiteX250" fmla="*/ 192732 w 979537"/>
              <a:gd name="connsiteY250" fmla="*/ 485987 h 1377381"/>
              <a:gd name="connsiteX251" fmla="*/ 203305 w 979537"/>
              <a:gd name="connsiteY251" fmla="*/ 476484 h 1377381"/>
              <a:gd name="connsiteX252" fmla="*/ 209973 w 979537"/>
              <a:gd name="connsiteY252" fmla="*/ 463275 h 1377381"/>
              <a:gd name="connsiteX253" fmla="*/ 223213 w 979537"/>
              <a:gd name="connsiteY253" fmla="*/ 445980 h 1377381"/>
              <a:gd name="connsiteX254" fmla="*/ 244167 w 979537"/>
              <a:gd name="connsiteY254" fmla="*/ 450066 h 1377381"/>
              <a:gd name="connsiteX255" fmla="*/ 268837 w 979537"/>
              <a:gd name="connsiteY255" fmla="*/ 439328 h 1377381"/>
              <a:gd name="connsiteX256" fmla="*/ 288840 w 979537"/>
              <a:gd name="connsiteY256" fmla="*/ 445790 h 1377381"/>
              <a:gd name="connsiteX257" fmla="*/ 298365 w 979537"/>
              <a:gd name="connsiteY257" fmla="*/ 463750 h 1377381"/>
              <a:gd name="connsiteX258" fmla="*/ 314367 w 979537"/>
              <a:gd name="connsiteY258" fmla="*/ 476674 h 1377381"/>
              <a:gd name="connsiteX259" fmla="*/ 347133 w 979537"/>
              <a:gd name="connsiteY259" fmla="*/ 517251 h 1377381"/>
              <a:gd name="connsiteX260" fmla="*/ 332464 w 979537"/>
              <a:gd name="connsiteY260" fmla="*/ 517251 h 1377381"/>
              <a:gd name="connsiteX261" fmla="*/ 318177 w 979537"/>
              <a:gd name="connsiteY261" fmla="*/ 517251 h 1377381"/>
              <a:gd name="connsiteX262" fmla="*/ 312462 w 979537"/>
              <a:gd name="connsiteY262" fmla="*/ 525233 h 1377381"/>
              <a:gd name="connsiteX263" fmla="*/ 317986 w 979537"/>
              <a:gd name="connsiteY263" fmla="*/ 530935 h 1377381"/>
              <a:gd name="connsiteX264" fmla="*/ 333607 w 979537"/>
              <a:gd name="connsiteY264" fmla="*/ 541198 h 1377381"/>
              <a:gd name="connsiteX265" fmla="*/ 339417 w 979537"/>
              <a:gd name="connsiteY265" fmla="*/ 546995 h 1377381"/>
              <a:gd name="connsiteX266" fmla="*/ 341799 w 979537"/>
              <a:gd name="connsiteY266" fmla="*/ 535876 h 1377381"/>
              <a:gd name="connsiteX267" fmla="*/ 347133 w 979537"/>
              <a:gd name="connsiteY267" fmla="*/ 525803 h 1377381"/>
              <a:gd name="connsiteX268" fmla="*/ 354562 w 979537"/>
              <a:gd name="connsiteY268" fmla="*/ 514780 h 1377381"/>
              <a:gd name="connsiteX269" fmla="*/ 359039 w 979537"/>
              <a:gd name="connsiteY269" fmla="*/ 494444 h 1377381"/>
              <a:gd name="connsiteX270" fmla="*/ 380375 w 979537"/>
              <a:gd name="connsiteY270" fmla="*/ 492924 h 1377381"/>
              <a:gd name="connsiteX271" fmla="*/ 369421 w 979537"/>
              <a:gd name="connsiteY271" fmla="*/ 487222 h 1377381"/>
              <a:gd name="connsiteX272" fmla="*/ 361515 w 979537"/>
              <a:gd name="connsiteY272" fmla="*/ 484371 h 1377381"/>
              <a:gd name="connsiteX273" fmla="*/ 319034 w 979537"/>
              <a:gd name="connsiteY273" fmla="*/ 441799 h 1377381"/>
              <a:gd name="connsiteX274" fmla="*/ 316748 w 979537"/>
              <a:gd name="connsiteY274" fmla="*/ 426024 h 1377381"/>
              <a:gd name="connsiteX275" fmla="*/ 323701 w 979537"/>
              <a:gd name="connsiteY275" fmla="*/ 422318 h 1377381"/>
              <a:gd name="connsiteX276" fmla="*/ 344180 w 979537"/>
              <a:gd name="connsiteY276" fmla="*/ 440278 h 1377381"/>
              <a:gd name="connsiteX277" fmla="*/ 371040 w 979537"/>
              <a:gd name="connsiteY277" fmla="*/ 460329 h 1377381"/>
              <a:gd name="connsiteX278" fmla="*/ 378775 w 979537"/>
              <a:gd name="connsiteY278" fmla="*/ 469813 h 1377381"/>
              <a:gd name="connsiteX279" fmla="*/ 378661 w 979537"/>
              <a:gd name="connsiteY279" fmla="*/ 470592 h 1377381"/>
              <a:gd name="connsiteX280" fmla="*/ 387614 w 979537"/>
              <a:gd name="connsiteY280" fmla="*/ 506418 h 1377381"/>
              <a:gd name="connsiteX281" fmla="*/ 410379 w 979537"/>
              <a:gd name="connsiteY281" fmla="*/ 542528 h 1377381"/>
              <a:gd name="connsiteX282" fmla="*/ 415998 w 979537"/>
              <a:gd name="connsiteY282" fmla="*/ 543859 h 1377381"/>
              <a:gd name="connsiteX283" fmla="*/ 424381 w 979537"/>
              <a:gd name="connsiteY283" fmla="*/ 518011 h 1377381"/>
              <a:gd name="connsiteX284" fmla="*/ 420951 w 979537"/>
              <a:gd name="connsiteY284" fmla="*/ 506513 h 1377381"/>
              <a:gd name="connsiteX285" fmla="*/ 425142 w 979537"/>
              <a:gd name="connsiteY285" fmla="*/ 491688 h 1377381"/>
              <a:gd name="connsiteX286" fmla="*/ 449717 w 979537"/>
              <a:gd name="connsiteY286" fmla="*/ 487222 h 1377381"/>
              <a:gd name="connsiteX287" fmla="*/ 459814 w 979537"/>
              <a:gd name="connsiteY287" fmla="*/ 522002 h 1377381"/>
              <a:gd name="connsiteX288" fmla="*/ 474196 w 979537"/>
              <a:gd name="connsiteY288" fmla="*/ 536446 h 1377381"/>
              <a:gd name="connsiteX289" fmla="*/ 509724 w 979537"/>
              <a:gd name="connsiteY289" fmla="*/ 543098 h 1377381"/>
              <a:gd name="connsiteX290" fmla="*/ 515725 w 979537"/>
              <a:gd name="connsiteY290" fmla="*/ 543098 h 1377381"/>
              <a:gd name="connsiteX291" fmla="*/ 539538 w 979537"/>
              <a:gd name="connsiteY291" fmla="*/ 540723 h 1377381"/>
              <a:gd name="connsiteX292" fmla="*/ 555921 w 979537"/>
              <a:gd name="connsiteY292" fmla="*/ 541293 h 1377381"/>
              <a:gd name="connsiteX293" fmla="*/ 555921 w 979537"/>
              <a:gd name="connsiteY293" fmla="*/ 563339 h 1377381"/>
              <a:gd name="connsiteX294" fmla="*/ 553540 w 979537"/>
              <a:gd name="connsiteY294" fmla="*/ 576738 h 1377381"/>
              <a:gd name="connsiteX295" fmla="*/ 549253 w 979537"/>
              <a:gd name="connsiteY295" fmla="*/ 589187 h 1377381"/>
              <a:gd name="connsiteX296" fmla="*/ 550111 w 979537"/>
              <a:gd name="connsiteY296" fmla="*/ 620261 h 1377381"/>
              <a:gd name="connsiteX297" fmla="*/ 546205 w 979537"/>
              <a:gd name="connsiteY297" fmla="*/ 637081 h 1377381"/>
              <a:gd name="connsiteX298" fmla="*/ 545634 w 979537"/>
              <a:gd name="connsiteY298" fmla="*/ 646584 h 1377381"/>
              <a:gd name="connsiteX299" fmla="*/ 566208 w 979537"/>
              <a:gd name="connsiteY299" fmla="*/ 687066 h 1377381"/>
              <a:gd name="connsiteX300" fmla="*/ 568303 w 979537"/>
              <a:gd name="connsiteY300" fmla="*/ 690392 h 1377381"/>
              <a:gd name="connsiteX301" fmla="*/ 581638 w 979537"/>
              <a:gd name="connsiteY301" fmla="*/ 718900 h 1377381"/>
              <a:gd name="connsiteX302" fmla="*/ 593164 w 979537"/>
              <a:gd name="connsiteY302" fmla="*/ 738666 h 1377381"/>
              <a:gd name="connsiteX303" fmla="*/ 611642 w 979537"/>
              <a:gd name="connsiteY303" fmla="*/ 762993 h 1377381"/>
              <a:gd name="connsiteX304" fmla="*/ 623644 w 979537"/>
              <a:gd name="connsiteY304" fmla="*/ 812883 h 1377381"/>
              <a:gd name="connsiteX305" fmla="*/ 629558 w 979537"/>
              <a:gd name="connsiteY305" fmla="*/ 824951 h 1377381"/>
              <a:gd name="connsiteX306" fmla="*/ 631740 w 979537"/>
              <a:gd name="connsiteY306" fmla="*/ 825426 h 1377381"/>
              <a:gd name="connsiteX307" fmla="*/ 643646 w 979537"/>
              <a:gd name="connsiteY307" fmla="*/ 826282 h 1377381"/>
              <a:gd name="connsiteX308" fmla="*/ 694319 w 979537"/>
              <a:gd name="connsiteY308" fmla="*/ 810412 h 1377381"/>
              <a:gd name="connsiteX309" fmla="*/ 724228 w 979537"/>
              <a:gd name="connsiteY309" fmla="*/ 791406 h 1377381"/>
              <a:gd name="connsiteX310" fmla="*/ 743944 w 979537"/>
              <a:gd name="connsiteY310" fmla="*/ 781904 h 1377381"/>
              <a:gd name="connsiteX311" fmla="*/ 752040 w 979537"/>
              <a:gd name="connsiteY311" fmla="*/ 776867 h 1377381"/>
              <a:gd name="connsiteX312" fmla="*/ 781854 w 979537"/>
              <a:gd name="connsiteY312" fmla="*/ 749879 h 1377381"/>
              <a:gd name="connsiteX313" fmla="*/ 787283 w 979537"/>
              <a:gd name="connsiteY313" fmla="*/ 741137 h 1377381"/>
              <a:gd name="connsiteX314" fmla="*/ 798141 w 979537"/>
              <a:gd name="connsiteY314" fmla="*/ 717665 h 1377381"/>
              <a:gd name="connsiteX315" fmla="*/ 796427 w 979537"/>
              <a:gd name="connsiteY315" fmla="*/ 703601 h 1377381"/>
              <a:gd name="connsiteX316" fmla="*/ 776710 w 979537"/>
              <a:gd name="connsiteY316" fmla="*/ 691532 h 1377381"/>
              <a:gd name="connsiteX317" fmla="*/ 768233 w 979537"/>
              <a:gd name="connsiteY317" fmla="*/ 676708 h 1377381"/>
              <a:gd name="connsiteX318" fmla="*/ 767471 w 979537"/>
              <a:gd name="connsiteY318" fmla="*/ 669106 h 1377381"/>
              <a:gd name="connsiteX319" fmla="*/ 765090 w 979537"/>
              <a:gd name="connsiteY319" fmla="*/ 667775 h 1377381"/>
              <a:gd name="connsiteX320" fmla="*/ 751183 w 979537"/>
              <a:gd name="connsiteY320" fmla="*/ 684025 h 1377381"/>
              <a:gd name="connsiteX321" fmla="*/ 730895 w 979537"/>
              <a:gd name="connsiteY321" fmla="*/ 694288 h 1377381"/>
              <a:gd name="connsiteX322" fmla="*/ 721370 w 979537"/>
              <a:gd name="connsiteY322" fmla="*/ 697234 h 1377381"/>
              <a:gd name="connsiteX323" fmla="*/ 714322 w 979537"/>
              <a:gd name="connsiteY323" fmla="*/ 692007 h 1377381"/>
              <a:gd name="connsiteX324" fmla="*/ 707178 w 979537"/>
              <a:gd name="connsiteY324" fmla="*/ 673857 h 1377381"/>
              <a:gd name="connsiteX325" fmla="*/ 705654 w 979537"/>
              <a:gd name="connsiteY325" fmla="*/ 668915 h 1377381"/>
              <a:gd name="connsiteX326" fmla="*/ 694033 w 979537"/>
              <a:gd name="connsiteY326" fmla="*/ 658652 h 1377381"/>
              <a:gd name="connsiteX327" fmla="*/ 686413 w 979537"/>
              <a:gd name="connsiteY327" fmla="*/ 650290 h 1377381"/>
              <a:gd name="connsiteX328" fmla="*/ 670888 w 979537"/>
              <a:gd name="connsiteY328" fmla="*/ 634420 h 1377381"/>
              <a:gd name="connsiteX329" fmla="*/ 687461 w 979537"/>
              <a:gd name="connsiteY329" fmla="*/ 621496 h 1377381"/>
              <a:gd name="connsiteX330" fmla="*/ 707273 w 979537"/>
              <a:gd name="connsiteY330" fmla="*/ 632805 h 1377381"/>
              <a:gd name="connsiteX331" fmla="*/ 711940 w 979537"/>
              <a:gd name="connsiteY331" fmla="*/ 642308 h 1377381"/>
              <a:gd name="connsiteX332" fmla="*/ 721465 w 979537"/>
              <a:gd name="connsiteY332" fmla="*/ 658177 h 1377381"/>
              <a:gd name="connsiteX333" fmla="*/ 760804 w 979537"/>
              <a:gd name="connsiteY333" fmla="*/ 663309 h 1377381"/>
              <a:gd name="connsiteX334" fmla="*/ 773281 w 979537"/>
              <a:gd name="connsiteY334" fmla="*/ 670151 h 1377381"/>
              <a:gd name="connsiteX335" fmla="*/ 785302 w 979537"/>
              <a:gd name="connsiteY335" fmla="*/ 679692 h 1377381"/>
              <a:gd name="connsiteX336" fmla="*/ 785569 w 979537"/>
              <a:gd name="connsiteY336" fmla="*/ 679654 h 1377381"/>
              <a:gd name="connsiteX337" fmla="*/ 808048 w 979537"/>
              <a:gd name="connsiteY337" fmla="*/ 681269 h 1377381"/>
              <a:gd name="connsiteX338" fmla="*/ 852339 w 979537"/>
              <a:gd name="connsiteY338" fmla="*/ 680699 h 1377381"/>
              <a:gd name="connsiteX339" fmla="*/ 873770 w 979537"/>
              <a:gd name="connsiteY339" fmla="*/ 693623 h 1377381"/>
              <a:gd name="connsiteX340" fmla="*/ 889486 w 979537"/>
              <a:gd name="connsiteY340" fmla="*/ 705786 h 1377381"/>
              <a:gd name="connsiteX341" fmla="*/ 903869 w 979537"/>
              <a:gd name="connsiteY341" fmla="*/ 709682 h 1377381"/>
              <a:gd name="connsiteX342" fmla="*/ 899678 w 979537"/>
              <a:gd name="connsiteY342" fmla="*/ 721846 h 1377381"/>
              <a:gd name="connsiteX343" fmla="*/ 903488 w 979537"/>
              <a:gd name="connsiteY343" fmla="*/ 730208 h 1377381"/>
              <a:gd name="connsiteX344" fmla="*/ 924633 w 979537"/>
              <a:gd name="connsiteY344" fmla="*/ 727738 h 1377381"/>
              <a:gd name="connsiteX345" fmla="*/ 934825 w 979537"/>
              <a:gd name="connsiteY345" fmla="*/ 724412 h 1377381"/>
              <a:gd name="connsiteX346" fmla="*/ 942350 w 979537"/>
              <a:gd name="connsiteY346" fmla="*/ 800434 h 1377381"/>
              <a:gd name="connsiteX347" fmla="*/ 954351 w 979537"/>
              <a:gd name="connsiteY347" fmla="*/ 836450 h 1377381"/>
              <a:gd name="connsiteX348" fmla="*/ 957876 w 979537"/>
              <a:gd name="connsiteY348" fmla="*/ 845382 h 1377381"/>
              <a:gd name="connsiteX349" fmla="*/ 968067 w 979537"/>
              <a:gd name="connsiteY349" fmla="*/ 869615 h 1377381"/>
              <a:gd name="connsiteX350" fmla="*/ 968639 w 979537"/>
              <a:gd name="connsiteY350" fmla="*/ 870945 h 1377381"/>
              <a:gd name="connsiteX351" fmla="*/ 979307 w 979537"/>
              <a:gd name="connsiteY351" fmla="*/ 718235 h 1377381"/>
              <a:gd name="connsiteX352" fmla="*/ 759470 w 979537"/>
              <a:gd name="connsiteY352" fmla="*/ 60546 h 137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979537" h="1377381">
                <a:moveTo>
                  <a:pt x="759470" y="60546"/>
                </a:moveTo>
                <a:lnTo>
                  <a:pt x="758232" y="60546"/>
                </a:lnTo>
                <a:cubicBezTo>
                  <a:pt x="752517" y="63207"/>
                  <a:pt x="746897" y="66153"/>
                  <a:pt x="741087" y="68339"/>
                </a:cubicBezTo>
                <a:cubicBezTo>
                  <a:pt x="730895" y="72045"/>
                  <a:pt x="720417" y="69859"/>
                  <a:pt x="710226" y="72710"/>
                </a:cubicBezTo>
                <a:cubicBezTo>
                  <a:pt x="701748" y="76482"/>
                  <a:pt x="694033" y="81757"/>
                  <a:pt x="687461" y="88294"/>
                </a:cubicBezTo>
                <a:cubicBezTo>
                  <a:pt x="680584" y="94947"/>
                  <a:pt x="670745" y="97569"/>
                  <a:pt x="661458" y="95232"/>
                </a:cubicBezTo>
                <a:cubicBezTo>
                  <a:pt x="658095" y="93473"/>
                  <a:pt x="654905" y="91411"/>
                  <a:pt x="651933" y="89055"/>
                </a:cubicBezTo>
                <a:cubicBezTo>
                  <a:pt x="647847" y="87097"/>
                  <a:pt x="642989" y="87734"/>
                  <a:pt x="639550" y="90670"/>
                </a:cubicBezTo>
                <a:cubicBezTo>
                  <a:pt x="632302" y="96400"/>
                  <a:pt x="624282" y="101104"/>
                  <a:pt x="615738" y="104639"/>
                </a:cubicBezTo>
                <a:cubicBezTo>
                  <a:pt x="608880" y="106730"/>
                  <a:pt x="602974" y="107395"/>
                  <a:pt x="600403" y="113572"/>
                </a:cubicBezTo>
                <a:cubicBezTo>
                  <a:pt x="600403" y="114807"/>
                  <a:pt x="600403" y="115948"/>
                  <a:pt x="600974" y="116898"/>
                </a:cubicBezTo>
                <a:cubicBezTo>
                  <a:pt x="601517" y="121222"/>
                  <a:pt x="601193" y="125622"/>
                  <a:pt x="600022" y="129822"/>
                </a:cubicBezTo>
                <a:cubicBezTo>
                  <a:pt x="599079" y="133860"/>
                  <a:pt x="595030" y="136369"/>
                  <a:pt x="590982" y="135428"/>
                </a:cubicBezTo>
                <a:cubicBezTo>
                  <a:pt x="590982" y="135428"/>
                  <a:pt x="590982" y="135428"/>
                  <a:pt x="590973" y="135428"/>
                </a:cubicBezTo>
                <a:cubicBezTo>
                  <a:pt x="586791" y="134839"/>
                  <a:pt x="582648" y="133946"/>
                  <a:pt x="578590" y="132768"/>
                </a:cubicBezTo>
                <a:cubicBezTo>
                  <a:pt x="578409" y="133661"/>
                  <a:pt x="578190" y="134554"/>
                  <a:pt x="577923" y="135428"/>
                </a:cubicBezTo>
                <a:cubicBezTo>
                  <a:pt x="577124" y="138764"/>
                  <a:pt x="574209" y="141159"/>
                  <a:pt x="570780" y="141320"/>
                </a:cubicBezTo>
                <a:cubicBezTo>
                  <a:pt x="556568" y="141016"/>
                  <a:pt x="543100" y="134906"/>
                  <a:pt x="533537" y="124405"/>
                </a:cubicBezTo>
                <a:cubicBezTo>
                  <a:pt x="530222" y="119445"/>
                  <a:pt x="528222" y="113724"/>
                  <a:pt x="527727" y="107775"/>
                </a:cubicBezTo>
                <a:cubicBezTo>
                  <a:pt x="527527" y="105390"/>
                  <a:pt x="527079" y="103033"/>
                  <a:pt x="526393" y="100743"/>
                </a:cubicBezTo>
                <a:cubicBezTo>
                  <a:pt x="525536" y="98843"/>
                  <a:pt x="526393" y="99033"/>
                  <a:pt x="523250" y="99603"/>
                </a:cubicBezTo>
                <a:cubicBezTo>
                  <a:pt x="513725" y="101503"/>
                  <a:pt x="510106" y="86489"/>
                  <a:pt x="519059" y="84303"/>
                </a:cubicBezTo>
                <a:lnTo>
                  <a:pt x="519059" y="84303"/>
                </a:lnTo>
                <a:lnTo>
                  <a:pt x="520488" y="82213"/>
                </a:lnTo>
                <a:lnTo>
                  <a:pt x="527346" y="84208"/>
                </a:lnTo>
                <a:cubicBezTo>
                  <a:pt x="528736" y="84370"/>
                  <a:pt x="530079" y="84759"/>
                  <a:pt x="531346" y="85349"/>
                </a:cubicBezTo>
                <a:cubicBezTo>
                  <a:pt x="537347" y="87059"/>
                  <a:pt x="543348" y="88865"/>
                  <a:pt x="549158" y="91145"/>
                </a:cubicBezTo>
                <a:cubicBezTo>
                  <a:pt x="567065" y="98368"/>
                  <a:pt x="577257" y="102929"/>
                  <a:pt x="590020" y="97227"/>
                </a:cubicBezTo>
                <a:cubicBezTo>
                  <a:pt x="593830" y="92865"/>
                  <a:pt x="598726" y="89587"/>
                  <a:pt x="604213" y="87724"/>
                </a:cubicBezTo>
                <a:cubicBezTo>
                  <a:pt x="609156" y="83809"/>
                  <a:pt x="609985" y="76635"/>
                  <a:pt x="606060" y="71703"/>
                </a:cubicBezTo>
                <a:cubicBezTo>
                  <a:pt x="605517" y="71018"/>
                  <a:pt x="604898" y="70401"/>
                  <a:pt x="604213" y="69859"/>
                </a:cubicBezTo>
                <a:cubicBezTo>
                  <a:pt x="594688" y="60356"/>
                  <a:pt x="585829" y="49333"/>
                  <a:pt x="571256" y="48668"/>
                </a:cubicBezTo>
                <a:cubicBezTo>
                  <a:pt x="568437" y="48326"/>
                  <a:pt x="565760" y="47204"/>
                  <a:pt x="563541" y="45437"/>
                </a:cubicBezTo>
                <a:cubicBezTo>
                  <a:pt x="554654" y="39308"/>
                  <a:pt x="543643" y="37074"/>
                  <a:pt x="533061" y="39260"/>
                </a:cubicBezTo>
                <a:cubicBezTo>
                  <a:pt x="530013" y="39260"/>
                  <a:pt x="525631" y="39260"/>
                  <a:pt x="524012" y="37169"/>
                </a:cubicBezTo>
                <a:cubicBezTo>
                  <a:pt x="518945" y="31221"/>
                  <a:pt x="511448" y="27904"/>
                  <a:pt x="503629" y="28142"/>
                </a:cubicBezTo>
                <a:cubicBezTo>
                  <a:pt x="497056" y="27572"/>
                  <a:pt x="495247" y="25196"/>
                  <a:pt x="498199" y="18639"/>
                </a:cubicBezTo>
                <a:cubicBezTo>
                  <a:pt x="501152" y="12082"/>
                  <a:pt x="498199" y="11607"/>
                  <a:pt x="494389" y="10372"/>
                </a:cubicBezTo>
                <a:lnTo>
                  <a:pt x="475339" y="4385"/>
                </a:lnTo>
                <a:cubicBezTo>
                  <a:pt x="470396" y="2209"/>
                  <a:pt x="464662" y="2817"/>
                  <a:pt x="460290" y="6000"/>
                </a:cubicBezTo>
                <a:cubicBezTo>
                  <a:pt x="458175" y="7245"/>
                  <a:pt x="455546" y="7245"/>
                  <a:pt x="453432" y="6000"/>
                </a:cubicBezTo>
                <a:cubicBezTo>
                  <a:pt x="443907" y="-1792"/>
                  <a:pt x="442097" y="-1982"/>
                  <a:pt x="432286" y="4670"/>
                </a:cubicBezTo>
                <a:cubicBezTo>
                  <a:pt x="429819" y="6846"/>
                  <a:pt x="426628" y="8024"/>
                  <a:pt x="423333" y="7996"/>
                </a:cubicBezTo>
                <a:cubicBezTo>
                  <a:pt x="416875" y="6542"/>
                  <a:pt x="410169" y="9127"/>
                  <a:pt x="406378" y="14553"/>
                </a:cubicBezTo>
                <a:cubicBezTo>
                  <a:pt x="401444" y="19884"/>
                  <a:pt x="394596" y="23067"/>
                  <a:pt x="387328" y="23390"/>
                </a:cubicBezTo>
                <a:lnTo>
                  <a:pt x="381899" y="24151"/>
                </a:lnTo>
                <a:cubicBezTo>
                  <a:pt x="377222" y="31477"/>
                  <a:pt x="369631" y="36457"/>
                  <a:pt x="361039" y="37835"/>
                </a:cubicBezTo>
                <a:cubicBezTo>
                  <a:pt x="354639" y="38832"/>
                  <a:pt x="348476" y="40990"/>
                  <a:pt x="342847" y="44201"/>
                </a:cubicBezTo>
                <a:cubicBezTo>
                  <a:pt x="337713" y="48060"/>
                  <a:pt x="333836" y="53353"/>
                  <a:pt x="331702" y="59406"/>
                </a:cubicBezTo>
                <a:cubicBezTo>
                  <a:pt x="332274" y="60936"/>
                  <a:pt x="332655" y="62532"/>
                  <a:pt x="332845" y="64157"/>
                </a:cubicBezTo>
                <a:lnTo>
                  <a:pt x="333512" y="64157"/>
                </a:lnTo>
                <a:lnTo>
                  <a:pt x="332845" y="65013"/>
                </a:lnTo>
                <a:cubicBezTo>
                  <a:pt x="332845" y="68396"/>
                  <a:pt x="331855" y="71693"/>
                  <a:pt x="329988" y="74515"/>
                </a:cubicBezTo>
                <a:cubicBezTo>
                  <a:pt x="328245" y="77414"/>
                  <a:pt x="324720" y="78716"/>
                  <a:pt x="321511" y="77651"/>
                </a:cubicBezTo>
                <a:cubicBezTo>
                  <a:pt x="316014" y="82735"/>
                  <a:pt x="312195" y="89359"/>
                  <a:pt x="310557" y="96657"/>
                </a:cubicBezTo>
                <a:cubicBezTo>
                  <a:pt x="309414" y="99641"/>
                  <a:pt x="307623" y="102330"/>
                  <a:pt x="305318" y="104544"/>
                </a:cubicBezTo>
                <a:cubicBezTo>
                  <a:pt x="301889" y="108630"/>
                  <a:pt x="298079" y="112432"/>
                  <a:pt x="294650" y="116613"/>
                </a:cubicBezTo>
                <a:cubicBezTo>
                  <a:pt x="292259" y="120347"/>
                  <a:pt x="289516" y="123845"/>
                  <a:pt x="286458" y="127066"/>
                </a:cubicBezTo>
                <a:cubicBezTo>
                  <a:pt x="273219" y="137234"/>
                  <a:pt x="259407" y="146642"/>
                  <a:pt x="246073" y="156620"/>
                </a:cubicBezTo>
                <a:cubicBezTo>
                  <a:pt x="238615" y="161266"/>
                  <a:pt x="234081" y="169420"/>
                  <a:pt x="234071" y="178191"/>
                </a:cubicBezTo>
                <a:cubicBezTo>
                  <a:pt x="234071" y="187694"/>
                  <a:pt x="235690" y="197672"/>
                  <a:pt x="236071" y="207460"/>
                </a:cubicBezTo>
                <a:cubicBezTo>
                  <a:pt x="235957" y="212049"/>
                  <a:pt x="235509" y="216620"/>
                  <a:pt x="234738" y="221144"/>
                </a:cubicBezTo>
                <a:cubicBezTo>
                  <a:pt x="239119" y="232357"/>
                  <a:pt x="248549" y="240149"/>
                  <a:pt x="260646" y="235873"/>
                </a:cubicBezTo>
                <a:cubicBezTo>
                  <a:pt x="268856" y="232195"/>
                  <a:pt x="276524" y="227406"/>
                  <a:pt x="283411" y="221619"/>
                </a:cubicBezTo>
                <a:cubicBezTo>
                  <a:pt x="283334" y="217837"/>
                  <a:pt x="286344" y="214720"/>
                  <a:pt x="290126" y="214644"/>
                </a:cubicBezTo>
                <a:cubicBezTo>
                  <a:pt x="290888" y="214625"/>
                  <a:pt x="291640" y="214739"/>
                  <a:pt x="292364" y="214967"/>
                </a:cubicBezTo>
                <a:cubicBezTo>
                  <a:pt x="300975" y="219319"/>
                  <a:pt x="307223" y="227254"/>
                  <a:pt x="309414" y="236633"/>
                </a:cubicBezTo>
                <a:cubicBezTo>
                  <a:pt x="311128" y="241290"/>
                  <a:pt x="312366" y="246896"/>
                  <a:pt x="314176" y="252028"/>
                </a:cubicBezTo>
                <a:lnTo>
                  <a:pt x="315986" y="252028"/>
                </a:lnTo>
                <a:cubicBezTo>
                  <a:pt x="325511" y="255639"/>
                  <a:pt x="331607" y="250317"/>
                  <a:pt x="337894" y="243000"/>
                </a:cubicBezTo>
                <a:cubicBezTo>
                  <a:pt x="343094" y="235958"/>
                  <a:pt x="349143" y="229573"/>
                  <a:pt x="355896" y="223994"/>
                </a:cubicBezTo>
                <a:cubicBezTo>
                  <a:pt x="360468" y="220859"/>
                  <a:pt x="368278" y="217342"/>
                  <a:pt x="369707" y="210976"/>
                </a:cubicBezTo>
                <a:cubicBezTo>
                  <a:pt x="371517" y="202613"/>
                  <a:pt x="362754" y="198622"/>
                  <a:pt x="359325" y="192540"/>
                </a:cubicBezTo>
                <a:cubicBezTo>
                  <a:pt x="355105" y="183617"/>
                  <a:pt x="355943" y="173135"/>
                  <a:pt x="361515" y="164982"/>
                </a:cubicBezTo>
                <a:cubicBezTo>
                  <a:pt x="367135" y="155479"/>
                  <a:pt x="374184" y="146737"/>
                  <a:pt x="380089" y="137234"/>
                </a:cubicBezTo>
                <a:cubicBezTo>
                  <a:pt x="389614" y="121744"/>
                  <a:pt x="398187" y="99223"/>
                  <a:pt x="414284" y="89720"/>
                </a:cubicBezTo>
                <a:cubicBezTo>
                  <a:pt x="425905" y="83258"/>
                  <a:pt x="442002" y="85919"/>
                  <a:pt x="444383" y="99223"/>
                </a:cubicBezTo>
                <a:cubicBezTo>
                  <a:pt x="451813" y="111766"/>
                  <a:pt x="442288" y="133243"/>
                  <a:pt x="437049" y="144646"/>
                </a:cubicBezTo>
                <a:cubicBezTo>
                  <a:pt x="433620" y="152248"/>
                  <a:pt x="428953" y="159661"/>
                  <a:pt x="426190" y="167643"/>
                </a:cubicBezTo>
                <a:cubicBezTo>
                  <a:pt x="423009" y="174827"/>
                  <a:pt x="424190" y="183189"/>
                  <a:pt x="429238" y="189214"/>
                </a:cubicBezTo>
                <a:cubicBezTo>
                  <a:pt x="430572" y="190355"/>
                  <a:pt x="437620" y="194251"/>
                  <a:pt x="438287" y="191875"/>
                </a:cubicBezTo>
                <a:cubicBezTo>
                  <a:pt x="439135" y="188026"/>
                  <a:pt x="442945" y="185594"/>
                  <a:pt x="446793" y="186439"/>
                </a:cubicBezTo>
                <a:cubicBezTo>
                  <a:pt x="447145" y="186515"/>
                  <a:pt x="447479" y="186620"/>
                  <a:pt x="447812" y="186743"/>
                </a:cubicBezTo>
                <a:cubicBezTo>
                  <a:pt x="453051" y="183703"/>
                  <a:pt x="459528" y="183703"/>
                  <a:pt x="464766" y="186743"/>
                </a:cubicBezTo>
                <a:cubicBezTo>
                  <a:pt x="467996" y="188872"/>
                  <a:pt x="470596" y="191827"/>
                  <a:pt x="472291" y="195296"/>
                </a:cubicBezTo>
                <a:lnTo>
                  <a:pt x="472863" y="194346"/>
                </a:lnTo>
                <a:cubicBezTo>
                  <a:pt x="474101" y="192445"/>
                  <a:pt x="474863" y="190069"/>
                  <a:pt x="476006" y="188074"/>
                </a:cubicBezTo>
                <a:cubicBezTo>
                  <a:pt x="480006" y="180852"/>
                  <a:pt x="487722" y="174485"/>
                  <a:pt x="495056" y="181707"/>
                </a:cubicBezTo>
                <a:cubicBezTo>
                  <a:pt x="502390" y="188929"/>
                  <a:pt x="498771" y="202328"/>
                  <a:pt x="491722" y="209360"/>
                </a:cubicBezTo>
                <a:cubicBezTo>
                  <a:pt x="484979" y="216649"/>
                  <a:pt x="475092" y="220193"/>
                  <a:pt x="465243" y="218863"/>
                </a:cubicBezTo>
                <a:cubicBezTo>
                  <a:pt x="463519" y="218587"/>
                  <a:pt x="461833" y="218141"/>
                  <a:pt x="460195" y="217533"/>
                </a:cubicBezTo>
                <a:cubicBezTo>
                  <a:pt x="458689" y="218065"/>
                  <a:pt x="457032" y="218065"/>
                  <a:pt x="455527" y="217533"/>
                </a:cubicBezTo>
                <a:cubicBezTo>
                  <a:pt x="454594" y="217295"/>
                  <a:pt x="453613" y="217295"/>
                  <a:pt x="452670" y="217533"/>
                </a:cubicBezTo>
                <a:cubicBezTo>
                  <a:pt x="451889" y="218293"/>
                  <a:pt x="450946" y="218882"/>
                  <a:pt x="449907" y="219243"/>
                </a:cubicBezTo>
                <a:lnTo>
                  <a:pt x="449907" y="219243"/>
                </a:lnTo>
                <a:cubicBezTo>
                  <a:pt x="445621" y="225068"/>
                  <a:pt x="443259" y="232072"/>
                  <a:pt x="443145" y="239294"/>
                </a:cubicBezTo>
                <a:lnTo>
                  <a:pt x="443145" y="239294"/>
                </a:lnTo>
                <a:cubicBezTo>
                  <a:pt x="443145" y="240149"/>
                  <a:pt x="443145" y="240909"/>
                  <a:pt x="443145" y="241480"/>
                </a:cubicBezTo>
                <a:cubicBezTo>
                  <a:pt x="442954" y="243409"/>
                  <a:pt x="441906" y="245157"/>
                  <a:pt x="440287" y="246231"/>
                </a:cubicBezTo>
                <a:cubicBezTo>
                  <a:pt x="440668" y="250935"/>
                  <a:pt x="439201" y="255610"/>
                  <a:pt x="436191" y="259250"/>
                </a:cubicBezTo>
                <a:cubicBezTo>
                  <a:pt x="423047" y="274169"/>
                  <a:pt x="417618" y="244996"/>
                  <a:pt x="407616" y="245661"/>
                </a:cubicBezTo>
                <a:cubicBezTo>
                  <a:pt x="400701" y="252759"/>
                  <a:pt x="396729" y="262186"/>
                  <a:pt x="396472" y="272079"/>
                </a:cubicBezTo>
                <a:cubicBezTo>
                  <a:pt x="396758" y="279728"/>
                  <a:pt x="391567" y="286504"/>
                  <a:pt x="384090" y="288233"/>
                </a:cubicBezTo>
                <a:cubicBezTo>
                  <a:pt x="380423" y="289184"/>
                  <a:pt x="376594" y="289383"/>
                  <a:pt x="372850" y="288804"/>
                </a:cubicBezTo>
                <a:cubicBezTo>
                  <a:pt x="361744" y="286589"/>
                  <a:pt x="350219" y="289250"/>
                  <a:pt x="341227" y="296121"/>
                </a:cubicBezTo>
                <a:cubicBezTo>
                  <a:pt x="336112" y="300435"/>
                  <a:pt x="328626" y="300435"/>
                  <a:pt x="323511" y="296121"/>
                </a:cubicBezTo>
                <a:cubicBezTo>
                  <a:pt x="318834" y="292006"/>
                  <a:pt x="311805" y="292006"/>
                  <a:pt x="307128" y="296121"/>
                </a:cubicBezTo>
                <a:cubicBezTo>
                  <a:pt x="303680" y="300112"/>
                  <a:pt x="297717" y="300730"/>
                  <a:pt x="293507" y="297546"/>
                </a:cubicBezTo>
                <a:cubicBezTo>
                  <a:pt x="291507" y="296311"/>
                  <a:pt x="287982" y="294125"/>
                  <a:pt x="288173" y="293175"/>
                </a:cubicBezTo>
                <a:cubicBezTo>
                  <a:pt x="288945" y="290010"/>
                  <a:pt x="290516" y="287103"/>
                  <a:pt x="292745" y="284717"/>
                </a:cubicBezTo>
                <a:cubicBezTo>
                  <a:pt x="295603" y="281771"/>
                  <a:pt x="299603" y="280061"/>
                  <a:pt x="302746" y="277305"/>
                </a:cubicBezTo>
                <a:cubicBezTo>
                  <a:pt x="305518" y="275405"/>
                  <a:pt x="307214" y="272297"/>
                  <a:pt x="307318" y="268943"/>
                </a:cubicBezTo>
                <a:cubicBezTo>
                  <a:pt x="306556" y="267612"/>
                  <a:pt x="305985" y="266377"/>
                  <a:pt x="305318" y="265047"/>
                </a:cubicBezTo>
                <a:cubicBezTo>
                  <a:pt x="304204" y="263859"/>
                  <a:pt x="302880" y="262889"/>
                  <a:pt x="301413" y="262196"/>
                </a:cubicBezTo>
                <a:cubicBezTo>
                  <a:pt x="294336" y="259430"/>
                  <a:pt x="290021" y="252237"/>
                  <a:pt x="290935" y="244711"/>
                </a:cubicBezTo>
                <a:cubicBezTo>
                  <a:pt x="290935" y="238059"/>
                  <a:pt x="286744" y="235778"/>
                  <a:pt x="281410" y="239104"/>
                </a:cubicBezTo>
                <a:cubicBezTo>
                  <a:pt x="275667" y="243086"/>
                  <a:pt x="270171" y="247400"/>
                  <a:pt x="264932" y="252028"/>
                </a:cubicBezTo>
                <a:cubicBezTo>
                  <a:pt x="263522" y="253938"/>
                  <a:pt x="263027" y="256371"/>
                  <a:pt x="263598" y="258680"/>
                </a:cubicBezTo>
                <a:lnTo>
                  <a:pt x="265027" y="263526"/>
                </a:lnTo>
                <a:cubicBezTo>
                  <a:pt x="268780" y="268962"/>
                  <a:pt x="271285" y="275157"/>
                  <a:pt x="272362" y="281676"/>
                </a:cubicBezTo>
                <a:cubicBezTo>
                  <a:pt x="272447" y="282817"/>
                  <a:pt x="272447" y="283957"/>
                  <a:pt x="272362" y="285097"/>
                </a:cubicBezTo>
                <a:cubicBezTo>
                  <a:pt x="275276" y="290628"/>
                  <a:pt x="273143" y="297461"/>
                  <a:pt x="267608" y="300368"/>
                </a:cubicBezTo>
                <a:cubicBezTo>
                  <a:pt x="267170" y="300596"/>
                  <a:pt x="266723" y="300796"/>
                  <a:pt x="266265" y="300967"/>
                </a:cubicBezTo>
                <a:cubicBezTo>
                  <a:pt x="259903" y="306564"/>
                  <a:pt x="252245" y="310479"/>
                  <a:pt x="243977" y="312370"/>
                </a:cubicBezTo>
                <a:cubicBezTo>
                  <a:pt x="238100" y="313758"/>
                  <a:pt x="232556" y="316305"/>
                  <a:pt x="227689" y="319878"/>
                </a:cubicBezTo>
                <a:lnTo>
                  <a:pt x="224165" y="323299"/>
                </a:lnTo>
                <a:cubicBezTo>
                  <a:pt x="223298" y="324230"/>
                  <a:pt x="222536" y="325247"/>
                  <a:pt x="221879" y="326340"/>
                </a:cubicBezTo>
                <a:cubicBezTo>
                  <a:pt x="217021" y="333657"/>
                  <a:pt x="213878" y="342019"/>
                  <a:pt x="209211" y="349431"/>
                </a:cubicBezTo>
                <a:cubicBezTo>
                  <a:pt x="204953" y="357062"/>
                  <a:pt x="198476" y="363229"/>
                  <a:pt x="190637" y="367107"/>
                </a:cubicBezTo>
                <a:cubicBezTo>
                  <a:pt x="184208" y="369511"/>
                  <a:pt x="177407" y="370765"/>
                  <a:pt x="170539" y="370813"/>
                </a:cubicBezTo>
                <a:lnTo>
                  <a:pt x="165491" y="373473"/>
                </a:lnTo>
                <a:cubicBezTo>
                  <a:pt x="162443" y="375973"/>
                  <a:pt x="158852" y="377721"/>
                  <a:pt x="155014" y="378605"/>
                </a:cubicBezTo>
                <a:cubicBezTo>
                  <a:pt x="153308" y="379242"/>
                  <a:pt x="151556" y="379755"/>
                  <a:pt x="149775" y="380125"/>
                </a:cubicBezTo>
                <a:lnTo>
                  <a:pt x="149203" y="380696"/>
                </a:lnTo>
                <a:cubicBezTo>
                  <a:pt x="147613" y="382225"/>
                  <a:pt x="146174" y="383917"/>
                  <a:pt x="144917" y="385732"/>
                </a:cubicBezTo>
                <a:cubicBezTo>
                  <a:pt x="145146" y="388260"/>
                  <a:pt x="146222" y="390636"/>
                  <a:pt x="147965" y="392479"/>
                </a:cubicBezTo>
                <a:lnTo>
                  <a:pt x="148537" y="393239"/>
                </a:lnTo>
                <a:cubicBezTo>
                  <a:pt x="153423" y="395415"/>
                  <a:pt x="157757" y="398665"/>
                  <a:pt x="161205" y="402742"/>
                </a:cubicBezTo>
                <a:cubicBezTo>
                  <a:pt x="164015" y="405184"/>
                  <a:pt x="165843" y="408558"/>
                  <a:pt x="166348" y="412245"/>
                </a:cubicBezTo>
                <a:cubicBezTo>
                  <a:pt x="168025" y="420465"/>
                  <a:pt x="168377" y="428903"/>
                  <a:pt x="167396" y="437237"/>
                </a:cubicBezTo>
                <a:cubicBezTo>
                  <a:pt x="165967" y="447975"/>
                  <a:pt x="162348" y="450446"/>
                  <a:pt x="152442" y="449686"/>
                </a:cubicBezTo>
                <a:cubicBezTo>
                  <a:pt x="137678" y="448451"/>
                  <a:pt x="122914" y="445980"/>
                  <a:pt x="108150" y="445410"/>
                </a:cubicBezTo>
                <a:cubicBezTo>
                  <a:pt x="102550" y="445771"/>
                  <a:pt x="97092" y="447320"/>
                  <a:pt x="92148" y="449971"/>
                </a:cubicBezTo>
                <a:cubicBezTo>
                  <a:pt x="92196" y="450161"/>
                  <a:pt x="92196" y="450351"/>
                  <a:pt x="92148" y="450541"/>
                </a:cubicBezTo>
                <a:cubicBezTo>
                  <a:pt x="91529" y="456699"/>
                  <a:pt x="91529" y="462914"/>
                  <a:pt x="92148" y="469072"/>
                </a:cubicBezTo>
                <a:cubicBezTo>
                  <a:pt x="93196" y="475058"/>
                  <a:pt x="94149" y="481045"/>
                  <a:pt x="94625" y="487032"/>
                </a:cubicBezTo>
                <a:cubicBezTo>
                  <a:pt x="94854" y="491470"/>
                  <a:pt x="93434" y="495841"/>
                  <a:pt x="90624" y="499290"/>
                </a:cubicBezTo>
                <a:cubicBezTo>
                  <a:pt x="85529" y="503880"/>
                  <a:pt x="83757" y="511112"/>
                  <a:pt x="86148" y="517536"/>
                </a:cubicBezTo>
                <a:cubicBezTo>
                  <a:pt x="87005" y="520643"/>
                  <a:pt x="87548" y="523827"/>
                  <a:pt x="87767" y="527039"/>
                </a:cubicBezTo>
                <a:cubicBezTo>
                  <a:pt x="88434" y="532455"/>
                  <a:pt x="90624" y="535591"/>
                  <a:pt x="96149" y="534926"/>
                </a:cubicBezTo>
                <a:cubicBezTo>
                  <a:pt x="108350" y="533168"/>
                  <a:pt x="119800" y="541217"/>
                  <a:pt x="122248" y="553266"/>
                </a:cubicBezTo>
                <a:cubicBezTo>
                  <a:pt x="122829" y="554483"/>
                  <a:pt x="123495" y="555661"/>
                  <a:pt x="124248" y="556782"/>
                </a:cubicBezTo>
                <a:cubicBezTo>
                  <a:pt x="111961" y="559633"/>
                  <a:pt x="109198" y="570942"/>
                  <a:pt x="103579" y="579874"/>
                </a:cubicBezTo>
                <a:cubicBezTo>
                  <a:pt x="100235" y="583989"/>
                  <a:pt x="96282" y="587581"/>
                  <a:pt x="91863" y="590517"/>
                </a:cubicBezTo>
                <a:cubicBezTo>
                  <a:pt x="89005" y="592988"/>
                  <a:pt x="84719" y="594509"/>
                  <a:pt x="83195" y="597644"/>
                </a:cubicBezTo>
                <a:cubicBezTo>
                  <a:pt x="77671" y="609048"/>
                  <a:pt x="69670" y="620356"/>
                  <a:pt x="79195" y="635180"/>
                </a:cubicBezTo>
                <a:cubicBezTo>
                  <a:pt x="71527" y="641509"/>
                  <a:pt x="63154" y="646926"/>
                  <a:pt x="54239" y="651335"/>
                </a:cubicBezTo>
                <a:cubicBezTo>
                  <a:pt x="45381" y="654519"/>
                  <a:pt x="38227" y="661180"/>
                  <a:pt x="34427" y="669771"/>
                </a:cubicBezTo>
                <a:cubicBezTo>
                  <a:pt x="24235" y="688776"/>
                  <a:pt x="13853" y="708637"/>
                  <a:pt x="2614" y="727358"/>
                </a:cubicBezTo>
                <a:cubicBezTo>
                  <a:pt x="-1178" y="732081"/>
                  <a:pt x="-1178" y="738789"/>
                  <a:pt x="2614" y="743512"/>
                </a:cubicBezTo>
                <a:cubicBezTo>
                  <a:pt x="11900" y="756645"/>
                  <a:pt x="14082" y="773503"/>
                  <a:pt x="8424" y="788556"/>
                </a:cubicBezTo>
                <a:cubicBezTo>
                  <a:pt x="3071" y="806449"/>
                  <a:pt x="7243" y="825835"/>
                  <a:pt x="19473" y="839966"/>
                </a:cubicBezTo>
                <a:cubicBezTo>
                  <a:pt x="23026" y="843159"/>
                  <a:pt x="26216" y="846732"/>
                  <a:pt x="28998" y="850609"/>
                </a:cubicBezTo>
                <a:cubicBezTo>
                  <a:pt x="34713" y="859257"/>
                  <a:pt x="39189" y="868949"/>
                  <a:pt x="45476" y="876932"/>
                </a:cubicBezTo>
                <a:cubicBezTo>
                  <a:pt x="55954" y="890236"/>
                  <a:pt x="67098" y="902969"/>
                  <a:pt x="78718" y="914943"/>
                </a:cubicBezTo>
                <a:cubicBezTo>
                  <a:pt x="82319" y="918487"/>
                  <a:pt x="87024" y="920701"/>
                  <a:pt x="92053" y="921215"/>
                </a:cubicBezTo>
                <a:cubicBezTo>
                  <a:pt x="103388" y="922450"/>
                  <a:pt x="114913" y="921215"/>
                  <a:pt x="126153" y="923020"/>
                </a:cubicBezTo>
                <a:cubicBezTo>
                  <a:pt x="152251" y="926916"/>
                  <a:pt x="175111" y="915133"/>
                  <a:pt x="198352" y="906010"/>
                </a:cubicBezTo>
                <a:cubicBezTo>
                  <a:pt x="204839" y="902409"/>
                  <a:pt x="212725" y="902409"/>
                  <a:pt x="219212" y="906010"/>
                </a:cubicBezTo>
                <a:cubicBezTo>
                  <a:pt x="224546" y="909194"/>
                  <a:pt x="229337" y="913204"/>
                  <a:pt x="233404" y="917889"/>
                </a:cubicBezTo>
                <a:cubicBezTo>
                  <a:pt x="236195" y="921946"/>
                  <a:pt x="240529" y="924693"/>
                  <a:pt x="245406" y="925491"/>
                </a:cubicBezTo>
                <a:lnTo>
                  <a:pt x="248073" y="924161"/>
                </a:lnTo>
                <a:cubicBezTo>
                  <a:pt x="253740" y="920540"/>
                  <a:pt x="260779" y="919732"/>
                  <a:pt x="267123" y="921975"/>
                </a:cubicBezTo>
                <a:lnTo>
                  <a:pt x="267599" y="921975"/>
                </a:lnTo>
                <a:cubicBezTo>
                  <a:pt x="273847" y="924141"/>
                  <a:pt x="278648" y="929216"/>
                  <a:pt x="280458" y="935564"/>
                </a:cubicBezTo>
                <a:cubicBezTo>
                  <a:pt x="282982" y="945124"/>
                  <a:pt x="282782" y="955187"/>
                  <a:pt x="279886" y="964643"/>
                </a:cubicBezTo>
                <a:cubicBezTo>
                  <a:pt x="277124" y="974364"/>
                  <a:pt x="276838" y="984617"/>
                  <a:pt x="279029" y="994481"/>
                </a:cubicBezTo>
                <a:cubicBezTo>
                  <a:pt x="280391" y="999755"/>
                  <a:pt x="282210" y="1004906"/>
                  <a:pt x="284458" y="1009876"/>
                </a:cubicBezTo>
                <a:cubicBezTo>
                  <a:pt x="288554" y="1015577"/>
                  <a:pt x="292555" y="1021469"/>
                  <a:pt x="296174" y="1027456"/>
                </a:cubicBezTo>
                <a:cubicBezTo>
                  <a:pt x="298031" y="1031010"/>
                  <a:pt x="299346" y="1034821"/>
                  <a:pt x="300079" y="1038764"/>
                </a:cubicBezTo>
                <a:cubicBezTo>
                  <a:pt x="300841" y="1040095"/>
                  <a:pt x="301603" y="1041425"/>
                  <a:pt x="302270" y="1042756"/>
                </a:cubicBezTo>
                <a:cubicBezTo>
                  <a:pt x="304146" y="1043848"/>
                  <a:pt x="305690" y="1045426"/>
                  <a:pt x="306747" y="1047317"/>
                </a:cubicBezTo>
                <a:cubicBezTo>
                  <a:pt x="307975" y="1050671"/>
                  <a:pt x="308995" y="1054102"/>
                  <a:pt x="309795" y="1057580"/>
                </a:cubicBezTo>
                <a:cubicBezTo>
                  <a:pt x="312424" y="1063500"/>
                  <a:pt x="314529" y="1069630"/>
                  <a:pt x="316081" y="1075920"/>
                </a:cubicBezTo>
                <a:cubicBezTo>
                  <a:pt x="322844" y="1103668"/>
                  <a:pt x="313509" y="1126570"/>
                  <a:pt x="300841" y="1148332"/>
                </a:cubicBezTo>
                <a:cubicBezTo>
                  <a:pt x="296641" y="1167993"/>
                  <a:pt x="300479" y="1188519"/>
                  <a:pt x="311509" y="1205348"/>
                </a:cubicBezTo>
                <a:cubicBezTo>
                  <a:pt x="317786" y="1215079"/>
                  <a:pt x="321663" y="1226150"/>
                  <a:pt x="322844" y="1237658"/>
                </a:cubicBezTo>
                <a:cubicBezTo>
                  <a:pt x="325606" y="1262166"/>
                  <a:pt x="333245" y="1285885"/>
                  <a:pt x="345323" y="1307408"/>
                </a:cubicBezTo>
                <a:cubicBezTo>
                  <a:pt x="353419" y="1322993"/>
                  <a:pt x="363897" y="1337437"/>
                  <a:pt x="363135" y="1356823"/>
                </a:cubicBezTo>
                <a:cubicBezTo>
                  <a:pt x="363278" y="1360634"/>
                  <a:pt x="364364" y="1364359"/>
                  <a:pt x="366278" y="1367656"/>
                </a:cubicBezTo>
                <a:cubicBezTo>
                  <a:pt x="369231" y="1374194"/>
                  <a:pt x="376108" y="1378043"/>
                  <a:pt x="383232" y="1377159"/>
                </a:cubicBezTo>
                <a:cubicBezTo>
                  <a:pt x="396853" y="1375448"/>
                  <a:pt x="410379" y="1373548"/>
                  <a:pt x="423904" y="1372408"/>
                </a:cubicBezTo>
                <a:cubicBezTo>
                  <a:pt x="432743" y="1371733"/>
                  <a:pt x="441459" y="1369880"/>
                  <a:pt x="449812" y="1366896"/>
                </a:cubicBezTo>
                <a:cubicBezTo>
                  <a:pt x="450374" y="1365433"/>
                  <a:pt x="451327" y="1364150"/>
                  <a:pt x="452574" y="1363190"/>
                </a:cubicBezTo>
                <a:cubicBezTo>
                  <a:pt x="462614" y="1355027"/>
                  <a:pt x="471377" y="1345419"/>
                  <a:pt x="478578" y="1334682"/>
                </a:cubicBezTo>
                <a:lnTo>
                  <a:pt x="500581" y="1304938"/>
                </a:lnTo>
                <a:cubicBezTo>
                  <a:pt x="504248" y="1300329"/>
                  <a:pt x="507439" y="1295359"/>
                  <a:pt x="510106" y="1290113"/>
                </a:cubicBezTo>
                <a:cubicBezTo>
                  <a:pt x="511982" y="1284934"/>
                  <a:pt x="513201" y="1279537"/>
                  <a:pt x="513725" y="1274054"/>
                </a:cubicBezTo>
                <a:cubicBezTo>
                  <a:pt x="516192" y="1265207"/>
                  <a:pt x="520773" y="1257091"/>
                  <a:pt x="527060" y="1250391"/>
                </a:cubicBezTo>
                <a:cubicBezTo>
                  <a:pt x="535251" y="1239748"/>
                  <a:pt x="530584" y="1228155"/>
                  <a:pt x="531441" y="1215706"/>
                </a:cubicBezTo>
                <a:cubicBezTo>
                  <a:pt x="533956" y="1202545"/>
                  <a:pt x="539681" y="1190210"/>
                  <a:pt x="548110" y="1179786"/>
                </a:cubicBezTo>
                <a:cubicBezTo>
                  <a:pt x="557635" y="1164296"/>
                  <a:pt x="567922" y="1149187"/>
                  <a:pt x="577733" y="1133792"/>
                </a:cubicBezTo>
                <a:cubicBezTo>
                  <a:pt x="583686" y="1112658"/>
                  <a:pt x="586258" y="1090725"/>
                  <a:pt x="585353" y="1068793"/>
                </a:cubicBezTo>
                <a:cubicBezTo>
                  <a:pt x="583381" y="1045302"/>
                  <a:pt x="587172" y="1021688"/>
                  <a:pt x="596402" y="999993"/>
                </a:cubicBezTo>
                <a:cubicBezTo>
                  <a:pt x="607070" y="978507"/>
                  <a:pt x="621634" y="959178"/>
                  <a:pt x="639360" y="942976"/>
                </a:cubicBezTo>
                <a:cubicBezTo>
                  <a:pt x="657362" y="925016"/>
                  <a:pt x="676412" y="907721"/>
                  <a:pt x="693176" y="888525"/>
                </a:cubicBezTo>
                <a:cubicBezTo>
                  <a:pt x="698710" y="873169"/>
                  <a:pt x="702415" y="857223"/>
                  <a:pt x="704225" y="841011"/>
                </a:cubicBezTo>
                <a:cubicBezTo>
                  <a:pt x="695176" y="843482"/>
                  <a:pt x="686508" y="846333"/>
                  <a:pt x="677650" y="848138"/>
                </a:cubicBezTo>
                <a:cubicBezTo>
                  <a:pt x="665344" y="850865"/>
                  <a:pt x="652866" y="852804"/>
                  <a:pt x="640312" y="853935"/>
                </a:cubicBezTo>
                <a:cubicBezTo>
                  <a:pt x="628787" y="854600"/>
                  <a:pt x="623739" y="848993"/>
                  <a:pt x="621262" y="836830"/>
                </a:cubicBezTo>
                <a:cubicBezTo>
                  <a:pt x="620824" y="834768"/>
                  <a:pt x="619833" y="832867"/>
                  <a:pt x="618405" y="831318"/>
                </a:cubicBezTo>
                <a:cubicBezTo>
                  <a:pt x="611575" y="822671"/>
                  <a:pt x="603813" y="814802"/>
                  <a:pt x="595259" y="807846"/>
                </a:cubicBezTo>
                <a:cubicBezTo>
                  <a:pt x="580019" y="797583"/>
                  <a:pt x="576209" y="779338"/>
                  <a:pt x="570208" y="764514"/>
                </a:cubicBezTo>
                <a:cubicBezTo>
                  <a:pt x="564207" y="749689"/>
                  <a:pt x="561255" y="733629"/>
                  <a:pt x="550682" y="721086"/>
                </a:cubicBezTo>
                <a:cubicBezTo>
                  <a:pt x="549234" y="719147"/>
                  <a:pt x="548167" y="716962"/>
                  <a:pt x="547539" y="714624"/>
                </a:cubicBezTo>
                <a:cubicBezTo>
                  <a:pt x="540490" y="695618"/>
                  <a:pt x="533632" y="676613"/>
                  <a:pt x="526679" y="657607"/>
                </a:cubicBezTo>
                <a:cubicBezTo>
                  <a:pt x="528108" y="656942"/>
                  <a:pt x="531537" y="656562"/>
                  <a:pt x="532870" y="654566"/>
                </a:cubicBezTo>
                <a:cubicBezTo>
                  <a:pt x="544015" y="638126"/>
                  <a:pt x="537347" y="621116"/>
                  <a:pt x="522679" y="617695"/>
                </a:cubicBezTo>
                <a:cubicBezTo>
                  <a:pt x="508220" y="612801"/>
                  <a:pt x="492522" y="613001"/>
                  <a:pt x="478197" y="618266"/>
                </a:cubicBezTo>
                <a:cubicBezTo>
                  <a:pt x="472472" y="619757"/>
                  <a:pt x="466433" y="619491"/>
                  <a:pt x="460861" y="617505"/>
                </a:cubicBezTo>
                <a:cubicBezTo>
                  <a:pt x="453565" y="615481"/>
                  <a:pt x="446374" y="613077"/>
                  <a:pt x="439335" y="610283"/>
                </a:cubicBezTo>
                <a:cubicBezTo>
                  <a:pt x="434144" y="609200"/>
                  <a:pt x="429143" y="607375"/>
                  <a:pt x="424476" y="604867"/>
                </a:cubicBezTo>
                <a:cubicBezTo>
                  <a:pt x="416008" y="599022"/>
                  <a:pt x="405464" y="596989"/>
                  <a:pt x="395424" y="599260"/>
                </a:cubicBezTo>
                <a:cubicBezTo>
                  <a:pt x="385899" y="600875"/>
                  <a:pt x="384185" y="603916"/>
                  <a:pt x="385899" y="614179"/>
                </a:cubicBezTo>
                <a:cubicBezTo>
                  <a:pt x="386157" y="617401"/>
                  <a:pt x="385252" y="620603"/>
                  <a:pt x="383328" y="623207"/>
                </a:cubicBezTo>
                <a:cubicBezTo>
                  <a:pt x="380146" y="626666"/>
                  <a:pt x="376670" y="629840"/>
                  <a:pt x="372946" y="632710"/>
                </a:cubicBezTo>
                <a:cubicBezTo>
                  <a:pt x="372403" y="632491"/>
                  <a:pt x="371888" y="632206"/>
                  <a:pt x="371422" y="631855"/>
                </a:cubicBezTo>
                <a:cubicBezTo>
                  <a:pt x="365706" y="623055"/>
                  <a:pt x="356477" y="617144"/>
                  <a:pt x="346085" y="615605"/>
                </a:cubicBezTo>
                <a:cubicBezTo>
                  <a:pt x="344656" y="615605"/>
                  <a:pt x="342561" y="612374"/>
                  <a:pt x="342180" y="610378"/>
                </a:cubicBezTo>
                <a:cubicBezTo>
                  <a:pt x="340951" y="601911"/>
                  <a:pt x="333398" y="595820"/>
                  <a:pt x="324844" y="596409"/>
                </a:cubicBezTo>
                <a:cubicBezTo>
                  <a:pt x="319606" y="596409"/>
                  <a:pt x="314272" y="597074"/>
                  <a:pt x="309033" y="596979"/>
                </a:cubicBezTo>
                <a:cubicBezTo>
                  <a:pt x="305899" y="596960"/>
                  <a:pt x="302803" y="596248"/>
                  <a:pt x="299984" y="594889"/>
                </a:cubicBezTo>
                <a:cubicBezTo>
                  <a:pt x="296374" y="592883"/>
                  <a:pt x="292936" y="590593"/>
                  <a:pt x="289697" y="588047"/>
                </a:cubicBezTo>
                <a:cubicBezTo>
                  <a:pt x="289221" y="580824"/>
                  <a:pt x="289030" y="573602"/>
                  <a:pt x="288268" y="566475"/>
                </a:cubicBezTo>
                <a:cubicBezTo>
                  <a:pt x="287506" y="559348"/>
                  <a:pt x="285792" y="554977"/>
                  <a:pt x="285411" y="549180"/>
                </a:cubicBezTo>
                <a:cubicBezTo>
                  <a:pt x="285030" y="543383"/>
                  <a:pt x="283411" y="541293"/>
                  <a:pt x="278839" y="541103"/>
                </a:cubicBezTo>
                <a:cubicBezTo>
                  <a:pt x="274305" y="540818"/>
                  <a:pt x="269752" y="540818"/>
                  <a:pt x="265218" y="541103"/>
                </a:cubicBezTo>
                <a:cubicBezTo>
                  <a:pt x="248358" y="542433"/>
                  <a:pt x="231404" y="545094"/>
                  <a:pt x="214545" y="544999"/>
                </a:cubicBezTo>
                <a:cubicBezTo>
                  <a:pt x="196371" y="545778"/>
                  <a:pt x="178950" y="552449"/>
                  <a:pt x="164920" y="564005"/>
                </a:cubicBezTo>
                <a:cubicBezTo>
                  <a:pt x="161424" y="566314"/>
                  <a:pt x="157299" y="567511"/>
                  <a:pt x="153108" y="567425"/>
                </a:cubicBezTo>
                <a:cubicBezTo>
                  <a:pt x="147832" y="567083"/>
                  <a:pt x="142602" y="566219"/>
                  <a:pt x="137488" y="564860"/>
                </a:cubicBezTo>
                <a:cubicBezTo>
                  <a:pt x="126439" y="562674"/>
                  <a:pt x="125296" y="559633"/>
                  <a:pt x="131487" y="550130"/>
                </a:cubicBezTo>
                <a:cubicBezTo>
                  <a:pt x="132392" y="548800"/>
                  <a:pt x="133192" y="547403"/>
                  <a:pt x="133868" y="545949"/>
                </a:cubicBezTo>
                <a:cubicBezTo>
                  <a:pt x="136345" y="539962"/>
                  <a:pt x="140059" y="539107"/>
                  <a:pt x="146060" y="540058"/>
                </a:cubicBezTo>
                <a:cubicBezTo>
                  <a:pt x="151975" y="540742"/>
                  <a:pt x="157957" y="539820"/>
                  <a:pt x="163396" y="537397"/>
                </a:cubicBezTo>
                <a:cubicBezTo>
                  <a:pt x="168844" y="534432"/>
                  <a:pt x="173978" y="530925"/>
                  <a:pt x="178731" y="526944"/>
                </a:cubicBezTo>
                <a:cubicBezTo>
                  <a:pt x="181693" y="524967"/>
                  <a:pt x="184027" y="522202"/>
                  <a:pt x="185494" y="518961"/>
                </a:cubicBezTo>
                <a:cubicBezTo>
                  <a:pt x="185398" y="518172"/>
                  <a:pt x="185398" y="517374"/>
                  <a:pt x="185494" y="516586"/>
                </a:cubicBezTo>
                <a:cubicBezTo>
                  <a:pt x="186065" y="512784"/>
                  <a:pt x="186256" y="509173"/>
                  <a:pt x="186637" y="505562"/>
                </a:cubicBezTo>
                <a:cubicBezTo>
                  <a:pt x="185322" y="500839"/>
                  <a:pt x="186389" y="495774"/>
                  <a:pt x="189494" y="491973"/>
                </a:cubicBezTo>
                <a:cubicBezTo>
                  <a:pt x="190342" y="489864"/>
                  <a:pt x="191428" y="487859"/>
                  <a:pt x="192732" y="485987"/>
                </a:cubicBezTo>
                <a:cubicBezTo>
                  <a:pt x="195704" y="482252"/>
                  <a:pt x="199276" y="479040"/>
                  <a:pt x="203305" y="476484"/>
                </a:cubicBezTo>
                <a:cubicBezTo>
                  <a:pt x="206963" y="472968"/>
                  <a:pt x="209315" y="468302"/>
                  <a:pt x="209973" y="463275"/>
                </a:cubicBezTo>
                <a:cubicBezTo>
                  <a:pt x="212068" y="456623"/>
                  <a:pt x="216164" y="447690"/>
                  <a:pt x="223213" y="445980"/>
                </a:cubicBezTo>
                <a:cubicBezTo>
                  <a:pt x="230261" y="444269"/>
                  <a:pt x="237595" y="449211"/>
                  <a:pt x="244167" y="450066"/>
                </a:cubicBezTo>
                <a:cubicBezTo>
                  <a:pt x="254740" y="451396"/>
                  <a:pt x="259693" y="442369"/>
                  <a:pt x="268837" y="439328"/>
                </a:cubicBezTo>
                <a:cubicBezTo>
                  <a:pt x="276200" y="437285"/>
                  <a:pt x="284077" y="439832"/>
                  <a:pt x="288840" y="445790"/>
                </a:cubicBezTo>
                <a:cubicBezTo>
                  <a:pt x="293155" y="451102"/>
                  <a:pt x="296384" y="457203"/>
                  <a:pt x="298365" y="463750"/>
                </a:cubicBezTo>
                <a:cubicBezTo>
                  <a:pt x="302299" y="469547"/>
                  <a:pt x="307871" y="474042"/>
                  <a:pt x="314367" y="476674"/>
                </a:cubicBezTo>
                <a:cubicBezTo>
                  <a:pt x="330750" y="484181"/>
                  <a:pt x="345037" y="494064"/>
                  <a:pt x="347133" y="517251"/>
                </a:cubicBezTo>
                <a:lnTo>
                  <a:pt x="332464" y="517251"/>
                </a:lnTo>
                <a:cubicBezTo>
                  <a:pt x="327721" y="516681"/>
                  <a:pt x="322920" y="516681"/>
                  <a:pt x="318177" y="517251"/>
                </a:cubicBezTo>
                <a:cubicBezTo>
                  <a:pt x="315796" y="517821"/>
                  <a:pt x="313224" y="522097"/>
                  <a:pt x="312462" y="525233"/>
                </a:cubicBezTo>
                <a:cubicBezTo>
                  <a:pt x="312462" y="526564"/>
                  <a:pt x="315891" y="530745"/>
                  <a:pt x="317986" y="530935"/>
                </a:cubicBezTo>
                <a:cubicBezTo>
                  <a:pt x="324520" y="531724"/>
                  <a:pt x="330302" y="535515"/>
                  <a:pt x="333607" y="541198"/>
                </a:cubicBezTo>
                <a:cubicBezTo>
                  <a:pt x="335398" y="543279"/>
                  <a:pt x="337341" y="545208"/>
                  <a:pt x="339417" y="546995"/>
                </a:cubicBezTo>
                <a:cubicBezTo>
                  <a:pt x="339884" y="543231"/>
                  <a:pt x="340684" y="539506"/>
                  <a:pt x="341799" y="535876"/>
                </a:cubicBezTo>
                <a:cubicBezTo>
                  <a:pt x="343132" y="532265"/>
                  <a:pt x="344466" y="527134"/>
                  <a:pt x="347133" y="525803"/>
                </a:cubicBezTo>
                <a:cubicBezTo>
                  <a:pt x="351343" y="523637"/>
                  <a:pt x="354143" y="519484"/>
                  <a:pt x="354562" y="514780"/>
                </a:cubicBezTo>
                <a:cubicBezTo>
                  <a:pt x="356181" y="508033"/>
                  <a:pt x="357515" y="501286"/>
                  <a:pt x="359039" y="494444"/>
                </a:cubicBezTo>
                <a:cubicBezTo>
                  <a:pt x="376184" y="497485"/>
                  <a:pt x="376184" y="497485"/>
                  <a:pt x="380375" y="492924"/>
                </a:cubicBezTo>
                <a:cubicBezTo>
                  <a:pt x="376565" y="490833"/>
                  <a:pt x="373041" y="488932"/>
                  <a:pt x="369421" y="487222"/>
                </a:cubicBezTo>
                <a:cubicBezTo>
                  <a:pt x="365802" y="485511"/>
                  <a:pt x="364182" y="485416"/>
                  <a:pt x="361515" y="484371"/>
                </a:cubicBezTo>
                <a:cubicBezTo>
                  <a:pt x="341608" y="476959"/>
                  <a:pt x="330083" y="459379"/>
                  <a:pt x="319034" y="441799"/>
                </a:cubicBezTo>
                <a:cubicBezTo>
                  <a:pt x="316881" y="436838"/>
                  <a:pt x="316091" y="431393"/>
                  <a:pt x="316748" y="426024"/>
                </a:cubicBezTo>
                <a:cubicBezTo>
                  <a:pt x="316748" y="421843"/>
                  <a:pt x="319891" y="419277"/>
                  <a:pt x="323701" y="422318"/>
                </a:cubicBezTo>
                <a:cubicBezTo>
                  <a:pt x="331112" y="427611"/>
                  <a:pt x="337970" y="433626"/>
                  <a:pt x="344180" y="440278"/>
                </a:cubicBezTo>
                <a:cubicBezTo>
                  <a:pt x="350628" y="449771"/>
                  <a:pt x="360087" y="456832"/>
                  <a:pt x="371040" y="460329"/>
                </a:cubicBezTo>
                <a:cubicBezTo>
                  <a:pt x="375803" y="460814"/>
                  <a:pt x="379270" y="465061"/>
                  <a:pt x="378775" y="469813"/>
                </a:cubicBezTo>
                <a:cubicBezTo>
                  <a:pt x="378746" y="470079"/>
                  <a:pt x="378708" y="470335"/>
                  <a:pt x="378661" y="470592"/>
                </a:cubicBezTo>
                <a:cubicBezTo>
                  <a:pt x="376679" y="483250"/>
                  <a:pt x="379908" y="496164"/>
                  <a:pt x="387614" y="506418"/>
                </a:cubicBezTo>
                <a:cubicBezTo>
                  <a:pt x="397187" y="517089"/>
                  <a:pt x="404892" y="529300"/>
                  <a:pt x="410379" y="542528"/>
                </a:cubicBezTo>
                <a:cubicBezTo>
                  <a:pt x="410379" y="543574"/>
                  <a:pt x="415427" y="544619"/>
                  <a:pt x="415998" y="543859"/>
                </a:cubicBezTo>
                <a:cubicBezTo>
                  <a:pt x="421714" y="536446"/>
                  <a:pt x="429048" y="529509"/>
                  <a:pt x="424381" y="518011"/>
                </a:cubicBezTo>
                <a:cubicBezTo>
                  <a:pt x="422409" y="514476"/>
                  <a:pt x="421237" y="510551"/>
                  <a:pt x="420951" y="506513"/>
                </a:cubicBezTo>
                <a:cubicBezTo>
                  <a:pt x="420951" y="501286"/>
                  <a:pt x="422285" y="492829"/>
                  <a:pt x="425142" y="491688"/>
                </a:cubicBezTo>
                <a:cubicBezTo>
                  <a:pt x="433134" y="489255"/>
                  <a:pt x="441383" y="487754"/>
                  <a:pt x="449717" y="487222"/>
                </a:cubicBezTo>
                <a:cubicBezTo>
                  <a:pt x="452289" y="499034"/>
                  <a:pt x="455661" y="510646"/>
                  <a:pt x="459814" y="522002"/>
                </a:cubicBezTo>
                <a:cubicBezTo>
                  <a:pt x="463176" y="528046"/>
                  <a:pt x="468158" y="533054"/>
                  <a:pt x="474196" y="536446"/>
                </a:cubicBezTo>
                <a:cubicBezTo>
                  <a:pt x="484959" y="543668"/>
                  <a:pt x="496485" y="548895"/>
                  <a:pt x="509724" y="543098"/>
                </a:cubicBezTo>
                <a:cubicBezTo>
                  <a:pt x="511439" y="542338"/>
                  <a:pt x="513725" y="543098"/>
                  <a:pt x="515725" y="543098"/>
                </a:cubicBezTo>
                <a:cubicBezTo>
                  <a:pt x="523726" y="542338"/>
                  <a:pt x="531632" y="541103"/>
                  <a:pt x="539538" y="540723"/>
                </a:cubicBezTo>
                <a:cubicBezTo>
                  <a:pt x="545005" y="540599"/>
                  <a:pt x="550473" y="540789"/>
                  <a:pt x="555921" y="541293"/>
                </a:cubicBezTo>
                <a:cubicBezTo>
                  <a:pt x="555178" y="548620"/>
                  <a:pt x="555178" y="556013"/>
                  <a:pt x="555921" y="563339"/>
                </a:cubicBezTo>
                <a:cubicBezTo>
                  <a:pt x="557369" y="567929"/>
                  <a:pt x="556473" y="572928"/>
                  <a:pt x="553540" y="576738"/>
                </a:cubicBezTo>
                <a:cubicBezTo>
                  <a:pt x="551034" y="580435"/>
                  <a:pt x="549558" y="584730"/>
                  <a:pt x="549253" y="589187"/>
                </a:cubicBezTo>
                <a:cubicBezTo>
                  <a:pt x="549253" y="599545"/>
                  <a:pt x="549253" y="609903"/>
                  <a:pt x="550111" y="620261"/>
                </a:cubicBezTo>
                <a:cubicBezTo>
                  <a:pt x="550892" y="626153"/>
                  <a:pt x="549501" y="632130"/>
                  <a:pt x="546205" y="637081"/>
                </a:cubicBezTo>
                <a:cubicBezTo>
                  <a:pt x="544567" y="639998"/>
                  <a:pt x="544358" y="643495"/>
                  <a:pt x="545634" y="646584"/>
                </a:cubicBezTo>
                <a:cubicBezTo>
                  <a:pt x="553844" y="659356"/>
                  <a:pt x="560731" y="672916"/>
                  <a:pt x="566208" y="687066"/>
                </a:cubicBezTo>
                <a:cubicBezTo>
                  <a:pt x="566208" y="688301"/>
                  <a:pt x="567732" y="689156"/>
                  <a:pt x="568303" y="690392"/>
                </a:cubicBezTo>
                <a:cubicBezTo>
                  <a:pt x="572780" y="699894"/>
                  <a:pt x="576971" y="709397"/>
                  <a:pt x="581638" y="718900"/>
                </a:cubicBezTo>
                <a:cubicBezTo>
                  <a:pt x="584105" y="726198"/>
                  <a:pt x="588020" y="732917"/>
                  <a:pt x="593164" y="738666"/>
                </a:cubicBezTo>
                <a:cubicBezTo>
                  <a:pt x="600412" y="745888"/>
                  <a:pt x="606632" y="754070"/>
                  <a:pt x="611642" y="762993"/>
                </a:cubicBezTo>
                <a:cubicBezTo>
                  <a:pt x="622967" y="776972"/>
                  <a:pt x="627377" y="795303"/>
                  <a:pt x="623644" y="812883"/>
                </a:cubicBezTo>
                <a:cubicBezTo>
                  <a:pt x="621939" y="817843"/>
                  <a:pt x="624587" y="823250"/>
                  <a:pt x="629558" y="824951"/>
                </a:cubicBezTo>
                <a:cubicBezTo>
                  <a:pt x="630263" y="825198"/>
                  <a:pt x="630997" y="825360"/>
                  <a:pt x="631740" y="825426"/>
                </a:cubicBezTo>
                <a:cubicBezTo>
                  <a:pt x="635597" y="826595"/>
                  <a:pt x="639664" y="826890"/>
                  <a:pt x="643646" y="826282"/>
                </a:cubicBezTo>
                <a:cubicBezTo>
                  <a:pt x="660829" y="821958"/>
                  <a:pt x="677746" y="816656"/>
                  <a:pt x="694319" y="810412"/>
                </a:cubicBezTo>
                <a:cubicBezTo>
                  <a:pt x="705511" y="806221"/>
                  <a:pt x="715693" y="799750"/>
                  <a:pt x="724228" y="791406"/>
                </a:cubicBezTo>
                <a:cubicBezTo>
                  <a:pt x="729695" y="786332"/>
                  <a:pt x="736562" y="783016"/>
                  <a:pt x="743944" y="781904"/>
                </a:cubicBezTo>
                <a:cubicBezTo>
                  <a:pt x="746992" y="780849"/>
                  <a:pt x="749755" y="779129"/>
                  <a:pt x="752040" y="776867"/>
                </a:cubicBezTo>
                <a:cubicBezTo>
                  <a:pt x="762137" y="768030"/>
                  <a:pt x="772138" y="759097"/>
                  <a:pt x="781854" y="749879"/>
                </a:cubicBezTo>
                <a:cubicBezTo>
                  <a:pt x="784492" y="747570"/>
                  <a:pt x="786378" y="744520"/>
                  <a:pt x="787283" y="741137"/>
                </a:cubicBezTo>
                <a:cubicBezTo>
                  <a:pt x="788045" y="732290"/>
                  <a:pt x="791884" y="723984"/>
                  <a:pt x="798141" y="717665"/>
                </a:cubicBezTo>
                <a:cubicBezTo>
                  <a:pt x="804047" y="712533"/>
                  <a:pt x="802999" y="707592"/>
                  <a:pt x="796427" y="703601"/>
                </a:cubicBezTo>
                <a:cubicBezTo>
                  <a:pt x="789855" y="699609"/>
                  <a:pt x="783473" y="695143"/>
                  <a:pt x="776710" y="691532"/>
                </a:cubicBezTo>
                <a:cubicBezTo>
                  <a:pt x="770862" y="689061"/>
                  <a:pt x="767385" y="682989"/>
                  <a:pt x="768233" y="676708"/>
                </a:cubicBezTo>
                <a:cubicBezTo>
                  <a:pt x="768262" y="674151"/>
                  <a:pt x="768004" y="671605"/>
                  <a:pt x="767471" y="669106"/>
                </a:cubicBezTo>
                <a:lnTo>
                  <a:pt x="765090" y="667775"/>
                </a:lnTo>
                <a:cubicBezTo>
                  <a:pt x="760518" y="673192"/>
                  <a:pt x="755565" y="678323"/>
                  <a:pt x="751183" y="684025"/>
                </a:cubicBezTo>
                <a:cubicBezTo>
                  <a:pt x="746888" y="690971"/>
                  <a:pt x="739049" y="694934"/>
                  <a:pt x="730895" y="694288"/>
                </a:cubicBezTo>
                <a:cubicBezTo>
                  <a:pt x="727561" y="694659"/>
                  <a:pt x="724332" y="695656"/>
                  <a:pt x="721370" y="697234"/>
                </a:cubicBezTo>
                <a:lnTo>
                  <a:pt x="714322" y="692007"/>
                </a:lnTo>
                <a:cubicBezTo>
                  <a:pt x="708225" y="687636"/>
                  <a:pt x="703558" y="682504"/>
                  <a:pt x="707178" y="673857"/>
                </a:cubicBezTo>
                <a:cubicBezTo>
                  <a:pt x="707416" y="672070"/>
                  <a:pt x="706864" y="670265"/>
                  <a:pt x="705654" y="668915"/>
                </a:cubicBezTo>
                <a:cubicBezTo>
                  <a:pt x="701939" y="665209"/>
                  <a:pt x="697843" y="662168"/>
                  <a:pt x="694033" y="658652"/>
                </a:cubicBezTo>
                <a:cubicBezTo>
                  <a:pt x="690938" y="656419"/>
                  <a:pt x="688347" y="653578"/>
                  <a:pt x="686413" y="650290"/>
                </a:cubicBezTo>
                <a:cubicBezTo>
                  <a:pt x="683270" y="642688"/>
                  <a:pt x="680413" y="635371"/>
                  <a:pt x="670888" y="634420"/>
                </a:cubicBezTo>
                <a:cubicBezTo>
                  <a:pt x="675745" y="627388"/>
                  <a:pt x="678889" y="622067"/>
                  <a:pt x="687461" y="621496"/>
                </a:cubicBezTo>
                <a:cubicBezTo>
                  <a:pt x="696033" y="620926"/>
                  <a:pt x="701177" y="628338"/>
                  <a:pt x="707273" y="632805"/>
                </a:cubicBezTo>
                <a:cubicBezTo>
                  <a:pt x="709931" y="635304"/>
                  <a:pt x="711588" y="638677"/>
                  <a:pt x="711940" y="642308"/>
                </a:cubicBezTo>
                <a:cubicBezTo>
                  <a:pt x="711997" y="648931"/>
                  <a:pt x="715636" y="655003"/>
                  <a:pt x="721465" y="658177"/>
                </a:cubicBezTo>
                <a:cubicBezTo>
                  <a:pt x="733943" y="663974"/>
                  <a:pt x="746040" y="672527"/>
                  <a:pt x="760804" y="663309"/>
                </a:cubicBezTo>
                <a:cubicBezTo>
                  <a:pt x="767662" y="658937"/>
                  <a:pt x="770900" y="661313"/>
                  <a:pt x="773281" y="670151"/>
                </a:cubicBezTo>
                <a:cubicBezTo>
                  <a:pt x="773957" y="676100"/>
                  <a:pt x="779339" y="680366"/>
                  <a:pt x="785302" y="679692"/>
                </a:cubicBezTo>
                <a:cubicBezTo>
                  <a:pt x="785388" y="679682"/>
                  <a:pt x="785483" y="679663"/>
                  <a:pt x="785569" y="679654"/>
                </a:cubicBezTo>
                <a:cubicBezTo>
                  <a:pt x="793103" y="679093"/>
                  <a:pt x="800675" y="679635"/>
                  <a:pt x="808048" y="681269"/>
                </a:cubicBezTo>
                <a:cubicBezTo>
                  <a:pt x="822611" y="684880"/>
                  <a:pt x="837870" y="684690"/>
                  <a:pt x="852339" y="680699"/>
                </a:cubicBezTo>
                <a:cubicBezTo>
                  <a:pt x="865959" y="677753"/>
                  <a:pt x="869007" y="679369"/>
                  <a:pt x="873770" y="693623"/>
                </a:cubicBezTo>
                <a:cubicBezTo>
                  <a:pt x="877675" y="705406"/>
                  <a:pt x="878151" y="705406"/>
                  <a:pt x="889486" y="705786"/>
                </a:cubicBezTo>
                <a:cubicBezTo>
                  <a:pt x="894411" y="706537"/>
                  <a:pt x="899240" y="707848"/>
                  <a:pt x="903869" y="709682"/>
                </a:cubicBezTo>
                <a:cubicBezTo>
                  <a:pt x="902536" y="713769"/>
                  <a:pt x="901392" y="717950"/>
                  <a:pt x="899678" y="721846"/>
                </a:cubicBezTo>
                <a:cubicBezTo>
                  <a:pt x="897964" y="725742"/>
                  <a:pt x="899678" y="730113"/>
                  <a:pt x="903488" y="730208"/>
                </a:cubicBezTo>
                <a:cubicBezTo>
                  <a:pt x="910594" y="729952"/>
                  <a:pt x="917661" y="729125"/>
                  <a:pt x="924633" y="727738"/>
                </a:cubicBezTo>
                <a:cubicBezTo>
                  <a:pt x="928110" y="726892"/>
                  <a:pt x="931520" y="725780"/>
                  <a:pt x="934825" y="724412"/>
                </a:cubicBezTo>
                <a:cubicBezTo>
                  <a:pt x="924348" y="752920"/>
                  <a:pt x="934063" y="776297"/>
                  <a:pt x="942350" y="800434"/>
                </a:cubicBezTo>
                <a:cubicBezTo>
                  <a:pt x="946446" y="812408"/>
                  <a:pt x="950351" y="824476"/>
                  <a:pt x="954351" y="836450"/>
                </a:cubicBezTo>
                <a:cubicBezTo>
                  <a:pt x="955399" y="839491"/>
                  <a:pt x="956638" y="842436"/>
                  <a:pt x="957876" y="845382"/>
                </a:cubicBezTo>
                <a:cubicBezTo>
                  <a:pt x="961305" y="853460"/>
                  <a:pt x="965115" y="861442"/>
                  <a:pt x="968067" y="869615"/>
                </a:cubicBezTo>
                <a:lnTo>
                  <a:pt x="968639" y="870945"/>
                </a:lnTo>
                <a:cubicBezTo>
                  <a:pt x="975716" y="820352"/>
                  <a:pt x="979288" y="769322"/>
                  <a:pt x="979307" y="718235"/>
                </a:cubicBezTo>
                <a:cubicBezTo>
                  <a:pt x="979574" y="481007"/>
                  <a:pt x="902402" y="250137"/>
                  <a:pt x="759470" y="6054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D27E5CCF-B31F-6A42-A1C1-505CC13E4F4A}"/>
              </a:ext>
            </a:extLst>
          </p:cNvPr>
          <p:cNvSpPr/>
          <p:nvPr/>
        </p:nvSpPr>
        <p:spPr>
          <a:xfrm>
            <a:off x="14296720" y="10278478"/>
            <a:ext cx="214750" cy="429111"/>
          </a:xfrm>
          <a:custGeom>
            <a:avLst/>
            <a:gdLst>
              <a:gd name="connsiteX0" fmla="*/ 65728 w 75556"/>
              <a:gd name="connsiteY0" fmla="*/ 2806 h 150975"/>
              <a:gd name="connsiteX1" fmla="*/ 59727 w 75556"/>
              <a:gd name="connsiteY1" fmla="*/ 50 h 150975"/>
              <a:gd name="connsiteX2" fmla="*/ 45726 w 75556"/>
              <a:gd name="connsiteY2" fmla="*/ 19056 h 150975"/>
              <a:gd name="connsiteX3" fmla="*/ 31343 w 75556"/>
              <a:gd name="connsiteY3" fmla="*/ 33500 h 150975"/>
              <a:gd name="connsiteX4" fmla="*/ 13531 w 75556"/>
              <a:gd name="connsiteY4" fmla="*/ 36351 h 150975"/>
              <a:gd name="connsiteX5" fmla="*/ 4006 w 75556"/>
              <a:gd name="connsiteY5" fmla="*/ 52031 h 150975"/>
              <a:gd name="connsiteX6" fmla="*/ 11150 w 75556"/>
              <a:gd name="connsiteY6" fmla="*/ 72842 h 150975"/>
              <a:gd name="connsiteX7" fmla="*/ 8864 w 75556"/>
              <a:gd name="connsiteY7" fmla="*/ 89947 h 150975"/>
              <a:gd name="connsiteX8" fmla="*/ 1244 w 75556"/>
              <a:gd name="connsiteY8" fmla="*/ 127483 h 150975"/>
              <a:gd name="connsiteX9" fmla="*/ 26676 w 75556"/>
              <a:gd name="connsiteY9" fmla="*/ 150860 h 150975"/>
              <a:gd name="connsiteX10" fmla="*/ 45726 w 75556"/>
              <a:gd name="connsiteY10" fmla="*/ 128338 h 150975"/>
              <a:gd name="connsiteX11" fmla="*/ 63442 w 75556"/>
              <a:gd name="connsiteY11" fmla="*/ 56212 h 150975"/>
              <a:gd name="connsiteX12" fmla="*/ 65728 w 75556"/>
              <a:gd name="connsiteY12" fmla="*/ 45189 h 150975"/>
              <a:gd name="connsiteX13" fmla="*/ 69824 w 75556"/>
              <a:gd name="connsiteY13" fmla="*/ 39677 h 150975"/>
              <a:gd name="connsiteX14" fmla="*/ 74682 w 75556"/>
              <a:gd name="connsiteY14" fmla="*/ 30174 h 150975"/>
              <a:gd name="connsiteX15" fmla="*/ 65728 w 75556"/>
              <a:gd name="connsiteY15" fmla="*/ 2806 h 15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556" h="150975">
                <a:moveTo>
                  <a:pt x="65728" y="2806"/>
                </a:moveTo>
                <a:cubicBezTo>
                  <a:pt x="65061" y="1096"/>
                  <a:pt x="60299" y="-615"/>
                  <a:pt x="59727" y="50"/>
                </a:cubicBezTo>
                <a:cubicBezTo>
                  <a:pt x="53784" y="5344"/>
                  <a:pt x="49012" y="11815"/>
                  <a:pt x="45726" y="19056"/>
                </a:cubicBezTo>
                <a:cubicBezTo>
                  <a:pt x="44373" y="26364"/>
                  <a:pt x="38658" y="32103"/>
                  <a:pt x="31343" y="33500"/>
                </a:cubicBezTo>
                <a:cubicBezTo>
                  <a:pt x="25475" y="34831"/>
                  <a:pt x="19522" y="35790"/>
                  <a:pt x="13531" y="36351"/>
                </a:cubicBezTo>
                <a:cubicBezTo>
                  <a:pt x="4482" y="37206"/>
                  <a:pt x="1053" y="43003"/>
                  <a:pt x="4006" y="52031"/>
                </a:cubicBezTo>
                <a:cubicBezTo>
                  <a:pt x="6483" y="58873"/>
                  <a:pt x="8007" y="66285"/>
                  <a:pt x="11150" y="72842"/>
                </a:cubicBezTo>
                <a:cubicBezTo>
                  <a:pt x="14198" y="78429"/>
                  <a:pt x="13274" y="85347"/>
                  <a:pt x="8864" y="89947"/>
                </a:cubicBezTo>
                <a:cubicBezTo>
                  <a:pt x="568" y="100571"/>
                  <a:pt x="-2261" y="114474"/>
                  <a:pt x="1244" y="127483"/>
                </a:cubicBezTo>
                <a:cubicBezTo>
                  <a:pt x="1815" y="140939"/>
                  <a:pt x="13188" y="151392"/>
                  <a:pt x="26676" y="150860"/>
                </a:cubicBezTo>
                <a:cubicBezTo>
                  <a:pt x="36201" y="150860"/>
                  <a:pt x="42678" y="143258"/>
                  <a:pt x="45726" y="128338"/>
                </a:cubicBezTo>
                <a:cubicBezTo>
                  <a:pt x="50964" y="104106"/>
                  <a:pt x="50488" y="78258"/>
                  <a:pt x="63442" y="56212"/>
                </a:cubicBezTo>
                <a:cubicBezTo>
                  <a:pt x="65157" y="53266"/>
                  <a:pt x="64585" y="48705"/>
                  <a:pt x="65728" y="45189"/>
                </a:cubicBezTo>
                <a:cubicBezTo>
                  <a:pt x="66871" y="41673"/>
                  <a:pt x="68110" y="40057"/>
                  <a:pt x="69824" y="39677"/>
                </a:cubicBezTo>
                <a:cubicBezTo>
                  <a:pt x="75444" y="38347"/>
                  <a:pt x="76110" y="34355"/>
                  <a:pt x="74682" y="30174"/>
                </a:cubicBezTo>
                <a:cubicBezTo>
                  <a:pt x="72396" y="20386"/>
                  <a:pt x="69252" y="11454"/>
                  <a:pt x="65728" y="2806"/>
                </a:cubicBezTo>
                <a:close/>
              </a:path>
            </a:pathLst>
          </a:custGeom>
          <a:solidFill>
            <a:srgbClr val="A7C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6B4D2355-E168-8C48-A86D-F270C13244BD}"/>
              </a:ext>
            </a:extLst>
          </p:cNvPr>
          <p:cNvSpPr/>
          <p:nvPr/>
        </p:nvSpPr>
        <p:spPr>
          <a:xfrm>
            <a:off x="12847944" y="7766830"/>
            <a:ext cx="248778" cy="389388"/>
          </a:xfrm>
          <a:custGeom>
            <a:avLst/>
            <a:gdLst>
              <a:gd name="connsiteX0" fmla="*/ 3002 w 87528"/>
              <a:gd name="connsiteY0" fmla="*/ 39119 h 136999"/>
              <a:gd name="connsiteX1" fmla="*/ 12527 w 87528"/>
              <a:gd name="connsiteY1" fmla="*/ 54894 h 136999"/>
              <a:gd name="connsiteX2" fmla="*/ 21290 w 87528"/>
              <a:gd name="connsiteY2" fmla="*/ 59645 h 136999"/>
              <a:gd name="connsiteX3" fmla="*/ 30815 w 87528"/>
              <a:gd name="connsiteY3" fmla="*/ 77416 h 136999"/>
              <a:gd name="connsiteX4" fmla="*/ 19195 w 87528"/>
              <a:gd name="connsiteY4" fmla="*/ 85303 h 136999"/>
              <a:gd name="connsiteX5" fmla="*/ 15099 w 87528"/>
              <a:gd name="connsiteY5" fmla="*/ 87203 h 136999"/>
              <a:gd name="connsiteX6" fmla="*/ 12623 w 87528"/>
              <a:gd name="connsiteY6" fmla="*/ 96706 h 136999"/>
              <a:gd name="connsiteX7" fmla="*/ 9670 w 87528"/>
              <a:gd name="connsiteY7" fmla="*/ 124454 h 136999"/>
              <a:gd name="connsiteX8" fmla="*/ 3955 w 87528"/>
              <a:gd name="connsiteY8" fmla="*/ 133957 h 136999"/>
              <a:gd name="connsiteX9" fmla="*/ 5384 w 87528"/>
              <a:gd name="connsiteY9" fmla="*/ 136903 h 136999"/>
              <a:gd name="connsiteX10" fmla="*/ 27768 w 87528"/>
              <a:gd name="connsiteY10" fmla="*/ 132532 h 136999"/>
              <a:gd name="connsiteX11" fmla="*/ 52723 w 87528"/>
              <a:gd name="connsiteY11" fmla="*/ 124169 h 136999"/>
              <a:gd name="connsiteX12" fmla="*/ 69868 w 87528"/>
              <a:gd name="connsiteY12" fmla="*/ 120938 h 136999"/>
              <a:gd name="connsiteX13" fmla="*/ 75202 w 87528"/>
              <a:gd name="connsiteY13" fmla="*/ 115807 h 136999"/>
              <a:gd name="connsiteX14" fmla="*/ 77774 w 87528"/>
              <a:gd name="connsiteY14" fmla="*/ 104213 h 136999"/>
              <a:gd name="connsiteX15" fmla="*/ 87299 w 87528"/>
              <a:gd name="connsiteY15" fmla="*/ 96991 h 136999"/>
              <a:gd name="connsiteX16" fmla="*/ 85775 w 87528"/>
              <a:gd name="connsiteY16" fmla="*/ 95091 h 136999"/>
              <a:gd name="connsiteX17" fmla="*/ 70630 w 87528"/>
              <a:gd name="connsiteY17" fmla="*/ 84258 h 136999"/>
              <a:gd name="connsiteX18" fmla="*/ 63391 w 87528"/>
              <a:gd name="connsiteY18" fmla="*/ 76655 h 136999"/>
              <a:gd name="connsiteX19" fmla="*/ 53866 w 87528"/>
              <a:gd name="connsiteY19" fmla="*/ 62401 h 136999"/>
              <a:gd name="connsiteX20" fmla="*/ 41388 w 87528"/>
              <a:gd name="connsiteY20" fmla="*/ 49287 h 136999"/>
              <a:gd name="connsiteX21" fmla="*/ 41864 w 87528"/>
              <a:gd name="connsiteY21" fmla="*/ 28761 h 136999"/>
              <a:gd name="connsiteX22" fmla="*/ 45103 w 87528"/>
              <a:gd name="connsiteY22" fmla="*/ 24295 h 136999"/>
              <a:gd name="connsiteX23" fmla="*/ 46246 w 87528"/>
              <a:gd name="connsiteY23" fmla="*/ 16883 h 136999"/>
              <a:gd name="connsiteX24" fmla="*/ 40245 w 87528"/>
              <a:gd name="connsiteY24" fmla="*/ 15172 h 136999"/>
              <a:gd name="connsiteX25" fmla="*/ 26434 w 87528"/>
              <a:gd name="connsiteY25" fmla="*/ 15172 h 136999"/>
              <a:gd name="connsiteX26" fmla="*/ 29101 w 87528"/>
              <a:gd name="connsiteY26" fmla="*/ 6620 h 136999"/>
              <a:gd name="connsiteX27" fmla="*/ 24910 w 87528"/>
              <a:gd name="connsiteY27" fmla="*/ 3769 h 136999"/>
              <a:gd name="connsiteX28" fmla="*/ 8813 w 87528"/>
              <a:gd name="connsiteY28" fmla="*/ 8140 h 136999"/>
              <a:gd name="connsiteX29" fmla="*/ 5098 w 87528"/>
              <a:gd name="connsiteY29" fmla="*/ 12987 h 136999"/>
              <a:gd name="connsiteX30" fmla="*/ 1193 w 87528"/>
              <a:gd name="connsiteY30" fmla="*/ 26956 h 136999"/>
              <a:gd name="connsiteX31" fmla="*/ 3002 w 87528"/>
              <a:gd name="connsiteY31" fmla="*/ 39119 h 13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7528" h="136999">
                <a:moveTo>
                  <a:pt x="3002" y="39119"/>
                </a:moveTo>
                <a:cubicBezTo>
                  <a:pt x="1317" y="46094"/>
                  <a:pt x="5565" y="53117"/>
                  <a:pt x="12527" y="54894"/>
                </a:cubicBezTo>
                <a:cubicBezTo>
                  <a:pt x="15576" y="56129"/>
                  <a:pt x="18243" y="58695"/>
                  <a:pt x="21290" y="59645"/>
                </a:cubicBezTo>
                <a:cubicBezTo>
                  <a:pt x="29863" y="62401"/>
                  <a:pt x="27577" y="71714"/>
                  <a:pt x="30815" y="77416"/>
                </a:cubicBezTo>
                <a:lnTo>
                  <a:pt x="19195" y="85303"/>
                </a:lnTo>
                <a:cubicBezTo>
                  <a:pt x="17861" y="86063"/>
                  <a:pt x="15576" y="86158"/>
                  <a:pt x="15099" y="87203"/>
                </a:cubicBezTo>
                <a:cubicBezTo>
                  <a:pt x="13766" y="90149"/>
                  <a:pt x="11575" y="94331"/>
                  <a:pt x="12623" y="96706"/>
                </a:cubicBezTo>
                <a:cubicBezTo>
                  <a:pt x="17614" y="105648"/>
                  <a:pt x="16433" y="116757"/>
                  <a:pt x="9670" y="124454"/>
                </a:cubicBezTo>
                <a:cubicBezTo>
                  <a:pt x="7555" y="127495"/>
                  <a:pt x="5650" y="130669"/>
                  <a:pt x="3955" y="133957"/>
                </a:cubicBezTo>
                <a:lnTo>
                  <a:pt x="5384" y="136903"/>
                </a:lnTo>
                <a:cubicBezTo>
                  <a:pt x="12909" y="135478"/>
                  <a:pt x="20433" y="134527"/>
                  <a:pt x="27768" y="132532"/>
                </a:cubicBezTo>
                <a:cubicBezTo>
                  <a:pt x="35102" y="130536"/>
                  <a:pt x="44341" y="126545"/>
                  <a:pt x="52723" y="124169"/>
                </a:cubicBezTo>
                <a:cubicBezTo>
                  <a:pt x="58343" y="122554"/>
                  <a:pt x="64248" y="122459"/>
                  <a:pt x="69868" y="120938"/>
                </a:cubicBezTo>
                <a:cubicBezTo>
                  <a:pt x="72268" y="120017"/>
                  <a:pt x="74192" y="118163"/>
                  <a:pt x="75202" y="115807"/>
                </a:cubicBezTo>
                <a:cubicBezTo>
                  <a:pt x="76631" y="112196"/>
                  <a:pt x="75869" y="107254"/>
                  <a:pt x="77774" y="104213"/>
                </a:cubicBezTo>
                <a:cubicBezTo>
                  <a:pt x="79679" y="101173"/>
                  <a:pt x="83870" y="99462"/>
                  <a:pt x="87299" y="96991"/>
                </a:cubicBezTo>
                <a:cubicBezTo>
                  <a:pt x="86918" y="96269"/>
                  <a:pt x="86403" y="95623"/>
                  <a:pt x="85775" y="95091"/>
                </a:cubicBezTo>
                <a:cubicBezTo>
                  <a:pt x="80727" y="91385"/>
                  <a:pt x="75488" y="88059"/>
                  <a:pt x="70630" y="84258"/>
                </a:cubicBezTo>
                <a:cubicBezTo>
                  <a:pt x="67772" y="82072"/>
                  <a:pt x="63486" y="79316"/>
                  <a:pt x="63391" y="76655"/>
                </a:cubicBezTo>
                <a:cubicBezTo>
                  <a:pt x="63391" y="69053"/>
                  <a:pt x="57581" y="66487"/>
                  <a:pt x="53866" y="62401"/>
                </a:cubicBezTo>
                <a:cubicBezTo>
                  <a:pt x="50151" y="58315"/>
                  <a:pt x="45103" y="54039"/>
                  <a:pt x="41388" y="49287"/>
                </a:cubicBezTo>
                <a:cubicBezTo>
                  <a:pt x="34054" y="39784"/>
                  <a:pt x="34340" y="37504"/>
                  <a:pt x="41864" y="28761"/>
                </a:cubicBezTo>
                <a:cubicBezTo>
                  <a:pt x="43188" y="27469"/>
                  <a:pt x="44284" y="25958"/>
                  <a:pt x="45103" y="24295"/>
                </a:cubicBezTo>
                <a:cubicBezTo>
                  <a:pt x="46198" y="21986"/>
                  <a:pt x="46598" y="19410"/>
                  <a:pt x="46246" y="16883"/>
                </a:cubicBezTo>
                <a:cubicBezTo>
                  <a:pt x="46246" y="15647"/>
                  <a:pt x="42341" y="15267"/>
                  <a:pt x="40245" y="15172"/>
                </a:cubicBezTo>
                <a:cubicBezTo>
                  <a:pt x="35864" y="15172"/>
                  <a:pt x="31482" y="15172"/>
                  <a:pt x="26434" y="15172"/>
                </a:cubicBezTo>
                <a:lnTo>
                  <a:pt x="29101" y="6620"/>
                </a:lnTo>
                <a:lnTo>
                  <a:pt x="24910" y="3769"/>
                </a:lnTo>
                <a:cubicBezTo>
                  <a:pt x="15956" y="-2123"/>
                  <a:pt x="14528" y="-1743"/>
                  <a:pt x="8813" y="8140"/>
                </a:cubicBezTo>
                <a:cubicBezTo>
                  <a:pt x="7765" y="9946"/>
                  <a:pt x="6622" y="12321"/>
                  <a:pt x="5098" y="12987"/>
                </a:cubicBezTo>
                <a:cubicBezTo>
                  <a:pt x="-2141" y="15932"/>
                  <a:pt x="-427" y="21159"/>
                  <a:pt x="1193" y="26956"/>
                </a:cubicBezTo>
                <a:cubicBezTo>
                  <a:pt x="2412" y="30890"/>
                  <a:pt x="3031" y="34995"/>
                  <a:pt x="3002" y="39119"/>
                </a:cubicBezTo>
                <a:close/>
              </a:path>
            </a:pathLst>
          </a:custGeom>
          <a:solidFill>
            <a:srgbClr val="A7C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8D4FFD30-D4E4-B94D-B4BF-B5AAB05BAD98}"/>
              </a:ext>
            </a:extLst>
          </p:cNvPr>
          <p:cNvSpPr/>
          <p:nvPr/>
        </p:nvSpPr>
        <p:spPr>
          <a:xfrm>
            <a:off x="12727827" y="7933833"/>
            <a:ext cx="135801" cy="148651"/>
          </a:xfrm>
          <a:custGeom>
            <a:avLst/>
            <a:gdLst>
              <a:gd name="connsiteX0" fmla="*/ 13736 w 47779"/>
              <a:gd name="connsiteY0" fmla="*/ 52204 h 52300"/>
              <a:gd name="connsiteX1" fmla="*/ 30309 w 47779"/>
              <a:gd name="connsiteY1" fmla="*/ 49068 h 52300"/>
              <a:gd name="connsiteX2" fmla="*/ 44311 w 47779"/>
              <a:gd name="connsiteY2" fmla="*/ 35954 h 52300"/>
              <a:gd name="connsiteX3" fmla="*/ 47549 w 47779"/>
              <a:gd name="connsiteY3" fmla="*/ 5830 h 52300"/>
              <a:gd name="connsiteX4" fmla="*/ 42787 w 47779"/>
              <a:gd name="connsiteY4" fmla="*/ 33 h 52300"/>
              <a:gd name="connsiteX5" fmla="*/ 26690 w 47779"/>
              <a:gd name="connsiteY5" fmla="*/ 3359 h 52300"/>
              <a:gd name="connsiteX6" fmla="*/ 12783 w 47779"/>
              <a:gd name="connsiteY6" fmla="*/ 9631 h 52300"/>
              <a:gd name="connsiteX7" fmla="*/ 5163 w 47779"/>
              <a:gd name="connsiteY7" fmla="*/ 19799 h 52300"/>
              <a:gd name="connsiteX8" fmla="*/ 2687 w 47779"/>
              <a:gd name="connsiteY8" fmla="*/ 35859 h 52300"/>
              <a:gd name="connsiteX9" fmla="*/ 13736 w 47779"/>
              <a:gd name="connsiteY9" fmla="*/ 52204 h 5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779" h="52300">
                <a:moveTo>
                  <a:pt x="13736" y="52204"/>
                </a:moveTo>
                <a:cubicBezTo>
                  <a:pt x="19394" y="52061"/>
                  <a:pt x="24994" y="51006"/>
                  <a:pt x="30309" y="49068"/>
                </a:cubicBezTo>
                <a:cubicBezTo>
                  <a:pt x="35929" y="46312"/>
                  <a:pt x="44025" y="40705"/>
                  <a:pt x="44311" y="35954"/>
                </a:cubicBezTo>
                <a:cubicBezTo>
                  <a:pt x="44292" y="25824"/>
                  <a:pt x="45378" y="15723"/>
                  <a:pt x="47549" y="5830"/>
                </a:cubicBezTo>
                <a:cubicBezTo>
                  <a:pt x="47549" y="4405"/>
                  <a:pt x="44406" y="-62"/>
                  <a:pt x="42787" y="33"/>
                </a:cubicBezTo>
                <a:cubicBezTo>
                  <a:pt x="37205" y="-508"/>
                  <a:pt x="31595" y="651"/>
                  <a:pt x="26690" y="3359"/>
                </a:cubicBezTo>
                <a:cubicBezTo>
                  <a:pt x="23089" y="7237"/>
                  <a:pt x="18079" y="9498"/>
                  <a:pt x="12783" y="9631"/>
                </a:cubicBezTo>
                <a:cubicBezTo>
                  <a:pt x="6211" y="9631"/>
                  <a:pt x="3258" y="13052"/>
                  <a:pt x="5163" y="19799"/>
                </a:cubicBezTo>
                <a:cubicBezTo>
                  <a:pt x="6792" y="25254"/>
                  <a:pt x="5878" y="31146"/>
                  <a:pt x="2687" y="35859"/>
                </a:cubicBezTo>
                <a:cubicBezTo>
                  <a:pt x="-3219" y="46977"/>
                  <a:pt x="-457" y="52204"/>
                  <a:pt x="13736" y="52204"/>
                </a:cubicBezTo>
                <a:close/>
              </a:path>
            </a:pathLst>
          </a:custGeom>
          <a:solidFill>
            <a:srgbClr val="A7C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6A30D5A7-0211-BB46-AE43-C626D2F25875}"/>
              </a:ext>
            </a:extLst>
          </p:cNvPr>
          <p:cNvSpPr/>
          <p:nvPr/>
        </p:nvSpPr>
        <p:spPr>
          <a:xfrm>
            <a:off x="12169216" y="6281493"/>
            <a:ext cx="495438" cy="1009613"/>
          </a:xfrm>
          <a:custGeom>
            <a:avLst/>
            <a:gdLst>
              <a:gd name="connsiteX0" fmla="*/ 111499 w 174311"/>
              <a:gd name="connsiteY0" fmla="*/ 102439 h 355214"/>
              <a:gd name="connsiteX1" fmla="*/ 118071 w 174311"/>
              <a:gd name="connsiteY1" fmla="*/ 100728 h 355214"/>
              <a:gd name="connsiteX2" fmla="*/ 135978 w 174311"/>
              <a:gd name="connsiteY2" fmla="*/ 84573 h 355214"/>
              <a:gd name="connsiteX3" fmla="*/ 142550 w 174311"/>
              <a:gd name="connsiteY3" fmla="*/ 77541 h 355214"/>
              <a:gd name="connsiteX4" fmla="*/ 170363 w 174311"/>
              <a:gd name="connsiteY4" fmla="*/ 62907 h 355214"/>
              <a:gd name="connsiteX5" fmla="*/ 174078 w 174311"/>
              <a:gd name="connsiteY5" fmla="*/ 55115 h 355214"/>
              <a:gd name="connsiteX6" fmla="*/ 167696 w 174311"/>
              <a:gd name="connsiteY6" fmla="*/ 48748 h 355214"/>
              <a:gd name="connsiteX7" fmla="*/ 126167 w 174311"/>
              <a:gd name="connsiteY7" fmla="*/ 47988 h 355214"/>
              <a:gd name="connsiteX8" fmla="*/ 121024 w 174311"/>
              <a:gd name="connsiteY8" fmla="*/ 50458 h 355214"/>
              <a:gd name="connsiteX9" fmla="*/ 104545 w 174311"/>
              <a:gd name="connsiteY9" fmla="*/ 55685 h 355214"/>
              <a:gd name="connsiteX10" fmla="*/ 92829 w 174311"/>
              <a:gd name="connsiteY10" fmla="*/ 57965 h 355214"/>
              <a:gd name="connsiteX11" fmla="*/ 60921 w 174311"/>
              <a:gd name="connsiteY11" fmla="*/ 80297 h 355214"/>
              <a:gd name="connsiteX12" fmla="*/ 58920 w 174311"/>
              <a:gd name="connsiteY12" fmla="*/ 77921 h 355214"/>
              <a:gd name="connsiteX13" fmla="*/ 80637 w 174311"/>
              <a:gd name="connsiteY13" fmla="*/ 48083 h 355214"/>
              <a:gd name="connsiteX14" fmla="*/ 58159 w 174311"/>
              <a:gd name="connsiteY14" fmla="*/ 37249 h 355214"/>
              <a:gd name="connsiteX15" fmla="*/ 71589 w 174311"/>
              <a:gd name="connsiteY15" fmla="*/ 28697 h 355214"/>
              <a:gd name="connsiteX16" fmla="*/ 62064 w 174311"/>
              <a:gd name="connsiteY16" fmla="*/ 23565 h 355214"/>
              <a:gd name="connsiteX17" fmla="*/ 43680 w 174311"/>
              <a:gd name="connsiteY17" fmla="*/ 14063 h 355214"/>
              <a:gd name="connsiteX18" fmla="*/ -230 w 174311"/>
              <a:gd name="connsiteY18" fmla="*/ -97 h 355214"/>
              <a:gd name="connsiteX19" fmla="*/ -230 w 174311"/>
              <a:gd name="connsiteY19" fmla="*/ 355118 h 355214"/>
              <a:gd name="connsiteX20" fmla="*/ 46157 w 174311"/>
              <a:gd name="connsiteY20" fmla="*/ 336112 h 355214"/>
              <a:gd name="connsiteX21" fmla="*/ 73113 w 174311"/>
              <a:gd name="connsiteY21" fmla="*/ 321573 h 355214"/>
              <a:gd name="connsiteX22" fmla="*/ 79209 w 174311"/>
              <a:gd name="connsiteY22" fmla="*/ 318152 h 355214"/>
              <a:gd name="connsiteX23" fmla="*/ 78637 w 174311"/>
              <a:gd name="connsiteY23" fmla="*/ 315016 h 355214"/>
              <a:gd name="connsiteX24" fmla="*/ 56730 w 174311"/>
              <a:gd name="connsiteY24" fmla="*/ 315016 h 355214"/>
              <a:gd name="connsiteX25" fmla="*/ 49681 w 174311"/>
              <a:gd name="connsiteY25" fmla="*/ 311310 h 355214"/>
              <a:gd name="connsiteX26" fmla="*/ 54729 w 174311"/>
              <a:gd name="connsiteY26" fmla="*/ 303613 h 355214"/>
              <a:gd name="connsiteX27" fmla="*/ 60540 w 174311"/>
              <a:gd name="connsiteY27" fmla="*/ 302092 h 355214"/>
              <a:gd name="connsiteX28" fmla="*/ 71017 w 174311"/>
              <a:gd name="connsiteY28" fmla="*/ 290404 h 355214"/>
              <a:gd name="connsiteX29" fmla="*/ 76827 w 174311"/>
              <a:gd name="connsiteY29" fmla="*/ 263131 h 355214"/>
              <a:gd name="connsiteX30" fmla="*/ 76827 w 174311"/>
              <a:gd name="connsiteY30" fmla="*/ 261705 h 355214"/>
              <a:gd name="connsiteX31" fmla="*/ 85019 w 174311"/>
              <a:gd name="connsiteY31" fmla="*/ 248211 h 355214"/>
              <a:gd name="connsiteX32" fmla="*/ 93210 w 174311"/>
              <a:gd name="connsiteY32" fmla="*/ 241084 h 355214"/>
              <a:gd name="connsiteX33" fmla="*/ 104164 w 174311"/>
              <a:gd name="connsiteY33" fmla="*/ 208965 h 355214"/>
              <a:gd name="connsiteX34" fmla="*/ 98259 w 174311"/>
              <a:gd name="connsiteY34" fmla="*/ 193285 h 355214"/>
              <a:gd name="connsiteX35" fmla="*/ 90925 w 174311"/>
              <a:gd name="connsiteY35" fmla="*/ 187869 h 355214"/>
              <a:gd name="connsiteX36" fmla="*/ 89115 w 174311"/>
              <a:gd name="connsiteY36" fmla="*/ 175895 h 355214"/>
              <a:gd name="connsiteX37" fmla="*/ 98640 w 174311"/>
              <a:gd name="connsiteY37" fmla="*/ 173900 h 355214"/>
              <a:gd name="connsiteX38" fmla="*/ 113594 w 174311"/>
              <a:gd name="connsiteY38" fmla="*/ 183402 h 355214"/>
              <a:gd name="connsiteX39" fmla="*/ 118166 w 174311"/>
              <a:gd name="connsiteY39" fmla="*/ 169243 h 355214"/>
              <a:gd name="connsiteX40" fmla="*/ 108641 w 174311"/>
              <a:gd name="connsiteY40" fmla="*/ 162971 h 355214"/>
              <a:gd name="connsiteX41" fmla="*/ 101116 w 174311"/>
              <a:gd name="connsiteY41" fmla="*/ 155559 h 355214"/>
              <a:gd name="connsiteX42" fmla="*/ 91639 w 174311"/>
              <a:gd name="connsiteY42" fmla="*/ 148233 h 355214"/>
              <a:gd name="connsiteX43" fmla="*/ 91591 w 174311"/>
              <a:gd name="connsiteY43" fmla="*/ 148242 h 355214"/>
              <a:gd name="connsiteX44" fmla="*/ 82066 w 174311"/>
              <a:gd name="connsiteY44" fmla="*/ 148242 h 355214"/>
              <a:gd name="connsiteX45" fmla="*/ 98068 w 174311"/>
              <a:gd name="connsiteY45" fmla="*/ 124295 h 355214"/>
              <a:gd name="connsiteX46" fmla="*/ 103021 w 174311"/>
              <a:gd name="connsiteY46" fmla="*/ 114792 h 355214"/>
              <a:gd name="connsiteX47" fmla="*/ 111499 w 174311"/>
              <a:gd name="connsiteY47" fmla="*/ 102439 h 35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74311" h="355214">
                <a:moveTo>
                  <a:pt x="111499" y="102439"/>
                </a:moveTo>
                <a:cubicBezTo>
                  <a:pt x="113785" y="102334"/>
                  <a:pt x="116023" y="101754"/>
                  <a:pt x="118071" y="100728"/>
                </a:cubicBezTo>
                <a:cubicBezTo>
                  <a:pt x="124795" y="96243"/>
                  <a:pt x="130825" y="90798"/>
                  <a:pt x="135978" y="84573"/>
                </a:cubicBezTo>
                <a:cubicBezTo>
                  <a:pt x="137978" y="81627"/>
                  <a:pt x="139216" y="79062"/>
                  <a:pt x="142550" y="77541"/>
                </a:cubicBezTo>
                <a:cubicBezTo>
                  <a:pt x="152075" y="72980"/>
                  <a:pt x="161600" y="68038"/>
                  <a:pt x="170363" y="62907"/>
                </a:cubicBezTo>
                <a:cubicBezTo>
                  <a:pt x="172782" y="61054"/>
                  <a:pt x="174163" y="58155"/>
                  <a:pt x="174078" y="55115"/>
                </a:cubicBezTo>
                <a:cubicBezTo>
                  <a:pt x="173411" y="52454"/>
                  <a:pt x="170077" y="48843"/>
                  <a:pt x="167696" y="48748"/>
                </a:cubicBezTo>
                <a:cubicBezTo>
                  <a:pt x="153885" y="47988"/>
                  <a:pt x="139978" y="47988"/>
                  <a:pt x="126167" y="47988"/>
                </a:cubicBezTo>
                <a:cubicBezTo>
                  <a:pt x="124167" y="47997"/>
                  <a:pt x="122281" y="48909"/>
                  <a:pt x="121024" y="50458"/>
                </a:cubicBezTo>
                <a:cubicBezTo>
                  <a:pt x="117023" y="58536"/>
                  <a:pt x="110927" y="56445"/>
                  <a:pt x="104545" y="55685"/>
                </a:cubicBezTo>
                <a:cubicBezTo>
                  <a:pt x="100497" y="55172"/>
                  <a:pt x="96392" y="55970"/>
                  <a:pt x="92829" y="57965"/>
                </a:cubicBezTo>
                <a:cubicBezTo>
                  <a:pt x="81971" y="64903"/>
                  <a:pt x="71493" y="72790"/>
                  <a:pt x="60921" y="80297"/>
                </a:cubicBezTo>
                <a:lnTo>
                  <a:pt x="58920" y="77921"/>
                </a:lnTo>
                <a:lnTo>
                  <a:pt x="80637" y="48083"/>
                </a:lnTo>
                <a:lnTo>
                  <a:pt x="58159" y="37249"/>
                </a:lnTo>
                <a:lnTo>
                  <a:pt x="71589" y="28697"/>
                </a:lnTo>
                <a:cubicBezTo>
                  <a:pt x="67207" y="26321"/>
                  <a:pt x="64731" y="24896"/>
                  <a:pt x="62064" y="23565"/>
                </a:cubicBezTo>
                <a:cubicBezTo>
                  <a:pt x="55968" y="20429"/>
                  <a:pt x="49872" y="17198"/>
                  <a:pt x="43680" y="14063"/>
                </a:cubicBezTo>
                <a:cubicBezTo>
                  <a:pt x="30412" y="5862"/>
                  <a:pt x="15344" y="1006"/>
                  <a:pt x="-230" y="-97"/>
                </a:cubicBezTo>
                <a:lnTo>
                  <a:pt x="-230" y="355118"/>
                </a:lnTo>
                <a:cubicBezTo>
                  <a:pt x="16582" y="352752"/>
                  <a:pt x="32527" y="346214"/>
                  <a:pt x="46157" y="336112"/>
                </a:cubicBezTo>
                <a:cubicBezTo>
                  <a:pt x="54806" y="330667"/>
                  <a:pt x="63816" y="325811"/>
                  <a:pt x="73113" y="321573"/>
                </a:cubicBezTo>
                <a:cubicBezTo>
                  <a:pt x="75208" y="320528"/>
                  <a:pt x="77209" y="319292"/>
                  <a:pt x="79209" y="318152"/>
                </a:cubicBezTo>
                <a:lnTo>
                  <a:pt x="78637" y="315016"/>
                </a:lnTo>
                <a:cubicBezTo>
                  <a:pt x="71303" y="315016"/>
                  <a:pt x="63969" y="315016"/>
                  <a:pt x="56730" y="315016"/>
                </a:cubicBezTo>
                <a:cubicBezTo>
                  <a:pt x="54253" y="315016"/>
                  <a:pt x="51967" y="312640"/>
                  <a:pt x="49681" y="311310"/>
                </a:cubicBezTo>
                <a:cubicBezTo>
                  <a:pt x="51062" y="308554"/>
                  <a:pt x="52758" y="305979"/>
                  <a:pt x="54729" y="303613"/>
                </a:cubicBezTo>
                <a:cubicBezTo>
                  <a:pt x="56063" y="302377"/>
                  <a:pt x="59111" y="303613"/>
                  <a:pt x="60540" y="302092"/>
                </a:cubicBezTo>
                <a:cubicBezTo>
                  <a:pt x="64350" y="298576"/>
                  <a:pt x="70065" y="294965"/>
                  <a:pt x="71017" y="290404"/>
                </a:cubicBezTo>
                <a:cubicBezTo>
                  <a:pt x="72732" y="280901"/>
                  <a:pt x="69493" y="271398"/>
                  <a:pt x="76827" y="263131"/>
                </a:cubicBezTo>
                <a:cubicBezTo>
                  <a:pt x="77066" y="262684"/>
                  <a:pt x="77066" y="262152"/>
                  <a:pt x="76827" y="261705"/>
                </a:cubicBezTo>
                <a:cubicBezTo>
                  <a:pt x="70827" y="250967"/>
                  <a:pt x="80161" y="251347"/>
                  <a:pt x="85019" y="248211"/>
                </a:cubicBezTo>
                <a:cubicBezTo>
                  <a:pt x="87972" y="246311"/>
                  <a:pt x="91972" y="244220"/>
                  <a:pt x="93210" y="241084"/>
                </a:cubicBezTo>
                <a:cubicBezTo>
                  <a:pt x="97401" y="230631"/>
                  <a:pt x="100735" y="219798"/>
                  <a:pt x="104164" y="208965"/>
                </a:cubicBezTo>
                <a:cubicBezTo>
                  <a:pt x="106793" y="203007"/>
                  <a:pt x="104174" y="196041"/>
                  <a:pt x="98259" y="193285"/>
                </a:cubicBezTo>
                <a:cubicBezTo>
                  <a:pt x="95592" y="191860"/>
                  <a:pt x="92163" y="190339"/>
                  <a:pt x="90925" y="187869"/>
                </a:cubicBezTo>
                <a:cubicBezTo>
                  <a:pt x="89153" y="184144"/>
                  <a:pt x="88524" y="179981"/>
                  <a:pt x="89115" y="175895"/>
                </a:cubicBezTo>
                <a:cubicBezTo>
                  <a:pt x="89115" y="174565"/>
                  <a:pt x="95496" y="172949"/>
                  <a:pt x="98640" y="173900"/>
                </a:cubicBezTo>
                <a:cubicBezTo>
                  <a:pt x="103936" y="176551"/>
                  <a:pt x="108946" y="179734"/>
                  <a:pt x="113594" y="183402"/>
                </a:cubicBezTo>
                <a:cubicBezTo>
                  <a:pt x="115956" y="178993"/>
                  <a:pt x="117499" y="174194"/>
                  <a:pt x="118166" y="169243"/>
                </a:cubicBezTo>
                <a:cubicBezTo>
                  <a:pt x="118166" y="167153"/>
                  <a:pt x="111594" y="165347"/>
                  <a:pt x="108641" y="162971"/>
                </a:cubicBezTo>
                <a:cubicBezTo>
                  <a:pt x="105688" y="160596"/>
                  <a:pt x="101974" y="158600"/>
                  <a:pt x="101116" y="155559"/>
                </a:cubicBezTo>
                <a:cubicBezTo>
                  <a:pt x="100526" y="150922"/>
                  <a:pt x="96277" y="147643"/>
                  <a:pt x="91639" y="148233"/>
                </a:cubicBezTo>
                <a:cubicBezTo>
                  <a:pt x="91620" y="148242"/>
                  <a:pt x="91610" y="148242"/>
                  <a:pt x="91591" y="148242"/>
                </a:cubicBezTo>
                <a:cubicBezTo>
                  <a:pt x="88829" y="148242"/>
                  <a:pt x="86067" y="148242"/>
                  <a:pt x="82066" y="148242"/>
                </a:cubicBezTo>
                <a:cubicBezTo>
                  <a:pt x="84448" y="138644"/>
                  <a:pt x="90105" y="130177"/>
                  <a:pt x="98068" y="124295"/>
                </a:cubicBezTo>
                <a:cubicBezTo>
                  <a:pt x="101135" y="122090"/>
                  <a:pt x="102974" y="118565"/>
                  <a:pt x="103021" y="114792"/>
                </a:cubicBezTo>
                <a:cubicBezTo>
                  <a:pt x="99687" y="105194"/>
                  <a:pt x="105117" y="103769"/>
                  <a:pt x="111499" y="10243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918A1CAA-CE06-0449-9CC3-A6D6961F03E4}"/>
              </a:ext>
            </a:extLst>
          </p:cNvPr>
          <p:cNvSpPr/>
          <p:nvPr/>
        </p:nvSpPr>
        <p:spPr>
          <a:xfrm>
            <a:off x="9261348" y="6943232"/>
            <a:ext cx="2745748" cy="4895459"/>
          </a:xfrm>
          <a:custGeom>
            <a:avLst/>
            <a:gdLst>
              <a:gd name="connsiteX0" fmla="*/ 951318 w 966042"/>
              <a:gd name="connsiteY0" fmla="*/ 1088351 h 1722379"/>
              <a:gd name="connsiteX1" fmla="*/ 932839 w 966042"/>
              <a:gd name="connsiteY1" fmla="*/ 1078848 h 1722379"/>
              <a:gd name="connsiteX2" fmla="*/ 904264 w 966042"/>
              <a:gd name="connsiteY2" fmla="*/ 1067350 h 1722379"/>
              <a:gd name="connsiteX3" fmla="*/ 899597 w 966042"/>
              <a:gd name="connsiteY3" fmla="*/ 1065165 h 1722379"/>
              <a:gd name="connsiteX4" fmla="*/ 887310 w 966042"/>
              <a:gd name="connsiteY4" fmla="*/ 1068110 h 1722379"/>
              <a:gd name="connsiteX5" fmla="*/ 876737 w 966042"/>
              <a:gd name="connsiteY5" fmla="*/ 1072672 h 1722379"/>
              <a:gd name="connsiteX6" fmla="*/ 865783 w 966042"/>
              <a:gd name="connsiteY6" fmla="*/ 1064594 h 1722379"/>
              <a:gd name="connsiteX7" fmla="*/ 865117 w 966042"/>
              <a:gd name="connsiteY7" fmla="*/ 1064594 h 1722379"/>
              <a:gd name="connsiteX8" fmla="*/ 865593 w 966042"/>
              <a:gd name="connsiteY8" fmla="*/ 1064024 h 1722379"/>
              <a:gd name="connsiteX9" fmla="*/ 863021 w 966042"/>
              <a:gd name="connsiteY9" fmla="*/ 1052051 h 1722379"/>
              <a:gd name="connsiteX10" fmla="*/ 860830 w 966042"/>
              <a:gd name="connsiteY10" fmla="*/ 1050815 h 1722379"/>
              <a:gd name="connsiteX11" fmla="*/ 851305 w 966042"/>
              <a:gd name="connsiteY11" fmla="*/ 1048059 h 1722379"/>
              <a:gd name="connsiteX12" fmla="*/ 840923 w 966042"/>
              <a:gd name="connsiteY12" fmla="*/ 1039982 h 1722379"/>
              <a:gd name="connsiteX13" fmla="*/ 831398 w 966042"/>
              <a:gd name="connsiteY13" fmla="*/ 1038842 h 1722379"/>
              <a:gd name="connsiteX14" fmla="*/ 824731 w 966042"/>
              <a:gd name="connsiteY14" fmla="*/ 1033900 h 1722379"/>
              <a:gd name="connsiteX15" fmla="*/ 810081 w 966042"/>
              <a:gd name="connsiteY15" fmla="*/ 1017403 h 1722379"/>
              <a:gd name="connsiteX16" fmla="*/ 810443 w 966042"/>
              <a:gd name="connsiteY16" fmla="*/ 1014895 h 1722379"/>
              <a:gd name="connsiteX17" fmla="*/ 800918 w 966042"/>
              <a:gd name="connsiteY17" fmla="*/ 1002351 h 1722379"/>
              <a:gd name="connsiteX18" fmla="*/ 797394 w 966042"/>
              <a:gd name="connsiteY18" fmla="*/ 985721 h 1722379"/>
              <a:gd name="connsiteX19" fmla="*/ 780058 w 966042"/>
              <a:gd name="connsiteY19" fmla="*/ 971942 h 1722379"/>
              <a:gd name="connsiteX20" fmla="*/ 752722 w 966042"/>
              <a:gd name="connsiteY20" fmla="*/ 965100 h 1722379"/>
              <a:gd name="connsiteX21" fmla="*/ 726528 w 966042"/>
              <a:gd name="connsiteY21" fmla="*/ 955597 h 1722379"/>
              <a:gd name="connsiteX22" fmla="*/ 723480 w 966042"/>
              <a:gd name="connsiteY22" fmla="*/ 947235 h 1722379"/>
              <a:gd name="connsiteX23" fmla="*/ 721384 w 966042"/>
              <a:gd name="connsiteY23" fmla="*/ 943814 h 1722379"/>
              <a:gd name="connsiteX24" fmla="*/ 697095 w 966042"/>
              <a:gd name="connsiteY24" fmla="*/ 935071 h 1722379"/>
              <a:gd name="connsiteX25" fmla="*/ 689857 w 966042"/>
              <a:gd name="connsiteY25" fmla="*/ 921197 h 1722379"/>
              <a:gd name="connsiteX26" fmla="*/ 682903 w 966042"/>
              <a:gd name="connsiteY26" fmla="*/ 918916 h 1722379"/>
              <a:gd name="connsiteX27" fmla="*/ 684427 w 966042"/>
              <a:gd name="connsiteY27" fmla="*/ 910839 h 1722379"/>
              <a:gd name="connsiteX28" fmla="*/ 660710 w 966042"/>
              <a:gd name="connsiteY28" fmla="*/ 915590 h 1722379"/>
              <a:gd name="connsiteX29" fmla="*/ 655852 w 966042"/>
              <a:gd name="connsiteY29" fmla="*/ 918251 h 1722379"/>
              <a:gd name="connsiteX30" fmla="*/ 628706 w 966042"/>
              <a:gd name="connsiteY30" fmla="*/ 912930 h 1722379"/>
              <a:gd name="connsiteX31" fmla="*/ 621943 w 966042"/>
              <a:gd name="connsiteY31" fmla="*/ 908083 h 1722379"/>
              <a:gd name="connsiteX32" fmla="*/ 604798 w 966042"/>
              <a:gd name="connsiteY32" fmla="*/ 901811 h 1722379"/>
              <a:gd name="connsiteX33" fmla="*/ 592130 w 966042"/>
              <a:gd name="connsiteY33" fmla="*/ 922147 h 1722379"/>
              <a:gd name="connsiteX34" fmla="*/ 591654 w 966042"/>
              <a:gd name="connsiteY34" fmla="*/ 929940 h 1722379"/>
              <a:gd name="connsiteX35" fmla="*/ 589558 w 966042"/>
              <a:gd name="connsiteY35" fmla="*/ 930415 h 1722379"/>
              <a:gd name="connsiteX36" fmla="*/ 585844 w 966042"/>
              <a:gd name="connsiteY36" fmla="*/ 924998 h 1722379"/>
              <a:gd name="connsiteX37" fmla="*/ 597940 w 966042"/>
              <a:gd name="connsiteY37" fmla="*/ 895919 h 1722379"/>
              <a:gd name="connsiteX38" fmla="*/ 577366 w 966042"/>
              <a:gd name="connsiteY38" fmla="*/ 900671 h 1722379"/>
              <a:gd name="connsiteX39" fmla="*/ 565841 w 966042"/>
              <a:gd name="connsiteY39" fmla="*/ 905327 h 1722379"/>
              <a:gd name="connsiteX40" fmla="*/ 546791 w 966042"/>
              <a:gd name="connsiteY40" fmla="*/ 919582 h 1722379"/>
              <a:gd name="connsiteX41" fmla="*/ 536314 w 966042"/>
              <a:gd name="connsiteY41" fmla="*/ 938587 h 1722379"/>
              <a:gd name="connsiteX42" fmla="*/ 495832 w 966042"/>
              <a:gd name="connsiteY42" fmla="*/ 931365 h 1722379"/>
              <a:gd name="connsiteX43" fmla="*/ 478392 w 966042"/>
              <a:gd name="connsiteY43" fmla="*/ 928657 h 1722379"/>
              <a:gd name="connsiteX44" fmla="*/ 476782 w 966042"/>
              <a:gd name="connsiteY44" fmla="*/ 925663 h 1722379"/>
              <a:gd name="connsiteX45" fmla="*/ 475163 w 966042"/>
              <a:gd name="connsiteY45" fmla="*/ 924048 h 1722379"/>
              <a:gd name="connsiteX46" fmla="*/ 465638 w 966042"/>
              <a:gd name="connsiteY46" fmla="*/ 888697 h 1722379"/>
              <a:gd name="connsiteX47" fmla="*/ 468400 w 966042"/>
              <a:gd name="connsiteY47" fmla="*/ 867791 h 1722379"/>
              <a:gd name="connsiteX48" fmla="*/ 463924 w 966042"/>
              <a:gd name="connsiteY48" fmla="*/ 859904 h 1722379"/>
              <a:gd name="connsiteX49" fmla="*/ 428586 w 966042"/>
              <a:gd name="connsiteY49" fmla="*/ 854962 h 1722379"/>
              <a:gd name="connsiteX50" fmla="*/ 413060 w 966042"/>
              <a:gd name="connsiteY50" fmla="*/ 854962 h 1722379"/>
              <a:gd name="connsiteX51" fmla="*/ 417442 w 966042"/>
              <a:gd name="connsiteY51" fmla="*/ 846790 h 1722379"/>
              <a:gd name="connsiteX52" fmla="*/ 424966 w 966042"/>
              <a:gd name="connsiteY52" fmla="*/ 819327 h 1722379"/>
              <a:gd name="connsiteX53" fmla="*/ 432682 w 966042"/>
              <a:gd name="connsiteY53" fmla="*/ 796330 h 1722379"/>
              <a:gd name="connsiteX54" fmla="*/ 426585 w 966042"/>
              <a:gd name="connsiteY54" fmla="*/ 786827 h 1722379"/>
              <a:gd name="connsiteX55" fmla="*/ 404107 w 966042"/>
              <a:gd name="connsiteY55" fmla="*/ 790153 h 1722379"/>
              <a:gd name="connsiteX56" fmla="*/ 391248 w 966042"/>
              <a:gd name="connsiteY56" fmla="*/ 804883 h 1722379"/>
              <a:gd name="connsiteX57" fmla="*/ 380199 w 966042"/>
              <a:gd name="connsiteY57" fmla="*/ 819612 h 1722379"/>
              <a:gd name="connsiteX58" fmla="*/ 343813 w 966042"/>
              <a:gd name="connsiteY58" fmla="*/ 819612 h 1722379"/>
              <a:gd name="connsiteX59" fmla="*/ 336289 w 966042"/>
              <a:gd name="connsiteY59" fmla="*/ 812865 h 1722379"/>
              <a:gd name="connsiteX60" fmla="*/ 332193 w 966042"/>
              <a:gd name="connsiteY60" fmla="*/ 805168 h 1722379"/>
              <a:gd name="connsiteX61" fmla="*/ 320763 w 966042"/>
              <a:gd name="connsiteY61" fmla="*/ 760125 h 1722379"/>
              <a:gd name="connsiteX62" fmla="*/ 322763 w 966042"/>
              <a:gd name="connsiteY62" fmla="*/ 747391 h 1722379"/>
              <a:gd name="connsiteX63" fmla="*/ 325525 w 966042"/>
              <a:gd name="connsiteY63" fmla="*/ 724109 h 1722379"/>
              <a:gd name="connsiteX64" fmla="*/ 334164 w 966042"/>
              <a:gd name="connsiteY64" fmla="*/ 707536 h 1722379"/>
              <a:gd name="connsiteX65" fmla="*/ 335050 w 966042"/>
              <a:gd name="connsiteY65" fmla="*/ 707289 h 1722379"/>
              <a:gd name="connsiteX66" fmla="*/ 344575 w 966042"/>
              <a:gd name="connsiteY66" fmla="*/ 701682 h 1722379"/>
              <a:gd name="connsiteX67" fmla="*/ 377913 w 966042"/>
              <a:gd name="connsiteY67" fmla="*/ 695125 h 1722379"/>
              <a:gd name="connsiteX68" fmla="*/ 402868 w 966042"/>
              <a:gd name="connsiteY68" fmla="*/ 693985 h 1722379"/>
              <a:gd name="connsiteX69" fmla="*/ 445159 w 966042"/>
              <a:gd name="connsiteY69" fmla="*/ 690279 h 1722379"/>
              <a:gd name="connsiteX70" fmla="*/ 453541 w 966042"/>
              <a:gd name="connsiteY70" fmla="*/ 691989 h 1722379"/>
              <a:gd name="connsiteX71" fmla="*/ 471925 w 966042"/>
              <a:gd name="connsiteY71" fmla="*/ 705103 h 1722379"/>
              <a:gd name="connsiteX72" fmla="*/ 488498 w 966042"/>
              <a:gd name="connsiteY72" fmla="*/ 744920 h 1722379"/>
              <a:gd name="connsiteX73" fmla="*/ 495823 w 966042"/>
              <a:gd name="connsiteY73" fmla="*/ 748636 h 1722379"/>
              <a:gd name="connsiteX74" fmla="*/ 499737 w 966042"/>
              <a:gd name="connsiteY74" fmla="*/ 744160 h 1722379"/>
              <a:gd name="connsiteX75" fmla="*/ 502404 w 966042"/>
              <a:gd name="connsiteY75" fmla="*/ 725154 h 1722379"/>
              <a:gd name="connsiteX76" fmla="*/ 493832 w 966042"/>
              <a:gd name="connsiteY76" fmla="*/ 699212 h 1722379"/>
              <a:gd name="connsiteX77" fmla="*/ 501643 w 966042"/>
              <a:gd name="connsiteY77" fmla="*/ 656354 h 1722379"/>
              <a:gd name="connsiteX78" fmla="*/ 536028 w 966042"/>
              <a:gd name="connsiteY78" fmla="*/ 625945 h 1722379"/>
              <a:gd name="connsiteX79" fmla="*/ 537742 w 966042"/>
              <a:gd name="connsiteY79" fmla="*/ 624425 h 1722379"/>
              <a:gd name="connsiteX80" fmla="*/ 542505 w 966042"/>
              <a:gd name="connsiteY80" fmla="*/ 602853 h 1722379"/>
              <a:gd name="connsiteX81" fmla="*/ 536314 w 966042"/>
              <a:gd name="connsiteY81" fmla="*/ 595536 h 1722379"/>
              <a:gd name="connsiteX82" fmla="*/ 536314 w 966042"/>
              <a:gd name="connsiteY82" fmla="*/ 584893 h 1722379"/>
              <a:gd name="connsiteX83" fmla="*/ 537742 w 966042"/>
              <a:gd name="connsiteY83" fmla="*/ 578336 h 1722379"/>
              <a:gd name="connsiteX84" fmla="*/ 540790 w 966042"/>
              <a:gd name="connsiteY84" fmla="*/ 582042 h 1722379"/>
              <a:gd name="connsiteX85" fmla="*/ 544124 w 966042"/>
              <a:gd name="connsiteY85" fmla="*/ 589454 h 1722379"/>
              <a:gd name="connsiteX86" fmla="*/ 551649 w 966042"/>
              <a:gd name="connsiteY86" fmla="*/ 583848 h 1722379"/>
              <a:gd name="connsiteX87" fmla="*/ 558602 w 966042"/>
              <a:gd name="connsiteY87" fmla="*/ 573110 h 1722379"/>
              <a:gd name="connsiteX88" fmla="*/ 568127 w 966042"/>
              <a:gd name="connsiteY88" fmla="*/ 555339 h 1722379"/>
              <a:gd name="connsiteX89" fmla="*/ 593368 w 966042"/>
              <a:gd name="connsiteY89" fmla="*/ 544126 h 1722379"/>
              <a:gd name="connsiteX90" fmla="*/ 602322 w 966042"/>
              <a:gd name="connsiteY90" fmla="*/ 533388 h 1722379"/>
              <a:gd name="connsiteX91" fmla="*/ 600702 w 966042"/>
              <a:gd name="connsiteY91" fmla="*/ 523885 h 1722379"/>
              <a:gd name="connsiteX92" fmla="*/ 604227 w 966042"/>
              <a:gd name="connsiteY92" fmla="*/ 514382 h 1722379"/>
              <a:gd name="connsiteX93" fmla="*/ 626039 w 966042"/>
              <a:gd name="connsiteY93" fmla="*/ 506495 h 1722379"/>
              <a:gd name="connsiteX94" fmla="*/ 637698 w 966042"/>
              <a:gd name="connsiteY94" fmla="*/ 494369 h 1722379"/>
              <a:gd name="connsiteX95" fmla="*/ 636898 w 966042"/>
              <a:gd name="connsiteY95" fmla="*/ 490340 h 1722379"/>
              <a:gd name="connsiteX96" fmla="*/ 632421 w 966042"/>
              <a:gd name="connsiteY96" fmla="*/ 486349 h 1722379"/>
              <a:gd name="connsiteX97" fmla="*/ 630706 w 966042"/>
              <a:gd name="connsiteY97" fmla="*/ 467819 h 1722379"/>
              <a:gd name="connsiteX98" fmla="*/ 637088 w 966042"/>
              <a:gd name="connsiteY98" fmla="*/ 457270 h 1722379"/>
              <a:gd name="connsiteX99" fmla="*/ 637850 w 966042"/>
              <a:gd name="connsiteY99" fmla="*/ 456415 h 1722379"/>
              <a:gd name="connsiteX100" fmla="*/ 655662 w 966042"/>
              <a:gd name="connsiteY100" fmla="*/ 441686 h 1722379"/>
              <a:gd name="connsiteX101" fmla="*/ 655662 w 966042"/>
              <a:gd name="connsiteY101" fmla="*/ 441686 h 1722379"/>
              <a:gd name="connsiteX102" fmla="*/ 652423 w 966042"/>
              <a:gd name="connsiteY102" fmla="*/ 439120 h 1722379"/>
              <a:gd name="connsiteX103" fmla="*/ 638612 w 966042"/>
              <a:gd name="connsiteY103" fmla="*/ 439120 h 1722379"/>
              <a:gd name="connsiteX104" fmla="*/ 624420 w 966042"/>
              <a:gd name="connsiteY104" fmla="*/ 444822 h 1722379"/>
              <a:gd name="connsiteX105" fmla="*/ 613276 w 966042"/>
              <a:gd name="connsiteY105" fmla="*/ 458886 h 1722379"/>
              <a:gd name="connsiteX106" fmla="*/ 605941 w 966042"/>
              <a:gd name="connsiteY106" fmla="*/ 460787 h 1722379"/>
              <a:gd name="connsiteX107" fmla="*/ 602798 w 966042"/>
              <a:gd name="connsiteY107" fmla="*/ 465348 h 1722379"/>
              <a:gd name="connsiteX108" fmla="*/ 603465 w 966042"/>
              <a:gd name="connsiteY108" fmla="*/ 459551 h 1722379"/>
              <a:gd name="connsiteX109" fmla="*/ 601655 w 966042"/>
              <a:gd name="connsiteY109" fmla="*/ 457270 h 1722379"/>
              <a:gd name="connsiteX110" fmla="*/ 618514 w 966042"/>
              <a:gd name="connsiteY110" fmla="*/ 428762 h 1722379"/>
              <a:gd name="connsiteX111" fmla="*/ 638231 w 966042"/>
              <a:gd name="connsiteY111" fmla="*/ 414698 h 1722379"/>
              <a:gd name="connsiteX112" fmla="*/ 660519 w 966042"/>
              <a:gd name="connsiteY112" fmla="*/ 419639 h 1722379"/>
              <a:gd name="connsiteX113" fmla="*/ 664425 w 966042"/>
              <a:gd name="connsiteY113" fmla="*/ 416884 h 1722379"/>
              <a:gd name="connsiteX114" fmla="*/ 684808 w 966042"/>
              <a:gd name="connsiteY114" fmla="*/ 416123 h 1722379"/>
              <a:gd name="connsiteX115" fmla="*/ 709002 w 966042"/>
              <a:gd name="connsiteY115" fmla="*/ 413368 h 1722379"/>
              <a:gd name="connsiteX116" fmla="*/ 724623 w 966042"/>
              <a:gd name="connsiteY116" fmla="*/ 408901 h 1722379"/>
              <a:gd name="connsiteX117" fmla="*/ 738910 w 966042"/>
              <a:gd name="connsiteY117" fmla="*/ 402249 h 1722379"/>
              <a:gd name="connsiteX118" fmla="*/ 745959 w 966042"/>
              <a:gd name="connsiteY118" fmla="*/ 384574 h 1722379"/>
              <a:gd name="connsiteX119" fmla="*/ 736910 w 966042"/>
              <a:gd name="connsiteY119" fmla="*/ 382863 h 1722379"/>
              <a:gd name="connsiteX120" fmla="*/ 733862 w 966042"/>
              <a:gd name="connsiteY120" fmla="*/ 380108 h 1722379"/>
              <a:gd name="connsiteX121" fmla="*/ 729957 w 966042"/>
              <a:gd name="connsiteY121" fmla="*/ 382483 h 1722379"/>
              <a:gd name="connsiteX122" fmla="*/ 704277 w 966042"/>
              <a:gd name="connsiteY122" fmla="*/ 374349 h 1722379"/>
              <a:gd name="connsiteX123" fmla="*/ 702144 w 966042"/>
              <a:gd name="connsiteY123" fmla="*/ 365378 h 1722379"/>
              <a:gd name="connsiteX124" fmla="*/ 701001 w 966042"/>
              <a:gd name="connsiteY124" fmla="*/ 353690 h 1722379"/>
              <a:gd name="connsiteX125" fmla="*/ 692904 w 966042"/>
              <a:gd name="connsiteY125" fmla="*/ 341811 h 1722379"/>
              <a:gd name="connsiteX126" fmla="*/ 681475 w 966042"/>
              <a:gd name="connsiteY126" fmla="*/ 319005 h 1722379"/>
              <a:gd name="connsiteX127" fmla="*/ 664139 w 966042"/>
              <a:gd name="connsiteY127" fmla="*/ 275577 h 1722379"/>
              <a:gd name="connsiteX128" fmla="*/ 664139 w 966042"/>
              <a:gd name="connsiteY128" fmla="*/ 275577 h 1722379"/>
              <a:gd name="connsiteX129" fmla="*/ 659281 w 966042"/>
              <a:gd name="connsiteY129" fmla="*/ 285080 h 1722379"/>
              <a:gd name="connsiteX130" fmla="*/ 640231 w 966042"/>
              <a:gd name="connsiteY130" fmla="*/ 291352 h 1722379"/>
              <a:gd name="connsiteX131" fmla="*/ 629659 w 966042"/>
              <a:gd name="connsiteY131" fmla="*/ 293442 h 1722379"/>
              <a:gd name="connsiteX132" fmla="*/ 625372 w 966042"/>
              <a:gd name="connsiteY132" fmla="*/ 294583 h 1722379"/>
              <a:gd name="connsiteX133" fmla="*/ 615847 w 966042"/>
              <a:gd name="connsiteY133" fmla="*/ 282609 h 1722379"/>
              <a:gd name="connsiteX134" fmla="*/ 609466 w 966042"/>
              <a:gd name="connsiteY134" fmla="*/ 265504 h 1722379"/>
              <a:gd name="connsiteX135" fmla="*/ 612894 w 966042"/>
              <a:gd name="connsiteY135" fmla="*/ 256001 h 1722379"/>
              <a:gd name="connsiteX136" fmla="*/ 598798 w 966042"/>
              <a:gd name="connsiteY136" fmla="*/ 248019 h 1722379"/>
              <a:gd name="connsiteX137" fmla="*/ 576223 w 966042"/>
              <a:gd name="connsiteY137" fmla="*/ 234715 h 1722379"/>
              <a:gd name="connsiteX138" fmla="*/ 555173 w 966042"/>
              <a:gd name="connsiteY138" fmla="*/ 228823 h 1722379"/>
              <a:gd name="connsiteX139" fmla="*/ 533837 w 966042"/>
              <a:gd name="connsiteY139" fmla="*/ 226067 h 1722379"/>
              <a:gd name="connsiteX140" fmla="*/ 521083 w 966042"/>
              <a:gd name="connsiteY140" fmla="*/ 233850 h 1722379"/>
              <a:gd name="connsiteX141" fmla="*/ 520978 w 966042"/>
              <a:gd name="connsiteY141" fmla="*/ 238326 h 1722379"/>
              <a:gd name="connsiteX142" fmla="*/ 523169 w 966042"/>
              <a:gd name="connsiteY142" fmla="*/ 246974 h 1722379"/>
              <a:gd name="connsiteX143" fmla="*/ 518121 w 966042"/>
              <a:gd name="connsiteY143" fmla="*/ 281849 h 1722379"/>
              <a:gd name="connsiteX144" fmla="*/ 519550 w 966042"/>
              <a:gd name="connsiteY144" fmla="*/ 295818 h 1722379"/>
              <a:gd name="connsiteX145" fmla="*/ 533170 w 966042"/>
              <a:gd name="connsiteY145" fmla="*/ 331643 h 1722379"/>
              <a:gd name="connsiteX146" fmla="*/ 518407 w 966042"/>
              <a:gd name="connsiteY146" fmla="*/ 345803 h 1722379"/>
              <a:gd name="connsiteX147" fmla="*/ 515359 w 966042"/>
              <a:gd name="connsiteY147" fmla="*/ 345803 h 1722379"/>
              <a:gd name="connsiteX148" fmla="*/ 508119 w 966042"/>
              <a:gd name="connsiteY148" fmla="*/ 357206 h 1722379"/>
              <a:gd name="connsiteX149" fmla="*/ 515644 w 966042"/>
              <a:gd name="connsiteY149" fmla="*/ 379442 h 1722379"/>
              <a:gd name="connsiteX150" fmla="*/ 515073 w 966042"/>
              <a:gd name="connsiteY150" fmla="*/ 390086 h 1722379"/>
              <a:gd name="connsiteX151" fmla="*/ 499833 w 966042"/>
              <a:gd name="connsiteY151" fmla="*/ 400539 h 1722379"/>
              <a:gd name="connsiteX152" fmla="*/ 483164 w 966042"/>
              <a:gd name="connsiteY152" fmla="*/ 385239 h 1722379"/>
              <a:gd name="connsiteX153" fmla="*/ 481831 w 966042"/>
              <a:gd name="connsiteY153" fmla="*/ 353405 h 1722379"/>
              <a:gd name="connsiteX154" fmla="*/ 476973 w 966042"/>
              <a:gd name="connsiteY154" fmla="*/ 344852 h 1722379"/>
              <a:gd name="connsiteX155" fmla="*/ 460494 w 966042"/>
              <a:gd name="connsiteY155" fmla="*/ 342477 h 1722379"/>
              <a:gd name="connsiteX156" fmla="*/ 414870 w 966042"/>
              <a:gd name="connsiteY156" fmla="*/ 323471 h 1722379"/>
              <a:gd name="connsiteX157" fmla="*/ 398677 w 966042"/>
              <a:gd name="connsiteY157" fmla="*/ 313208 h 1722379"/>
              <a:gd name="connsiteX158" fmla="*/ 396772 w 966042"/>
              <a:gd name="connsiteY158" fmla="*/ 316629 h 1722379"/>
              <a:gd name="connsiteX159" fmla="*/ 371664 w 966042"/>
              <a:gd name="connsiteY159" fmla="*/ 319936 h 1722379"/>
              <a:gd name="connsiteX160" fmla="*/ 364673 w 966042"/>
              <a:gd name="connsiteY160" fmla="*/ 306556 h 1722379"/>
              <a:gd name="connsiteX161" fmla="*/ 359910 w 966042"/>
              <a:gd name="connsiteY161" fmla="*/ 295343 h 1722379"/>
              <a:gd name="connsiteX162" fmla="*/ 352291 w 966042"/>
              <a:gd name="connsiteY162" fmla="*/ 286980 h 1722379"/>
              <a:gd name="connsiteX163" fmla="*/ 350576 w 966042"/>
              <a:gd name="connsiteY163" fmla="*/ 263889 h 1722379"/>
              <a:gd name="connsiteX164" fmla="*/ 371150 w 966042"/>
              <a:gd name="connsiteY164" fmla="*/ 225877 h 1722379"/>
              <a:gd name="connsiteX165" fmla="*/ 380675 w 966042"/>
              <a:gd name="connsiteY165" fmla="*/ 215804 h 1722379"/>
              <a:gd name="connsiteX166" fmla="*/ 385533 w 966042"/>
              <a:gd name="connsiteY166" fmla="*/ 208772 h 1722379"/>
              <a:gd name="connsiteX167" fmla="*/ 401344 w 966042"/>
              <a:gd name="connsiteY167" fmla="*/ 197939 h 1722379"/>
              <a:gd name="connsiteX168" fmla="*/ 416108 w 966042"/>
              <a:gd name="connsiteY168" fmla="*/ 189862 h 1722379"/>
              <a:gd name="connsiteX169" fmla="*/ 424490 w 966042"/>
              <a:gd name="connsiteY169" fmla="*/ 170856 h 1722379"/>
              <a:gd name="connsiteX170" fmla="*/ 456685 w 966042"/>
              <a:gd name="connsiteY170" fmla="*/ 150520 h 1722379"/>
              <a:gd name="connsiteX171" fmla="*/ 474401 w 966042"/>
              <a:gd name="connsiteY171" fmla="*/ 142633 h 1722379"/>
              <a:gd name="connsiteX172" fmla="*/ 479544 w 966042"/>
              <a:gd name="connsiteY172" fmla="*/ 122012 h 1722379"/>
              <a:gd name="connsiteX173" fmla="*/ 478973 w 966042"/>
              <a:gd name="connsiteY173" fmla="*/ 104336 h 1722379"/>
              <a:gd name="connsiteX174" fmla="*/ 482402 w 966042"/>
              <a:gd name="connsiteY174" fmla="*/ 87897 h 1722379"/>
              <a:gd name="connsiteX175" fmla="*/ 512882 w 966042"/>
              <a:gd name="connsiteY175" fmla="*/ 86376 h 1722379"/>
              <a:gd name="connsiteX176" fmla="*/ 512882 w 966042"/>
              <a:gd name="connsiteY176" fmla="*/ 85331 h 1722379"/>
              <a:gd name="connsiteX177" fmla="*/ 517168 w 966042"/>
              <a:gd name="connsiteY177" fmla="*/ 87612 h 1722379"/>
              <a:gd name="connsiteX178" fmla="*/ 534980 w 966042"/>
              <a:gd name="connsiteY178" fmla="*/ 92458 h 1722379"/>
              <a:gd name="connsiteX179" fmla="*/ 544505 w 966042"/>
              <a:gd name="connsiteY179" fmla="*/ 105192 h 1722379"/>
              <a:gd name="connsiteX180" fmla="*/ 547839 w 966042"/>
              <a:gd name="connsiteY180" fmla="*/ 114124 h 1722379"/>
              <a:gd name="connsiteX181" fmla="*/ 548791 w 966042"/>
              <a:gd name="connsiteY181" fmla="*/ 118211 h 1722379"/>
              <a:gd name="connsiteX182" fmla="*/ 545553 w 966042"/>
              <a:gd name="connsiteY182" fmla="*/ 118211 h 1722379"/>
              <a:gd name="connsiteX183" fmla="*/ 537552 w 966042"/>
              <a:gd name="connsiteY183" fmla="*/ 129899 h 1722379"/>
              <a:gd name="connsiteX184" fmla="*/ 539647 w 966042"/>
              <a:gd name="connsiteY184" fmla="*/ 136551 h 1722379"/>
              <a:gd name="connsiteX185" fmla="*/ 544791 w 966042"/>
              <a:gd name="connsiteY185" fmla="*/ 127048 h 1722379"/>
              <a:gd name="connsiteX186" fmla="*/ 554316 w 966042"/>
              <a:gd name="connsiteY186" fmla="*/ 118116 h 1722379"/>
              <a:gd name="connsiteX187" fmla="*/ 576414 w 966042"/>
              <a:gd name="connsiteY187" fmla="*/ 151090 h 1722379"/>
              <a:gd name="connsiteX188" fmla="*/ 566889 w 966042"/>
              <a:gd name="connsiteY188" fmla="*/ 159548 h 1722379"/>
              <a:gd name="connsiteX189" fmla="*/ 564889 w 966042"/>
              <a:gd name="connsiteY189" fmla="*/ 159548 h 1722379"/>
              <a:gd name="connsiteX190" fmla="*/ 564889 w 966042"/>
              <a:gd name="connsiteY190" fmla="*/ 161448 h 1722379"/>
              <a:gd name="connsiteX191" fmla="*/ 563555 w 966042"/>
              <a:gd name="connsiteY191" fmla="*/ 170191 h 1722379"/>
              <a:gd name="connsiteX192" fmla="*/ 547077 w 966042"/>
              <a:gd name="connsiteY192" fmla="*/ 183495 h 1722379"/>
              <a:gd name="connsiteX193" fmla="*/ 532599 w 966042"/>
              <a:gd name="connsiteY193" fmla="*/ 190052 h 1722379"/>
              <a:gd name="connsiteX194" fmla="*/ 537552 w 966042"/>
              <a:gd name="connsiteY194" fmla="*/ 196039 h 1722379"/>
              <a:gd name="connsiteX195" fmla="*/ 562507 w 966042"/>
              <a:gd name="connsiteY195" fmla="*/ 196039 h 1722379"/>
              <a:gd name="connsiteX196" fmla="*/ 567936 w 966042"/>
              <a:gd name="connsiteY196" fmla="*/ 197559 h 1722379"/>
              <a:gd name="connsiteX197" fmla="*/ 583177 w 966042"/>
              <a:gd name="connsiteY197" fmla="*/ 212098 h 1722379"/>
              <a:gd name="connsiteX198" fmla="*/ 606894 w 966042"/>
              <a:gd name="connsiteY198" fmla="*/ 225402 h 1722379"/>
              <a:gd name="connsiteX199" fmla="*/ 613180 w 966042"/>
              <a:gd name="connsiteY199" fmla="*/ 227873 h 1722379"/>
              <a:gd name="connsiteX200" fmla="*/ 646613 w 966042"/>
              <a:gd name="connsiteY200" fmla="*/ 242317 h 1722379"/>
              <a:gd name="connsiteX201" fmla="*/ 648518 w 966042"/>
              <a:gd name="connsiteY201" fmla="*/ 240417 h 1722379"/>
              <a:gd name="connsiteX202" fmla="*/ 645375 w 966042"/>
              <a:gd name="connsiteY202" fmla="*/ 234050 h 1722379"/>
              <a:gd name="connsiteX203" fmla="*/ 625182 w 966042"/>
              <a:gd name="connsiteY203" fmla="*/ 210768 h 1722379"/>
              <a:gd name="connsiteX204" fmla="*/ 623277 w 966042"/>
              <a:gd name="connsiteY204" fmla="*/ 204306 h 1722379"/>
              <a:gd name="connsiteX205" fmla="*/ 625277 w 966042"/>
              <a:gd name="connsiteY205" fmla="*/ 203356 h 1722379"/>
              <a:gd name="connsiteX206" fmla="*/ 628706 w 966042"/>
              <a:gd name="connsiteY206" fmla="*/ 206206 h 1722379"/>
              <a:gd name="connsiteX207" fmla="*/ 644136 w 966042"/>
              <a:gd name="connsiteY207" fmla="*/ 220366 h 1722379"/>
              <a:gd name="connsiteX208" fmla="*/ 656805 w 966042"/>
              <a:gd name="connsiteY208" fmla="*/ 218370 h 1722379"/>
              <a:gd name="connsiteX209" fmla="*/ 661948 w 966042"/>
              <a:gd name="connsiteY209" fmla="*/ 213714 h 1722379"/>
              <a:gd name="connsiteX210" fmla="*/ 646232 w 966042"/>
              <a:gd name="connsiteY210" fmla="*/ 183590 h 1722379"/>
              <a:gd name="connsiteX211" fmla="*/ 624515 w 966042"/>
              <a:gd name="connsiteY211" fmla="*/ 162019 h 1722379"/>
              <a:gd name="connsiteX212" fmla="*/ 625468 w 966042"/>
              <a:gd name="connsiteY212" fmla="*/ 158502 h 1722379"/>
              <a:gd name="connsiteX213" fmla="*/ 634993 w 966042"/>
              <a:gd name="connsiteY213" fmla="*/ 154986 h 1722379"/>
              <a:gd name="connsiteX214" fmla="*/ 654043 w 966042"/>
              <a:gd name="connsiteY214" fmla="*/ 166200 h 1722379"/>
              <a:gd name="connsiteX215" fmla="*/ 668902 w 966042"/>
              <a:gd name="connsiteY215" fmla="*/ 182069 h 1722379"/>
              <a:gd name="connsiteX216" fmla="*/ 687952 w 966042"/>
              <a:gd name="connsiteY216" fmla="*/ 160403 h 1722379"/>
              <a:gd name="connsiteX217" fmla="*/ 697477 w 966042"/>
              <a:gd name="connsiteY217" fmla="*/ 148905 h 1722379"/>
              <a:gd name="connsiteX218" fmla="*/ 684808 w 966042"/>
              <a:gd name="connsiteY218" fmla="*/ 140827 h 1722379"/>
              <a:gd name="connsiteX219" fmla="*/ 664615 w 966042"/>
              <a:gd name="connsiteY219" fmla="*/ 133225 h 1722379"/>
              <a:gd name="connsiteX220" fmla="*/ 651090 w 966042"/>
              <a:gd name="connsiteY220" fmla="*/ 127333 h 1722379"/>
              <a:gd name="connsiteX221" fmla="*/ 636231 w 966042"/>
              <a:gd name="connsiteY221" fmla="*/ 121632 h 1722379"/>
              <a:gd name="connsiteX222" fmla="*/ 628420 w 966042"/>
              <a:gd name="connsiteY222" fmla="*/ 118781 h 1722379"/>
              <a:gd name="connsiteX223" fmla="*/ 622039 w 966042"/>
              <a:gd name="connsiteY223" fmla="*/ 108708 h 1722379"/>
              <a:gd name="connsiteX224" fmla="*/ 629659 w 966042"/>
              <a:gd name="connsiteY224" fmla="*/ 102151 h 1722379"/>
              <a:gd name="connsiteX225" fmla="*/ 639184 w 966042"/>
              <a:gd name="connsiteY225" fmla="*/ 93693 h 1722379"/>
              <a:gd name="connsiteX226" fmla="*/ 638707 w 966042"/>
              <a:gd name="connsiteY226" fmla="*/ 87517 h 1722379"/>
              <a:gd name="connsiteX227" fmla="*/ 610132 w 966042"/>
              <a:gd name="connsiteY227" fmla="*/ 79344 h 1722379"/>
              <a:gd name="connsiteX228" fmla="*/ 579748 w 966042"/>
              <a:gd name="connsiteY228" fmla="*/ 53401 h 1722379"/>
              <a:gd name="connsiteX229" fmla="*/ 551173 w 966042"/>
              <a:gd name="connsiteY229" fmla="*/ 38387 h 1722379"/>
              <a:gd name="connsiteX230" fmla="*/ 537933 w 966042"/>
              <a:gd name="connsiteY230" fmla="*/ 28884 h 1722379"/>
              <a:gd name="connsiteX231" fmla="*/ 537933 w 966042"/>
              <a:gd name="connsiteY231" fmla="*/ 17861 h 1722379"/>
              <a:gd name="connsiteX232" fmla="*/ 531551 w 966042"/>
              <a:gd name="connsiteY232" fmla="*/ 16246 h 1722379"/>
              <a:gd name="connsiteX233" fmla="*/ 484974 w 966042"/>
              <a:gd name="connsiteY233" fmla="*/ 10734 h 1722379"/>
              <a:gd name="connsiteX234" fmla="*/ 456399 w 966042"/>
              <a:gd name="connsiteY234" fmla="*/ 15675 h 1722379"/>
              <a:gd name="connsiteX235" fmla="*/ 448207 w 966042"/>
              <a:gd name="connsiteY235" fmla="*/ 28599 h 1722379"/>
              <a:gd name="connsiteX236" fmla="*/ 444397 w 966042"/>
              <a:gd name="connsiteY236" fmla="*/ 54637 h 1722379"/>
              <a:gd name="connsiteX237" fmla="*/ 436206 w 966042"/>
              <a:gd name="connsiteY237" fmla="*/ 41333 h 1722379"/>
              <a:gd name="connsiteX238" fmla="*/ 437435 w 966042"/>
              <a:gd name="connsiteY238" fmla="*/ 22555 h 1722379"/>
              <a:gd name="connsiteX239" fmla="*/ 439635 w 966042"/>
              <a:gd name="connsiteY239" fmla="*/ 20997 h 1722379"/>
              <a:gd name="connsiteX240" fmla="*/ 455923 w 966042"/>
              <a:gd name="connsiteY240" fmla="*/ 9118 h 1722379"/>
              <a:gd name="connsiteX241" fmla="*/ 413441 w 966042"/>
              <a:gd name="connsiteY241" fmla="*/ 13015 h 1722379"/>
              <a:gd name="connsiteX242" fmla="*/ 411345 w 966042"/>
              <a:gd name="connsiteY242" fmla="*/ 15200 h 1722379"/>
              <a:gd name="connsiteX243" fmla="*/ 398296 w 966042"/>
              <a:gd name="connsiteY243" fmla="*/ 49791 h 1722379"/>
              <a:gd name="connsiteX244" fmla="*/ 408869 w 966042"/>
              <a:gd name="connsiteY244" fmla="*/ 64805 h 1722379"/>
              <a:gd name="connsiteX245" fmla="*/ 416965 w 966042"/>
              <a:gd name="connsiteY245" fmla="*/ 65850 h 1722379"/>
              <a:gd name="connsiteX246" fmla="*/ 416965 w 966042"/>
              <a:gd name="connsiteY246" fmla="*/ 67466 h 1722379"/>
              <a:gd name="connsiteX247" fmla="*/ 405345 w 966042"/>
              <a:gd name="connsiteY247" fmla="*/ 70697 h 1722379"/>
              <a:gd name="connsiteX248" fmla="*/ 405345 w 966042"/>
              <a:gd name="connsiteY248" fmla="*/ 73548 h 1722379"/>
              <a:gd name="connsiteX249" fmla="*/ 426204 w 966042"/>
              <a:gd name="connsiteY249" fmla="*/ 81530 h 1722379"/>
              <a:gd name="connsiteX250" fmla="*/ 442873 w 966042"/>
              <a:gd name="connsiteY250" fmla="*/ 90177 h 1722379"/>
              <a:gd name="connsiteX251" fmla="*/ 442873 w 966042"/>
              <a:gd name="connsiteY251" fmla="*/ 104432 h 1722379"/>
              <a:gd name="connsiteX252" fmla="*/ 428681 w 966042"/>
              <a:gd name="connsiteY252" fmla="*/ 135411 h 1722379"/>
              <a:gd name="connsiteX253" fmla="*/ 421442 w 966042"/>
              <a:gd name="connsiteY253" fmla="*/ 136931 h 1722379"/>
              <a:gd name="connsiteX254" fmla="*/ 418299 w 966042"/>
              <a:gd name="connsiteY254" fmla="*/ 128379 h 1722379"/>
              <a:gd name="connsiteX255" fmla="*/ 422014 w 966042"/>
              <a:gd name="connsiteY255" fmla="*/ 120586 h 1722379"/>
              <a:gd name="connsiteX256" fmla="*/ 419918 w 966042"/>
              <a:gd name="connsiteY256" fmla="*/ 111084 h 1722379"/>
              <a:gd name="connsiteX257" fmla="*/ 414298 w 966042"/>
              <a:gd name="connsiteY257" fmla="*/ 106807 h 1722379"/>
              <a:gd name="connsiteX258" fmla="*/ 402449 w 966042"/>
              <a:gd name="connsiteY258" fmla="*/ 106902 h 1722379"/>
              <a:gd name="connsiteX259" fmla="*/ 400677 w 966042"/>
              <a:gd name="connsiteY259" fmla="*/ 109563 h 1722379"/>
              <a:gd name="connsiteX260" fmla="*/ 393915 w 966042"/>
              <a:gd name="connsiteY260" fmla="*/ 117641 h 1722379"/>
              <a:gd name="connsiteX261" fmla="*/ 392010 w 966042"/>
              <a:gd name="connsiteY261" fmla="*/ 108138 h 1722379"/>
              <a:gd name="connsiteX262" fmla="*/ 383056 w 966042"/>
              <a:gd name="connsiteY262" fmla="*/ 96354 h 1722379"/>
              <a:gd name="connsiteX263" fmla="*/ 378579 w 966042"/>
              <a:gd name="connsiteY263" fmla="*/ 89322 h 1722379"/>
              <a:gd name="connsiteX264" fmla="*/ 362768 w 966042"/>
              <a:gd name="connsiteY264" fmla="*/ 53116 h 1722379"/>
              <a:gd name="connsiteX265" fmla="*/ 359244 w 966042"/>
              <a:gd name="connsiteY265" fmla="*/ 40573 h 1722379"/>
              <a:gd name="connsiteX266" fmla="*/ 371722 w 966042"/>
              <a:gd name="connsiteY266" fmla="*/ 32115 h 1722379"/>
              <a:gd name="connsiteX267" fmla="*/ 379913 w 966042"/>
              <a:gd name="connsiteY267" fmla="*/ 29359 h 1722379"/>
              <a:gd name="connsiteX268" fmla="*/ 393153 w 966042"/>
              <a:gd name="connsiteY268" fmla="*/ 18431 h 1722379"/>
              <a:gd name="connsiteX269" fmla="*/ 397344 w 966042"/>
              <a:gd name="connsiteY269" fmla="*/ 8928 h 1722379"/>
              <a:gd name="connsiteX270" fmla="*/ 388962 w 966042"/>
              <a:gd name="connsiteY270" fmla="*/ 2657 h 1722379"/>
              <a:gd name="connsiteX271" fmla="*/ 369912 w 966042"/>
              <a:gd name="connsiteY271" fmla="*/ 186 h 1722379"/>
              <a:gd name="connsiteX272" fmla="*/ 337717 w 966042"/>
              <a:gd name="connsiteY272" fmla="*/ 11114 h 1722379"/>
              <a:gd name="connsiteX273" fmla="*/ 335984 w 966042"/>
              <a:gd name="connsiteY273" fmla="*/ 24437 h 1722379"/>
              <a:gd name="connsiteX274" fmla="*/ 336193 w 966042"/>
              <a:gd name="connsiteY274" fmla="*/ 24703 h 1722379"/>
              <a:gd name="connsiteX275" fmla="*/ 344290 w 966042"/>
              <a:gd name="connsiteY275" fmla="*/ 40193 h 1722379"/>
              <a:gd name="connsiteX276" fmla="*/ 339403 w 966042"/>
              <a:gd name="connsiteY276" fmla="*/ 56404 h 1722379"/>
              <a:gd name="connsiteX277" fmla="*/ 338765 w 966042"/>
              <a:gd name="connsiteY277" fmla="*/ 56728 h 1722379"/>
              <a:gd name="connsiteX278" fmla="*/ 326383 w 966042"/>
              <a:gd name="connsiteY278" fmla="*/ 74593 h 1722379"/>
              <a:gd name="connsiteX279" fmla="*/ 329993 w 966042"/>
              <a:gd name="connsiteY279" fmla="*/ 85435 h 1722379"/>
              <a:gd name="connsiteX280" fmla="*/ 330859 w 966042"/>
              <a:gd name="connsiteY280" fmla="*/ 85806 h 1722379"/>
              <a:gd name="connsiteX281" fmla="*/ 347814 w 966042"/>
              <a:gd name="connsiteY281" fmla="*/ 92743 h 1722379"/>
              <a:gd name="connsiteX282" fmla="*/ 357339 w 966042"/>
              <a:gd name="connsiteY282" fmla="*/ 105097 h 1722379"/>
              <a:gd name="connsiteX283" fmla="*/ 349909 w 966042"/>
              <a:gd name="connsiteY283" fmla="*/ 116975 h 1722379"/>
              <a:gd name="connsiteX284" fmla="*/ 343337 w 966042"/>
              <a:gd name="connsiteY284" fmla="*/ 128569 h 1722379"/>
              <a:gd name="connsiteX285" fmla="*/ 333812 w 966042"/>
              <a:gd name="connsiteY285" fmla="*/ 138071 h 1722379"/>
              <a:gd name="connsiteX286" fmla="*/ 328764 w 966042"/>
              <a:gd name="connsiteY286" fmla="*/ 119066 h 1722379"/>
              <a:gd name="connsiteX287" fmla="*/ 344766 w 966042"/>
              <a:gd name="connsiteY287" fmla="*/ 105572 h 1722379"/>
              <a:gd name="connsiteX288" fmla="*/ 323430 w 966042"/>
              <a:gd name="connsiteY288" fmla="*/ 89987 h 1722379"/>
              <a:gd name="connsiteX289" fmla="*/ 316858 w 966042"/>
              <a:gd name="connsiteY289" fmla="*/ 90652 h 1722379"/>
              <a:gd name="connsiteX290" fmla="*/ 300570 w 966042"/>
              <a:gd name="connsiteY290" fmla="*/ 102626 h 1722379"/>
              <a:gd name="connsiteX291" fmla="*/ 295712 w 966042"/>
              <a:gd name="connsiteY291" fmla="*/ 109373 h 1722379"/>
              <a:gd name="connsiteX292" fmla="*/ 301618 w 966042"/>
              <a:gd name="connsiteY292" fmla="*/ 113174 h 1722379"/>
              <a:gd name="connsiteX293" fmla="*/ 314952 w 966042"/>
              <a:gd name="connsiteY293" fmla="*/ 116785 h 1722379"/>
              <a:gd name="connsiteX294" fmla="*/ 294569 w 966042"/>
              <a:gd name="connsiteY294" fmla="*/ 130184 h 1722379"/>
              <a:gd name="connsiteX295" fmla="*/ 283996 w 966042"/>
              <a:gd name="connsiteY295" fmla="*/ 130184 h 1722379"/>
              <a:gd name="connsiteX296" fmla="*/ 255421 w 966042"/>
              <a:gd name="connsiteY296" fmla="*/ 124958 h 1722379"/>
              <a:gd name="connsiteX297" fmla="*/ 249325 w 966042"/>
              <a:gd name="connsiteY297" fmla="*/ 120681 h 1722379"/>
              <a:gd name="connsiteX298" fmla="*/ 238086 w 966042"/>
              <a:gd name="connsiteY298" fmla="*/ 120681 h 1722379"/>
              <a:gd name="connsiteX299" fmla="*/ 231894 w 966042"/>
              <a:gd name="connsiteY299" fmla="*/ 122677 h 1722379"/>
              <a:gd name="connsiteX300" fmla="*/ 229609 w 966042"/>
              <a:gd name="connsiteY300" fmla="*/ 123912 h 1722379"/>
              <a:gd name="connsiteX301" fmla="*/ 228847 w 966042"/>
              <a:gd name="connsiteY301" fmla="*/ 123912 h 1722379"/>
              <a:gd name="connsiteX302" fmla="*/ 219322 w 966042"/>
              <a:gd name="connsiteY302" fmla="*/ 130279 h 1722379"/>
              <a:gd name="connsiteX303" fmla="*/ 216654 w 966042"/>
              <a:gd name="connsiteY303" fmla="*/ 131515 h 1722379"/>
              <a:gd name="connsiteX304" fmla="*/ 212178 w 966042"/>
              <a:gd name="connsiteY304" fmla="*/ 133795 h 1722379"/>
              <a:gd name="connsiteX305" fmla="*/ 215226 w 966042"/>
              <a:gd name="connsiteY305" fmla="*/ 145199 h 1722379"/>
              <a:gd name="connsiteX306" fmla="*/ 208082 w 966042"/>
              <a:gd name="connsiteY306" fmla="*/ 137311 h 1722379"/>
              <a:gd name="connsiteX307" fmla="*/ 206082 w 966042"/>
              <a:gd name="connsiteY307" fmla="*/ 134460 h 1722379"/>
              <a:gd name="connsiteX308" fmla="*/ 204748 w 966042"/>
              <a:gd name="connsiteY308" fmla="*/ 134460 h 1722379"/>
              <a:gd name="connsiteX309" fmla="*/ 192080 w 966042"/>
              <a:gd name="connsiteY309" fmla="*/ 132180 h 1722379"/>
              <a:gd name="connsiteX310" fmla="*/ 175221 w 966042"/>
              <a:gd name="connsiteY310" fmla="*/ 137786 h 1722379"/>
              <a:gd name="connsiteX311" fmla="*/ 150360 w 966042"/>
              <a:gd name="connsiteY311" fmla="*/ 135411 h 1722379"/>
              <a:gd name="connsiteX312" fmla="*/ 146741 w 966042"/>
              <a:gd name="connsiteY312" fmla="*/ 131515 h 1722379"/>
              <a:gd name="connsiteX313" fmla="*/ 140740 w 966042"/>
              <a:gd name="connsiteY313" fmla="*/ 131515 h 1722379"/>
              <a:gd name="connsiteX314" fmla="*/ 145122 w 966042"/>
              <a:gd name="connsiteY314" fmla="*/ 128759 h 1722379"/>
              <a:gd name="connsiteX315" fmla="*/ 143217 w 966042"/>
              <a:gd name="connsiteY315" fmla="*/ 124102 h 1722379"/>
              <a:gd name="connsiteX316" fmla="*/ -230 w 966042"/>
              <a:gd name="connsiteY316" fmla="*/ 379062 h 1722379"/>
              <a:gd name="connsiteX317" fmla="*/ 13201 w 966042"/>
              <a:gd name="connsiteY317" fmla="*/ 400729 h 1722379"/>
              <a:gd name="connsiteX318" fmla="*/ 14058 w 966042"/>
              <a:gd name="connsiteY318" fmla="*/ 403010 h 1722379"/>
              <a:gd name="connsiteX319" fmla="*/ 19677 w 966042"/>
              <a:gd name="connsiteY319" fmla="*/ 408616 h 1722379"/>
              <a:gd name="connsiteX320" fmla="*/ 23487 w 966042"/>
              <a:gd name="connsiteY320" fmla="*/ 423726 h 1722379"/>
              <a:gd name="connsiteX321" fmla="*/ 41299 w 966042"/>
              <a:gd name="connsiteY321" fmla="*/ 450523 h 1722379"/>
              <a:gd name="connsiteX322" fmla="*/ 47205 w 966042"/>
              <a:gd name="connsiteY322" fmla="*/ 546977 h 1722379"/>
              <a:gd name="connsiteX323" fmla="*/ 43014 w 966042"/>
              <a:gd name="connsiteY323" fmla="*/ 554104 h 1722379"/>
              <a:gd name="connsiteX324" fmla="*/ 47110 w 966042"/>
              <a:gd name="connsiteY324" fmla="*/ 564842 h 1722379"/>
              <a:gd name="connsiteX325" fmla="*/ 50729 w 966042"/>
              <a:gd name="connsiteY325" fmla="*/ 573775 h 1722379"/>
              <a:gd name="connsiteX326" fmla="*/ 60254 w 966042"/>
              <a:gd name="connsiteY326" fmla="*/ 589739 h 1722379"/>
              <a:gd name="connsiteX327" fmla="*/ 63397 w 966042"/>
              <a:gd name="connsiteY327" fmla="*/ 592970 h 1722379"/>
              <a:gd name="connsiteX328" fmla="*/ 77970 w 966042"/>
              <a:gd name="connsiteY328" fmla="*/ 620243 h 1722379"/>
              <a:gd name="connsiteX329" fmla="*/ 78733 w 966042"/>
              <a:gd name="connsiteY329" fmla="*/ 623854 h 1722379"/>
              <a:gd name="connsiteX330" fmla="*/ 84162 w 966042"/>
              <a:gd name="connsiteY330" fmla="*/ 632692 h 1722379"/>
              <a:gd name="connsiteX331" fmla="*/ 118071 w 966042"/>
              <a:gd name="connsiteY331" fmla="*/ 661200 h 1722379"/>
              <a:gd name="connsiteX332" fmla="*/ 143979 w 966042"/>
              <a:gd name="connsiteY332" fmla="*/ 704818 h 1722379"/>
              <a:gd name="connsiteX333" fmla="*/ 148646 w 966042"/>
              <a:gd name="connsiteY333" fmla="*/ 712421 h 1722379"/>
              <a:gd name="connsiteX334" fmla="*/ 141026 w 966042"/>
              <a:gd name="connsiteY334" fmla="*/ 714891 h 1722379"/>
              <a:gd name="connsiteX335" fmla="*/ 154647 w 966042"/>
              <a:gd name="connsiteY335" fmla="*/ 728290 h 1722379"/>
              <a:gd name="connsiteX336" fmla="*/ 166934 w 966042"/>
              <a:gd name="connsiteY336" fmla="*/ 745585 h 1722379"/>
              <a:gd name="connsiteX337" fmla="*/ 169887 w 966042"/>
              <a:gd name="connsiteY337" fmla="*/ 753093 h 1722379"/>
              <a:gd name="connsiteX338" fmla="*/ 188937 w 966042"/>
              <a:gd name="connsiteY338" fmla="*/ 770863 h 1722379"/>
              <a:gd name="connsiteX339" fmla="*/ 194842 w 966042"/>
              <a:gd name="connsiteY339" fmla="*/ 772478 h 1722379"/>
              <a:gd name="connsiteX340" fmla="*/ 197890 w 966042"/>
              <a:gd name="connsiteY340" fmla="*/ 767537 h 1722379"/>
              <a:gd name="connsiteX341" fmla="*/ 192080 w 966042"/>
              <a:gd name="connsiteY341" fmla="*/ 758034 h 1722379"/>
              <a:gd name="connsiteX342" fmla="*/ 186936 w 966042"/>
              <a:gd name="connsiteY342" fmla="*/ 753188 h 1722379"/>
              <a:gd name="connsiteX343" fmla="*/ 170553 w 966042"/>
              <a:gd name="connsiteY343" fmla="*/ 719738 h 1722379"/>
              <a:gd name="connsiteX344" fmla="*/ 150360 w 966042"/>
              <a:gd name="connsiteY344" fmla="*/ 693225 h 1722379"/>
              <a:gd name="connsiteX345" fmla="*/ 143979 w 966042"/>
              <a:gd name="connsiteY345" fmla="*/ 670893 h 1722379"/>
              <a:gd name="connsiteX346" fmla="*/ 163029 w 966042"/>
              <a:gd name="connsiteY346" fmla="*/ 687808 h 1722379"/>
              <a:gd name="connsiteX347" fmla="*/ 174459 w 966042"/>
              <a:gd name="connsiteY347" fmla="*/ 708429 h 1722379"/>
              <a:gd name="connsiteX348" fmla="*/ 198176 w 966042"/>
              <a:gd name="connsiteY348" fmla="*/ 739694 h 1722379"/>
              <a:gd name="connsiteX349" fmla="*/ 201700 w 966042"/>
              <a:gd name="connsiteY349" fmla="*/ 743970 h 1722379"/>
              <a:gd name="connsiteX350" fmla="*/ 235800 w 966042"/>
              <a:gd name="connsiteY350" fmla="*/ 783026 h 1722379"/>
              <a:gd name="connsiteX351" fmla="*/ 237610 w 966042"/>
              <a:gd name="connsiteY351" fmla="*/ 795665 h 1722379"/>
              <a:gd name="connsiteX352" fmla="*/ 241991 w 966042"/>
              <a:gd name="connsiteY352" fmla="*/ 813245 h 1722379"/>
              <a:gd name="connsiteX353" fmla="*/ 294093 w 966042"/>
              <a:gd name="connsiteY353" fmla="*/ 844889 h 1722379"/>
              <a:gd name="connsiteX354" fmla="*/ 322668 w 966042"/>
              <a:gd name="connsiteY354" fmla="*/ 854392 h 1722379"/>
              <a:gd name="connsiteX355" fmla="*/ 344004 w 966042"/>
              <a:gd name="connsiteY355" fmla="*/ 853917 h 1722379"/>
              <a:gd name="connsiteX356" fmla="*/ 360387 w 966042"/>
              <a:gd name="connsiteY356" fmla="*/ 856673 h 1722379"/>
              <a:gd name="connsiteX357" fmla="*/ 376770 w 966042"/>
              <a:gd name="connsiteY357" fmla="*/ 873588 h 1722379"/>
              <a:gd name="connsiteX358" fmla="*/ 383056 w 966042"/>
              <a:gd name="connsiteY358" fmla="*/ 877389 h 1722379"/>
              <a:gd name="connsiteX359" fmla="*/ 407821 w 966042"/>
              <a:gd name="connsiteY359" fmla="*/ 883376 h 1722379"/>
              <a:gd name="connsiteX360" fmla="*/ 435158 w 966042"/>
              <a:gd name="connsiteY360" fmla="*/ 905708 h 1722379"/>
              <a:gd name="connsiteX361" fmla="*/ 456399 w 966042"/>
              <a:gd name="connsiteY361" fmla="*/ 930320 h 1722379"/>
              <a:gd name="connsiteX362" fmla="*/ 472306 w 966042"/>
              <a:gd name="connsiteY362" fmla="*/ 948660 h 1722379"/>
              <a:gd name="connsiteX363" fmla="*/ 486784 w 966042"/>
              <a:gd name="connsiteY363" fmla="*/ 947140 h 1722379"/>
              <a:gd name="connsiteX364" fmla="*/ 491451 w 966042"/>
              <a:gd name="connsiteY364" fmla="*/ 949896 h 1722379"/>
              <a:gd name="connsiteX365" fmla="*/ 501738 w 966042"/>
              <a:gd name="connsiteY365" fmla="*/ 942483 h 1722379"/>
              <a:gd name="connsiteX366" fmla="*/ 507453 w 966042"/>
              <a:gd name="connsiteY366" fmla="*/ 936401 h 1722379"/>
              <a:gd name="connsiteX367" fmla="*/ 524979 w 966042"/>
              <a:gd name="connsiteY367" fmla="*/ 953031 h 1722379"/>
              <a:gd name="connsiteX368" fmla="*/ 526122 w 966042"/>
              <a:gd name="connsiteY368" fmla="*/ 991898 h 1722379"/>
              <a:gd name="connsiteX369" fmla="*/ 509929 w 966042"/>
              <a:gd name="connsiteY369" fmla="*/ 1017745 h 1722379"/>
              <a:gd name="connsiteX370" fmla="*/ 495166 w 966042"/>
              <a:gd name="connsiteY370" fmla="*/ 1037701 h 1722379"/>
              <a:gd name="connsiteX371" fmla="*/ 490689 w 966042"/>
              <a:gd name="connsiteY371" fmla="*/ 1059748 h 1722379"/>
              <a:gd name="connsiteX372" fmla="*/ 504786 w 966042"/>
              <a:gd name="connsiteY372" fmla="*/ 1057657 h 1722379"/>
              <a:gd name="connsiteX373" fmla="*/ 508405 w 966042"/>
              <a:gd name="connsiteY373" fmla="*/ 1058227 h 1722379"/>
              <a:gd name="connsiteX374" fmla="*/ 501643 w 966042"/>
              <a:gd name="connsiteY374" fmla="*/ 1065544 h 1722379"/>
              <a:gd name="connsiteX375" fmla="*/ 486784 w 966042"/>
              <a:gd name="connsiteY375" fmla="*/ 1083505 h 1722379"/>
              <a:gd name="connsiteX376" fmla="*/ 486784 w 966042"/>
              <a:gd name="connsiteY376" fmla="*/ 1089682 h 1722379"/>
              <a:gd name="connsiteX377" fmla="*/ 498880 w 966042"/>
              <a:gd name="connsiteY377" fmla="*/ 1110873 h 1722379"/>
              <a:gd name="connsiteX378" fmla="*/ 524312 w 966042"/>
              <a:gd name="connsiteY378" fmla="*/ 1158862 h 1722379"/>
              <a:gd name="connsiteX379" fmla="*/ 529741 w 966042"/>
              <a:gd name="connsiteY379" fmla="*/ 1170551 h 1722379"/>
              <a:gd name="connsiteX380" fmla="*/ 536314 w 966042"/>
              <a:gd name="connsiteY380" fmla="*/ 1187465 h 1722379"/>
              <a:gd name="connsiteX381" fmla="*/ 541267 w 966042"/>
              <a:gd name="connsiteY381" fmla="*/ 1197919 h 1722379"/>
              <a:gd name="connsiteX382" fmla="*/ 586796 w 966042"/>
              <a:gd name="connsiteY382" fmla="*/ 1231083 h 1722379"/>
              <a:gd name="connsiteX383" fmla="*/ 602893 w 966042"/>
              <a:gd name="connsiteY383" fmla="*/ 1269094 h 1722379"/>
              <a:gd name="connsiteX384" fmla="*/ 596893 w 966042"/>
              <a:gd name="connsiteY384" fmla="*/ 1325636 h 1722379"/>
              <a:gd name="connsiteX385" fmla="*/ 593749 w 966042"/>
              <a:gd name="connsiteY385" fmla="*/ 1343881 h 1722379"/>
              <a:gd name="connsiteX386" fmla="*/ 589082 w 966042"/>
              <a:gd name="connsiteY386" fmla="*/ 1357185 h 1722379"/>
              <a:gd name="connsiteX387" fmla="*/ 587749 w 966042"/>
              <a:gd name="connsiteY387" fmla="*/ 1379897 h 1722379"/>
              <a:gd name="connsiteX388" fmla="*/ 581462 w 966042"/>
              <a:gd name="connsiteY388" fmla="*/ 1451263 h 1722379"/>
              <a:gd name="connsiteX389" fmla="*/ 574985 w 966042"/>
              <a:gd name="connsiteY389" fmla="*/ 1485473 h 1722379"/>
              <a:gd name="connsiteX390" fmla="*/ 576128 w 966042"/>
              <a:gd name="connsiteY390" fmla="*/ 1509135 h 1722379"/>
              <a:gd name="connsiteX391" fmla="*/ 576985 w 966042"/>
              <a:gd name="connsiteY391" fmla="*/ 1536408 h 1722379"/>
              <a:gd name="connsiteX392" fmla="*/ 578795 w 966042"/>
              <a:gd name="connsiteY392" fmla="*/ 1541254 h 1722379"/>
              <a:gd name="connsiteX393" fmla="*/ 575176 w 966042"/>
              <a:gd name="connsiteY393" fmla="*/ 1564726 h 1722379"/>
              <a:gd name="connsiteX394" fmla="*/ 569746 w 966042"/>
              <a:gd name="connsiteY394" fmla="*/ 1581071 h 1722379"/>
              <a:gd name="connsiteX395" fmla="*/ 568508 w 966042"/>
              <a:gd name="connsiteY395" fmla="*/ 1582687 h 1722379"/>
              <a:gd name="connsiteX396" fmla="*/ 567175 w 966042"/>
              <a:gd name="connsiteY396" fmla="*/ 1586678 h 1722379"/>
              <a:gd name="connsiteX397" fmla="*/ 564222 w 966042"/>
              <a:gd name="connsiteY397" fmla="*/ 1609770 h 1722379"/>
              <a:gd name="connsiteX398" fmla="*/ 559650 w 966042"/>
              <a:gd name="connsiteY398" fmla="*/ 1632766 h 1722379"/>
              <a:gd name="connsiteX399" fmla="*/ 566032 w 966042"/>
              <a:gd name="connsiteY399" fmla="*/ 1681326 h 1722379"/>
              <a:gd name="connsiteX400" fmla="*/ 572127 w 966042"/>
              <a:gd name="connsiteY400" fmla="*/ 1687408 h 1722379"/>
              <a:gd name="connsiteX401" fmla="*/ 578795 w 966042"/>
              <a:gd name="connsiteY401" fmla="*/ 1690638 h 1722379"/>
              <a:gd name="connsiteX402" fmla="*/ 596702 w 966042"/>
              <a:gd name="connsiteY402" fmla="*/ 1688263 h 1722379"/>
              <a:gd name="connsiteX403" fmla="*/ 598321 w 966042"/>
              <a:gd name="connsiteY403" fmla="*/ 1700711 h 1722379"/>
              <a:gd name="connsiteX404" fmla="*/ 599464 w 966042"/>
              <a:gd name="connsiteY404" fmla="*/ 1707173 h 1722379"/>
              <a:gd name="connsiteX405" fmla="*/ 617276 w 966042"/>
              <a:gd name="connsiteY405" fmla="*/ 1722283 h 1722379"/>
              <a:gd name="connsiteX406" fmla="*/ 622801 w 966042"/>
              <a:gd name="connsiteY406" fmla="*/ 1722283 h 1722379"/>
              <a:gd name="connsiteX407" fmla="*/ 632326 w 966042"/>
              <a:gd name="connsiteY407" fmla="*/ 1719527 h 1722379"/>
              <a:gd name="connsiteX408" fmla="*/ 626039 w 966042"/>
              <a:gd name="connsiteY408" fmla="*/ 1693679 h 1722379"/>
              <a:gd name="connsiteX409" fmla="*/ 620229 w 966042"/>
              <a:gd name="connsiteY409" fmla="*/ 1682466 h 1722379"/>
              <a:gd name="connsiteX410" fmla="*/ 621181 w 966042"/>
              <a:gd name="connsiteY410" fmla="*/ 1634192 h 1722379"/>
              <a:gd name="connsiteX411" fmla="*/ 636517 w 966042"/>
              <a:gd name="connsiteY411" fmla="*/ 1613761 h 1722379"/>
              <a:gd name="connsiteX412" fmla="*/ 633564 w 966042"/>
              <a:gd name="connsiteY412" fmla="*/ 1601027 h 1722379"/>
              <a:gd name="connsiteX413" fmla="*/ 639374 w 966042"/>
              <a:gd name="connsiteY413" fmla="*/ 1563681 h 1722379"/>
              <a:gd name="connsiteX414" fmla="*/ 652328 w 966042"/>
              <a:gd name="connsiteY414" fmla="*/ 1542490 h 1722379"/>
              <a:gd name="connsiteX415" fmla="*/ 651185 w 966042"/>
              <a:gd name="connsiteY415" fmla="*/ 1528046 h 1722379"/>
              <a:gd name="connsiteX416" fmla="*/ 654233 w 966042"/>
              <a:gd name="connsiteY416" fmla="*/ 1517973 h 1722379"/>
              <a:gd name="connsiteX417" fmla="*/ 655281 w 966042"/>
              <a:gd name="connsiteY417" fmla="*/ 1515502 h 1722379"/>
              <a:gd name="connsiteX418" fmla="*/ 665377 w 966042"/>
              <a:gd name="connsiteY418" fmla="*/ 1510655 h 1722379"/>
              <a:gd name="connsiteX419" fmla="*/ 666425 w 966042"/>
              <a:gd name="connsiteY419" fmla="*/ 1510655 h 1722379"/>
              <a:gd name="connsiteX420" fmla="*/ 668140 w 966042"/>
              <a:gd name="connsiteY420" fmla="*/ 1509705 h 1722379"/>
              <a:gd name="connsiteX421" fmla="*/ 670997 w 966042"/>
              <a:gd name="connsiteY421" fmla="*/ 1506094 h 1722379"/>
              <a:gd name="connsiteX422" fmla="*/ 676045 w 966042"/>
              <a:gd name="connsiteY422" fmla="*/ 1495261 h 1722379"/>
              <a:gd name="connsiteX423" fmla="*/ 684046 w 966042"/>
              <a:gd name="connsiteY423" fmla="*/ 1486328 h 1722379"/>
              <a:gd name="connsiteX424" fmla="*/ 700334 w 966042"/>
              <a:gd name="connsiteY424" fmla="*/ 1478536 h 1722379"/>
              <a:gd name="connsiteX425" fmla="*/ 726242 w 966042"/>
              <a:gd name="connsiteY425" fmla="*/ 1467988 h 1722379"/>
              <a:gd name="connsiteX426" fmla="*/ 729195 w 966042"/>
              <a:gd name="connsiteY426" fmla="*/ 1433493 h 1722379"/>
              <a:gd name="connsiteX427" fmla="*/ 729861 w 966042"/>
              <a:gd name="connsiteY427" fmla="*/ 1432923 h 1722379"/>
              <a:gd name="connsiteX428" fmla="*/ 727861 w 966042"/>
              <a:gd name="connsiteY428" fmla="*/ 1431877 h 1722379"/>
              <a:gd name="connsiteX429" fmla="*/ 730814 w 966042"/>
              <a:gd name="connsiteY429" fmla="*/ 1431877 h 1722379"/>
              <a:gd name="connsiteX430" fmla="*/ 749864 w 966042"/>
              <a:gd name="connsiteY430" fmla="*/ 1430072 h 1722379"/>
              <a:gd name="connsiteX431" fmla="*/ 764914 w 966042"/>
              <a:gd name="connsiteY431" fmla="*/ 1414677 h 1722379"/>
              <a:gd name="connsiteX432" fmla="*/ 799775 w 966042"/>
              <a:gd name="connsiteY432" fmla="*/ 1375621 h 1722379"/>
              <a:gd name="connsiteX433" fmla="*/ 817682 w 966042"/>
              <a:gd name="connsiteY433" fmla="*/ 1351959 h 1722379"/>
              <a:gd name="connsiteX434" fmla="*/ 824540 w 966042"/>
              <a:gd name="connsiteY434" fmla="*/ 1327252 h 1722379"/>
              <a:gd name="connsiteX435" fmla="*/ 863497 w 966042"/>
              <a:gd name="connsiteY435" fmla="*/ 1292186 h 1722379"/>
              <a:gd name="connsiteX436" fmla="*/ 889977 w 966042"/>
              <a:gd name="connsiteY436" fmla="*/ 1281828 h 1722379"/>
              <a:gd name="connsiteX437" fmla="*/ 904741 w 966042"/>
              <a:gd name="connsiteY437" fmla="*/ 1265483 h 1722379"/>
              <a:gd name="connsiteX438" fmla="*/ 923791 w 966042"/>
              <a:gd name="connsiteY438" fmla="*/ 1221105 h 1722379"/>
              <a:gd name="connsiteX439" fmla="*/ 926362 w 966042"/>
              <a:gd name="connsiteY439" fmla="*/ 1178818 h 1722379"/>
              <a:gd name="connsiteX440" fmla="*/ 939031 w 966042"/>
              <a:gd name="connsiteY440" fmla="*/ 1166749 h 1722379"/>
              <a:gd name="connsiteX441" fmla="*/ 950556 w 966042"/>
              <a:gd name="connsiteY441" fmla="*/ 1150499 h 1722379"/>
              <a:gd name="connsiteX442" fmla="*/ 964272 w 966042"/>
              <a:gd name="connsiteY442" fmla="*/ 1131019 h 1722379"/>
              <a:gd name="connsiteX443" fmla="*/ 965701 w 966042"/>
              <a:gd name="connsiteY443" fmla="*/ 1105836 h 1722379"/>
              <a:gd name="connsiteX444" fmla="*/ 951956 w 966042"/>
              <a:gd name="connsiteY444" fmla="*/ 1088418 h 1722379"/>
              <a:gd name="connsiteX445" fmla="*/ 951318 w 966042"/>
              <a:gd name="connsiteY445" fmla="*/ 1088351 h 1722379"/>
              <a:gd name="connsiteX446" fmla="*/ 436492 w 966042"/>
              <a:gd name="connsiteY446" fmla="*/ 502409 h 1722379"/>
              <a:gd name="connsiteX447" fmla="*/ 433729 w 966042"/>
              <a:gd name="connsiteY447" fmla="*/ 518278 h 1722379"/>
              <a:gd name="connsiteX448" fmla="*/ 435729 w 966042"/>
              <a:gd name="connsiteY448" fmla="*/ 530252 h 1722379"/>
              <a:gd name="connsiteX449" fmla="*/ 431129 w 966042"/>
              <a:gd name="connsiteY449" fmla="*/ 538462 h 1722379"/>
              <a:gd name="connsiteX450" fmla="*/ 429634 w 966042"/>
              <a:gd name="connsiteY450" fmla="*/ 538709 h 1722379"/>
              <a:gd name="connsiteX451" fmla="*/ 423157 w 966042"/>
              <a:gd name="connsiteY451" fmla="*/ 532152 h 1722379"/>
              <a:gd name="connsiteX452" fmla="*/ 425728 w 966042"/>
              <a:gd name="connsiteY452" fmla="*/ 495947 h 1722379"/>
              <a:gd name="connsiteX453" fmla="*/ 450208 w 966042"/>
              <a:gd name="connsiteY453" fmla="*/ 483213 h 1722379"/>
              <a:gd name="connsiteX454" fmla="*/ 436492 w 966042"/>
              <a:gd name="connsiteY454" fmla="*/ 502409 h 1722379"/>
              <a:gd name="connsiteX455" fmla="*/ 506024 w 966042"/>
              <a:gd name="connsiteY455" fmla="*/ 528826 h 1722379"/>
              <a:gd name="connsiteX456" fmla="*/ 505262 w 966042"/>
              <a:gd name="connsiteY456" fmla="*/ 522935 h 1722379"/>
              <a:gd name="connsiteX457" fmla="*/ 517359 w 966042"/>
              <a:gd name="connsiteY457" fmla="*/ 506210 h 1722379"/>
              <a:gd name="connsiteX458" fmla="*/ 520407 w 966042"/>
              <a:gd name="connsiteY458" fmla="*/ 502979 h 1722379"/>
              <a:gd name="connsiteX459" fmla="*/ 538219 w 966042"/>
              <a:gd name="connsiteY459" fmla="*/ 502219 h 1722379"/>
              <a:gd name="connsiteX460" fmla="*/ 540314 w 966042"/>
              <a:gd name="connsiteY460" fmla="*/ 504214 h 1722379"/>
              <a:gd name="connsiteX461" fmla="*/ 541648 w 966042"/>
              <a:gd name="connsiteY461" fmla="*/ 504214 h 1722379"/>
              <a:gd name="connsiteX462" fmla="*/ 537647 w 966042"/>
              <a:gd name="connsiteY462" fmla="*/ 519609 h 1722379"/>
              <a:gd name="connsiteX463" fmla="*/ 537171 w 966042"/>
              <a:gd name="connsiteY463" fmla="*/ 519609 h 1722379"/>
              <a:gd name="connsiteX464" fmla="*/ 512310 w 966042"/>
              <a:gd name="connsiteY464" fmla="*/ 532818 h 1722379"/>
              <a:gd name="connsiteX465" fmla="*/ 506405 w 966042"/>
              <a:gd name="connsiteY465" fmla="*/ 529302 h 1722379"/>
              <a:gd name="connsiteX466" fmla="*/ 473068 w 966042"/>
              <a:gd name="connsiteY466" fmla="*/ 542130 h 1722379"/>
              <a:gd name="connsiteX467" fmla="*/ 506024 w 966042"/>
              <a:gd name="connsiteY467" fmla="*/ 528826 h 1722379"/>
              <a:gd name="connsiteX468" fmla="*/ 467924 w 966042"/>
              <a:gd name="connsiteY468" fmla="*/ 468009 h 1722379"/>
              <a:gd name="connsiteX469" fmla="*/ 486974 w 966042"/>
              <a:gd name="connsiteY469" fmla="*/ 480742 h 1722379"/>
              <a:gd name="connsiteX470" fmla="*/ 488593 w 966042"/>
              <a:gd name="connsiteY470" fmla="*/ 485684 h 1722379"/>
              <a:gd name="connsiteX471" fmla="*/ 490593 w 966042"/>
              <a:gd name="connsiteY471" fmla="*/ 494141 h 1722379"/>
              <a:gd name="connsiteX472" fmla="*/ 490593 w 966042"/>
              <a:gd name="connsiteY472" fmla="*/ 494806 h 1722379"/>
              <a:gd name="connsiteX473" fmla="*/ 487545 w 966042"/>
              <a:gd name="connsiteY473" fmla="*/ 511246 h 1722379"/>
              <a:gd name="connsiteX474" fmla="*/ 487545 w 966042"/>
              <a:gd name="connsiteY474" fmla="*/ 515428 h 1722379"/>
              <a:gd name="connsiteX475" fmla="*/ 479830 w 966042"/>
              <a:gd name="connsiteY475" fmla="*/ 522545 h 1722379"/>
              <a:gd name="connsiteX476" fmla="*/ 472782 w 966042"/>
              <a:gd name="connsiteY476" fmla="*/ 516283 h 1722379"/>
              <a:gd name="connsiteX477" fmla="*/ 472020 w 966042"/>
              <a:gd name="connsiteY477" fmla="*/ 516283 h 1722379"/>
              <a:gd name="connsiteX478" fmla="*/ 464876 w 966042"/>
              <a:gd name="connsiteY478" fmla="*/ 510391 h 1722379"/>
              <a:gd name="connsiteX479" fmla="*/ 459637 w 966042"/>
              <a:gd name="connsiteY479" fmla="*/ 483023 h 1722379"/>
              <a:gd name="connsiteX480" fmla="*/ 459637 w 966042"/>
              <a:gd name="connsiteY480" fmla="*/ 483023 h 1722379"/>
              <a:gd name="connsiteX481" fmla="*/ 459637 w 966042"/>
              <a:gd name="connsiteY481" fmla="*/ 481883 h 1722379"/>
              <a:gd name="connsiteX482" fmla="*/ 467924 w 966042"/>
              <a:gd name="connsiteY482" fmla="*/ 468009 h 1722379"/>
              <a:gd name="connsiteX483" fmla="*/ 380580 w 966042"/>
              <a:gd name="connsiteY483" fmla="*/ 464397 h 1722379"/>
              <a:gd name="connsiteX484" fmla="*/ 395534 w 966042"/>
              <a:gd name="connsiteY484" fmla="*/ 453279 h 1722379"/>
              <a:gd name="connsiteX485" fmla="*/ 404392 w 966042"/>
              <a:gd name="connsiteY485" fmla="*/ 451759 h 1722379"/>
              <a:gd name="connsiteX486" fmla="*/ 411917 w 966042"/>
              <a:gd name="connsiteY486" fmla="*/ 445297 h 1722379"/>
              <a:gd name="connsiteX487" fmla="*/ 429824 w 966042"/>
              <a:gd name="connsiteY487" fmla="*/ 445297 h 1722379"/>
              <a:gd name="connsiteX488" fmla="*/ 442492 w 966042"/>
              <a:gd name="connsiteY488" fmla="*/ 450904 h 1722379"/>
              <a:gd name="connsiteX489" fmla="*/ 455065 w 966042"/>
              <a:gd name="connsiteY489" fmla="*/ 460406 h 1722379"/>
              <a:gd name="connsiteX490" fmla="*/ 456018 w 966042"/>
              <a:gd name="connsiteY490" fmla="*/ 476371 h 1722379"/>
              <a:gd name="connsiteX491" fmla="*/ 426585 w 966042"/>
              <a:gd name="connsiteY491" fmla="*/ 472855 h 1722379"/>
              <a:gd name="connsiteX492" fmla="*/ 410202 w 966042"/>
              <a:gd name="connsiteY492" fmla="*/ 475516 h 1722379"/>
              <a:gd name="connsiteX493" fmla="*/ 380580 w 966042"/>
              <a:gd name="connsiteY493" fmla="*/ 464397 h 1722379"/>
              <a:gd name="connsiteX494" fmla="*/ 47776 w 966042"/>
              <a:gd name="connsiteY494" fmla="*/ 438740 h 1722379"/>
              <a:gd name="connsiteX495" fmla="*/ 26154 w 966042"/>
              <a:gd name="connsiteY495" fmla="*/ 419734 h 1722379"/>
              <a:gd name="connsiteX496" fmla="*/ 37203 w 966042"/>
              <a:gd name="connsiteY496" fmla="*/ 421255 h 1722379"/>
              <a:gd name="connsiteX497" fmla="*/ 49872 w 966042"/>
              <a:gd name="connsiteY497" fmla="*/ 436364 h 172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</a:cxnLst>
            <a:rect l="l" t="t" r="r" b="b"/>
            <a:pathLst>
              <a:path w="966042" h="1722379">
                <a:moveTo>
                  <a:pt x="951318" y="1088351"/>
                </a:moveTo>
                <a:cubicBezTo>
                  <a:pt x="944222" y="1087467"/>
                  <a:pt x="937678" y="1084094"/>
                  <a:pt x="932839" y="1078848"/>
                </a:cubicBezTo>
                <a:cubicBezTo>
                  <a:pt x="924438" y="1072681"/>
                  <a:pt x="914608" y="1068719"/>
                  <a:pt x="904264" y="1067350"/>
                </a:cubicBezTo>
                <a:cubicBezTo>
                  <a:pt x="902483" y="1067246"/>
                  <a:pt x="900816" y="1066466"/>
                  <a:pt x="899597" y="1065165"/>
                </a:cubicBezTo>
                <a:cubicBezTo>
                  <a:pt x="895339" y="1065250"/>
                  <a:pt x="891148" y="1066257"/>
                  <a:pt x="887310" y="1068110"/>
                </a:cubicBezTo>
                <a:cubicBezTo>
                  <a:pt x="883785" y="1069726"/>
                  <a:pt x="880737" y="1072672"/>
                  <a:pt x="876737" y="1072672"/>
                </a:cubicBezTo>
                <a:cubicBezTo>
                  <a:pt x="871889" y="1072159"/>
                  <a:pt x="867698" y="1069070"/>
                  <a:pt x="865783" y="1064594"/>
                </a:cubicBezTo>
                <a:lnTo>
                  <a:pt x="865117" y="1064594"/>
                </a:lnTo>
                <a:lnTo>
                  <a:pt x="865593" y="1064024"/>
                </a:lnTo>
                <a:cubicBezTo>
                  <a:pt x="863583" y="1060366"/>
                  <a:pt x="862688" y="1056203"/>
                  <a:pt x="863021" y="1052051"/>
                </a:cubicBezTo>
                <a:lnTo>
                  <a:pt x="860830" y="1050815"/>
                </a:lnTo>
                <a:cubicBezTo>
                  <a:pt x="857687" y="1049580"/>
                  <a:pt x="854353" y="1049485"/>
                  <a:pt x="851305" y="1048059"/>
                </a:cubicBezTo>
                <a:cubicBezTo>
                  <a:pt x="847295" y="1046149"/>
                  <a:pt x="843752" y="1043393"/>
                  <a:pt x="840923" y="1039982"/>
                </a:cubicBezTo>
                <a:cubicBezTo>
                  <a:pt x="837808" y="1039203"/>
                  <a:pt x="834608" y="1038823"/>
                  <a:pt x="831398" y="1038842"/>
                </a:cubicBezTo>
                <a:cubicBezTo>
                  <a:pt x="829845" y="1036447"/>
                  <a:pt x="827474" y="1034698"/>
                  <a:pt x="824731" y="1033900"/>
                </a:cubicBezTo>
                <a:cubicBezTo>
                  <a:pt x="816120" y="1033378"/>
                  <a:pt x="809557" y="1025994"/>
                  <a:pt x="810081" y="1017403"/>
                </a:cubicBezTo>
                <a:cubicBezTo>
                  <a:pt x="810138" y="1016557"/>
                  <a:pt x="810252" y="1015721"/>
                  <a:pt x="810443" y="1014895"/>
                </a:cubicBezTo>
                <a:cubicBezTo>
                  <a:pt x="810443" y="1010998"/>
                  <a:pt x="801966" y="1007102"/>
                  <a:pt x="800918" y="1002351"/>
                </a:cubicBezTo>
                <a:cubicBezTo>
                  <a:pt x="799870" y="997599"/>
                  <a:pt x="802156" y="990187"/>
                  <a:pt x="797394" y="985721"/>
                </a:cubicBezTo>
                <a:cubicBezTo>
                  <a:pt x="792631" y="981255"/>
                  <a:pt x="785678" y="976788"/>
                  <a:pt x="780058" y="971942"/>
                </a:cubicBezTo>
                <a:cubicBezTo>
                  <a:pt x="773057" y="964549"/>
                  <a:pt x="762389" y="961878"/>
                  <a:pt x="752722" y="965100"/>
                </a:cubicBezTo>
                <a:cubicBezTo>
                  <a:pt x="741673" y="968996"/>
                  <a:pt x="735100" y="958828"/>
                  <a:pt x="726528" y="955597"/>
                </a:cubicBezTo>
                <a:cubicBezTo>
                  <a:pt x="724813" y="954837"/>
                  <a:pt x="724527" y="950085"/>
                  <a:pt x="723480" y="947235"/>
                </a:cubicBezTo>
                <a:cubicBezTo>
                  <a:pt x="723099" y="945933"/>
                  <a:pt x="722375" y="944745"/>
                  <a:pt x="721384" y="943814"/>
                </a:cubicBezTo>
                <a:cubicBezTo>
                  <a:pt x="714050" y="938777"/>
                  <a:pt x="707668" y="930605"/>
                  <a:pt x="697095" y="935071"/>
                </a:cubicBezTo>
                <a:cubicBezTo>
                  <a:pt x="701382" y="923288"/>
                  <a:pt x="701191" y="922908"/>
                  <a:pt x="689857" y="921197"/>
                </a:cubicBezTo>
                <a:cubicBezTo>
                  <a:pt x="687485" y="920608"/>
                  <a:pt x="685161" y="919848"/>
                  <a:pt x="682903" y="918916"/>
                </a:cubicBezTo>
                <a:cubicBezTo>
                  <a:pt x="683570" y="915685"/>
                  <a:pt x="683951" y="913405"/>
                  <a:pt x="684427" y="910839"/>
                </a:cubicBezTo>
                <a:cubicBezTo>
                  <a:pt x="676274" y="907608"/>
                  <a:pt x="666978" y="909471"/>
                  <a:pt x="660710" y="915590"/>
                </a:cubicBezTo>
                <a:cubicBezTo>
                  <a:pt x="659186" y="916636"/>
                  <a:pt x="657376" y="918441"/>
                  <a:pt x="655852" y="918251"/>
                </a:cubicBezTo>
                <a:cubicBezTo>
                  <a:pt x="646327" y="916826"/>
                  <a:pt x="637660" y="915115"/>
                  <a:pt x="628706" y="912930"/>
                </a:cubicBezTo>
                <a:cubicBezTo>
                  <a:pt x="625925" y="912207"/>
                  <a:pt x="623524" y="910478"/>
                  <a:pt x="621943" y="908083"/>
                </a:cubicBezTo>
                <a:cubicBezTo>
                  <a:pt x="617952" y="902819"/>
                  <a:pt x="611256" y="900367"/>
                  <a:pt x="604798" y="901811"/>
                </a:cubicBezTo>
                <a:cubicBezTo>
                  <a:pt x="594035" y="902476"/>
                  <a:pt x="589273" y="911314"/>
                  <a:pt x="592130" y="922147"/>
                </a:cubicBezTo>
                <a:cubicBezTo>
                  <a:pt x="592387" y="924751"/>
                  <a:pt x="592235" y="927383"/>
                  <a:pt x="591654" y="929940"/>
                </a:cubicBezTo>
                <a:lnTo>
                  <a:pt x="589558" y="930415"/>
                </a:lnTo>
                <a:cubicBezTo>
                  <a:pt x="588225" y="928609"/>
                  <a:pt x="585844" y="926804"/>
                  <a:pt x="585844" y="924998"/>
                </a:cubicBezTo>
                <a:cubicBezTo>
                  <a:pt x="584291" y="913832"/>
                  <a:pt x="588920" y="902705"/>
                  <a:pt x="597940" y="895919"/>
                </a:cubicBezTo>
                <a:cubicBezTo>
                  <a:pt x="590720" y="894437"/>
                  <a:pt x="583205" y="896176"/>
                  <a:pt x="577366" y="900671"/>
                </a:cubicBezTo>
                <a:cubicBezTo>
                  <a:pt x="573709" y="902638"/>
                  <a:pt x="569842" y="904196"/>
                  <a:pt x="565841" y="905327"/>
                </a:cubicBezTo>
                <a:cubicBezTo>
                  <a:pt x="557935" y="907798"/>
                  <a:pt x="550029" y="909414"/>
                  <a:pt x="546791" y="919582"/>
                </a:cubicBezTo>
                <a:cubicBezTo>
                  <a:pt x="543829" y="926195"/>
                  <a:pt x="540324" y="932553"/>
                  <a:pt x="536314" y="938587"/>
                </a:cubicBezTo>
                <a:cubicBezTo>
                  <a:pt x="526303" y="926813"/>
                  <a:pt x="509320" y="923782"/>
                  <a:pt x="495832" y="931365"/>
                </a:cubicBezTo>
                <a:cubicBezTo>
                  <a:pt x="490270" y="935423"/>
                  <a:pt x="482459" y="934206"/>
                  <a:pt x="478392" y="928657"/>
                </a:cubicBezTo>
                <a:cubicBezTo>
                  <a:pt x="477725" y="927735"/>
                  <a:pt x="477182" y="926728"/>
                  <a:pt x="476782" y="925663"/>
                </a:cubicBezTo>
                <a:cubicBezTo>
                  <a:pt x="476392" y="924989"/>
                  <a:pt x="475839" y="924437"/>
                  <a:pt x="475163" y="924048"/>
                </a:cubicBezTo>
                <a:cubicBezTo>
                  <a:pt x="462114" y="915400"/>
                  <a:pt x="462209" y="902667"/>
                  <a:pt x="465638" y="888697"/>
                </a:cubicBezTo>
                <a:cubicBezTo>
                  <a:pt x="467181" y="881827"/>
                  <a:pt x="468105" y="874823"/>
                  <a:pt x="468400" y="867791"/>
                </a:cubicBezTo>
                <a:cubicBezTo>
                  <a:pt x="468077" y="864655"/>
                  <a:pt x="466457" y="861795"/>
                  <a:pt x="463924" y="859904"/>
                </a:cubicBezTo>
                <a:cubicBezTo>
                  <a:pt x="453065" y="851731"/>
                  <a:pt x="440683" y="854677"/>
                  <a:pt x="428586" y="854962"/>
                </a:cubicBezTo>
                <a:lnTo>
                  <a:pt x="413060" y="854962"/>
                </a:lnTo>
                <a:cubicBezTo>
                  <a:pt x="414851" y="852435"/>
                  <a:pt x="416327" y="849688"/>
                  <a:pt x="417442" y="846790"/>
                </a:cubicBezTo>
                <a:cubicBezTo>
                  <a:pt x="418889" y="837382"/>
                  <a:pt x="421413" y="828165"/>
                  <a:pt x="424966" y="819327"/>
                </a:cubicBezTo>
                <a:cubicBezTo>
                  <a:pt x="427919" y="811791"/>
                  <a:pt x="430500" y="804123"/>
                  <a:pt x="432682" y="796330"/>
                </a:cubicBezTo>
                <a:cubicBezTo>
                  <a:pt x="434682" y="789963"/>
                  <a:pt x="432682" y="786352"/>
                  <a:pt x="426585" y="786827"/>
                </a:cubicBezTo>
                <a:cubicBezTo>
                  <a:pt x="419061" y="787398"/>
                  <a:pt x="411631" y="789298"/>
                  <a:pt x="404107" y="790153"/>
                </a:cubicBezTo>
                <a:cubicBezTo>
                  <a:pt x="396582" y="791009"/>
                  <a:pt x="391724" y="795570"/>
                  <a:pt x="391248" y="804883"/>
                </a:cubicBezTo>
                <a:cubicBezTo>
                  <a:pt x="391829" y="811877"/>
                  <a:pt x="387085" y="818196"/>
                  <a:pt x="380199" y="819612"/>
                </a:cubicBezTo>
                <a:cubicBezTo>
                  <a:pt x="368197" y="820942"/>
                  <a:pt x="356005" y="829115"/>
                  <a:pt x="343813" y="819612"/>
                </a:cubicBezTo>
                <a:cubicBezTo>
                  <a:pt x="341060" y="817645"/>
                  <a:pt x="338536" y="815383"/>
                  <a:pt x="336289" y="812865"/>
                </a:cubicBezTo>
                <a:cubicBezTo>
                  <a:pt x="334479" y="810774"/>
                  <a:pt x="334098" y="807163"/>
                  <a:pt x="332193" y="805168"/>
                </a:cubicBezTo>
                <a:cubicBezTo>
                  <a:pt x="319906" y="792624"/>
                  <a:pt x="322668" y="775614"/>
                  <a:pt x="320763" y="760125"/>
                </a:cubicBezTo>
                <a:cubicBezTo>
                  <a:pt x="320039" y="755772"/>
                  <a:pt x="320734" y="751306"/>
                  <a:pt x="322763" y="747391"/>
                </a:cubicBezTo>
                <a:cubicBezTo>
                  <a:pt x="326640" y="740273"/>
                  <a:pt x="327630" y="731939"/>
                  <a:pt x="325525" y="724109"/>
                </a:cubicBezTo>
                <a:cubicBezTo>
                  <a:pt x="323325" y="717153"/>
                  <a:pt x="327192" y="709731"/>
                  <a:pt x="334164" y="707536"/>
                </a:cubicBezTo>
                <a:cubicBezTo>
                  <a:pt x="334460" y="707441"/>
                  <a:pt x="334755" y="707365"/>
                  <a:pt x="335050" y="707289"/>
                </a:cubicBezTo>
                <a:cubicBezTo>
                  <a:pt x="338479" y="705883"/>
                  <a:pt x="341680" y="703992"/>
                  <a:pt x="344575" y="701682"/>
                </a:cubicBezTo>
                <a:cubicBezTo>
                  <a:pt x="353567" y="693405"/>
                  <a:pt x="366445" y="690878"/>
                  <a:pt x="377913" y="695125"/>
                </a:cubicBezTo>
                <a:cubicBezTo>
                  <a:pt x="385914" y="697406"/>
                  <a:pt x="395058" y="702253"/>
                  <a:pt x="402868" y="693985"/>
                </a:cubicBezTo>
                <a:cubicBezTo>
                  <a:pt x="414393" y="683114"/>
                  <a:pt x="431910" y="681574"/>
                  <a:pt x="445159" y="690279"/>
                </a:cubicBezTo>
                <a:cubicBezTo>
                  <a:pt x="447636" y="691885"/>
                  <a:pt x="450627" y="692493"/>
                  <a:pt x="453541" y="691989"/>
                </a:cubicBezTo>
                <a:cubicBezTo>
                  <a:pt x="463066" y="689994"/>
                  <a:pt x="468877" y="695410"/>
                  <a:pt x="471925" y="705103"/>
                </a:cubicBezTo>
                <a:cubicBezTo>
                  <a:pt x="476497" y="718749"/>
                  <a:pt x="482031" y="732053"/>
                  <a:pt x="488498" y="744920"/>
                </a:cubicBezTo>
                <a:cubicBezTo>
                  <a:pt x="489498" y="747961"/>
                  <a:pt x="492775" y="749624"/>
                  <a:pt x="495823" y="748636"/>
                </a:cubicBezTo>
                <a:cubicBezTo>
                  <a:pt x="497851" y="747971"/>
                  <a:pt x="499357" y="746251"/>
                  <a:pt x="499737" y="744160"/>
                </a:cubicBezTo>
                <a:cubicBezTo>
                  <a:pt x="502242" y="738154"/>
                  <a:pt x="503157" y="731616"/>
                  <a:pt x="502404" y="725154"/>
                </a:cubicBezTo>
                <a:cubicBezTo>
                  <a:pt x="500747" y="716155"/>
                  <a:pt x="497861" y="707432"/>
                  <a:pt x="493832" y="699212"/>
                </a:cubicBezTo>
                <a:cubicBezTo>
                  <a:pt x="484745" y="685100"/>
                  <a:pt x="488155" y="666380"/>
                  <a:pt x="501643" y="656354"/>
                </a:cubicBezTo>
                <a:cubicBezTo>
                  <a:pt x="513263" y="646851"/>
                  <a:pt x="524502" y="636113"/>
                  <a:pt x="536028" y="625945"/>
                </a:cubicBezTo>
                <a:lnTo>
                  <a:pt x="537742" y="624425"/>
                </a:lnTo>
                <a:cubicBezTo>
                  <a:pt x="548982" y="615872"/>
                  <a:pt x="549077" y="615777"/>
                  <a:pt x="542505" y="602853"/>
                </a:cubicBezTo>
                <a:cubicBezTo>
                  <a:pt x="540762" y="600164"/>
                  <a:pt x="538676" y="597703"/>
                  <a:pt x="536314" y="595536"/>
                </a:cubicBezTo>
                <a:cubicBezTo>
                  <a:pt x="536314" y="591450"/>
                  <a:pt x="536314" y="588124"/>
                  <a:pt x="536314" y="584893"/>
                </a:cubicBezTo>
                <a:cubicBezTo>
                  <a:pt x="536609" y="582669"/>
                  <a:pt x="537085" y="580474"/>
                  <a:pt x="537742" y="578336"/>
                </a:cubicBezTo>
                <a:cubicBezTo>
                  <a:pt x="539190" y="579144"/>
                  <a:pt x="540276" y="580465"/>
                  <a:pt x="540790" y="582042"/>
                </a:cubicBezTo>
                <a:cubicBezTo>
                  <a:pt x="541838" y="584513"/>
                  <a:pt x="542981" y="586984"/>
                  <a:pt x="544124" y="589454"/>
                </a:cubicBezTo>
                <a:cubicBezTo>
                  <a:pt x="546858" y="587915"/>
                  <a:pt x="549391" y="586033"/>
                  <a:pt x="551649" y="583848"/>
                </a:cubicBezTo>
                <a:cubicBezTo>
                  <a:pt x="554325" y="580512"/>
                  <a:pt x="556659" y="576911"/>
                  <a:pt x="558602" y="573110"/>
                </a:cubicBezTo>
                <a:cubicBezTo>
                  <a:pt x="561745" y="567123"/>
                  <a:pt x="563365" y="558855"/>
                  <a:pt x="568127" y="555339"/>
                </a:cubicBezTo>
                <a:cubicBezTo>
                  <a:pt x="575642" y="549856"/>
                  <a:pt x="584253" y="546036"/>
                  <a:pt x="593368" y="544126"/>
                </a:cubicBezTo>
                <a:cubicBezTo>
                  <a:pt x="601084" y="542511"/>
                  <a:pt x="602893" y="542320"/>
                  <a:pt x="602322" y="533388"/>
                </a:cubicBezTo>
                <a:cubicBezTo>
                  <a:pt x="601522" y="530271"/>
                  <a:pt x="600979" y="527087"/>
                  <a:pt x="600702" y="523885"/>
                </a:cubicBezTo>
                <a:cubicBezTo>
                  <a:pt x="600702" y="520464"/>
                  <a:pt x="602036" y="515428"/>
                  <a:pt x="604227" y="514382"/>
                </a:cubicBezTo>
                <a:cubicBezTo>
                  <a:pt x="611066" y="510695"/>
                  <a:pt x="618419" y="508034"/>
                  <a:pt x="626039" y="506495"/>
                </a:cubicBezTo>
                <a:cubicBezTo>
                  <a:pt x="632611" y="506362"/>
                  <a:pt x="637831" y="500926"/>
                  <a:pt x="637698" y="494369"/>
                </a:cubicBezTo>
                <a:cubicBezTo>
                  <a:pt x="637669" y="492991"/>
                  <a:pt x="637393" y="491623"/>
                  <a:pt x="636898" y="490340"/>
                </a:cubicBezTo>
                <a:cubicBezTo>
                  <a:pt x="634793" y="489922"/>
                  <a:pt x="633069" y="488392"/>
                  <a:pt x="632421" y="486349"/>
                </a:cubicBezTo>
                <a:cubicBezTo>
                  <a:pt x="629620" y="480581"/>
                  <a:pt x="629011" y="473995"/>
                  <a:pt x="630706" y="467819"/>
                </a:cubicBezTo>
                <a:cubicBezTo>
                  <a:pt x="629849" y="461262"/>
                  <a:pt x="631468" y="458316"/>
                  <a:pt x="637088" y="457270"/>
                </a:cubicBezTo>
                <a:lnTo>
                  <a:pt x="637850" y="456415"/>
                </a:lnTo>
                <a:cubicBezTo>
                  <a:pt x="643184" y="451189"/>
                  <a:pt x="651185" y="446912"/>
                  <a:pt x="655662" y="441686"/>
                </a:cubicBezTo>
                <a:lnTo>
                  <a:pt x="655662" y="441686"/>
                </a:lnTo>
                <a:cubicBezTo>
                  <a:pt x="654766" y="440622"/>
                  <a:pt x="653661" y="439757"/>
                  <a:pt x="652423" y="439120"/>
                </a:cubicBezTo>
                <a:cubicBezTo>
                  <a:pt x="647928" y="437742"/>
                  <a:pt x="643108" y="437742"/>
                  <a:pt x="638612" y="439120"/>
                </a:cubicBezTo>
                <a:cubicBezTo>
                  <a:pt x="633697" y="440527"/>
                  <a:pt x="628944" y="442437"/>
                  <a:pt x="624420" y="444822"/>
                </a:cubicBezTo>
                <a:cubicBezTo>
                  <a:pt x="621200" y="449887"/>
                  <a:pt x="617467" y="454600"/>
                  <a:pt x="613276" y="458886"/>
                </a:cubicBezTo>
                <a:cubicBezTo>
                  <a:pt x="611332" y="460758"/>
                  <a:pt x="608551" y="461480"/>
                  <a:pt x="605941" y="460787"/>
                </a:cubicBezTo>
                <a:lnTo>
                  <a:pt x="602798" y="465348"/>
                </a:lnTo>
                <a:cubicBezTo>
                  <a:pt x="602798" y="463352"/>
                  <a:pt x="602798" y="461357"/>
                  <a:pt x="603465" y="459551"/>
                </a:cubicBezTo>
                <a:cubicBezTo>
                  <a:pt x="602750" y="458886"/>
                  <a:pt x="602141" y="458116"/>
                  <a:pt x="601655" y="457270"/>
                </a:cubicBezTo>
                <a:cubicBezTo>
                  <a:pt x="593940" y="443776"/>
                  <a:pt x="608132" y="433609"/>
                  <a:pt x="618514" y="428762"/>
                </a:cubicBezTo>
                <a:cubicBezTo>
                  <a:pt x="623201" y="421882"/>
                  <a:pt x="630192" y="416893"/>
                  <a:pt x="638231" y="414698"/>
                </a:cubicBezTo>
                <a:cubicBezTo>
                  <a:pt x="646013" y="413681"/>
                  <a:pt x="653900" y="415430"/>
                  <a:pt x="660519" y="419639"/>
                </a:cubicBezTo>
                <a:cubicBezTo>
                  <a:pt x="661424" y="418261"/>
                  <a:pt x="662825" y="417283"/>
                  <a:pt x="664425" y="416884"/>
                </a:cubicBezTo>
                <a:cubicBezTo>
                  <a:pt x="671121" y="415449"/>
                  <a:pt x="678017" y="415192"/>
                  <a:pt x="684808" y="416123"/>
                </a:cubicBezTo>
                <a:cubicBezTo>
                  <a:pt x="692952" y="416095"/>
                  <a:pt x="701068" y="415173"/>
                  <a:pt x="709002" y="413368"/>
                </a:cubicBezTo>
                <a:cubicBezTo>
                  <a:pt x="714279" y="412142"/>
                  <a:pt x="719498" y="410650"/>
                  <a:pt x="724623" y="408901"/>
                </a:cubicBezTo>
                <a:cubicBezTo>
                  <a:pt x="729014" y="405965"/>
                  <a:pt x="733834" y="403722"/>
                  <a:pt x="738910" y="402249"/>
                </a:cubicBezTo>
                <a:cubicBezTo>
                  <a:pt x="744720" y="398391"/>
                  <a:pt x="747521" y="391359"/>
                  <a:pt x="745959" y="384574"/>
                </a:cubicBezTo>
                <a:cubicBezTo>
                  <a:pt x="742835" y="385059"/>
                  <a:pt x="739634" y="384460"/>
                  <a:pt x="736910" y="382863"/>
                </a:cubicBezTo>
                <a:cubicBezTo>
                  <a:pt x="735758" y="382103"/>
                  <a:pt x="734738" y="381172"/>
                  <a:pt x="733862" y="380108"/>
                </a:cubicBezTo>
                <a:cubicBezTo>
                  <a:pt x="732614" y="380992"/>
                  <a:pt x="731309" y="381780"/>
                  <a:pt x="729957" y="382483"/>
                </a:cubicBezTo>
                <a:cubicBezTo>
                  <a:pt x="720613" y="387311"/>
                  <a:pt x="709116" y="383671"/>
                  <a:pt x="704277" y="374349"/>
                </a:cubicBezTo>
                <a:cubicBezTo>
                  <a:pt x="702839" y="371584"/>
                  <a:pt x="702106" y="368495"/>
                  <a:pt x="702144" y="365378"/>
                </a:cubicBezTo>
                <a:cubicBezTo>
                  <a:pt x="702439" y="361444"/>
                  <a:pt x="702049" y="357491"/>
                  <a:pt x="701001" y="353690"/>
                </a:cubicBezTo>
                <a:cubicBezTo>
                  <a:pt x="698724" y="349461"/>
                  <a:pt x="696010" y="345480"/>
                  <a:pt x="692904" y="341811"/>
                </a:cubicBezTo>
                <a:cubicBezTo>
                  <a:pt x="688085" y="334760"/>
                  <a:pt x="684237" y="327082"/>
                  <a:pt x="681475" y="319005"/>
                </a:cubicBezTo>
                <a:cubicBezTo>
                  <a:pt x="676141" y="304180"/>
                  <a:pt x="673283" y="288216"/>
                  <a:pt x="664139" y="275577"/>
                </a:cubicBezTo>
                <a:lnTo>
                  <a:pt x="664139" y="275577"/>
                </a:lnTo>
                <a:cubicBezTo>
                  <a:pt x="662339" y="278656"/>
                  <a:pt x="660719" y="281820"/>
                  <a:pt x="659281" y="285080"/>
                </a:cubicBezTo>
                <a:cubicBezTo>
                  <a:pt x="654995" y="292397"/>
                  <a:pt x="647756" y="296768"/>
                  <a:pt x="640231" y="291352"/>
                </a:cubicBezTo>
                <a:cubicBezTo>
                  <a:pt x="636907" y="292825"/>
                  <a:pt x="633297" y="293537"/>
                  <a:pt x="629659" y="293442"/>
                </a:cubicBezTo>
                <a:cubicBezTo>
                  <a:pt x="628192" y="293642"/>
                  <a:pt x="626744" y="294031"/>
                  <a:pt x="625372" y="294583"/>
                </a:cubicBezTo>
                <a:cubicBezTo>
                  <a:pt x="622810" y="290145"/>
                  <a:pt x="619600" y="286106"/>
                  <a:pt x="615847" y="282609"/>
                </a:cubicBezTo>
                <a:cubicBezTo>
                  <a:pt x="610570" y="278627"/>
                  <a:pt x="608084" y="271956"/>
                  <a:pt x="609466" y="265504"/>
                </a:cubicBezTo>
                <a:cubicBezTo>
                  <a:pt x="610199" y="262207"/>
                  <a:pt x="611352" y="259004"/>
                  <a:pt x="612894" y="256001"/>
                </a:cubicBezTo>
                <a:lnTo>
                  <a:pt x="598798" y="248019"/>
                </a:lnTo>
                <a:cubicBezTo>
                  <a:pt x="590921" y="244199"/>
                  <a:pt x="583377" y="239751"/>
                  <a:pt x="576223" y="234715"/>
                </a:cubicBezTo>
                <a:cubicBezTo>
                  <a:pt x="570337" y="229907"/>
                  <a:pt x="562707" y="227768"/>
                  <a:pt x="555173" y="228823"/>
                </a:cubicBezTo>
                <a:cubicBezTo>
                  <a:pt x="547972" y="228890"/>
                  <a:pt x="540790" y="227968"/>
                  <a:pt x="533837" y="226067"/>
                </a:cubicBezTo>
                <a:cubicBezTo>
                  <a:pt x="528160" y="224699"/>
                  <a:pt x="522445" y="228187"/>
                  <a:pt x="521083" y="233850"/>
                </a:cubicBezTo>
                <a:cubicBezTo>
                  <a:pt x="520721" y="235314"/>
                  <a:pt x="520693" y="236844"/>
                  <a:pt x="520978" y="238326"/>
                </a:cubicBezTo>
                <a:cubicBezTo>
                  <a:pt x="521321" y="241291"/>
                  <a:pt x="522064" y="244199"/>
                  <a:pt x="523169" y="246974"/>
                </a:cubicBezTo>
                <a:cubicBezTo>
                  <a:pt x="529751" y="258367"/>
                  <a:pt x="527665" y="272774"/>
                  <a:pt x="518121" y="281849"/>
                </a:cubicBezTo>
                <a:cubicBezTo>
                  <a:pt x="512692" y="287170"/>
                  <a:pt x="513549" y="291352"/>
                  <a:pt x="519550" y="295818"/>
                </a:cubicBezTo>
                <a:cubicBezTo>
                  <a:pt x="537171" y="308077"/>
                  <a:pt x="537837" y="309882"/>
                  <a:pt x="533170" y="331643"/>
                </a:cubicBezTo>
                <a:cubicBezTo>
                  <a:pt x="530979" y="341811"/>
                  <a:pt x="528122" y="344662"/>
                  <a:pt x="518407" y="345803"/>
                </a:cubicBezTo>
                <a:lnTo>
                  <a:pt x="515359" y="345803"/>
                </a:lnTo>
                <a:cubicBezTo>
                  <a:pt x="506786" y="346658"/>
                  <a:pt x="505834" y="347988"/>
                  <a:pt x="508119" y="357206"/>
                </a:cubicBezTo>
                <a:cubicBezTo>
                  <a:pt x="510215" y="364713"/>
                  <a:pt x="513644" y="371840"/>
                  <a:pt x="515644" y="379442"/>
                </a:cubicBezTo>
                <a:cubicBezTo>
                  <a:pt x="516597" y="382959"/>
                  <a:pt x="516397" y="386693"/>
                  <a:pt x="515073" y="390086"/>
                </a:cubicBezTo>
                <a:cubicBezTo>
                  <a:pt x="512120" y="396643"/>
                  <a:pt x="506786" y="403485"/>
                  <a:pt x="499833" y="400539"/>
                </a:cubicBezTo>
                <a:cubicBezTo>
                  <a:pt x="492879" y="397593"/>
                  <a:pt x="484498" y="391511"/>
                  <a:pt x="483164" y="385239"/>
                </a:cubicBezTo>
                <a:cubicBezTo>
                  <a:pt x="481068" y="375736"/>
                  <a:pt x="476401" y="364333"/>
                  <a:pt x="481831" y="353405"/>
                </a:cubicBezTo>
                <a:cubicBezTo>
                  <a:pt x="484021" y="348939"/>
                  <a:pt x="481831" y="345518"/>
                  <a:pt x="476973" y="344852"/>
                </a:cubicBezTo>
                <a:cubicBezTo>
                  <a:pt x="471563" y="343560"/>
                  <a:pt x="466048" y="342762"/>
                  <a:pt x="460494" y="342477"/>
                </a:cubicBezTo>
                <a:cubicBezTo>
                  <a:pt x="443302" y="342752"/>
                  <a:pt x="426767" y="335863"/>
                  <a:pt x="414870" y="323471"/>
                </a:cubicBezTo>
                <a:cubicBezTo>
                  <a:pt x="410288" y="318910"/>
                  <a:pt x="404764" y="315403"/>
                  <a:pt x="398677" y="313208"/>
                </a:cubicBezTo>
                <a:cubicBezTo>
                  <a:pt x="398344" y="314491"/>
                  <a:pt x="397696" y="315669"/>
                  <a:pt x="396772" y="316629"/>
                </a:cubicBezTo>
                <a:cubicBezTo>
                  <a:pt x="390752" y="324459"/>
                  <a:pt x="379513" y="325942"/>
                  <a:pt x="371664" y="319936"/>
                </a:cubicBezTo>
                <a:cubicBezTo>
                  <a:pt x="367464" y="316724"/>
                  <a:pt x="364911" y="311830"/>
                  <a:pt x="364673" y="306556"/>
                </a:cubicBezTo>
                <a:cubicBezTo>
                  <a:pt x="363816" y="301520"/>
                  <a:pt x="363816" y="298479"/>
                  <a:pt x="359910" y="295343"/>
                </a:cubicBezTo>
                <a:cubicBezTo>
                  <a:pt x="356777" y="293157"/>
                  <a:pt x="354177" y="290297"/>
                  <a:pt x="352291" y="286980"/>
                </a:cubicBezTo>
                <a:cubicBezTo>
                  <a:pt x="349252" y="279663"/>
                  <a:pt x="348643" y="271567"/>
                  <a:pt x="350576" y="263889"/>
                </a:cubicBezTo>
                <a:cubicBezTo>
                  <a:pt x="353424" y="249435"/>
                  <a:pt x="360596" y="236178"/>
                  <a:pt x="371150" y="225877"/>
                </a:cubicBezTo>
                <a:cubicBezTo>
                  <a:pt x="374608" y="222798"/>
                  <a:pt x="377789" y="219425"/>
                  <a:pt x="380675" y="215804"/>
                </a:cubicBezTo>
                <a:cubicBezTo>
                  <a:pt x="382294" y="213524"/>
                  <a:pt x="383818" y="210958"/>
                  <a:pt x="385533" y="208772"/>
                </a:cubicBezTo>
                <a:cubicBezTo>
                  <a:pt x="389790" y="203878"/>
                  <a:pt x="395229" y="200144"/>
                  <a:pt x="401344" y="197939"/>
                </a:cubicBezTo>
                <a:cubicBezTo>
                  <a:pt x="406907" y="196618"/>
                  <a:pt x="412003" y="193824"/>
                  <a:pt x="416108" y="189862"/>
                </a:cubicBezTo>
                <a:cubicBezTo>
                  <a:pt x="419727" y="183922"/>
                  <a:pt x="422547" y="177537"/>
                  <a:pt x="424490" y="170856"/>
                </a:cubicBezTo>
                <a:cubicBezTo>
                  <a:pt x="430681" y="156222"/>
                  <a:pt x="442778" y="151850"/>
                  <a:pt x="456685" y="150520"/>
                </a:cubicBezTo>
                <a:cubicBezTo>
                  <a:pt x="463543" y="151005"/>
                  <a:pt x="470191" y="148049"/>
                  <a:pt x="474401" y="142633"/>
                </a:cubicBezTo>
                <a:cubicBezTo>
                  <a:pt x="477373" y="136133"/>
                  <a:pt x="479116" y="129139"/>
                  <a:pt x="479544" y="122012"/>
                </a:cubicBezTo>
                <a:cubicBezTo>
                  <a:pt x="480354" y="116129"/>
                  <a:pt x="480164" y="110152"/>
                  <a:pt x="478973" y="104336"/>
                </a:cubicBezTo>
                <a:cubicBezTo>
                  <a:pt x="477497" y="98625"/>
                  <a:pt x="478763" y="92553"/>
                  <a:pt x="482402" y="87897"/>
                </a:cubicBezTo>
                <a:cubicBezTo>
                  <a:pt x="490689" y="78394"/>
                  <a:pt x="502690" y="83335"/>
                  <a:pt x="512882" y="86376"/>
                </a:cubicBezTo>
                <a:lnTo>
                  <a:pt x="512882" y="85331"/>
                </a:lnTo>
                <a:lnTo>
                  <a:pt x="517168" y="87612"/>
                </a:lnTo>
                <a:cubicBezTo>
                  <a:pt x="523360" y="88115"/>
                  <a:pt x="529398" y="89759"/>
                  <a:pt x="534980" y="92458"/>
                </a:cubicBezTo>
                <a:cubicBezTo>
                  <a:pt x="539743" y="95404"/>
                  <a:pt x="540314" y="102816"/>
                  <a:pt x="544505" y="105192"/>
                </a:cubicBezTo>
                <a:cubicBezTo>
                  <a:pt x="547372" y="107187"/>
                  <a:pt x="548706" y="110741"/>
                  <a:pt x="547839" y="114124"/>
                </a:cubicBezTo>
                <a:cubicBezTo>
                  <a:pt x="548401" y="115417"/>
                  <a:pt x="548725" y="116804"/>
                  <a:pt x="548791" y="118211"/>
                </a:cubicBezTo>
                <a:lnTo>
                  <a:pt x="545553" y="118211"/>
                </a:lnTo>
                <a:cubicBezTo>
                  <a:pt x="542543" y="121860"/>
                  <a:pt x="539866" y="125775"/>
                  <a:pt x="537552" y="129899"/>
                </a:cubicBezTo>
                <a:cubicBezTo>
                  <a:pt x="536314" y="132845"/>
                  <a:pt x="535075" y="140922"/>
                  <a:pt x="539647" y="136551"/>
                </a:cubicBezTo>
                <a:cubicBezTo>
                  <a:pt x="541705" y="133586"/>
                  <a:pt x="543438" y="130393"/>
                  <a:pt x="544791" y="127048"/>
                </a:cubicBezTo>
                <a:cubicBezTo>
                  <a:pt x="547020" y="123200"/>
                  <a:pt x="550334" y="120092"/>
                  <a:pt x="554316" y="118116"/>
                </a:cubicBezTo>
                <a:cubicBezTo>
                  <a:pt x="573366" y="108613"/>
                  <a:pt x="584510" y="135126"/>
                  <a:pt x="576414" y="151090"/>
                </a:cubicBezTo>
                <a:cubicBezTo>
                  <a:pt x="574642" y="155167"/>
                  <a:pt x="571156" y="158265"/>
                  <a:pt x="566889" y="159548"/>
                </a:cubicBezTo>
                <a:lnTo>
                  <a:pt x="564889" y="159548"/>
                </a:lnTo>
                <a:cubicBezTo>
                  <a:pt x="564927" y="160184"/>
                  <a:pt x="564927" y="160812"/>
                  <a:pt x="564889" y="161448"/>
                </a:cubicBezTo>
                <a:cubicBezTo>
                  <a:pt x="565222" y="164432"/>
                  <a:pt x="564765" y="167445"/>
                  <a:pt x="563555" y="170191"/>
                </a:cubicBezTo>
                <a:cubicBezTo>
                  <a:pt x="561517" y="177708"/>
                  <a:pt x="554868" y="183067"/>
                  <a:pt x="547077" y="183495"/>
                </a:cubicBezTo>
                <a:cubicBezTo>
                  <a:pt x="543362" y="183495"/>
                  <a:pt x="531075" y="184160"/>
                  <a:pt x="532599" y="190052"/>
                </a:cubicBezTo>
                <a:cubicBezTo>
                  <a:pt x="533437" y="192599"/>
                  <a:pt x="535209" y="194737"/>
                  <a:pt x="537552" y="196039"/>
                </a:cubicBezTo>
                <a:lnTo>
                  <a:pt x="562507" y="196039"/>
                </a:lnTo>
                <a:cubicBezTo>
                  <a:pt x="564431" y="195943"/>
                  <a:pt x="566346" y="196476"/>
                  <a:pt x="567936" y="197559"/>
                </a:cubicBezTo>
                <a:cubicBezTo>
                  <a:pt x="573175" y="202215"/>
                  <a:pt x="577461" y="207632"/>
                  <a:pt x="583177" y="212098"/>
                </a:cubicBezTo>
                <a:cubicBezTo>
                  <a:pt x="590225" y="218085"/>
                  <a:pt x="595178" y="228538"/>
                  <a:pt x="606894" y="225402"/>
                </a:cubicBezTo>
                <a:cubicBezTo>
                  <a:pt x="608703" y="224927"/>
                  <a:pt x="611085" y="227018"/>
                  <a:pt x="613180" y="227873"/>
                </a:cubicBezTo>
                <a:lnTo>
                  <a:pt x="646613" y="242317"/>
                </a:lnTo>
                <a:lnTo>
                  <a:pt x="648518" y="240417"/>
                </a:lnTo>
                <a:cubicBezTo>
                  <a:pt x="647718" y="238183"/>
                  <a:pt x="646670" y="236045"/>
                  <a:pt x="645375" y="234050"/>
                </a:cubicBezTo>
                <a:cubicBezTo>
                  <a:pt x="638802" y="226257"/>
                  <a:pt x="631754" y="218750"/>
                  <a:pt x="625182" y="210768"/>
                </a:cubicBezTo>
                <a:cubicBezTo>
                  <a:pt x="624153" y="208753"/>
                  <a:pt x="623505" y="206558"/>
                  <a:pt x="623277" y="204306"/>
                </a:cubicBezTo>
                <a:lnTo>
                  <a:pt x="625277" y="203356"/>
                </a:lnTo>
                <a:cubicBezTo>
                  <a:pt x="626420" y="204306"/>
                  <a:pt x="627658" y="205161"/>
                  <a:pt x="628706" y="206206"/>
                </a:cubicBezTo>
                <a:cubicBezTo>
                  <a:pt x="633564" y="211224"/>
                  <a:pt x="638717" y="215947"/>
                  <a:pt x="644136" y="220366"/>
                </a:cubicBezTo>
                <a:cubicBezTo>
                  <a:pt x="648232" y="223407"/>
                  <a:pt x="653661" y="225402"/>
                  <a:pt x="656805" y="218370"/>
                </a:cubicBezTo>
                <a:cubicBezTo>
                  <a:pt x="657757" y="216470"/>
                  <a:pt x="660043" y="215329"/>
                  <a:pt x="661948" y="213714"/>
                </a:cubicBezTo>
                <a:cubicBezTo>
                  <a:pt x="660739" y="202044"/>
                  <a:pt x="655119" y="191278"/>
                  <a:pt x="646232" y="183590"/>
                </a:cubicBezTo>
                <a:cubicBezTo>
                  <a:pt x="638612" y="176938"/>
                  <a:pt x="631754" y="169241"/>
                  <a:pt x="624515" y="162019"/>
                </a:cubicBezTo>
                <a:cubicBezTo>
                  <a:pt x="624515" y="160878"/>
                  <a:pt x="625182" y="159643"/>
                  <a:pt x="625468" y="158502"/>
                </a:cubicBezTo>
                <a:cubicBezTo>
                  <a:pt x="628563" y="157115"/>
                  <a:pt x="631744" y="155937"/>
                  <a:pt x="634993" y="154986"/>
                </a:cubicBezTo>
                <a:cubicBezTo>
                  <a:pt x="644518" y="152801"/>
                  <a:pt x="648423" y="160783"/>
                  <a:pt x="654043" y="166200"/>
                </a:cubicBezTo>
                <a:cubicBezTo>
                  <a:pt x="659662" y="171616"/>
                  <a:pt x="664329" y="177128"/>
                  <a:pt x="668902" y="182069"/>
                </a:cubicBezTo>
                <a:lnTo>
                  <a:pt x="687952" y="160403"/>
                </a:lnTo>
                <a:cubicBezTo>
                  <a:pt x="691285" y="156602"/>
                  <a:pt x="694524" y="152706"/>
                  <a:pt x="697477" y="148905"/>
                </a:cubicBezTo>
                <a:cubicBezTo>
                  <a:pt x="693057" y="146529"/>
                  <a:pt x="688828" y="143830"/>
                  <a:pt x="684808" y="140827"/>
                </a:cubicBezTo>
                <a:cubicBezTo>
                  <a:pt x="679255" y="135886"/>
                  <a:pt x="672054" y="133168"/>
                  <a:pt x="664615" y="133225"/>
                </a:cubicBezTo>
                <a:cubicBezTo>
                  <a:pt x="659462" y="133301"/>
                  <a:pt x="654528" y="131153"/>
                  <a:pt x="651090" y="127333"/>
                </a:cubicBezTo>
                <a:cubicBezTo>
                  <a:pt x="646899" y="120491"/>
                  <a:pt x="641565" y="121347"/>
                  <a:pt x="636231" y="121632"/>
                </a:cubicBezTo>
                <a:cubicBezTo>
                  <a:pt x="633354" y="121736"/>
                  <a:pt x="630554" y="120710"/>
                  <a:pt x="628420" y="118781"/>
                </a:cubicBezTo>
                <a:cubicBezTo>
                  <a:pt x="625944" y="115654"/>
                  <a:pt x="623810" y="112281"/>
                  <a:pt x="622039" y="108708"/>
                </a:cubicBezTo>
                <a:cubicBezTo>
                  <a:pt x="624210" y="106132"/>
                  <a:pt x="626782" y="103918"/>
                  <a:pt x="629659" y="102151"/>
                </a:cubicBezTo>
                <a:cubicBezTo>
                  <a:pt x="633078" y="99623"/>
                  <a:pt x="636269" y="96791"/>
                  <a:pt x="639184" y="93693"/>
                </a:cubicBezTo>
                <a:cubicBezTo>
                  <a:pt x="640003" y="91679"/>
                  <a:pt x="639831" y="89389"/>
                  <a:pt x="638707" y="87517"/>
                </a:cubicBezTo>
                <a:cubicBezTo>
                  <a:pt x="629849" y="82860"/>
                  <a:pt x="621658" y="75353"/>
                  <a:pt x="610132" y="79344"/>
                </a:cubicBezTo>
                <a:cubicBezTo>
                  <a:pt x="607504" y="64577"/>
                  <a:pt x="594778" y="53715"/>
                  <a:pt x="579748" y="53401"/>
                </a:cubicBezTo>
                <a:cubicBezTo>
                  <a:pt x="568965" y="51282"/>
                  <a:pt x="559031" y="46056"/>
                  <a:pt x="551173" y="38387"/>
                </a:cubicBezTo>
                <a:cubicBezTo>
                  <a:pt x="547458" y="35156"/>
                  <a:pt x="543267" y="32400"/>
                  <a:pt x="537933" y="28884"/>
                </a:cubicBezTo>
                <a:lnTo>
                  <a:pt x="537933" y="17861"/>
                </a:lnTo>
                <a:cubicBezTo>
                  <a:pt x="535847" y="17167"/>
                  <a:pt x="533713" y="16626"/>
                  <a:pt x="531551" y="16246"/>
                </a:cubicBezTo>
                <a:cubicBezTo>
                  <a:pt x="516025" y="14440"/>
                  <a:pt x="500309" y="13680"/>
                  <a:pt x="484974" y="10734"/>
                </a:cubicBezTo>
                <a:cubicBezTo>
                  <a:pt x="475163" y="9090"/>
                  <a:pt x="465085" y="10829"/>
                  <a:pt x="456399" y="15675"/>
                </a:cubicBezTo>
                <a:cubicBezTo>
                  <a:pt x="451255" y="18146"/>
                  <a:pt x="445350" y="21282"/>
                  <a:pt x="448207" y="28599"/>
                </a:cubicBezTo>
                <a:cubicBezTo>
                  <a:pt x="451922" y="38102"/>
                  <a:pt x="446207" y="45134"/>
                  <a:pt x="444397" y="54637"/>
                </a:cubicBezTo>
                <a:cubicBezTo>
                  <a:pt x="441159" y="49410"/>
                  <a:pt x="438587" y="45134"/>
                  <a:pt x="436206" y="41333"/>
                </a:cubicBezTo>
                <a:cubicBezTo>
                  <a:pt x="431348" y="35812"/>
                  <a:pt x="431901" y="27402"/>
                  <a:pt x="437435" y="22555"/>
                </a:cubicBezTo>
                <a:cubicBezTo>
                  <a:pt x="438111" y="21966"/>
                  <a:pt x="438854" y="21444"/>
                  <a:pt x="439635" y="20997"/>
                </a:cubicBezTo>
                <a:cubicBezTo>
                  <a:pt x="444493" y="17006"/>
                  <a:pt x="449731" y="13490"/>
                  <a:pt x="455923" y="9118"/>
                </a:cubicBezTo>
                <a:cubicBezTo>
                  <a:pt x="440111" y="2847"/>
                  <a:pt x="426871" y="9118"/>
                  <a:pt x="413441" y="13015"/>
                </a:cubicBezTo>
                <a:cubicBezTo>
                  <a:pt x="412584" y="13015"/>
                  <a:pt x="411727" y="14345"/>
                  <a:pt x="411345" y="15200"/>
                </a:cubicBezTo>
                <a:cubicBezTo>
                  <a:pt x="406869" y="26699"/>
                  <a:pt x="401820" y="37912"/>
                  <a:pt x="398296" y="49791"/>
                </a:cubicBezTo>
                <a:cubicBezTo>
                  <a:pt x="395820" y="58533"/>
                  <a:pt x="400201" y="63379"/>
                  <a:pt x="408869" y="64805"/>
                </a:cubicBezTo>
                <a:lnTo>
                  <a:pt x="416965" y="65850"/>
                </a:lnTo>
                <a:lnTo>
                  <a:pt x="416965" y="67466"/>
                </a:lnTo>
                <a:lnTo>
                  <a:pt x="405345" y="70697"/>
                </a:lnTo>
                <a:lnTo>
                  <a:pt x="405345" y="73548"/>
                </a:lnTo>
                <a:cubicBezTo>
                  <a:pt x="412298" y="76208"/>
                  <a:pt x="419347" y="78584"/>
                  <a:pt x="426204" y="81530"/>
                </a:cubicBezTo>
                <a:cubicBezTo>
                  <a:pt x="432091" y="83725"/>
                  <a:pt x="437692" y="86623"/>
                  <a:pt x="442873" y="90177"/>
                </a:cubicBezTo>
                <a:cubicBezTo>
                  <a:pt x="448017" y="94264"/>
                  <a:pt x="442302" y="99680"/>
                  <a:pt x="442873" y="104432"/>
                </a:cubicBezTo>
                <a:cubicBezTo>
                  <a:pt x="444493" y="118401"/>
                  <a:pt x="436301" y="126763"/>
                  <a:pt x="428681" y="135411"/>
                </a:cubicBezTo>
                <a:cubicBezTo>
                  <a:pt x="426747" y="137245"/>
                  <a:pt x="423947" y="137834"/>
                  <a:pt x="421442" y="136931"/>
                </a:cubicBezTo>
                <a:cubicBezTo>
                  <a:pt x="419308" y="134603"/>
                  <a:pt x="418175" y="131534"/>
                  <a:pt x="418299" y="128379"/>
                </a:cubicBezTo>
                <a:cubicBezTo>
                  <a:pt x="418937" y="125537"/>
                  <a:pt x="420213" y="122876"/>
                  <a:pt x="422014" y="120586"/>
                </a:cubicBezTo>
                <a:cubicBezTo>
                  <a:pt x="424395" y="116500"/>
                  <a:pt x="424014" y="113459"/>
                  <a:pt x="419918" y="111084"/>
                </a:cubicBezTo>
                <a:cubicBezTo>
                  <a:pt x="417956" y="109772"/>
                  <a:pt x="416079" y="108347"/>
                  <a:pt x="414298" y="106807"/>
                </a:cubicBezTo>
                <a:cubicBezTo>
                  <a:pt x="411003" y="103567"/>
                  <a:pt x="405688" y="103614"/>
                  <a:pt x="402449" y="106902"/>
                </a:cubicBezTo>
                <a:cubicBezTo>
                  <a:pt x="401687" y="107672"/>
                  <a:pt x="401087" y="108575"/>
                  <a:pt x="400677" y="109563"/>
                </a:cubicBezTo>
                <a:cubicBezTo>
                  <a:pt x="398563" y="112366"/>
                  <a:pt x="396306" y="115065"/>
                  <a:pt x="393915" y="117641"/>
                </a:cubicBezTo>
                <a:cubicBezTo>
                  <a:pt x="393067" y="114514"/>
                  <a:pt x="392429" y="111340"/>
                  <a:pt x="392010" y="108138"/>
                </a:cubicBezTo>
                <a:cubicBezTo>
                  <a:pt x="392010" y="101771"/>
                  <a:pt x="390295" y="97114"/>
                  <a:pt x="383056" y="96354"/>
                </a:cubicBezTo>
                <a:cubicBezTo>
                  <a:pt x="381342" y="96354"/>
                  <a:pt x="378389" y="91603"/>
                  <a:pt x="378579" y="89322"/>
                </a:cubicBezTo>
                <a:cubicBezTo>
                  <a:pt x="379608" y="75391"/>
                  <a:pt x="373693" y="61850"/>
                  <a:pt x="362768" y="53116"/>
                </a:cubicBezTo>
                <a:cubicBezTo>
                  <a:pt x="359244" y="49791"/>
                  <a:pt x="355910" y="45989"/>
                  <a:pt x="359244" y="40573"/>
                </a:cubicBezTo>
                <a:cubicBezTo>
                  <a:pt x="362577" y="35156"/>
                  <a:pt x="362959" y="27839"/>
                  <a:pt x="371722" y="32115"/>
                </a:cubicBezTo>
                <a:cubicBezTo>
                  <a:pt x="373722" y="33066"/>
                  <a:pt x="377532" y="30975"/>
                  <a:pt x="379913" y="29359"/>
                </a:cubicBezTo>
                <a:cubicBezTo>
                  <a:pt x="384685" y="26176"/>
                  <a:pt x="389124" y="22508"/>
                  <a:pt x="393153" y="18431"/>
                </a:cubicBezTo>
                <a:cubicBezTo>
                  <a:pt x="395343" y="16056"/>
                  <a:pt x="398201" y="11399"/>
                  <a:pt x="397344" y="8928"/>
                </a:cubicBezTo>
                <a:cubicBezTo>
                  <a:pt x="395591" y="5726"/>
                  <a:pt x="392534" y="3445"/>
                  <a:pt x="388962" y="2657"/>
                </a:cubicBezTo>
                <a:cubicBezTo>
                  <a:pt x="382723" y="1108"/>
                  <a:pt x="376332" y="281"/>
                  <a:pt x="369912" y="186"/>
                </a:cubicBezTo>
                <a:cubicBezTo>
                  <a:pt x="358072" y="-1240"/>
                  <a:pt x="346223" y="2780"/>
                  <a:pt x="337717" y="11114"/>
                </a:cubicBezTo>
                <a:cubicBezTo>
                  <a:pt x="333545" y="14317"/>
                  <a:pt x="332774" y="20284"/>
                  <a:pt x="335984" y="24437"/>
                </a:cubicBezTo>
                <a:cubicBezTo>
                  <a:pt x="336050" y="24532"/>
                  <a:pt x="336117" y="24618"/>
                  <a:pt x="336193" y="24703"/>
                </a:cubicBezTo>
                <a:cubicBezTo>
                  <a:pt x="339413" y="29578"/>
                  <a:pt x="342127" y="34767"/>
                  <a:pt x="344290" y="40193"/>
                </a:cubicBezTo>
                <a:cubicBezTo>
                  <a:pt x="347433" y="46018"/>
                  <a:pt x="345242" y="53278"/>
                  <a:pt x="339403" y="56404"/>
                </a:cubicBezTo>
                <a:cubicBezTo>
                  <a:pt x="339194" y="56518"/>
                  <a:pt x="338984" y="56623"/>
                  <a:pt x="338765" y="56728"/>
                </a:cubicBezTo>
                <a:cubicBezTo>
                  <a:pt x="330097" y="59958"/>
                  <a:pt x="328764" y="67181"/>
                  <a:pt x="326383" y="74593"/>
                </a:cubicBezTo>
                <a:cubicBezTo>
                  <a:pt x="324382" y="78584"/>
                  <a:pt x="325992" y="83430"/>
                  <a:pt x="329993" y="85435"/>
                </a:cubicBezTo>
                <a:cubicBezTo>
                  <a:pt x="330269" y="85578"/>
                  <a:pt x="330564" y="85702"/>
                  <a:pt x="330859" y="85806"/>
                </a:cubicBezTo>
                <a:cubicBezTo>
                  <a:pt x="336308" y="88590"/>
                  <a:pt x="341975" y="90919"/>
                  <a:pt x="347814" y="92743"/>
                </a:cubicBezTo>
                <a:cubicBezTo>
                  <a:pt x="353586" y="93988"/>
                  <a:pt x="357615" y="99214"/>
                  <a:pt x="357339" y="105097"/>
                </a:cubicBezTo>
                <a:cubicBezTo>
                  <a:pt x="358025" y="110314"/>
                  <a:pt x="354910" y="115293"/>
                  <a:pt x="349909" y="116975"/>
                </a:cubicBezTo>
                <a:cubicBezTo>
                  <a:pt x="345242" y="118800"/>
                  <a:pt x="342499" y="123637"/>
                  <a:pt x="343337" y="128569"/>
                </a:cubicBezTo>
                <a:cubicBezTo>
                  <a:pt x="344290" y="136646"/>
                  <a:pt x="340289" y="138071"/>
                  <a:pt x="333812" y="138071"/>
                </a:cubicBezTo>
                <a:cubicBezTo>
                  <a:pt x="331812" y="131324"/>
                  <a:pt x="338575" y="122677"/>
                  <a:pt x="328764" y="119066"/>
                </a:cubicBezTo>
                <a:cubicBezTo>
                  <a:pt x="333907" y="112699"/>
                  <a:pt x="345623" y="116025"/>
                  <a:pt x="344766" y="105572"/>
                </a:cubicBezTo>
                <a:cubicBezTo>
                  <a:pt x="337241" y="99965"/>
                  <a:pt x="330574" y="94644"/>
                  <a:pt x="323430" y="89987"/>
                </a:cubicBezTo>
                <a:cubicBezTo>
                  <a:pt x="321906" y="88942"/>
                  <a:pt x="317429" y="89987"/>
                  <a:pt x="316858" y="90652"/>
                </a:cubicBezTo>
                <a:cubicBezTo>
                  <a:pt x="313610" y="96972"/>
                  <a:pt x="307580" y="101410"/>
                  <a:pt x="300570" y="102626"/>
                </a:cubicBezTo>
                <a:cubicBezTo>
                  <a:pt x="298474" y="103291"/>
                  <a:pt x="297236" y="106997"/>
                  <a:pt x="295712" y="109373"/>
                </a:cubicBezTo>
                <a:cubicBezTo>
                  <a:pt x="297474" y="110931"/>
                  <a:pt x="299465" y="112214"/>
                  <a:pt x="301618" y="113174"/>
                </a:cubicBezTo>
                <a:cubicBezTo>
                  <a:pt x="305999" y="114695"/>
                  <a:pt x="310571" y="115645"/>
                  <a:pt x="314952" y="116785"/>
                </a:cubicBezTo>
                <a:cubicBezTo>
                  <a:pt x="311238" y="127999"/>
                  <a:pt x="305999" y="134460"/>
                  <a:pt x="294569" y="130184"/>
                </a:cubicBezTo>
                <a:cubicBezTo>
                  <a:pt x="291121" y="129139"/>
                  <a:pt x="287444" y="129139"/>
                  <a:pt x="283996" y="130184"/>
                </a:cubicBezTo>
                <a:cubicBezTo>
                  <a:pt x="274157" y="132522"/>
                  <a:pt x="263784" y="130631"/>
                  <a:pt x="255421" y="124958"/>
                </a:cubicBezTo>
                <a:cubicBezTo>
                  <a:pt x="253307" y="123656"/>
                  <a:pt x="251268" y="122221"/>
                  <a:pt x="249325" y="120681"/>
                </a:cubicBezTo>
                <a:cubicBezTo>
                  <a:pt x="245592" y="120254"/>
                  <a:pt x="241820" y="120254"/>
                  <a:pt x="238086" y="120681"/>
                </a:cubicBezTo>
                <a:cubicBezTo>
                  <a:pt x="235952" y="121118"/>
                  <a:pt x="233876" y="121784"/>
                  <a:pt x="231894" y="122677"/>
                </a:cubicBezTo>
                <a:cubicBezTo>
                  <a:pt x="231199" y="123200"/>
                  <a:pt x="230428" y="123618"/>
                  <a:pt x="229609" y="123912"/>
                </a:cubicBezTo>
                <a:lnTo>
                  <a:pt x="228847" y="123912"/>
                </a:lnTo>
                <a:cubicBezTo>
                  <a:pt x="225608" y="125813"/>
                  <a:pt x="222560" y="128093"/>
                  <a:pt x="219322" y="130279"/>
                </a:cubicBezTo>
                <a:cubicBezTo>
                  <a:pt x="218531" y="130878"/>
                  <a:pt x="217626" y="131305"/>
                  <a:pt x="216654" y="131515"/>
                </a:cubicBezTo>
                <a:cubicBezTo>
                  <a:pt x="215254" y="132446"/>
                  <a:pt x="213749" y="133206"/>
                  <a:pt x="212178" y="133795"/>
                </a:cubicBezTo>
                <a:cubicBezTo>
                  <a:pt x="213226" y="137596"/>
                  <a:pt x="214178" y="141397"/>
                  <a:pt x="215226" y="145199"/>
                </a:cubicBezTo>
                <a:cubicBezTo>
                  <a:pt x="212321" y="143089"/>
                  <a:pt x="209892" y="140400"/>
                  <a:pt x="208082" y="137311"/>
                </a:cubicBezTo>
                <a:lnTo>
                  <a:pt x="206082" y="134460"/>
                </a:lnTo>
                <a:lnTo>
                  <a:pt x="204748" y="134460"/>
                </a:lnTo>
                <a:cubicBezTo>
                  <a:pt x="200719" y="132873"/>
                  <a:pt x="196414" y="132094"/>
                  <a:pt x="192080" y="132180"/>
                </a:cubicBezTo>
                <a:cubicBezTo>
                  <a:pt x="186365" y="133320"/>
                  <a:pt x="180936" y="136361"/>
                  <a:pt x="175221" y="137786"/>
                </a:cubicBezTo>
                <a:cubicBezTo>
                  <a:pt x="166972" y="140561"/>
                  <a:pt x="157933" y="139696"/>
                  <a:pt x="150360" y="135411"/>
                </a:cubicBezTo>
                <a:cubicBezTo>
                  <a:pt x="148941" y="134327"/>
                  <a:pt x="147713" y="133016"/>
                  <a:pt x="146741" y="131515"/>
                </a:cubicBezTo>
                <a:lnTo>
                  <a:pt x="140740" y="131515"/>
                </a:lnTo>
                <a:lnTo>
                  <a:pt x="145122" y="128759"/>
                </a:lnTo>
                <a:cubicBezTo>
                  <a:pt x="144455" y="127333"/>
                  <a:pt x="143788" y="125718"/>
                  <a:pt x="143217" y="124102"/>
                </a:cubicBezTo>
                <a:cubicBezTo>
                  <a:pt x="84171" y="202291"/>
                  <a:pt x="35927" y="288045"/>
                  <a:pt x="-230" y="379062"/>
                </a:cubicBezTo>
                <a:cubicBezTo>
                  <a:pt x="5552" y="385391"/>
                  <a:pt x="10114" y="392737"/>
                  <a:pt x="13201" y="400729"/>
                </a:cubicBezTo>
                <a:lnTo>
                  <a:pt x="14058" y="403010"/>
                </a:lnTo>
                <a:cubicBezTo>
                  <a:pt x="16906" y="403542"/>
                  <a:pt x="19144" y="405775"/>
                  <a:pt x="19677" y="408616"/>
                </a:cubicBezTo>
                <a:lnTo>
                  <a:pt x="23487" y="423726"/>
                </a:lnTo>
                <a:cubicBezTo>
                  <a:pt x="31203" y="431347"/>
                  <a:pt x="37261" y="440470"/>
                  <a:pt x="41299" y="450523"/>
                </a:cubicBezTo>
                <a:cubicBezTo>
                  <a:pt x="52825" y="480742"/>
                  <a:pt x="46443" y="515332"/>
                  <a:pt x="47205" y="546977"/>
                </a:cubicBezTo>
                <a:cubicBezTo>
                  <a:pt x="47471" y="549999"/>
                  <a:pt x="45785" y="552859"/>
                  <a:pt x="43014" y="554104"/>
                </a:cubicBezTo>
                <a:cubicBezTo>
                  <a:pt x="43814" y="557877"/>
                  <a:pt x="45195" y="561497"/>
                  <a:pt x="47110" y="564842"/>
                </a:cubicBezTo>
                <a:cubicBezTo>
                  <a:pt x="48538" y="567693"/>
                  <a:pt x="49205" y="571019"/>
                  <a:pt x="50729" y="573775"/>
                </a:cubicBezTo>
                <a:cubicBezTo>
                  <a:pt x="53682" y="579286"/>
                  <a:pt x="56920" y="584513"/>
                  <a:pt x="60254" y="589739"/>
                </a:cubicBezTo>
                <a:cubicBezTo>
                  <a:pt x="61111" y="590975"/>
                  <a:pt x="62635" y="591640"/>
                  <a:pt x="63397" y="592970"/>
                </a:cubicBezTo>
                <a:cubicBezTo>
                  <a:pt x="68350" y="601998"/>
                  <a:pt x="72922" y="611026"/>
                  <a:pt x="77970" y="620243"/>
                </a:cubicBezTo>
                <a:cubicBezTo>
                  <a:pt x="78656" y="621317"/>
                  <a:pt x="78923" y="622600"/>
                  <a:pt x="78733" y="623854"/>
                </a:cubicBezTo>
                <a:cubicBezTo>
                  <a:pt x="75780" y="630316"/>
                  <a:pt x="80161" y="631932"/>
                  <a:pt x="84162" y="632692"/>
                </a:cubicBezTo>
                <a:cubicBezTo>
                  <a:pt x="99478" y="636047"/>
                  <a:pt x="112165" y="646709"/>
                  <a:pt x="118071" y="661200"/>
                </a:cubicBezTo>
                <a:cubicBezTo>
                  <a:pt x="125691" y="676310"/>
                  <a:pt x="135216" y="690374"/>
                  <a:pt x="143979" y="704818"/>
                </a:cubicBezTo>
                <a:cubicBezTo>
                  <a:pt x="145408" y="707289"/>
                  <a:pt x="147027" y="709665"/>
                  <a:pt x="148646" y="712421"/>
                </a:cubicBezTo>
                <a:lnTo>
                  <a:pt x="141026" y="714891"/>
                </a:lnTo>
                <a:cubicBezTo>
                  <a:pt x="142826" y="721477"/>
                  <a:pt x="148027" y="726589"/>
                  <a:pt x="154647" y="728290"/>
                </a:cubicBezTo>
                <a:cubicBezTo>
                  <a:pt x="164743" y="731806"/>
                  <a:pt x="166362" y="734467"/>
                  <a:pt x="166934" y="745585"/>
                </a:cubicBezTo>
                <a:cubicBezTo>
                  <a:pt x="167067" y="748341"/>
                  <a:pt x="168106" y="750983"/>
                  <a:pt x="169887" y="753093"/>
                </a:cubicBezTo>
                <a:cubicBezTo>
                  <a:pt x="176078" y="759269"/>
                  <a:pt x="182555" y="765161"/>
                  <a:pt x="188937" y="770863"/>
                </a:cubicBezTo>
                <a:cubicBezTo>
                  <a:pt x="190575" y="772231"/>
                  <a:pt x="192728" y="772820"/>
                  <a:pt x="194842" y="772478"/>
                </a:cubicBezTo>
                <a:cubicBezTo>
                  <a:pt x="196557" y="771376"/>
                  <a:pt x="197671" y="769561"/>
                  <a:pt x="197890" y="767537"/>
                </a:cubicBezTo>
                <a:cubicBezTo>
                  <a:pt x="198652" y="763356"/>
                  <a:pt x="196157" y="759269"/>
                  <a:pt x="192080" y="758034"/>
                </a:cubicBezTo>
                <a:cubicBezTo>
                  <a:pt x="189803" y="757141"/>
                  <a:pt x="187965" y="755402"/>
                  <a:pt x="186936" y="753188"/>
                </a:cubicBezTo>
                <a:cubicBezTo>
                  <a:pt x="181317" y="742164"/>
                  <a:pt x="177411" y="730286"/>
                  <a:pt x="170553" y="719738"/>
                </a:cubicBezTo>
                <a:cubicBezTo>
                  <a:pt x="163695" y="709190"/>
                  <a:pt x="156742" y="702443"/>
                  <a:pt x="150360" y="693225"/>
                </a:cubicBezTo>
                <a:cubicBezTo>
                  <a:pt x="144655" y="687295"/>
                  <a:pt x="142264" y="678933"/>
                  <a:pt x="143979" y="670893"/>
                </a:cubicBezTo>
                <a:cubicBezTo>
                  <a:pt x="154933" y="670893"/>
                  <a:pt x="159981" y="676975"/>
                  <a:pt x="163029" y="687808"/>
                </a:cubicBezTo>
                <a:cubicBezTo>
                  <a:pt x="165201" y="695468"/>
                  <a:pt x="169115" y="702519"/>
                  <a:pt x="174459" y="708429"/>
                </a:cubicBezTo>
                <a:cubicBezTo>
                  <a:pt x="183031" y="717932"/>
                  <a:pt x="195318" y="724679"/>
                  <a:pt x="198176" y="739694"/>
                </a:cubicBezTo>
                <a:cubicBezTo>
                  <a:pt x="198176" y="741309"/>
                  <a:pt x="200462" y="742544"/>
                  <a:pt x="201700" y="743970"/>
                </a:cubicBezTo>
                <a:cubicBezTo>
                  <a:pt x="213130" y="756894"/>
                  <a:pt x="224846" y="769532"/>
                  <a:pt x="235800" y="783026"/>
                </a:cubicBezTo>
                <a:cubicBezTo>
                  <a:pt x="238086" y="786827"/>
                  <a:pt x="238734" y="791379"/>
                  <a:pt x="237610" y="795665"/>
                </a:cubicBezTo>
                <a:cubicBezTo>
                  <a:pt x="235533" y="801880"/>
                  <a:pt x="237248" y="808722"/>
                  <a:pt x="241991" y="813245"/>
                </a:cubicBezTo>
                <a:cubicBezTo>
                  <a:pt x="256469" y="829495"/>
                  <a:pt x="276186" y="835577"/>
                  <a:pt x="294093" y="844889"/>
                </a:cubicBezTo>
                <a:cubicBezTo>
                  <a:pt x="303342" y="848824"/>
                  <a:pt x="312905" y="851998"/>
                  <a:pt x="322668" y="854392"/>
                </a:cubicBezTo>
                <a:cubicBezTo>
                  <a:pt x="329535" y="857224"/>
                  <a:pt x="337270" y="857053"/>
                  <a:pt x="344004" y="853917"/>
                </a:cubicBezTo>
                <a:cubicBezTo>
                  <a:pt x="349452" y="850990"/>
                  <a:pt x="356205" y="852121"/>
                  <a:pt x="360387" y="856673"/>
                </a:cubicBezTo>
                <a:cubicBezTo>
                  <a:pt x="365911" y="862280"/>
                  <a:pt x="371150" y="868076"/>
                  <a:pt x="376770" y="873588"/>
                </a:cubicBezTo>
                <a:cubicBezTo>
                  <a:pt x="378522" y="875346"/>
                  <a:pt x="380685" y="876648"/>
                  <a:pt x="383056" y="877389"/>
                </a:cubicBezTo>
                <a:cubicBezTo>
                  <a:pt x="390991" y="880544"/>
                  <a:pt x="399325" y="882559"/>
                  <a:pt x="407821" y="883376"/>
                </a:cubicBezTo>
                <a:cubicBezTo>
                  <a:pt x="423252" y="883376"/>
                  <a:pt x="429538" y="894019"/>
                  <a:pt x="435158" y="905708"/>
                </a:cubicBezTo>
                <a:cubicBezTo>
                  <a:pt x="438844" y="916313"/>
                  <a:pt x="446436" y="925112"/>
                  <a:pt x="456399" y="930320"/>
                </a:cubicBezTo>
                <a:cubicBezTo>
                  <a:pt x="462781" y="933171"/>
                  <a:pt x="466781" y="942008"/>
                  <a:pt x="472306" y="948660"/>
                </a:cubicBezTo>
                <a:cubicBezTo>
                  <a:pt x="477830" y="940773"/>
                  <a:pt x="481831" y="943053"/>
                  <a:pt x="486784" y="947140"/>
                </a:cubicBezTo>
                <a:cubicBezTo>
                  <a:pt x="488184" y="948289"/>
                  <a:pt x="489765" y="949221"/>
                  <a:pt x="491451" y="949896"/>
                </a:cubicBezTo>
                <a:cubicBezTo>
                  <a:pt x="498690" y="953222"/>
                  <a:pt x="501928" y="951131"/>
                  <a:pt x="501738" y="942483"/>
                </a:cubicBezTo>
                <a:cubicBezTo>
                  <a:pt x="501738" y="937447"/>
                  <a:pt x="503452" y="936306"/>
                  <a:pt x="507453" y="936401"/>
                </a:cubicBezTo>
                <a:cubicBezTo>
                  <a:pt x="515597" y="938882"/>
                  <a:pt x="522083" y="945049"/>
                  <a:pt x="524979" y="953031"/>
                </a:cubicBezTo>
                <a:cubicBezTo>
                  <a:pt x="526408" y="965936"/>
                  <a:pt x="526789" y="978936"/>
                  <a:pt x="526122" y="991898"/>
                </a:cubicBezTo>
                <a:cubicBezTo>
                  <a:pt x="525550" y="1003206"/>
                  <a:pt x="512596" y="1006247"/>
                  <a:pt x="509929" y="1017745"/>
                </a:cubicBezTo>
                <a:cubicBezTo>
                  <a:pt x="508215" y="1025348"/>
                  <a:pt x="500404" y="1031525"/>
                  <a:pt x="495166" y="1037701"/>
                </a:cubicBezTo>
                <a:cubicBezTo>
                  <a:pt x="491165" y="1042358"/>
                  <a:pt x="487450" y="1055757"/>
                  <a:pt x="490689" y="1059748"/>
                </a:cubicBezTo>
                <a:cubicBezTo>
                  <a:pt x="495832" y="1066020"/>
                  <a:pt x="500214" y="1058893"/>
                  <a:pt x="504786" y="1057657"/>
                </a:cubicBezTo>
                <a:cubicBezTo>
                  <a:pt x="504786" y="1057657"/>
                  <a:pt x="505643" y="1057657"/>
                  <a:pt x="508405" y="1058227"/>
                </a:cubicBezTo>
                <a:cubicBezTo>
                  <a:pt x="505548" y="1061363"/>
                  <a:pt x="504024" y="1064594"/>
                  <a:pt x="501643" y="1065544"/>
                </a:cubicBezTo>
                <a:cubicBezTo>
                  <a:pt x="493908" y="1068567"/>
                  <a:pt x="488288" y="1075361"/>
                  <a:pt x="486784" y="1083505"/>
                </a:cubicBezTo>
                <a:cubicBezTo>
                  <a:pt x="486098" y="1085510"/>
                  <a:pt x="486098" y="1087677"/>
                  <a:pt x="486784" y="1089682"/>
                </a:cubicBezTo>
                <a:cubicBezTo>
                  <a:pt x="490593" y="1096904"/>
                  <a:pt x="494975" y="1103746"/>
                  <a:pt x="498880" y="1110873"/>
                </a:cubicBezTo>
                <a:cubicBezTo>
                  <a:pt x="507453" y="1126838"/>
                  <a:pt x="515930" y="1142831"/>
                  <a:pt x="524312" y="1158862"/>
                </a:cubicBezTo>
                <a:cubicBezTo>
                  <a:pt x="526312" y="1162663"/>
                  <a:pt x="528027" y="1166559"/>
                  <a:pt x="529741" y="1170551"/>
                </a:cubicBezTo>
                <a:cubicBezTo>
                  <a:pt x="532027" y="1176062"/>
                  <a:pt x="534027" y="1181859"/>
                  <a:pt x="536314" y="1187465"/>
                </a:cubicBezTo>
                <a:cubicBezTo>
                  <a:pt x="537742" y="1191077"/>
                  <a:pt x="538600" y="1195828"/>
                  <a:pt x="541267" y="1197919"/>
                </a:cubicBezTo>
                <a:cubicBezTo>
                  <a:pt x="556221" y="1209322"/>
                  <a:pt x="571461" y="1220250"/>
                  <a:pt x="586796" y="1231083"/>
                </a:cubicBezTo>
                <a:cubicBezTo>
                  <a:pt x="596321" y="1237735"/>
                  <a:pt x="606703" y="1258546"/>
                  <a:pt x="602893" y="1269094"/>
                </a:cubicBezTo>
                <a:cubicBezTo>
                  <a:pt x="595940" y="1287625"/>
                  <a:pt x="597559" y="1306630"/>
                  <a:pt x="596893" y="1325636"/>
                </a:cubicBezTo>
                <a:cubicBezTo>
                  <a:pt x="597054" y="1331860"/>
                  <a:pt x="595988" y="1338066"/>
                  <a:pt x="593749" y="1343881"/>
                </a:cubicBezTo>
                <a:cubicBezTo>
                  <a:pt x="591692" y="1348120"/>
                  <a:pt x="590120" y="1352586"/>
                  <a:pt x="589082" y="1357185"/>
                </a:cubicBezTo>
                <a:cubicBezTo>
                  <a:pt x="588415" y="1364693"/>
                  <a:pt x="587939" y="1372295"/>
                  <a:pt x="587749" y="1379897"/>
                </a:cubicBezTo>
                <a:cubicBezTo>
                  <a:pt x="588044" y="1403835"/>
                  <a:pt x="585939" y="1427744"/>
                  <a:pt x="581462" y="1451263"/>
                </a:cubicBezTo>
                <a:cubicBezTo>
                  <a:pt x="578404" y="1462476"/>
                  <a:pt x="576242" y="1473918"/>
                  <a:pt x="574985" y="1485473"/>
                </a:cubicBezTo>
                <a:cubicBezTo>
                  <a:pt x="574699" y="1493379"/>
                  <a:pt x="575080" y="1501295"/>
                  <a:pt x="576128" y="1509135"/>
                </a:cubicBezTo>
                <a:cubicBezTo>
                  <a:pt x="577233" y="1518182"/>
                  <a:pt x="577519" y="1527314"/>
                  <a:pt x="576985" y="1536408"/>
                </a:cubicBezTo>
                <a:cubicBezTo>
                  <a:pt x="578128" y="1537767"/>
                  <a:pt x="578767" y="1539478"/>
                  <a:pt x="578795" y="1541254"/>
                </a:cubicBezTo>
                <a:cubicBezTo>
                  <a:pt x="579205" y="1549246"/>
                  <a:pt x="577976" y="1557229"/>
                  <a:pt x="575176" y="1564726"/>
                </a:cubicBezTo>
                <a:cubicBezTo>
                  <a:pt x="574328" y="1570447"/>
                  <a:pt x="572489" y="1575978"/>
                  <a:pt x="569746" y="1581071"/>
                </a:cubicBezTo>
                <a:cubicBezTo>
                  <a:pt x="569384" y="1581651"/>
                  <a:pt x="568975" y="1582193"/>
                  <a:pt x="568508" y="1582687"/>
                </a:cubicBezTo>
                <a:cubicBezTo>
                  <a:pt x="568032" y="1584017"/>
                  <a:pt x="567651" y="1585348"/>
                  <a:pt x="567175" y="1586678"/>
                </a:cubicBezTo>
                <a:cubicBezTo>
                  <a:pt x="564984" y="1594280"/>
                  <a:pt x="566127" y="1602167"/>
                  <a:pt x="564222" y="1609770"/>
                </a:cubicBezTo>
                <a:cubicBezTo>
                  <a:pt x="561517" y="1617153"/>
                  <a:pt x="559974" y="1624908"/>
                  <a:pt x="559650" y="1632766"/>
                </a:cubicBezTo>
                <a:cubicBezTo>
                  <a:pt x="560545" y="1649092"/>
                  <a:pt x="562679" y="1665323"/>
                  <a:pt x="566032" y="1681326"/>
                </a:cubicBezTo>
                <a:cubicBezTo>
                  <a:pt x="567394" y="1683920"/>
                  <a:pt x="569527" y="1686049"/>
                  <a:pt x="572127" y="1687408"/>
                </a:cubicBezTo>
                <a:cubicBezTo>
                  <a:pt x="574490" y="1688177"/>
                  <a:pt x="576728" y="1689261"/>
                  <a:pt x="578795" y="1690638"/>
                </a:cubicBezTo>
                <a:cubicBezTo>
                  <a:pt x="587272" y="1698051"/>
                  <a:pt x="591368" y="1697671"/>
                  <a:pt x="596702" y="1688263"/>
                </a:cubicBezTo>
                <a:cubicBezTo>
                  <a:pt x="599655" y="1692159"/>
                  <a:pt x="604989" y="1695200"/>
                  <a:pt x="598321" y="1700711"/>
                </a:cubicBezTo>
                <a:cubicBezTo>
                  <a:pt x="597759" y="1702926"/>
                  <a:pt x="598169" y="1705282"/>
                  <a:pt x="599464" y="1707173"/>
                </a:cubicBezTo>
                <a:cubicBezTo>
                  <a:pt x="605179" y="1712495"/>
                  <a:pt x="611275" y="1717246"/>
                  <a:pt x="617276" y="1722283"/>
                </a:cubicBezTo>
                <a:lnTo>
                  <a:pt x="622801" y="1722283"/>
                </a:lnTo>
                <a:cubicBezTo>
                  <a:pt x="626039" y="1721428"/>
                  <a:pt x="629182" y="1720287"/>
                  <a:pt x="632326" y="1719527"/>
                </a:cubicBezTo>
                <a:cubicBezTo>
                  <a:pt x="632516" y="1710509"/>
                  <a:pt x="630354" y="1701605"/>
                  <a:pt x="626039" y="1693679"/>
                </a:cubicBezTo>
                <a:cubicBezTo>
                  <a:pt x="623896" y="1690049"/>
                  <a:pt x="621953" y="1686305"/>
                  <a:pt x="620229" y="1682466"/>
                </a:cubicBezTo>
                <a:cubicBezTo>
                  <a:pt x="612609" y="1665551"/>
                  <a:pt x="609561" y="1649777"/>
                  <a:pt x="621181" y="1634192"/>
                </a:cubicBezTo>
                <a:cubicBezTo>
                  <a:pt x="627020" y="1627958"/>
                  <a:pt x="632164" y="1621107"/>
                  <a:pt x="636517" y="1613761"/>
                </a:cubicBezTo>
                <a:cubicBezTo>
                  <a:pt x="638993" y="1608249"/>
                  <a:pt x="636517" y="1605589"/>
                  <a:pt x="633564" y="1601027"/>
                </a:cubicBezTo>
                <a:cubicBezTo>
                  <a:pt x="624039" y="1587438"/>
                  <a:pt x="628230" y="1574609"/>
                  <a:pt x="639374" y="1563681"/>
                </a:cubicBezTo>
                <a:cubicBezTo>
                  <a:pt x="646108" y="1558398"/>
                  <a:pt x="650699" y="1550881"/>
                  <a:pt x="652328" y="1542490"/>
                </a:cubicBezTo>
                <a:cubicBezTo>
                  <a:pt x="652519" y="1537644"/>
                  <a:pt x="652137" y="1532797"/>
                  <a:pt x="651185" y="1528046"/>
                </a:cubicBezTo>
                <a:cubicBezTo>
                  <a:pt x="651042" y="1524444"/>
                  <a:pt x="652109" y="1520890"/>
                  <a:pt x="654233" y="1517973"/>
                </a:cubicBezTo>
                <a:cubicBezTo>
                  <a:pt x="654443" y="1517098"/>
                  <a:pt x="654795" y="1516262"/>
                  <a:pt x="655281" y="1515502"/>
                </a:cubicBezTo>
                <a:cubicBezTo>
                  <a:pt x="657233" y="1511872"/>
                  <a:pt x="661310" y="1509914"/>
                  <a:pt x="665377" y="1510655"/>
                </a:cubicBezTo>
                <a:lnTo>
                  <a:pt x="666425" y="1510655"/>
                </a:lnTo>
                <a:lnTo>
                  <a:pt x="668140" y="1509705"/>
                </a:lnTo>
                <a:cubicBezTo>
                  <a:pt x="669216" y="1508603"/>
                  <a:pt x="670178" y="1507396"/>
                  <a:pt x="670997" y="1506094"/>
                </a:cubicBezTo>
                <a:cubicBezTo>
                  <a:pt x="672997" y="1502673"/>
                  <a:pt x="673854" y="1498682"/>
                  <a:pt x="676045" y="1495261"/>
                </a:cubicBezTo>
                <a:cubicBezTo>
                  <a:pt x="678169" y="1491840"/>
                  <a:pt x="680874" y="1488818"/>
                  <a:pt x="684046" y="1486328"/>
                </a:cubicBezTo>
                <a:cubicBezTo>
                  <a:pt x="688923" y="1482717"/>
                  <a:pt x="694457" y="1480076"/>
                  <a:pt x="700334" y="1478536"/>
                </a:cubicBezTo>
                <a:cubicBezTo>
                  <a:pt x="707859" y="1476350"/>
                  <a:pt x="721860" y="1476350"/>
                  <a:pt x="726242" y="1467988"/>
                </a:cubicBezTo>
                <a:cubicBezTo>
                  <a:pt x="731767" y="1457535"/>
                  <a:pt x="720527" y="1442140"/>
                  <a:pt x="729195" y="1433493"/>
                </a:cubicBezTo>
                <a:lnTo>
                  <a:pt x="729861" y="1432923"/>
                </a:lnTo>
                <a:cubicBezTo>
                  <a:pt x="729242" y="1432495"/>
                  <a:pt x="728566" y="1432143"/>
                  <a:pt x="727861" y="1431877"/>
                </a:cubicBezTo>
                <a:cubicBezTo>
                  <a:pt x="728842" y="1431782"/>
                  <a:pt x="729833" y="1431782"/>
                  <a:pt x="730814" y="1431877"/>
                </a:cubicBezTo>
                <a:cubicBezTo>
                  <a:pt x="736767" y="1429112"/>
                  <a:pt x="743492" y="1428475"/>
                  <a:pt x="749864" y="1430072"/>
                </a:cubicBezTo>
                <a:cubicBezTo>
                  <a:pt x="757865" y="1431212"/>
                  <a:pt x="761580" y="1420569"/>
                  <a:pt x="764914" y="1414677"/>
                </a:cubicBezTo>
                <a:cubicBezTo>
                  <a:pt x="774353" y="1399872"/>
                  <a:pt x="786126" y="1386682"/>
                  <a:pt x="799775" y="1375621"/>
                </a:cubicBezTo>
                <a:cubicBezTo>
                  <a:pt x="807376" y="1369111"/>
                  <a:pt x="813482" y="1361034"/>
                  <a:pt x="817682" y="1351959"/>
                </a:cubicBezTo>
                <a:cubicBezTo>
                  <a:pt x="820730" y="1343977"/>
                  <a:pt x="821778" y="1335329"/>
                  <a:pt x="824540" y="1327252"/>
                </a:cubicBezTo>
                <a:cubicBezTo>
                  <a:pt x="831208" y="1307391"/>
                  <a:pt x="845781" y="1298743"/>
                  <a:pt x="863497" y="1292186"/>
                </a:cubicBezTo>
                <a:cubicBezTo>
                  <a:pt x="872708" y="1289801"/>
                  <a:pt x="881595" y="1286323"/>
                  <a:pt x="889977" y="1281828"/>
                </a:cubicBezTo>
                <a:cubicBezTo>
                  <a:pt x="895987" y="1277466"/>
                  <a:pt x="901016" y="1271898"/>
                  <a:pt x="904741" y="1265483"/>
                </a:cubicBezTo>
                <a:cubicBezTo>
                  <a:pt x="912122" y="1251153"/>
                  <a:pt x="918485" y="1236319"/>
                  <a:pt x="923791" y="1221105"/>
                </a:cubicBezTo>
                <a:cubicBezTo>
                  <a:pt x="924934" y="1207231"/>
                  <a:pt x="925505" y="1193357"/>
                  <a:pt x="926362" y="1178818"/>
                </a:cubicBezTo>
                <a:cubicBezTo>
                  <a:pt x="935030" y="1179483"/>
                  <a:pt x="937602" y="1173401"/>
                  <a:pt x="939031" y="1166749"/>
                </a:cubicBezTo>
                <a:cubicBezTo>
                  <a:pt x="940088" y="1159822"/>
                  <a:pt x="944365" y="1153806"/>
                  <a:pt x="950556" y="1150499"/>
                </a:cubicBezTo>
                <a:cubicBezTo>
                  <a:pt x="957957" y="1146537"/>
                  <a:pt x="963043" y="1139315"/>
                  <a:pt x="964272" y="1131019"/>
                </a:cubicBezTo>
                <a:cubicBezTo>
                  <a:pt x="965462" y="1122685"/>
                  <a:pt x="965939" y="1114256"/>
                  <a:pt x="965701" y="1105836"/>
                </a:cubicBezTo>
                <a:cubicBezTo>
                  <a:pt x="966729" y="1097236"/>
                  <a:pt x="960567" y="1089435"/>
                  <a:pt x="951956" y="1088418"/>
                </a:cubicBezTo>
                <a:cubicBezTo>
                  <a:pt x="951737" y="1088389"/>
                  <a:pt x="951527" y="1088370"/>
                  <a:pt x="951318" y="1088351"/>
                </a:cubicBezTo>
                <a:close/>
                <a:moveTo>
                  <a:pt x="436492" y="502409"/>
                </a:moveTo>
                <a:cubicBezTo>
                  <a:pt x="432767" y="506818"/>
                  <a:pt x="431710" y="512881"/>
                  <a:pt x="433729" y="518278"/>
                </a:cubicBezTo>
                <a:cubicBezTo>
                  <a:pt x="434691" y="522213"/>
                  <a:pt x="435358" y="526213"/>
                  <a:pt x="435729" y="530252"/>
                </a:cubicBezTo>
                <a:cubicBezTo>
                  <a:pt x="436730" y="533787"/>
                  <a:pt x="434672" y="537465"/>
                  <a:pt x="431129" y="538462"/>
                </a:cubicBezTo>
                <a:cubicBezTo>
                  <a:pt x="430643" y="538605"/>
                  <a:pt x="430138" y="538681"/>
                  <a:pt x="429634" y="538709"/>
                </a:cubicBezTo>
                <a:cubicBezTo>
                  <a:pt x="424871" y="539565"/>
                  <a:pt x="422966" y="536429"/>
                  <a:pt x="423157" y="532152"/>
                </a:cubicBezTo>
                <a:cubicBezTo>
                  <a:pt x="423728" y="519989"/>
                  <a:pt x="424014" y="507825"/>
                  <a:pt x="425728" y="495947"/>
                </a:cubicBezTo>
                <a:cubicBezTo>
                  <a:pt x="426776" y="488725"/>
                  <a:pt x="440587" y="482548"/>
                  <a:pt x="450208" y="483213"/>
                </a:cubicBezTo>
                <a:cubicBezTo>
                  <a:pt x="445635" y="489770"/>
                  <a:pt x="441826" y="496422"/>
                  <a:pt x="436492" y="502409"/>
                </a:cubicBezTo>
                <a:close/>
                <a:moveTo>
                  <a:pt x="506024" y="528826"/>
                </a:moveTo>
                <a:cubicBezTo>
                  <a:pt x="505148" y="526992"/>
                  <a:pt x="504881" y="524930"/>
                  <a:pt x="505262" y="522935"/>
                </a:cubicBezTo>
                <a:cubicBezTo>
                  <a:pt x="506157" y="515656"/>
                  <a:pt x="510720" y="509346"/>
                  <a:pt x="517359" y="506210"/>
                </a:cubicBezTo>
                <a:cubicBezTo>
                  <a:pt x="518026" y="504851"/>
                  <a:pt x="519092" y="503730"/>
                  <a:pt x="520407" y="502979"/>
                </a:cubicBezTo>
                <a:cubicBezTo>
                  <a:pt x="525655" y="499197"/>
                  <a:pt x="532665" y="498893"/>
                  <a:pt x="538219" y="502219"/>
                </a:cubicBezTo>
                <a:cubicBezTo>
                  <a:pt x="539009" y="502779"/>
                  <a:pt x="539714" y="503454"/>
                  <a:pt x="540314" y="504214"/>
                </a:cubicBezTo>
                <a:lnTo>
                  <a:pt x="541648" y="504214"/>
                </a:lnTo>
                <a:cubicBezTo>
                  <a:pt x="551173" y="506780"/>
                  <a:pt x="546886" y="522175"/>
                  <a:pt x="537647" y="519609"/>
                </a:cubicBezTo>
                <a:lnTo>
                  <a:pt x="537171" y="519609"/>
                </a:lnTo>
                <a:cubicBezTo>
                  <a:pt x="531694" y="527962"/>
                  <a:pt x="522321" y="532951"/>
                  <a:pt x="512310" y="532818"/>
                </a:cubicBezTo>
                <a:cubicBezTo>
                  <a:pt x="509863" y="532770"/>
                  <a:pt x="507615" y="531430"/>
                  <a:pt x="506405" y="529302"/>
                </a:cubicBezTo>
                <a:cubicBezTo>
                  <a:pt x="496994" y="537084"/>
                  <a:pt x="485288" y="541589"/>
                  <a:pt x="473068" y="542130"/>
                </a:cubicBezTo>
                <a:cubicBezTo>
                  <a:pt x="483259" y="533768"/>
                  <a:pt x="492784" y="525976"/>
                  <a:pt x="506024" y="528826"/>
                </a:cubicBezTo>
                <a:close/>
                <a:moveTo>
                  <a:pt x="467924" y="468009"/>
                </a:moveTo>
                <a:cubicBezTo>
                  <a:pt x="476687" y="464588"/>
                  <a:pt x="483450" y="472855"/>
                  <a:pt x="486974" y="480742"/>
                </a:cubicBezTo>
                <a:cubicBezTo>
                  <a:pt x="487603" y="482358"/>
                  <a:pt x="488136" y="484011"/>
                  <a:pt x="488593" y="485684"/>
                </a:cubicBezTo>
                <a:cubicBezTo>
                  <a:pt x="491927" y="487109"/>
                  <a:pt x="493356" y="489200"/>
                  <a:pt x="490593" y="494141"/>
                </a:cubicBezTo>
                <a:cubicBezTo>
                  <a:pt x="490575" y="494360"/>
                  <a:pt x="490575" y="494588"/>
                  <a:pt x="490593" y="494806"/>
                </a:cubicBezTo>
                <a:cubicBezTo>
                  <a:pt x="491784" y="500470"/>
                  <a:pt x="490689" y="506381"/>
                  <a:pt x="487545" y="511246"/>
                </a:cubicBezTo>
                <a:cubicBezTo>
                  <a:pt x="487641" y="512634"/>
                  <a:pt x="487641" y="514040"/>
                  <a:pt x="487545" y="515428"/>
                </a:cubicBezTo>
                <a:cubicBezTo>
                  <a:pt x="487384" y="519514"/>
                  <a:pt x="483926" y="522707"/>
                  <a:pt x="479830" y="522545"/>
                </a:cubicBezTo>
                <a:cubicBezTo>
                  <a:pt x="476287" y="522403"/>
                  <a:pt x="473334" y="519780"/>
                  <a:pt x="472782" y="516283"/>
                </a:cubicBezTo>
                <a:lnTo>
                  <a:pt x="472020" y="516283"/>
                </a:lnTo>
                <a:cubicBezTo>
                  <a:pt x="468581" y="516159"/>
                  <a:pt x="465648" y="513736"/>
                  <a:pt x="464876" y="510391"/>
                </a:cubicBezTo>
                <a:cubicBezTo>
                  <a:pt x="462409" y="501420"/>
                  <a:pt x="460656" y="492269"/>
                  <a:pt x="459637" y="483023"/>
                </a:cubicBezTo>
                <a:lnTo>
                  <a:pt x="459637" y="483023"/>
                </a:lnTo>
                <a:lnTo>
                  <a:pt x="459637" y="481883"/>
                </a:lnTo>
                <a:cubicBezTo>
                  <a:pt x="459018" y="475934"/>
                  <a:pt x="462390" y="470289"/>
                  <a:pt x="467924" y="468009"/>
                </a:cubicBezTo>
                <a:close/>
                <a:moveTo>
                  <a:pt x="380580" y="464397"/>
                </a:moveTo>
                <a:cubicBezTo>
                  <a:pt x="381913" y="456605"/>
                  <a:pt x="389343" y="454230"/>
                  <a:pt x="395534" y="453279"/>
                </a:cubicBezTo>
                <a:cubicBezTo>
                  <a:pt x="398582" y="452804"/>
                  <a:pt x="401249" y="452139"/>
                  <a:pt x="404392" y="451759"/>
                </a:cubicBezTo>
                <a:cubicBezTo>
                  <a:pt x="409536" y="451094"/>
                  <a:pt x="408298" y="448623"/>
                  <a:pt x="411917" y="445297"/>
                </a:cubicBezTo>
                <a:cubicBezTo>
                  <a:pt x="416889" y="440422"/>
                  <a:pt x="424852" y="440422"/>
                  <a:pt x="429824" y="445297"/>
                </a:cubicBezTo>
                <a:cubicBezTo>
                  <a:pt x="434196" y="446817"/>
                  <a:pt x="438435" y="448689"/>
                  <a:pt x="442492" y="450904"/>
                </a:cubicBezTo>
                <a:cubicBezTo>
                  <a:pt x="448055" y="451683"/>
                  <a:pt x="452808" y="455275"/>
                  <a:pt x="455065" y="460406"/>
                </a:cubicBezTo>
                <a:cubicBezTo>
                  <a:pt x="461637" y="460406"/>
                  <a:pt x="463638" y="473045"/>
                  <a:pt x="456018" y="476371"/>
                </a:cubicBezTo>
                <a:cubicBezTo>
                  <a:pt x="445445" y="480837"/>
                  <a:pt x="436968" y="476371"/>
                  <a:pt x="426585" y="472855"/>
                </a:cubicBezTo>
                <a:cubicBezTo>
                  <a:pt x="421252" y="470764"/>
                  <a:pt x="415441" y="473900"/>
                  <a:pt x="410202" y="475516"/>
                </a:cubicBezTo>
                <a:cubicBezTo>
                  <a:pt x="400868" y="478177"/>
                  <a:pt x="377056" y="484163"/>
                  <a:pt x="380580" y="464397"/>
                </a:cubicBezTo>
                <a:close/>
                <a:moveTo>
                  <a:pt x="47776" y="438740"/>
                </a:moveTo>
                <a:cubicBezTo>
                  <a:pt x="38251" y="435509"/>
                  <a:pt x="35489" y="423821"/>
                  <a:pt x="26154" y="419734"/>
                </a:cubicBezTo>
                <a:cubicBezTo>
                  <a:pt x="31298" y="415933"/>
                  <a:pt x="34060" y="416028"/>
                  <a:pt x="37203" y="421255"/>
                </a:cubicBezTo>
                <a:cubicBezTo>
                  <a:pt x="41004" y="426633"/>
                  <a:pt x="45243" y="431679"/>
                  <a:pt x="49872" y="436364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3FEA801E-4B65-584C-8C5E-9C33A51A4727}"/>
              </a:ext>
            </a:extLst>
          </p:cNvPr>
          <p:cNvSpPr/>
          <p:nvPr/>
        </p:nvSpPr>
        <p:spPr>
          <a:xfrm>
            <a:off x="10898158" y="6280774"/>
            <a:ext cx="1274577" cy="1423887"/>
          </a:xfrm>
          <a:custGeom>
            <a:avLst/>
            <a:gdLst>
              <a:gd name="connsiteX0" fmla="*/ 441445 w 448437"/>
              <a:gd name="connsiteY0" fmla="*/ 632 h 500969"/>
              <a:gd name="connsiteX1" fmla="*/ 390010 w 448437"/>
              <a:gd name="connsiteY1" fmla="*/ 157 h 500969"/>
              <a:gd name="connsiteX2" fmla="*/ 362673 w 448437"/>
              <a:gd name="connsiteY2" fmla="*/ 7379 h 500969"/>
              <a:gd name="connsiteX3" fmla="*/ 344194 w 448437"/>
              <a:gd name="connsiteY3" fmla="*/ 12985 h 500969"/>
              <a:gd name="connsiteX4" fmla="*/ 264851 w 448437"/>
              <a:gd name="connsiteY4" fmla="*/ 12985 h 500969"/>
              <a:gd name="connsiteX5" fmla="*/ 271804 w 448437"/>
              <a:gd name="connsiteY5" fmla="*/ 25434 h 500969"/>
              <a:gd name="connsiteX6" fmla="*/ 262279 w 448437"/>
              <a:gd name="connsiteY6" fmla="*/ 28000 h 500969"/>
              <a:gd name="connsiteX7" fmla="*/ 271804 w 448437"/>
              <a:gd name="connsiteY7" fmla="*/ 39023 h 500969"/>
              <a:gd name="connsiteX8" fmla="*/ 233704 w 448437"/>
              <a:gd name="connsiteY8" fmla="*/ 29520 h 500969"/>
              <a:gd name="connsiteX9" fmla="*/ 221893 w 448437"/>
              <a:gd name="connsiteY9" fmla="*/ 32466 h 500969"/>
              <a:gd name="connsiteX10" fmla="*/ 228466 w 448437"/>
              <a:gd name="connsiteY10" fmla="*/ 43394 h 500969"/>
              <a:gd name="connsiteX11" fmla="*/ 229323 w 448437"/>
              <a:gd name="connsiteY11" fmla="*/ 46815 h 500969"/>
              <a:gd name="connsiteX12" fmla="*/ 209035 w 448437"/>
              <a:gd name="connsiteY12" fmla="*/ 38358 h 500969"/>
              <a:gd name="connsiteX13" fmla="*/ 192271 w 448437"/>
              <a:gd name="connsiteY13" fmla="*/ 34747 h 500969"/>
              <a:gd name="connsiteX14" fmla="*/ 135121 w 448437"/>
              <a:gd name="connsiteY14" fmla="*/ 45960 h 500969"/>
              <a:gd name="connsiteX15" fmla="*/ 126643 w 448437"/>
              <a:gd name="connsiteY15" fmla="*/ 51567 h 500969"/>
              <a:gd name="connsiteX16" fmla="*/ 119595 w 448437"/>
              <a:gd name="connsiteY16" fmla="*/ 59929 h 500969"/>
              <a:gd name="connsiteX17" fmla="*/ 59397 w 448437"/>
              <a:gd name="connsiteY17" fmla="*/ 87867 h 500969"/>
              <a:gd name="connsiteX18" fmla="*/ 53587 w 448437"/>
              <a:gd name="connsiteY18" fmla="*/ 93664 h 500969"/>
              <a:gd name="connsiteX19" fmla="*/ 60826 w 448437"/>
              <a:gd name="connsiteY19" fmla="*/ 97750 h 500969"/>
              <a:gd name="connsiteX20" fmla="*/ 79114 w 448437"/>
              <a:gd name="connsiteY20" fmla="*/ 114190 h 500969"/>
              <a:gd name="connsiteX21" fmla="*/ 56920 w 448437"/>
              <a:gd name="connsiteY21" fmla="*/ 120842 h 500969"/>
              <a:gd name="connsiteX22" fmla="*/ 10438 w 448437"/>
              <a:gd name="connsiteY22" fmla="*/ 137282 h 500969"/>
              <a:gd name="connsiteX23" fmla="*/ -230 w 448437"/>
              <a:gd name="connsiteY23" fmla="*/ 145930 h 500969"/>
              <a:gd name="connsiteX24" fmla="*/ -230 w 448437"/>
              <a:gd name="connsiteY24" fmla="*/ 148970 h 500969"/>
              <a:gd name="connsiteX25" fmla="*/ 32727 w 448437"/>
              <a:gd name="connsiteY25" fmla="*/ 161039 h 500969"/>
              <a:gd name="connsiteX26" fmla="*/ 27488 w 448437"/>
              <a:gd name="connsiteY26" fmla="*/ 165315 h 500969"/>
              <a:gd name="connsiteX27" fmla="*/ 23830 w 448437"/>
              <a:gd name="connsiteY27" fmla="*/ 178249 h 500969"/>
              <a:gd name="connsiteX28" fmla="*/ 28345 w 448437"/>
              <a:gd name="connsiteY28" fmla="*/ 182325 h 500969"/>
              <a:gd name="connsiteX29" fmla="*/ 35584 w 448437"/>
              <a:gd name="connsiteY29" fmla="*/ 184796 h 500969"/>
              <a:gd name="connsiteX30" fmla="*/ 109022 w 448437"/>
              <a:gd name="connsiteY30" fmla="*/ 193539 h 500969"/>
              <a:gd name="connsiteX31" fmla="*/ 154933 w 448437"/>
              <a:gd name="connsiteY31" fmla="*/ 218246 h 500969"/>
              <a:gd name="connsiteX32" fmla="*/ 163791 w 448437"/>
              <a:gd name="connsiteY32" fmla="*/ 230504 h 500969"/>
              <a:gd name="connsiteX33" fmla="*/ 174935 w 448437"/>
              <a:gd name="connsiteY33" fmla="*/ 278874 h 500969"/>
              <a:gd name="connsiteX34" fmla="*/ 185127 w 448437"/>
              <a:gd name="connsiteY34" fmla="*/ 294363 h 500969"/>
              <a:gd name="connsiteX35" fmla="*/ 202081 w 448437"/>
              <a:gd name="connsiteY35" fmla="*/ 283340 h 500969"/>
              <a:gd name="connsiteX36" fmla="*/ 222179 w 448437"/>
              <a:gd name="connsiteY36" fmla="*/ 302346 h 500969"/>
              <a:gd name="connsiteX37" fmla="*/ 196366 w 448437"/>
              <a:gd name="connsiteY37" fmla="*/ 308047 h 500969"/>
              <a:gd name="connsiteX38" fmla="*/ 186841 w 448437"/>
              <a:gd name="connsiteY38" fmla="*/ 313939 h 500969"/>
              <a:gd name="connsiteX39" fmla="*/ 191128 w 448437"/>
              <a:gd name="connsiteY39" fmla="*/ 320401 h 500969"/>
              <a:gd name="connsiteX40" fmla="*/ 191985 w 448437"/>
              <a:gd name="connsiteY40" fmla="*/ 321731 h 500969"/>
              <a:gd name="connsiteX41" fmla="*/ 186365 w 448437"/>
              <a:gd name="connsiteY41" fmla="*/ 326768 h 500969"/>
              <a:gd name="connsiteX42" fmla="*/ 204558 w 448437"/>
              <a:gd name="connsiteY42" fmla="*/ 334655 h 500969"/>
              <a:gd name="connsiteX43" fmla="*/ 221608 w 448437"/>
              <a:gd name="connsiteY43" fmla="*/ 324677 h 500969"/>
              <a:gd name="connsiteX44" fmla="*/ 223036 w 448437"/>
              <a:gd name="connsiteY44" fmla="*/ 343683 h 500969"/>
              <a:gd name="connsiteX45" fmla="*/ 214368 w 448437"/>
              <a:gd name="connsiteY45" fmla="*/ 354136 h 500969"/>
              <a:gd name="connsiteX46" fmla="*/ 201510 w 448437"/>
              <a:gd name="connsiteY46" fmla="*/ 360123 h 500969"/>
              <a:gd name="connsiteX47" fmla="*/ 198081 w 448437"/>
              <a:gd name="connsiteY47" fmla="*/ 388631 h 500969"/>
              <a:gd name="connsiteX48" fmla="*/ 213988 w 448437"/>
              <a:gd name="connsiteY48" fmla="*/ 422176 h 500969"/>
              <a:gd name="connsiteX49" fmla="*/ 249897 w 448437"/>
              <a:gd name="connsiteY49" fmla="*/ 482709 h 500969"/>
              <a:gd name="connsiteX50" fmla="*/ 258755 w 448437"/>
              <a:gd name="connsiteY50" fmla="*/ 488600 h 500969"/>
              <a:gd name="connsiteX51" fmla="*/ 285139 w 448437"/>
              <a:gd name="connsiteY51" fmla="*/ 497153 h 500969"/>
              <a:gd name="connsiteX52" fmla="*/ 307618 w 448437"/>
              <a:gd name="connsiteY52" fmla="*/ 497723 h 500969"/>
              <a:gd name="connsiteX53" fmla="*/ 317315 w 448437"/>
              <a:gd name="connsiteY53" fmla="*/ 476285 h 500969"/>
              <a:gd name="connsiteX54" fmla="*/ 316000 w 448437"/>
              <a:gd name="connsiteY54" fmla="*/ 473586 h 500969"/>
              <a:gd name="connsiteX55" fmla="*/ 320191 w 448437"/>
              <a:gd name="connsiteY55" fmla="*/ 458286 h 500969"/>
              <a:gd name="connsiteX56" fmla="*/ 334669 w 448437"/>
              <a:gd name="connsiteY56" fmla="*/ 429113 h 500969"/>
              <a:gd name="connsiteX57" fmla="*/ 345623 w 448437"/>
              <a:gd name="connsiteY57" fmla="*/ 410107 h 500969"/>
              <a:gd name="connsiteX58" fmla="*/ 363625 w 448437"/>
              <a:gd name="connsiteY58" fmla="*/ 404406 h 500969"/>
              <a:gd name="connsiteX59" fmla="*/ 402583 w 448437"/>
              <a:gd name="connsiteY59" fmla="*/ 379413 h 500969"/>
              <a:gd name="connsiteX60" fmla="*/ 436682 w 448437"/>
              <a:gd name="connsiteY60" fmla="*/ 356607 h 500969"/>
              <a:gd name="connsiteX61" fmla="*/ 448207 w 448437"/>
              <a:gd name="connsiteY61" fmla="*/ 355846 h 500969"/>
              <a:gd name="connsiteX62" fmla="*/ 448207 w 448437"/>
              <a:gd name="connsiteY62" fmla="*/ 347 h 5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48437" h="500969">
                <a:moveTo>
                  <a:pt x="441445" y="632"/>
                </a:moveTo>
                <a:cubicBezTo>
                  <a:pt x="424338" y="2371"/>
                  <a:pt x="407088" y="2209"/>
                  <a:pt x="390010" y="157"/>
                </a:cubicBezTo>
                <a:cubicBezTo>
                  <a:pt x="380313" y="-955"/>
                  <a:pt x="370550" y="1620"/>
                  <a:pt x="362673" y="7379"/>
                </a:cubicBezTo>
                <a:cubicBezTo>
                  <a:pt x="357329" y="11284"/>
                  <a:pt x="350814" y="13261"/>
                  <a:pt x="344194" y="12985"/>
                </a:cubicBezTo>
                <a:lnTo>
                  <a:pt x="264851" y="12985"/>
                </a:lnTo>
                <a:lnTo>
                  <a:pt x="271804" y="25434"/>
                </a:lnTo>
                <a:lnTo>
                  <a:pt x="262279" y="28000"/>
                </a:lnTo>
                <a:lnTo>
                  <a:pt x="271804" y="39023"/>
                </a:lnTo>
                <a:cubicBezTo>
                  <a:pt x="259898" y="35887"/>
                  <a:pt x="246849" y="32086"/>
                  <a:pt x="233704" y="29520"/>
                </a:cubicBezTo>
                <a:cubicBezTo>
                  <a:pt x="230085" y="28855"/>
                  <a:pt x="225799" y="31421"/>
                  <a:pt x="221893" y="32466"/>
                </a:cubicBezTo>
                <a:cubicBezTo>
                  <a:pt x="224084" y="36077"/>
                  <a:pt x="226370" y="39688"/>
                  <a:pt x="228466" y="43394"/>
                </a:cubicBezTo>
                <a:cubicBezTo>
                  <a:pt x="228894" y="44497"/>
                  <a:pt x="229180" y="45646"/>
                  <a:pt x="229323" y="46815"/>
                </a:cubicBezTo>
                <a:cubicBezTo>
                  <a:pt x="222151" y="45105"/>
                  <a:pt x="215293" y="42244"/>
                  <a:pt x="209035" y="38358"/>
                </a:cubicBezTo>
                <a:cubicBezTo>
                  <a:pt x="204491" y="34253"/>
                  <a:pt x="198100" y="32875"/>
                  <a:pt x="192271" y="34747"/>
                </a:cubicBezTo>
                <a:cubicBezTo>
                  <a:pt x="173221" y="38358"/>
                  <a:pt x="154171" y="41969"/>
                  <a:pt x="135121" y="45960"/>
                </a:cubicBezTo>
                <a:cubicBezTo>
                  <a:pt x="131863" y="47072"/>
                  <a:pt x="128939" y="49001"/>
                  <a:pt x="126643" y="51567"/>
                </a:cubicBezTo>
                <a:cubicBezTo>
                  <a:pt x="123976" y="54038"/>
                  <a:pt x="122452" y="58029"/>
                  <a:pt x="119595" y="59929"/>
                </a:cubicBezTo>
                <a:cubicBezTo>
                  <a:pt x="100545" y="72378"/>
                  <a:pt x="79209" y="78080"/>
                  <a:pt x="59397" y="87867"/>
                </a:cubicBezTo>
                <a:cubicBezTo>
                  <a:pt x="57111" y="89008"/>
                  <a:pt x="55492" y="91669"/>
                  <a:pt x="53587" y="93664"/>
                </a:cubicBezTo>
                <a:cubicBezTo>
                  <a:pt x="55968" y="95090"/>
                  <a:pt x="58349" y="97655"/>
                  <a:pt x="60826" y="97750"/>
                </a:cubicBezTo>
                <a:cubicBezTo>
                  <a:pt x="74542" y="98416"/>
                  <a:pt x="74542" y="98225"/>
                  <a:pt x="79114" y="114190"/>
                </a:cubicBezTo>
                <a:cubicBezTo>
                  <a:pt x="71970" y="117164"/>
                  <a:pt x="64531" y="119398"/>
                  <a:pt x="56920" y="120842"/>
                </a:cubicBezTo>
                <a:cubicBezTo>
                  <a:pt x="40642" y="123778"/>
                  <a:pt x="24935" y="129328"/>
                  <a:pt x="10438" y="137282"/>
                </a:cubicBezTo>
                <a:cubicBezTo>
                  <a:pt x="6514" y="139686"/>
                  <a:pt x="2933" y="142594"/>
                  <a:pt x="-230" y="145930"/>
                </a:cubicBezTo>
                <a:cubicBezTo>
                  <a:pt x="-230" y="146880"/>
                  <a:pt x="-230" y="147925"/>
                  <a:pt x="-230" y="148970"/>
                </a:cubicBezTo>
                <a:lnTo>
                  <a:pt x="32727" y="161039"/>
                </a:lnTo>
                <a:cubicBezTo>
                  <a:pt x="31079" y="162578"/>
                  <a:pt x="29327" y="164004"/>
                  <a:pt x="27488" y="165315"/>
                </a:cubicBezTo>
                <a:cubicBezTo>
                  <a:pt x="22897" y="167881"/>
                  <a:pt x="21259" y="173668"/>
                  <a:pt x="23830" y="178249"/>
                </a:cubicBezTo>
                <a:cubicBezTo>
                  <a:pt x="24840" y="180064"/>
                  <a:pt x="26431" y="181498"/>
                  <a:pt x="28345" y="182325"/>
                </a:cubicBezTo>
                <a:cubicBezTo>
                  <a:pt x="30679" y="183371"/>
                  <a:pt x="33098" y="184197"/>
                  <a:pt x="35584" y="184796"/>
                </a:cubicBezTo>
                <a:cubicBezTo>
                  <a:pt x="59368" y="191971"/>
                  <a:pt x="84219" y="194926"/>
                  <a:pt x="109022" y="193539"/>
                </a:cubicBezTo>
                <a:cubicBezTo>
                  <a:pt x="127939" y="191705"/>
                  <a:pt x="146084" y="201473"/>
                  <a:pt x="154933" y="218246"/>
                </a:cubicBezTo>
                <a:cubicBezTo>
                  <a:pt x="157362" y="222684"/>
                  <a:pt x="160333" y="226808"/>
                  <a:pt x="163791" y="230504"/>
                </a:cubicBezTo>
                <a:cubicBezTo>
                  <a:pt x="177764" y="242430"/>
                  <a:pt x="182279" y="262063"/>
                  <a:pt x="174935" y="278874"/>
                </a:cubicBezTo>
                <a:cubicBezTo>
                  <a:pt x="171125" y="288376"/>
                  <a:pt x="175411" y="293603"/>
                  <a:pt x="185127" y="294363"/>
                </a:cubicBezTo>
                <a:cubicBezTo>
                  <a:pt x="193128" y="295028"/>
                  <a:pt x="197605" y="289802"/>
                  <a:pt x="202081" y="283340"/>
                </a:cubicBezTo>
                <a:lnTo>
                  <a:pt x="222179" y="302346"/>
                </a:lnTo>
                <a:cubicBezTo>
                  <a:pt x="213892" y="306527"/>
                  <a:pt x="206653" y="313274"/>
                  <a:pt x="196366" y="308047"/>
                </a:cubicBezTo>
                <a:cubicBezTo>
                  <a:pt x="191223" y="305386"/>
                  <a:pt x="188080" y="309568"/>
                  <a:pt x="186841" y="313939"/>
                </a:cubicBezTo>
                <a:cubicBezTo>
                  <a:pt x="186365" y="315364"/>
                  <a:pt x="189604" y="318215"/>
                  <a:pt x="191128" y="320401"/>
                </a:cubicBezTo>
                <a:cubicBezTo>
                  <a:pt x="191128" y="320401"/>
                  <a:pt x="191604" y="321256"/>
                  <a:pt x="191985" y="321731"/>
                </a:cubicBezTo>
                <a:lnTo>
                  <a:pt x="186365" y="326768"/>
                </a:lnTo>
                <a:cubicBezTo>
                  <a:pt x="193128" y="329999"/>
                  <a:pt x="198938" y="334845"/>
                  <a:pt x="204558" y="334655"/>
                </a:cubicBezTo>
                <a:cubicBezTo>
                  <a:pt x="210178" y="334465"/>
                  <a:pt x="214940" y="328858"/>
                  <a:pt x="221608" y="324677"/>
                </a:cubicBezTo>
                <a:cubicBezTo>
                  <a:pt x="222084" y="331709"/>
                  <a:pt x="222274" y="337601"/>
                  <a:pt x="223036" y="343683"/>
                </a:cubicBezTo>
                <a:cubicBezTo>
                  <a:pt x="223989" y="351095"/>
                  <a:pt x="221131" y="353186"/>
                  <a:pt x="214368" y="354136"/>
                </a:cubicBezTo>
                <a:cubicBezTo>
                  <a:pt x="209797" y="354136"/>
                  <a:pt x="202558" y="356797"/>
                  <a:pt x="201510" y="360123"/>
                </a:cubicBezTo>
                <a:cubicBezTo>
                  <a:pt x="197976" y="369188"/>
                  <a:pt x="196795" y="378995"/>
                  <a:pt x="198081" y="388631"/>
                </a:cubicBezTo>
                <a:cubicBezTo>
                  <a:pt x="201853" y="400471"/>
                  <a:pt x="207206" y="411751"/>
                  <a:pt x="213988" y="422176"/>
                </a:cubicBezTo>
                <a:cubicBezTo>
                  <a:pt x="225608" y="442607"/>
                  <a:pt x="238086" y="462468"/>
                  <a:pt x="249897" y="482709"/>
                </a:cubicBezTo>
                <a:cubicBezTo>
                  <a:pt x="251373" y="486291"/>
                  <a:pt x="254879" y="488619"/>
                  <a:pt x="258755" y="488600"/>
                </a:cubicBezTo>
                <a:cubicBezTo>
                  <a:pt x="268261" y="488439"/>
                  <a:pt x="277548" y="491451"/>
                  <a:pt x="285139" y="497153"/>
                </a:cubicBezTo>
                <a:cubicBezTo>
                  <a:pt x="291816" y="501895"/>
                  <a:pt x="300713" y="502123"/>
                  <a:pt x="307618" y="497723"/>
                </a:cubicBezTo>
                <a:cubicBezTo>
                  <a:pt x="316229" y="494473"/>
                  <a:pt x="320572" y="484875"/>
                  <a:pt x="317315" y="476285"/>
                </a:cubicBezTo>
                <a:cubicBezTo>
                  <a:pt x="316963" y="475344"/>
                  <a:pt x="316515" y="474441"/>
                  <a:pt x="316000" y="473586"/>
                </a:cubicBezTo>
                <a:cubicBezTo>
                  <a:pt x="312381" y="466079"/>
                  <a:pt x="315143" y="463228"/>
                  <a:pt x="320191" y="458286"/>
                </a:cubicBezTo>
                <a:cubicBezTo>
                  <a:pt x="327907" y="450684"/>
                  <a:pt x="336574" y="442417"/>
                  <a:pt x="334669" y="429113"/>
                </a:cubicBezTo>
                <a:cubicBezTo>
                  <a:pt x="333069" y="420941"/>
                  <a:pt x="337737" y="412835"/>
                  <a:pt x="345623" y="410107"/>
                </a:cubicBezTo>
                <a:cubicBezTo>
                  <a:pt x="351348" y="407427"/>
                  <a:pt x="357396" y="405508"/>
                  <a:pt x="363625" y="404406"/>
                </a:cubicBezTo>
                <a:cubicBezTo>
                  <a:pt x="379723" y="401460"/>
                  <a:pt x="393629" y="397279"/>
                  <a:pt x="402583" y="379413"/>
                </a:cubicBezTo>
                <a:cubicBezTo>
                  <a:pt x="408260" y="365615"/>
                  <a:pt x="421728" y="356607"/>
                  <a:pt x="436682" y="356607"/>
                </a:cubicBezTo>
                <a:cubicBezTo>
                  <a:pt x="440540" y="356597"/>
                  <a:pt x="444388" y="356340"/>
                  <a:pt x="448207" y="355846"/>
                </a:cubicBezTo>
                <a:lnTo>
                  <a:pt x="448207" y="34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43C23042-44C6-F142-8742-2E5FCA793D55}"/>
              </a:ext>
            </a:extLst>
          </p:cNvPr>
          <p:cNvSpPr/>
          <p:nvPr/>
        </p:nvSpPr>
        <p:spPr>
          <a:xfrm>
            <a:off x="9475223" y="9568463"/>
            <a:ext cx="40877" cy="36355"/>
          </a:xfrm>
          <a:custGeom>
            <a:avLst/>
            <a:gdLst>
              <a:gd name="connsiteX0" fmla="*/ 14153 w 14382"/>
              <a:gd name="connsiteY0" fmla="*/ 6299 h 12791"/>
              <a:gd name="connsiteX1" fmla="*/ 6133 w 14382"/>
              <a:gd name="connsiteY1" fmla="*/ 12647 h 12791"/>
              <a:gd name="connsiteX2" fmla="*/ -230 w 14382"/>
              <a:gd name="connsiteY2" fmla="*/ 6299 h 12791"/>
              <a:gd name="connsiteX3" fmla="*/ 7790 w 14382"/>
              <a:gd name="connsiteY3" fmla="*/ -48 h 12791"/>
              <a:gd name="connsiteX4" fmla="*/ 14153 w 14382"/>
              <a:gd name="connsiteY4" fmla="*/ 6299 h 12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" h="12791">
                <a:moveTo>
                  <a:pt x="14153" y="6299"/>
                </a:moveTo>
                <a:cubicBezTo>
                  <a:pt x="13696" y="10262"/>
                  <a:pt x="10105" y="13103"/>
                  <a:pt x="6133" y="12647"/>
                </a:cubicBezTo>
                <a:cubicBezTo>
                  <a:pt x="2790" y="12267"/>
                  <a:pt x="151" y="9635"/>
                  <a:pt x="-230" y="6299"/>
                </a:cubicBezTo>
                <a:cubicBezTo>
                  <a:pt x="227" y="2337"/>
                  <a:pt x="3819" y="-505"/>
                  <a:pt x="7790" y="-48"/>
                </a:cubicBezTo>
                <a:cubicBezTo>
                  <a:pt x="11134" y="332"/>
                  <a:pt x="13772" y="2964"/>
                  <a:pt x="14153" y="62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D44A5B4-1735-2A4F-8582-A0485C280AC0}"/>
              </a:ext>
            </a:extLst>
          </p:cNvPr>
          <p:cNvSpPr/>
          <p:nvPr/>
        </p:nvSpPr>
        <p:spPr>
          <a:xfrm>
            <a:off x="9589198" y="9296290"/>
            <a:ext cx="40607" cy="40514"/>
          </a:xfrm>
          <a:custGeom>
            <a:avLst/>
            <a:gdLst>
              <a:gd name="connsiteX0" fmla="*/ 14058 w 14287"/>
              <a:gd name="connsiteY0" fmla="*/ 7031 h 14254"/>
              <a:gd name="connsiteX1" fmla="*/ 6914 w 14287"/>
              <a:gd name="connsiteY1" fmla="*/ 14158 h 14254"/>
              <a:gd name="connsiteX2" fmla="*/ -230 w 14287"/>
              <a:gd name="connsiteY2" fmla="*/ 7031 h 14254"/>
              <a:gd name="connsiteX3" fmla="*/ 6914 w 14287"/>
              <a:gd name="connsiteY3" fmla="*/ -97 h 14254"/>
              <a:gd name="connsiteX4" fmla="*/ 14058 w 14287"/>
              <a:gd name="connsiteY4" fmla="*/ 7031 h 14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" h="14254">
                <a:moveTo>
                  <a:pt x="14058" y="7031"/>
                </a:moveTo>
                <a:cubicBezTo>
                  <a:pt x="14058" y="10965"/>
                  <a:pt x="10857" y="14158"/>
                  <a:pt x="6914" y="14158"/>
                </a:cubicBezTo>
                <a:cubicBezTo>
                  <a:pt x="2971" y="14158"/>
                  <a:pt x="-230" y="10965"/>
                  <a:pt x="-230" y="7031"/>
                </a:cubicBezTo>
                <a:cubicBezTo>
                  <a:pt x="-230" y="3096"/>
                  <a:pt x="2971" y="-97"/>
                  <a:pt x="6914" y="-97"/>
                </a:cubicBezTo>
                <a:cubicBezTo>
                  <a:pt x="10857" y="-97"/>
                  <a:pt x="14058" y="3096"/>
                  <a:pt x="14058" y="703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C662F38D-6FFC-9549-B2FD-1BB010209E3C}"/>
              </a:ext>
            </a:extLst>
          </p:cNvPr>
          <p:cNvSpPr/>
          <p:nvPr/>
        </p:nvSpPr>
        <p:spPr>
          <a:xfrm>
            <a:off x="9767064" y="9568463"/>
            <a:ext cx="40877" cy="36355"/>
          </a:xfrm>
          <a:custGeom>
            <a:avLst/>
            <a:gdLst>
              <a:gd name="connsiteX0" fmla="*/ 14153 w 14382"/>
              <a:gd name="connsiteY0" fmla="*/ 6299 h 12791"/>
              <a:gd name="connsiteX1" fmla="*/ 6133 w 14382"/>
              <a:gd name="connsiteY1" fmla="*/ 12647 h 12791"/>
              <a:gd name="connsiteX2" fmla="*/ -230 w 14382"/>
              <a:gd name="connsiteY2" fmla="*/ 6299 h 12791"/>
              <a:gd name="connsiteX3" fmla="*/ 7790 w 14382"/>
              <a:gd name="connsiteY3" fmla="*/ -48 h 12791"/>
              <a:gd name="connsiteX4" fmla="*/ 14153 w 14382"/>
              <a:gd name="connsiteY4" fmla="*/ 6299 h 12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" h="12791">
                <a:moveTo>
                  <a:pt x="14153" y="6299"/>
                </a:moveTo>
                <a:cubicBezTo>
                  <a:pt x="13696" y="10262"/>
                  <a:pt x="10105" y="13103"/>
                  <a:pt x="6133" y="12647"/>
                </a:cubicBezTo>
                <a:cubicBezTo>
                  <a:pt x="2790" y="12267"/>
                  <a:pt x="151" y="9635"/>
                  <a:pt x="-230" y="6299"/>
                </a:cubicBezTo>
                <a:cubicBezTo>
                  <a:pt x="227" y="2337"/>
                  <a:pt x="3819" y="-505"/>
                  <a:pt x="7790" y="-48"/>
                </a:cubicBezTo>
                <a:cubicBezTo>
                  <a:pt x="11134" y="332"/>
                  <a:pt x="13772" y="2964"/>
                  <a:pt x="14153" y="62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DECD320B-0C74-FA48-B67A-5BC85FEB4A27}"/>
              </a:ext>
            </a:extLst>
          </p:cNvPr>
          <p:cNvSpPr/>
          <p:nvPr/>
        </p:nvSpPr>
        <p:spPr>
          <a:xfrm>
            <a:off x="9786556" y="9857547"/>
            <a:ext cx="42773" cy="42674"/>
          </a:xfrm>
          <a:custGeom>
            <a:avLst/>
            <a:gdLst>
              <a:gd name="connsiteX0" fmla="*/ 15050 w 15049"/>
              <a:gd name="connsiteY0" fmla="*/ 7507 h 15014"/>
              <a:gd name="connsiteX1" fmla="*/ 7525 w 15049"/>
              <a:gd name="connsiteY1" fmla="*/ 15014 h 15014"/>
              <a:gd name="connsiteX2" fmla="*/ 0 w 15049"/>
              <a:gd name="connsiteY2" fmla="*/ 7507 h 15014"/>
              <a:gd name="connsiteX3" fmla="*/ 7525 w 15049"/>
              <a:gd name="connsiteY3" fmla="*/ 0 h 15014"/>
              <a:gd name="connsiteX4" fmla="*/ 15050 w 15049"/>
              <a:gd name="connsiteY4" fmla="*/ 7507 h 1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9" h="15014">
                <a:moveTo>
                  <a:pt x="15050" y="7507"/>
                </a:moveTo>
                <a:cubicBezTo>
                  <a:pt x="15050" y="11653"/>
                  <a:pt x="11681" y="15014"/>
                  <a:pt x="7525" y="15014"/>
                </a:cubicBezTo>
                <a:cubicBezTo>
                  <a:pt x="3369" y="15014"/>
                  <a:pt x="0" y="11653"/>
                  <a:pt x="0" y="7507"/>
                </a:cubicBezTo>
                <a:cubicBezTo>
                  <a:pt x="0" y="3361"/>
                  <a:pt x="3369" y="0"/>
                  <a:pt x="7525" y="0"/>
                </a:cubicBezTo>
                <a:cubicBezTo>
                  <a:pt x="11681" y="0"/>
                  <a:pt x="15050" y="3361"/>
                  <a:pt x="15050" y="750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BAF2404C-394F-A746-81EE-4FF5248B0838}"/>
              </a:ext>
            </a:extLst>
          </p:cNvPr>
          <p:cNvSpPr/>
          <p:nvPr/>
        </p:nvSpPr>
        <p:spPr>
          <a:xfrm>
            <a:off x="9597321" y="9887257"/>
            <a:ext cx="64974" cy="64821"/>
          </a:xfrm>
          <a:custGeom>
            <a:avLst/>
            <a:gdLst>
              <a:gd name="connsiteX0" fmla="*/ 22860 w 22860"/>
              <a:gd name="connsiteY0" fmla="*/ 11403 h 22806"/>
              <a:gd name="connsiteX1" fmla="*/ 11430 w 22860"/>
              <a:gd name="connsiteY1" fmla="*/ 22807 h 22806"/>
              <a:gd name="connsiteX2" fmla="*/ 0 w 22860"/>
              <a:gd name="connsiteY2" fmla="*/ 11403 h 22806"/>
              <a:gd name="connsiteX3" fmla="*/ 11430 w 22860"/>
              <a:gd name="connsiteY3" fmla="*/ 0 h 22806"/>
              <a:gd name="connsiteX4" fmla="*/ 22860 w 22860"/>
              <a:gd name="connsiteY4" fmla="*/ 11403 h 2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" h="22806">
                <a:moveTo>
                  <a:pt x="22860" y="11403"/>
                </a:moveTo>
                <a:cubicBezTo>
                  <a:pt x="22860" y="17701"/>
                  <a:pt x="17743" y="22807"/>
                  <a:pt x="11430" y="22807"/>
                </a:cubicBezTo>
                <a:cubicBezTo>
                  <a:pt x="5117" y="22807"/>
                  <a:pt x="0" y="17701"/>
                  <a:pt x="0" y="11403"/>
                </a:cubicBezTo>
                <a:cubicBezTo>
                  <a:pt x="0" y="5106"/>
                  <a:pt x="5117" y="0"/>
                  <a:pt x="11430" y="0"/>
                </a:cubicBezTo>
                <a:cubicBezTo>
                  <a:pt x="17743" y="0"/>
                  <a:pt x="22860" y="5106"/>
                  <a:pt x="22860" y="114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D9726F9B-C29C-A948-8966-9ACF105C6F99}"/>
              </a:ext>
            </a:extLst>
          </p:cNvPr>
          <p:cNvSpPr/>
          <p:nvPr/>
        </p:nvSpPr>
        <p:spPr>
          <a:xfrm>
            <a:off x="9961446" y="10337773"/>
            <a:ext cx="193297" cy="192851"/>
          </a:xfrm>
          <a:custGeom>
            <a:avLst/>
            <a:gdLst>
              <a:gd name="connsiteX0" fmla="*/ 67779 w 68008"/>
              <a:gd name="connsiteY0" fmla="*/ 33735 h 67851"/>
              <a:gd name="connsiteX1" fmla="*/ 33870 w 68008"/>
              <a:gd name="connsiteY1" fmla="*/ 67755 h 67851"/>
              <a:gd name="connsiteX2" fmla="*/ -230 w 68008"/>
              <a:gd name="connsiteY2" fmla="*/ 33925 h 67851"/>
              <a:gd name="connsiteX3" fmla="*/ 33584 w 68008"/>
              <a:gd name="connsiteY3" fmla="*/ -95 h 67851"/>
              <a:gd name="connsiteX4" fmla="*/ 67779 w 68008"/>
              <a:gd name="connsiteY4" fmla="*/ 33450 h 67851"/>
              <a:gd name="connsiteX5" fmla="*/ 67779 w 68008"/>
              <a:gd name="connsiteY5" fmla="*/ 33735 h 6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008" h="67851">
                <a:moveTo>
                  <a:pt x="67779" y="33735"/>
                </a:moveTo>
                <a:cubicBezTo>
                  <a:pt x="67826" y="52474"/>
                  <a:pt x="52653" y="67698"/>
                  <a:pt x="33870" y="67755"/>
                </a:cubicBezTo>
                <a:cubicBezTo>
                  <a:pt x="15087" y="67802"/>
                  <a:pt x="-173" y="52664"/>
                  <a:pt x="-230" y="33925"/>
                </a:cubicBezTo>
                <a:cubicBezTo>
                  <a:pt x="-277" y="15223"/>
                  <a:pt x="14839" y="9"/>
                  <a:pt x="33584" y="-95"/>
                </a:cubicBezTo>
                <a:cubicBezTo>
                  <a:pt x="52310" y="-257"/>
                  <a:pt x="67617" y="14767"/>
                  <a:pt x="67779" y="33450"/>
                </a:cubicBezTo>
                <a:cubicBezTo>
                  <a:pt x="67779" y="33545"/>
                  <a:pt x="67779" y="33640"/>
                  <a:pt x="67779" y="3373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BAC0B62-BCFC-3944-B43D-AA674C738886}"/>
              </a:ext>
            </a:extLst>
          </p:cNvPr>
          <p:cNvSpPr/>
          <p:nvPr/>
        </p:nvSpPr>
        <p:spPr>
          <a:xfrm>
            <a:off x="10352915" y="9988004"/>
            <a:ext cx="55768" cy="55637"/>
          </a:xfrm>
          <a:custGeom>
            <a:avLst/>
            <a:gdLst>
              <a:gd name="connsiteX0" fmla="*/ 19621 w 19621"/>
              <a:gd name="connsiteY0" fmla="*/ 9788 h 19575"/>
              <a:gd name="connsiteX1" fmla="*/ 9811 w 19621"/>
              <a:gd name="connsiteY1" fmla="*/ 19576 h 19575"/>
              <a:gd name="connsiteX2" fmla="*/ 0 w 19621"/>
              <a:gd name="connsiteY2" fmla="*/ 9788 h 19575"/>
              <a:gd name="connsiteX3" fmla="*/ 9811 w 19621"/>
              <a:gd name="connsiteY3" fmla="*/ 0 h 19575"/>
              <a:gd name="connsiteX4" fmla="*/ 19621 w 19621"/>
              <a:gd name="connsiteY4" fmla="*/ 9788 h 1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" h="19575">
                <a:moveTo>
                  <a:pt x="19621" y="9788"/>
                </a:moveTo>
                <a:cubicBezTo>
                  <a:pt x="19621" y="15194"/>
                  <a:pt x="15229" y="19576"/>
                  <a:pt x="9811" y="19576"/>
                </a:cubicBezTo>
                <a:cubicBezTo>
                  <a:pt x="4392" y="19576"/>
                  <a:pt x="0" y="15194"/>
                  <a:pt x="0" y="9788"/>
                </a:cubicBezTo>
                <a:cubicBezTo>
                  <a:pt x="0" y="4382"/>
                  <a:pt x="4392" y="0"/>
                  <a:pt x="9811" y="0"/>
                </a:cubicBezTo>
                <a:cubicBezTo>
                  <a:pt x="15229" y="0"/>
                  <a:pt x="19621" y="4382"/>
                  <a:pt x="19621" y="978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2D960BFD-8D63-0D43-9E3A-C6770F0974A0}"/>
              </a:ext>
            </a:extLst>
          </p:cNvPr>
          <p:cNvSpPr/>
          <p:nvPr/>
        </p:nvSpPr>
        <p:spPr>
          <a:xfrm>
            <a:off x="10378094" y="10170318"/>
            <a:ext cx="61183" cy="61041"/>
          </a:xfrm>
          <a:custGeom>
            <a:avLst/>
            <a:gdLst>
              <a:gd name="connsiteX0" fmla="*/ 21526 w 21526"/>
              <a:gd name="connsiteY0" fmla="*/ 10738 h 21476"/>
              <a:gd name="connsiteX1" fmla="*/ 10763 w 21526"/>
              <a:gd name="connsiteY1" fmla="*/ 21476 h 21476"/>
              <a:gd name="connsiteX2" fmla="*/ 0 w 21526"/>
              <a:gd name="connsiteY2" fmla="*/ 10738 h 21476"/>
              <a:gd name="connsiteX3" fmla="*/ 10763 w 21526"/>
              <a:gd name="connsiteY3" fmla="*/ 0 h 21476"/>
              <a:gd name="connsiteX4" fmla="*/ 21526 w 21526"/>
              <a:gd name="connsiteY4" fmla="*/ 10738 h 2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26" h="21476">
                <a:moveTo>
                  <a:pt x="21526" y="10738"/>
                </a:moveTo>
                <a:cubicBezTo>
                  <a:pt x="21526" y="16669"/>
                  <a:pt x="16708" y="21476"/>
                  <a:pt x="10763" y="21476"/>
                </a:cubicBezTo>
                <a:cubicBezTo>
                  <a:pt x="4819" y="21476"/>
                  <a:pt x="0" y="16669"/>
                  <a:pt x="0" y="10738"/>
                </a:cubicBezTo>
                <a:cubicBezTo>
                  <a:pt x="0" y="4808"/>
                  <a:pt x="4819" y="0"/>
                  <a:pt x="10763" y="0"/>
                </a:cubicBezTo>
                <a:cubicBezTo>
                  <a:pt x="16708" y="0"/>
                  <a:pt x="21526" y="4808"/>
                  <a:pt x="21526" y="1073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DE556F88-1F56-A149-B8D1-FC9D640C482D}"/>
              </a:ext>
            </a:extLst>
          </p:cNvPr>
          <p:cNvSpPr/>
          <p:nvPr/>
        </p:nvSpPr>
        <p:spPr>
          <a:xfrm>
            <a:off x="10950407" y="9027546"/>
            <a:ext cx="45479" cy="45374"/>
          </a:xfrm>
          <a:custGeom>
            <a:avLst/>
            <a:gdLst>
              <a:gd name="connsiteX0" fmla="*/ 15772 w 16001"/>
              <a:gd name="connsiteY0" fmla="*/ 7886 h 15964"/>
              <a:gd name="connsiteX1" fmla="*/ 7771 w 16001"/>
              <a:gd name="connsiteY1" fmla="*/ 15868 h 15964"/>
              <a:gd name="connsiteX2" fmla="*/ -230 w 16001"/>
              <a:gd name="connsiteY2" fmla="*/ 7886 h 15964"/>
              <a:gd name="connsiteX3" fmla="*/ 7771 w 16001"/>
              <a:gd name="connsiteY3" fmla="*/ -97 h 15964"/>
              <a:gd name="connsiteX4" fmla="*/ 15772 w 16001"/>
              <a:gd name="connsiteY4" fmla="*/ 7886 h 1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01" h="15964">
                <a:moveTo>
                  <a:pt x="15772" y="7886"/>
                </a:moveTo>
                <a:cubicBezTo>
                  <a:pt x="15772" y="12295"/>
                  <a:pt x="12191" y="15868"/>
                  <a:pt x="7771" y="15868"/>
                </a:cubicBezTo>
                <a:cubicBezTo>
                  <a:pt x="3351" y="15868"/>
                  <a:pt x="-230" y="12295"/>
                  <a:pt x="-230" y="7886"/>
                </a:cubicBezTo>
                <a:cubicBezTo>
                  <a:pt x="-230" y="3476"/>
                  <a:pt x="3351" y="-97"/>
                  <a:pt x="7771" y="-97"/>
                </a:cubicBezTo>
                <a:cubicBezTo>
                  <a:pt x="12191" y="-97"/>
                  <a:pt x="15772" y="3476"/>
                  <a:pt x="15772" y="788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A45258E8-268C-E346-8F2B-8EA6F1EC7AA3}"/>
              </a:ext>
            </a:extLst>
          </p:cNvPr>
          <p:cNvSpPr/>
          <p:nvPr/>
        </p:nvSpPr>
        <p:spPr>
          <a:xfrm>
            <a:off x="11155076" y="8654276"/>
            <a:ext cx="66597" cy="66444"/>
          </a:xfrm>
          <a:custGeom>
            <a:avLst/>
            <a:gdLst>
              <a:gd name="connsiteX0" fmla="*/ 23202 w 23431"/>
              <a:gd name="connsiteY0" fmla="*/ 11687 h 23377"/>
              <a:gd name="connsiteX1" fmla="*/ 11391 w 23431"/>
              <a:gd name="connsiteY1" fmla="*/ 23280 h 23377"/>
              <a:gd name="connsiteX2" fmla="*/ -229 w 23431"/>
              <a:gd name="connsiteY2" fmla="*/ 11497 h 23377"/>
              <a:gd name="connsiteX3" fmla="*/ 11486 w 23431"/>
              <a:gd name="connsiteY3" fmla="*/ -97 h 23377"/>
              <a:gd name="connsiteX4" fmla="*/ 23202 w 23431"/>
              <a:gd name="connsiteY4" fmla="*/ 11592 h 23377"/>
              <a:gd name="connsiteX5" fmla="*/ 23202 w 23431"/>
              <a:gd name="connsiteY5" fmla="*/ 11687 h 2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31" h="23377">
                <a:moveTo>
                  <a:pt x="23202" y="11687"/>
                </a:moveTo>
                <a:cubicBezTo>
                  <a:pt x="23145" y="18139"/>
                  <a:pt x="17858" y="23328"/>
                  <a:pt x="11391" y="23280"/>
                </a:cubicBezTo>
                <a:cubicBezTo>
                  <a:pt x="4923" y="23223"/>
                  <a:pt x="-277" y="17949"/>
                  <a:pt x="-229" y="11497"/>
                </a:cubicBezTo>
                <a:cubicBezTo>
                  <a:pt x="-172" y="5082"/>
                  <a:pt x="5057" y="-97"/>
                  <a:pt x="11486" y="-97"/>
                </a:cubicBezTo>
                <a:cubicBezTo>
                  <a:pt x="17954" y="-97"/>
                  <a:pt x="23202" y="5139"/>
                  <a:pt x="23202" y="11592"/>
                </a:cubicBezTo>
                <a:cubicBezTo>
                  <a:pt x="23202" y="11620"/>
                  <a:pt x="23202" y="11658"/>
                  <a:pt x="23202" y="1168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4AE2847F-C208-4347-8DB0-EE9D01EE6CEA}"/>
              </a:ext>
            </a:extLst>
          </p:cNvPr>
          <p:cNvSpPr/>
          <p:nvPr/>
        </p:nvSpPr>
        <p:spPr>
          <a:xfrm>
            <a:off x="11252267" y="8806068"/>
            <a:ext cx="74177" cy="74004"/>
          </a:xfrm>
          <a:custGeom>
            <a:avLst/>
            <a:gdLst>
              <a:gd name="connsiteX0" fmla="*/ 26099 w 26098"/>
              <a:gd name="connsiteY0" fmla="*/ 13019 h 26037"/>
              <a:gd name="connsiteX1" fmla="*/ 13049 w 26098"/>
              <a:gd name="connsiteY1" fmla="*/ 26038 h 26037"/>
              <a:gd name="connsiteX2" fmla="*/ 0 w 26098"/>
              <a:gd name="connsiteY2" fmla="*/ 13019 h 26037"/>
              <a:gd name="connsiteX3" fmla="*/ 13049 w 26098"/>
              <a:gd name="connsiteY3" fmla="*/ 0 h 26037"/>
              <a:gd name="connsiteX4" fmla="*/ 26099 w 26098"/>
              <a:gd name="connsiteY4" fmla="*/ 13019 h 2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98" h="26037">
                <a:moveTo>
                  <a:pt x="26099" y="13019"/>
                </a:moveTo>
                <a:cubicBezTo>
                  <a:pt x="26099" y="20209"/>
                  <a:pt x="20256" y="26038"/>
                  <a:pt x="13049" y="26038"/>
                </a:cubicBezTo>
                <a:cubicBezTo>
                  <a:pt x="5842" y="26038"/>
                  <a:pt x="0" y="20209"/>
                  <a:pt x="0" y="13019"/>
                </a:cubicBezTo>
                <a:cubicBezTo>
                  <a:pt x="0" y="5829"/>
                  <a:pt x="5842" y="0"/>
                  <a:pt x="13049" y="0"/>
                </a:cubicBezTo>
                <a:cubicBezTo>
                  <a:pt x="20256" y="0"/>
                  <a:pt x="26099" y="5829"/>
                  <a:pt x="26099" y="1301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4567FB25-5B9A-0642-8338-ECC72BA0B4E3}"/>
              </a:ext>
            </a:extLst>
          </p:cNvPr>
          <p:cNvSpPr/>
          <p:nvPr/>
        </p:nvSpPr>
        <p:spPr>
          <a:xfrm>
            <a:off x="11638051" y="8621053"/>
            <a:ext cx="66597" cy="66441"/>
          </a:xfrm>
          <a:custGeom>
            <a:avLst/>
            <a:gdLst>
              <a:gd name="connsiteX0" fmla="*/ 23202 w 23431"/>
              <a:gd name="connsiteY0" fmla="*/ 11592 h 23376"/>
              <a:gd name="connsiteX1" fmla="*/ 11486 w 23431"/>
              <a:gd name="connsiteY1" fmla="*/ 23280 h 23376"/>
              <a:gd name="connsiteX2" fmla="*/ -230 w 23431"/>
              <a:gd name="connsiteY2" fmla="*/ 11592 h 23376"/>
              <a:gd name="connsiteX3" fmla="*/ 11486 w 23431"/>
              <a:gd name="connsiteY3" fmla="*/ -97 h 23376"/>
              <a:gd name="connsiteX4" fmla="*/ 23202 w 23431"/>
              <a:gd name="connsiteY4" fmla="*/ 11592 h 2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31" h="23376">
                <a:moveTo>
                  <a:pt x="23202" y="11592"/>
                </a:moveTo>
                <a:cubicBezTo>
                  <a:pt x="23202" y="18044"/>
                  <a:pt x="17953" y="23280"/>
                  <a:pt x="11486" y="23280"/>
                </a:cubicBezTo>
                <a:cubicBezTo>
                  <a:pt x="5018" y="23280"/>
                  <a:pt x="-230" y="18044"/>
                  <a:pt x="-230" y="11592"/>
                </a:cubicBezTo>
                <a:cubicBezTo>
                  <a:pt x="-230" y="5139"/>
                  <a:pt x="5018" y="-97"/>
                  <a:pt x="11486" y="-97"/>
                </a:cubicBezTo>
                <a:cubicBezTo>
                  <a:pt x="17953" y="-97"/>
                  <a:pt x="23202" y="5139"/>
                  <a:pt x="23202" y="115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F0CDBD35-3C46-AD49-85EF-5C48FB1BD0CC}"/>
              </a:ext>
            </a:extLst>
          </p:cNvPr>
          <p:cNvSpPr/>
          <p:nvPr/>
        </p:nvSpPr>
        <p:spPr>
          <a:xfrm>
            <a:off x="11793449" y="8920588"/>
            <a:ext cx="59557" cy="59420"/>
          </a:xfrm>
          <a:custGeom>
            <a:avLst/>
            <a:gdLst>
              <a:gd name="connsiteX0" fmla="*/ 20955 w 20954"/>
              <a:gd name="connsiteY0" fmla="*/ 10453 h 20906"/>
              <a:gd name="connsiteX1" fmla="*/ 10477 w 20954"/>
              <a:gd name="connsiteY1" fmla="*/ 20906 h 20906"/>
              <a:gd name="connsiteX2" fmla="*/ 0 w 20954"/>
              <a:gd name="connsiteY2" fmla="*/ 10453 h 20906"/>
              <a:gd name="connsiteX3" fmla="*/ 10477 w 20954"/>
              <a:gd name="connsiteY3" fmla="*/ 0 h 20906"/>
              <a:gd name="connsiteX4" fmla="*/ 20955 w 20954"/>
              <a:gd name="connsiteY4" fmla="*/ 10453 h 20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" h="20906">
                <a:moveTo>
                  <a:pt x="20955" y="10453"/>
                </a:moveTo>
                <a:cubicBezTo>
                  <a:pt x="20955" y="16226"/>
                  <a:pt x="16264" y="20906"/>
                  <a:pt x="10477" y="20906"/>
                </a:cubicBezTo>
                <a:cubicBezTo>
                  <a:pt x="4691" y="20906"/>
                  <a:pt x="0" y="16226"/>
                  <a:pt x="0" y="10453"/>
                </a:cubicBezTo>
                <a:cubicBezTo>
                  <a:pt x="0" y="4680"/>
                  <a:pt x="4691" y="0"/>
                  <a:pt x="10477" y="0"/>
                </a:cubicBezTo>
                <a:cubicBezTo>
                  <a:pt x="16264" y="0"/>
                  <a:pt x="20955" y="4680"/>
                  <a:pt x="20955" y="1045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2D68FA81-8B75-F743-9E01-AD8D90A566E0}"/>
              </a:ext>
            </a:extLst>
          </p:cNvPr>
          <p:cNvSpPr/>
          <p:nvPr/>
        </p:nvSpPr>
        <p:spPr>
          <a:xfrm>
            <a:off x="11244954" y="9131533"/>
            <a:ext cx="44399" cy="44297"/>
          </a:xfrm>
          <a:custGeom>
            <a:avLst/>
            <a:gdLst>
              <a:gd name="connsiteX0" fmla="*/ 15392 w 15621"/>
              <a:gd name="connsiteY0" fmla="*/ 7791 h 15585"/>
              <a:gd name="connsiteX1" fmla="*/ 7486 w 15621"/>
              <a:gd name="connsiteY1" fmla="*/ 15488 h 15585"/>
              <a:gd name="connsiteX2" fmla="*/ -229 w 15621"/>
              <a:gd name="connsiteY2" fmla="*/ 7601 h 15585"/>
              <a:gd name="connsiteX3" fmla="*/ 7581 w 15621"/>
              <a:gd name="connsiteY3" fmla="*/ -97 h 15585"/>
              <a:gd name="connsiteX4" fmla="*/ 15392 w 15621"/>
              <a:gd name="connsiteY4" fmla="*/ 7696 h 15585"/>
              <a:gd name="connsiteX5" fmla="*/ 15392 w 15621"/>
              <a:gd name="connsiteY5" fmla="*/ 7791 h 1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21" h="15585">
                <a:moveTo>
                  <a:pt x="15392" y="7791"/>
                </a:moveTo>
                <a:cubicBezTo>
                  <a:pt x="15335" y="12096"/>
                  <a:pt x="11801" y="15536"/>
                  <a:pt x="7486" y="15488"/>
                </a:cubicBezTo>
                <a:cubicBezTo>
                  <a:pt x="3171" y="15431"/>
                  <a:pt x="-277" y="11905"/>
                  <a:pt x="-229" y="7601"/>
                </a:cubicBezTo>
                <a:cubicBezTo>
                  <a:pt x="-172" y="3334"/>
                  <a:pt x="3305" y="-97"/>
                  <a:pt x="7581" y="-97"/>
                </a:cubicBezTo>
                <a:cubicBezTo>
                  <a:pt x="11896" y="-97"/>
                  <a:pt x="15392" y="3391"/>
                  <a:pt x="15392" y="7696"/>
                </a:cubicBezTo>
                <a:cubicBezTo>
                  <a:pt x="15392" y="7724"/>
                  <a:pt x="15392" y="7762"/>
                  <a:pt x="15392" y="77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CA6AE76F-534C-BE4E-93C4-A98B642D9386}"/>
              </a:ext>
            </a:extLst>
          </p:cNvPr>
          <p:cNvSpPr/>
          <p:nvPr/>
        </p:nvSpPr>
        <p:spPr>
          <a:xfrm>
            <a:off x="11726576" y="11066493"/>
            <a:ext cx="67140" cy="66984"/>
          </a:xfrm>
          <a:custGeom>
            <a:avLst/>
            <a:gdLst>
              <a:gd name="connsiteX0" fmla="*/ 23393 w 23622"/>
              <a:gd name="connsiteY0" fmla="*/ 11592 h 23567"/>
              <a:gd name="connsiteX1" fmla="*/ 11677 w 23622"/>
              <a:gd name="connsiteY1" fmla="*/ 23470 h 23567"/>
              <a:gd name="connsiteX2" fmla="*/ -229 w 23622"/>
              <a:gd name="connsiteY2" fmla="*/ 11782 h 23567"/>
              <a:gd name="connsiteX3" fmla="*/ 11486 w 23622"/>
              <a:gd name="connsiteY3" fmla="*/ -97 h 23567"/>
              <a:gd name="connsiteX4" fmla="*/ 11677 w 23622"/>
              <a:gd name="connsiteY4" fmla="*/ -97 h 23567"/>
              <a:gd name="connsiteX5" fmla="*/ 23393 w 23622"/>
              <a:gd name="connsiteY5" fmla="*/ 11592 h 2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" h="23567">
                <a:moveTo>
                  <a:pt x="23393" y="11592"/>
                </a:moveTo>
                <a:cubicBezTo>
                  <a:pt x="23440" y="18101"/>
                  <a:pt x="18201" y="23413"/>
                  <a:pt x="11677" y="23470"/>
                </a:cubicBezTo>
                <a:cubicBezTo>
                  <a:pt x="5152" y="23518"/>
                  <a:pt x="-172" y="18291"/>
                  <a:pt x="-229" y="11782"/>
                </a:cubicBezTo>
                <a:cubicBezTo>
                  <a:pt x="-277" y="5273"/>
                  <a:pt x="4962" y="-49"/>
                  <a:pt x="11486" y="-97"/>
                </a:cubicBezTo>
                <a:cubicBezTo>
                  <a:pt x="11553" y="-97"/>
                  <a:pt x="11610" y="-97"/>
                  <a:pt x="11677" y="-97"/>
                </a:cubicBezTo>
                <a:cubicBezTo>
                  <a:pt x="18125" y="-49"/>
                  <a:pt x="23345" y="5158"/>
                  <a:pt x="23393" y="115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E7F8513F-0A89-2D44-8625-1AF2D621B8B3}"/>
              </a:ext>
            </a:extLst>
          </p:cNvPr>
          <p:cNvSpPr/>
          <p:nvPr/>
        </p:nvSpPr>
        <p:spPr>
          <a:xfrm>
            <a:off x="11544651" y="11317949"/>
            <a:ext cx="37359" cy="37271"/>
          </a:xfrm>
          <a:custGeom>
            <a:avLst/>
            <a:gdLst>
              <a:gd name="connsiteX0" fmla="*/ 13145 w 13144"/>
              <a:gd name="connsiteY0" fmla="*/ 6557 h 13113"/>
              <a:gd name="connsiteX1" fmla="*/ 6572 w 13144"/>
              <a:gd name="connsiteY1" fmla="*/ 13114 h 13113"/>
              <a:gd name="connsiteX2" fmla="*/ 0 w 13144"/>
              <a:gd name="connsiteY2" fmla="*/ 6557 h 13113"/>
              <a:gd name="connsiteX3" fmla="*/ 6572 w 13144"/>
              <a:gd name="connsiteY3" fmla="*/ 0 h 13113"/>
              <a:gd name="connsiteX4" fmla="*/ 13145 w 13144"/>
              <a:gd name="connsiteY4" fmla="*/ 6557 h 1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4" h="13113">
                <a:moveTo>
                  <a:pt x="13145" y="6557"/>
                </a:moveTo>
                <a:cubicBezTo>
                  <a:pt x="13145" y="10178"/>
                  <a:pt x="10202" y="13114"/>
                  <a:pt x="6572" y="13114"/>
                </a:cubicBezTo>
                <a:cubicBezTo>
                  <a:pt x="2943" y="13114"/>
                  <a:pt x="0" y="10178"/>
                  <a:pt x="0" y="6557"/>
                </a:cubicBezTo>
                <a:cubicBezTo>
                  <a:pt x="0" y="2936"/>
                  <a:pt x="2942" y="0"/>
                  <a:pt x="6572" y="0"/>
                </a:cubicBezTo>
                <a:cubicBezTo>
                  <a:pt x="10202" y="0"/>
                  <a:pt x="13145" y="2936"/>
                  <a:pt x="13145" y="65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71C96B35-09F6-274E-9F40-C07A7C60A2B5}"/>
              </a:ext>
            </a:extLst>
          </p:cNvPr>
          <p:cNvSpPr/>
          <p:nvPr/>
        </p:nvSpPr>
        <p:spPr>
          <a:xfrm>
            <a:off x="11626409" y="11458669"/>
            <a:ext cx="119119" cy="118841"/>
          </a:xfrm>
          <a:custGeom>
            <a:avLst/>
            <a:gdLst>
              <a:gd name="connsiteX0" fmla="*/ 41680 w 41910"/>
              <a:gd name="connsiteY0" fmla="*/ 20715 h 41812"/>
              <a:gd name="connsiteX1" fmla="*/ 20821 w 41910"/>
              <a:gd name="connsiteY1" fmla="*/ 41716 h 41812"/>
              <a:gd name="connsiteX2" fmla="*/ -230 w 41910"/>
              <a:gd name="connsiteY2" fmla="*/ 20905 h 41812"/>
              <a:gd name="connsiteX3" fmla="*/ 20630 w 41910"/>
              <a:gd name="connsiteY3" fmla="*/ -97 h 41812"/>
              <a:gd name="connsiteX4" fmla="*/ 20821 w 41910"/>
              <a:gd name="connsiteY4" fmla="*/ -97 h 41812"/>
              <a:gd name="connsiteX5" fmla="*/ 41680 w 41910"/>
              <a:gd name="connsiteY5" fmla="*/ 20715 h 41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" h="41812">
                <a:moveTo>
                  <a:pt x="41680" y="20715"/>
                </a:moveTo>
                <a:cubicBezTo>
                  <a:pt x="41737" y="32260"/>
                  <a:pt x="32393" y="41659"/>
                  <a:pt x="20821" y="41716"/>
                </a:cubicBezTo>
                <a:cubicBezTo>
                  <a:pt x="9248" y="41763"/>
                  <a:pt x="-173" y="32450"/>
                  <a:pt x="-230" y="20905"/>
                </a:cubicBezTo>
                <a:cubicBezTo>
                  <a:pt x="-277" y="9359"/>
                  <a:pt x="9057" y="-39"/>
                  <a:pt x="20630" y="-97"/>
                </a:cubicBezTo>
                <a:cubicBezTo>
                  <a:pt x="20697" y="-97"/>
                  <a:pt x="20754" y="-97"/>
                  <a:pt x="20821" y="-97"/>
                </a:cubicBezTo>
                <a:cubicBezTo>
                  <a:pt x="32346" y="-97"/>
                  <a:pt x="41680" y="9216"/>
                  <a:pt x="41680" y="207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ACBD0A19-124D-C749-B617-4AA66EFDA739}"/>
              </a:ext>
            </a:extLst>
          </p:cNvPr>
          <p:cNvSpPr/>
          <p:nvPr/>
        </p:nvSpPr>
        <p:spPr>
          <a:xfrm>
            <a:off x="11953176" y="11391956"/>
            <a:ext cx="66600" cy="66444"/>
          </a:xfrm>
          <a:custGeom>
            <a:avLst/>
            <a:gdLst>
              <a:gd name="connsiteX0" fmla="*/ 23202 w 23432"/>
              <a:gd name="connsiteY0" fmla="*/ 11687 h 23377"/>
              <a:gd name="connsiteX1" fmla="*/ 11391 w 23432"/>
              <a:gd name="connsiteY1" fmla="*/ 23280 h 23377"/>
              <a:gd name="connsiteX2" fmla="*/ -229 w 23432"/>
              <a:gd name="connsiteY2" fmla="*/ 11497 h 23377"/>
              <a:gd name="connsiteX3" fmla="*/ 11486 w 23432"/>
              <a:gd name="connsiteY3" fmla="*/ -97 h 23377"/>
              <a:gd name="connsiteX4" fmla="*/ 23202 w 23432"/>
              <a:gd name="connsiteY4" fmla="*/ 11592 h 23377"/>
              <a:gd name="connsiteX5" fmla="*/ 23202 w 23432"/>
              <a:gd name="connsiteY5" fmla="*/ 11687 h 2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32" h="23377">
                <a:moveTo>
                  <a:pt x="23202" y="11687"/>
                </a:moveTo>
                <a:cubicBezTo>
                  <a:pt x="23145" y="18139"/>
                  <a:pt x="17859" y="23328"/>
                  <a:pt x="11391" y="23280"/>
                </a:cubicBezTo>
                <a:cubicBezTo>
                  <a:pt x="4924" y="23223"/>
                  <a:pt x="-277" y="17949"/>
                  <a:pt x="-229" y="11497"/>
                </a:cubicBezTo>
                <a:cubicBezTo>
                  <a:pt x="-172" y="5083"/>
                  <a:pt x="5057" y="-97"/>
                  <a:pt x="11486" y="-97"/>
                </a:cubicBezTo>
                <a:cubicBezTo>
                  <a:pt x="17954" y="-97"/>
                  <a:pt x="23202" y="5139"/>
                  <a:pt x="23202" y="11592"/>
                </a:cubicBezTo>
                <a:cubicBezTo>
                  <a:pt x="23202" y="11620"/>
                  <a:pt x="23202" y="11658"/>
                  <a:pt x="23202" y="1168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2CBF83AD-70E7-DC46-9F90-062F194C4E04}"/>
              </a:ext>
            </a:extLst>
          </p:cNvPr>
          <p:cNvSpPr/>
          <p:nvPr/>
        </p:nvSpPr>
        <p:spPr>
          <a:xfrm>
            <a:off x="11989994" y="10862029"/>
            <a:ext cx="59560" cy="59420"/>
          </a:xfrm>
          <a:custGeom>
            <a:avLst/>
            <a:gdLst>
              <a:gd name="connsiteX0" fmla="*/ 20725 w 20955"/>
              <a:gd name="connsiteY0" fmla="*/ 10261 h 20906"/>
              <a:gd name="connsiteX1" fmla="*/ 10343 w 20955"/>
              <a:gd name="connsiteY1" fmla="*/ 20809 h 20906"/>
              <a:gd name="connsiteX2" fmla="*/ -229 w 20955"/>
              <a:gd name="connsiteY2" fmla="*/ 10451 h 20906"/>
              <a:gd name="connsiteX3" fmla="*/ 10153 w 20955"/>
              <a:gd name="connsiteY3" fmla="*/ -97 h 20906"/>
              <a:gd name="connsiteX4" fmla="*/ 10248 w 20955"/>
              <a:gd name="connsiteY4" fmla="*/ -97 h 20906"/>
              <a:gd name="connsiteX5" fmla="*/ 20725 w 20955"/>
              <a:gd name="connsiteY5" fmla="*/ 10261 h 20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" h="20906">
                <a:moveTo>
                  <a:pt x="20725" y="10261"/>
                </a:moveTo>
                <a:cubicBezTo>
                  <a:pt x="20783" y="16030"/>
                  <a:pt x="16134" y="20753"/>
                  <a:pt x="10343" y="20809"/>
                </a:cubicBezTo>
                <a:cubicBezTo>
                  <a:pt x="4562" y="20857"/>
                  <a:pt x="-172" y="16229"/>
                  <a:pt x="-229" y="10451"/>
                </a:cubicBezTo>
                <a:cubicBezTo>
                  <a:pt x="-277" y="4683"/>
                  <a:pt x="4371" y="-40"/>
                  <a:pt x="10153" y="-97"/>
                </a:cubicBezTo>
                <a:cubicBezTo>
                  <a:pt x="10181" y="-97"/>
                  <a:pt x="10219" y="-97"/>
                  <a:pt x="10248" y="-97"/>
                </a:cubicBezTo>
                <a:cubicBezTo>
                  <a:pt x="16001" y="-97"/>
                  <a:pt x="20668" y="4522"/>
                  <a:pt x="20725" y="1026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C7F0D842-D3E2-754A-8CBD-664944CC683B}"/>
              </a:ext>
            </a:extLst>
          </p:cNvPr>
          <p:cNvSpPr/>
          <p:nvPr/>
        </p:nvSpPr>
        <p:spPr>
          <a:xfrm>
            <a:off x="10396231" y="10879316"/>
            <a:ext cx="86089" cy="85888"/>
          </a:xfrm>
          <a:custGeom>
            <a:avLst/>
            <a:gdLst>
              <a:gd name="connsiteX0" fmla="*/ 30290 w 30289"/>
              <a:gd name="connsiteY0" fmla="*/ 15109 h 30218"/>
              <a:gd name="connsiteX1" fmla="*/ 15145 w 30289"/>
              <a:gd name="connsiteY1" fmla="*/ 30219 h 30218"/>
              <a:gd name="connsiteX2" fmla="*/ 0 w 30289"/>
              <a:gd name="connsiteY2" fmla="*/ 15109 h 30218"/>
              <a:gd name="connsiteX3" fmla="*/ 15145 w 30289"/>
              <a:gd name="connsiteY3" fmla="*/ 0 h 30218"/>
              <a:gd name="connsiteX4" fmla="*/ 30290 w 30289"/>
              <a:gd name="connsiteY4" fmla="*/ 15109 h 3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" h="30218">
                <a:moveTo>
                  <a:pt x="30290" y="15109"/>
                </a:moveTo>
                <a:cubicBezTo>
                  <a:pt x="30290" y="23454"/>
                  <a:pt x="23509" y="30219"/>
                  <a:pt x="15145" y="30219"/>
                </a:cubicBezTo>
                <a:cubicBezTo>
                  <a:pt x="6781" y="30219"/>
                  <a:pt x="0" y="23454"/>
                  <a:pt x="0" y="15109"/>
                </a:cubicBezTo>
                <a:cubicBezTo>
                  <a:pt x="0" y="6765"/>
                  <a:pt x="6781" y="0"/>
                  <a:pt x="15145" y="0"/>
                </a:cubicBezTo>
                <a:cubicBezTo>
                  <a:pt x="23509" y="0"/>
                  <a:pt x="30290" y="6765"/>
                  <a:pt x="30290" y="1510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E185A423-4B13-D24A-9AD2-A35E4CD76F32}"/>
              </a:ext>
            </a:extLst>
          </p:cNvPr>
          <p:cNvSpPr/>
          <p:nvPr/>
        </p:nvSpPr>
        <p:spPr>
          <a:xfrm>
            <a:off x="10526992" y="7397523"/>
            <a:ext cx="79592" cy="79407"/>
          </a:xfrm>
          <a:custGeom>
            <a:avLst/>
            <a:gdLst>
              <a:gd name="connsiteX0" fmla="*/ 27774 w 28003"/>
              <a:gd name="connsiteY0" fmla="*/ 13873 h 27938"/>
              <a:gd name="connsiteX1" fmla="*/ 13772 w 28003"/>
              <a:gd name="connsiteY1" fmla="*/ 27842 h 27938"/>
              <a:gd name="connsiteX2" fmla="*/ -230 w 28003"/>
              <a:gd name="connsiteY2" fmla="*/ 13873 h 27938"/>
              <a:gd name="connsiteX3" fmla="*/ 13772 w 28003"/>
              <a:gd name="connsiteY3" fmla="*/ -97 h 27938"/>
              <a:gd name="connsiteX4" fmla="*/ 27774 w 28003"/>
              <a:gd name="connsiteY4" fmla="*/ 13873 h 2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03" h="27938">
                <a:moveTo>
                  <a:pt x="27774" y="13873"/>
                </a:moveTo>
                <a:cubicBezTo>
                  <a:pt x="27774" y="21589"/>
                  <a:pt x="21506" y="27842"/>
                  <a:pt x="13772" y="27842"/>
                </a:cubicBezTo>
                <a:cubicBezTo>
                  <a:pt x="6038" y="27842"/>
                  <a:pt x="-230" y="21589"/>
                  <a:pt x="-230" y="13873"/>
                </a:cubicBezTo>
                <a:cubicBezTo>
                  <a:pt x="-230" y="6156"/>
                  <a:pt x="6038" y="-97"/>
                  <a:pt x="13772" y="-97"/>
                </a:cubicBezTo>
                <a:cubicBezTo>
                  <a:pt x="21506" y="-97"/>
                  <a:pt x="27774" y="6156"/>
                  <a:pt x="27774" y="1387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7DD77DF7-D783-EB40-A45B-DCC60585EFD8}"/>
              </a:ext>
            </a:extLst>
          </p:cNvPr>
          <p:cNvSpPr/>
          <p:nvPr/>
        </p:nvSpPr>
        <p:spPr>
          <a:xfrm>
            <a:off x="10478938" y="7596743"/>
            <a:ext cx="48196" cy="48080"/>
          </a:xfrm>
          <a:custGeom>
            <a:avLst/>
            <a:gdLst>
              <a:gd name="connsiteX0" fmla="*/ 16678 w 16957"/>
              <a:gd name="connsiteY0" fmla="*/ 9255 h 16916"/>
              <a:gd name="connsiteX1" fmla="*/ 7353 w 16957"/>
              <a:gd name="connsiteY1" fmla="*/ 16772 h 16916"/>
              <a:gd name="connsiteX2" fmla="*/ -181 w 16957"/>
              <a:gd name="connsiteY2" fmla="*/ 9255 h 16916"/>
              <a:gd name="connsiteX3" fmla="*/ 7353 w 16957"/>
              <a:gd name="connsiteY3" fmla="*/ -48 h 16916"/>
              <a:gd name="connsiteX4" fmla="*/ 16678 w 16957"/>
              <a:gd name="connsiteY4" fmla="*/ 7468 h 16916"/>
              <a:gd name="connsiteX5" fmla="*/ 16678 w 16957"/>
              <a:gd name="connsiteY5" fmla="*/ 9255 h 1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57" h="16916">
                <a:moveTo>
                  <a:pt x="16678" y="9255"/>
                </a:moveTo>
                <a:cubicBezTo>
                  <a:pt x="16182" y="13902"/>
                  <a:pt x="12011" y="17266"/>
                  <a:pt x="7353" y="16772"/>
                </a:cubicBezTo>
                <a:cubicBezTo>
                  <a:pt x="3381" y="16344"/>
                  <a:pt x="238" y="13218"/>
                  <a:pt x="-181" y="9255"/>
                </a:cubicBezTo>
                <a:cubicBezTo>
                  <a:pt x="-677" y="4608"/>
                  <a:pt x="2695" y="446"/>
                  <a:pt x="7353" y="-48"/>
                </a:cubicBezTo>
                <a:cubicBezTo>
                  <a:pt x="12011" y="-543"/>
                  <a:pt x="16182" y="2821"/>
                  <a:pt x="16678" y="7468"/>
                </a:cubicBezTo>
                <a:cubicBezTo>
                  <a:pt x="16744" y="8057"/>
                  <a:pt x="16744" y="8656"/>
                  <a:pt x="16678" y="925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47A9533E-F468-3C4C-93DF-03AD99579328}"/>
              </a:ext>
            </a:extLst>
          </p:cNvPr>
          <p:cNvSpPr/>
          <p:nvPr/>
        </p:nvSpPr>
        <p:spPr>
          <a:xfrm>
            <a:off x="11142894" y="7046941"/>
            <a:ext cx="25990" cy="25927"/>
          </a:xfrm>
          <a:custGeom>
            <a:avLst/>
            <a:gdLst>
              <a:gd name="connsiteX0" fmla="*/ 9144 w 9144"/>
              <a:gd name="connsiteY0" fmla="*/ 4561 h 9122"/>
              <a:gd name="connsiteX1" fmla="*/ 4572 w 9144"/>
              <a:gd name="connsiteY1" fmla="*/ 9123 h 9122"/>
              <a:gd name="connsiteX2" fmla="*/ 0 w 9144"/>
              <a:gd name="connsiteY2" fmla="*/ 4561 h 9122"/>
              <a:gd name="connsiteX3" fmla="*/ 4572 w 9144"/>
              <a:gd name="connsiteY3" fmla="*/ 0 h 9122"/>
              <a:gd name="connsiteX4" fmla="*/ 9144 w 9144"/>
              <a:gd name="connsiteY4" fmla="*/ 4561 h 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" h="9122">
                <a:moveTo>
                  <a:pt x="9144" y="4561"/>
                </a:moveTo>
                <a:cubicBezTo>
                  <a:pt x="9144" y="7081"/>
                  <a:pt x="7097" y="9123"/>
                  <a:pt x="4572" y="9123"/>
                </a:cubicBezTo>
                <a:cubicBezTo>
                  <a:pt x="2047" y="9123"/>
                  <a:pt x="0" y="7081"/>
                  <a:pt x="0" y="4561"/>
                </a:cubicBezTo>
                <a:cubicBezTo>
                  <a:pt x="0" y="2042"/>
                  <a:pt x="2047" y="0"/>
                  <a:pt x="4572" y="0"/>
                </a:cubicBezTo>
                <a:cubicBezTo>
                  <a:pt x="7097" y="0"/>
                  <a:pt x="9144" y="2042"/>
                  <a:pt x="9144" y="456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8F3665F0-BF88-E34C-B9B2-56F82A5F49CC}"/>
              </a:ext>
            </a:extLst>
          </p:cNvPr>
          <p:cNvSpPr/>
          <p:nvPr/>
        </p:nvSpPr>
        <p:spPr>
          <a:xfrm>
            <a:off x="11339169" y="7574437"/>
            <a:ext cx="48191" cy="48077"/>
          </a:xfrm>
          <a:custGeom>
            <a:avLst/>
            <a:gdLst>
              <a:gd name="connsiteX0" fmla="*/ 16725 w 16955"/>
              <a:gd name="connsiteY0" fmla="*/ 8266 h 16915"/>
              <a:gd name="connsiteX1" fmla="*/ 8343 w 16955"/>
              <a:gd name="connsiteY1" fmla="*/ 16818 h 16915"/>
              <a:gd name="connsiteX2" fmla="*/ -229 w 16955"/>
              <a:gd name="connsiteY2" fmla="*/ 8456 h 16915"/>
              <a:gd name="connsiteX3" fmla="*/ 8153 w 16955"/>
              <a:gd name="connsiteY3" fmla="*/ -97 h 16915"/>
              <a:gd name="connsiteX4" fmla="*/ 8343 w 16955"/>
              <a:gd name="connsiteY4" fmla="*/ -97 h 16915"/>
              <a:gd name="connsiteX5" fmla="*/ 16725 w 16955"/>
              <a:gd name="connsiteY5" fmla="*/ 8266 h 1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55" h="16915">
                <a:moveTo>
                  <a:pt x="16725" y="8266"/>
                </a:moveTo>
                <a:cubicBezTo>
                  <a:pt x="16773" y="12941"/>
                  <a:pt x="13029" y="16761"/>
                  <a:pt x="8343" y="16818"/>
                </a:cubicBezTo>
                <a:cubicBezTo>
                  <a:pt x="3657" y="16866"/>
                  <a:pt x="-172" y="13122"/>
                  <a:pt x="-229" y="8456"/>
                </a:cubicBezTo>
                <a:cubicBezTo>
                  <a:pt x="-277" y="3781"/>
                  <a:pt x="3476" y="-49"/>
                  <a:pt x="8153" y="-97"/>
                </a:cubicBezTo>
                <a:cubicBezTo>
                  <a:pt x="8219" y="-97"/>
                  <a:pt x="8277" y="-97"/>
                  <a:pt x="8343" y="-97"/>
                </a:cubicBezTo>
                <a:cubicBezTo>
                  <a:pt x="12973" y="-97"/>
                  <a:pt x="16725" y="3648"/>
                  <a:pt x="16725" y="82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A75C05F7-72F0-AA48-AA93-C25AFCCD1F54}"/>
              </a:ext>
            </a:extLst>
          </p:cNvPr>
          <p:cNvSpPr/>
          <p:nvPr/>
        </p:nvSpPr>
        <p:spPr>
          <a:xfrm>
            <a:off x="11569285" y="7872082"/>
            <a:ext cx="62808" cy="62661"/>
          </a:xfrm>
          <a:custGeom>
            <a:avLst/>
            <a:gdLst>
              <a:gd name="connsiteX0" fmla="*/ 21868 w 22098"/>
              <a:gd name="connsiteY0" fmla="*/ 10927 h 22046"/>
              <a:gd name="connsiteX1" fmla="*/ 10819 w 22098"/>
              <a:gd name="connsiteY1" fmla="*/ 21950 h 22046"/>
              <a:gd name="connsiteX2" fmla="*/ -230 w 22098"/>
              <a:gd name="connsiteY2" fmla="*/ 10927 h 22046"/>
              <a:gd name="connsiteX3" fmla="*/ 10819 w 22098"/>
              <a:gd name="connsiteY3" fmla="*/ -97 h 22046"/>
              <a:gd name="connsiteX4" fmla="*/ 10915 w 22098"/>
              <a:gd name="connsiteY4" fmla="*/ -97 h 22046"/>
              <a:gd name="connsiteX5" fmla="*/ 21868 w 22098"/>
              <a:gd name="connsiteY5" fmla="*/ 10927 h 2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98" h="22046">
                <a:moveTo>
                  <a:pt x="21868" y="10927"/>
                </a:moveTo>
                <a:cubicBezTo>
                  <a:pt x="21868" y="17018"/>
                  <a:pt x="16925" y="21950"/>
                  <a:pt x="10819" y="21950"/>
                </a:cubicBezTo>
                <a:cubicBezTo>
                  <a:pt x="4714" y="21950"/>
                  <a:pt x="-230" y="17018"/>
                  <a:pt x="-230" y="10927"/>
                </a:cubicBezTo>
                <a:cubicBezTo>
                  <a:pt x="-230" y="4835"/>
                  <a:pt x="4714" y="-97"/>
                  <a:pt x="10819" y="-97"/>
                </a:cubicBezTo>
                <a:cubicBezTo>
                  <a:pt x="10848" y="-97"/>
                  <a:pt x="10886" y="-97"/>
                  <a:pt x="10915" y="-97"/>
                </a:cubicBezTo>
                <a:cubicBezTo>
                  <a:pt x="16982" y="-49"/>
                  <a:pt x="21868" y="4873"/>
                  <a:pt x="21868" y="1092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C8AD2E2D-ABBC-8F4C-A33F-46ADE4425C87}"/>
              </a:ext>
            </a:extLst>
          </p:cNvPr>
          <p:cNvSpPr/>
          <p:nvPr/>
        </p:nvSpPr>
        <p:spPr>
          <a:xfrm>
            <a:off x="11923667" y="7741355"/>
            <a:ext cx="51436" cy="51317"/>
          </a:xfrm>
          <a:custGeom>
            <a:avLst/>
            <a:gdLst>
              <a:gd name="connsiteX0" fmla="*/ 17868 w 18097"/>
              <a:gd name="connsiteY0" fmla="*/ 8931 h 18055"/>
              <a:gd name="connsiteX1" fmla="*/ 8819 w 18097"/>
              <a:gd name="connsiteY1" fmla="*/ 17959 h 18055"/>
              <a:gd name="connsiteX2" fmla="*/ -230 w 18097"/>
              <a:gd name="connsiteY2" fmla="*/ 8931 h 18055"/>
              <a:gd name="connsiteX3" fmla="*/ 8819 w 18097"/>
              <a:gd name="connsiteY3" fmla="*/ -97 h 18055"/>
              <a:gd name="connsiteX4" fmla="*/ 17868 w 18097"/>
              <a:gd name="connsiteY4" fmla="*/ 8931 h 18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" h="18055">
                <a:moveTo>
                  <a:pt x="17868" y="8931"/>
                </a:moveTo>
                <a:cubicBezTo>
                  <a:pt x="17868" y="13920"/>
                  <a:pt x="13820" y="17959"/>
                  <a:pt x="8819" y="17959"/>
                </a:cubicBezTo>
                <a:cubicBezTo>
                  <a:pt x="3819" y="17959"/>
                  <a:pt x="-230" y="13920"/>
                  <a:pt x="-230" y="8931"/>
                </a:cubicBezTo>
                <a:cubicBezTo>
                  <a:pt x="-230" y="3942"/>
                  <a:pt x="3819" y="-97"/>
                  <a:pt x="8819" y="-97"/>
                </a:cubicBezTo>
                <a:cubicBezTo>
                  <a:pt x="13820" y="-97"/>
                  <a:pt x="17868" y="3942"/>
                  <a:pt x="17868" y="893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 98">
            <a:extLst>
              <a:ext uri="{FF2B5EF4-FFF2-40B4-BE49-F238E27FC236}">
                <a16:creationId xmlns:a16="http://schemas.microsoft.com/office/drawing/2014/main" id="{4FD8438A-BEE3-6240-8C90-B622D032C3FC}"/>
              </a:ext>
            </a:extLst>
          </p:cNvPr>
          <p:cNvSpPr/>
          <p:nvPr/>
        </p:nvSpPr>
        <p:spPr>
          <a:xfrm>
            <a:off x="11910402" y="8019823"/>
            <a:ext cx="77966" cy="77787"/>
          </a:xfrm>
          <a:custGeom>
            <a:avLst/>
            <a:gdLst>
              <a:gd name="connsiteX0" fmla="*/ 27432 w 27431"/>
              <a:gd name="connsiteY0" fmla="*/ 13684 h 27368"/>
              <a:gd name="connsiteX1" fmla="*/ 13716 w 27431"/>
              <a:gd name="connsiteY1" fmla="*/ 27368 h 27368"/>
              <a:gd name="connsiteX2" fmla="*/ 0 w 27431"/>
              <a:gd name="connsiteY2" fmla="*/ 13684 h 27368"/>
              <a:gd name="connsiteX3" fmla="*/ 13716 w 27431"/>
              <a:gd name="connsiteY3" fmla="*/ 0 h 27368"/>
              <a:gd name="connsiteX4" fmla="*/ 27432 w 27431"/>
              <a:gd name="connsiteY4" fmla="*/ 13684 h 2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1" h="27368">
                <a:moveTo>
                  <a:pt x="27432" y="13684"/>
                </a:moveTo>
                <a:cubicBezTo>
                  <a:pt x="27432" y="21241"/>
                  <a:pt x="21291" y="27368"/>
                  <a:pt x="13716" y="27368"/>
                </a:cubicBezTo>
                <a:cubicBezTo>
                  <a:pt x="6141" y="27368"/>
                  <a:pt x="0" y="21242"/>
                  <a:pt x="0" y="13684"/>
                </a:cubicBezTo>
                <a:cubicBezTo>
                  <a:pt x="0" y="6127"/>
                  <a:pt x="6141" y="0"/>
                  <a:pt x="13716" y="0"/>
                </a:cubicBezTo>
                <a:cubicBezTo>
                  <a:pt x="21291" y="0"/>
                  <a:pt x="27432" y="6126"/>
                  <a:pt x="27432" y="1368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 99">
            <a:extLst>
              <a:ext uri="{FF2B5EF4-FFF2-40B4-BE49-F238E27FC236}">
                <a16:creationId xmlns:a16="http://schemas.microsoft.com/office/drawing/2014/main" id="{E7E537AB-0507-0E44-880A-DEB2ADE93145}"/>
              </a:ext>
            </a:extLst>
          </p:cNvPr>
          <p:cNvSpPr/>
          <p:nvPr/>
        </p:nvSpPr>
        <p:spPr>
          <a:xfrm>
            <a:off x="11923667" y="8325301"/>
            <a:ext cx="51436" cy="51317"/>
          </a:xfrm>
          <a:custGeom>
            <a:avLst/>
            <a:gdLst>
              <a:gd name="connsiteX0" fmla="*/ 17868 w 18097"/>
              <a:gd name="connsiteY0" fmla="*/ 8931 h 18055"/>
              <a:gd name="connsiteX1" fmla="*/ 8819 w 18097"/>
              <a:gd name="connsiteY1" fmla="*/ 17959 h 18055"/>
              <a:gd name="connsiteX2" fmla="*/ -230 w 18097"/>
              <a:gd name="connsiteY2" fmla="*/ 8931 h 18055"/>
              <a:gd name="connsiteX3" fmla="*/ 8819 w 18097"/>
              <a:gd name="connsiteY3" fmla="*/ -97 h 18055"/>
              <a:gd name="connsiteX4" fmla="*/ 17868 w 18097"/>
              <a:gd name="connsiteY4" fmla="*/ 8931 h 18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" h="18055">
                <a:moveTo>
                  <a:pt x="17868" y="8931"/>
                </a:moveTo>
                <a:cubicBezTo>
                  <a:pt x="17868" y="13920"/>
                  <a:pt x="13820" y="17959"/>
                  <a:pt x="8819" y="17959"/>
                </a:cubicBezTo>
                <a:cubicBezTo>
                  <a:pt x="3819" y="17959"/>
                  <a:pt x="-230" y="13920"/>
                  <a:pt x="-230" y="8931"/>
                </a:cubicBezTo>
                <a:cubicBezTo>
                  <a:pt x="-230" y="3942"/>
                  <a:pt x="3819" y="-97"/>
                  <a:pt x="8819" y="-97"/>
                </a:cubicBezTo>
                <a:cubicBezTo>
                  <a:pt x="13715" y="141"/>
                  <a:pt x="17630" y="4047"/>
                  <a:pt x="17868" y="893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5E1CCB93-8E4E-3E42-AEF8-134127E1712F}"/>
              </a:ext>
            </a:extLst>
          </p:cNvPr>
          <p:cNvSpPr/>
          <p:nvPr/>
        </p:nvSpPr>
        <p:spPr>
          <a:xfrm>
            <a:off x="11483738" y="8247241"/>
            <a:ext cx="48731" cy="48617"/>
          </a:xfrm>
          <a:custGeom>
            <a:avLst/>
            <a:gdLst>
              <a:gd name="connsiteX0" fmla="*/ 17145 w 17145"/>
              <a:gd name="connsiteY0" fmla="*/ 8553 h 17105"/>
              <a:gd name="connsiteX1" fmla="*/ 8572 w 17145"/>
              <a:gd name="connsiteY1" fmla="*/ 17105 h 17105"/>
              <a:gd name="connsiteX2" fmla="*/ 0 w 17145"/>
              <a:gd name="connsiteY2" fmla="*/ 8553 h 17105"/>
              <a:gd name="connsiteX3" fmla="*/ 8572 w 17145"/>
              <a:gd name="connsiteY3" fmla="*/ 0 h 17105"/>
              <a:gd name="connsiteX4" fmla="*/ 17145 w 17145"/>
              <a:gd name="connsiteY4" fmla="*/ 8553 h 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" h="17105">
                <a:moveTo>
                  <a:pt x="17145" y="8553"/>
                </a:moveTo>
                <a:cubicBezTo>
                  <a:pt x="17145" y="13276"/>
                  <a:pt x="13307" y="17105"/>
                  <a:pt x="8572" y="17105"/>
                </a:cubicBezTo>
                <a:cubicBezTo>
                  <a:pt x="3838" y="17105"/>
                  <a:pt x="0" y="13276"/>
                  <a:pt x="0" y="8553"/>
                </a:cubicBezTo>
                <a:cubicBezTo>
                  <a:pt x="0" y="3829"/>
                  <a:pt x="3838" y="0"/>
                  <a:pt x="8572" y="0"/>
                </a:cubicBezTo>
                <a:cubicBezTo>
                  <a:pt x="13307" y="0"/>
                  <a:pt x="17145" y="3829"/>
                  <a:pt x="17145" y="855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 101">
            <a:extLst>
              <a:ext uri="{FF2B5EF4-FFF2-40B4-BE49-F238E27FC236}">
                <a16:creationId xmlns:a16="http://schemas.microsoft.com/office/drawing/2014/main" id="{545AE60F-7CAC-7B4B-A6C5-987FCC0398A8}"/>
              </a:ext>
            </a:extLst>
          </p:cNvPr>
          <p:cNvSpPr/>
          <p:nvPr/>
        </p:nvSpPr>
        <p:spPr>
          <a:xfrm>
            <a:off x="11063572" y="6323357"/>
            <a:ext cx="47105" cy="46994"/>
          </a:xfrm>
          <a:custGeom>
            <a:avLst/>
            <a:gdLst>
              <a:gd name="connsiteX0" fmla="*/ 16573 w 16573"/>
              <a:gd name="connsiteY0" fmla="*/ 8267 h 16534"/>
              <a:gd name="connsiteX1" fmla="*/ 8287 w 16573"/>
              <a:gd name="connsiteY1" fmla="*/ 16535 h 16534"/>
              <a:gd name="connsiteX2" fmla="*/ 0 w 16573"/>
              <a:gd name="connsiteY2" fmla="*/ 8267 h 16534"/>
              <a:gd name="connsiteX3" fmla="*/ 8287 w 16573"/>
              <a:gd name="connsiteY3" fmla="*/ 0 h 16534"/>
              <a:gd name="connsiteX4" fmla="*/ 16573 w 16573"/>
              <a:gd name="connsiteY4" fmla="*/ 8267 h 1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" h="16534">
                <a:moveTo>
                  <a:pt x="16573" y="8267"/>
                </a:moveTo>
                <a:cubicBezTo>
                  <a:pt x="16573" y="12833"/>
                  <a:pt x="12863" y="16535"/>
                  <a:pt x="8287" y="16535"/>
                </a:cubicBezTo>
                <a:cubicBezTo>
                  <a:pt x="3710" y="16535"/>
                  <a:pt x="0" y="12833"/>
                  <a:pt x="0" y="8267"/>
                </a:cubicBezTo>
                <a:cubicBezTo>
                  <a:pt x="0" y="3701"/>
                  <a:pt x="3710" y="0"/>
                  <a:pt x="8287" y="0"/>
                </a:cubicBezTo>
                <a:cubicBezTo>
                  <a:pt x="12863" y="0"/>
                  <a:pt x="16573" y="3701"/>
                  <a:pt x="16573" y="826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A140C1F7-E599-BE44-8E1A-8873B082F842}"/>
              </a:ext>
            </a:extLst>
          </p:cNvPr>
          <p:cNvSpPr/>
          <p:nvPr/>
        </p:nvSpPr>
        <p:spPr>
          <a:xfrm>
            <a:off x="10690780" y="6670159"/>
            <a:ext cx="80675" cy="80487"/>
          </a:xfrm>
          <a:custGeom>
            <a:avLst/>
            <a:gdLst>
              <a:gd name="connsiteX0" fmla="*/ 28385 w 28384"/>
              <a:gd name="connsiteY0" fmla="*/ 14159 h 28318"/>
              <a:gd name="connsiteX1" fmla="*/ 14192 w 28384"/>
              <a:gd name="connsiteY1" fmla="*/ 28318 h 28318"/>
              <a:gd name="connsiteX2" fmla="*/ 0 w 28384"/>
              <a:gd name="connsiteY2" fmla="*/ 14159 h 28318"/>
              <a:gd name="connsiteX3" fmla="*/ 14192 w 28384"/>
              <a:gd name="connsiteY3" fmla="*/ 0 h 28318"/>
              <a:gd name="connsiteX4" fmla="*/ 28385 w 28384"/>
              <a:gd name="connsiteY4" fmla="*/ 14159 h 2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84" h="28318">
                <a:moveTo>
                  <a:pt x="28385" y="14159"/>
                </a:moveTo>
                <a:cubicBezTo>
                  <a:pt x="28385" y="21979"/>
                  <a:pt x="22030" y="28318"/>
                  <a:pt x="14192" y="28318"/>
                </a:cubicBezTo>
                <a:cubicBezTo>
                  <a:pt x="6354" y="28318"/>
                  <a:pt x="0" y="21979"/>
                  <a:pt x="0" y="14159"/>
                </a:cubicBezTo>
                <a:cubicBezTo>
                  <a:pt x="0" y="6339"/>
                  <a:pt x="6354" y="0"/>
                  <a:pt x="14192" y="0"/>
                </a:cubicBezTo>
                <a:cubicBezTo>
                  <a:pt x="22030" y="0"/>
                  <a:pt x="28385" y="6339"/>
                  <a:pt x="28385" y="1415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 103">
            <a:extLst>
              <a:ext uri="{FF2B5EF4-FFF2-40B4-BE49-F238E27FC236}">
                <a16:creationId xmlns:a16="http://schemas.microsoft.com/office/drawing/2014/main" id="{DA78A83A-047F-874C-9D67-A57300181B80}"/>
              </a:ext>
            </a:extLst>
          </p:cNvPr>
          <p:cNvSpPr/>
          <p:nvPr/>
        </p:nvSpPr>
        <p:spPr>
          <a:xfrm>
            <a:off x="10861609" y="6882183"/>
            <a:ext cx="44939" cy="44834"/>
          </a:xfrm>
          <a:custGeom>
            <a:avLst/>
            <a:gdLst>
              <a:gd name="connsiteX0" fmla="*/ 15581 w 15811"/>
              <a:gd name="connsiteY0" fmla="*/ 7791 h 15774"/>
              <a:gd name="connsiteX1" fmla="*/ 7676 w 15811"/>
              <a:gd name="connsiteY1" fmla="*/ 15678 h 15774"/>
              <a:gd name="connsiteX2" fmla="*/ -230 w 15811"/>
              <a:gd name="connsiteY2" fmla="*/ 7791 h 15774"/>
              <a:gd name="connsiteX3" fmla="*/ 7676 w 15811"/>
              <a:gd name="connsiteY3" fmla="*/ -97 h 15774"/>
              <a:gd name="connsiteX4" fmla="*/ 7771 w 15811"/>
              <a:gd name="connsiteY4" fmla="*/ -97 h 15774"/>
              <a:gd name="connsiteX5" fmla="*/ 15581 w 15811"/>
              <a:gd name="connsiteY5" fmla="*/ 7696 h 15774"/>
              <a:gd name="connsiteX6" fmla="*/ 15581 w 15811"/>
              <a:gd name="connsiteY6" fmla="*/ 7791 h 1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11" h="15774">
                <a:moveTo>
                  <a:pt x="15581" y="7791"/>
                </a:moveTo>
                <a:cubicBezTo>
                  <a:pt x="15581" y="12143"/>
                  <a:pt x="12038" y="15678"/>
                  <a:pt x="7676" y="15678"/>
                </a:cubicBezTo>
                <a:cubicBezTo>
                  <a:pt x="3313" y="15678"/>
                  <a:pt x="-230" y="12143"/>
                  <a:pt x="-230" y="7791"/>
                </a:cubicBezTo>
                <a:cubicBezTo>
                  <a:pt x="-230" y="3429"/>
                  <a:pt x="3313" y="-97"/>
                  <a:pt x="7676" y="-97"/>
                </a:cubicBezTo>
                <a:cubicBezTo>
                  <a:pt x="7704" y="-97"/>
                  <a:pt x="7742" y="-97"/>
                  <a:pt x="7771" y="-97"/>
                </a:cubicBezTo>
                <a:cubicBezTo>
                  <a:pt x="12086" y="-97"/>
                  <a:pt x="15581" y="3391"/>
                  <a:pt x="15581" y="7696"/>
                </a:cubicBezTo>
                <a:cubicBezTo>
                  <a:pt x="15581" y="7724"/>
                  <a:pt x="15581" y="7762"/>
                  <a:pt x="15581" y="77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D0AD628E-D519-7247-A6DD-823577599883}"/>
              </a:ext>
            </a:extLst>
          </p:cNvPr>
          <p:cNvSpPr/>
          <p:nvPr/>
        </p:nvSpPr>
        <p:spPr>
          <a:xfrm>
            <a:off x="11252537" y="6905680"/>
            <a:ext cx="42230" cy="42134"/>
          </a:xfrm>
          <a:custGeom>
            <a:avLst/>
            <a:gdLst>
              <a:gd name="connsiteX0" fmla="*/ 14629 w 14858"/>
              <a:gd name="connsiteY0" fmla="*/ 7316 h 14824"/>
              <a:gd name="connsiteX1" fmla="*/ 7200 w 14858"/>
              <a:gd name="connsiteY1" fmla="*/ 14728 h 14824"/>
              <a:gd name="connsiteX2" fmla="*/ -230 w 14858"/>
              <a:gd name="connsiteY2" fmla="*/ 7316 h 14824"/>
              <a:gd name="connsiteX3" fmla="*/ 7200 w 14858"/>
              <a:gd name="connsiteY3" fmla="*/ -97 h 14824"/>
              <a:gd name="connsiteX4" fmla="*/ 14629 w 14858"/>
              <a:gd name="connsiteY4" fmla="*/ 7316 h 1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8" h="14824">
                <a:moveTo>
                  <a:pt x="14629" y="7316"/>
                </a:moveTo>
                <a:cubicBezTo>
                  <a:pt x="14629" y="11411"/>
                  <a:pt x="11305" y="14728"/>
                  <a:pt x="7200" y="14728"/>
                </a:cubicBezTo>
                <a:cubicBezTo>
                  <a:pt x="3094" y="14728"/>
                  <a:pt x="-230" y="11411"/>
                  <a:pt x="-230" y="7316"/>
                </a:cubicBezTo>
                <a:cubicBezTo>
                  <a:pt x="-230" y="3220"/>
                  <a:pt x="3094" y="-97"/>
                  <a:pt x="7200" y="-97"/>
                </a:cubicBezTo>
                <a:cubicBezTo>
                  <a:pt x="11305" y="-97"/>
                  <a:pt x="14629" y="3220"/>
                  <a:pt x="14629" y="731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BB560CAC-E726-3B49-BDDC-AACF5F5825F4}"/>
              </a:ext>
            </a:extLst>
          </p:cNvPr>
          <p:cNvSpPr/>
          <p:nvPr/>
        </p:nvSpPr>
        <p:spPr>
          <a:xfrm>
            <a:off x="13236959" y="8216991"/>
            <a:ext cx="16784" cy="16744"/>
          </a:xfrm>
          <a:custGeom>
            <a:avLst/>
            <a:gdLst>
              <a:gd name="connsiteX0" fmla="*/ 5906 w 5905"/>
              <a:gd name="connsiteY0" fmla="*/ 2946 h 5891"/>
              <a:gd name="connsiteX1" fmla="*/ 2953 w 5905"/>
              <a:gd name="connsiteY1" fmla="*/ 5892 h 5891"/>
              <a:gd name="connsiteX2" fmla="*/ 0 w 5905"/>
              <a:gd name="connsiteY2" fmla="*/ 2946 h 5891"/>
              <a:gd name="connsiteX3" fmla="*/ 2953 w 5905"/>
              <a:gd name="connsiteY3" fmla="*/ 0 h 5891"/>
              <a:gd name="connsiteX4" fmla="*/ 5906 w 5905"/>
              <a:gd name="connsiteY4" fmla="*/ 2946 h 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" h="5891">
                <a:moveTo>
                  <a:pt x="5906" y="2946"/>
                </a:moveTo>
                <a:cubicBezTo>
                  <a:pt x="5906" y="4573"/>
                  <a:pt x="4584" y="5892"/>
                  <a:pt x="2953" y="5892"/>
                </a:cubicBezTo>
                <a:cubicBezTo>
                  <a:pt x="1322" y="5892"/>
                  <a:pt x="0" y="4573"/>
                  <a:pt x="0" y="2946"/>
                </a:cubicBezTo>
                <a:cubicBezTo>
                  <a:pt x="0" y="1319"/>
                  <a:pt x="1322" y="0"/>
                  <a:pt x="2953" y="0"/>
                </a:cubicBezTo>
                <a:cubicBezTo>
                  <a:pt x="4584" y="0"/>
                  <a:pt x="5906" y="1319"/>
                  <a:pt x="5906" y="294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 106">
            <a:extLst>
              <a:ext uri="{FF2B5EF4-FFF2-40B4-BE49-F238E27FC236}">
                <a16:creationId xmlns:a16="http://schemas.microsoft.com/office/drawing/2014/main" id="{562A3E65-E608-4A4E-9715-441149980080}"/>
              </a:ext>
            </a:extLst>
          </p:cNvPr>
          <p:cNvSpPr/>
          <p:nvPr/>
        </p:nvSpPr>
        <p:spPr>
          <a:xfrm>
            <a:off x="13318177" y="8150817"/>
            <a:ext cx="11909" cy="11884"/>
          </a:xfrm>
          <a:custGeom>
            <a:avLst/>
            <a:gdLst>
              <a:gd name="connsiteX0" fmla="*/ 4191 w 4190"/>
              <a:gd name="connsiteY0" fmla="*/ 2091 h 4181"/>
              <a:gd name="connsiteX1" fmla="*/ 2095 w 4190"/>
              <a:gd name="connsiteY1" fmla="*/ 4181 h 4181"/>
              <a:gd name="connsiteX2" fmla="*/ 0 w 4190"/>
              <a:gd name="connsiteY2" fmla="*/ 2091 h 4181"/>
              <a:gd name="connsiteX3" fmla="*/ 2095 w 4190"/>
              <a:gd name="connsiteY3" fmla="*/ 0 h 4181"/>
              <a:gd name="connsiteX4" fmla="*/ 4191 w 4190"/>
              <a:gd name="connsiteY4" fmla="*/ 2091 h 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0" h="4181">
                <a:moveTo>
                  <a:pt x="4191" y="2091"/>
                </a:moveTo>
                <a:cubicBezTo>
                  <a:pt x="4191" y="3245"/>
                  <a:pt x="3253" y="4181"/>
                  <a:pt x="2095" y="4181"/>
                </a:cubicBezTo>
                <a:cubicBezTo>
                  <a:pt x="938" y="4181"/>
                  <a:pt x="0" y="3245"/>
                  <a:pt x="0" y="2091"/>
                </a:cubicBezTo>
                <a:cubicBezTo>
                  <a:pt x="0" y="936"/>
                  <a:pt x="938" y="0"/>
                  <a:pt x="2095" y="0"/>
                </a:cubicBezTo>
                <a:cubicBezTo>
                  <a:pt x="3253" y="0"/>
                  <a:pt x="4191" y="936"/>
                  <a:pt x="4191" y="209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4EAD47E4-86F0-C343-BEFD-A7AE3C1C6368}"/>
              </a:ext>
            </a:extLst>
          </p:cNvPr>
          <p:cNvSpPr/>
          <p:nvPr/>
        </p:nvSpPr>
        <p:spPr>
          <a:xfrm>
            <a:off x="13327923" y="8227254"/>
            <a:ext cx="12995" cy="12964"/>
          </a:xfrm>
          <a:custGeom>
            <a:avLst/>
            <a:gdLst>
              <a:gd name="connsiteX0" fmla="*/ 4572 w 4572"/>
              <a:gd name="connsiteY0" fmla="*/ 2281 h 4561"/>
              <a:gd name="connsiteX1" fmla="*/ 2286 w 4572"/>
              <a:gd name="connsiteY1" fmla="*/ 4561 h 4561"/>
              <a:gd name="connsiteX2" fmla="*/ 0 w 4572"/>
              <a:gd name="connsiteY2" fmla="*/ 2281 h 4561"/>
              <a:gd name="connsiteX3" fmla="*/ 2286 w 4572"/>
              <a:gd name="connsiteY3" fmla="*/ 0 h 4561"/>
              <a:gd name="connsiteX4" fmla="*/ 4572 w 4572"/>
              <a:gd name="connsiteY4" fmla="*/ 2281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572" y="2281"/>
                </a:moveTo>
                <a:cubicBezTo>
                  <a:pt x="4572" y="3540"/>
                  <a:pt x="3549" y="4561"/>
                  <a:pt x="2286" y="4561"/>
                </a:cubicBezTo>
                <a:cubicBezTo>
                  <a:pt x="1023" y="4561"/>
                  <a:pt x="0" y="3540"/>
                  <a:pt x="0" y="2281"/>
                </a:cubicBezTo>
                <a:cubicBezTo>
                  <a:pt x="0" y="1021"/>
                  <a:pt x="1023" y="0"/>
                  <a:pt x="2286" y="0"/>
                </a:cubicBezTo>
                <a:cubicBezTo>
                  <a:pt x="3549" y="0"/>
                  <a:pt x="4572" y="1021"/>
                  <a:pt x="4572" y="228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 108">
            <a:extLst>
              <a:ext uri="{FF2B5EF4-FFF2-40B4-BE49-F238E27FC236}">
                <a16:creationId xmlns:a16="http://schemas.microsoft.com/office/drawing/2014/main" id="{988D8BB1-D91E-A045-8087-1BF04E0B889C}"/>
              </a:ext>
            </a:extLst>
          </p:cNvPr>
          <p:cNvSpPr/>
          <p:nvPr/>
        </p:nvSpPr>
        <p:spPr>
          <a:xfrm>
            <a:off x="13345519" y="8348798"/>
            <a:ext cx="7307" cy="7305"/>
          </a:xfrm>
          <a:custGeom>
            <a:avLst/>
            <a:gdLst>
              <a:gd name="connsiteX0" fmla="*/ 2342 w 2571"/>
              <a:gd name="connsiteY0" fmla="*/ 1234 h 2570"/>
              <a:gd name="connsiteX1" fmla="*/ 1104 w 2571"/>
              <a:gd name="connsiteY1" fmla="*/ 2469 h 2570"/>
              <a:gd name="connsiteX2" fmla="*/ -230 w 2571"/>
              <a:gd name="connsiteY2" fmla="*/ 1329 h 2570"/>
              <a:gd name="connsiteX3" fmla="*/ -230 w 2571"/>
              <a:gd name="connsiteY3" fmla="*/ 1234 h 2570"/>
              <a:gd name="connsiteX4" fmla="*/ 1104 w 2571"/>
              <a:gd name="connsiteY4" fmla="*/ -97 h 2570"/>
              <a:gd name="connsiteX5" fmla="*/ 2342 w 2571"/>
              <a:gd name="connsiteY5" fmla="*/ 1139 h 2570"/>
              <a:gd name="connsiteX6" fmla="*/ 2342 w 2571"/>
              <a:gd name="connsiteY6" fmla="*/ 1234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1" h="2570">
                <a:moveTo>
                  <a:pt x="2342" y="1234"/>
                </a:moveTo>
                <a:cubicBezTo>
                  <a:pt x="2342" y="1918"/>
                  <a:pt x="1789" y="2469"/>
                  <a:pt x="1104" y="2469"/>
                </a:cubicBezTo>
                <a:cubicBezTo>
                  <a:pt x="418" y="2526"/>
                  <a:pt x="-173" y="2013"/>
                  <a:pt x="-230" y="1329"/>
                </a:cubicBezTo>
                <a:cubicBezTo>
                  <a:pt x="-230" y="1300"/>
                  <a:pt x="-230" y="1262"/>
                  <a:pt x="-230" y="1234"/>
                </a:cubicBezTo>
                <a:cubicBezTo>
                  <a:pt x="-230" y="502"/>
                  <a:pt x="370" y="-97"/>
                  <a:pt x="1104" y="-97"/>
                </a:cubicBezTo>
                <a:cubicBezTo>
                  <a:pt x="1789" y="-97"/>
                  <a:pt x="2342" y="455"/>
                  <a:pt x="2342" y="1139"/>
                </a:cubicBezTo>
                <a:cubicBezTo>
                  <a:pt x="2342" y="1167"/>
                  <a:pt x="2342" y="1205"/>
                  <a:pt x="2342" y="123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B8FD80B4-D298-1D40-ADAC-16BA8E673878}"/>
              </a:ext>
            </a:extLst>
          </p:cNvPr>
          <p:cNvSpPr/>
          <p:nvPr/>
        </p:nvSpPr>
        <p:spPr>
          <a:xfrm>
            <a:off x="13036079" y="8238331"/>
            <a:ext cx="18409" cy="18364"/>
          </a:xfrm>
          <a:custGeom>
            <a:avLst/>
            <a:gdLst>
              <a:gd name="connsiteX0" fmla="*/ 6247 w 6477"/>
              <a:gd name="connsiteY0" fmla="*/ 3134 h 6461"/>
              <a:gd name="connsiteX1" fmla="*/ 3009 w 6477"/>
              <a:gd name="connsiteY1" fmla="*/ 6365 h 6461"/>
              <a:gd name="connsiteX2" fmla="*/ -230 w 6477"/>
              <a:gd name="connsiteY2" fmla="*/ 3134 h 6461"/>
              <a:gd name="connsiteX3" fmla="*/ 3009 w 6477"/>
              <a:gd name="connsiteY3" fmla="*/ -97 h 6461"/>
              <a:gd name="connsiteX4" fmla="*/ 6247 w 6477"/>
              <a:gd name="connsiteY4" fmla="*/ 3134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" h="6461">
                <a:moveTo>
                  <a:pt x="6247" y="3134"/>
                </a:moveTo>
                <a:cubicBezTo>
                  <a:pt x="6247" y="4921"/>
                  <a:pt x="4800" y="6365"/>
                  <a:pt x="3009" y="6365"/>
                </a:cubicBezTo>
                <a:cubicBezTo>
                  <a:pt x="1218" y="6365"/>
                  <a:pt x="-230" y="4921"/>
                  <a:pt x="-230" y="3134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800" y="-97"/>
                  <a:pt x="6247" y="1348"/>
                  <a:pt x="6247" y="313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 110">
            <a:extLst>
              <a:ext uri="{FF2B5EF4-FFF2-40B4-BE49-F238E27FC236}">
                <a16:creationId xmlns:a16="http://schemas.microsoft.com/office/drawing/2014/main" id="{AB11FB8E-1C1A-5C43-A6E4-56842520A642}"/>
              </a:ext>
            </a:extLst>
          </p:cNvPr>
          <p:cNvSpPr/>
          <p:nvPr/>
        </p:nvSpPr>
        <p:spPr>
          <a:xfrm>
            <a:off x="12931850" y="8477362"/>
            <a:ext cx="20572" cy="20527"/>
          </a:xfrm>
          <a:custGeom>
            <a:avLst/>
            <a:gdLst>
              <a:gd name="connsiteX0" fmla="*/ 7009 w 7238"/>
              <a:gd name="connsiteY0" fmla="*/ 3515 h 7222"/>
              <a:gd name="connsiteX1" fmla="*/ 3389 w 7238"/>
              <a:gd name="connsiteY1" fmla="*/ 7126 h 7222"/>
              <a:gd name="connsiteX2" fmla="*/ -230 w 7238"/>
              <a:gd name="connsiteY2" fmla="*/ 3515 h 7222"/>
              <a:gd name="connsiteX3" fmla="*/ 3389 w 7238"/>
              <a:gd name="connsiteY3" fmla="*/ -97 h 7222"/>
              <a:gd name="connsiteX4" fmla="*/ 3485 w 7238"/>
              <a:gd name="connsiteY4" fmla="*/ -97 h 7222"/>
              <a:gd name="connsiteX5" fmla="*/ 7009 w 7238"/>
              <a:gd name="connsiteY5" fmla="*/ 3515 h 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8" h="7222">
                <a:moveTo>
                  <a:pt x="7009" y="3515"/>
                </a:moveTo>
                <a:cubicBezTo>
                  <a:pt x="7009" y="5510"/>
                  <a:pt x="5390" y="7126"/>
                  <a:pt x="3389" y="7126"/>
                </a:cubicBezTo>
                <a:cubicBezTo>
                  <a:pt x="1389" y="7126"/>
                  <a:pt x="-230" y="5510"/>
                  <a:pt x="-230" y="3515"/>
                </a:cubicBezTo>
                <a:cubicBezTo>
                  <a:pt x="-230" y="1519"/>
                  <a:pt x="1389" y="-97"/>
                  <a:pt x="3389" y="-97"/>
                </a:cubicBezTo>
                <a:cubicBezTo>
                  <a:pt x="3418" y="-97"/>
                  <a:pt x="3456" y="-97"/>
                  <a:pt x="3485" y="-97"/>
                </a:cubicBezTo>
                <a:cubicBezTo>
                  <a:pt x="5447" y="-49"/>
                  <a:pt x="7009" y="1557"/>
                  <a:pt x="7009" y="351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 111">
            <a:extLst>
              <a:ext uri="{FF2B5EF4-FFF2-40B4-BE49-F238E27FC236}">
                <a16:creationId xmlns:a16="http://schemas.microsoft.com/office/drawing/2014/main" id="{4D512EB1-0939-3E40-A4C1-DBF83208DE1E}"/>
              </a:ext>
            </a:extLst>
          </p:cNvPr>
          <p:cNvSpPr/>
          <p:nvPr/>
        </p:nvSpPr>
        <p:spPr>
          <a:xfrm>
            <a:off x="12851445" y="8487077"/>
            <a:ext cx="11096" cy="11082"/>
          </a:xfrm>
          <a:custGeom>
            <a:avLst/>
            <a:gdLst>
              <a:gd name="connsiteX0" fmla="*/ 3675 w 3904"/>
              <a:gd name="connsiteY0" fmla="*/ 1807 h 3899"/>
              <a:gd name="connsiteX1" fmla="*/ 1675 w 3904"/>
              <a:gd name="connsiteY1" fmla="*/ 3802 h 3899"/>
              <a:gd name="connsiteX2" fmla="*/ -230 w 3904"/>
              <a:gd name="connsiteY2" fmla="*/ 1902 h 3899"/>
              <a:gd name="connsiteX3" fmla="*/ -230 w 3904"/>
              <a:gd name="connsiteY3" fmla="*/ 1807 h 3899"/>
              <a:gd name="connsiteX4" fmla="*/ 1675 w 3904"/>
              <a:gd name="connsiteY4" fmla="*/ -94 h 3899"/>
              <a:gd name="connsiteX5" fmla="*/ 3675 w 3904"/>
              <a:gd name="connsiteY5" fmla="*/ 1712 h 3899"/>
              <a:gd name="connsiteX6" fmla="*/ 3675 w 3904"/>
              <a:gd name="connsiteY6" fmla="*/ 1807 h 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4" h="3899">
                <a:moveTo>
                  <a:pt x="3675" y="1807"/>
                </a:moveTo>
                <a:cubicBezTo>
                  <a:pt x="3675" y="2909"/>
                  <a:pt x="2780" y="3802"/>
                  <a:pt x="1675" y="3802"/>
                </a:cubicBezTo>
                <a:cubicBezTo>
                  <a:pt x="627" y="3802"/>
                  <a:pt x="-230" y="2957"/>
                  <a:pt x="-230" y="1902"/>
                </a:cubicBezTo>
                <a:cubicBezTo>
                  <a:pt x="-230" y="1873"/>
                  <a:pt x="-230" y="1835"/>
                  <a:pt x="-230" y="1807"/>
                </a:cubicBezTo>
                <a:cubicBezTo>
                  <a:pt x="-230" y="762"/>
                  <a:pt x="627" y="-94"/>
                  <a:pt x="1675" y="-94"/>
                </a:cubicBezTo>
                <a:cubicBezTo>
                  <a:pt x="2723" y="-151"/>
                  <a:pt x="3618" y="657"/>
                  <a:pt x="3675" y="1712"/>
                </a:cubicBezTo>
                <a:cubicBezTo>
                  <a:pt x="3675" y="1740"/>
                  <a:pt x="3675" y="1778"/>
                  <a:pt x="3675" y="180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8633A5A9-E178-864D-A9A6-B53E100FC207}"/>
              </a:ext>
            </a:extLst>
          </p:cNvPr>
          <p:cNvSpPr/>
          <p:nvPr/>
        </p:nvSpPr>
        <p:spPr>
          <a:xfrm>
            <a:off x="12874996" y="8578109"/>
            <a:ext cx="10286" cy="10263"/>
          </a:xfrm>
          <a:custGeom>
            <a:avLst/>
            <a:gdLst>
              <a:gd name="connsiteX0" fmla="*/ 3620 w 3619"/>
              <a:gd name="connsiteY0" fmla="*/ 1805 h 3611"/>
              <a:gd name="connsiteX1" fmla="*/ 1810 w 3619"/>
              <a:gd name="connsiteY1" fmla="*/ 3611 h 3611"/>
              <a:gd name="connsiteX2" fmla="*/ 0 w 3619"/>
              <a:gd name="connsiteY2" fmla="*/ 1805 h 3611"/>
              <a:gd name="connsiteX3" fmla="*/ 1810 w 3619"/>
              <a:gd name="connsiteY3" fmla="*/ 0 h 3611"/>
              <a:gd name="connsiteX4" fmla="*/ 3620 w 3619"/>
              <a:gd name="connsiteY4" fmla="*/ 1805 h 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" h="3611">
                <a:moveTo>
                  <a:pt x="3620" y="1805"/>
                </a:moveTo>
                <a:cubicBezTo>
                  <a:pt x="3620" y="2803"/>
                  <a:pt x="2809" y="3611"/>
                  <a:pt x="1810" y="3611"/>
                </a:cubicBezTo>
                <a:cubicBezTo>
                  <a:pt x="810" y="3611"/>
                  <a:pt x="0" y="2803"/>
                  <a:pt x="0" y="1805"/>
                </a:cubicBezTo>
                <a:cubicBezTo>
                  <a:pt x="0" y="808"/>
                  <a:pt x="810" y="0"/>
                  <a:pt x="1810" y="0"/>
                </a:cubicBezTo>
                <a:cubicBezTo>
                  <a:pt x="2809" y="0"/>
                  <a:pt x="3620" y="808"/>
                  <a:pt x="3620" y="180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A94A29EA-7146-0F45-90B2-ACC5F712CBC2}"/>
              </a:ext>
            </a:extLst>
          </p:cNvPr>
          <p:cNvSpPr/>
          <p:nvPr/>
        </p:nvSpPr>
        <p:spPr>
          <a:xfrm>
            <a:off x="12956757" y="8607820"/>
            <a:ext cx="11912" cy="11884"/>
          </a:xfrm>
          <a:custGeom>
            <a:avLst/>
            <a:gdLst>
              <a:gd name="connsiteX0" fmla="*/ 3961 w 4191"/>
              <a:gd name="connsiteY0" fmla="*/ 1994 h 4181"/>
              <a:gd name="connsiteX1" fmla="*/ 1866 w 4191"/>
              <a:gd name="connsiteY1" fmla="*/ 4085 h 4181"/>
              <a:gd name="connsiteX2" fmla="*/ -230 w 4191"/>
              <a:gd name="connsiteY2" fmla="*/ 1994 h 4181"/>
              <a:gd name="connsiteX3" fmla="*/ 1866 w 4191"/>
              <a:gd name="connsiteY3" fmla="*/ -97 h 4181"/>
              <a:gd name="connsiteX4" fmla="*/ 3961 w 4191"/>
              <a:gd name="connsiteY4" fmla="*/ 1994 h 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" h="4181">
                <a:moveTo>
                  <a:pt x="3961" y="1994"/>
                </a:moveTo>
                <a:cubicBezTo>
                  <a:pt x="3961" y="3153"/>
                  <a:pt x="3018" y="4085"/>
                  <a:pt x="1866" y="4085"/>
                </a:cubicBezTo>
                <a:cubicBezTo>
                  <a:pt x="713" y="4085"/>
                  <a:pt x="-230" y="3153"/>
                  <a:pt x="-230" y="1994"/>
                </a:cubicBezTo>
                <a:cubicBezTo>
                  <a:pt x="-230" y="835"/>
                  <a:pt x="713" y="-97"/>
                  <a:pt x="1866" y="-97"/>
                </a:cubicBezTo>
                <a:cubicBezTo>
                  <a:pt x="3018" y="-97"/>
                  <a:pt x="3961" y="835"/>
                  <a:pt x="3961" y="199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 114">
            <a:extLst>
              <a:ext uri="{FF2B5EF4-FFF2-40B4-BE49-F238E27FC236}">
                <a16:creationId xmlns:a16="http://schemas.microsoft.com/office/drawing/2014/main" id="{12551A80-437E-4F43-8AFE-96A558FA6F9A}"/>
              </a:ext>
            </a:extLst>
          </p:cNvPr>
          <p:cNvSpPr/>
          <p:nvPr/>
        </p:nvSpPr>
        <p:spPr>
          <a:xfrm>
            <a:off x="13654144" y="8173507"/>
            <a:ext cx="20581" cy="20530"/>
          </a:xfrm>
          <a:custGeom>
            <a:avLst/>
            <a:gdLst>
              <a:gd name="connsiteX0" fmla="*/ 7010 w 7241"/>
              <a:gd name="connsiteY0" fmla="*/ 3420 h 7223"/>
              <a:gd name="connsiteX1" fmla="*/ 3486 w 7241"/>
              <a:gd name="connsiteY1" fmla="*/ 7126 h 7223"/>
              <a:gd name="connsiteX2" fmla="*/ -229 w 7241"/>
              <a:gd name="connsiteY2" fmla="*/ 3610 h 7223"/>
              <a:gd name="connsiteX3" fmla="*/ 3295 w 7241"/>
              <a:gd name="connsiteY3" fmla="*/ -97 h 7223"/>
              <a:gd name="connsiteX4" fmla="*/ 3391 w 7241"/>
              <a:gd name="connsiteY4" fmla="*/ -97 h 7223"/>
              <a:gd name="connsiteX5" fmla="*/ 7010 w 7241"/>
              <a:gd name="connsiteY5" fmla="*/ 3420 h 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1" h="7223">
                <a:moveTo>
                  <a:pt x="7010" y="3420"/>
                </a:moveTo>
                <a:cubicBezTo>
                  <a:pt x="7067" y="5415"/>
                  <a:pt x="5486" y="7069"/>
                  <a:pt x="3486" y="7126"/>
                </a:cubicBezTo>
                <a:cubicBezTo>
                  <a:pt x="1486" y="7173"/>
                  <a:pt x="-172" y="5605"/>
                  <a:pt x="-229" y="3610"/>
                </a:cubicBezTo>
                <a:cubicBezTo>
                  <a:pt x="-276" y="1614"/>
                  <a:pt x="1295" y="-39"/>
                  <a:pt x="3295" y="-97"/>
                </a:cubicBezTo>
                <a:cubicBezTo>
                  <a:pt x="3324" y="-97"/>
                  <a:pt x="3362" y="-97"/>
                  <a:pt x="3391" y="-97"/>
                </a:cubicBezTo>
                <a:cubicBezTo>
                  <a:pt x="5353" y="-97"/>
                  <a:pt x="6963" y="1462"/>
                  <a:pt x="7010" y="342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335F35DB-45B5-3244-AF7C-55C527BEDD44}"/>
              </a:ext>
            </a:extLst>
          </p:cNvPr>
          <p:cNvSpPr/>
          <p:nvPr/>
        </p:nvSpPr>
        <p:spPr>
          <a:xfrm>
            <a:off x="13730220" y="7933390"/>
            <a:ext cx="57394" cy="57260"/>
          </a:xfrm>
          <a:custGeom>
            <a:avLst/>
            <a:gdLst>
              <a:gd name="connsiteX0" fmla="*/ 19964 w 20193"/>
              <a:gd name="connsiteY0" fmla="*/ 9882 h 20146"/>
              <a:gd name="connsiteX1" fmla="*/ 9962 w 20193"/>
              <a:gd name="connsiteY1" fmla="*/ 20050 h 20146"/>
              <a:gd name="connsiteX2" fmla="*/ -229 w 20193"/>
              <a:gd name="connsiteY2" fmla="*/ 10072 h 20146"/>
              <a:gd name="connsiteX3" fmla="*/ 9772 w 20193"/>
              <a:gd name="connsiteY3" fmla="*/ -96 h 20146"/>
              <a:gd name="connsiteX4" fmla="*/ 9867 w 20193"/>
              <a:gd name="connsiteY4" fmla="*/ -96 h 20146"/>
              <a:gd name="connsiteX5" fmla="*/ 19964 w 20193"/>
              <a:gd name="connsiteY5" fmla="*/ 9787 h 20146"/>
              <a:gd name="connsiteX6" fmla="*/ 19964 w 20193"/>
              <a:gd name="connsiteY6" fmla="*/ 9882 h 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93" h="20146">
                <a:moveTo>
                  <a:pt x="19964" y="9882"/>
                </a:moveTo>
                <a:cubicBezTo>
                  <a:pt x="20021" y="15441"/>
                  <a:pt x="15534" y="19993"/>
                  <a:pt x="9962" y="20050"/>
                </a:cubicBezTo>
                <a:cubicBezTo>
                  <a:pt x="4390" y="20097"/>
                  <a:pt x="-172" y="15631"/>
                  <a:pt x="-229" y="10072"/>
                </a:cubicBezTo>
                <a:cubicBezTo>
                  <a:pt x="-277" y="4513"/>
                  <a:pt x="4200" y="-39"/>
                  <a:pt x="9772" y="-96"/>
                </a:cubicBezTo>
                <a:cubicBezTo>
                  <a:pt x="9801" y="-96"/>
                  <a:pt x="9839" y="-96"/>
                  <a:pt x="9867" y="-96"/>
                </a:cubicBezTo>
                <a:cubicBezTo>
                  <a:pt x="15391" y="-153"/>
                  <a:pt x="19906" y="4275"/>
                  <a:pt x="19964" y="9787"/>
                </a:cubicBezTo>
                <a:cubicBezTo>
                  <a:pt x="19964" y="9815"/>
                  <a:pt x="19964" y="9853"/>
                  <a:pt x="19964" y="988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 116">
            <a:extLst>
              <a:ext uri="{FF2B5EF4-FFF2-40B4-BE49-F238E27FC236}">
                <a16:creationId xmlns:a16="http://schemas.microsoft.com/office/drawing/2014/main" id="{DA336B78-1407-2E46-ADF9-7D50758FC174}"/>
              </a:ext>
            </a:extLst>
          </p:cNvPr>
          <p:cNvSpPr/>
          <p:nvPr/>
        </p:nvSpPr>
        <p:spPr>
          <a:xfrm>
            <a:off x="13499689" y="8072627"/>
            <a:ext cx="23290" cy="23236"/>
          </a:xfrm>
          <a:custGeom>
            <a:avLst/>
            <a:gdLst>
              <a:gd name="connsiteX0" fmla="*/ 7916 w 8194"/>
              <a:gd name="connsiteY0" fmla="*/ 3372 h 8175"/>
              <a:gd name="connsiteX1" fmla="*/ 4488 w 8194"/>
              <a:gd name="connsiteY1" fmla="*/ 8029 h 8175"/>
              <a:gd name="connsiteX2" fmla="*/ -180 w 8194"/>
              <a:gd name="connsiteY2" fmla="*/ 4617 h 8175"/>
              <a:gd name="connsiteX3" fmla="*/ -180 w 8194"/>
              <a:gd name="connsiteY3" fmla="*/ 3372 h 8175"/>
              <a:gd name="connsiteX4" fmla="*/ 4488 w 8194"/>
              <a:gd name="connsiteY4" fmla="*/ -49 h 8175"/>
              <a:gd name="connsiteX5" fmla="*/ 7916 w 8194"/>
              <a:gd name="connsiteY5" fmla="*/ 3372 h 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4" h="8175">
                <a:moveTo>
                  <a:pt x="7916" y="3372"/>
                </a:moveTo>
                <a:cubicBezTo>
                  <a:pt x="8259" y="5605"/>
                  <a:pt x="6726" y="7686"/>
                  <a:pt x="4488" y="8029"/>
                </a:cubicBezTo>
                <a:cubicBezTo>
                  <a:pt x="2259" y="8380"/>
                  <a:pt x="163" y="6841"/>
                  <a:pt x="-180" y="4617"/>
                </a:cubicBezTo>
                <a:cubicBezTo>
                  <a:pt x="-246" y="4199"/>
                  <a:pt x="-246" y="3781"/>
                  <a:pt x="-180" y="3372"/>
                </a:cubicBezTo>
                <a:cubicBezTo>
                  <a:pt x="163" y="1139"/>
                  <a:pt x="2259" y="-391"/>
                  <a:pt x="4488" y="-49"/>
                </a:cubicBezTo>
                <a:cubicBezTo>
                  <a:pt x="6259" y="227"/>
                  <a:pt x="7640" y="1605"/>
                  <a:pt x="7916" y="337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9EFE9107-032A-8B43-94FB-B29C8DE9A3D9}"/>
              </a:ext>
            </a:extLst>
          </p:cNvPr>
          <p:cNvSpPr/>
          <p:nvPr/>
        </p:nvSpPr>
        <p:spPr>
          <a:xfrm>
            <a:off x="13618138" y="8303961"/>
            <a:ext cx="14888" cy="14584"/>
          </a:xfrm>
          <a:custGeom>
            <a:avLst/>
            <a:gdLst>
              <a:gd name="connsiteX0" fmla="*/ 5009 w 5238"/>
              <a:gd name="connsiteY0" fmla="*/ 2469 h 5131"/>
              <a:gd name="connsiteX1" fmla="*/ 2342 w 5238"/>
              <a:gd name="connsiteY1" fmla="*/ 5035 h 5131"/>
              <a:gd name="connsiteX2" fmla="*/ -230 w 5238"/>
              <a:gd name="connsiteY2" fmla="*/ 2469 h 5131"/>
              <a:gd name="connsiteX3" fmla="*/ 2342 w 5238"/>
              <a:gd name="connsiteY3" fmla="*/ -97 h 5131"/>
              <a:gd name="connsiteX4" fmla="*/ 5009 w 5238"/>
              <a:gd name="connsiteY4" fmla="*/ 2469 h 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" h="5131">
                <a:moveTo>
                  <a:pt x="5009" y="2469"/>
                </a:moveTo>
                <a:cubicBezTo>
                  <a:pt x="4961" y="3904"/>
                  <a:pt x="3780" y="5035"/>
                  <a:pt x="2342" y="5035"/>
                </a:cubicBezTo>
                <a:cubicBezTo>
                  <a:pt x="923" y="5035"/>
                  <a:pt x="-230" y="3885"/>
                  <a:pt x="-230" y="2469"/>
                </a:cubicBezTo>
                <a:cubicBezTo>
                  <a:pt x="-230" y="1053"/>
                  <a:pt x="923" y="-97"/>
                  <a:pt x="2342" y="-97"/>
                </a:cubicBezTo>
                <a:cubicBezTo>
                  <a:pt x="3780" y="-97"/>
                  <a:pt x="4961" y="1034"/>
                  <a:pt x="5009" y="246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2D034EBA-E92E-954D-AF3C-7354901680A3}"/>
              </a:ext>
            </a:extLst>
          </p:cNvPr>
          <p:cNvSpPr/>
          <p:nvPr/>
        </p:nvSpPr>
        <p:spPr>
          <a:xfrm>
            <a:off x="13853668" y="8383372"/>
            <a:ext cx="14623" cy="14587"/>
          </a:xfrm>
          <a:custGeom>
            <a:avLst/>
            <a:gdLst>
              <a:gd name="connsiteX0" fmla="*/ 4915 w 5145"/>
              <a:gd name="connsiteY0" fmla="*/ 2564 h 5132"/>
              <a:gd name="connsiteX1" fmla="*/ 2248 w 5145"/>
              <a:gd name="connsiteY1" fmla="*/ 5035 h 5132"/>
              <a:gd name="connsiteX2" fmla="*/ -228 w 5145"/>
              <a:gd name="connsiteY2" fmla="*/ 2374 h 5132"/>
              <a:gd name="connsiteX3" fmla="*/ 2343 w 5145"/>
              <a:gd name="connsiteY3" fmla="*/ -97 h 5132"/>
              <a:gd name="connsiteX4" fmla="*/ 4915 w 5145"/>
              <a:gd name="connsiteY4" fmla="*/ 2469 h 5132"/>
              <a:gd name="connsiteX5" fmla="*/ 4915 w 5145"/>
              <a:gd name="connsiteY5" fmla="*/ 2564 h 5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" h="5132">
                <a:moveTo>
                  <a:pt x="4915" y="2564"/>
                </a:moveTo>
                <a:cubicBezTo>
                  <a:pt x="4858" y="3980"/>
                  <a:pt x="3667" y="5082"/>
                  <a:pt x="2248" y="5035"/>
                </a:cubicBezTo>
                <a:cubicBezTo>
                  <a:pt x="829" y="4978"/>
                  <a:pt x="-276" y="3790"/>
                  <a:pt x="-228" y="2374"/>
                </a:cubicBezTo>
                <a:cubicBezTo>
                  <a:pt x="-171" y="996"/>
                  <a:pt x="962" y="-97"/>
                  <a:pt x="2343" y="-97"/>
                </a:cubicBezTo>
                <a:cubicBezTo>
                  <a:pt x="3763" y="-97"/>
                  <a:pt x="4915" y="1053"/>
                  <a:pt x="4915" y="2469"/>
                </a:cubicBezTo>
                <a:cubicBezTo>
                  <a:pt x="4915" y="2498"/>
                  <a:pt x="4915" y="2536"/>
                  <a:pt x="4915" y="256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 119">
            <a:extLst>
              <a:ext uri="{FF2B5EF4-FFF2-40B4-BE49-F238E27FC236}">
                <a16:creationId xmlns:a16="http://schemas.microsoft.com/office/drawing/2014/main" id="{42AC6471-9063-EE41-8F65-EEBFF2EB2E52}"/>
              </a:ext>
            </a:extLst>
          </p:cNvPr>
          <p:cNvSpPr/>
          <p:nvPr/>
        </p:nvSpPr>
        <p:spPr>
          <a:xfrm>
            <a:off x="13876810" y="8123810"/>
            <a:ext cx="35199" cy="35116"/>
          </a:xfrm>
          <a:custGeom>
            <a:avLst/>
            <a:gdLst>
              <a:gd name="connsiteX0" fmla="*/ 12107 w 12384"/>
              <a:gd name="connsiteY0" fmla="*/ 5320 h 12355"/>
              <a:gd name="connsiteX1" fmla="*/ 6726 w 12384"/>
              <a:gd name="connsiteY1" fmla="*/ 12209 h 12355"/>
              <a:gd name="connsiteX2" fmla="*/ -180 w 12384"/>
              <a:gd name="connsiteY2" fmla="*/ 6850 h 12355"/>
              <a:gd name="connsiteX3" fmla="*/ -180 w 12384"/>
              <a:gd name="connsiteY3" fmla="*/ 5320 h 12355"/>
              <a:gd name="connsiteX4" fmla="*/ 6726 w 12384"/>
              <a:gd name="connsiteY4" fmla="*/ -49 h 12355"/>
              <a:gd name="connsiteX5" fmla="*/ 12107 w 12384"/>
              <a:gd name="connsiteY5" fmla="*/ 5320 h 1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84" h="12355">
                <a:moveTo>
                  <a:pt x="12107" y="5320"/>
                </a:moveTo>
                <a:cubicBezTo>
                  <a:pt x="12527" y="8703"/>
                  <a:pt x="10126" y="11791"/>
                  <a:pt x="6726" y="12209"/>
                </a:cubicBezTo>
                <a:cubicBezTo>
                  <a:pt x="3335" y="12637"/>
                  <a:pt x="239" y="10233"/>
                  <a:pt x="-180" y="6850"/>
                </a:cubicBezTo>
                <a:cubicBezTo>
                  <a:pt x="-246" y="6346"/>
                  <a:pt x="-246" y="5823"/>
                  <a:pt x="-180" y="5320"/>
                </a:cubicBezTo>
                <a:cubicBezTo>
                  <a:pt x="239" y="1937"/>
                  <a:pt x="3335" y="-467"/>
                  <a:pt x="6726" y="-49"/>
                </a:cubicBezTo>
                <a:cubicBezTo>
                  <a:pt x="9545" y="302"/>
                  <a:pt x="11755" y="2516"/>
                  <a:pt x="12107" y="532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Freeform 120">
            <a:extLst>
              <a:ext uri="{FF2B5EF4-FFF2-40B4-BE49-F238E27FC236}">
                <a16:creationId xmlns:a16="http://schemas.microsoft.com/office/drawing/2014/main" id="{F9E580DB-292A-F540-BAF5-0DCF4037F847}"/>
              </a:ext>
            </a:extLst>
          </p:cNvPr>
          <p:cNvSpPr/>
          <p:nvPr/>
        </p:nvSpPr>
        <p:spPr>
          <a:xfrm>
            <a:off x="13672556" y="8477362"/>
            <a:ext cx="20575" cy="20527"/>
          </a:xfrm>
          <a:custGeom>
            <a:avLst/>
            <a:gdLst>
              <a:gd name="connsiteX0" fmla="*/ 7009 w 7239"/>
              <a:gd name="connsiteY0" fmla="*/ 3515 h 7222"/>
              <a:gd name="connsiteX1" fmla="*/ 3390 w 7239"/>
              <a:gd name="connsiteY1" fmla="*/ 7126 h 7222"/>
              <a:gd name="connsiteX2" fmla="*/ -230 w 7239"/>
              <a:gd name="connsiteY2" fmla="*/ 3515 h 7222"/>
              <a:gd name="connsiteX3" fmla="*/ 3390 w 7239"/>
              <a:gd name="connsiteY3" fmla="*/ -97 h 7222"/>
              <a:gd name="connsiteX4" fmla="*/ 3485 w 7239"/>
              <a:gd name="connsiteY4" fmla="*/ -97 h 7222"/>
              <a:gd name="connsiteX5" fmla="*/ 7009 w 7239"/>
              <a:gd name="connsiteY5" fmla="*/ 3515 h 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9" h="7222">
                <a:moveTo>
                  <a:pt x="7009" y="3515"/>
                </a:moveTo>
                <a:cubicBezTo>
                  <a:pt x="7009" y="5510"/>
                  <a:pt x="5390" y="7126"/>
                  <a:pt x="3390" y="7126"/>
                </a:cubicBezTo>
                <a:cubicBezTo>
                  <a:pt x="1390" y="7126"/>
                  <a:pt x="-230" y="5510"/>
                  <a:pt x="-230" y="3515"/>
                </a:cubicBezTo>
                <a:cubicBezTo>
                  <a:pt x="-230" y="1519"/>
                  <a:pt x="1390" y="-97"/>
                  <a:pt x="3390" y="-97"/>
                </a:cubicBezTo>
                <a:cubicBezTo>
                  <a:pt x="3418" y="-97"/>
                  <a:pt x="3456" y="-97"/>
                  <a:pt x="3485" y="-97"/>
                </a:cubicBezTo>
                <a:cubicBezTo>
                  <a:pt x="5447" y="-49"/>
                  <a:pt x="7009" y="1557"/>
                  <a:pt x="7009" y="351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 121">
            <a:extLst>
              <a:ext uri="{FF2B5EF4-FFF2-40B4-BE49-F238E27FC236}">
                <a16:creationId xmlns:a16="http://schemas.microsoft.com/office/drawing/2014/main" id="{E1826DD5-A9D5-D94C-8E25-DC127EA2547D}"/>
              </a:ext>
            </a:extLst>
          </p:cNvPr>
          <p:cNvSpPr/>
          <p:nvPr/>
        </p:nvSpPr>
        <p:spPr>
          <a:xfrm>
            <a:off x="13940931" y="8601740"/>
            <a:ext cx="12915" cy="11892"/>
          </a:xfrm>
          <a:custGeom>
            <a:avLst/>
            <a:gdLst>
              <a:gd name="connsiteX0" fmla="*/ 4312 w 4544"/>
              <a:gd name="connsiteY0" fmla="*/ 2043 h 4184"/>
              <a:gd name="connsiteX1" fmla="*/ 2407 w 4544"/>
              <a:gd name="connsiteY1" fmla="*/ -48 h 4184"/>
              <a:gd name="connsiteX2" fmla="*/ 2311 w 4544"/>
              <a:gd name="connsiteY2" fmla="*/ -48 h 4184"/>
              <a:gd name="connsiteX3" fmla="*/ -184 w 4544"/>
              <a:gd name="connsiteY3" fmla="*/ 1548 h 4184"/>
              <a:gd name="connsiteX4" fmla="*/ 1426 w 4544"/>
              <a:gd name="connsiteY4" fmla="*/ 4038 h 4184"/>
              <a:gd name="connsiteX5" fmla="*/ 2311 w 4544"/>
              <a:gd name="connsiteY5" fmla="*/ 4038 h 4184"/>
              <a:gd name="connsiteX6" fmla="*/ 4312 w 4544"/>
              <a:gd name="connsiteY6" fmla="*/ 2043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4" h="4184">
                <a:moveTo>
                  <a:pt x="4312" y="2043"/>
                </a:moveTo>
                <a:cubicBezTo>
                  <a:pt x="4369" y="940"/>
                  <a:pt x="3512" y="9"/>
                  <a:pt x="2407" y="-48"/>
                </a:cubicBezTo>
                <a:cubicBezTo>
                  <a:pt x="2378" y="-48"/>
                  <a:pt x="2340" y="-48"/>
                  <a:pt x="2311" y="-48"/>
                </a:cubicBezTo>
                <a:cubicBezTo>
                  <a:pt x="1178" y="-295"/>
                  <a:pt x="64" y="427"/>
                  <a:pt x="-184" y="1548"/>
                </a:cubicBezTo>
                <a:cubicBezTo>
                  <a:pt x="-422" y="2679"/>
                  <a:pt x="292" y="3791"/>
                  <a:pt x="1426" y="4038"/>
                </a:cubicBezTo>
                <a:cubicBezTo>
                  <a:pt x="1712" y="4105"/>
                  <a:pt x="2016" y="4105"/>
                  <a:pt x="2311" y="4038"/>
                </a:cubicBezTo>
                <a:cubicBezTo>
                  <a:pt x="3416" y="4038"/>
                  <a:pt x="4312" y="3145"/>
                  <a:pt x="4312" y="2043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Freeform 122">
            <a:extLst>
              <a:ext uri="{FF2B5EF4-FFF2-40B4-BE49-F238E27FC236}">
                <a16:creationId xmlns:a16="http://schemas.microsoft.com/office/drawing/2014/main" id="{951B0266-385C-AD4D-855B-C23B1B775AFF}"/>
              </a:ext>
            </a:extLst>
          </p:cNvPr>
          <p:cNvSpPr/>
          <p:nvPr/>
        </p:nvSpPr>
        <p:spPr>
          <a:xfrm>
            <a:off x="14007443" y="8468719"/>
            <a:ext cx="18409" cy="18364"/>
          </a:xfrm>
          <a:custGeom>
            <a:avLst/>
            <a:gdLst>
              <a:gd name="connsiteX0" fmla="*/ 6477 w 6477"/>
              <a:gd name="connsiteY0" fmla="*/ 3231 h 6461"/>
              <a:gd name="connsiteX1" fmla="*/ 3239 w 6477"/>
              <a:gd name="connsiteY1" fmla="*/ 6462 h 6461"/>
              <a:gd name="connsiteX2" fmla="*/ 0 w 6477"/>
              <a:gd name="connsiteY2" fmla="*/ 3231 h 6461"/>
              <a:gd name="connsiteX3" fmla="*/ 3239 w 6477"/>
              <a:gd name="connsiteY3" fmla="*/ 0 h 6461"/>
              <a:gd name="connsiteX4" fmla="*/ 6477 w 6477"/>
              <a:gd name="connsiteY4" fmla="*/ 3231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" h="6461">
                <a:moveTo>
                  <a:pt x="6477" y="3231"/>
                </a:moveTo>
                <a:cubicBezTo>
                  <a:pt x="6477" y="5015"/>
                  <a:pt x="5027" y="6462"/>
                  <a:pt x="3239" y="6462"/>
                </a:cubicBezTo>
                <a:cubicBezTo>
                  <a:pt x="1450" y="6462"/>
                  <a:pt x="0" y="5015"/>
                  <a:pt x="0" y="3231"/>
                </a:cubicBezTo>
                <a:cubicBezTo>
                  <a:pt x="0" y="1447"/>
                  <a:pt x="1450" y="0"/>
                  <a:pt x="3239" y="0"/>
                </a:cubicBezTo>
                <a:cubicBezTo>
                  <a:pt x="5027" y="0"/>
                  <a:pt x="6477" y="1447"/>
                  <a:pt x="6477" y="323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4" name="Freeform 123">
            <a:extLst>
              <a:ext uri="{FF2B5EF4-FFF2-40B4-BE49-F238E27FC236}">
                <a16:creationId xmlns:a16="http://schemas.microsoft.com/office/drawing/2014/main" id="{D5854CA9-706F-5045-A438-C2756B825E23}"/>
              </a:ext>
            </a:extLst>
          </p:cNvPr>
          <p:cNvSpPr/>
          <p:nvPr/>
        </p:nvSpPr>
        <p:spPr>
          <a:xfrm>
            <a:off x="12934829" y="8035760"/>
            <a:ext cx="3789" cy="3780"/>
          </a:xfrm>
          <a:custGeom>
            <a:avLst/>
            <a:gdLst>
              <a:gd name="connsiteX0" fmla="*/ 1334 w 1333"/>
              <a:gd name="connsiteY0" fmla="*/ 665 h 1330"/>
              <a:gd name="connsiteX1" fmla="*/ 667 w 1333"/>
              <a:gd name="connsiteY1" fmla="*/ 1330 h 1330"/>
              <a:gd name="connsiteX2" fmla="*/ 0 w 1333"/>
              <a:gd name="connsiteY2" fmla="*/ 665 h 1330"/>
              <a:gd name="connsiteX3" fmla="*/ 667 w 1333"/>
              <a:gd name="connsiteY3" fmla="*/ 0 h 1330"/>
              <a:gd name="connsiteX4" fmla="*/ 1334 w 1333"/>
              <a:gd name="connsiteY4" fmla="*/ 665 h 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" h="1330">
                <a:moveTo>
                  <a:pt x="1334" y="665"/>
                </a:moveTo>
                <a:cubicBezTo>
                  <a:pt x="1334" y="1033"/>
                  <a:pt x="1035" y="1330"/>
                  <a:pt x="667" y="1330"/>
                </a:cubicBezTo>
                <a:cubicBezTo>
                  <a:pt x="298" y="1330"/>
                  <a:pt x="0" y="1033"/>
                  <a:pt x="0" y="665"/>
                </a:cubicBezTo>
                <a:cubicBezTo>
                  <a:pt x="0" y="298"/>
                  <a:pt x="298" y="0"/>
                  <a:pt x="667" y="0"/>
                </a:cubicBezTo>
                <a:cubicBezTo>
                  <a:pt x="1035" y="0"/>
                  <a:pt x="1334" y="298"/>
                  <a:pt x="1334" y="66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 124">
            <a:extLst>
              <a:ext uri="{FF2B5EF4-FFF2-40B4-BE49-F238E27FC236}">
                <a16:creationId xmlns:a16="http://schemas.microsoft.com/office/drawing/2014/main" id="{C37C87BA-7AF7-6D4F-BBBF-98710DA38EB3}"/>
              </a:ext>
            </a:extLst>
          </p:cNvPr>
          <p:cNvSpPr/>
          <p:nvPr/>
        </p:nvSpPr>
        <p:spPr>
          <a:xfrm>
            <a:off x="12902339" y="7854255"/>
            <a:ext cx="12995" cy="12964"/>
          </a:xfrm>
          <a:custGeom>
            <a:avLst/>
            <a:gdLst>
              <a:gd name="connsiteX0" fmla="*/ 4342 w 4572"/>
              <a:gd name="connsiteY0" fmla="*/ 2184 h 4561"/>
              <a:gd name="connsiteX1" fmla="*/ 2056 w 4572"/>
              <a:gd name="connsiteY1" fmla="*/ 4465 h 4561"/>
              <a:gd name="connsiteX2" fmla="*/ -230 w 4572"/>
              <a:gd name="connsiteY2" fmla="*/ 2184 h 4561"/>
              <a:gd name="connsiteX3" fmla="*/ 2056 w 4572"/>
              <a:gd name="connsiteY3" fmla="*/ -97 h 4561"/>
              <a:gd name="connsiteX4" fmla="*/ 4342 w 4572"/>
              <a:gd name="connsiteY4" fmla="*/ 2184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342" y="2184"/>
                </a:moveTo>
                <a:cubicBezTo>
                  <a:pt x="4342" y="3448"/>
                  <a:pt x="3323" y="4465"/>
                  <a:pt x="2056" y="4465"/>
                </a:cubicBezTo>
                <a:cubicBezTo>
                  <a:pt x="790" y="4465"/>
                  <a:pt x="-230" y="3448"/>
                  <a:pt x="-230" y="2184"/>
                </a:cubicBezTo>
                <a:cubicBezTo>
                  <a:pt x="-230" y="920"/>
                  <a:pt x="790" y="-97"/>
                  <a:pt x="2056" y="-97"/>
                </a:cubicBezTo>
                <a:cubicBezTo>
                  <a:pt x="3323" y="-97"/>
                  <a:pt x="4342" y="920"/>
                  <a:pt x="4342" y="218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6" name="Freeform 125">
            <a:extLst>
              <a:ext uri="{FF2B5EF4-FFF2-40B4-BE49-F238E27FC236}">
                <a16:creationId xmlns:a16="http://schemas.microsoft.com/office/drawing/2014/main" id="{BFD666B0-54E8-9C49-8CF4-FB5094C57EA5}"/>
              </a:ext>
            </a:extLst>
          </p:cNvPr>
          <p:cNvSpPr/>
          <p:nvPr/>
        </p:nvSpPr>
        <p:spPr>
          <a:xfrm>
            <a:off x="12959463" y="7966073"/>
            <a:ext cx="26263" cy="26200"/>
          </a:xfrm>
          <a:custGeom>
            <a:avLst/>
            <a:gdLst>
              <a:gd name="connsiteX0" fmla="*/ 9010 w 9240"/>
              <a:gd name="connsiteY0" fmla="*/ 4560 h 9218"/>
              <a:gd name="connsiteX1" fmla="*/ 4628 w 9240"/>
              <a:gd name="connsiteY1" fmla="*/ 9121 h 9218"/>
              <a:gd name="connsiteX2" fmla="*/ 4437 w 9240"/>
              <a:gd name="connsiteY2" fmla="*/ 9121 h 9218"/>
              <a:gd name="connsiteX3" fmla="*/ -230 w 9240"/>
              <a:gd name="connsiteY3" fmla="*/ 4655 h 9218"/>
              <a:gd name="connsiteX4" fmla="*/ -230 w 9240"/>
              <a:gd name="connsiteY4" fmla="*/ 4560 h 9218"/>
              <a:gd name="connsiteX5" fmla="*/ 4437 w 9240"/>
              <a:gd name="connsiteY5" fmla="*/ -97 h 9218"/>
              <a:gd name="connsiteX6" fmla="*/ 9010 w 9240"/>
              <a:gd name="connsiteY6" fmla="*/ 4465 h 9218"/>
              <a:gd name="connsiteX7" fmla="*/ 9010 w 9240"/>
              <a:gd name="connsiteY7" fmla="*/ 4560 h 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40" h="9218">
                <a:moveTo>
                  <a:pt x="9010" y="4560"/>
                </a:moveTo>
                <a:cubicBezTo>
                  <a:pt x="9066" y="7021"/>
                  <a:pt x="7104" y="9064"/>
                  <a:pt x="4628" y="9121"/>
                </a:cubicBezTo>
                <a:cubicBezTo>
                  <a:pt x="4561" y="9121"/>
                  <a:pt x="4504" y="9121"/>
                  <a:pt x="4437" y="9121"/>
                </a:cubicBezTo>
                <a:cubicBezTo>
                  <a:pt x="1913" y="9178"/>
                  <a:pt x="-172" y="7173"/>
                  <a:pt x="-230" y="4655"/>
                </a:cubicBezTo>
                <a:cubicBezTo>
                  <a:pt x="-230" y="4626"/>
                  <a:pt x="-230" y="4588"/>
                  <a:pt x="-230" y="4560"/>
                </a:cubicBezTo>
                <a:cubicBezTo>
                  <a:pt x="-230" y="1984"/>
                  <a:pt x="1856" y="-97"/>
                  <a:pt x="4437" y="-97"/>
                </a:cubicBezTo>
                <a:cubicBezTo>
                  <a:pt x="6962" y="-97"/>
                  <a:pt x="9010" y="1947"/>
                  <a:pt x="9010" y="4465"/>
                </a:cubicBezTo>
                <a:cubicBezTo>
                  <a:pt x="9010" y="4493"/>
                  <a:pt x="9010" y="4531"/>
                  <a:pt x="9010" y="456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7" name="Freeform 126">
            <a:extLst>
              <a:ext uri="{FF2B5EF4-FFF2-40B4-BE49-F238E27FC236}">
                <a16:creationId xmlns:a16="http://schemas.microsoft.com/office/drawing/2014/main" id="{27D345B9-95B6-984E-82E9-F290A0049DFC}"/>
              </a:ext>
            </a:extLst>
          </p:cNvPr>
          <p:cNvSpPr/>
          <p:nvPr/>
        </p:nvSpPr>
        <p:spPr>
          <a:xfrm>
            <a:off x="13003052" y="8075193"/>
            <a:ext cx="8120" cy="8100"/>
          </a:xfrm>
          <a:custGeom>
            <a:avLst/>
            <a:gdLst>
              <a:gd name="connsiteX0" fmla="*/ 2857 w 2857"/>
              <a:gd name="connsiteY0" fmla="*/ 1425 h 2850"/>
              <a:gd name="connsiteX1" fmla="*/ 1429 w 2857"/>
              <a:gd name="connsiteY1" fmla="*/ 2851 h 2850"/>
              <a:gd name="connsiteX2" fmla="*/ 0 w 2857"/>
              <a:gd name="connsiteY2" fmla="*/ 1425 h 2850"/>
              <a:gd name="connsiteX3" fmla="*/ 1429 w 2857"/>
              <a:gd name="connsiteY3" fmla="*/ 0 h 2850"/>
              <a:gd name="connsiteX4" fmla="*/ 2857 w 2857"/>
              <a:gd name="connsiteY4" fmla="*/ 1425 h 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7" h="2850">
                <a:moveTo>
                  <a:pt x="2857" y="1425"/>
                </a:moveTo>
                <a:cubicBezTo>
                  <a:pt x="2857" y="2213"/>
                  <a:pt x="2218" y="2851"/>
                  <a:pt x="1429" y="2851"/>
                </a:cubicBezTo>
                <a:cubicBezTo>
                  <a:pt x="640" y="2851"/>
                  <a:pt x="0" y="2213"/>
                  <a:pt x="0" y="1425"/>
                </a:cubicBezTo>
                <a:cubicBezTo>
                  <a:pt x="0" y="638"/>
                  <a:pt x="640" y="0"/>
                  <a:pt x="1429" y="0"/>
                </a:cubicBezTo>
                <a:cubicBezTo>
                  <a:pt x="2218" y="0"/>
                  <a:pt x="2857" y="638"/>
                  <a:pt x="2857" y="142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56E24692-10BC-AE45-8E39-A2804459E737}"/>
              </a:ext>
            </a:extLst>
          </p:cNvPr>
          <p:cNvSpPr/>
          <p:nvPr/>
        </p:nvSpPr>
        <p:spPr>
          <a:xfrm>
            <a:off x="12811648" y="8003338"/>
            <a:ext cx="11099" cy="11079"/>
          </a:xfrm>
          <a:custGeom>
            <a:avLst/>
            <a:gdLst>
              <a:gd name="connsiteX0" fmla="*/ 3676 w 3905"/>
              <a:gd name="connsiteY0" fmla="*/ 1807 h 3898"/>
              <a:gd name="connsiteX1" fmla="*/ 1675 w 3905"/>
              <a:gd name="connsiteY1" fmla="*/ 3802 h 3898"/>
              <a:gd name="connsiteX2" fmla="*/ -230 w 3905"/>
              <a:gd name="connsiteY2" fmla="*/ 1902 h 3898"/>
              <a:gd name="connsiteX3" fmla="*/ -230 w 3905"/>
              <a:gd name="connsiteY3" fmla="*/ 1807 h 3898"/>
              <a:gd name="connsiteX4" fmla="*/ 1675 w 3905"/>
              <a:gd name="connsiteY4" fmla="*/ -94 h 3898"/>
              <a:gd name="connsiteX5" fmla="*/ 3676 w 3905"/>
              <a:gd name="connsiteY5" fmla="*/ 1712 h 3898"/>
              <a:gd name="connsiteX6" fmla="*/ 3676 w 3905"/>
              <a:gd name="connsiteY6" fmla="*/ 1807 h 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" h="3898">
                <a:moveTo>
                  <a:pt x="3676" y="1807"/>
                </a:moveTo>
                <a:cubicBezTo>
                  <a:pt x="3676" y="2909"/>
                  <a:pt x="2780" y="3802"/>
                  <a:pt x="1675" y="3802"/>
                </a:cubicBezTo>
                <a:cubicBezTo>
                  <a:pt x="627" y="3802"/>
                  <a:pt x="-230" y="2957"/>
                  <a:pt x="-230" y="1902"/>
                </a:cubicBezTo>
                <a:cubicBezTo>
                  <a:pt x="-230" y="1873"/>
                  <a:pt x="-230" y="1835"/>
                  <a:pt x="-230" y="1807"/>
                </a:cubicBezTo>
                <a:cubicBezTo>
                  <a:pt x="-230" y="762"/>
                  <a:pt x="627" y="-94"/>
                  <a:pt x="1675" y="-94"/>
                </a:cubicBezTo>
                <a:cubicBezTo>
                  <a:pt x="2723" y="-151"/>
                  <a:pt x="3618" y="657"/>
                  <a:pt x="3676" y="1712"/>
                </a:cubicBezTo>
                <a:cubicBezTo>
                  <a:pt x="3676" y="1740"/>
                  <a:pt x="3676" y="1778"/>
                  <a:pt x="3676" y="180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7B813FCA-854D-9B43-B653-DD10C74FDFB5}"/>
              </a:ext>
            </a:extLst>
          </p:cNvPr>
          <p:cNvSpPr/>
          <p:nvPr/>
        </p:nvSpPr>
        <p:spPr>
          <a:xfrm>
            <a:off x="12769145" y="8028736"/>
            <a:ext cx="17866" cy="17824"/>
          </a:xfrm>
          <a:custGeom>
            <a:avLst/>
            <a:gdLst>
              <a:gd name="connsiteX0" fmla="*/ 6286 w 6286"/>
              <a:gd name="connsiteY0" fmla="*/ 3136 h 6271"/>
              <a:gd name="connsiteX1" fmla="*/ 3143 w 6286"/>
              <a:gd name="connsiteY1" fmla="*/ 6272 h 6271"/>
              <a:gd name="connsiteX2" fmla="*/ 0 w 6286"/>
              <a:gd name="connsiteY2" fmla="*/ 3136 h 6271"/>
              <a:gd name="connsiteX3" fmla="*/ 3143 w 6286"/>
              <a:gd name="connsiteY3" fmla="*/ 0 h 6271"/>
              <a:gd name="connsiteX4" fmla="*/ 6286 w 6286"/>
              <a:gd name="connsiteY4" fmla="*/ 3136 h 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" h="6271">
                <a:moveTo>
                  <a:pt x="6286" y="3136"/>
                </a:moveTo>
                <a:cubicBezTo>
                  <a:pt x="6286" y="4868"/>
                  <a:pt x="4879" y="6272"/>
                  <a:pt x="3143" y="6272"/>
                </a:cubicBezTo>
                <a:cubicBezTo>
                  <a:pt x="1407" y="6272"/>
                  <a:pt x="0" y="4868"/>
                  <a:pt x="0" y="3136"/>
                </a:cubicBezTo>
                <a:cubicBezTo>
                  <a:pt x="0" y="1404"/>
                  <a:pt x="1407" y="0"/>
                  <a:pt x="3143" y="0"/>
                </a:cubicBezTo>
                <a:cubicBezTo>
                  <a:pt x="4879" y="0"/>
                  <a:pt x="6286" y="1404"/>
                  <a:pt x="6286" y="313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BBC3BDB7-7D43-2040-9322-D20B4196C971}"/>
              </a:ext>
            </a:extLst>
          </p:cNvPr>
          <p:cNvSpPr/>
          <p:nvPr/>
        </p:nvSpPr>
        <p:spPr>
          <a:xfrm>
            <a:off x="12788364" y="7986873"/>
            <a:ext cx="7322" cy="7290"/>
          </a:xfrm>
          <a:custGeom>
            <a:avLst/>
            <a:gdLst>
              <a:gd name="connsiteX0" fmla="*/ 2342 w 2576"/>
              <a:gd name="connsiteY0" fmla="*/ 1139 h 2565"/>
              <a:gd name="connsiteX1" fmla="*/ 1199 w 2576"/>
              <a:gd name="connsiteY1" fmla="*/ 2469 h 2565"/>
              <a:gd name="connsiteX2" fmla="*/ 1104 w 2576"/>
              <a:gd name="connsiteY2" fmla="*/ 2469 h 2565"/>
              <a:gd name="connsiteX3" fmla="*/ -230 w 2576"/>
              <a:gd name="connsiteY3" fmla="*/ 1139 h 2565"/>
              <a:gd name="connsiteX4" fmla="*/ 1009 w 2576"/>
              <a:gd name="connsiteY4" fmla="*/ -97 h 2565"/>
              <a:gd name="connsiteX5" fmla="*/ 1104 w 2576"/>
              <a:gd name="connsiteY5" fmla="*/ -97 h 2565"/>
              <a:gd name="connsiteX6" fmla="*/ 2342 w 2576"/>
              <a:gd name="connsiteY6" fmla="*/ 1139 h 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" h="2565">
                <a:moveTo>
                  <a:pt x="2342" y="1139"/>
                </a:moveTo>
                <a:cubicBezTo>
                  <a:pt x="2399" y="1823"/>
                  <a:pt x="1885" y="2412"/>
                  <a:pt x="1199" y="2469"/>
                </a:cubicBezTo>
                <a:cubicBezTo>
                  <a:pt x="1170" y="2469"/>
                  <a:pt x="1132" y="2469"/>
                  <a:pt x="1104" y="2469"/>
                </a:cubicBezTo>
                <a:cubicBezTo>
                  <a:pt x="370" y="2469"/>
                  <a:pt x="-230" y="1871"/>
                  <a:pt x="-230" y="1139"/>
                </a:cubicBezTo>
                <a:cubicBezTo>
                  <a:pt x="-230" y="455"/>
                  <a:pt x="323" y="-97"/>
                  <a:pt x="1009" y="-97"/>
                </a:cubicBezTo>
                <a:cubicBezTo>
                  <a:pt x="1037" y="-97"/>
                  <a:pt x="1075" y="-97"/>
                  <a:pt x="1104" y="-97"/>
                </a:cubicBezTo>
                <a:cubicBezTo>
                  <a:pt x="1790" y="-97"/>
                  <a:pt x="2342" y="455"/>
                  <a:pt x="2342" y="113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5C141466-5D50-0241-9057-D1E1AEFB2D6A}"/>
              </a:ext>
            </a:extLst>
          </p:cNvPr>
          <p:cNvSpPr/>
          <p:nvPr/>
        </p:nvSpPr>
        <p:spPr>
          <a:xfrm>
            <a:off x="12927519" y="8096800"/>
            <a:ext cx="14888" cy="14584"/>
          </a:xfrm>
          <a:custGeom>
            <a:avLst/>
            <a:gdLst>
              <a:gd name="connsiteX0" fmla="*/ 5009 w 5238"/>
              <a:gd name="connsiteY0" fmla="*/ 2469 h 5131"/>
              <a:gd name="connsiteX1" fmla="*/ 2342 w 5238"/>
              <a:gd name="connsiteY1" fmla="*/ 5035 h 5131"/>
              <a:gd name="connsiteX2" fmla="*/ -230 w 5238"/>
              <a:gd name="connsiteY2" fmla="*/ 2469 h 5131"/>
              <a:gd name="connsiteX3" fmla="*/ 2342 w 5238"/>
              <a:gd name="connsiteY3" fmla="*/ -97 h 5131"/>
              <a:gd name="connsiteX4" fmla="*/ 5009 w 5238"/>
              <a:gd name="connsiteY4" fmla="*/ 2469 h 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" h="5131">
                <a:moveTo>
                  <a:pt x="5009" y="2469"/>
                </a:moveTo>
                <a:cubicBezTo>
                  <a:pt x="4961" y="3904"/>
                  <a:pt x="3780" y="5035"/>
                  <a:pt x="2342" y="5035"/>
                </a:cubicBezTo>
                <a:cubicBezTo>
                  <a:pt x="923" y="5035"/>
                  <a:pt x="-230" y="3885"/>
                  <a:pt x="-230" y="2469"/>
                </a:cubicBezTo>
                <a:cubicBezTo>
                  <a:pt x="-230" y="1053"/>
                  <a:pt x="923" y="-97"/>
                  <a:pt x="2342" y="-97"/>
                </a:cubicBezTo>
                <a:cubicBezTo>
                  <a:pt x="3780" y="-97"/>
                  <a:pt x="4961" y="1034"/>
                  <a:pt x="5009" y="246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347B3068-F0E7-DB4F-99C3-8E3849F59711}"/>
              </a:ext>
            </a:extLst>
          </p:cNvPr>
          <p:cNvSpPr/>
          <p:nvPr/>
        </p:nvSpPr>
        <p:spPr>
          <a:xfrm>
            <a:off x="13296789" y="7890989"/>
            <a:ext cx="17599" cy="17554"/>
          </a:xfrm>
          <a:custGeom>
            <a:avLst/>
            <a:gdLst>
              <a:gd name="connsiteX0" fmla="*/ 5961 w 6192"/>
              <a:gd name="connsiteY0" fmla="*/ 2944 h 6176"/>
              <a:gd name="connsiteX1" fmla="*/ 3009 w 6192"/>
              <a:gd name="connsiteY1" fmla="*/ 6080 h 6176"/>
              <a:gd name="connsiteX2" fmla="*/ 2914 w 6192"/>
              <a:gd name="connsiteY2" fmla="*/ 6080 h 6176"/>
              <a:gd name="connsiteX3" fmla="*/ -230 w 6192"/>
              <a:gd name="connsiteY3" fmla="*/ 2944 h 6176"/>
              <a:gd name="connsiteX4" fmla="*/ 2818 w 6192"/>
              <a:gd name="connsiteY4" fmla="*/ -97 h 6176"/>
              <a:gd name="connsiteX5" fmla="*/ 2914 w 6192"/>
              <a:gd name="connsiteY5" fmla="*/ -97 h 6176"/>
              <a:gd name="connsiteX6" fmla="*/ 5961 w 6192"/>
              <a:gd name="connsiteY6" fmla="*/ 2944 h 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92" h="6176">
                <a:moveTo>
                  <a:pt x="5961" y="2944"/>
                </a:moveTo>
                <a:cubicBezTo>
                  <a:pt x="6019" y="4626"/>
                  <a:pt x="4695" y="6023"/>
                  <a:pt x="3009" y="6080"/>
                </a:cubicBezTo>
                <a:cubicBezTo>
                  <a:pt x="2980" y="6080"/>
                  <a:pt x="2942" y="6080"/>
                  <a:pt x="2914" y="6080"/>
                </a:cubicBezTo>
                <a:cubicBezTo>
                  <a:pt x="1180" y="6080"/>
                  <a:pt x="-230" y="4674"/>
                  <a:pt x="-230" y="2944"/>
                </a:cubicBezTo>
                <a:cubicBezTo>
                  <a:pt x="-230" y="1262"/>
                  <a:pt x="1132" y="-97"/>
                  <a:pt x="2818" y="-97"/>
                </a:cubicBezTo>
                <a:cubicBezTo>
                  <a:pt x="2847" y="-97"/>
                  <a:pt x="2885" y="-97"/>
                  <a:pt x="2914" y="-97"/>
                </a:cubicBezTo>
                <a:cubicBezTo>
                  <a:pt x="4600" y="-97"/>
                  <a:pt x="5961" y="1262"/>
                  <a:pt x="5961" y="294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 132">
            <a:extLst>
              <a:ext uri="{FF2B5EF4-FFF2-40B4-BE49-F238E27FC236}">
                <a16:creationId xmlns:a16="http://schemas.microsoft.com/office/drawing/2014/main" id="{0EF49D8E-ADF6-D54C-89A4-BBEF0653680E}"/>
              </a:ext>
            </a:extLst>
          </p:cNvPr>
          <p:cNvSpPr/>
          <p:nvPr/>
        </p:nvSpPr>
        <p:spPr>
          <a:xfrm>
            <a:off x="13277836" y="7614951"/>
            <a:ext cx="22198" cy="22147"/>
          </a:xfrm>
          <a:custGeom>
            <a:avLst/>
            <a:gdLst>
              <a:gd name="connsiteX0" fmla="*/ 7810 w 7810"/>
              <a:gd name="connsiteY0" fmla="*/ 3896 h 7792"/>
              <a:gd name="connsiteX1" fmla="*/ 3905 w 7810"/>
              <a:gd name="connsiteY1" fmla="*/ 7792 h 7792"/>
              <a:gd name="connsiteX2" fmla="*/ 0 w 7810"/>
              <a:gd name="connsiteY2" fmla="*/ 3896 h 7792"/>
              <a:gd name="connsiteX3" fmla="*/ 3905 w 7810"/>
              <a:gd name="connsiteY3" fmla="*/ 0 h 7792"/>
              <a:gd name="connsiteX4" fmla="*/ 7810 w 7810"/>
              <a:gd name="connsiteY4" fmla="*/ 3896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" h="7792">
                <a:moveTo>
                  <a:pt x="7810" y="3896"/>
                </a:moveTo>
                <a:cubicBezTo>
                  <a:pt x="7810" y="6048"/>
                  <a:pt x="6062" y="7792"/>
                  <a:pt x="3905" y="7792"/>
                </a:cubicBezTo>
                <a:cubicBezTo>
                  <a:pt x="1748" y="7792"/>
                  <a:pt x="0" y="6048"/>
                  <a:pt x="0" y="3896"/>
                </a:cubicBezTo>
                <a:cubicBezTo>
                  <a:pt x="0" y="1744"/>
                  <a:pt x="1748" y="0"/>
                  <a:pt x="3905" y="0"/>
                </a:cubicBezTo>
                <a:cubicBezTo>
                  <a:pt x="6062" y="0"/>
                  <a:pt x="7810" y="1744"/>
                  <a:pt x="7810" y="389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Freeform 133">
            <a:extLst>
              <a:ext uri="{FF2B5EF4-FFF2-40B4-BE49-F238E27FC236}">
                <a16:creationId xmlns:a16="http://schemas.microsoft.com/office/drawing/2014/main" id="{A15ED8D2-4105-AE4C-9ECD-15FC0CFF9467}"/>
              </a:ext>
            </a:extLst>
          </p:cNvPr>
          <p:cNvSpPr/>
          <p:nvPr/>
        </p:nvSpPr>
        <p:spPr>
          <a:xfrm>
            <a:off x="13397499" y="7529870"/>
            <a:ext cx="18407" cy="18364"/>
          </a:xfrm>
          <a:custGeom>
            <a:avLst/>
            <a:gdLst>
              <a:gd name="connsiteX0" fmla="*/ 6247 w 6476"/>
              <a:gd name="connsiteY0" fmla="*/ 3135 h 6461"/>
              <a:gd name="connsiteX1" fmla="*/ 3009 w 6476"/>
              <a:gd name="connsiteY1" fmla="*/ 6365 h 6461"/>
              <a:gd name="connsiteX2" fmla="*/ -230 w 6476"/>
              <a:gd name="connsiteY2" fmla="*/ 3135 h 6461"/>
              <a:gd name="connsiteX3" fmla="*/ 3009 w 6476"/>
              <a:gd name="connsiteY3" fmla="*/ -97 h 6461"/>
              <a:gd name="connsiteX4" fmla="*/ 6247 w 6476"/>
              <a:gd name="connsiteY4" fmla="*/ 3135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6" h="6461">
                <a:moveTo>
                  <a:pt x="6247" y="3135"/>
                </a:moveTo>
                <a:cubicBezTo>
                  <a:pt x="6247" y="4921"/>
                  <a:pt x="4800" y="6365"/>
                  <a:pt x="3009" y="6365"/>
                </a:cubicBezTo>
                <a:cubicBezTo>
                  <a:pt x="1218" y="6365"/>
                  <a:pt x="-230" y="4921"/>
                  <a:pt x="-230" y="3135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800" y="-97"/>
                  <a:pt x="6247" y="1348"/>
                  <a:pt x="6247" y="313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8D35DBD8-238F-F241-8432-8434300B6C31}"/>
              </a:ext>
            </a:extLst>
          </p:cNvPr>
          <p:cNvSpPr/>
          <p:nvPr/>
        </p:nvSpPr>
        <p:spPr>
          <a:xfrm>
            <a:off x="13416991" y="7608468"/>
            <a:ext cx="12995" cy="12964"/>
          </a:xfrm>
          <a:custGeom>
            <a:avLst/>
            <a:gdLst>
              <a:gd name="connsiteX0" fmla="*/ 4342 w 4572"/>
              <a:gd name="connsiteY0" fmla="*/ 2184 h 4561"/>
              <a:gd name="connsiteX1" fmla="*/ 2056 w 4572"/>
              <a:gd name="connsiteY1" fmla="*/ 4465 h 4561"/>
              <a:gd name="connsiteX2" fmla="*/ -230 w 4572"/>
              <a:gd name="connsiteY2" fmla="*/ 2184 h 4561"/>
              <a:gd name="connsiteX3" fmla="*/ 2056 w 4572"/>
              <a:gd name="connsiteY3" fmla="*/ -97 h 4561"/>
              <a:gd name="connsiteX4" fmla="*/ 4342 w 4572"/>
              <a:gd name="connsiteY4" fmla="*/ 2184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342" y="2184"/>
                </a:moveTo>
                <a:cubicBezTo>
                  <a:pt x="4342" y="3448"/>
                  <a:pt x="3323" y="4465"/>
                  <a:pt x="2056" y="4465"/>
                </a:cubicBezTo>
                <a:cubicBezTo>
                  <a:pt x="789" y="4465"/>
                  <a:pt x="-230" y="3448"/>
                  <a:pt x="-230" y="2184"/>
                </a:cubicBezTo>
                <a:cubicBezTo>
                  <a:pt x="-230" y="920"/>
                  <a:pt x="789" y="-97"/>
                  <a:pt x="2056" y="-97"/>
                </a:cubicBezTo>
                <a:cubicBezTo>
                  <a:pt x="3323" y="-97"/>
                  <a:pt x="4342" y="920"/>
                  <a:pt x="4342" y="218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6" name="Freeform 135">
            <a:extLst>
              <a:ext uri="{FF2B5EF4-FFF2-40B4-BE49-F238E27FC236}">
                <a16:creationId xmlns:a16="http://schemas.microsoft.com/office/drawing/2014/main" id="{AB148F06-2BFB-824A-8693-369C914496AD}"/>
              </a:ext>
            </a:extLst>
          </p:cNvPr>
          <p:cNvSpPr/>
          <p:nvPr/>
        </p:nvSpPr>
        <p:spPr>
          <a:xfrm>
            <a:off x="13429986" y="7732441"/>
            <a:ext cx="18407" cy="18364"/>
          </a:xfrm>
          <a:custGeom>
            <a:avLst/>
            <a:gdLst>
              <a:gd name="connsiteX0" fmla="*/ 6247 w 6476"/>
              <a:gd name="connsiteY0" fmla="*/ 3135 h 6461"/>
              <a:gd name="connsiteX1" fmla="*/ 3009 w 6476"/>
              <a:gd name="connsiteY1" fmla="*/ 6365 h 6461"/>
              <a:gd name="connsiteX2" fmla="*/ -230 w 6476"/>
              <a:gd name="connsiteY2" fmla="*/ 3135 h 6461"/>
              <a:gd name="connsiteX3" fmla="*/ 3009 w 6476"/>
              <a:gd name="connsiteY3" fmla="*/ -97 h 6461"/>
              <a:gd name="connsiteX4" fmla="*/ 6247 w 6476"/>
              <a:gd name="connsiteY4" fmla="*/ 3135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6" h="6461">
                <a:moveTo>
                  <a:pt x="6247" y="3135"/>
                </a:moveTo>
                <a:cubicBezTo>
                  <a:pt x="6247" y="4921"/>
                  <a:pt x="4799" y="6365"/>
                  <a:pt x="3009" y="6365"/>
                </a:cubicBezTo>
                <a:cubicBezTo>
                  <a:pt x="1218" y="6365"/>
                  <a:pt x="-230" y="4921"/>
                  <a:pt x="-230" y="3135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799" y="-97"/>
                  <a:pt x="6247" y="1348"/>
                  <a:pt x="6247" y="313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 136">
            <a:extLst>
              <a:ext uri="{FF2B5EF4-FFF2-40B4-BE49-F238E27FC236}">
                <a16:creationId xmlns:a16="http://schemas.microsoft.com/office/drawing/2014/main" id="{2438B477-03D0-DE43-B7B2-A4627A8DB310}"/>
              </a:ext>
            </a:extLst>
          </p:cNvPr>
          <p:cNvSpPr/>
          <p:nvPr/>
        </p:nvSpPr>
        <p:spPr>
          <a:xfrm>
            <a:off x="13527708" y="7441280"/>
            <a:ext cx="11918" cy="12154"/>
          </a:xfrm>
          <a:custGeom>
            <a:avLst/>
            <a:gdLst>
              <a:gd name="connsiteX0" fmla="*/ 3964 w 4193"/>
              <a:gd name="connsiteY0" fmla="*/ 2089 h 4276"/>
              <a:gd name="connsiteX1" fmla="*/ 1868 w 4193"/>
              <a:gd name="connsiteY1" fmla="*/ 4180 h 4276"/>
              <a:gd name="connsiteX2" fmla="*/ -227 w 4193"/>
              <a:gd name="connsiteY2" fmla="*/ 2089 h 4276"/>
              <a:gd name="connsiteX3" fmla="*/ 1773 w 4193"/>
              <a:gd name="connsiteY3" fmla="*/ -97 h 4276"/>
              <a:gd name="connsiteX4" fmla="*/ 1868 w 4193"/>
              <a:gd name="connsiteY4" fmla="*/ -97 h 4276"/>
              <a:gd name="connsiteX5" fmla="*/ 3964 w 4193"/>
              <a:gd name="connsiteY5" fmla="*/ 1994 h 4276"/>
              <a:gd name="connsiteX6" fmla="*/ 3964 w 4193"/>
              <a:gd name="connsiteY6" fmla="*/ 2089 h 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3" h="4276">
                <a:moveTo>
                  <a:pt x="3964" y="2089"/>
                </a:moveTo>
                <a:cubicBezTo>
                  <a:pt x="3964" y="3248"/>
                  <a:pt x="3021" y="4180"/>
                  <a:pt x="1868" y="4180"/>
                </a:cubicBezTo>
                <a:cubicBezTo>
                  <a:pt x="716" y="4180"/>
                  <a:pt x="-227" y="3248"/>
                  <a:pt x="-227" y="2089"/>
                </a:cubicBezTo>
                <a:cubicBezTo>
                  <a:pt x="-284" y="939"/>
                  <a:pt x="611" y="-39"/>
                  <a:pt x="1773" y="-97"/>
                </a:cubicBezTo>
                <a:cubicBezTo>
                  <a:pt x="1802" y="-97"/>
                  <a:pt x="1840" y="-97"/>
                  <a:pt x="1868" y="-97"/>
                </a:cubicBezTo>
                <a:cubicBezTo>
                  <a:pt x="3021" y="-97"/>
                  <a:pt x="3964" y="835"/>
                  <a:pt x="3964" y="1994"/>
                </a:cubicBezTo>
                <a:cubicBezTo>
                  <a:pt x="3964" y="2023"/>
                  <a:pt x="3964" y="2061"/>
                  <a:pt x="3964" y="208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8" name="Freeform 137">
            <a:extLst>
              <a:ext uri="{FF2B5EF4-FFF2-40B4-BE49-F238E27FC236}">
                <a16:creationId xmlns:a16="http://schemas.microsoft.com/office/drawing/2014/main" id="{AEEBEB95-21B7-464B-B557-C23ED9EF6198}"/>
              </a:ext>
            </a:extLst>
          </p:cNvPr>
          <p:cNvSpPr/>
          <p:nvPr/>
        </p:nvSpPr>
        <p:spPr>
          <a:xfrm>
            <a:off x="13513892" y="7515250"/>
            <a:ext cx="19822" cy="20561"/>
          </a:xfrm>
          <a:custGeom>
            <a:avLst/>
            <a:gdLst>
              <a:gd name="connsiteX0" fmla="*/ 6730 w 6974"/>
              <a:gd name="connsiteY0" fmla="*/ 3717 h 7234"/>
              <a:gd name="connsiteX1" fmla="*/ 3301 w 6974"/>
              <a:gd name="connsiteY1" fmla="*/ 7138 h 7234"/>
              <a:gd name="connsiteX2" fmla="*/ -223 w 6974"/>
              <a:gd name="connsiteY2" fmla="*/ 3717 h 7234"/>
              <a:gd name="connsiteX3" fmla="*/ 2920 w 6974"/>
              <a:gd name="connsiteY3" fmla="*/ -84 h 7234"/>
              <a:gd name="connsiteX4" fmla="*/ 6730 w 6974"/>
              <a:gd name="connsiteY4" fmla="*/ 3118 h 7234"/>
              <a:gd name="connsiteX5" fmla="*/ 6730 w 6974"/>
              <a:gd name="connsiteY5" fmla="*/ 3717 h 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" h="7234">
                <a:moveTo>
                  <a:pt x="6730" y="3717"/>
                </a:moveTo>
                <a:cubicBezTo>
                  <a:pt x="6730" y="5608"/>
                  <a:pt x="5197" y="7138"/>
                  <a:pt x="3301" y="7138"/>
                </a:cubicBezTo>
                <a:cubicBezTo>
                  <a:pt x="1396" y="7138"/>
                  <a:pt x="-176" y="5618"/>
                  <a:pt x="-223" y="3717"/>
                </a:cubicBezTo>
                <a:cubicBezTo>
                  <a:pt x="-338" y="1826"/>
                  <a:pt x="1034" y="163"/>
                  <a:pt x="2920" y="-84"/>
                </a:cubicBezTo>
                <a:cubicBezTo>
                  <a:pt x="4863" y="-246"/>
                  <a:pt x="6568" y="1189"/>
                  <a:pt x="6730" y="3118"/>
                </a:cubicBezTo>
                <a:cubicBezTo>
                  <a:pt x="6749" y="3318"/>
                  <a:pt x="6749" y="3517"/>
                  <a:pt x="6730" y="371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 138">
            <a:extLst>
              <a:ext uri="{FF2B5EF4-FFF2-40B4-BE49-F238E27FC236}">
                <a16:creationId xmlns:a16="http://schemas.microsoft.com/office/drawing/2014/main" id="{E35B361C-16B6-524B-AED6-2AE0D2591DD9}"/>
              </a:ext>
            </a:extLst>
          </p:cNvPr>
          <p:cNvSpPr/>
          <p:nvPr/>
        </p:nvSpPr>
        <p:spPr>
          <a:xfrm>
            <a:off x="13430796" y="7410487"/>
            <a:ext cx="25450" cy="25393"/>
          </a:xfrm>
          <a:custGeom>
            <a:avLst/>
            <a:gdLst>
              <a:gd name="connsiteX0" fmla="*/ 8725 w 8954"/>
              <a:gd name="connsiteY0" fmla="*/ 4466 h 8934"/>
              <a:gd name="connsiteX1" fmla="*/ 4343 w 8954"/>
              <a:gd name="connsiteY1" fmla="*/ 8837 h 8934"/>
              <a:gd name="connsiteX2" fmla="*/ -229 w 8954"/>
              <a:gd name="connsiteY2" fmla="*/ 4466 h 8934"/>
              <a:gd name="connsiteX3" fmla="*/ 4153 w 8954"/>
              <a:gd name="connsiteY3" fmla="*/ -96 h 8934"/>
              <a:gd name="connsiteX4" fmla="*/ 8725 w 8954"/>
              <a:gd name="connsiteY4" fmla="*/ 4276 h 8934"/>
              <a:gd name="connsiteX5" fmla="*/ 8725 w 8954"/>
              <a:gd name="connsiteY5" fmla="*/ 4466 h 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54" h="8934">
                <a:moveTo>
                  <a:pt x="8725" y="4466"/>
                </a:moveTo>
                <a:cubicBezTo>
                  <a:pt x="8725" y="6879"/>
                  <a:pt x="6763" y="8837"/>
                  <a:pt x="4343" y="8837"/>
                </a:cubicBezTo>
                <a:cubicBezTo>
                  <a:pt x="1867" y="8884"/>
                  <a:pt x="-172" y="6936"/>
                  <a:pt x="-229" y="4466"/>
                </a:cubicBezTo>
                <a:cubicBezTo>
                  <a:pt x="-277" y="1995"/>
                  <a:pt x="1686" y="-39"/>
                  <a:pt x="4153" y="-96"/>
                </a:cubicBezTo>
                <a:cubicBezTo>
                  <a:pt x="6629" y="-143"/>
                  <a:pt x="8677" y="1814"/>
                  <a:pt x="8725" y="4276"/>
                </a:cubicBezTo>
                <a:cubicBezTo>
                  <a:pt x="8725" y="4342"/>
                  <a:pt x="8725" y="4399"/>
                  <a:pt x="8725" y="446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0" name="Freeform 139">
            <a:extLst>
              <a:ext uri="{FF2B5EF4-FFF2-40B4-BE49-F238E27FC236}">
                <a16:creationId xmlns:a16="http://schemas.microsoft.com/office/drawing/2014/main" id="{CB09C117-DCD5-F14C-9A2D-CAF4242DAA3A}"/>
              </a:ext>
            </a:extLst>
          </p:cNvPr>
          <p:cNvSpPr/>
          <p:nvPr/>
        </p:nvSpPr>
        <p:spPr>
          <a:xfrm>
            <a:off x="13778950" y="7203595"/>
            <a:ext cx="23281" cy="23227"/>
          </a:xfrm>
          <a:custGeom>
            <a:avLst/>
            <a:gdLst>
              <a:gd name="connsiteX0" fmla="*/ 8191 w 8191"/>
              <a:gd name="connsiteY0" fmla="*/ 4086 h 8172"/>
              <a:gd name="connsiteX1" fmla="*/ 4096 w 8191"/>
              <a:gd name="connsiteY1" fmla="*/ 8172 h 8172"/>
              <a:gd name="connsiteX2" fmla="*/ 0 w 8191"/>
              <a:gd name="connsiteY2" fmla="*/ 4086 h 8172"/>
              <a:gd name="connsiteX3" fmla="*/ 4096 w 8191"/>
              <a:gd name="connsiteY3" fmla="*/ 0 h 8172"/>
              <a:gd name="connsiteX4" fmla="*/ 8191 w 8191"/>
              <a:gd name="connsiteY4" fmla="*/ 4086 h 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1" h="8172">
                <a:moveTo>
                  <a:pt x="8191" y="4086"/>
                </a:moveTo>
                <a:cubicBezTo>
                  <a:pt x="8191" y="6343"/>
                  <a:pt x="6358" y="8172"/>
                  <a:pt x="4096" y="8172"/>
                </a:cubicBezTo>
                <a:cubicBezTo>
                  <a:pt x="1834" y="8172"/>
                  <a:pt x="0" y="6343"/>
                  <a:pt x="0" y="4086"/>
                </a:cubicBezTo>
                <a:cubicBezTo>
                  <a:pt x="0" y="1829"/>
                  <a:pt x="1834" y="0"/>
                  <a:pt x="4096" y="0"/>
                </a:cubicBezTo>
                <a:cubicBezTo>
                  <a:pt x="6358" y="0"/>
                  <a:pt x="8191" y="1829"/>
                  <a:pt x="8191" y="408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 140">
            <a:extLst>
              <a:ext uri="{FF2B5EF4-FFF2-40B4-BE49-F238E27FC236}">
                <a16:creationId xmlns:a16="http://schemas.microsoft.com/office/drawing/2014/main" id="{8B937076-D492-064A-938C-A86094ADF11A}"/>
              </a:ext>
            </a:extLst>
          </p:cNvPr>
          <p:cNvSpPr/>
          <p:nvPr/>
        </p:nvSpPr>
        <p:spPr>
          <a:xfrm>
            <a:off x="13631676" y="7252752"/>
            <a:ext cx="11909" cy="11884"/>
          </a:xfrm>
          <a:custGeom>
            <a:avLst/>
            <a:gdLst>
              <a:gd name="connsiteX0" fmla="*/ 4191 w 4190"/>
              <a:gd name="connsiteY0" fmla="*/ 2091 h 4181"/>
              <a:gd name="connsiteX1" fmla="*/ 2095 w 4190"/>
              <a:gd name="connsiteY1" fmla="*/ 4181 h 4181"/>
              <a:gd name="connsiteX2" fmla="*/ 0 w 4190"/>
              <a:gd name="connsiteY2" fmla="*/ 2091 h 4181"/>
              <a:gd name="connsiteX3" fmla="*/ 2095 w 4190"/>
              <a:gd name="connsiteY3" fmla="*/ 0 h 4181"/>
              <a:gd name="connsiteX4" fmla="*/ 4191 w 4190"/>
              <a:gd name="connsiteY4" fmla="*/ 2091 h 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0" h="4181">
                <a:moveTo>
                  <a:pt x="4191" y="2091"/>
                </a:moveTo>
                <a:cubicBezTo>
                  <a:pt x="4191" y="3245"/>
                  <a:pt x="3253" y="4181"/>
                  <a:pt x="2095" y="4181"/>
                </a:cubicBezTo>
                <a:cubicBezTo>
                  <a:pt x="938" y="4181"/>
                  <a:pt x="0" y="3245"/>
                  <a:pt x="0" y="2091"/>
                </a:cubicBezTo>
                <a:cubicBezTo>
                  <a:pt x="0" y="936"/>
                  <a:pt x="938" y="0"/>
                  <a:pt x="2095" y="0"/>
                </a:cubicBezTo>
                <a:cubicBezTo>
                  <a:pt x="3253" y="0"/>
                  <a:pt x="4191" y="936"/>
                  <a:pt x="4191" y="209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2" name="Freeform 141">
            <a:extLst>
              <a:ext uri="{FF2B5EF4-FFF2-40B4-BE49-F238E27FC236}">
                <a16:creationId xmlns:a16="http://schemas.microsoft.com/office/drawing/2014/main" id="{8AF40D30-BBAD-8D40-9716-29E4CA0D525D}"/>
              </a:ext>
            </a:extLst>
          </p:cNvPr>
          <p:cNvSpPr/>
          <p:nvPr/>
        </p:nvSpPr>
        <p:spPr>
          <a:xfrm>
            <a:off x="13600541" y="7319736"/>
            <a:ext cx="12995" cy="12964"/>
          </a:xfrm>
          <a:custGeom>
            <a:avLst/>
            <a:gdLst>
              <a:gd name="connsiteX0" fmla="*/ 4342 w 4572"/>
              <a:gd name="connsiteY0" fmla="*/ 2184 h 4561"/>
              <a:gd name="connsiteX1" fmla="*/ 2056 w 4572"/>
              <a:gd name="connsiteY1" fmla="*/ 4465 h 4561"/>
              <a:gd name="connsiteX2" fmla="*/ -230 w 4572"/>
              <a:gd name="connsiteY2" fmla="*/ 2184 h 4561"/>
              <a:gd name="connsiteX3" fmla="*/ 2056 w 4572"/>
              <a:gd name="connsiteY3" fmla="*/ -97 h 4561"/>
              <a:gd name="connsiteX4" fmla="*/ 4342 w 4572"/>
              <a:gd name="connsiteY4" fmla="*/ 2184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342" y="2184"/>
                </a:moveTo>
                <a:cubicBezTo>
                  <a:pt x="4342" y="3448"/>
                  <a:pt x="3323" y="4465"/>
                  <a:pt x="2056" y="4465"/>
                </a:cubicBezTo>
                <a:cubicBezTo>
                  <a:pt x="789" y="4465"/>
                  <a:pt x="-230" y="3448"/>
                  <a:pt x="-230" y="2184"/>
                </a:cubicBezTo>
                <a:cubicBezTo>
                  <a:pt x="-230" y="920"/>
                  <a:pt x="789" y="-97"/>
                  <a:pt x="2056" y="-97"/>
                </a:cubicBezTo>
                <a:cubicBezTo>
                  <a:pt x="3323" y="-97"/>
                  <a:pt x="4342" y="920"/>
                  <a:pt x="4342" y="218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 142">
            <a:extLst>
              <a:ext uri="{FF2B5EF4-FFF2-40B4-BE49-F238E27FC236}">
                <a16:creationId xmlns:a16="http://schemas.microsoft.com/office/drawing/2014/main" id="{778B723B-5A43-084E-93E9-A8046B58E903}"/>
              </a:ext>
            </a:extLst>
          </p:cNvPr>
          <p:cNvSpPr/>
          <p:nvPr/>
        </p:nvSpPr>
        <p:spPr>
          <a:xfrm>
            <a:off x="13898201" y="7378207"/>
            <a:ext cx="30873" cy="30793"/>
          </a:xfrm>
          <a:custGeom>
            <a:avLst/>
            <a:gdLst>
              <a:gd name="connsiteX0" fmla="*/ 10582 w 10862"/>
              <a:gd name="connsiteY0" fmla="*/ 6034 h 10834"/>
              <a:gd name="connsiteX1" fmla="*/ 4486 w 10862"/>
              <a:gd name="connsiteY1" fmla="*/ 10691 h 10834"/>
              <a:gd name="connsiteX2" fmla="*/ -181 w 10862"/>
              <a:gd name="connsiteY2" fmla="*/ 6034 h 10834"/>
              <a:gd name="connsiteX3" fmla="*/ 4486 w 10862"/>
              <a:gd name="connsiteY3" fmla="*/ -48 h 10834"/>
              <a:gd name="connsiteX4" fmla="*/ 10582 w 10862"/>
              <a:gd name="connsiteY4" fmla="*/ 4599 h 10834"/>
              <a:gd name="connsiteX5" fmla="*/ 10582 w 10862"/>
              <a:gd name="connsiteY5" fmla="*/ 6034 h 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62" h="10834">
                <a:moveTo>
                  <a:pt x="10582" y="6034"/>
                </a:moveTo>
                <a:cubicBezTo>
                  <a:pt x="10183" y="8999"/>
                  <a:pt x="7458" y="11080"/>
                  <a:pt x="4486" y="10691"/>
                </a:cubicBezTo>
                <a:cubicBezTo>
                  <a:pt x="2058" y="10368"/>
                  <a:pt x="143" y="8458"/>
                  <a:pt x="-181" y="6034"/>
                </a:cubicBezTo>
                <a:cubicBezTo>
                  <a:pt x="-581" y="3069"/>
                  <a:pt x="1515" y="342"/>
                  <a:pt x="4486" y="-48"/>
                </a:cubicBezTo>
                <a:cubicBezTo>
                  <a:pt x="7458" y="-447"/>
                  <a:pt x="10183" y="1634"/>
                  <a:pt x="10582" y="4599"/>
                </a:cubicBezTo>
                <a:cubicBezTo>
                  <a:pt x="10649" y="5074"/>
                  <a:pt x="10649" y="5559"/>
                  <a:pt x="10582" y="603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4" name="Freeform 143">
            <a:extLst>
              <a:ext uri="{FF2B5EF4-FFF2-40B4-BE49-F238E27FC236}">
                <a16:creationId xmlns:a16="http://schemas.microsoft.com/office/drawing/2014/main" id="{154E3F02-A8D9-B34D-B668-A4B5EDF36CC6}"/>
              </a:ext>
            </a:extLst>
          </p:cNvPr>
          <p:cNvSpPr/>
          <p:nvPr/>
        </p:nvSpPr>
        <p:spPr>
          <a:xfrm>
            <a:off x="13801691" y="7319736"/>
            <a:ext cx="12995" cy="12964"/>
          </a:xfrm>
          <a:custGeom>
            <a:avLst/>
            <a:gdLst>
              <a:gd name="connsiteX0" fmla="*/ 4572 w 4572"/>
              <a:gd name="connsiteY0" fmla="*/ 2281 h 4561"/>
              <a:gd name="connsiteX1" fmla="*/ 2286 w 4572"/>
              <a:gd name="connsiteY1" fmla="*/ 4561 h 4561"/>
              <a:gd name="connsiteX2" fmla="*/ 0 w 4572"/>
              <a:gd name="connsiteY2" fmla="*/ 2281 h 4561"/>
              <a:gd name="connsiteX3" fmla="*/ 2286 w 4572"/>
              <a:gd name="connsiteY3" fmla="*/ 0 h 4561"/>
              <a:gd name="connsiteX4" fmla="*/ 4572 w 4572"/>
              <a:gd name="connsiteY4" fmla="*/ 2281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572" y="2281"/>
                </a:moveTo>
                <a:cubicBezTo>
                  <a:pt x="4572" y="3540"/>
                  <a:pt x="3549" y="4561"/>
                  <a:pt x="2286" y="4561"/>
                </a:cubicBezTo>
                <a:cubicBezTo>
                  <a:pt x="1023" y="4561"/>
                  <a:pt x="0" y="3540"/>
                  <a:pt x="0" y="2281"/>
                </a:cubicBezTo>
                <a:cubicBezTo>
                  <a:pt x="0" y="1021"/>
                  <a:pt x="1023" y="0"/>
                  <a:pt x="2286" y="0"/>
                </a:cubicBezTo>
                <a:cubicBezTo>
                  <a:pt x="3549" y="0"/>
                  <a:pt x="4572" y="1021"/>
                  <a:pt x="4572" y="228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Freeform 144">
            <a:extLst>
              <a:ext uri="{FF2B5EF4-FFF2-40B4-BE49-F238E27FC236}">
                <a16:creationId xmlns:a16="http://schemas.microsoft.com/office/drawing/2014/main" id="{4BEA39AE-E495-9742-9C8B-A4BACDFDE55C}"/>
              </a:ext>
            </a:extLst>
          </p:cNvPr>
          <p:cNvSpPr/>
          <p:nvPr/>
        </p:nvSpPr>
        <p:spPr>
          <a:xfrm>
            <a:off x="14120605" y="7326219"/>
            <a:ext cx="12995" cy="12964"/>
          </a:xfrm>
          <a:custGeom>
            <a:avLst/>
            <a:gdLst>
              <a:gd name="connsiteX0" fmla="*/ 4342 w 4572"/>
              <a:gd name="connsiteY0" fmla="*/ 2184 h 4561"/>
              <a:gd name="connsiteX1" fmla="*/ 2056 w 4572"/>
              <a:gd name="connsiteY1" fmla="*/ 4465 h 4561"/>
              <a:gd name="connsiteX2" fmla="*/ -230 w 4572"/>
              <a:gd name="connsiteY2" fmla="*/ 2184 h 4561"/>
              <a:gd name="connsiteX3" fmla="*/ 2056 w 4572"/>
              <a:gd name="connsiteY3" fmla="*/ -97 h 4561"/>
              <a:gd name="connsiteX4" fmla="*/ 4342 w 4572"/>
              <a:gd name="connsiteY4" fmla="*/ 2184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342" y="2184"/>
                </a:moveTo>
                <a:cubicBezTo>
                  <a:pt x="4342" y="3448"/>
                  <a:pt x="3323" y="4465"/>
                  <a:pt x="2056" y="4465"/>
                </a:cubicBezTo>
                <a:cubicBezTo>
                  <a:pt x="790" y="4465"/>
                  <a:pt x="-230" y="3448"/>
                  <a:pt x="-230" y="2184"/>
                </a:cubicBezTo>
                <a:cubicBezTo>
                  <a:pt x="-230" y="920"/>
                  <a:pt x="790" y="-97"/>
                  <a:pt x="2056" y="-97"/>
                </a:cubicBezTo>
                <a:cubicBezTo>
                  <a:pt x="3323" y="-97"/>
                  <a:pt x="4342" y="920"/>
                  <a:pt x="4342" y="218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6" name="Freeform 145">
            <a:extLst>
              <a:ext uri="{FF2B5EF4-FFF2-40B4-BE49-F238E27FC236}">
                <a16:creationId xmlns:a16="http://schemas.microsoft.com/office/drawing/2014/main" id="{B6C1F4B6-6EC6-A842-9877-A2D3A7DCCD0C}"/>
              </a:ext>
            </a:extLst>
          </p:cNvPr>
          <p:cNvSpPr/>
          <p:nvPr/>
        </p:nvSpPr>
        <p:spPr>
          <a:xfrm>
            <a:off x="13956817" y="7543107"/>
            <a:ext cx="10286" cy="10263"/>
          </a:xfrm>
          <a:custGeom>
            <a:avLst/>
            <a:gdLst>
              <a:gd name="connsiteX0" fmla="*/ 3390 w 3619"/>
              <a:gd name="connsiteY0" fmla="*/ 1709 h 3611"/>
              <a:gd name="connsiteX1" fmla="*/ 1580 w 3619"/>
              <a:gd name="connsiteY1" fmla="*/ 3515 h 3611"/>
              <a:gd name="connsiteX2" fmla="*/ -230 w 3619"/>
              <a:gd name="connsiteY2" fmla="*/ 1709 h 3611"/>
              <a:gd name="connsiteX3" fmla="*/ 1580 w 3619"/>
              <a:gd name="connsiteY3" fmla="*/ -97 h 3611"/>
              <a:gd name="connsiteX4" fmla="*/ 3390 w 3619"/>
              <a:gd name="connsiteY4" fmla="*/ 1709 h 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" h="3611">
                <a:moveTo>
                  <a:pt x="3390" y="1709"/>
                </a:moveTo>
                <a:cubicBezTo>
                  <a:pt x="3390" y="2707"/>
                  <a:pt x="2580" y="3515"/>
                  <a:pt x="1580" y="3515"/>
                </a:cubicBezTo>
                <a:cubicBezTo>
                  <a:pt x="580" y="3515"/>
                  <a:pt x="-230" y="2707"/>
                  <a:pt x="-230" y="1709"/>
                </a:cubicBezTo>
                <a:cubicBezTo>
                  <a:pt x="-230" y="711"/>
                  <a:pt x="580" y="-97"/>
                  <a:pt x="1580" y="-97"/>
                </a:cubicBezTo>
                <a:cubicBezTo>
                  <a:pt x="2580" y="-97"/>
                  <a:pt x="3390" y="711"/>
                  <a:pt x="3390" y="170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542CDDCE-8114-B94A-B90C-CD8B30B390D0}"/>
              </a:ext>
            </a:extLst>
          </p:cNvPr>
          <p:cNvSpPr/>
          <p:nvPr/>
        </p:nvSpPr>
        <p:spPr>
          <a:xfrm>
            <a:off x="13847443" y="7543107"/>
            <a:ext cx="10286" cy="10263"/>
          </a:xfrm>
          <a:custGeom>
            <a:avLst/>
            <a:gdLst>
              <a:gd name="connsiteX0" fmla="*/ 3390 w 3619"/>
              <a:gd name="connsiteY0" fmla="*/ 1709 h 3611"/>
              <a:gd name="connsiteX1" fmla="*/ 1580 w 3619"/>
              <a:gd name="connsiteY1" fmla="*/ 3515 h 3611"/>
              <a:gd name="connsiteX2" fmla="*/ -230 w 3619"/>
              <a:gd name="connsiteY2" fmla="*/ 1709 h 3611"/>
              <a:gd name="connsiteX3" fmla="*/ 1580 w 3619"/>
              <a:gd name="connsiteY3" fmla="*/ -97 h 3611"/>
              <a:gd name="connsiteX4" fmla="*/ 3390 w 3619"/>
              <a:gd name="connsiteY4" fmla="*/ 1709 h 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" h="3611">
                <a:moveTo>
                  <a:pt x="3390" y="1709"/>
                </a:moveTo>
                <a:cubicBezTo>
                  <a:pt x="3390" y="2707"/>
                  <a:pt x="2580" y="3515"/>
                  <a:pt x="1580" y="3515"/>
                </a:cubicBezTo>
                <a:cubicBezTo>
                  <a:pt x="580" y="3515"/>
                  <a:pt x="-230" y="2707"/>
                  <a:pt x="-230" y="1709"/>
                </a:cubicBezTo>
                <a:cubicBezTo>
                  <a:pt x="-230" y="711"/>
                  <a:pt x="580" y="-97"/>
                  <a:pt x="1580" y="-97"/>
                </a:cubicBezTo>
                <a:cubicBezTo>
                  <a:pt x="2580" y="-97"/>
                  <a:pt x="3390" y="711"/>
                  <a:pt x="3390" y="170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Freeform 147">
            <a:extLst>
              <a:ext uri="{FF2B5EF4-FFF2-40B4-BE49-F238E27FC236}">
                <a16:creationId xmlns:a16="http://schemas.microsoft.com/office/drawing/2014/main" id="{11E76EAE-ABF7-664D-97D7-FF512347B18D}"/>
              </a:ext>
            </a:extLst>
          </p:cNvPr>
          <p:cNvSpPr/>
          <p:nvPr/>
        </p:nvSpPr>
        <p:spPr>
          <a:xfrm>
            <a:off x="14236746" y="8574596"/>
            <a:ext cx="27345" cy="27277"/>
          </a:xfrm>
          <a:custGeom>
            <a:avLst/>
            <a:gdLst>
              <a:gd name="connsiteX0" fmla="*/ 9392 w 9621"/>
              <a:gd name="connsiteY0" fmla="*/ 4750 h 9597"/>
              <a:gd name="connsiteX1" fmla="*/ 4629 w 9621"/>
              <a:gd name="connsiteY1" fmla="*/ 9501 h 9597"/>
              <a:gd name="connsiteX2" fmla="*/ 4534 w 9621"/>
              <a:gd name="connsiteY2" fmla="*/ 9501 h 9597"/>
              <a:gd name="connsiteX3" fmla="*/ -229 w 9621"/>
              <a:gd name="connsiteY3" fmla="*/ 4750 h 9597"/>
              <a:gd name="connsiteX4" fmla="*/ 4439 w 9621"/>
              <a:gd name="connsiteY4" fmla="*/ -97 h 9597"/>
              <a:gd name="connsiteX5" fmla="*/ 4534 w 9621"/>
              <a:gd name="connsiteY5" fmla="*/ -97 h 9597"/>
              <a:gd name="connsiteX6" fmla="*/ 9392 w 9621"/>
              <a:gd name="connsiteY6" fmla="*/ 4750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1" h="9597">
                <a:moveTo>
                  <a:pt x="9392" y="4750"/>
                </a:moveTo>
                <a:cubicBezTo>
                  <a:pt x="9392" y="7373"/>
                  <a:pt x="7258" y="9501"/>
                  <a:pt x="4629" y="9501"/>
                </a:cubicBezTo>
                <a:cubicBezTo>
                  <a:pt x="4601" y="9501"/>
                  <a:pt x="4562" y="9501"/>
                  <a:pt x="4534" y="9501"/>
                </a:cubicBezTo>
                <a:cubicBezTo>
                  <a:pt x="1905" y="9501"/>
                  <a:pt x="-229" y="7373"/>
                  <a:pt x="-229" y="4750"/>
                </a:cubicBezTo>
                <a:cubicBezTo>
                  <a:pt x="-286" y="2127"/>
                  <a:pt x="1810" y="-40"/>
                  <a:pt x="4439" y="-97"/>
                </a:cubicBezTo>
                <a:cubicBezTo>
                  <a:pt x="4467" y="-97"/>
                  <a:pt x="4505" y="-97"/>
                  <a:pt x="4534" y="-97"/>
                </a:cubicBezTo>
                <a:cubicBezTo>
                  <a:pt x="7220" y="-97"/>
                  <a:pt x="9392" y="2070"/>
                  <a:pt x="9392" y="475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9" name="Freeform 148">
            <a:extLst>
              <a:ext uri="{FF2B5EF4-FFF2-40B4-BE49-F238E27FC236}">
                <a16:creationId xmlns:a16="http://schemas.microsoft.com/office/drawing/2014/main" id="{2922FB40-DBA5-A54A-8BCC-AFF5A1E03C02}"/>
              </a:ext>
            </a:extLst>
          </p:cNvPr>
          <p:cNvSpPr/>
          <p:nvPr/>
        </p:nvSpPr>
        <p:spPr>
          <a:xfrm>
            <a:off x="14150386" y="8303961"/>
            <a:ext cx="14618" cy="14584"/>
          </a:xfrm>
          <a:custGeom>
            <a:avLst/>
            <a:gdLst>
              <a:gd name="connsiteX0" fmla="*/ 4914 w 5143"/>
              <a:gd name="connsiteY0" fmla="*/ 2469 h 5131"/>
              <a:gd name="connsiteX1" fmla="*/ 2342 w 5143"/>
              <a:gd name="connsiteY1" fmla="*/ 5035 h 5131"/>
              <a:gd name="connsiteX2" fmla="*/ -230 w 5143"/>
              <a:gd name="connsiteY2" fmla="*/ 2469 h 5131"/>
              <a:gd name="connsiteX3" fmla="*/ 2342 w 5143"/>
              <a:gd name="connsiteY3" fmla="*/ -97 h 5131"/>
              <a:gd name="connsiteX4" fmla="*/ 4914 w 5143"/>
              <a:gd name="connsiteY4" fmla="*/ 2469 h 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" h="5131">
                <a:moveTo>
                  <a:pt x="4914" y="2469"/>
                </a:moveTo>
                <a:cubicBezTo>
                  <a:pt x="4914" y="3885"/>
                  <a:pt x="3761" y="5035"/>
                  <a:pt x="2342" y="5035"/>
                </a:cubicBezTo>
                <a:cubicBezTo>
                  <a:pt x="923" y="5035"/>
                  <a:pt x="-230" y="3885"/>
                  <a:pt x="-230" y="2469"/>
                </a:cubicBezTo>
                <a:cubicBezTo>
                  <a:pt x="-230" y="1053"/>
                  <a:pt x="923" y="-97"/>
                  <a:pt x="2342" y="-97"/>
                </a:cubicBezTo>
                <a:cubicBezTo>
                  <a:pt x="3761" y="-97"/>
                  <a:pt x="4914" y="1053"/>
                  <a:pt x="4914" y="246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DE34E573-5B96-2D4C-94B1-836C4A34AB75}"/>
              </a:ext>
            </a:extLst>
          </p:cNvPr>
          <p:cNvSpPr/>
          <p:nvPr/>
        </p:nvSpPr>
        <p:spPr>
          <a:xfrm>
            <a:off x="14208047" y="8805798"/>
            <a:ext cx="28701" cy="28630"/>
          </a:xfrm>
          <a:custGeom>
            <a:avLst/>
            <a:gdLst>
              <a:gd name="connsiteX0" fmla="*/ 9867 w 10098"/>
              <a:gd name="connsiteY0" fmla="*/ 4845 h 10073"/>
              <a:gd name="connsiteX1" fmla="*/ 4915 w 10098"/>
              <a:gd name="connsiteY1" fmla="*/ 9976 h 10073"/>
              <a:gd name="connsiteX2" fmla="*/ -229 w 10098"/>
              <a:gd name="connsiteY2" fmla="*/ 5035 h 10073"/>
              <a:gd name="connsiteX3" fmla="*/ 4724 w 10098"/>
              <a:gd name="connsiteY3" fmla="*/ -97 h 10073"/>
              <a:gd name="connsiteX4" fmla="*/ 4819 w 10098"/>
              <a:gd name="connsiteY4" fmla="*/ -97 h 10073"/>
              <a:gd name="connsiteX5" fmla="*/ 9867 w 10098"/>
              <a:gd name="connsiteY5" fmla="*/ 4845 h 1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8" h="10073">
                <a:moveTo>
                  <a:pt x="9867" y="4845"/>
                </a:moveTo>
                <a:cubicBezTo>
                  <a:pt x="9925" y="7629"/>
                  <a:pt x="7705" y="9919"/>
                  <a:pt x="4915" y="9976"/>
                </a:cubicBezTo>
                <a:cubicBezTo>
                  <a:pt x="2124" y="10024"/>
                  <a:pt x="-172" y="7819"/>
                  <a:pt x="-229" y="5035"/>
                </a:cubicBezTo>
                <a:cubicBezTo>
                  <a:pt x="-277" y="2251"/>
                  <a:pt x="1933" y="-40"/>
                  <a:pt x="4724" y="-97"/>
                </a:cubicBezTo>
                <a:cubicBezTo>
                  <a:pt x="4753" y="-97"/>
                  <a:pt x="4791" y="-97"/>
                  <a:pt x="4819" y="-97"/>
                </a:cubicBezTo>
                <a:cubicBezTo>
                  <a:pt x="7572" y="-97"/>
                  <a:pt x="9820" y="2099"/>
                  <a:pt x="9867" y="484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" name="Freeform 150">
            <a:extLst>
              <a:ext uri="{FF2B5EF4-FFF2-40B4-BE49-F238E27FC236}">
                <a16:creationId xmlns:a16="http://schemas.microsoft.com/office/drawing/2014/main" id="{BDA6EC34-1AFD-B140-A474-7159B7C703B5}"/>
              </a:ext>
            </a:extLst>
          </p:cNvPr>
          <p:cNvSpPr/>
          <p:nvPr/>
        </p:nvSpPr>
        <p:spPr>
          <a:xfrm>
            <a:off x="14783072" y="8678313"/>
            <a:ext cx="24364" cy="24307"/>
          </a:xfrm>
          <a:custGeom>
            <a:avLst/>
            <a:gdLst>
              <a:gd name="connsiteX0" fmla="*/ 8343 w 8572"/>
              <a:gd name="connsiteY0" fmla="*/ 4180 h 8552"/>
              <a:gd name="connsiteX1" fmla="*/ 4057 w 8572"/>
              <a:gd name="connsiteY1" fmla="*/ 8456 h 8552"/>
              <a:gd name="connsiteX2" fmla="*/ -230 w 8572"/>
              <a:gd name="connsiteY2" fmla="*/ 4180 h 8552"/>
              <a:gd name="connsiteX3" fmla="*/ 4057 w 8572"/>
              <a:gd name="connsiteY3" fmla="*/ -97 h 8552"/>
              <a:gd name="connsiteX4" fmla="*/ 4152 w 8572"/>
              <a:gd name="connsiteY4" fmla="*/ -97 h 8552"/>
              <a:gd name="connsiteX5" fmla="*/ 8343 w 8572"/>
              <a:gd name="connsiteY5" fmla="*/ 4180 h 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" h="8552">
                <a:moveTo>
                  <a:pt x="8343" y="4180"/>
                </a:moveTo>
                <a:cubicBezTo>
                  <a:pt x="8343" y="6546"/>
                  <a:pt x="6419" y="8456"/>
                  <a:pt x="4057" y="8456"/>
                </a:cubicBezTo>
                <a:cubicBezTo>
                  <a:pt x="1685" y="8456"/>
                  <a:pt x="-230" y="6536"/>
                  <a:pt x="-230" y="4180"/>
                </a:cubicBezTo>
                <a:cubicBezTo>
                  <a:pt x="-230" y="1814"/>
                  <a:pt x="1695" y="-97"/>
                  <a:pt x="4057" y="-97"/>
                </a:cubicBezTo>
                <a:cubicBezTo>
                  <a:pt x="4085" y="-97"/>
                  <a:pt x="4123" y="-97"/>
                  <a:pt x="4152" y="-97"/>
                </a:cubicBezTo>
                <a:cubicBezTo>
                  <a:pt x="6486" y="-49"/>
                  <a:pt x="8343" y="1852"/>
                  <a:pt x="8343" y="418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2" name="Freeform 151">
            <a:extLst>
              <a:ext uri="{FF2B5EF4-FFF2-40B4-BE49-F238E27FC236}">
                <a16:creationId xmlns:a16="http://schemas.microsoft.com/office/drawing/2014/main" id="{833232C7-653C-F94C-87E6-AB543F7EDFAA}"/>
              </a:ext>
            </a:extLst>
          </p:cNvPr>
          <p:cNvSpPr/>
          <p:nvPr/>
        </p:nvSpPr>
        <p:spPr>
          <a:xfrm>
            <a:off x="14740299" y="8827137"/>
            <a:ext cx="13805" cy="13774"/>
          </a:xfrm>
          <a:custGeom>
            <a:avLst/>
            <a:gdLst>
              <a:gd name="connsiteX0" fmla="*/ 4628 w 4857"/>
              <a:gd name="connsiteY0" fmla="*/ 2374 h 4846"/>
              <a:gd name="connsiteX1" fmla="*/ 2247 w 4857"/>
              <a:gd name="connsiteY1" fmla="*/ 4750 h 4846"/>
              <a:gd name="connsiteX2" fmla="*/ -230 w 4857"/>
              <a:gd name="connsiteY2" fmla="*/ 2374 h 4846"/>
              <a:gd name="connsiteX3" fmla="*/ 2247 w 4857"/>
              <a:gd name="connsiteY3" fmla="*/ -97 h 4846"/>
              <a:gd name="connsiteX4" fmla="*/ 4628 w 4857"/>
              <a:gd name="connsiteY4" fmla="*/ 2374 h 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7" h="4846">
                <a:moveTo>
                  <a:pt x="4628" y="2374"/>
                </a:moveTo>
                <a:cubicBezTo>
                  <a:pt x="4628" y="3686"/>
                  <a:pt x="3561" y="4750"/>
                  <a:pt x="2247" y="4750"/>
                </a:cubicBezTo>
                <a:cubicBezTo>
                  <a:pt x="913" y="4750"/>
                  <a:pt x="-182" y="3705"/>
                  <a:pt x="-230" y="2374"/>
                </a:cubicBezTo>
                <a:cubicBezTo>
                  <a:pt x="-230" y="1006"/>
                  <a:pt x="875" y="-97"/>
                  <a:pt x="2247" y="-97"/>
                </a:cubicBezTo>
                <a:cubicBezTo>
                  <a:pt x="3580" y="-49"/>
                  <a:pt x="4628" y="1044"/>
                  <a:pt x="4628" y="237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" name="Freeform 152">
            <a:extLst>
              <a:ext uri="{FF2B5EF4-FFF2-40B4-BE49-F238E27FC236}">
                <a16:creationId xmlns:a16="http://schemas.microsoft.com/office/drawing/2014/main" id="{2DF4B63A-84B7-BE46-BECC-04564EE2E46B}"/>
              </a:ext>
            </a:extLst>
          </p:cNvPr>
          <p:cNvSpPr/>
          <p:nvPr/>
        </p:nvSpPr>
        <p:spPr>
          <a:xfrm>
            <a:off x="14537796" y="8668320"/>
            <a:ext cx="44399" cy="44294"/>
          </a:xfrm>
          <a:custGeom>
            <a:avLst/>
            <a:gdLst>
              <a:gd name="connsiteX0" fmla="*/ 15391 w 15621"/>
              <a:gd name="connsiteY0" fmla="*/ 7696 h 15584"/>
              <a:gd name="connsiteX1" fmla="*/ 7581 w 15621"/>
              <a:gd name="connsiteY1" fmla="*/ 15488 h 15584"/>
              <a:gd name="connsiteX2" fmla="*/ -230 w 15621"/>
              <a:gd name="connsiteY2" fmla="*/ 7696 h 15584"/>
              <a:gd name="connsiteX3" fmla="*/ 7581 w 15621"/>
              <a:gd name="connsiteY3" fmla="*/ -97 h 15584"/>
              <a:gd name="connsiteX4" fmla="*/ 15391 w 15621"/>
              <a:gd name="connsiteY4" fmla="*/ 7696 h 1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" h="15584">
                <a:moveTo>
                  <a:pt x="15391" y="7696"/>
                </a:moveTo>
                <a:cubicBezTo>
                  <a:pt x="15391" y="12000"/>
                  <a:pt x="11896" y="15488"/>
                  <a:pt x="7581" y="15488"/>
                </a:cubicBezTo>
                <a:cubicBezTo>
                  <a:pt x="3266" y="15488"/>
                  <a:pt x="-230" y="12000"/>
                  <a:pt x="-230" y="7696"/>
                </a:cubicBezTo>
                <a:cubicBezTo>
                  <a:pt x="-230" y="3391"/>
                  <a:pt x="3266" y="-97"/>
                  <a:pt x="7581" y="-97"/>
                </a:cubicBezTo>
                <a:cubicBezTo>
                  <a:pt x="11896" y="-97"/>
                  <a:pt x="15391" y="3391"/>
                  <a:pt x="15391" y="769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4" name="Freeform 153">
            <a:extLst>
              <a:ext uri="{FF2B5EF4-FFF2-40B4-BE49-F238E27FC236}">
                <a16:creationId xmlns:a16="http://schemas.microsoft.com/office/drawing/2014/main" id="{CBC5916B-297F-544B-9A5B-F5D9169E951D}"/>
              </a:ext>
            </a:extLst>
          </p:cNvPr>
          <p:cNvSpPr/>
          <p:nvPr/>
        </p:nvSpPr>
        <p:spPr>
          <a:xfrm>
            <a:off x="14563785" y="8817954"/>
            <a:ext cx="18407" cy="18364"/>
          </a:xfrm>
          <a:custGeom>
            <a:avLst/>
            <a:gdLst>
              <a:gd name="connsiteX0" fmla="*/ 6247 w 6476"/>
              <a:gd name="connsiteY0" fmla="*/ 3135 h 6461"/>
              <a:gd name="connsiteX1" fmla="*/ 3009 w 6476"/>
              <a:gd name="connsiteY1" fmla="*/ 6365 h 6461"/>
              <a:gd name="connsiteX2" fmla="*/ -230 w 6476"/>
              <a:gd name="connsiteY2" fmla="*/ 3135 h 6461"/>
              <a:gd name="connsiteX3" fmla="*/ 3009 w 6476"/>
              <a:gd name="connsiteY3" fmla="*/ -97 h 6461"/>
              <a:gd name="connsiteX4" fmla="*/ 6247 w 6476"/>
              <a:gd name="connsiteY4" fmla="*/ 3135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6" h="6461">
                <a:moveTo>
                  <a:pt x="6247" y="3135"/>
                </a:moveTo>
                <a:cubicBezTo>
                  <a:pt x="6247" y="4921"/>
                  <a:pt x="4799" y="6365"/>
                  <a:pt x="3009" y="6365"/>
                </a:cubicBezTo>
                <a:cubicBezTo>
                  <a:pt x="1218" y="6365"/>
                  <a:pt x="-230" y="4921"/>
                  <a:pt x="-230" y="3135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799" y="-97"/>
                  <a:pt x="6247" y="1348"/>
                  <a:pt x="6247" y="313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5" name="Freeform 154">
            <a:extLst>
              <a:ext uri="{FF2B5EF4-FFF2-40B4-BE49-F238E27FC236}">
                <a16:creationId xmlns:a16="http://schemas.microsoft.com/office/drawing/2014/main" id="{BE19263E-EEB9-AD4F-B380-BA3FFF0F2B5C}"/>
              </a:ext>
            </a:extLst>
          </p:cNvPr>
          <p:cNvSpPr/>
          <p:nvPr/>
        </p:nvSpPr>
        <p:spPr>
          <a:xfrm>
            <a:off x="15086967" y="8944898"/>
            <a:ext cx="15291" cy="16474"/>
          </a:xfrm>
          <a:custGeom>
            <a:avLst/>
            <a:gdLst>
              <a:gd name="connsiteX0" fmla="*/ 5151 w 5380"/>
              <a:gd name="connsiteY0" fmla="*/ 2849 h 5796"/>
              <a:gd name="connsiteX1" fmla="*/ 2293 w 5380"/>
              <a:gd name="connsiteY1" fmla="*/ 5700 h 5796"/>
              <a:gd name="connsiteX2" fmla="*/ 2198 w 5380"/>
              <a:gd name="connsiteY2" fmla="*/ 5700 h 5796"/>
              <a:gd name="connsiteX3" fmla="*/ -183 w 5380"/>
              <a:gd name="connsiteY3" fmla="*/ 2279 h 5796"/>
              <a:gd name="connsiteX4" fmla="*/ 2198 w 5380"/>
              <a:gd name="connsiteY4" fmla="*/ -97 h 5796"/>
              <a:gd name="connsiteX5" fmla="*/ 5151 w 5380"/>
              <a:gd name="connsiteY5" fmla="*/ 2849 h 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0" h="5796">
                <a:moveTo>
                  <a:pt x="5151" y="2849"/>
                </a:moveTo>
                <a:cubicBezTo>
                  <a:pt x="5151" y="4427"/>
                  <a:pt x="3874" y="5700"/>
                  <a:pt x="2293" y="5700"/>
                </a:cubicBezTo>
                <a:cubicBezTo>
                  <a:pt x="2264" y="5700"/>
                  <a:pt x="2226" y="5700"/>
                  <a:pt x="2198" y="5700"/>
                </a:cubicBezTo>
                <a:cubicBezTo>
                  <a:pt x="598" y="5406"/>
                  <a:pt x="-469" y="3876"/>
                  <a:pt x="-183" y="2279"/>
                </a:cubicBezTo>
                <a:cubicBezTo>
                  <a:pt x="45" y="1072"/>
                  <a:pt x="988" y="122"/>
                  <a:pt x="2198" y="-97"/>
                </a:cubicBezTo>
                <a:cubicBezTo>
                  <a:pt x="3826" y="-97"/>
                  <a:pt x="5151" y="1224"/>
                  <a:pt x="5151" y="284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6" name="Freeform 155">
            <a:extLst>
              <a:ext uri="{FF2B5EF4-FFF2-40B4-BE49-F238E27FC236}">
                <a16:creationId xmlns:a16="http://schemas.microsoft.com/office/drawing/2014/main" id="{875A728F-C5CB-214F-A6EF-0DE2AE01D859}"/>
              </a:ext>
            </a:extLst>
          </p:cNvPr>
          <p:cNvSpPr/>
          <p:nvPr/>
        </p:nvSpPr>
        <p:spPr>
          <a:xfrm>
            <a:off x="14878637" y="8948948"/>
            <a:ext cx="24907" cy="24847"/>
          </a:xfrm>
          <a:custGeom>
            <a:avLst/>
            <a:gdLst>
              <a:gd name="connsiteX0" fmla="*/ 8533 w 8763"/>
              <a:gd name="connsiteY0" fmla="*/ 4275 h 8742"/>
              <a:gd name="connsiteX1" fmla="*/ 4152 w 8763"/>
              <a:gd name="connsiteY1" fmla="*/ 8646 h 8742"/>
              <a:gd name="connsiteX2" fmla="*/ -230 w 8763"/>
              <a:gd name="connsiteY2" fmla="*/ 4275 h 8742"/>
              <a:gd name="connsiteX3" fmla="*/ 4152 w 8763"/>
              <a:gd name="connsiteY3" fmla="*/ -97 h 8742"/>
              <a:gd name="connsiteX4" fmla="*/ 8533 w 8763"/>
              <a:gd name="connsiteY4" fmla="*/ 4275 h 8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3" h="8742">
                <a:moveTo>
                  <a:pt x="8533" y="4275"/>
                </a:moveTo>
                <a:cubicBezTo>
                  <a:pt x="8533" y="6688"/>
                  <a:pt x="6571" y="8646"/>
                  <a:pt x="4152" y="8646"/>
                </a:cubicBezTo>
                <a:cubicBezTo>
                  <a:pt x="1733" y="8646"/>
                  <a:pt x="-230" y="6688"/>
                  <a:pt x="-230" y="4275"/>
                </a:cubicBezTo>
                <a:cubicBezTo>
                  <a:pt x="-230" y="1861"/>
                  <a:pt x="1733" y="-97"/>
                  <a:pt x="4152" y="-97"/>
                </a:cubicBezTo>
                <a:cubicBezTo>
                  <a:pt x="6571" y="-97"/>
                  <a:pt x="8533" y="1861"/>
                  <a:pt x="8533" y="427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7" name="Freeform 156">
            <a:extLst>
              <a:ext uri="{FF2B5EF4-FFF2-40B4-BE49-F238E27FC236}">
                <a16:creationId xmlns:a16="http://schemas.microsoft.com/office/drawing/2014/main" id="{B6BB0352-D50C-524E-AF6B-7E1FE9CD87ED}"/>
              </a:ext>
            </a:extLst>
          </p:cNvPr>
          <p:cNvSpPr/>
          <p:nvPr/>
        </p:nvSpPr>
        <p:spPr>
          <a:xfrm>
            <a:off x="15005743" y="8691789"/>
            <a:ext cx="20584" cy="20524"/>
          </a:xfrm>
          <a:custGeom>
            <a:avLst/>
            <a:gdLst>
              <a:gd name="connsiteX0" fmla="*/ 6962 w 7242"/>
              <a:gd name="connsiteY0" fmla="*/ 4095 h 7221"/>
              <a:gd name="connsiteX1" fmla="*/ 2809 w 7242"/>
              <a:gd name="connsiteY1" fmla="*/ 7079 h 7221"/>
              <a:gd name="connsiteX2" fmla="*/ -181 w 7242"/>
              <a:gd name="connsiteY2" fmla="*/ 4095 h 7221"/>
              <a:gd name="connsiteX3" fmla="*/ 2809 w 7242"/>
              <a:gd name="connsiteY3" fmla="*/ -48 h 7221"/>
              <a:gd name="connsiteX4" fmla="*/ 6962 w 7242"/>
              <a:gd name="connsiteY4" fmla="*/ 2926 h 7221"/>
              <a:gd name="connsiteX5" fmla="*/ 6962 w 7242"/>
              <a:gd name="connsiteY5" fmla="*/ 4095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2" h="7221">
                <a:moveTo>
                  <a:pt x="6962" y="4095"/>
                </a:moveTo>
                <a:cubicBezTo>
                  <a:pt x="6639" y="6062"/>
                  <a:pt x="4781" y="7393"/>
                  <a:pt x="2809" y="7079"/>
                </a:cubicBezTo>
                <a:cubicBezTo>
                  <a:pt x="1276" y="6822"/>
                  <a:pt x="66" y="5625"/>
                  <a:pt x="-181" y="4095"/>
                </a:cubicBezTo>
                <a:cubicBezTo>
                  <a:pt x="-505" y="2128"/>
                  <a:pt x="828" y="265"/>
                  <a:pt x="2809" y="-48"/>
                </a:cubicBezTo>
                <a:cubicBezTo>
                  <a:pt x="4781" y="-371"/>
                  <a:pt x="6639" y="959"/>
                  <a:pt x="6962" y="2926"/>
                </a:cubicBezTo>
                <a:cubicBezTo>
                  <a:pt x="7029" y="3316"/>
                  <a:pt x="7029" y="3705"/>
                  <a:pt x="6962" y="409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8" name="Freeform 157">
            <a:extLst>
              <a:ext uri="{FF2B5EF4-FFF2-40B4-BE49-F238E27FC236}">
                <a16:creationId xmlns:a16="http://schemas.microsoft.com/office/drawing/2014/main" id="{7513691D-75B7-7D4E-A97B-C1362F12B26D}"/>
              </a:ext>
            </a:extLst>
          </p:cNvPr>
          <p:cNvSpPr/>
          <p:nvPr/>
        </p:nvSpPr>
        <p:spPr>
          <a:xfrm>
            <a:off x="15160735" y="9036459"/>
            <a:ext cx="22198" cy="22147"/>
          </a:xfrm>
          <a:custGeom>
            <a:avLst/>
            <a:gdLst>
              <a:gd name="connsiteX0" fmla="*/ 7581 w 7810"/>
              <a:gd name="connsiteY0" fmla="*/ 3799 h 7792"/>
              <a:gd name="connsiteX1" fmla="*/ 3676 w 7810"/>
              <a:gd name="connsiteY1" fmla="*/ 7696 h 7792"/>
              <a:gd name="connsiteX2" fmla="*/ -230 w 7810"/>
              <a:gd name="connsiteY2" fmla="*/ 3799 h 7792"/>
              <a:gd name="connsiteX3" fmla="*/ 3676 w 7810"/>
              <a:gd name="connsiteY3" fmla="*/ -97 h 7792"/>
              <a:gd name="connsiteX4" fmla="*/ 7581 w 7810"/>
              <a:gd name="connsiteY4" fmla="*/ 3799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" h="7792">
                <a:moveTo>
                  <a:pt x="7581" y="3799"/>
                </a:moveTo>
                <a:cubicBezTo>
                  <a:pt x="7581" y="5947"/>
                  <a:pt x="5828" y="7696"/>
                  <a:pt x="3676" y="7696"/>
                </a:cubicBezTo>
                <a:cubicBezTo>
                  <a:pt x="1523" y="7696"/>
                  <a:pt x="-230" y="5947"/>
                  <a:pt x="-230" y="3799"/>
                </a:cubicBezTo>
                <a:cubicBezTo>
                  <a:pt x="-230" y="1652"/>
                  <a:pt x="1523" y="-97"/>
                  <a:pt x="3676" y="-97"/>
                </a:cubicBezTo>
                <a:cubicBezTo>
                  <a:pt x="5828" y="-97"/>
                  <a:pt x="7581" y="1652"/>
                  <a:pt x="7581" y="379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9" name="Freeform 158">
            <a:extLst>
              <a:ext uri="{FF2B5EF4-FFF2-40B4-BE49-F238E27FC236}">
                <a16:creationId xmlns:a16="http://schemas.microsoft.com/office/drawing/2014/main" id="{FD42945D-4E9C-1148-B9DF-3257489E71CB}"/>
              </a:ext>
            </a:extLst>
          </p:cNvPr>
          <p:cNvSpPr/>
          <p:nvPr/>
        </p:nvSpPr>
        <p:spPr>
          <a:xfrm>
            <a:off x="15212706" y="9215803"/>
            <a:ext cx="11105" cy="11073"/>
          </a:xfrm>
          <a:custGeom>
            <a:avLst/>
            <a:gdLst>
              <a:gd name="connsiteX0" fmla="*/ 3678 w 3907"/>
              <a:gd name="connsiteY0" fmla="*/ 1899 h 3896"/>
              <a:gd name="connsiteX1" fmla="*/ 1773 w 3907"/>
              <a:gd name="connsiteY1" fmla="*/ 3799 h 3896"/>
              <a:gd name="connsiteX2" fmla="*/ 1678 w 3907"/>
              <a:gd name="connsiteY2" fmla="*/ 3799 h 3896"/>
              <a:gd name="connsiteX3" fmla="*/ -227 w 3907"/>
              <a:gd name="connsiteY3" fmla="*/ 1899 h 3896"/>
              <a:gd name="connsiteX4" fmla="*/ 1583 w 3907"/>
              <a:gd name="connsiteY4" fmla="*/ -97 h 3896"/>
              <a:gd name="connsiteX5" fmla="*/ 1678 w 3907"/>
              <a:gd name="connsiteY5" fmla="*/ -97 h 3896"/>
              <a:gd name="connsiteX6" fmla="*/ 3678 w 3907"/>
              <a:gd name="connsiteY6" fmla="*/ 1899 h 3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7" h="3896">
                <a:moveTo>
                  <a:pt x="3678" y="1899"/>
                </a:moveTo>
                <a:cubicBezTo>
                  <a:pt x="3678" y="2944"/>
                  <a:pt x="2830" y="3799"/>
                  <a:pt x="1773" y="3799"/>
                </a:cubicBezTo>
                <a:cubicBezTo>
                  <a:pt x="1745" y="3799"/>
                  <a:pt x="1706" y="3799"/>
                  <a:pt x="1678" y="3799"/>
                </a:cubicBezTo>
                <a:cubicBezTo>
                  <a:pt x="630" y="3799"/>
                  <a:pt x="-227" y="2944"/>
                  <a:pt x="-227" y="1899"/>
                </a:cubicBezTo>
                <a:cubicBezTo>
                  <a:pt x="-284" y="854"/>
                  <a:pt x="525" y="-40"/>
                  <a:pt x="1583" y="-97"/>
                </a:cubicBezTo>
                <a:cubicBezTo>
                  <a:pt x="1611" y="-97"/>
                  <a:pt x="1649" y="-97"/>
                  <a:pt x="1678" y="-97"/>
                </a:cubicBezTo>
                <a:cubicBezTo>
                  <a:pt x="2783" y="-97"/>
                  <a:pt x="3678" y="797"/>
                  <a:pt x="3678" y="189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0" name="Freeform 159">
            <a:extLst>
              <a:ext uri="{FF2B5EF4-FFF2-40B4-BE49-F238E27FC236}">
                <a16:creationId xmlns:a16="http://schemas.microsoft.com/office/drawing/2014/main" id="{FCE8D5D1-684E-5A46-B59E-731CC726F321}"/>
              </a:ext>
            </a:extLst>
          </p:cNvPr>
          <p:cNvSpPr/>
          <p:nvPr/>
        </p:nvSpPr>
        <p:spPr>
          <a:xfrm>
            <a:off x="15068688" y="8501672"/>
            <a:ext cx="33567" cy="33490"/>
          </a:xfrm>
          <a:custGeom>
            <a:avLst/>
            <a:gdLst>
              <a:gd name="connsiteX0" fmla="*/ 11581 w 11810"/>
              <a:gd name="connsiteY0" fmla="*/ 5795 h 11783"/>
              <a:gd name="connsiteX1" fmla="*/ 5676 w 11810"/>
              <a:gd name="connsiteY1" fmla="*/ 11687 h 11783"/>
              <a:gd name="connsiteX2" fmla="*/ -230 w 11810"/>
              <a:gd name="connsiteY2" fmla="*/ 5795 h 11783"/>
              <a:gd name="connsiteX3" fmla="*/ 5676 w 11810"/>
              <a:gd name="connsiteY3" fmla="*/ -97 h 11783"/>
              <a:gd name="connsiteX4" fmla="*/ 5771 w 11810"/>
              <a:gd name="connsiteY4" fmla="*/ -97 h 11783"/>
              <a:gd name="connsiteX5" fmla="*/ 11581 w 11810"/>
              <a:gd name="connsiteY5" fmla="*/ 5700 h 11783"/>
              <a:gd name="connsiteX6" fmla="*/ 11581 w 11810"/>
              <a:gd name="connsiteY6" fmla="*/ 5795 h 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10" h="11783">
                <a:moveTo>
                  <a:pt x="11581" y="5795"/>
                </a:moveTo>
                <a:cubicBezTo>
                  <a:pt x="11581" y="9045"/>
                  <a:pt x="8933" y="11687"/>
                  <a:pt x="5676" y="11687"/>
                </a:cubicBezTo>
                <a:cubicBezTo>
                  <a:pt x="2418" y="11687"/>
                  <a:pt x="-230" y="9045"/>
                  <a:pt x="-230" y="5795"/>
                </a:cubicBezTo>
                <a:cubicBezTo>
                  <a:pt x="-230" y="2536"/>
                  <a:pt x="2418" y="-97"/>
                  <a:pt x="5676" y="-97"/>
                </a:cubicBezTo>
                <a:cubicBezTo>
                  <a:pt x="5704" y="-97"/>
                  <a:pt x="5742" y="-97"/>
                  <a:pt x="5771" y="-97"/>
                </a:cubicBezTo>
                <a:cubicBezTo>
                  <a:pt x="8981" y="-97"/>
                  <a:pt x="11581" y="2498"/>
                  <a:pt x="11581" y="5700"/>
                </a:cubicBezTo>
                <a:cubicBezTo>
                  <a:pt x="11581" y="5729"/>
                  <a:pt x="11581" y="5767"/>
                  <a:pt x="11581" y="579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1" name="Freeform 160">
            <a:extLst>
              <a:ext uri="{FF2B5EF4-FFF2-40B4-BE49-F238E27FC236}">
                <a16:creationId xmlns:a16="http://schemas.microsoft.com/office/drawing/2014/main" id="{7A9F1737-F9D4-9148-9A1C-082338751423}"/>
              </a:ext>
            </a:extLst>
          </p:cNvPr>
          <p:cNvSpPr/>
          <p:nvPr/>
        </p:nvSpPr>
        <p:spPr>
          <a:xfrm>
            <a:off x="15152342" y="8713694"/>
            <a:ext cx="38985" cy="38894"/>
          </a:xfrm>
          <a:custGeom>
            <a:avLst/>
            <a:gdLst>
              <a:gd name="connsiteX0" fmla="*/ 13486 w 13716"/>
              <a:gd name="connsiteY0" fmla="*/ 6746 h 13684"/>
              <a:gd name="connsiteX1" fmla="*/ 6628 w 13716"/>
              <a:gd name="connsiteY1" fmla="*/ 13588 h 13684"/>
              <a:gd name="connsiteX2" fmla="*/ -230 w 13716"/>
              <a:gd name="connsiteY2" fmla="*/ 6746 h 13684"/>
              <a:gd name="connsiteX3" fmla="*/ 6628 w 13716"/>
              <a:gd name="connsiteY3" fmla="*/ -96 h 13684"/>
              <a:gd name="connsiteX4" fmla="*/ 13486 w 13716"/>
              <a:gd name="connsiteY4" fmla="*/ 6556 h 13684"/>
              <a:gd name="connsiteX5" fmla="*/ 13486 w 13716"/>
              <a:gd name="connsiteY5" fmla="*/ 6746 h 1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16" h="13684">
                <a:moveTo>
                  <a:pt x="13486" y="6746"/>
                </a:moveTo>
                <a:cubicBezTo>
                  <a:pt x="13486" y="10528"/>
                  <a:pt x="10419" y="13588"/>
                  <a:pt x="6628" y="13588"/>
                </a:cubicBezTo>
                <a:cubicBezTo>
                  <a:pt x="2837" y="13588"/>
                  <a:pt x="-230" y="10528"/>
                  <a:pt x="-230" y="6746"/>
                </a:cubicBezTo>
                <a:cubicBezTo>
                  <a:pt x="-230" y="2964"/>
                  <a:pt x="2837" y="-96"/>
                  <a:pt x="6628" y="-96"/>
                </a:cubicBezTo>
                <a:cubicBezTo>
                  <a:pt x="10362" y="-153"/>
                  <a:pt x="13429" y="2831"/>
                  <a:pt x="13486" y="6556"/>
                </a:cubicBezTo>
                <a:cubicBezTo>
                  <a:pt x="13486" y="6623"/>
                  <a:pt x="13486" y="6680"/>
                  <a:pt x="13486" y="674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" name="Freeform 161">
            <a:extLst>
              <a:ext uri="{FF2B5EF4-FFF2-40B4-BE49-F238E27FC236}">
                <a16:creationId xmlns:a16="http://schemas.microsoft.com/office/drawing/2014/main" id="{F16C0F32-79ED-1246-AA80-C447F3E395BE}"/>
              </a:ext>
            </a:extLst>
          </p:cNvPr>
          <p:cNvSpPr/>
          <p:nvPr/>
        </p:nvSpPr>
        <p:spPr>
          <a:xfrm>
            <a:off x="14748962" y="8335295"/>
            <a:ext cx="25987" cy="25927"/>
          </a:xfrm>
          <a:custGeom>
            <a:avLst/>
            <a:gdLst>
              <a:gd name="connsiteX0" fmla="*/ 9144 w 9143"/>
              <a:gd name="connsiteY0" fmla="*/ 4561 h 9122"/>
              <a:gd name="connsiteX1" fmla="*/ 4572 w 9143"/>
              <a:gd name="connsiteY1" fmla="*/ 9123 h 9122"/>
              <a:gd name="connsiteX2" fmla="*/ 0 w 9143"/>
              <a:gd name="connsiteY2" fmla="*/ 4561 h 9122"/>
              <a:gd name="connsiteX3" fmla="*/ 4572 w 9143"/>
              <a:gd name="connsiteY3" fmla="*/ 0 h 9122"/>
              <a:gd name="connsiteX4" fmla="*/ 9144 w 9143"/>
              <a:gd name="connsiteY4" fmla="*/ 4561 h 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" h="9122">
                <a:moveTo>
                  <a:pt x="9144" y="4561"/>
                </a:moveTo>
                <a:cubicBezTo>
                  <a:pt x="9144" y="7081"/>
                  <a:pt x="7097" y="9123"/>
                  <a:pt x="4572" y="9123"/>
                </a:cubicBezTo>
                <a:cubicBezTo>
                  <a:pt x="2047" y="9123"/>
                  <a:pt x="0" y="7081"/>
                  <a:pt x="0" y="4561"/>
                </a:cubicBezTo>
                <a:cubicBezTo>
                  <a:pt x="0" y="2042"/>
                  <a:pt x="2047" y="0"/>
                  <a:pt x="4572" y="0"/>
                </a:cubicBezTo>
                <a:cubicBezTo>
                  <a:pt x="7097" y="0"/>
                  <a:pt x="9144" y="2042"/>
                  <a:pt x="9144" y="456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3" name="Freeform 162">
            <a:extLst>
              <a:ext uri="{FF2B5EF4-FFF2-40B4-BE49-F238E27FC236}">
                <a16:creationId xmlns:a16="http://schemas.microsoft.com/office/drawing/2014/main" id="{AFC8E41E-7ABD-664E-9B62-278431ABDA4D}"/>
              </a:ext>
            </a:extLst>
          </p:cNvPr>
          <p:cNvSpPr/>
          <p:nvPr/>
        </p:nvSpPr>
        <p:spPr>
          <a:xfrm>
            <a:off x="14828827" y="8472232"/>
            <a:ext cx="29778" cy="29710"/>
          </a:xfrm>
          <a:custGeom>
            <a:avLst/>
            <a:gdLst>
              <a:gd name="connsiteX0" fmla="*/ 10478 w 10477"/>
              <a:gd name="connsiteY0" fmla="*/ 5227 h 10453"/>
              <a:gd name="connsiteX1" fmla="*/ 5239 w 10477"/>
              <a:gd name="connsiteY1" fmla="*/ 10453 h 10453"/>
              <a:gd name="connsiteX2" fmla="*/ 0 w 10477"/>
              <a:gd name="connsiteY2" fmla="*/ 5227 h 10453"/>
              <a:gd name="connsiteX3" fmla="*/ 5239 w 10477"/>
              <a:gd name="connsiteY3" fmla="*/ 0 h 10453"/>
              <a:gd name="connsiteX4" fmla="*/ 10478 w 10477"/>
              <a:gd name="connsiteY4" fmla="*/ 5227 h 1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" h="10453">
                <a:moveTo>
                  <a:pt x="10478" y="5227"/>
                </a:moveTo>
                <a:cubicBezTo>
                  <a:pt x="10478" y="8113"/>
                  <a:pt x="8132" y="10453"/>
                  <a:pt x="5239" y="10453"/>
                </a:cubicBezTo>
                <a:cubicBezTo>
                  <a:pt x="2345" y="10453"/>
                  <a:pt x="0" y="8113"/>
                  <a:pt x="0" y="5227"/>
                </a:cubicBezTo>
                <a:cubicBezTo>
                  <a:pt x="0" y="2340"/>
                  <a:pt x="2345" y="0"/>
                  <a:pt x="5239" y="0"/>
                </a:cubicBezTo>
                <a:cubicBezTo>
                  <a:pt x="8132" y="0"/>
                  <a:pt x="10478" y="2340"/>
                  <a:pt x="10478" y="522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4" name="Freeform 163">
            <a:extLst>
              <a:ext uri="{FF2B5EF4-FFF2-40B4-BE49-F238E27FC236}">
                <a16:creationId xmlns:a16="http://schemas.microsoft.com/office/drawing/2014/main" id="{B46A10AC-2E2C-0D42-9734-5C17B6D29A23}"/>
              </a:ext>
            </a:extLst>
          </p:cNvPr>
          <p:cNvSpPr/>
          <p:nvPr/>
        </p:nvSpPr>
        <p:spPr>
          <a:xfrm>
            <a:off x="14491501" y="8328001"/>
            <a:ext cx="40607" cy="40514"/>
          </a:xfrm>
          <a:custGeom>
            <a:avLst/>
            <a:gdLst>
              <a:gd name="connsiteX0" fmla="*/ 14058 w 14287"/>
              <a:gd name="connsiteY0" fmla="*/ 7031 h 14254"/>
              <a:gd name="connsiteX1" fmla="*/ 6914 w 14287"/>
              <a:gd name="connsiteY1" fmla="*/ 14158 h 14254"/>
              <a:gd name="connsiteX2" fmla="*/ -230 w 14287"/>
              <a:gd name="connsiteY2" fmla="*/ 7031 h 14254"/>
              <a:gd name="connsiteX3" fmla="*/ 6914 w 14287"/>
              <a:gd name="connsiteY3" fmla="*/ -97 h 14254"/>
              <a:gd name="connsiteX4" fmla="*/ 14058 w 14287"/>
              <a:gd name="connsiteY4" fmla="*/ 7031 h 14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" h="14254">
                <a:moveTo>
                  <a:pt x="14058" y="7031"/>
                </a:moveTo>
                <a:cubicBezTo>
                  <a:pt x="14058" y="10965"/>
                  <a:pt x="10857" y="14158"/>
                  <a:pt x="6914" y="14158"/>
                </a:cubicBezTo>
                <a:cubicBezTo>
                  <a:pt x="2971" y="14158"/>
                  <a:pt x="-230" y="10965"/>
                  <a:pt x="-230" y="7031"/>
                </a:cubicBezTo>
                <a:cubicBezTo>
                  <a:pt x="-230" y="3096"/>
                  <a:pt x="2971" y="-97"/>
                  <a:pt x="6914" y="-97"/>
                </a:cubicBezTo>
                <a:cubicBezTo>
                  <a:pt x="10857" y="-97"/>
                  <a:pt x="14058" y="3096"/>
                  <a:pt x="14058" y="703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5" name="Freeform 164">
            <a:extLst>
              <a:ext uri="{FF2B5EF4-FFF2-40B4-BE49-F238E27FC236}">
                <a16:creationId xmlns:a16="http://schemas.microsoft.com/office/drawing/2014/main" id="{B20CFF42-64C8-E549-9A06-82E98DD0574B}"/>
              </a:ext>
            </a:extLst>
          </p:cNvPr>
          <p:cNvSpPr/>
          <p:nvPr/>
        </p:nvSpPr>
        <p:spPr>
          <a:xfrm>
            <a:off x="14442770" y="8444412"/>
            <a:ext cx="48731" cy="48617"/>
          </a:xfrm>
          <a:custGeom>
            <a:avLst/>
            <a:gdLst>
              <a:gd name="connsiteX0" fmla="*/ 16916 w 17145"/>
              <a:gd name="connsiteY0" fmla="*/ 8361 h 17105"/>
              <a:gd name="connsiteX1" fmla="*/ 8438 w 17145"/>
              <a:gd name="connsiteY1" fmla="*/ 17009 h 17105"/>
              <a:gd name="connsiteX2" fmla="*/ -229 w 17145"/>
              <a:gd name="connsiteY2" fmla="*/ 8551 h 17105"/>
              <a:gd name="connsiteX3" fmla="*/ 8248 w 17145"/>
              <a:gd name="connsiteY3" fmla="*/ -97 h 17105"/>
              <a:gd name="connsiteX4" fmla="*/ 8438 w 17145"/>
              <a:gd name="connsiteY4" fmla="*/ -97 h 17105"/>
              <a:gd name="connsiteX5" fmla="*/ 16916 w 17145"/>
              <a:gd name="connsiteY5" fmla="*/ 8361 h 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45" h="17105">
                <a:moveTo>
                  <a:pt x="16916" y="8361"/>
                </a:moveTo>
                <a:cubicBezTo>
                  <a:pt x="16963" y="13084"/>
                  <a:pt x="13172" y="16952"/>
                  <a:pt x="8438" y="17009"/>
                </a:cubicBezTo>
                <a:cubicBezTo>
                  <a:pt x="3704" y="17056"/>
                  <a:pt x="-172" y="13274"/>
                  <a:pt x="-229" y="8551"/>
                </a:cubicBezTo>
                <a:cubicBezTo>
                  <a:pt x="-277" y="3828"/>
                  <a:pt x="3514" y="-49"/>
                  <a:pt x="8248" y="-97"/>
                </a:cubicBezTo>
                <a:cubicBezTo>
                  <a:pt x="8315" y="-97"/>
                  <a:pt x="8372" y="-97"/>
                  <a:pt x="8438" y="-97"/>
                </a:cubicBezTo>
                <a:cubicBezTo>
                  <a:pt x="13125" y="-97"/>
                  <a:pt x="16916" y="3686"/>
                  <a:pt x="16916" y="836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D7E373D8-16C4-0841-89F7-1486E5CE069A}"/>
              </a:ext>
            </a:extLst>
          </p:cNvPr>
          <p:cNvSpPr/>
          <p:nvPr/>
        </p:nvSpPr>
        <p:spPr>
          <a:xfrm>
            <a:off x="14163651" y="7979309"/>
            <a:ext cx="29778" cy="29710"/>
          </a:xfrm>
          <a:custGeom>
            <a:avLst/>
            <a:gdLst>
              <a:gd name="connsiteX0" fmla="*/ 10477 w 10477"/>
              <a:gd name="connsiteY0" fmla="*/ 5227 h 10453"/>
              <a:gd name="connsiteX1" fmla="*/ 5239 w 10477"/>
              <a:gd name="connsiteY1" fmla="*/ 10453 h 10453"/>
              <a:gd name="connsiteX2" fmla="*/ 0 w 10477"/>
              <a:gd name="connsiteY2" fmla="*/ 5227 h 10453"/>
              <a:gd name="connsiteX3" fmla="*/ 5239 w 10477"/>
              <a:gd name="connsiteY3" fmla="*/ 0 h 10453"/>
              <a:gd name="connsiteX4" fmla="*/ 10477 w 10477"/>
              <a:gd name="connsiteY4" fmla="*/ 5227 h 1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" h="10453">
                <a:moveTo>
                  <a:pt x="10477" y="5227"/>
                </a:moveTo>
                <a:cubicBezTo>
                  <a:pt x="10477" y="8113"/>
                  <a:pt x="8132" y="10453"/>
                  <a:pt x="5239" y="10453"/>
                </a:cubicBezTo>
                <a:cubicBezTo>
                  <a:pt x="2345" y="10453"/>
                  <a:pt x="0" y="8113"/>
                  <a:pt x="0" y="5227"/>
                </a:cubicBezTo>
                <a:cubicBezTo>
                  <a:pt x="0" y="2340"/>
                  <a:pt x="2345" y="0"/>
                  <a:pt x="5239" y="0"/>
                </a:cubicBezTo>
                <a:cubicBezTo>
                  <a:pt x="8132" y="0"/>
                  <a:pt x="10477" y="2340"/>
                  <a:pt x="10477" y="522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7" name="Freeform 166">
            <a:extLst>
              <a:ext uri="{FF2B5EF4-FFF2-40B4-BE49-F238E27FC236}">
                <a16:creationId xmlns:a16="http://schemas.microsoft.com/office/drawing/2014/main" id="{D610B7A2-7BE7-5C4D-B99D-C22306B96A0F}"/>
              </a:ext>
            </a:extLst>
          </p:cNvPr>
          <p:cNvSpPr/>
          <p:nvPr/>
        </p:nvSpPr>
        <p:spPr>
          <a:xfrm>
            <a:off x="14068086" y="8163244"/>
            <a:ext cx="20572" cy="20527"/>
          </a:xfrm>
          <a:custGeom>
            <a:avLst/>
            <a:gdLst>
              <a:gd name="connsiteX0" fmla="*/ 7009 w 7238"/>
              <a:gd name="connsiteY0" fmla="*/ 3514 h 7222"/>
              <a:gd name="connsiteX1" fmla="*/ 3389 w 7238"/>
              <a:gd name="connsiteY1" fmla="*/ 7126 h 7222"/>
              <a:gd name="connsiteX2" fmla="*/ -230 w 7238"/>
              <a:gd name="connsiteY2" fmla="*/ 3514 h 7222"/>
              <a:gd name="connsiteX3" fmla="*/ 3389 w 7238"/>
              <a:gd name="connsiteY3" fmla="*/ -97 h 7222"/>
              <a:gd name="connsiteX4" fmla="*/ 7009 w 7238"/>
              <a:gd name="connsiteY4" fmla="*/ 3514 h 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8" h="7222">
                <a:moveTo>
                  <a:pt x="7009" y="3514"/>
                </a:moveTo>
                <a:cubicBezTo>
                  <a:pt x="7009" y="5510"/>
                  <a:pt x="5390" y="7126"/>
                  <a:pt x="3389" y="7126"/>
                </a:cubicBezTo>
                <a:cubicBezTo>
                  <a:pt x="1389" y="7126"/>
                  <a:pt x="-230" y="5510"/>
                  <a:pt x="-230" y="3514"/>
                </a:cubicBezTo>
                <a:cubicBezTo>
                  <a:pt x="-230" y="1519"/>
                  <a:pt x="1389" y="-97"/>
                  <a:pt x="3389" y="-97"/>
                </a:cubicBezTo>
                <a:cubicBezTo>
                  <a:pt x="5390" y="-97"/>
                  <a:pt x="7009" y="1519"/>
                  <a:pt x="7009" y="351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8" name="Freeform 167">
            <a:extLst>
              <a:ext uri="{FF2B5EF4-FFF2-40B4-BE49-F238E27FC236}">
                <a16:creationId xmlns:a16="http://schemas.microsoft.com/office/drawing/2014/main" id="{B11DA534-0D73-294B-98F4-F3DB8CB12F10}"/>
              </a:ext>
            </a:extLst>
          </p:cNvPr>
          <p:cNvSpPr/>
          <p:nvPr/>
        </p:nvSpPr>
        <p:spPr>
          <a:xfrm>
            <a:off x="13965753" y="7811849"/>
            <a:ext cx="38982" cy="38894"/>
          </a:xfrm>
          <a:custGeom>
            <a:avLst/>
            <a:gdLst>
              <a:gd name="connsiteX0" fmla="*/ 13716 w 13715"/>
              <a:gd name="connsiteY0" fmla="*/ 6842 h 13684"/>
              <a:gd name="connsiteX1" fmla="*/ 6858 w 13715"/>
              <a:gd name="connsiteY1" fmla="*/ 13684 h 13684"/>
              <a:gd name="connsiteX2" fmla="*/ 0 w 13715"/>
              <a:gd name="connsiteY2" fmla="*/ 6842 h 13684"/>
              <a:gd name="connsiteX3" fmla="*/ 6858 w 13715"/>
              <a:gd name="connsiteY3" fmla="*/ 0 h 13684"/>
              <a:gd name="connsiteX4" fmla="*/ 13716 w 13715"/>
              <a:gd name="connsiteY4" fmla="*/ 6842 h 1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5" h="13684">
                <a:moveTo>
                  <a:pt x="13716" y="6842"/>
                </a:moveTo>
                <a:cubicBezTo>
                  <a:pt x="13716" y="10621"/>
                  <a:pt x="10645" y="13684"/>
                  <a:pt x="6858" y="13684"/>
                </a:cubicBezTo>
                <a:cubicBezTo>
                  <a:pt x="3070" y="13684"/>
                  <a:pt x="0" y="10621"/>
                  <a:pt x="0" y="6842"/>
                </a:cubicBezTo>
                <a:cubicBezTo>
                  <a:pt x="0" y="3063"/>
                  <a:pt x="3070" y="0"/>
                  <a:pt x="6858" y="0"/>
                </a:cubicBezTo>
                <a:cubicBezTo>
                  <a:pt x="10645" y="0"/>
                  <a:pt x="13716" y="3063"/>
                  <a:pt x="13716" y="684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" name="Freeform 168">
            <a:extLst>
              <a:ext uri="{FF2B5EF4-FFF2-40B4-BE49-F238E27FC236}">
                <a16:creationId xmlns:a16="http://schemas.microsoft.com/office/drawing/2014/main" id="{89D68C41-A80E-BB4A-8EE7-04E214292463}"/>
              </a:ext>
            </a:extLst>
          </p:cNvPr>
          <p:cNvSpPr/>
          <p:nvPr/>
        </p:nvSpPr>
        <p:spPr>
          <a:xfrm>
            <a:off x="13980100" y="7910976"/>
            <a:ext cx="23821" cy="23767"/>
          </a:xfrm>
          <a:custGeom>
            <a:avLst/>
            <a:gdLst>
              <a:gd name="connsiteX0" fmla="*/ 8152 w 8381"/>
              <a:gd name="connsiteY0" fmla="*/ 4085 h 8362"/>
              <a:gd name="connsiteX1" fmla="*/ 3961 w 8381"/>
              <a:gd name="connsiteY1" fmla="*/ 8266 h 8362"/>
              <a:gd name="connsiteX2" fmla="*/ -230 w 8381"/>
              <a:gd name="connsiteY2" fmla="*/ 4085 h 8362"/>
              <a:gd name="connsiteX3" fmla="*/ 3961 w 8381"/>
              <a:gd name="connsiteY3" fmla="*/ -97 h 8362"/>
              <a:gd name="connsiteX4" fmla="*/ 4056 w 8381"/>
              <a:gd name="connsiteY4" fmla="*/ -97 h 8362"/>
              <a:gd name="connsiteX5" fmla="*/ 8152 w 8381"/>
              <a:gd name="connsiteY5" fmla="*/ 4085 h 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1" h="8362">
                <a:moveTo>
                  <a:pt x="8152" y="4085"/>
                </a:moveTo>
                <a:cubicBezTo>
                  <a:pt x="8152" y="6394"/>
                  <a:pt x="6276" y="8266"/>
                  <a:pt x="3961" y="8266"/>
                </a:cubicBezTo>
                <a:cubicBezTo>
                  <a:pt x="1647" y="8266"/>
                  <a:pt x="-230" y="6394"/>
                  <a:pt x="-230" y="4085"/>
                </a:cubicBezTo>
                <a:cubicBezTo>
                  <a:pt x="-230" y="1776"/>
                  <a:pt x="1647" y="-97"/>
                  <a:pt x="3961" y="-97"/>
                </a:cubicBezTo>
                <a:cubicBezTo>
                  <a:pt x="3990" y="-97"/>
                  <a:pt x="4028" y="-97"/>
                  <a:pt x="4056" y="-97"/>
                </a:cubicBezTo>
                <a:cubicBezTo>
                  <a:pt x="6333" y="-49"/>
                  <a:pt x="8152" y="1814"/>
                  <a:pt x="8152" y="408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D40F3F32-313A-C342-934B-BF1B2AD2B026}"/>
              </a:ext>
            </a:extLst>
          </p:cNvPr>
          <p:cNvSpPr/>
          <p:nvPr/>
        </p:nvSpPr>
        <p:spPr>
          <a:xfrm>
            <a:off x="14051299" y="7586321"/>
            <a:ext cx="9746" cy="9723"/>
          </a:xfrm>
          <a:custGeom>
            <a:avLst/>
            <a:gdLst>
              <a:gd name="connsiteX0" fmla="*/ 3199 w 3429"/>
              <a:gd name="connsiteY0" fmla="*/ 1614 h 3421"/>
              <a:gd name="connsiteX1" fmla="*/ 1485 w 3429"/>
              <a:gd name="connsiteY1" fmla="*/ 3324 h 3421"/>
              <a:gd name="connsiteX2" fmla="*/ -230 w 3429"/>
              <a:gd name="connsiteY2" fmla="*/ 1614 h 3421"/>
              <a:gd name="connsiteX3" fmla="*/ 1485 w 3429"/>
              <a:gd name="connsiteY3" fmla="*/ -97 h 3421"/>
              <a:gd name="connsiteX4" fmla="*/ 3199 w 3429"/>
              <a:gd name="connsiteY4" fmla="*/ 1614 h 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" h="3421">
                <a:moveTo>
                  <a:pt x="3199" y="1614"/>
                </a:moveTo>
                <a:cubicBezTo>
                  <a:pt x="3199" y="2555"/>
                  <a:pt x="2428" y="3324"/>
                  <a:pt x="1485" y="3324"/>
                </a:cubicBezTo>
                <a:cubicBezTo>
                  <a:pt x="542" y="3324"/>
                  <a:pt x="-230" y="2555"/>
                  <a:pt x="-230" y="1614"/>
                </a:cubicBezTo>
                <a:cubicBezTo>
                  <a:pt x="-230" y="673"/>
                  <a:pt x="542" y="-97"/>
                  <a:pt x="1485" y="-97"/>
                </a:cubicBezTo>
                <a:cubicBezTo>
                  <a:pt x="2428" y="-97"/>
                  <a:pt x="3199" y="673"/>
                  <a:pt x="3199" y="161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672995D9-971E-4741-ACA8-0FD133CB22E6}"/>
              </a:ext>
            </a:extLst>
          </p:cNvPr>
          <p:cNvSpPr/>
          <p:nvPr/>
        </p:nvSpPr>
        <p:spPr>
          <a:xfrm>
            <a:off x="14122774" y="7689768"/>
            <a:ext cx="16784" cy="16744"/>
          </a:xfrm>
          <a:custGeom>
            <a:avLst/>
            <a:gdLst>
              <a:gd name="connsiteX0" fmla="*/ 5906 w 5905"/>
              <a:gd name="connsiteY0" fmla="*/ 2946 h 5891"/>
              <a:gd name="connsiteX1" fmla="*/ 2953 w 5905"/>
              <a:gd name="connsiteY1" fmla="*/ 5892 h 5891"/>
              <a:gd name="connsiteX2" fmla="*/ 0 w 5905"/>
              <a:gd name="connsiteY2" fmla="*/ 2946 h 5891"/>
              <a:gd name="connsiteX3" fmla="*/ 2953 w 5905"/>
              <a:gd name="connsiteY3" fmla="*/ 0 h 5891"/>
              <a:gd name="connsiteX4" fmla="*/ 5906 w 5905"/>
              <a:gd name="connsiteY4" fmla="*/ 2946 h 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" h="5891">
                <a:moveTo>
                  <a:pt x="5906" y="2946"/>
                </a:moveTo>
                <a:cubicBezTo>
                  <a:pt x="5906" y="4573"/>
                  <a:pt x="4584" y="5892"/>
                  <a:pt x="2953" y="5892"/>
                </a:cubicBezTo>
                <a:cubicBezTo>
                  <a:pt x="1322" y="5892"/>
                  <a:pt x="0" y="4573"/>
                  <a:pt x="0" y="2946"/>
                </a:cubicBezTo>
                <a:cubicBezTo>
                  <a:pt x="0" y="1319"/>
                  <a:pt x="1322" y="0"/>
                  <a:pt x="2953" y="0"/>
                </a:cubicBezTo>
                <a:cubicBezTo>
                  <a:pt x="4584" y="0"/>
                  <a:pt x="5906" y="1319"/>
                  <a:pt x="5906" y="294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77DB4CD9-0CF5-EC4D-9F9B-A649B51AB11D}"/>
              </a:ext>
            </a:extLst>
          </p:cNvPr>
          <p:cNvSpPr/>
          <p:nvPr/>
        </p:nvSpPr>
        <p:spPr>
          <a:xfrm>
            <a:off x="14323782" y="8079101"/>
            <a:ext cx="32626" cy="30799"/>
          </a:xfrm>
          <a:custGeom>
            <a:avLst/>
            <a:gdLst>
              <a:gd name="connsiteX0" fmla="*/ 11249 w 11479"/>
              <a:gd name="connsiteY0" fmla="*/ 5370 h 10836"/>
              <a:gd name="connsiteX1" fmla="*/ 5916 w 11479"/>
              <a:gd name="connsiteY1" fmla="*/ 10691 h 10836"/>
              <a:gd name="connsiteX2" fmla="*/ -181 w 11479"/>
              <a:gd name="connsiteY2" fmla="*/ 6035 h 10836"/>
              <a:gd name="connsiteX3" fmla="*/ 4477 w 11479"/>
              <a:gd name="connsiteY3" fmla="*/ -47 h 10836"/>
              <a:gd name="connsiteX4" fmla="*/ 5916 w 11479"/>
              <a:gd name="connsiteY4" fmla="*/ -47 h 10836"/>
              <a:gd name="connsiteX5" fmla="*/ 11249 w 11479"/>
              <a:gd name="connsiteY5" fmla="*/ 5275 h 10836"/>
              <a:gd name="connsiteX6" fmla="*/ 11249 w 11479"/>
              <a:gd name="connsiteY6" fmla="*/ 5370 h 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9" h="10836">
                <a:moveTo>
                  <a:pt x="11249" y="5370"/>
                </a:moveTo>
                <a:cubicBezTo>
                  <a:pt x="11249" y="8306"/>
                  <a:pt x="8859" y="10691"/>
                  <a:pt x="5916" y="10691"/>
                </a:cubicBezTo>
                <a:cubicBezTo>
                  <a:pt x="2944" y="11091"/>
                  <a:pt x="210" y="9000"/>
                  <a:pt x="-181" y="6035"/>
                </a:cubicBezTo>
                <a:cubicBezTo>
                  <a:pt x="-581" y="3070"/>
                  <a:pt x="1505" y="352"/>
                  <a:pt x="4477" y="-47"/>
                </a:cubicBezTo>
                <a:cubicBezTo>
                  <a:pt x="4953" y="-113"/>
                  <a:pt x="5439" y="-113"/>
                  <a:pt x="5916" y="-47"/>
                </a:cubicBezTo>
                <a:cubicBezTo>
                  <a:pt x="8859" y="-47"/>
                  <a:pt x="11249" y="2338"/>
                  <a:pt x="11249" y="5275"/>
                </a:cubicBezTo>
                <a:cubicBezTo>
                  <a:pt x="11249" y="5303"/>
                  <a:pt x="11249" y="5341"/>
                  <a:pt x="11249" y="537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50BA3866-C58A-FB4F-BAA6-D9B3E5B64800}"/>
              </a:ext>
            </a:extLst>
          </p:cNvPr>
          <p:cNvSpPr/>
          <p:nvPr/>
        </p:nvSpPr>
        <p:spPr>
          <a:xfrm>
            <a:off x="14706999" y="8036570"/>
            <a:ext cx="19492" cy="19447"/>
          </a:xfrm>
          <a:custGeom>
            <a:avLst/>
            <a:gdLst>
              <a:gd name="connsiteX0" fmla="*/ 6628 w 6858"/>
              <a:gd name="connsiteY0" fmla="*/ 3324 h 6842"/>
              <a:gd name="connsiteX1" fmla="*/ 3199 w 6858"/>
              <a:gd name="connsiteY1" fmla="*/ 6745 h 6842"/>
              <a:gd name="connsiteX2" fmla="*/ -230 w 6858"/>
              <a:gd name="connsiteY2" fmla="*/ 3324 h 6842"/>
              <a:gd name="connsiteX3" fmla="*/ 3199 w 6858"/>
              <a:gd name="connsiteY3" fmla="*/ -97 h 6842"/>
              <a:gd name="connsiteX4" fmla="*/ 6628 w 6858"/>
              <a:gd name="connsiteY4" fmla="*/ 3324 h 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" h="6842">
                <a:moveTo>
                  <a:pt x="6628" y="3324"/>
                </a:moveTo>
                <a:cubicBezTo>
                  <a:pt x="6628" y="5215"/>
                  <a:pt x="5095" y="6745"/>
                  <a:pt x="3199" y="6745"/>
                </a:cubicBezTo>
                <a:cubicBezTo>
                  <a:pt x="1304" y="6745"/>
                  <a:pt x="-230" y="5215"/>
                  <a:pt x="-230" y="3324"/>
                </a:cubicBezTo>
                <a:cubicBezTo>
                  <a:pt x="-230" y="1433"/>
                  <a:pt x="1304" y="-97"/>
                  <a:pt x="3199" y="-97"/>
                </a:cubicBezTo>
                <a:cubicBezTo>
                  <a:pt x="5095" y="-97"/>
                  <a:pt x="6628" y="1433"/>
                  <a:pt x="6628" y="332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CB4D3340-BF08-2B43-BDBB-0D82E81F5A61}"/>
              </a:ext>
            </a:extLst>
          </p:cNvPr>
          <p:cNvSpPr/>
          <p:nvPr/>
        </p:nvSpPr>
        <p:spPr>
          <a:xfrm>
            <a:off x="14655289" y="8104363"/>
            <a:ext cx="33027" cy="34840"/>
          </a:xfrm>
          <a:custGeom>
            <a:avLst/>
            <a:gdLst>
              <a:gd name="connsiteX0" fmla="*/ 11390 w 11620"/>
              <a:gd name="connsiteY0" fmla="*/ 6080 h 12258"/>
              <a:gd name="connsiteX1" fmla="*/ 5199 w 11620"/>
              <a:gd name="connsiteY1" fmla="*/ 12162 h 12258"/>
              <a:gd name="connsiteX2" fmla="*/ -182 w 11620"/>
              <a:gd name="connsiteY2" fmla="*/ 5273 h 12258"/>
              <a:gd name="connsiteX3" fmla="*/ 5199 w 11620"/>
              <a:gd name="connsiteY3" fmla="*/ -97 h 12258"/>
              <a:gd name="connsiteX4" fmla="*/ 11390 w 11620"/>
              <a:gd name="connsiteY4" fmla="*/ 6080 h 1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0" h="12258">
                <a:moveTo>
                  <a:pt x="11390" y="6080"/>
                </a:moveTo>
                <a:cubicBezTo>
                  <a:pt x="11343" y="9454"/>
                  <a:pt x="8581" y="12162"/>
                  <a:pt x="5199" y="12162"/>
                </a:cubicBezTo>
                <a:cubicBezTo>
                  <a:pt x="1808" y="11744"/>
                  <a:pt x="-602" y="8656"/>
                  <a:pt x="-182" y="5273"/>
                </a:cubicBezTo>
                <a:cubicBezTo>
                  <a:pt x="170" y="2460"/>
                  <a:pt x="2390" y="255"/>
                  <a:pt x="5199" y="-97"/>
                </a:cubicBezTo>
                <a:cubicBezTo>
                  <a:pt x="8619" y="-97"/>
                  <a:pt x="11390" y="2669"/>
                  <a:pt x="11390" y="608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B3B3337B-6876-0646-8B92-B99CBB5FC1CC}"/>
              </a:ext>
            </a:extLst>
          </p:cNvPr>
          <p:cNvSpPr/>
          <p:nvPr/>
        </p:nvSpPr>
        <p:spPr>
          <a:xfrm>
            <a:off x="14486356" y="7700841"/>
            <a:ext cx="50356" cy="50237"/>
          </a:xfrm>
          <a:custGeom>
            <a:avLst/>
            <a:gdLst>
              <a:gd name="connsiteX0" fmla="*/ 17487 w 17717"/>
              <a:gd name="connsiteY0" fmla="*/ 8646 h 17675"/>
              <a:gd name="connsiteX1" fmla="*/ 8724 w 17717"/>
              <a:gd name="connsiteY1" fmla="*/ 17579 h 17675"/>
              <a:gd name="connsiteX2" fmla="*/ -229 w 17717"/>
              <a:gd name="connsiteY2" fmla="*/ 8836 h 17675"/>
              <a:gd name="connsiteX3" fmla="*/ 8534 w 17717"/>
              <a:gd name="connsiteY3" fmla="*/ -97 h 17675"/>
              <a:gd name="connsiteX4" fmla="*/ 8724 w 17717"/>
              <a:gd name="connsiteY4" fmla="*/ -97 h 17675"/>
              <a:gd name="connsiteX5" fmla="*/ 17487 w 17717"/>
              <a:gd name="connsiteY5" fmla="*/ 8646 h 1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17" h="17675">
                <a:moveTo>
                  <a:pt x="17487" y="8646"/>
                </a:moveTo>
                <a:cubicBezTo>
                  <a:pt x="17544" y="13531"/>
                  <a:pt x="13620" y="17522"/>
                  <a:pt x="8724" y="17579"/>
                </a:cubicBezTo>
                <a:cubicBezTo>
                  <a:pt x="3828" y="17626"/>
                  <a:pt x="-172" y="13711"/>
                  <a:pt x="-229" y="8836"/>
                </a:cubicBezTo>
                <a:cubicBezTo>
                  <a:pt x="-277" y="3952"/>
                  <a:pt x="3647" y="-49"/>
                  <a:pt x="8534" y="-97"/>
                </a:cubicBezTo>
                <a:cubicBezTo>
                  <a:pt x="8600" y="-97"/>
                  <a:pt x="8658" y="-97"/>
                  <a:pt x="8724" y="-97"/>
                </a:cubicBezTo>
                <a:cubicBezTo>
                  <a:pt x="13563" y="-97"/>
                  <a:pt x="17487" y="3819"/>
                  <a:pt x="17487" y="864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0D783428-5974-DC48-AC5B-13A8A467586A}"/>
              </a:ext>
            </a:extLst>
          </p:cNvPr>
          <p:cNvSpPr/>
          <p:nvPr/>
        </p:nvSpPr>
        <p:spPr>
          <a:xfrm>
            <a:off x="14434107" y="7858576"/>
            <a:ext cx="17866" cy="17824"/>
          </a:xfrm>
          <a:custGeom>
            <a:avLst/>
            <a:gdLst>
              <a:gd name="connsiteX0" fmla="*/ 6286 w 6286"/>
              <a:gd name="connsiteY0" fmla="*/ 3136 h 6271"/>
              <a:gd name="connsiteX1" fmla="*/ 3143 w 6286"/>
              <a:gd name="connsiteY1" fmla="*/ 6272 h 6271"/>
              <a:gd name="connsiteX2" fmla="*/ 0 w 6286"/>
              <a:gd name="connsiteY2" fmla="*/ 3136 h 6271"/>
              <a:gd name="connsiteX3" fmla="*/ 3143 w 6286"/>
              <a:gd name="connsiteY3" fmla="*/ 0 h 6271"/>
              <a:gd name="connsiteX4" fmla="*/ 6286 w 6286"/>
              <a:gd name="connsiteY4" fmla="*/ 3136 h 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" h="6271">
                <a:moveTo>
                  <a:pt x="6286" y="3136"/>
                </a:moveTo>
                <a:cubicBezTo>
                  <a:pt x="6286" y="4868"/>
                  <a:pt x="4879" y="6272"/>
                  <a:pt x="3143" y="6272"/>
                </a:cubicBezTo>
                <a:cubicBezTo>
                  <a:pt x="1407" y="6272"/>
                  <a:pt x="0" y="4868"/>
                  <a:pt x="0" y="3136"/>
                </a:cubicBezTo>
                <a:cubicBezTo>
                  <a:pt x="0" y="1404"/>
                  <a:pt x="1407" y="0"/>
                  <a:pt x="3143" y="0"/>
                </a:cubicBezTo>
                <a:cubicBezTo>
                  <a:pt x="4879" y="0"/>
                  <a:pt x="6286" y="1404"/>
                  <a:pt x="6286" y="313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A882E308-8752-6C40-95AE-8F6E4198ECF0}"/>
              </a:ext>
            </a:extLst>
          </p:cNvPr>
          <p:cNvSpPr/>
          <p:nvPr/>
        </p:nvSpPr>
        <p:spPr>
          <a:xfrm>
            <a:off x="14434107" y="7497730"/>
            <a:ext cx="17866" cy="17824"/>
          </a:xfrm>
          <a:custGeom>
            <a:avLst/>
            <a:gdLst>
              <a:gd name="connsiteX0" fmla="*/ 6286 w 6286"/>
              <a:gd name="connsiteY0" fmla="*/ 3136 h 6271"/>
              <a:gd name="connsiteX1" fmla="*/ 3143 w 6286"/>
              <a:gd name="connsiteY1" fmla="*/ 6272 h 6271"/>
              <a:gd name="connsiteX2" fmla="*/ 0 w 6286"/>
              <a:gd name="connsiteY2" fmla="*/ 3136 h 6271"/>
              <a:gd name="connsiteX3" fmla="*/ 3143 w 6286"/>
              <a:gd name="connsiteY3" fmla="*/ 0 h 6271"/>
              <a:gd name="connsiteX4" fmla="*/ 6286 w 6286"/>
              <a:gd name="connsiteY4" fmla="*/ 3136 h 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" h="6271">
                <a:moveTo>
                  <a:pt x="6286" y="3136"/>
                </a:moveTo>
                <a:cubicBezTo>
                  <a:pt x="6286" y="4868"/>
                  <a:pt x="4879" y="6272"/>
                  <a:pt x="3143" y="6272"/>
                </a:cubicBezTo>
                <a:cubicBezTo>
                  <a:pt x="1407" y="6272"/>
                  <a:pt x="0" y="4868"/>
                  <a:pt x="0" y="3136"/>
                </a:cubicBezTo>
                <a:cubicBezTo>
                  <a:pt x="0" y="1404"/>
                  <a:pt x="1407" y="0"/>
                  <a:pt x="3143" y="0"/>
                </a:cubicBezTo>
                <a:cubicBezTo>
                  <a:pt x="4879" y="0"/>
                  <a:pt x="6286" y="1404"/>
                  <a:pt x="6286" y="313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98123CAB-215A-3145-B633-59F3130835BB}"/>
              </a:ext>
            </a:extLst>
          </p:cNvPr>
          <p:cNvSpPr/>
          <p:nvPr/>
        </p:nvSpPr>
        <p:spPr>
          <a:xfrm>
            <a:off x="14672616" y="7537164"/>
            <a:ext cx="10286" cy="10272"/>
          </a:xfrm>
          <a:custGeom>
            <a:avLst/>
            <a:gdLst>
              <a:gd name="connsiteX0" fmla="*/ 3390 w 3619"/>
              <a:gd name="connsiteY0" fmla="*/ 1709 h 3614"/>
              <a:gd name="connsiteX1" fmla="*/ 1580 w 3619"/>
              <a:gd name="connsiteY1" fmla="*/ 3515 h 3614"/>
              <a:gd name="connsiteX2" fmla="*/ -230 w 3619"/>
              <a:gd name="connsiteY2" fmla="*/ 1909 h 3614"/>
              <a:gd name="connsiteX3" fmla="*/ -230 w 3619"/>
              <a:gd name="connsiteY3" fmla="*/ 1709 h 3614"/>
              <a:gd name="connsiteX4" fmla="*/ 1580 w 3619"/>
              <a:gd name="connsiteY4" fmla="*/ -97 h 3614"/>
              <a:gd name="connsiteX5" fmla="*/ 3390 w 3619"/>
              <a:gd name="connsiteY5" fmla="*/ 1709 h 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19" h="3614">
                <a:moveTo>
                  <a:pt x="3390" y="1709"/>
                </a:moveTo>
                <a:cubicBezTo>
                  <a:pt x="3390" y="2707"/>
                  <a:pt x="2580" y="3515"/>
                  <a:pt x="1580" y="3515"/>
                </a:cubicBezTo>
                <a:cubicBezTo>
                  <a:pt x="637" y="3572"/>
                  <a:pt x="-172" y="2849"/>
                  <a:pt x="-230" y="1909"/>
                </a:cubicBezTo>
                <a:cubicBezTo>
                  <a:pt x="-230" y="1842"/>
                  <a:pt x="-230" y="1776"/>
                  <a:pt x="-230" y="1709"/>
                </a:cubicBezTo>
                <a:cubicBezTo>
                  <a:pt x="-230" y="711"/>
                  <a:pt x="580" y="-97"/>
                  <a:pt x="1580" y="-97"/>
                </a:cubicBezTo>
                <a:cubicBezTo>
                  <a:pt x="2561" y="-49"/>
                  <a:pt x="3342" y="730"/>
                  <a:pt x="3390" y="170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BC4150A0-82C0-CE40-B259-0F1F1171C776}"/>
              </a:ext>
            </a:extLst>
          </p:cNvPr>
          <p:cNvSpPr/>
          <p:nvPr/>
        </p:nvSpPr>
        <p:spPr>
          <a:xfrm>
            <a:off x="14818538" y="7840479"/>
            <a:ext cx="20575" cy="20527"/>
          </a:xfrm>
          <a:custGeom>
            <a:avLst/>
            <a:gdLst>
              <a:gd name="connsiteX0" fmla="*/ 7009 w 7239"/>
              <a:gd name="connsiteY0" fmla="*/ 3515 h 7222"/>
              <a:gd name="connsiteX1" fmla="*/ 3390 w 7239"/>
              <a:gd name="connsiteY1" fmla="*/ 7126 h 7222"/>
              <a:gd name="connsiteX2" fmla="*/ -230 w 7239"/>
              <a:gd name="connsiteY2" fmla="*/ 3515 h 7222"/>
              <a:gd name="connsiteX3" fmla="*/ 3390 w 7239"/>
              <a:gd name="connsiteY3" fmla="*/ -97 h 7222"/>
              <a:gd name="connsiteX4" fmla="*/ 7009 w 7239"/>
              <a:gd name="connsiteY4" fmla="*/ 3515 h 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" h="7222">
                <a:moveTo>
                  <a:pt x="7009" y="3515"/>
                </a:moveTo>
                <a:cubicBezTo>
                  <a:pt x="7009" y="5510"/>
                  <a:pt x="5390" y="7126"/>
                  <a:pt x="3390" y="7126"/>
                </a:cubicBezTo>
                <a:cubicBezTo>
                  <a:pt x="1390" y="7126"/>
                  <a:pt x="-230" y="5510"/>
                  <a:pt x="-230" y="3515"/>
                </a:cubicBezTo>
                <a:cubicBezTo>
                  <a:pt x="-230" y="1519"/>
                  <a:pt x="1390" y="-97"/>
                  <a:pt x="3390" y="-97"/>
                </a:cubicBezTo>
                <a:cubicBezTo>
                  <a:pt x="5390" y="-97"/>
                  <a:pt x="7009" y="1519"/>
                  <a:pt x="7009" y="351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753E6358-3D40-3349-8254-F25C51D1CD36}"/>
              </a:ext>
            </a:extLst>
          </p:cNvPr>
          <p:cNvSpPr/>
          <p:nvPr/>
        </p:nvSpPr>
        <p:spPr>
          <a:xfrm>
            <a:off x="14988823" y="8185115"/>
            <a:ext cx="17596" cy="17560"/>
          </a:xfrm>
          <a:custGeom>
            <a:avLst/>
            <a:gdLst>
              <a:gd name="connsiteX0" fmla="*/ 5961 w 6191"/>
              <a:gd name="connsiteY0" fmla="*/ 2946 h 6178"/>
              <a:gd name="connsiteX1" fmla="*/ 2818 w 6191"/>
              <a:gd name="connsiteY1" fmla="*/ 6082 h 6178"/>
              <a:gd name="connsiteX2" fmla="*/ -230 w 6191"/>
              <a:gd name="connsiteY2" fmla="*/ 3041 h 6178"/>
              <a:gd name="connsiteX3" fmla="*/ -230 w 6191"/>
              <a:gd name="connsiteY3" fmla="*/ 2946 h 6178"/>
              <a:gd name="connsiteX4" fmla="*/ 2818 w 6191"/>
              <a:gd name="connsiteY4" fmla="*/ -95 h 6178"/>
              <a:gd name="connsiteX5" fmla="*/ 5961 w 6191"/>
              <a:gd name="connsiteY5" fmla="*/ 2851 h 6178"/>
              <a:gd name="connsiteX6" fmla="*/ 5961 w 6191"/>
              <a:gd name="connsiteY6" fmla="*/ 2946 h 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91" h="6178">
                <a:moveTo>
                  <a:pt x="5961" y="2946"/>
                </a:moveTo>
                <a:cubicBezTo>
                  <a:pt x="5961" y="4676"/>
                  <a:pt x="4552" y="6082"/>
                  <a:pt x="2818" y="6082"/>
                </a:cubicBezTo>
                <a:cubicBezTo>
                  <a:pt x="1132" y="6082"/>
                  <a:pt x="-230" y="4723"/>
                  <a:pt x="-230" y="3041"/>
                </a:cubicBezTo>
                <a:cubicBezTo>
                  <a:pt x="-230" y="3013"/>
                  <a:pt x="-230" y="2975"/>
                  <a:pt x="-230" y="2946"/>
                </a:cubicBezTo>
                <a:cubicBezTo>
                  <a:pt x="-230" y="1264"/>
                  <a:pt x="1132" y="-95"/>
                  <a:pt x="2818" y="-95"/>
                </a:cubicBezTo>
                <a:cubicBezTo>
                  <a:pt x="4504" y="-152"/>
                  <a:pt x="5904" y="1169"/>
                  <a:pt x="5961" y="2851"/>
                </a:cubicBezTo>
                <a:cubicBezTo>
                  <a:pt x="5961" y="2880"/>
                  <a:pt x="5961" y="2918"/>
                  <a:pt x="5961" y="294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1" name="Freeform 180">
            <a:extLst>
              <a:ext uri="{FF2B5EF4-FFF2-40B4-BE49-F238E27FC236}">
                <a16:creationId xmlns:a16="http://schemas.microsoft.com/office/drawing/2014/main" id="{60A06195-0B86-2E43-8FA4-A85741BB3346}"/>
              </a:ext>
            </a:extLst>
          </p:cNvPr>
          <p:cNvSpPr/>
          <p:nvPr/>
        </p:nvSpPr>
        <p:spPr>
          <a:xfrm>
            <a:off x="14393500" y="10586264"/>
            <a:ext cx="11909" cy="11884"/>
          </a:xfrm>
          <a:custGeom>
            <a:avLst/>
            <a:gdLst>
              <a:gd name="connsiteX0" fmla="*/ 4191 w 4190"/>
              <a:gd name="connsiteY0" fmla="*/ 2091 h 4181"/>
              <a:gd name="connsiteX1" fmla="*/ 2095 w 4190"/>
              <a:gd name="connsiteY1" fmla="*/ 4181 h 4181"/>
              <a:gd name="connsiteX2" fmla="*/ 0 w 4190"/>
              <a:gd name="connsiteY2" fmla="*/ 2091 h 4181"/>
              <a:gd name="connsiteX3" fmla="*/ 2095 w 4190"/>
              <a:gd name="connsiteY3" fmla="*/ 0 h 4181"/>
              <a:gd name="connsiteX4" fmla="*/ 4191 w 4190"/>
              <a:gd name="connsiteY4" fmla="*/ 2091 h 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0" h="4181">
                <a:moveTo>
                  <a:pt x="4191" y="2091"/>
                </a:moveTo>
                <a:cubicBezTo>
                  <a:pt x="4191" y="3245"/>
                  <a:pt x="3253" y="4181"/>
                  <a:pt x="2095" y="4181"/>
                </a:cubicBezTo>
                <a:cubicBezTo>
                  <a:pt x="938" y="4181"/>
                  <a:pt x="0" y="3245"/>
                  <a:pt x="0" y="2091"/>
                </a:cubicBezTo>
                <a:cubicBezTo>
                  <a:pt x="0" y="936"/>
                  <a:pt x="938" y="0"/>
                  <a:pt x="2095" y="0"/>
                </a:cubicBezTo>
                <a:cubicBezTo>
                  <a:pt x="3253" y="0"/>
                  <a:pt x="4191" y="936"/>
                  <a:pt x="4191" y="209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2" name="Freeform 181">
            <a:extLst>
              <a:ext uri="{FF2B5EF4-FFF2-40B4-BE49-F238E27FC236}">
                <a16:creationId xmlns:a16="http://schemas.microsoft.com/office/drawing/2014/main" id="{0ACA7EE4-17F6-9B4D-81DE-A8A1D0ACEEA1}"/>
              </a:ext>
            </a:extLst>
          </p:cNvPr>
          <p:cNvSpPr/>
          <p:nvPr/>
        </p:nvSpPr>
        <p:spPr>
          <a:xfrm>
            <a:off x="14387812" y="10448784"/>
            <a:ext cx="11912" cy="11884"/>
          </a:xfrm>
          <a:custGeom>
            <a:avLst/>
            <a:gdLst>
              <a:gd name="connsiteX0" fmla="*/ 3961 w 4191"/>
              <a:gd name="connsiteY0" fmla="*/ 1994 h 4181"/>
              <a:gd name="connsiteX1" fmla="*/ 1866 w 4191"/>
              <a:gd name="connsiteY1" fmla="*/ 4085 h 4181"/>
              <a:gd name="connsiteX2" fmla="*/ -230 w 4191"/>
              <a:gd name="connsiteY2" fmla="*/ 1994 h 4181"/>
              <a:gd name="connsiteX3" fmla="*/ 1866 w 4191"/>
              <a:gd name="connsiteY3" fmla="*/ -97 h 4181"/>
              <a:gd name="connsiteX4" fmla="*/ 3961 w 4191"/>
              <a:gd name="connsiteY4" fmla="*/ 1994 h 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" h="4181">
                <a:moveTo>
                  <a:pt x="3961" y="1994"/>
                </a:moveTo>
                <a:cubicBezTo>
                  <a:pt x="3961" y="3144"/>
                  <a:pt x="3028" y="4085"/>
                  <a:pt x="1866" y="4085"/>
                </a:cubicBezTo>
                <a:cubicBezTo>
                  <a:pt x="713" y="4085"/>
                  <a:pt x="-230" y="3144"/>
                  <a:pt x="-230" y="1994"/>
                </a:cubicBezTo>
                <a:cubicBezTo>
                  <a:pt x="-230" y="835"/>
                  <a:pt x="713" y="-97"/>
                  <a:pt x="1866" y="-97"/>
                </a:cubicBezTo>
                <a:cubicBezTo>
                  <a:pt x="3028" y="-97"/>
                  <a:pt x="3961" y="835"/>
                  <a:pt x="3961" y="199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3" name="Freeform 182">
            <a:extLst>
              <a:ext uri="{FF2B5EF4-FFF2-40B4-BE49-F238E27FC236}">
                <a16:creationId xmlns:a16="http://schemas.microsoft.com/office/drawing/2014/main" id="{B9F33E0A-BF22-CB41-A6CC-20DF707A2A89}"/>
              </a:ext>
            </a:extLst>
          </p:cNvPr>
          <p:cNvSpPr/>
          <p:nvPr/>
        </p:nvSpPr>
        <p:spPr>
          <a:xfrm>
            <a:off x="14328795" y="10572488"/>
            <a:ext cx="27613" cy="27547"/>
          </a:xfrm>
          <a:custGeom>
            <a:avLst/>
            <a:gdLst>
              <a:gd name="connsiteX0" fmla="*/ 9486 w 9715"/>
              <a:gd name="connsiteY0" fmla="*/ 4750 h 9692"/>
              <a:gd name="connsiteX1" fmla="*/ 4628 w 9715"/>
              <a:gd name="connsiteY1" fmla="*/ 9596 h 9692"/>
              <a:gd name="connsiteX2" fmla="*/ -230 w 9715"/>
              <a:gd name="connsiteY2" fmla="*/ 4750 h 9692"/>
              <a:gd name="connsiteX3" fmla="*/ 4628 w 9715"/>
              <a:gd name="connsiteY3" fmla="*/ -97 h 9692"/>
              <a:gd name="connsiteX4" fmla="*/ 9486 w 9715"/>
              <a:gd name="connsiteY4" fmla="*/ 4750 h 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5" h="9692">
                <a:moveTo>
                  <a:pt x="9486" y="4750"/>
                </a:moveTo>
                <a:cubicBezTo>
                  <a:pt x="9486" y="7430"/>
                  <a:pt x="7314" y="9596"/>
                  <a:pt x="4628" y="9596"/>
                </a:cubicBezTo>
                <a:cubicBezTo>
                  <a:pt x="1942" y="9596"/>
                  <a:pt x="-230" y="7430"/>
                  <a:pt x="-230" y="4750"/>
                </a:cubicBezTo>
                <a:cubicBezTo>
                  <a:pt x="-230" y="2070"/>
                  <a:pt x="1942" y="-97"/>
                  <a:pt x="4628" y="-97"/>
                </a:cubicBezTo>
                <a:cubicBezTo>
                  <a:pt x="7314" y="-97"/>
                  <a:pt x="9486" y="2070"/>
                  <a:pt x="9486" y="475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4" name="Freeform 183">
            <a:extLst>
              <a:ext uri="{FF2B5EF4-FFF2-40B4-BE49-F238E27FC236}">
                <a16:creationId xmlns:a16="http://schemas.microsoft.com/office/drawing/2014/main" id="{3D790012-7439-BE45-BC72-6D1D54D3379A}"/>
              </a:ext>
            </a:extLst>
          </p:cNvPr>
          <p:cNvSpPr/>
          <p:nvPr/>
        </p:nvSpPr>
        <p:spPr>
          <a:xfrm>
            <a:off x="14428962" y="10367756"/>
            <a:ext cx="27073" cy="27007"/>
          </a:xfrm>
          <a:custGeom>
            <a:avLst/>
            <a:gdLst>
              <a:gd name="connsiteX0" fmla="*/ 9295 w 9525"/>
              <a:gd name="connsiteY0" fmla="*/ 4655 h 9502"/>
              <a:gd name="connsiteX1" fmla="*/ 4533 w 9525"/>
              <a:gd name="connsiteY1" fmla="*/ 9406 h 9502"/>
              <a:gd name="connsiteX2" fmla="*/ -230 w 9525"/>
              <a:gd name="connsiteY2" fmla="*/ 4655 h 9502"/>
              <a:gd name="connsiteX3" fmla="*/ 4533 w 9525"/>
              <a:gd name="connsiteY3" fmla="*/ -97 h 9502"/>
              <a:gd name="connsiteX4" fmla="*/ 9295 w 9525"/>
              <a:gd name="connsiteY4" fmla="*/ 4655 h 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5" h="9502">
                <a:moveTo>
                  <a:pt x="9295" y="4655"/>
                </a:moveTo>
                <a:cubicBezTo>
                  <a:pt x="9295" y="7278"/>
                  <a:pt x="7162" y="9406"/>
                  <a:pt x="4533" y="9406"/>
                </a:cubicBezTo>
                <a:cubicBezTo>
                  <a:pt x="1904" y="9406"/>
                  <a:pt x="-230" y="7278"/>
                  <a:pt x="-230" y="4655"/>
                </a:cubicBezTo>
                <a:cubicBezTo>
                  <a:pt x="-230" y="2032"/>
                  <a:pt x="1904" y="-97"/>
                  <a:pt x="4533" y="-97"/>
                </a:cubicBezTo>
                <a:cubicBezTo>
                  <a:pt x="7162" y="-97"/>
                  <a:pt x="9295" y="2032"/>
                  <a:pt x="9295" y="465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5" name="Freeform 184">
            <a:extLst>
              <a:ext uri="{FF2B5EF4-FFF2-40B4-BE49-F238E27FC236}">
                <a16:creationId xmlns:a16="http://schemas.microsoft.com/office/drawing/2014/main" id="{E3F0F899-ED33-074D-9CBD-8BE3F11CAE1B}"/>
              </a:ext>
            </a:extLst>
          </p:cNvPr>
          <p:cNvSpPr/>
          <p:nvPr/>
        </p:nvSpPr>
        <p:spPr>
          <a:xfrm>
            <a:off x="13785718" y="10502264"/>
            <a:ext cx="16784" cy="16744"/>
          </a:xfrm>
          <a:custGeom>
            <a:avLst/>
            <a:gdLst>
              <a:gd name="connsiteX0" fmla="*/ 5676 w 5905"/>
              <a:gd name="connsiteY0" fmla="*/ 2849 h 5891"/>
              <a:gd name="connsiteX1" fmla="*/ 2723 w 5905"/>
              <a:gd name="connsiteY1" fmla="*/ 5795 h 5891"/>
              <a:gd name="connsiteX2" fmla="*/ -230 w 5905"/>
              <a:gd name="connsiteY2" fmla="*/ 2849 h 5891"/>
              <a:gd name="connsiteX3" fmla="*/ 2723 w 5905"/>
              <a:gd name="connsiteY3" fmla="*/ -97 h 5891"/>
              <a:gd name="connsiteX4" fmla="*/ 5676 w 5905"/>
              <a:gd name="connsiteY4" fmla="*/ 2849 h 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" h="5891">
                <a:moveTo>
                  <a:pt x="5676" y="2849"/>
                </a:moveTo>
                <a:cubicBezTo>
                  <a:pt x="5676" y="4474"/>
                  <a:pt x="4352" y="5795"/>
                  <a:pt x="2723" y="5795"/>
                </a:cubicBezTo>
                <a:cubicBezTo>
                  <a:pt x="1094" y="5795"/>
                  <a:pt x="-230" y="4474"/>
                  <a:pt x="-230" y="2849"/>
                </a:cubicBezTo>
                <a:cubicBezTo>
                  <a:pt x="-230" y="1224"/>
                  <a:pt x="1094" y="-97"/>
                  <a:pt x="2723" y="-97"/>
                </a:cubicBezTo>
                <a:cubicBezTo>
                  <a:pt x="4352" y="-97"/>
                  <a:pt x="5676" y="1224"/>
                  <a:pt x="5676" y="284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6" name="Freeform 185">
            <a:extLst>
              <a:ext uri="{FF2B5EF4-FFF2-40B4-BE49-F238E27FC236}">
                <a16:creationId xmlns:a16="http://schemas.microsoft.com/office/drawing/2014/main" id="{15B0FF8F-3FD0-D640-9AD4-EEE5520A5208}"/>
              </a:ext>
            </a:extLst>
          </p:cNvPr>
          <p:cNvSpPr/>
          <p:nvPr/>
        </p:nvSpPr>
        <p:spPr>
          <a:xfrm>
            <a:off x="13785718" y="10247025"/>
            <a:ext cx="16784" cy="16744"/>
          </a:xfrm>
          <a:custGeom>
            <a:avLst/>
            <a:gdLst>
              <a:gd name="connsiteX0" fmla="*/ 5676 w 5905"/>
              <a:gd name="connsiteY0" fmla="*/ 2849 h 5891"/>
              <a:gd name="connsiteX1" fmla="*/ 2723 w 5905"/>
              <a:gd name="connsiteY1" fmla="*/ 5795 h 5891"/>
              <a:gd name="connsiteX2" fmla="*/ -230 w 5905"/>
              <a:gd name="connsiteY2" fmla="*/ 2849 h 5891"/>
              <a:gd name="connsiteX3" fmla="*/ 2723 w 5905"/>
              <a:gd name="connsiteY3" fmla="*/ -97 h 5891"/>
              <a:gd name="connsiteX4" fmla="*/ 5676 w 5905"/>
              <a:gd name="connsiteY4" fmla="*/ 2849 h 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" h="5891">
                <a:moveTo>
                  <a:pt x="5676" y="2849"/>
                </a:moveTo>
                <a:cubicBezTo>
                  <a:pt x="5676" y="4474"/>
                  <a:pt x="4352" y="5795"/>
                  <a:pt x="2723" y="5795"/>
                </a:cubicBezTo>
                <a:cubicBezTo>
                  <a:pt x="1094" y="5795"/>
                  <a:pt x="-230" y="4474"/>
                  <a:pt x="-230" y="2849"/>
                </a:cubicBezTo>
                <a:cubicBezTo>
                  <a:pt x="-230" y="1224"/>
                  <a:pt x="1094" y="-97"/>
                  <a:pt x="2723" y="-97"/>
                </a:cubicBezTo>
                <a:cubicBezTo>
                  <a:pt x="4352" y="-97"/>
                  <a:pt x="5676" y="1224"/>
                  <a:pt x="5676" y="284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F74509F6-F552-404A-A82C-E5F002D67333}"/>
              </a:ext>
            </a:extLst>
          </p:cNvPr>
          <p:cNvSpPr/>
          <p:nvPr/>
        </p:nvSpPr>
        <p:spPr>
          <a:xfrm>
            <a:off x="13911878" y="10308066"/>
            <a:ext cx="35193" cy="35111"/>
          </a:xfrm>
          <a:custGeom>
            <a:avLst/>
            <a:gdLst>
              <a:gd name="connsiteX0" fmla="*/ 12153 w 12382"/>
              <a:gd name="connsiteY0" fmla="*/ 6080 h 12353"/>
              <a:gd name="connsiteX1" fmla="*/ 5961 w 12382"/>
              <a:gd name="connsiteY1" fmla="*/ 12257 h 12353"/>
              <a:gd name="connsiteX2" fmla="*/ -230 w 12382"/>
              <a:gd name="connsiteY2" fmla="*/ 6080 h 12353"/>
              <a:gd name="connsiteX3" fmla="*/ 5961 w 12382"/>
              <a:gd name="connsiteY3" fmla="*/ -97 h 12353"/>
              <a:gd name="connsiteX4" fmla="*/ 12153 w 12382"/>
              <a:gd name="connsiteY4" fmla="*/ 6080 h 1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" h="12353">
                <a:moveTo>
                  <a:pt x="12153" y="6080"/>
                </a:moveTo>
                <a:cubicBezTo>
                  <a:pt x="12153" y="9492"/>
                  <a:pt x="9381" y="12257"/>
                  <a:pt x="5961" y="12257"/>
                </a:cubicBezTo>
                <a:cubicBezTo>
                  <a:pt x="2542" y="12257"/>
                  <a:pt x="-230" y="9492"/>
                  <a:pt x="-230" y="6080"/>
                </a:cubicBezTo>
                <a:cubicBezTo>
                  <a:pt x="-230" y="2669"/>
                  <a:pt x="2542" y="-97"/>
                  <a:pt x="5961" y="-97"/>
                </a:cubicBezTo>
                <a:cubicBezTo>
                  <a:pt x="9381" y="-97"/>
                  <a:pt x="12153" y="2669"/>
                  <a:pt x="12153" y="608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8" name="Freeform 187">
            <a:extLst>
              <a:ext uri="{FF2B5EF4-FFF2-40B4-BE49-F238E27FC236}">
                <a16:creationId xmlns:a16="http://schemas.microsoft.com/office/drawing/2014/main" id="{E9FAA92E-5FED-5D4B-B6C9-9C272F1194F0}"/>
              </a:ext>
            </a:extLst>
          </p:cNvPr>
          <p:cNvSpPr/>
          <p:nvPr/>
        </p:nvSpPr>
        <p:spPr>
          <a:xfrm>
            <a:off x="13618951" y="10735355"/>
            <a:ext cx="12995" cy="12964"/>
          </a:xfrm>
          <a:custGeom>
            <a:avLst/>
            <a:gdLst>
              <a:gd name="connsiteX0" fmla="*/ 4572 w 4572"/>
              <a:gd name="connsiteY0" fmla="*/ 2281 h 4561"/>
              <a:gd name="connsiteX1" fmla="*/ 2286 w 4572"/>
              <a:gd name="connsiteY1" fmla="*/ 4561 h 4561"/>
              <a:gd name="connsiteX2" fmla="*/ 0 w 4572"/>
              <a:gd name="connsiteY2" fmla="*/ 2281 h 4561"/>
              <a:gd name="connsiteX3" fmla="*/ 2286 w 4572"/>
              <a:gd name="connsiteY3" fmla="*/ 0 h 4561"/>
              <a:gd name="connsiteX4" fmla="*/ 4572 w 4572"/>
              <a:gd name="connsiteY4" fmla="*/ 2281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572" y="2281"/>
                </a:moveTo>
                <a:cubicBezTo>
                  <a:pt x="4572" y="3540"/>
                  <a:pt x="3549" y="4561"/>
                  <a:pt x="2286" y="4561"/>
                </a:cubicBezTo>
                <a:cubicBezTo>
                  <a:pt x="1023" y="4561"/>
                  <a:pt x="0" y="3540"/>
                  <a:pt x="0" y="2281"/>
                </a:cubicBezTo>
                <a:cubicBezTo>
                  <a:pt x="0" y="1021"/>
                  <a:pt x="1023" y="0"/>
                  <a:pt x="2286" y="0"/>
                </a:cubicBezTo>
                <a:cubicBezTo>
                  <a:pt x="3549" y="0"/>
                  <a:pt x="4572" y="1021"/>
                  <a:pt x="4572" y="228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9" name="Freeform 188">
            <a:extLst>
              <a:ext uri="{FF2B5EF4-FFF2-40B4-BE49-F238E27FC236}">
                <a16:creationId xmlns:a16="http://schemas.microsoft.com/office/drawing/2014/main" id="{8777B4E4-264D-574B-902B-7E9CE2CF4ABB}"/>
              </a:ext>
            </a:extLst>
          </p:cNvPr>
          <p:cNvSpPr/>
          <p:nvPr/>
        </p:nvSpPr>
        <p:spPr>
          <a:xfrm>
            <a:off x="13700711" y="10848796"/>
            <a:ext cx="31404" cy="31327"/>
          </a:xfrm>
          <a:custGeom>
            <a:avLst/>
            <a:gdLst>
              <a:gd name="connsiteX0" fmla="*/ 10819 w 11049"/>
              <a:gd name="connsiteY0" fmla="*/ 5415 h 11022"/>
              <a:gd name="connsiteX1" fmla="*/ 5295 w 11049"/>
              <a:gd name="connsiteY1" fmla="*/ 10926 h 11022"/>
              <a:gd name="connsiteX2" fmla="*/ -230 w 11049"/>
              <a:gd name="connsiteY2" fmla="*/ 5415 h 11022"/>
              <a:gd name="connsiteX3" fmla="*/ 5295 w 11049"/>
              <a:gd name="connsiteY3" fmla="*/ -97 h 11022"/>
              <a:gd name="connsiteX4" fmla="*/ 10819 w 11049"/>
              <a:gd name="connsiteY4" fmla="*/ 5415 h 1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" h="11022">
                <a:moveTo>
                  <a:pt x="10819" y="5415"/>
                </a:moveTo>
                <a:cubicBezTo>
                  <a:pt x="10819" y="8456"/>
                  <a:pt x="8343" y="10926"/>
                  <a:pt x="5295" y="10926"/>
                </a:cubicBezTo>
                <a:cubicBezTo>
                  <a:pt x="2247" y="10926"/>
                  <a:pt x="-230" y="8456"/>
                  <a:pt x="-230" y="5415"/>
                </a:cubicBezTo>
                <a:cubicBezTo>
                  <a:pt x="-230" y="2374"/>
                  <a:pt x="2247" y="-97"/>
                  <a:pt x="5295" y="-97"/>
                </a:cubicBezTo>
                <a:cubicBezTo>
                  <a:pt x="8343" y="-97"/>
                  <a:pt x="10819" y="2374"/>
                  <a:pt x="10819" y="541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0" name="Freeform 189">
            <a:extLst>
              <a:ext uri="{FF2B5EF4-FFF2-40B4-BE49-F238E27FC236}">
                <a16:creationId xmlns:a16="http://schemas.microsoft.com/office/drawing/2014/main" id="{1AC8FEDD-0AFE-0D41-B3E9-2246CAE7DAD6}"/>
              </a:ext>
            </a:extLst>
          </p:cNvPr>
          <p:cNvSpPr/>
          <p:nvPr/>
        </p:nvSpPr>
        <p:spPr>
          <a:xfrm>
            <a:off x="13543690" y="10465530"/>
            <a:ext cx="54145" cy="54017"/>
          </a:xfrm>
          <a:custGeom>
            <a:avLst/>
            <a:gdLst>
              <a:gd name="connsiteX0" fmla="*/ 18820 w 19050"/>
              <a:gd name="connsiteY0" fmla="*/ 9406 h 19005"/>
              <a:gd name="connsiteX1" fmla="*/ 9295 w 19050"/>
              <a:gd name="connsiteY1" fmla="*/ 18909 h 19005"/>
              <a:gd name="connsiteX2" fmla="*/ -230 w 19050"/>
              <a:gd name="connsiteY2" fmla="*/ 9406 h 19005"/>
              <a:gd name="connsiteX3" fmla="*/ 9295 w 19050"/>
              <a:gd name="connsiteY3" fmla="*/ -97 h 19005"/>
              <a:gd name="connsiteX4" fmla="*/ 18820 w 19050"/>
              <a:gd name="connsiteY4" fmla="*/ 9406 h 1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" h="19005">
                <a:moveTo>
                  <a:pt x="18820" y="9406"/>
                </a:moveTo>
                <a:cubicBezTo>
                  <a:pt x="18820" y="14652"/>
                  <a:pt x="14553" y="18909"/>
                  <a:pt x="9295" y="18909"/>
                </a:cubicBezTo>
                <a:cubicBezTo>
                  <a:pt x="4037" y="18909"/>
                  <a:pt x="-230" y="14652"/>
                  <a:pt x="-230" y="9406"/>
                </a:cubicBezTo>
                <a:cubicBezTo>
                  <a:pt x="-230" y="4161"/>
                  <a:pt x="4037" y="-97"/>
                  <a:pt x="9295" y="-97"/>
                </a:cubicBezTo>
                <a:cubicBezTo>
                  <a:pt x="14553" y="-97"/>
                  <a:pt x="18820" y="4161"/>
                  <a:pt x="18820" y="940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1" name="Freeform 190">
            <a:extLst>
              <a:ext uri="{FF2B5EF4-FFF2-40B4-BE49-F238E27FC236}">
                <a16:creationId xmlns:a16="http://schemas.microsoft.com/office/drawing/2014/main" id="{431184DF-1EDD-7E4C-A451-210452ED6A00}"/>
              </a:ext>
            </a:extLst>
          </p:cNvPr>
          <p:cNvSpPr/>
          <p:nvPr/>
        </p:nvSpPr>
        <p:spPr>
          <a:xfrm>
            <a:off x="13776242" y="10637311"/>
            <a:ext cx="35739" cy="35653"/>
          </a:xfrm>
          <a:custGeom>
            <a:avLst/>
            <a:gdLst>
              <a:gd name="connsiteX0" fmla="*/ 12344 w 12574"/>
              <a:gd name="connsiteY0" fmla="*/ 6080 h 12544"/>
              <a:gd name="connsiteX1" fmla="*/ 6153 w 12574"/>
              <a:gd name="connsiteY1" fmla="*/ 12447 h 12544"/>
              <a:gd name="connsiteX2" fmla="*/ -229 w 12574"/>
              <a:gd name="connsiteY2" fmla="*/ 6270 h 12544"/>
              <a:gd name="connsiteX3" fmla="*/ 5962 w 12574"/>
              <a:gd name="connsiteY3" fmla="*/ -97 h 12544"/>
              <a:gd name="connsiteX4" fmla="*/ 6057 w 12574"/>
              <a:gd name="connsiteY4" fmla="*/ -97 h 12544"/>
              <a:gd name="connsiteX5" fmla="*/ 12344 w 12574"/>
              <a:gd name="connsiteY5" fmla="*/ 6080 h 1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74" h="12544">
                <a:moveTo>
                  <a:pt x="12344" y="6080"/>
                </a:moveTo>
                <a:cubicBezTo>
                  <a:pt x="12401" y="9539"/>
                  <a:pt x="9629" y="12390"/>
                  <a:pt x="6153" y="12447"/>
                </a:cubicBezTo>
                <a:cubicBezTo>
                  <a:pt x="2685" y="12495"/>
                  <a:pt x="-172" y="9729"/>
                  <a:pt x="-229" y="6270"/>
                </a:cubicBezTo>
                <a:cubicBezTo>
                  <a:pt x="-277" y="2811"/>
                  <a:pt x="2495" y="-39"/>
                  <a:pt x="5962" y="-97"/>
                </a:cubicBezTo>
                <a:cubicBezTo>
                  <a:pt x="5991" y="-97"/>
                  <a:pt x="6029" y="-97"/>
                  <a:pt x="6057" y="-97"/>
                </a:cubicBezTo>
                <a:cubicBezTo>
                  <a:pt x="9496" y="-97"/>
                  <a:pt x="12296" y="2650"/>
                  <a:pt x="12344" y="608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6C1FA7A9-6FCC-3A42-9A07-6731047DB62D}"/>
              </a:ext>
            </a:extLst>
          </p:cNvPr>
          <p:cNvSpPr/>
          <p:nvPr/>
        </p:nvSpPr>
        <p:spPr>
          <a:xfrm>
            <a:off x="13172795" y="9464558"/>
            <a:ext cx="50354" cy="50237"/>
          </a:xfrm>
          <a:custGeom>
            <a:avLst/>
            <a:gdLst>
              <a:gd name="connsiteX0" fmla="*/ 17487 w 17716"/>
              <a:gd name="connsiteY0" fmla="*/ 8742 h 17675"/>
              <a:gd name="connsiteX1" fmla="*/ 8628 w 17716"/>
              <a:gd name="connsiteY1" fmla="*/ 17579 h 17675"/>
              <a:gd name="connsiteX2" fmla="*/ -230 w 17716"/>
              <a:gd name="connsiteY2" fmla="*/ 8742 h 17675"/>
              <a:gd name="connsiteX3" fmla="*/ 8628 w 17716"/>
              <a:gd name="connsiteY3" fmla="*/ -96 h 17675"/>
              <a:gd name="connsiteX4" fmla="*/ 17487 w 17716"/>
              <a:gd name="connsiteY4" fmla="*/ 8551 h 17675"/>
              <a:gd name="connsiteX5" fmla="*/ 17487 w 17716"/>
              <a:gd name="connsiteY5" fmla="*/ 8742 h 1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16" h="17675">
                <a:moveTo>
                  <a:pt x="17487" y="8742"/>
                </a:moveTo>
                <a:cubicBezTo>
                  <a:pt x="17487" y="13626"/>
                  <a:pt x="13524" y="17579"/>
                  <a:pt x="8628" y="17579"/>
                </a:cubicBezTo>
                <a:cubicBezTo>
                  <a:pt x="3732" y="17579"/>
                  <a:pt x="-230" y="13626"/>
                  <a:pt x="-230" y="8742"/>
                </a:cubicBezTo>
                <a:cubicBezTo>
                  <a:pt x="-230" y="3857"/>
                  <a:pt x="3732" y="-96"/>
                  <a:pt x="8628" y="-96"/>
                </a:cubicBezTo>
                <a:cubicBezTo>
                  <a:pt x="13467" y="-153"/>
                  <a:pt x="17430" y="3724"/>
                  <a:pt x="17487" y="8551"/>
                </a:cubicBezTo>
                <a:cubicBezTo>
                  <a:pt x="17487" y="8618"/>
                  <a:pt x="17487" y="8675"/>
                  <a:pt x="17487" y="874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3" name="Freeform 192">
            <a:extLst>
              <a:ext uri="{FF2B5EF4-FFF2-40B4-BE49-F238E27FC236}">
                <a16:creationId xmlns:a16="http://schemas.microsoft.com/office/drawing/2014/main" id="{B3671B3F-0414-2B4A-8A4D-81C4E3407276}"/>
              </a:ext>
            </a:extLst>
          </p:cNvPr>
          <p:cNvSpPr/>
          <p:nvPr/>
        </p:nvSpPr>
        <p:spPr>
          <a:xfrm>
            <a:off x="13404394" y="9491975"/>
            <a:ext cx="49282" cy="49160"/>
          </a:xfrm>
          <a:custGeom>
            <a:avLst/>
            <a:gdLst>
              <a:gd name="connsiteX0" fmla="*/ 17061 w 17339"/>
              <a:gd name="connsiteY0" fmla="*/ 7648 h 17296"/>
              <a:gd name="connsiteX1" fmla="*/ 9345 w 17339"/>
              <a:gd name="connsiteY1" fmla="*/ 17151 h 17296"/>
              <a:gd name="connsiteX2" fmla="*/ -180 w 17339"/>
              <a:gd name="connsiteY2" fmla="*/ 9463 h 17296"/>
              <a:gd name="connsiteX3" fmla="*/ -180 w 17339"/>
              <a:gd name="connsiteY3" fmla="*/ 7648 h 17296"/>
              <a:gd name="connsiteX4" fmla="*/ 9345 w 17339"/>
              <a:gd name="connsiteY4" fmla="*/ -49 h 17296"/>
              <a:gd name="connsiteX5" fmla="*/ 17061 w 17339"/>
              <a:gd name="connsiteY5" fmla="*/ 7648 h 17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39" h="17296">
                <a:moveTo>
                  <a:pt x="17061" y="7648"/>
                </a:moveTo>
                <a:cubicBezTo>
                  <a:pt x="17566" y="12399"/>
                  <a:pt x="14108" y="16657"/>
                  <a:pt x="9345" y="17151"/>
                </a:cubicBezTo>
                <a:cubicBezTo>
                  <a:pt x="4583" y="17654"/>
                  <a:pt x="325" y="14205"/>
                  <a:pt x="-180" y="9463"/>
                </a:cubicBezTo>
                <a:cubicBezTo>
                  <a:pt x="-246" y="8855"/>
                  <a:pt x="-246" y="8246"/>
                  <a:pt x="-180" y="7648"/>
                </a:cubicBezTo>
                <a:cubicBezTo>
                  <a:pt x="325" y="2897"/>
                  <a:pt x="4583" y="-543"/>
                  <a:pt x="9345" y="-49"/>
                </a:cubicBezTo>
                <a:cubicBezTo>
                  <a:pt x="13413" y="378"/>
                  <a:pt x="16632" y="3590"/>
                  <a:pt x="17061" y="7648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" name="Freeform 193">
            <a:extLst>
              <a:ext uri="{FF2B5EF4-FFF2-40B4-BE49-F238E27FC236}">
                <a16:creationId xmlns:a16="http://schemas.microsoft.com/office/drawing/2014/main" id="{538CA1A2-D0A2-6C49-ABA1-24D976A61898}"/>
              </a:ext>
            </a:extLst>
          </p:cNvPr>
          <p:cNvSpPr/>
          <p:nvPr/>
        </p:nvSpPr>
        <p:spPr>
          <a:xfrm>
            <a:off x="13493877" y="9874294"/>
            <a:ext cx="51979" cy="51857"/>
          </a:xfrm>
          <a:custGeom>
            <a:avLst/>
            <a:gdLst>
              <a:gd name="connsiteX0" fmla="*/ 18288 w 18288"/>
              <a:gd name="connsiteY0" fmla="*/ 9123 h 18245"/>
              <a:gd name="connsiteX1" fmla="*/ 9144 w 18288"/>
              <a:gd name="connsiteY1" fmla="*/ 18245 h 18245"/>
              <a:gd name="connsiteX2" fmla="*/ 0 w 18288"/>
              <a:gd name="connsiteY2" fmla="*/ 9123 h 18245"/>
              <a:gd name="connsiteX3" fmla="*/ 9144 w 18288"/>
              <a:gd name="connsiteY3" fmla="*/ 0 h 18245"/>
              <a:gd name="connsiteX4" fmla="*/ 18288 w 18288"/>
              <a:gd name="connsiteY4" fmla="*/ 9123 h 18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" h="18245">
                <a:moveTo>
                  <a:pt x="18288" y="9123"/>
                </a:moveTo>
                <a:cubicBezTo>
                  <a:pt x="18288" y="14161"/>
                  <a:pt x="14194" y="18245"/>
                  <a:pt x="9144" y="18245"/>
                </a:cubicBezTo>
                <a:cubicBezTo>
                  <a:pt x="4094" y="18245"/>
                  <a:pt x="0" y="14161"/>
                  <a:pt x="0" y="9123"/>
                </a:cubicBezTo>
                <a:cubicBezTo>
                  <a:pt x="0" y="4084"/>
                  <a:pt x="4094" y="0"/>
                  <a:pt x="9144" y="0"/>
                </a:cubicBezTo>
                <a:cubicBezTo>
                  <a:pt x="14194" y="0"/>
                  <a:pt x="18288" y="4084"/>
                  <a:pt x="18288" y="9123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" name="Freeform 194">
            <a:extLst>
              <a:ext uri="{FF2B5EF4-FFF2-40B4-BE49-F238E27FC236}">
                <a16:creationId xmlns:a16="http://schemas.microsoft.com/office/drawing/2014/main" id="{BA467EDE-AD69-F34B-BE93-263ED6AE501F}"/>
              </a:ext>
            </a:extLst>
          </p:cNvPr>
          <p:cNvSpPr/>
          <p:nvPr/>
        </p:nvSpPr>
        <p:spPr>
          <a:xfrm>
            <a:off x="13851775" y="9879958"/>
            <a:ext cx="11099" cy="11082"/>
          </a:xfrm>
          <a:custGeom>
            <a:avLst/>
            <a:gdLst>
              <a:gd name="connsiteX0" fmla="*/ 3676 w 3905"/>
              <a:gd name="connsiteY0" fmla="*/ 1807 h 3899"/>
              <a:gd name="connsiteX1" fmla="*/ 1675 w 3905"/>
              <a:gd name="connsiteY1" fmla="*/ 3802 h 3899"/>
              <a:gd name="connsiteX2" fmla="*/ -230 w 3905"/>
              <a:gd name="connsiteY2" fmla="*/ 1902 h 3899"/>
              <a:gd name="connsiteX3" fmla="*/ -230 w 3905"/>
              <a:gd name="connsiteY3" fmla="*/ 1807 h 3899"/>
              <a:gd name="connsiteX4" fmla="*/ 1675 w 3905"/>
              <a:gd name="connsiteY4" fmla="*/ -94 h 3899"/>
              <a:gd name="connsiteX5" fmla="*/ 3676 w 3905"/>
              <a:gd name="connsiteY5" fmla="*/ 1712 h 3899"/>
              <a:gd name="connsiteX6" fmla="*/ 3676 w 3905"/>
              <a:gd name="connsiteY6" fmla="*/ 1807 h 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" h="3899">
                <a:moveTo>
                  <a:pt x="3676" y="1807"/>
                </a:moveTo>
                <a:cubicBezTo>
                  <a:pt x="3676" y="2909"/>
                  <a:pt x="2780" y="3802"/>
                  <a:pt x="1675" y="3802"/>
                </a:cubicBezTo>
                <a:cubicBezTo>
                  <a:pt x="627" y="3802"/>
                  <a:pt x="-230" y="2957"/>
                  <a:pt x="-230" y="1902"/>
                </a:cubicBezTo>
                <a:cubicBezTo>
                  <a:pt x="-230" y="1873"/>
                  <a:pt x="-230" y="1835"/>
                  <a:pt x="-230" y="1807"/>
                </a:cubicBezTo>
                <a:cubicBezTo>
                  <a:pt x="-230" y="762"/>
                  <a:pt x="627" y="-94"/>
                  <a:pt x="1675" y="-94"/>
                </a:cubicBezTo>
                <a:cubicBezTo>
                  <a:pt x="2723" y="-151"/>
                  <a:pt x="3618" y="657"/>
                  <a:pt x="3676" y="1712"/>
                </a:cubicBezTo>
                <a:cubicBezTo>
                  <a:pt x="3676" y="1741"/>
                  <a:pt x="3676" y="1779"/>
                  <a:pt x="3676" y="180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6" name="Freeform 195">
            <a:extLst>
              <a:ext uri="{FF2B5EF4-FFF2-40B4-BE49-F238E27FC236}">
                <a16:creationId xmlns:a16="http://schemas.microsoft.com/office/drawing/2014/main" id="{D0849F18-E903-5A47-9F80-DDDE7796742C}"/>
              </a:ext>
            </a:extLst>
          </p:cNvPr>
          <p:cNvSpPr/>
          <p:nvPr/>
        </p:nvSpPr>
        <p:spPr>
          <a:xfrm>
            <a:off x="13607039" y="10050125"/>
            <a:ext cx="25987" cy="25927"/>
          </a:xfrm>
          <a:custGeom>
            <a:avLst/>
            <a:gdLst>
              <a:gd name="connsiteX0" fmla="*/ 9144 w 9143"/>
              <a:gd name="connsiteY0" fmla="*/ 4561 h 9122"/>
              <a:gd name="connsiteX1" fmla="*/ 4572 w 9143"/>
              <a:gd name="connsiteY1" fmla="*/ 9123 h 9122"/>
              <a:gd name="connsiteX2" fmla="*/ 0 w 9143"/>
              <a:gd name="connsiteY2" fmla="*/ 4561 h 9122"/>
              <a:gd name="connsiteX3" fmla="*/ 4572 w 9143"/>
              <a:gd name="connsiteY3" fmla="*/ 0 h 9122"/>
              <a:gd name="connsiteX4" fmla="*/ 9144 w 9143"/>
              <a:gd name="connsiteY4" fmla="*/ 4561 h 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" h="9122">
                <a:moveTo>
                  <a:pt x="9144" y="4561"/>
                </a:moveTo>
                <a:cubicBezTo>
                  <a:pt x="9144" y="7080"/>
                  <a:pt x="7097" y="9123"/>
                  <a:pt x="4572" y="9123"/>
                </a:cubicBezTo>
                <a:cubicBezTo>
                  <a:pt x="2047" y="9123"/>
                  <a:pt x="0" y="7080"/>
                  <a:pt x="0" y="4561"/>
                </a:cubicBezTo>
                <a:cubicBezTo>
                  <a:pt x="0" y="2042"/>
                  <a:pt x="2047" y="0"/>
                  <a:pt x="4572" y="0"/>
                </a:cubicBezTo>
                <a:cubicBezTo>
                  <a:pt x="7097" y="0"/>
                  <a:pt x="9144" y="2042"/>
                  <a:pt x="9144" y="456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7" name="Freeform 196">
            <a:extLst>
              <a:ext uri="{FF2B5EF4-FFF2-40B4-BE49-F238E27FC236}">
                <a16:creationId xmlns:a16="http://schemas.microsoft.com/office/drawing/2014/main" id="{404E1570-1BEF-274F-B23F-4F8F75AE6A94}"/>
              </a:ext>
            </a:extLst>
          </p:cNvPr>
          <p:cNvSpPr/>
          <p:nvPr/>
        </p:nvSpPr>
        <p:spPr>
          <a:xfrm>
            <a:off x="13954651" y="10069571"/>
            <a:ext cx="12995" cy="12964"/>
          </a:xfrm>
          <a:custGeom>
            <a:avLst/>
            <a:gdLst>
              <a:gd name="connsiteX0" fmla="*/ 4572 w 4572"/>
              <a:gd name="connsiteY0" fmla="*/ 2281 h 4561"/>
              <a:gd name="connsiteX1" fmla="*/ 2286 w 4572"/>
              <a:gd name="connsiteY1" fmla="*/ 4561 h 4561"/>
              <a:gd name="connsiteX2" fmla="*/ 0 w 4572"/>
              <a:gd name="connsiteY2" fmla="*/ 2281 h 4561"/>
              <a:gd name="connsiteX3" fmla="*/ 2286 w 4572"/>
              <a:gd name="connsiteY3" fmla="*/ 0 h 4561"/>
              <a:gd name="connsiteX4" fmla="*/ 4572 w 4572"/>
              <a:gd name="connsiteY4" fmla="*/ 2281 h 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" h="4561">
                <a:moveTo>
                  <a:pt x="4572" y="2281"/>
                </a:moveTo>
                <a:cubicBezTo>
                  <a:pt x="4572" y="3540"/>
                  <a:pt x="3548" y="4561"/>
                  <a:pt x="2286" y="4561"/>
                </a:cubicBezTo>
                <a:cubicBezTo>
                  <a:pt x="1023" y="4561"/>
                  <a:pt x="0" y="3540"/>
                  <a:pt x="0" y="2281"/>
                </a:cubicBezTo>
                <a:cubicBezTo>
                  <a:pt x="0" y="1021"/>
                  <a:pt x="1023" y="0"/>
                  <a:pt x="2286" y="0"/>
                </a:cubicBezTo>
                <a:cubicBezTo>
                  <a:pt x="3548" y="0"/>
                  <a:pt x="4572" y="1021"/>
                  <a:pt x="4572" y="228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BAE0FB95-2A17-1F49-AA52-4BEC8B58B50D}"/>
              </a:ext>
            </a:extLst>
          </p:cNvPr>
          <p:cNvSpPr/>
          <p:nvPr/>
        </p:nvSpPr>
        <p:spPr>
          <a:xfrm>
            <a:off x="14198574" y="9683876"/>
            <a:ext cx="18409" cy="18364"/>
          </a:xfrm>
          <a:custGeom>
            <a:avLst/>
            <a:gdLst>
              <a:gd name="connsiteX0" fmla="*/ 6247 w 6477"/>
              <a:gd name="connsiteY0" fmla="*/ 3134 h 6461"/>
              <a:gd name="connsiteX1" fmla="*/ 3009 w 6477"/>
              <a:gd name="connsiteY1" fmla="*/ 6365 h 6461"/>
              <a:gd name="connsiteX2" fmla="*/ -230 w 6477"/>
              <a:gd name="connsiteY2" fmla="*/ 3134 h 6461"/>
              <a:gd name="connsiteX3" fmla="*/ 3009 w 6477"/>
              <a:gd name="connsiteY3" fmla="*/ -97 h 6461"/>
              <a:gd name="connsiteX4" fmla="*/ 6247 w 6477"/>
              <a:gd name="connsiteY4" fmla="*/ 3134 h 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" h="6461">
                <a:moveTo>
                  <a:pt x="6247" y="3134"/>
                </a:moveTo>
                <a:cubicBezTo>
                  <a:pt x="6247" y="4921"/>
                  <a:pt x="4800" y="6365"/>
                  <a:pt x="3009" y="6365"/>
                </a:cubicBezTo>
                <a:cubicBezTo>
                  <a:pt x="1218" y="6365"/>
                  <a:pt x="-230" y="4921"/>
                  <a:pt x="-230" y="3134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800" y="-97"/>
                  <a:pt x="6247" y="1348"/>
                  <a:pt x="6247" y="313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9" name="Freeform 198">
            <a:extLst>
              <a:ext uri="{FF2B5EF4-FFF2-40B4-BE49-F238E27FC236}">
                <a16:creationId xmlns:a16="http://schemas.microsoft.com/office/drawing/2014/main" id="{EFFE0C8C-0E26-8C44-B7D8-2C9F8F20DD92}"/>
              </a:ext>
            </a:extLst>
          </p:cNvPr>
          <p:cNvSpPr/>
          <p:nvPr/>
        </p:nvSpPr>
        <p:spPr>
          <a:xfrm>
            <a:off x="14111942" y="9773547"/>
            <a:ext cx="28158" cy="28090"/>
          </a:xfrm>
          <a:custGeom>
            <a:avLst/>
            <a:gdLst>
              <a:gd name="connsiteX0" fmla="*/ 9677 w 9907"/>
              <a:gd name="connsiteY0" fmla="*/ 4750 h 9883"/>
              <a:gd name="connsiteX1" fmla="*/ 4819 w 9907"/>
              <a:gd name="connsiteY1" fmla="*/ 9786 h 9883"/>
              <a:gd name="connsiteX2" fmla="*/ -229 w 9907"/>
              <a:gd name="connsiteY2" fmla="*/ 4940 h 9883"/>
              <a:gd name="connsiteX3" fmla="*/ 4629 w 9907"/>
              <a:gd name="connsiteY3" fmla="*/ -97 h 9883"/>
              <a:gd name="connsiteX4" fmla="*/ 4724 w 9907"/>
              <a:gd name="connsiteY4" fmla="*/ -97 h 9883"/>
              <a:gd name="connsiteX5" fmla="*/ 9677 w 9907"/>
              <a:gd name="connsiteY5" fmla="*/ 4750 h 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7" h="9883">
                <a:moveTo>
                  <a:pt x="9677" y="4750"/>
                </a:moveTo>
                <a:cubicBezTo>
                  <a:pt x="9734" y="7477"/>
                  <a:pt x="7553" y="9730"/>
                  <a:pt x="4819" y="9786"/>
                </a:cubicBezTo>
                <a:cubicBezTo>
                  <a:pt x="2085" y="9834"/>
                  <a:pt x="-172" y="7667"/>
                  <a:pt x="-229" y="4940"/>
                </a:cubicBezTo>
                <a:cubicBezTo>
                  <a:pt x="-277" y="2213"/>
                  <a:pt x="1895" y="-39"/>
                  <a:pt x="4629" y="-97"/>
                </a:cubicBezTo>
                <a:cubicBezTo>
                  <a:pt x="4657" y="-97"/>
                  <a:pt x="4695" y="-97"/>
                  <a:pt x="4724" y="-97"/>
                </a:cubicBezTo>
                <a:cubicBezTo>
                  <a:pt x="7419" y="-97"/>
                  <a:pt x="9629" y="2061"/>
                  <a:pt x="9677" y="475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0" name="Freeform 199">
            <a:extLst>
              <a:ext uri="{FF2B5EF4-FFF2-40B4-BE49-F238E27FC236}">
                <a16:creationId xmlns:a16="http://schemas.microsoft.com/office/drawing/2014/main" id="{7C281186-FB08-8845-8638-4660D4D055D6}"/>
              </a:ext>
            </a:extLst>
          </p:cNvPr>
          <p:cNvSpPr/>
          <p:nvPr/>
        </p:nvSpPr>
        <p:spPr>
          <a:xfrm>
            <a:off x="13994713" y="9380296"/>
            <a:ext cx="30060" cy="27542"/>
          </a:xfrm>
          <a:custGeom>
            <a:avLst/>
            <a:gdLst>
              <a:gd name="connsiteX0" fmla="*/ 10345 w 10576"/>
              <a:gd name="connsiteY0" fmla="*/ 4652 h 9690"/>
              <a:gd name="connsiteX1" fmla="*/ 5678 w 10576"/>
              <a:gd name="connsiteY1" fmla="*/ 9499 h 9690"/>
              <a:gd name="connsiteX2" fmla="*/ 5583 w 10576"/>
              <a:gd name="connsiteY2" fmla="*/ 9499 h 9690"/>
              <a:gd name="connsiteX3" fmla="*/ -132 w 10576"/>
              <a:gd name="connsiteY3" fmla="*/ 5698 h 9690"/>
              <a:gd name="connsiteX4" fmla="*/ 3668 w 10576"/>
              <a:gd name="connsiteY4" fmla="*/ -4 h 9690"/>
              <a:gd name="connsiteX5" fmla="*/ 5583 w 10576"/>
              <a:gd name="connsiteY5" fmla="*/ -4 h 9690"/>
              <a:gd name="connsiteX6" fmla="*/ 10345 w 10576"/>
              <a:gd name="connsiteY6" fmla="*/ 4652 h 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76" h="9690">
                <a:moveTo>
                  <a:pt x="10345" y="4652"/>
                </a:moveTo>
                <a:cubicBezTo>
                  <a:pt x="10402" y="7275"/>
                  <a:pt x="8307" y="9442"/>
                  <a:pt x="5678" y="9499"/>
                </a:cubicBezTo>
                <a:cubicBezTo>
                  <a:pt x="5650" y="9499"/>
                  <a:pt x="5611" y="9499"/>
                  <a:pt x="5583" y="9499"/>
                </a:cubicBezTo>
                <a:cubicBezTo>
                  <a:pt x="2954" y="10021"/>
                  <a:pt x="392" y="8330"/>
                  <a:pt x="-132" y="5698"/>
                </a:cubicBezTo>
                <a:cubicBezTo>
                  <a:pt x="-665" y="3075"/>
                  <a:pt x="1039" y="519"/>
                  <a:pt x="3668" y="-4"/>
                </a:cubicBezTo>
                <a:cubicBezTo>
                  <a:pt x="4297" y="-127"/>
                  <a:pt x="4954" y="-127"/>
                  <a:pt x="5583" y="-4"/>
                </a:cubicBezTo>
                <a:cubicBezTo>
                  <a:pt x="8174" y="-4"/>
                  <a:pt x="10298" y="2068"/>
                  <a:pt x="10345" y="465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1" name="Freeform 200">
            <a:extLst>
              <a:ext uri="{FF2B5EF4-FFF2-40B4-BE49-F238E27FC236}">
                <a16:creationId xmlns:a16="http://schemas.microsoft.com/office/drawing/2014/main" id="{5EB2457F-113D-3D4E-A2D4-94E1521F1B70}"/>
              </a:ext>
            </a:extLst>
          </p:cNvPr>
          <p:cNvSpPr/>
          <p:nvPr/>
        </p:nvSpPr>
        <p:spPr>
          <a:xfrm>
            <a:off x="13873567" y="9552342"/>
            <a:ext cx="20712" cy="22417"/>
          </a:xfrm>
          <a:custGeom>
            <a:avLst/>
            <a:gdLst>
              <a:gd name="connsiteX0" fmla="*/ 7058 w 7287"/>
              <a:gd name="connsiteY0" fmla="*/ 3894 h 7887"/>
              <a:gd name="connsiteX1" fmla="*/ 3153 w 7287"/>
              <a:gd name="connsiteY1" fmla="*/ 7791 h 7887"/>
              <a:gd name="connsiteX2" fmla="*/ -181 w 7287"/>
              <a:gd name="connsiteY2" fmla="*/ 3229 h 7887"/>
              <a:gd name="connsiteX3" fmla="*/ 3153 w 7287"/>
              <a:gd name="connsiteY3" fmla="*/ -97 h 7887"/>
              <a:gd name="connsiteX4" fmla="*/ 7058 w 7287"/>
              <a:gd name="connsiteY4" fmla="*/ 3799 h 7887"/>
              <a:gd name="connsiteX5" fmla="*/ 7058 w 7287"/>
              <a:gd name="connsiteY5" fmla="*/ 3894 h 7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7" h="7887">
                <a:moveTo>
                  <a:pt x="7058" y="3894"/>
                </a:moveTo>
                <a:cubicBezTo>
                  <a:pt x="7058" y="6042"/>
                  <a:pt x="5306" y="7791"/>
                  <a:pt x="3153" y="7791"/>
                </a:cubicBezTo>
                <a:cubicBezTo>
                  <a:pt x="972" y="7448"/>
                  <a:pt x="-524" y="5415"/>
                  <a:pt x="-181" y="3229"/>
                </a:cubicBezTo>
                <a:cubicBezTo>
                  <a:pt x="86" y="1519"/>
                  <a:pt x="1429" y="169"/>
                  <a:pt x="3153" y="-97"/>
                </a:cubicBezTo>
                <a:cubicBezTo>
                  <a:pt x="5306" y="-97"/>
                  <a:pt x="7058" y="1642"/>
                  <a:pt x="7058" y="3799"/>
                </a:cubicBezTo>
                <a:cubicBezTo>
                  <a:pt x="7058" y="3828"/>
                  <a:pt x="7058" y="3866"/>
                  <a:pt x="7058" y="389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4BEEF824-7405-4F49-985F-6AD2E81ABB48}"/>
              </a:ext>
            </a:extLst>
          </p:cNvPr>
          <p:cNvSpPr/>
          <p:nvPr/>
        </p:nvSpPr>
        <p:spPr>
          <a:xfrm>
            <a:off x="13724532" y="9592315"/>
            <a:ext cx="20578" cy="20530"/>
          </a:xfrm>
          <a:custGeom>
            <a:avLst/>
            <a:gdLst>
              <a:gd name="connsiteX0" fmla="*/ 7010 w 7240"/>
              <a:gd name="connsiteY0" fmla="*/ 3419 h 7223"/>
              <a:gd name="connsiteX1" fmla="*/ 3486 w 7240"/>
              <a:gd name="connsiteY1" fmla="*/ 7126 h 7223"/>
              <a:gd name="connsiteX2" fmla="*/ -229 w 7240"/>
              <a:gd name="connsiteY2" fmla="*/ 3610 h 7223"/>
              <a:gd name="connsiteX3" fmla="*/ 3296 w 7240"/>
              <a:gd name="connsiteY3" fmla="*/ -97 h 7223"/>
              <a:gd name="connsiteX4" fmla="*/ 3486 w 7240"/>
              <a:gd name="connsiteY4" fmla="*/ -97 h 7223"/>
              <a:gd name="connsiteX5" fmla="*/ 7010 w 7240"/>
              <a:gd name="connsiteY5" fmla="*/ 3419 h 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0" h="7223">
                <a:moveTo>
                  <a:pt x="7010" y="3419"/>
                </a:moveTo>
                <a:cubicBezTo>
                  <a:pt x="7058" y="5415"/>
                  <a:pt x="5486" y="7069"/>
                  <a:pt x="3486" y="7126"/>
                </a:cubicBezTo>
                <a:cubicBezTo>
                  <a:pt x="1486" y="7173"/>
                  <a:pt x="-172" y="5605"/>
                  <a:pt x="-229" y="3610"/>
                </a:cubicBezTo>
                <a:cubicBezTo>
                  <a:pt x="-276" y="1614"/>
                  <a:pt x="1295" y="-49"/>
                  <a:pt x="3296" y="-97"/>
                </a:cubicBezTo>
                <a:cubicBezTo>
                  <a:pt x="3362" y="-97"/>
                  <a:pt x="3419" y="-97"/>
                  <a:pt x="3486" y="-97"/>
                </a:cubicBezTo>
                <a:cubicBezTo>
                  <a:pt x="5410" y="-49"/>
                  <a:pt x="6962" y="1500"/>
                  <a:pt x="7010" y="341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A34DD12E-83B9-DF4D-87FA-D9D60AAEFFD6}"/>
              </a:ext>
            </a:extLst>
          </p:cNvPr>
          <p:cNvSpPr/>
          <p:nvPr/>
        </p:nvSpPr>
        <p:spPr>
          <a:xfrm>
            <a:off x="14313092" y="9116679"/>
            <a:ext cx="30321" cy="30250"/>
          </a:xfrm>
          <a:custGeom>
            <a:avLst/>
            <a:gdLst>
              <a:gd name="connsiteX0" fmla="*/ 10668 w 10668"/>
              <a:gd name="connsiteY0" fmla="*/ 5322 h 10643"/>
              <a:gd name="connsiteX1" fmla="*/ 5334 w 10668"/>
              <a:gd name="connsiteY1" fmla="*/ 10643 h 10643"/>
              <a:gd name="connsiteX2" fmla="*/ 0 w 10668"/>
              <a:gd name="connsiteY2" fmla="*/ 5322 h 10643"/>
              <a:gd name="connsiteX3" fmla="*/ 5334 w 10668"/>
              <a:gd name="connsiteY3" fmla="*/ 0 h 10643"/>
              <a:gd name="connsiteX4" fmla="*/ 10668 w 10668"/>
              <a:gd name="connsiteY4" fmla="*/ 5322 h 1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8" h="10643">
                <a:moveTo>
                  <a:pt x="10668" y="5322"/>
                </a:moveTo>
                <a:cubicBezTo>
                  <a:pt x="10668" y="8261"/>
                  <a:pt x="8280" y="10643"/>
                  <a:pt x="5334" y="10643"/>
                </a:cubicBezTo>
                <a:cubicBezTo>
                  <a:pt x="2388" y="10643"/>
                  <a:pt x="0" y="8261"/>
                  <a:pt x="0" y="5322"/>
                </a:cubicBezTo>
                <a:cubicBezTo>
                  <a:pt x="0" y="2382"/>
                  <a:pt x="2388" y="0"/>
                  <a:pt x="5334" y="0"/>
                </a:cubicBezTo>
                <a:cubicBezTo>
                  <a:pt x="8280" y="0"/>
                  <a:pt x="10668" y="2382"/>
                  <a:pt x="10668" y="532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7588FC77-B299-4845-88B9-3A099939DAA7}"/>
              </a:ext>
            </a:extLst>
          </p:cNvPr>
          <p:cNvSpPr/>
          <p:nvPr/>
        </p:nvSpPr>
        <p:spPr>
          <a:xfrm>
            <a:off x="14450621" y="9254688"/>
            <a:ext cx="11099" cy="11082"/>
          </a:xfrm>
          <a:custGeom>
            <a:avLst/>
            <a:gdLst>
              <a:gd name="connsiteX0" fmla="*/ 3676 w 3905"/>
              <a:gd name="connsiteY0" fmla="*/ 1807 h 3899"/>
              <a:gd name="connsiteX1" fmla="*/ 1675 w 3905"/>
              <a:gd name="connsiteY1" fmla="*/ 3802 h 3899"/>
              <a:gd name="connsiteX2" fmla="*/ -230 w 3905"/>
              <a:gd name="connsiteY2" fmla="*/ 1902 h 3899"/>
              <a:gd name="connsiteX3" fmla="*/ -230 w 3905"/>
              <a:gd name="connsiteY3" fmla="*/ 1807 h 3899"/>
              <a:gd name="connsiteX4" fmla="*/ 1675 w 3905"/>
              <a:gd name="connsiteY4" fmla="*/ -94 h 3899"/>
              <a:gd name="connsiteX5" fmla="*/ 3676 w 3905"/>
              <a:gd name="connsiteY5" fmla="*/ 1712 h 3899"/>
              <a:gd name="connsiteX6" fmla="*/ 3676 w 3905"/>
              <a:gd name="connsiteY6" fmla="*/ 1807 h 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" h="3899">
                <a:moveTo>
                  <a:pt x="3676" y="1807"/>
                </a:moveTo>
                <a:cubicBezTo>
                  <a:pt x="3676" y="2909"/>
                  <a:pt x="2780" y="3802"/>
                  <a:pt x="1675" y="3802"/>
                </a:cubicBezTo>
                <a:cubicBezTo>
                  <a:pt x="627" y="3802"/>
                  <a:pt x="-230" y="2957"/>
                  <a:pt x="-230" y="1902"/>
                </a:cubicBezTo>
                <a:cubicBezTo>
                  <a:pt x="-230" y="1873"/>
                  <a:pt x="-230" y="1835"/>
                  <a:pt x="-230" y="1807"/>
                </a:cubicBezTo>
                <a:cubicBezTo>
                  <a:pt x="-230" y="762"/>
                  <a:pt x="627" y="-94"/>
                  <a:pt x="1675" y="-94"/>
                </a:cubicBezTo>
                <a:cubicBezTo>
                  <a:pt x="2723" y="-151"/>
                  <a:pt x="3619" y="657"/>
                  <a:pt x="3676" y="1712"/>
                </a:cubicBezTo>
                <a:cubicBezTo>
                  <a:pt x="3676" y="1740"/>
                  <a:pt x="3676" y="1778"/>
                  <a:pt x="3676" y="180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7CCB52CD-46CF-A249-8E19-0EC2DD00A67E}"/>
              </a:ext>
            </a:extLst>
          </p:cNvPr>
          <p:cNvSpPr/>
          <p:nvPr/>
        </p:nvSpPr>
        <p:spPr>
          <a:xfrm>
            <a:off x="14568657" y="9162323"/>
            <a:ext cx="27073" cy="27007"/>
          </a:xfrm>
          <a:custGeom>
            <a:avLst/>
            <a:gdLst>
              <a:gd name="connsiteX0" fmla="*/ 9295 w 9525"/>
              <a:gd name="connsiteY0" fmla="*/ 4750 h 9502"/>
              <a:gd name="connsiteX1" fmla="*/ 4628 w 9525"/>
              <a:gd name="connsiteY1" fmla="*/ 9406 h 9502"/>
              <a:gd name="connsiteX2" fmla="*/ 4533 w 9525"/>
              <a:gd name="connsiteY2" fmla="*/ 9406 h 9502"/>
              <a:gd name="connsiteX3" fmla="*/ -230 w 9525"/>
              <a:gd name="connsiteY3" fmla="*/ 4655 h 9502"/>
              <a:gd name="connsiteX4" fmla="*/ 4533 w 9525"/>
              <a:gd name="connsiteY4" fmla="*/ -97 h 9502"/>
              <a:gd name="connsiteX5" fmla="*/ 9295 w 9525"/>
              <a:gd name="connsiteY5" fmla="*/ 4655 h 9502"/>
              <a:gd name="connsiteX6" fmla="*/ 9295 w 9525"/>
              <a:gd name="connsiteY6" fmla="*/ 4750 h 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25" h="9502">
                <a:moveTo>
                  <a:pt x="9295" y="4750"/>
                </a:moveTo>
                <a:cubicBezTo>
                  <a:pt x="9295" y="7325"/>
                  <a:pt x="7209" y="9406"/>
                  <a:pt x="4628" y="9406"/>
                </a:cubicBezTo>
                <a:cubicBezTo>
                  <a:pt x="4599" y="9406"/>
                  <a:pt x="4561" y="9406"/>
                  <a:pt x="4533" y="9406"/>
                </a:cubicBezTo>
                <a:cubicBezTo>
                  <a:pt x="1904" y="9406"/>
                  <a:pt x="-230" y="7278"/>
                  <a:pt x="-230" y="4655"/>
                </a:cubicBezTo>
                <a:cubicBezTo>
                  <a:pt x="-230" y="2032"/>
                  <a:pt x="1904" y="-97"/>
                  <a:pt x="4533" y="-97"/>
                </a:cubicBezTo>
                <a:cubicBezTo>
                  <a:pt x="7162" y="-97"/>
                  <a:pt x="9295" y="2032"/>
                  <a:pt x="9295" y="4655"/>
                </a:cubicBezTo>
                <a:cubicBezTo>
                  <a:pt x="9295" y="4683"/>
                  <a:pt x="9295" y="4721"/>
                  <a:pt x="9295" y="475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13CEF2B7-CEAD-AD41-A51E-F303B46CF6E5}"/>
              </a:ext>
            </a:extLst>
          </p:cNvPr>
          <p:cNvSpPr/>
          <p:nvPr/>
        </p:nvSpPr>
        <p:spPr>
          <a:xfrm>
            <a:off x="13728867" y="8979469"/>
            <a:ext cx="32484" cy="32410"/>
          </a:xfrm>
          <a:custGeom>
            <a:avLst/>
            <a:gdLst>
              <a:gd name="connsiteX0" fmla="*/ 11430 w 11429"/>
              <a:gd name="connsiteY0" fmla="*/ 5702 h 11403"/>
              <a:gd name="connsiteX1" fmla="*/ 5715 w 11429"/>
              <a:gd name="connsiteY1" fmla="*/ 11403 h 11403"/>
              <a:gd name="connsiteX2" fmla="*/ 0 w 11429"/>
              <a:gd name="connsiteY2" fmla="*/ 5702 h 11403"/>
              <a:gd name="connsiteX3" fmla="*/ 5715 w 11429"/>
              <a:gd name="connsiteY3" fmla="*/ 0 h 11403"/>
              <a:gd name="connsiteX4" fmla="*/ 11430 w 11429"/>
              <a:gd name="connsiteY4" fmla="*/ 5702 h 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9" h="11403">
                <a:moveTo>
                  <a:pt x="11430" y="5702"/>
                </a:moveTo>
                <a:cubicBezTo>
                  <a:pt x="11430" y="8851"/>
                  <a:pt x="8871" y="11403"/>
                  <a:pt x="5715" y="11403"/>
                </a:cubicBezTo>
                <a:cubicBezTo>
                  <a:pt x="2559" y="11403"/>
                  <a:pt x="0" y="8851"/>
                  <a:pt x="0" y="5702"/>
                </a:cubicBezTo>
                <a:cubicBezTo>
                  <a:pt x="0" y="2553"/>
                  <a:pt x="2559" y="0"/>
                  <a:pt x="5715" y="0"/>
                </a:cubicBezTo>
                <a:cubicBezTo>
                  <a:pt x="8871" y="0"/>
                  <a:pt x="11430" y="2553"/>
                  <a:pt x="11430" y="5702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89AC9527-52B1-464A-A9F5-027942BEED3F}"/>
              </a:ext>
            </a:extLst>
          </p:cNvPr>
          <p:cNvSpPr/>
          <p:nvPr/>
        </p:nvSpPr>
        <p:spPr>
          <a:xfrm>
            <a:off x="13806293" y="9076433"/>
            <a:ext cx="23821" cy="23767"/>
          </a:xfrm>
          <a:custGeom>
            <a:avLst/>
            <a:gdLst>
              <a:gd name="connsiteX0" fmla="*/ 8382 w 8381"/>
              <a:gd name="connsiteY0" fmla="*/ 4181 h 8362"/>
              <a:gd name="connsiteX1" fmla="*/ 4191 w 8381"/>
              <a:gd name="connsiteY1" fmla="*/ 8362 h 8362"/>
              <a:gd name="connsiteX2" fmla="*/ 0 w 8381"/>
              <a:gd name="connsiteY2" fmla="*/ 4181 h 8362"/>
              <a:gd name="connsiteX3" fmla="*/ 4191 w 8381"/>
              <a:gd name="connsiteY3" fmla="*/ 0 h 8362"/>
              <a:gd name="connsiteX4" fmla="*/ 8382 w 8381"/>
              <a:gd name="connsiteY4" fmla="*/ 4181 h 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1" h="8362">
                <a:moveTo>
                  <a:pt x="8382" y="4181"/>
                </a:moveTo>
                <a:cubicBezTo>
                  <a:pt x="8382" y="6490"/>
                  <a:pt x="6506" y="8362"/>
                  <a:pt x="4191" y="8362"/>
                </a:cubicBezTo>
                <a:cubicBezTo>
                  <a:pt x="1876" y="8362"/>
                  <a:pt x="0" y="6490"/>
                  <a:pt x="0" y="4181"/>
                </a:cubicBezTo>
                <a:cubicBezTo>
                  <a:pt x="0" y="1872"/>
                  <a:pt x="1876" y="0"/>
                  <a:pt x="4191" y="0"/>
                </a:cubicBezTo>
                <a:cubicBezTo>
                  <a:pt x="6506" y="0"/>
                  <a:pt x="8382" y="1872"/>
                  <a:pt x="8382" y="4181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55834693-FB7B-3F49-A86D-DD647AB16C79}"/>
              </a:ext>
            </a:extLst>
          </p:cNvPr>
          <p:cNvSpPr/>
          <p:nvPr/>
        </p:nvSpPr>
        <p:spPr>
          <a:xfrm>
            <a:off x="13092120" y="8811471"/>
            <a:ext cx="31944" cy="31870"/>
          </a:xfrm>
          <a:custGeom>
            <a:avLst/>
            <a:gdLst>
              <a:gd name="connsiteX0" fmla="*/ 11239 w 11239"/>
              <a:gd name="connsiteY0" fmla="*/ 5607 h 11213"/>
              <a:gd name="connsiteX1" fmla="*/ 5620 w 11239"/>
              <a:gd name="connsiteY1" fmla="*/ 11213 h 11213"/>
              <a:gd name="connsiteX2" fmla="*/ 0 w 11239"/>
              <a:gd name="connsiteY2" fmla="*/ 5607 h 11213"/>
              <a:gd name="connsiteX3" fmla="*/ 5620 w 11239"/>
              <a:gd name="connsiteY3" fmla="*/ 0 h 11213"/>
              <a:gd name="connsiteX4" fmla="*/ 11239 w 11239"/>
              <a:gd name="connsiteY4" fmla="*/ 5607 h 1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39" h="11213">
                <a:moveTo>
                  <a:pt x="11239" y="5607"/>
                </a:moveTo>
                <a:cubicBezTo>
                  <a:pt x="11239" y="8703"/>
                  <a:pt x="8723" y="11213"/>
                  <a:pt x="5620" y="11213"/>
                </a:cubicBezTo>
                <a:cubicBezTo>
                  <a:pt x="2516" y="11213"/>
                  <a:pt x="0" y="8703"/>
                  <a:pt x="0" y="5607"/>
                </a:cubicBezTo>
                <a:cubicBezTo>
                  <a:pt x="0" y="2510"/>
                  <a:pt x="2516" y="0"/>
                  <a:pt x="5620" y="0"/>
                </a:cubicBezTo>
                <a:cubicBezTo>
                  <a:pt x="8723" y="0"/>
                  <a:pt x="11239" y="2510"/>
                  <a:pt x="11239" y="560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9" name="Freeform 208">
            <a:extLst>
              <a:ext uri="{FF2B5EF4-FFF2-40B4-BE49-F238E27FC236}">
                <a16:creationId xmlns:a16="http://schemas.microsoft.com/office/drawing/2014/main" id="{D081AE6E-8C9A-4A44-A81F-16A0AD0E397F}"/>
              </a:ext>
            </a:extLst>
          </p:cNvPr>
          <p:cNvSpPr/>
          <p:nvPr/>
        </p:nvSpPr>
        <p:spPr>
          <a:xfrm>
            <a:off x="12868499" y="8928152"/>
            <a:ext cx="33570" cy="33490"/>
          </a:xfrm>
          <a:custGeom>
            <a:avLst/>
            <a:gdLst>
              <a:gd name="connsiteX0" fmla="*/ 11581 w 11811"/>
              <a:gd name="connsiteY0" fmla="*/ 5795 h 11783"/>
              <a:gd name="connsiteX1" fmla="*/ 5676 w 11811"/>
              <a:gd name="connsiteY1" fmla="*/ 11687 h 11783"/>
              <a:gd name="connsiteX2" fmla="*/ -230 w 11811"/>
              <a:gd name="connsiteY2" fmla="*/ 5795 h 11783"/>
              <a:gd name="connsiteX3" fmla="*/ 5676 w 11811"/>
              <a:gd name="connsiteY3" fmla="*/ -97 h 11783"/>
              <a:gd name="connsiteX4" fmla="*/ 11581 w 11811"/>
              <a:gd name="connsiteY4" fmla="*/ 5795 h 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11" h="11783">
                <a:moveTo>
                  <a:pt x="11581" y="5795"/>
                </a:moveTo>
                <a:cubicBezTo>
                  <a:pt x="11581" y="9045"/>
                  <a:pt x="8933" y="11687"/>
                  <a:pt x="5676" y="11687"/>
                </a:cubicBezTo>
                <a:cubicBezTo>
                  <a:pt x="2418" y="11687"/>
                  <a:pt x="-230" y="9045"/>
                  <a:pt x="-230" y="5795"/>
                </a:cubicBezTo>
                <a:cubicBezTo>
                  <a:pt x="-230" y="2545"/>
                  <a:pt x="2418" y="-97"/>
                  <a:pt x="5676" y="-97"/>
                </a:cubicBezTo>
                <a:cubicBezTo>
                  <a:pt x="8933" y="-97"/>
                  <a:pt x="11581" y="2545"/>
                  <a:pt x="11581" y="579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" name="Freeform 209">
            <a:extLst>
              <a:ext uri="{FF2B5EF4-FFF2-40B4-BE49-F238E27FC236}">
                <a16:creationId xmlns:a16="http://schemas.microsoft.com/office/drawing/2014/main" id="{F4F77B6B-B585-454C-9FFE-97E210624CBB}"/>
              </a:ext>
            </a:extLst>
          </p:cNvPr>
          <p:cNvSpPr/>
          <p:nvPr/>
        </p:nvSpPr>
        <p:spPr>
          <a:xfrm>
            <a:off x="12739631" y="9124779"/>
            <a:ext cx="14086" cy="14049"/>
          </a:xfrm>
          <a:custGeom>
            <a:avLst/>
            <a:gdLst>
              <a:gd name="connsiteX0" fmla="*/ 4725 w 4956"/>
              <a:gd name="connsiteY0" fmla="*/ 2279 h 4943"/>
              <a:gd name="connsiteX1" fmla="*/ 2343 w 4956"/>
              <a:gd name="connsiteY1" fmla="*/ 4845 h 4943"/>
              <a:gd name="connsiteX2" fmla="*/ -228 w 4956"/>
              <a:gd name="connsiteY2" fmla="*/ 2469 h 4943"/>
              <a:gd name="connsiteX3" fmla="*/ 2153 w 4956"/>
              <a:gd name="connsiteY3" fmla="*/ -97 h 4943"/>
              <a:gd name="connsiteX4" fmla="*/ 2248 w 4956"/>
              <a:gd name="connsiteY4" fmla="*/ -97 h 4943"/>
              <a:gd name="connsiteX5" fmla="*/ 4725 w 4956"/>
              <a:gd name="connsiteY5" fmla="*/ 2279 h 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6" h="4943">
                <a:moveTo>
                  <a:pt x="4725" y="2279"/>
                </a:moveTo>
                <a:cubicBezTo>
                  <a:pt x="4782" y="3638"/>
                  <a:pt x="3715" y="4788"/>
                  <a:pt x="2343" y="4845"/>
                </a:cubicBezTo>
                <a:cubicBezTo>
                  <a:pt x="981" y="4892"/>
                  <a:pt x="-171" y="3828"/>
                  <a:pt x="-228" y="2469"/>
                </a:cubicBezTo>
                <a:cubicBezTo>
                  <a:pt x="-276" y="1110"/>
                  <a:pt x="791" y="-40"/>
                  <a:pt x="2153" y="-97"/>
                </a:cubicBezTo>
                <a:cubicBezTo>
                  <a:pt x="2182" y="-97"/>
                  <a:pt x="2220" y="-97"/>
                  <a:pt x="2248" y="-97"/>
                </a:cubicBezTo>
                <a:cubicBezTo>
                  <a:pt x="3582" y="-97"/>
                  <a:pt x="4677" y="949"/>
                  <a:pt x="4725" y="22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5E689DF3-50AF-1F46-B44A-3C4469E85D24}"/>
              </a:ext>
            </a:extLst>
          </p:cNvPr>
          <p:cNvSpPr/>
          <p:nvPr/>
        </p:nvSpPr>
        <p:spPr>
          <a:xfrm>
            <a:off x="13031744" y="9090749"/>
            <a:ext cx="19498" cy="19450"/>
          </a:xfrm>
          <a:custGeom>
            <a:avLst/>
            <a:gdLst>
              <a:gd name="connsiteX0" fmla="*/ 6629 w 6860"/>
              <a:gd name="connsiteY0" fmla="*/ 3229 h 6843"/>
              <a:gd name="connsiteX1" fmla="*/ 3296 w 6860"/>
              <a:gd name="connsiteY1" fmla="*/ 6745 h 6843"/>
              <a:gd name="connsiteX2" fmla="*/ -229 w 6860"/>
              <a:gd name="connsiteY2" fmla="*/ 3419 h 6843"/>
              <a:gd name="connsiteX3" fmla="*/ 3105 w 6860"/>
              <a:gd name="connsiteY3" fmla="*/ -97 h 6843"/>
              <a:gd name="connsiteX4" fmla="*/ 3200 w 6860"/>
              <a:gd name="connsiteY4" fmla="*/ -97 h 6843"/>
              <a:gd name="connsiteX5" fmla="*/ 6629 w 6860"/>
              <a:gd name="connsiteY5" fmla="*/ 3229 h 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0" h="6843">
                <a:moveTo>
                  <a:pt x="6629" y="3229"/>
                </a:moveTo>
                <a:cubicBezTo>
                  <a:pt x="6687" y="5120"/>
                  <a:pt x="5191" y="6688"/>
                  <a:pt x="3296" y="6745"/>
                </a:cubicBezTo>
                <a:cubicBezTo>
                  <a:pt x="1400" y="6793"/>
                  <a:pt x="-171" y="5311"/>
                  <a:pt x="-229" y="3419"/>
                </a:cubicBezTo>
                <a:cubicBezTo>
                  <a:pt x="-276" y="1528"/>
                  <a:pt x="1210" y="-40"/>
                  <a:pt x="3105" y="-97"/>
                </a:cubicBezTo>
                <a:cubicBezTo>
                  <a:pt x="3134" y="-97"/>
                  <a:pt x="3172" y="-97"/>
                  <a:pt x="3200" y="-97"/>
                </a:cubicBezTo>
                <a:cubicBezTo>
                  <a:pt x="5058" y="-97"/>
                  <a:pt x="6582" y="1376"/>
                  <a:pt x="6629" y="3229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Freeform 211">
            <a:extLst>
              <a:ext uri="{FF2B5EF4-FFF2-40B4-BE49-F238E27FC236}">
                <a16:creationId xmlns:a16="http://schemas.microsoft.com/office/drawing/2014/main" id="{5767F18A-BEA6-FC44-8548-3682437FC171}"/>
              </a:ext>
            </a:extLst>
          </p:cNvPr>
          <p:cNvSpPr/>
          <p:nvPr/>
        </p:nvSpPr>
        <p:spPr>
          <a:xfrm>
            <a:off x="13292997" y="9149359"/>
            <a:ext cx="27073" cy="27007"/>
          </a:xfrm>
          <a:custGeom>
            <a:avLst/>
            <a:gdLst>
              <a:gd name="connsiteX0" fmla="*/ 9295 w 9525"/>
              <a:gd name="connsiteY0" fmla="*/ 4655 h 9502"/>
              <a:gd name="connsiteX1" fmla="*/ 4533 w 9525"/>
              <a:gd name="connsiteY1" fmla="*/ 9406 h 9502"/>
              <a:gd name="connsiteX2" fmla="*/ -230 w 9525"/>
              <a:gd name="connsiteY2" fmla="*/ 4655 h 9502"/>
              <a:gd name="connsiteX3" fmla="*/ 4533 w 9525"/>
              <a:gd name="connsiteY3" fmla="*/ -97 h 9502"/>
              <a:gd name="connsiteX4" fmla="*/ 9295 w 9525"/>
              <a:gd name="connsiteY4" fmla="*/ 4655 h 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5" h="9502">
                <a:moveTo>
                  <a:pt x="9295" y="4655"/>
                </a:moveTo>
                <a:cubicBezTo>
                  <a:pt x="9295" y="7278"/>
                  <a:pt x="7162" y="9406"/>
                  <a:pt x="4533" y="9406"/>
                </a:cubicBezTo>
                <a:cubicBezTo>
                  <a:pt x="1904" y="9406"/>
                  <a:pt x="-230" y="7278"/>
                  <a:pt x="-230" y="4655"/>
                </a:cubicBezTo>
                <a:cubicBezTo>
                  <a:pt x="-230" y="2032"/>
                  <a:pt x="1904" y="-97"/>
                  <a:pt x="4533" y="-97"/>
                </a:cubicBezTo>
                <a:cubicBezTo>
                  <a:pt x="7162" y="-97"/>
                  <a:pt x="9295" y="2032"/>
                  <a:pt x="9295" y="465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3" name="Freeform 212">
            <a:extLst>
              <a:ext uri="{FF2B5EF4-FFF2-40B4-BE49-F238E27FC236}">
                <a16:creationId xmlns:a16="http://schemas.microsoft.com/office/drawing/2014/main" id="{B1DCBC6C-3160-1D42-902B-FC7A6AE56781}"/>
              </a:ext>
            </a:extLst>
          </p:cNvPr>
          <p:cNvSpPr/>
          <p:nvPr/>
        </p:nvSpPr>
        <p:spPr>
          <a:xfrm>
            <a:off x="13285689" y="8932472"/>
            <a:ext cx="41690" cy="41594"/>
          </a:xfrm>
          <a:custGeom>
            <a:avLst/>
            <a:gdLst>
              <a:gd name="connsiteX0" fmla="*/ 14669 w 14668"/>
              <a:gd name="connsiteY0" fmla="*/ 7317 h 14634"/>
              <a:gd name="connsiteX1" fmla="*/ 7334 w 14668"/>
              <a:gd name="connsiteY1" fmla="*/ 14634 h 14634"/>
              <a:gd name="connsiteX2" fmla="*/ 0 w 14668"/>
              <a:gd name="connsiteY2" fmla="*/ 7317 h 14634"/>
              <a:gd name="connsiteX3" fmla="*/ 7334 w 14668"/>
              <a:gd name="connsiteY3" fmla="*/ 0 h 14634"/>
              <a:gd name="connsiteX4" fmla="*/ 14669 w 14668"/>
              <a:gd name="connsiteY4" fmla="*/ 7317 h 1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" h="14634">
                <a:moveTo>
                  <a:pt x="14669" y="7317"/>
                </a:moveTo>
                <a:cubicBezTo>
                  <a:pt x="14669" y="11358"/>
                  <a:pt x="11385" y="14634"/>
                  <a:pt x="7334" y="14634"/>
                </a:cubicBezTo>
                <a:cubicBezTo>
                  <a:pt x="3284" y="14634"/>
                  <a:pt x="0" y="11358"/>
                  <a:pt x="0" y="7317"/>
                </a:cubicBezTo>
                <a:cubicBezTo>
                  <a:pt x="0" y="3276"/>
                  <a:pt x="3284" y="0"/>
                  <a:pt x="7334" y="0"/>
                </a:cubicBezTo>
                <a:cubicBezTo>
                  <a:pt x="11385" y="0"/>
                  <a:pt x="14669" y="3276"/>
                  <a:pt x="14669" y="731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4" name="Freeform 213">
            <a:extLst>
              <a:ext uri="{FF2B5EF4-FFF2-40B4-BE49-F238E27FC236}">
                <a16:creationId xmlns:a16="http://schemas.microsoft.com/office/drawing/2014/main" id="{9E1DC8A7-484D-AD41-B442-F57E175E7513}"/>
              </a:ext>
            </a:extLst>
          </p:cNvPr>
          <p:cNvSpPr/>
          <p:nvPr/>
        </p:nvSpPr>
        <p:spPr>
          <a:xfrm>
            <a:off x="13464096" y="9156383"/>
            <a:ext cx="29778" cy="29710"/>
          </a:xfrm>
          <a:custGeom>
            <a:avLst/>
            <a:gdLst>
              <a:gd name="connsiteX0" fmla="*/ 10477 w 10477"/>
              <a:gd name="connsiteY0" fmla="*/ 5227 h 10453"/>
              <a:gd name="connsiteX1" fmla="*/ 5239 w 10477"/>
              <a:gd name="connsiteY1" fmla="*/ 10453 h 10453"/>
              <a:gd name="connsiteX2" fmla="*/ 0 w 10477"/>
              <a:gd name="connsiteY2" fmla="*/ 5227 h 10453"/>
              <a:gd name="connsiteX3" fmla="*/ 5239 w 10477"/>
              <a:gd name="connsiteY3" fmla="*/ 0 h 10453"/>
              <a:gd name="connsiteX4" fmla="*/ 10477 w 10477"/>
              <a:gd name="connsiteY4" fmla="*/ 5227 h 1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" h="10453">
                <a:moveTo>
                  <a:pt x="10477" y="5227"/>
                </a:moveTo>
                <a:cubicBezTo>
                  <a:pt x="10477" y="8113"/>
                  <a:pt x="8132" y="10453"/>
                  <a:pt x="5239" y="10453"/>
                </a:cubicBezTo>
                <a:cubicBezTo>
                  <a:pt x="2345" y="10453"/>
                  <a:pt x="0" y="8113"/>
                  <a:pt x="0" y="5227"/>
                </a:cubicBezTo>
                <a:cubicBezTo>
                  <a:pt x="0" y="2340"/>
                  <a:pt x="2345" y="0"/>
                  <a:pt x="5239" y="0"/>
                </a:cubicBezTo>
                <a:cubicBezTo>
                  <a:pt x="8132" y="0"/>
                  <a:pt x="10477" y="2340"/>
                  <a:pt x="10477" y="5227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5" name="Freeform 214">
            <a:extLst>
              <a:ext uri="{FF2B5EF4-FFF2-40B4-BE49-F238E27FC236}">
                <a16:creationId xmlns:a16="http://schemas.microsoft.com/office/drawing/2014/main" id="{D0CD200F-4248-5248-AB79-A95E065F7358}"/>
              </a:ext>
            </a:extLst>
          </p:cNvPr>
          <p:cNvSpPr/>
          <p:nvPr/>
        </p:nvSpPr>
        <p:spPr>
          <a:xfrm>
            <a:off x="13614079" y="9311957"/>
            <a:ext cx="37359" cy="37271"/>
          </a:xfrm>
          <a:custGeom>
            <a:avLst/>
            <a:gdLst>
              <a:gd name="connsiteX0" fmla="*/ 12915 w 13144"/>
              <a:gd name="connsiteY0" fmla="*/ 6460 h 13113"/>
              <a:gd name="connsiteX1" fmla="*/ 6343 w 13144"/>
              <a:gd name="connsiteY1" fmla="*/ 13017 h 13113"/>
              <a:gd name="connsiteX2" fmla="*/ -230 w 13144"/>
              <a:gd name="connsiteY2" fmla="*/ 6460 h 13113"/>
              <a:gd name="connsiteX3" fmla="*/ 6343 w 13144"/>
              <a:gd name="connsiteY3" fmla="*/ -97 h 13113"/>
              <a:gd name="connsiteX4" fmla="*/ 6438 w 13144"/>
              <a:gd name="connsiteY4" fmla="*/ -97 h 13113"/>
              <a:gd name="connsiteX5" fmla="*/ 12915 w 13144"/>
              <a:gd name="connsiteY5" fmla="*/ 6460 h 1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44" h="13113">
                <a:moveTo>
                  <a:pt x="12915" y="6460"/>
                </a:moveTo>
                <a:cubicBezTo>
                  <a:pt x="12915" y="10081"/>
                  <a:pt x="9972" y="13017"/>
                  <a:pt x="6343" y="13017"/>
                </a:cubicBezTo>
                <a:cubicBezTo>
                  <a:pt x="2713" y="13017"/>
                  <a:pt x="-230" y="10081"/>
                  <a:pt x="-230" y="6460"/>
                </a:cubicBezTo>
                <a:cubicBezTo>
                  <a:pt x="-230" y="2840"/>
                  <a:pt x="2713" y="-97"/>
                  <a:pt x="6343" y="-97"/>
                </a:cubicBezTo>
                <a:cubicBezTo>
                  <a:pt x="6371" y="-97"/>
                  <a:pt x="6409" y="-97"/>
                  <a:pt x="6438" y="-97"/>
                </a:cubicBezTo>
                <a:cubicBezTo>
                  <a:pt x="10029" y="-49"/>
                  <a:pt x="12915" y="2878"/>
                  <a:pt x="12915" y="6460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6" name="Freeform 215">
            <a:extLst>
              <a:ext uri="{FF2B5EF4-FFF2-40B4-BE49-F238E27FC236}">
                <a16:creationId xmlns:a16="http://schemas.microsoft.com/office/drawing/2014/main" id="{D2AD5F53-B57B-9848-B9C4-4A4EE61604B3}"/>
              </a:ext>
            </a:extLst>
          </p:cNvPr>
          <p:cNvSpPr/>
          <p:nvPr/>
        </p:nvSpPr>
        <p:spPr>
          <a:xfrm>
            <a:off x="14003381" y="9221743"/>
            <a:ext cx="44942" cy="44837"/>
          </a:xfrm>
          <a:custGeom>
            <a:avLst/>
            <a:gdLst>
              <a:gd name="connsiteX0" fmla="*/ 15582 w 15812"/>
              <a:gd name="connsiteY0" fmla="*/ 7696 h 15775"/>
              <a:gd name="connsiteX1" fmla="*/ 7772 w 15812"/>
              <a:gd name="connsiteY1" fmla="*/ 15678 h 15775"/>
              <a:gd name="connsiteX2" fmla="*/ -229 w 15812"/>
              <a:gd name="connsiteY2" fmla="*/ 7886 h 15775"/>
              <a:gd name="connsiteX3" fmla="*/ 7581 w 15812"/>
              <a:gd name="connsiteY3" fmla="*/ -97 h 15775"/>
              <a:gd name="connsiteX4" fmla="*/ 7772 w 15812"/>
              <a:gd name="connsiteY4" fmla="*/ -97 h 15775"/>
              <a:gd name="connsiteX5" fmla="*/ 15582 w 15812"/>
              <a:gd name="connsiteY5" fmla="*/ 7696 h 1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12" h="15775">
                <a:moveTo>
                  <a:pt x="15582" y="7696"/>
                </a:moveTo>
                <a:cubicBezTo>
                  <a:pt x="15630" y="12048"/>
                  <a:pt x="12134" y="15621"/>
                  <a:pt x="7772" y="15678"/>
                </a:cubicBezTo>
                <a:cubicBezTo>
                  <a:pt x="3409" y="15726"/>
                  <a:pt x="-172" y="12238"/>
                  <a:pt x="-229" y="7886"/>
                </a:cubicBezTo>
                <a:cubicBezTo>
                  <a:pt x="-277" y="3534"/>
                  <a:pt x="3219" y="-49"/>
                  <a:pt x="7581" y="-97"/>
                </a:cubicBezTo>
                <a:cubicBezTo>
                  <a:pt x="7648" y="-97"/>
                  <a:pt x="7705" y="-97"/>
                  <a:pt x="7772" y="-97"/>
                </a:cubicBezTo>
                <a:cubicBezTo>
                  <a:pt x="12087" y="-97"/>
                  <a:pt x="15582" y="3391"/>
                  <a:pt x="15582" y="769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7" name="Freeform 216">
            <a:extLst>
              <a:ext uri="{FF2B5EF4-FFF2-40B4-BE49-F238E27FC236}">
                <a16:creationId xmlns:a16="http://schemas.microsoft.com/office/drawing/2014/main" id="{CDA41450-391C-B948-8484-4867DB494694}"/>
              </a:ext>
            </a:extLst>
          </p:cNvPr>
          <p:cNvSpPr/>
          <p:nvPr/>
        </p:nvSpPr>
        <p:spPr>
          <a:xfrm>
            <a:off x="12702275" y="9533705"/>
            <a:ext cx="10826" cy="10803"/>
          </a:xfrm>
          <a:custGeom>
            <a:avLst/>
            <a:gdLst>
              <a:gd name="connsiteX0" fmla="*/ 3580 w 3809"/>
              <a:gd name="connsiteY0" fmla="*/ 1804 h 3801"/>
              <a:gd name="connsiteX1" fmla="*/ 1675 w 3809"/>
              <a:gd name="connsiteY1" fmla="*/ -97 h 3801"/>
              <a:gd name="connsiteX2" fmla="*/ -230 w 3809"/>
              <a:gd name="connsiteY2" fmla="*/ 1804 h 3801"/>
              <a:gd name="connsiteX3" fmla="*/ 1675 w 3809"/>
              <a:gd name="connsiteY3" fmla="*/ 3705 h 3801"/>
              <a:gd name="connsiteX4" fmla="*/ 3580 w 3809"/>
              <a:gd name="connsiteY4" fmla="*/ 1804 h 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" h="3801">
                <a:moveTo>
                  <a:pt x="3580" y="1804"/>
                </a:moveTo>
                <a:cubicBezTo>
                  <a:pt x="3580" y="759"/>
                  <a:pt x="2723" y="-97"/>
                  <a:pt x="1675" y="-97"/>
                </a:cubicBezTo>
                <a:cubicBezTo>
                  <a:pt x="627" y="-97"/>
                  <a:pt x="-230" y="759"/>
                  <a:pt x="-230" y="1804"/>
                </a:cubicBezTo>
                <a:cubicBezTo>
                  <a:pt x="-230" y="2849"/>
                  <a:pt x="627" y="3705"/>
                  <a:pt x="1675" y="3705"/>
                </a:cubicBezTo>
                <a:cubicBezTo>
                  <a:pt x="2723" y="3705"/>
                  <a:pt x="3580" y="2849"/>
                  <a:pt x="3580" y="180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8" name="Freeform 217">
            <a:extLst>
              <a:ext uri="{FF2B5EF4-FFF2-40B4-BE49-F238E27FC236}">
                <a16:creationId xmlns:a16="http://schemas.microsoft.com/office/drawing/2014/main" id="{99C52EC5-F6F3-7346-AD9E-18CE2DD05F67}"/>
              </a:ext>
            </a:extLst>
          </p:cNvPr>
          <p:cNvSpPr/>
          <p:nvPr/>
        </p:nvSpPr>
        <p:spPr>
          <a:xfrm>
            <a:off x="12760751" y="9582322"/>
            <a:ext cx="20032" cy="19987"/>
          </a:xfrm>
          <a:custGeom>
            <a:avLst/>
            <a:gdLst>
              <a:gd name="connsiteX0" fmla="*/ 7049 w 7048"/>
              <a:gd name="connsiteY0" fmla="*/ 3516 h 7032"/>
              <a:gd name="connsiteX1" fmla="*/ 3524 w 7048"/>
              <a:gd name="connsiteY1" fmla="*/ 7032 h 7032"/>
              <a:gd name="connsiteX2" fmla="*/ 0 w 7048"/>
              <a:gd name="connsiteY2" fmla="*/ 3516 h 7032"/>
              <a:gd name="connsiteX3" fmla="*/ 3524 w 7048"/>
              <a:gd name="connsiteY3" fmla="*/ 0 h 7032"/>
              <a:gd name="connsiteX4" fmla="*/ 7049 w 7048"/>
              <a:gd name="connsiteY4" fmla="*/ 3516 h 7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" h="7032">
                <a:moveTo>
                  <a:pt x="7049" y="3516"/>
                </a:moveTo>
                <a:cubicBezTo>
                  <a:pt x="7049" y="5458"/>
                  <a:pt x="5471" y="7032"/>
                  <a:pt x="3524" y="7032"/>
                </a:cubicBezTo>
                <a:cubicBezTo>
                  <a:pt x="1578" y="7032"/>
                  <a:pt x="0" y="5458"/>
                  <a:pt x="0" y="3516"/>
                </a:cubicBezTo>
                <a:cubicBezTo>
                  <a:pt x="0" y="1574"/>
                  <a:pt x="1578" y="0"/>
                  <a:pt x="3524" y="0"/>
                </a:cubicBezTo>
                <a:cubicBezTo>
                  <a:pt x="5471" y="0"/>
                  <a:pt x="7049" y="1574"/>
                  <a:pt x="7049" y="3516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9" name="Freeform 218">
            <a:extLst>
              <a:ext uri="{FF2B5EF4-FFF2-40B4-BE49-F238E27FC236}">
                <a16:creationId xmlns:a16="http://schemas.microsoft.com/office/drawing/2014/main" id="{5F9E455E-DD30-0C46-902A-E38E6C345BB3}"/>
              </a:ext>
            </a:extLst>
          </p:cNvPr>
          <p:cNvSpPr/>
          <p:nvPr/>
        </p:nvSpPr>
        <p:spPr>
          <a:xfrm>
            <a:off x="12737468" y="9311957"/>
            <a:ext cx="18409" cy="18367"/>
          </a:xfrm>
          <a:custGeom>
            <a:avLst/>
            <a:gdLst>
              <a:gd name="connsiteX0" fmla="*/ 6247 w 6477"/>
              <a:gd name="connsiteY0" fmla="*/ 3134 h 6462"/>
              <a:gd name="connsiteX1" fmla="*/ 3009 w 6477"/>
              <a:gd name="connsiteY1" fmla="*/ 6366 h 6462"/>
              <a:gd name="connsiteX2" fmla="*/ -230 w 6477"/>
              <a:gd name="connsiteY2" fmla="*/ 3134 h 6462"/>
              <a:gd name="connsiteX3" fmla="*/ 3009 w 6477"/>
              <a:gd name="connsiteY3" fmla="*/ -97 h 6462"/>
              <a:gd name="connsiteX4" fmla="*/ 6247 w 6477"/>
              <a:gd name="connsiteY4" fmla="*/ 3134 h 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" h="6462">
                <a:moveTo>
                  <a:pt x="6247" y="3134"/>
                </a:moveTo>
                <a:cubicBezTo>
                  <a:pt x="6247" y="4921"/>
                  <a:pt x="4800" y="6366"/>
                  <a:pt x="3009" y="6366"/>
                </a:cubicBezTo>
                <a:cubicBezTo>
                  <a:pt x="1218" y="6366"/>
                  <a:pt x="-230" y="4921"/>
                  <a:pt x="-230" y="3134"/>
                </a:cubicBezTo>
                <a:cubicBezTo>
                  <a:pt x="-230" y="1348"/>
                  <a:pt x="1218" y="-97"/>
                  <a:pt x="3009" y="-97"/>
                </a:cubicBezTo>
                <a:cubicBezTo>
                  <a:pt x="4800" y="-97"/>
                  <a:pt x="6247" y="1348"/>
                  <a:pt x="6247" y="31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0" name="Freeform 219">
            <a:extLst>
              <a:ext uri="{FF2B5EF4-FFF2-40B4-BE49-F238E27FC236}">
                <a16:creationId xmlns:a16="http://schemas.microsoft.com/office/drawing/2014/main" id="{B67A9AEC-C854-5F4F-A375-89256C1BF24F}"/>
              </a:ext>
            </a:extLst>
          </p:cNvPr>
          <p:cNvSpPr/>
          <p:nvPr/>
        </p:nvSpPr>
        <p:spPr>
          <a:xfrm>
            <a:off x="12836012" y="9400007"/>
            <a:ext cx="30864" cy="30793"/>
          </a:xfrm>
          <a:custGeom>
            <a:avLst/>
            <a:gdLst>
              <a:gd name="connsiteX0" fmla="*/ 10629 w 10859"/>
              <a:gd name="connsiteY0" fmla="*/ 5415 h 10834"/>
              <a:gd name="connsiteX1" fmla="*/ 5105 w 10859"/>
              <a:gd name="connsiteY1" fmla="*/ 10737 h 10834"/>
              <a:gd name="connsiteX2" fmla="*/ -229 w 10859"/>
              <a:gd name="connsiteY2" fmla="*/ 5225 h 10834"/>
              <a:gd name="connsiteX3" fmla="*/ 5200 w 10859"/>
              <a:gd name="connsiteY3" fmla="*/ -97 h 10834"/>
              <a:gd name="connsiteX4" fmla="*/ 10629 w 10859"/>
              <a:gd name="connsiteY4" fmla="*/ 5320 h 10834"/>
              <a:gd name="connsiteX5" fmla="*/ 10629 w 10859"/>
              <a:gd name="connsiteY5" fmla="*/ 5415 h 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9" h="10834">
                <a:moveTo>
                  <a:pt x="10629" y="5415"/>
                </a:moveTo>
                <a:cubicBezTo>
                  <a:pt x="10572" y="8408"/>
                  <a:pt x="8105" y="10784"/>
                  <a:pt x="5105" y="10737"/>
                </a:cubicBezTo>
                <a:cubicBezTo>
                  <a:pt x="2105" y="10680"/>
                  <a:pt x="-277" y="8218"/>
                  <a:pt x="-229" y="5225"/>
                </a:cubicBezTo>
                <a:cubicBezTo>
                  <a:pt x="-172" y="2270"/>
                  <a:pt x="2238" y="-97"/>
                  <a:pt x="5200" y="-97"/>
                </a:cubicBezTo>
                <a:cubicBezTo>
                  <a:pt x="8201" y="-97"/>
                  <a:pt x="10629" y="2327"/>
                  <a:pt x="10629" y="5320"/>
                </a:cubicBezTo>
                <a:cubicBezTo>
                  <a:pt x="10629" y="5349"/>
                  <a:pt x="10629" y="5387"/>
                  <a:pt x="10629" y="5415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1" name="Freeform 220">
            <a:extLst>
              <a:ext uri="{FF2B5EF4-FFF2-40B4-BE49-F238E27FC236}">
                <a16:creationId xmlns:a16="http://schemas.microsoft.com/office/drawing/2014/main" id="{6A51C234-AA4E-B94F-8840-10DFD5EE4E09}"/>
              </a:ext>
            </a:extLst>
          </p:cNvPr>
          <p:cNvSpPr/>
          <p:nvPr/>
        </p:nvSpPr>
        <p:spPr>
          <a:xfrm>
            <a:off x="13145182" y="9311957"/>
            <a:ext cx="18679" cy="18634"/>
          </a:xfrm>
          <a:custGeom>
            <a:avLst/>
            <a:gdLst>
              <a:gd name="connsiteX0" fmla="*/ 6343 w 6572"/>
              <a:gd name="connsiteY0" fmla="*/ 3134 h 6556"/>
              <a:gd name="connsiteX1" fmla="*/ 3104 w 6572"/>
              <a:gd name="connsiteY1" fmla="*/ 6460 h 6556"/>
              <a:gd name="connsiteX2" fmla="*/ -230 w 6572"/>
              <a:gd name="connsiteY2" fmla="*/ 3134 h 6556"/>
              <a:gd name="connsiteX3" fmla="*/ 3104 w 6572"/>
              <a:gd name="connsiteY3" fmla="*/ -97 h 6556"/>
              <a:gd name="connsiteX4" fmla="*/ 6343 w 6572"/>
              <a:gd name="connsiteY4" fmla="*/ 3134 h 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2" h="6556">
                <a:moveTo>
                  <a:pt x="6343" y="3134"/>
                </a:moveTo>
                <a:cubicBezTo>
                  <a:pt x="6343" y="4931"/>
                  <a:pt x="4904" y="6413"/>
                  <a:pt x="3104" y="6460"/>
                </a:cubicBezTo>
                <a:cubicBezTo>
                  <a:pt x="1266" y="6460"/>
                  <a:pt x="-230" y="4969"/>
                  <a:pt x="-230" y="3134"/>
                </a:cubicBezTo>
                <a:cubicBezTo>
                  <a:pt x="-182" y="1338"/>
                  <a:pt x="1304" y="-97"/>
                  <a:pt x="3104" y="-97"/>
                </a:cubicBezTo>
                <a:cubicBezTo>
                  <a:pt x="4895" y="-97"/>
                  <a:pt x="6343" y="1348"/>
                  <a:pt x="6343" y="3134"/>
                </a:cubicBezTo>
                <a:close/>
              </a:path>
            </a:pathLst>
          </a:custGeom>
          <a:solidFill>
            <a:srgbClr val="9DC24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2" name="Freeform 221">
            <a:extLst>
              <a:ext uri="{FF2B5EF4-FFF2-40B4-BE49-F238E27FC236}">
                <a16:creationId xmlns:a16="http://schemas.microsoft.com/office/drawing/2014/main" id="{1279638D-FB36-5749-928C-B335E77843A4}"/>
              </a:ext>
            </a:extLst>
          </p:cNvPr>
          <p:cNvSpPr/>
          <p:nvPr/>
        </p:nvSpPr>
        <p:spPr>
          <a:xfrm>
            <a:off x="12289418" y="6491628"/>
            <a:ext cx="16784" cy="16744"/>
          </a:xfrm>
          <a:custGeom>
            <a:avLst/>
            <a:gdLst>
              <a:gd name="connsiteX0" fmla="*/ 5676 w 5905"/>
              <a:gd name="connsiteY0" fmla="*/ 2849 h 5891"/>
              <a:gd name="connsiteX1" fmla="*/ 2723 w 5905"/>
              <a:gd name="connsiteY1" fmla="*/ 5795 h 5891"/>
              <a:gd name="connsiteX2" fmla="*/ -230 w 5905"/>
              <a:gd name="connsiteY2" fmla="*/ 2849 h 5891"/>
              <a:gd name="connsiteX3" fmla="*/ 2723 w 5905"/>
              <a:gd name="connsiteY3" fmla="*/ -97 h 5891"/>
              <a:gd name="connsiteX4" fmla="*/ 5676 w 5905"/>
              <a:gd name="connsiteY4" fmla="*/ 2849 h 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" h="5891">
                <a:moveTo>
                  <a:pt x="5676" y="2849"/>
                </a:moveTo>
                <a:cubicBezTo>
                  <a:pt x="5676" y="4474"/>
                  <a:pt x="4352" y="5795"/>
                  <a:pt x="2723" y="5795"/>
                </a:cubicBezTo>
                <a:cubicBezTo>
                  <a:pt x="1094" y="5795"/>
                  <a:pt x="-230" y="4474"/>
                  <a:pt x="-230" y="2849"/>
                </a:cubicBezTo>
                <a:cubicBezTo>
                  <a:pt x="-230" y="1224"/>
                  <a:pt x="1094" y="-97"/>
                  <a:pt x="2723" y="-97"/>
                </a:cubicBezTo>
                <a:cubicBezTo>
                  <a:pt x="4352" y="-97"/>
                  <a:pt x="5676" y="1224"/>
                  <a:pt x="5676" y="28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3" name="Freeform 222">
            <a:extLst>
              <a:ext uri="{FF2B5EF4-FFF2-40B4-BE49-F238E27FC236}">
                <a16:creationId xmlns:a16="http://schemas.microsoft.com/office/drawing/2014/main" id="{0C69D7B0-E6C2-994A-BB55-7737E7658EF6}"/>
              </a:ext>
            </a:extLst>
          </p:cNvPr>
          <p:cNvSpPr/>
          <p:nvPr/>
        </p:nvSpPr>
        <p:spPr>
          <a:xfrm>
            <a:off x="12493814" y="6457864"/>
            <a:ext cx="23821" cy="23767"/>
          </a:xfrm>
          <a:custGeom>
            <a:avLst/>
            <a:gdLst>
              <a:gd name="connsiteX0" fmla="*/ 8382 w 8381"/>
              <a:gd name="connsiteY0" fmla="*/ 4181 h 8362"/>
              <a:gd name="connsiteX1" fmla="*/ 4191 w 8381"/>
              <a:gd name="connsiteY1" fmla="*/ 8362 h 8362"/>
              <a:gd name="connsiteX2" fmla="*/ 0 w 8381"/>
              <a:gd name="connsiteY2" fmla="*/ 4181 h 8362"/>
              <a:gd name="connsiteX3" fmla="*/ 4191 w 8381"/>
              <a:gd name="connsiteY3" fmla="*/ 0 h 8362"/>
              <a:gd name="connsiteX4" fmla="*/ 8382 w 8381"/>
              <a:gd name="connsiteY4" fmla="*/ 4181 h 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1" h="8362">
                <a:moveTo>
                  <a:pt x="8382" y="4181"/>
                </a:moveTo>
                <a:cubicBezTo>
                  <a:pt x="8382" y="6490"/>
                  <a:pt x="6506" y="8362"/>
                  <a:pt x="4191" y="8362"/>
                </a:cubicBezTo>
                <a:cubicBezTo>
                  <a:pt x="1876" y="8362"/>
                  <a:pt x="0" y="6490"/>
                  <a:pt x="0" y="4181"/>
                </a:cubicBezTo>
                <a:cubicBezTo>
                  <a:pt x="0" y="1872"/>
                  <a:pt x="1876" y="0"/>
                  <a:pt x="4191" y="0"/>
                </a:cubicBezTo>
                <a:cubicBezTo>
                  <a:pt x="6506" y="0"/>
                  <a:pt x="8382" y="1872"/>
                  <a:pt x="8382" y="418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4" name="Freeform 223">
            <a:extLst>
              <a:ext uri="{FF2B5EF4-FFF2-40B4-BE49-F238E27FC236}">
                <a16:creationId xmlns:a16="http://schemas.microsoft.com/office/drawing/2014/main" id="{C2437297-379F-9B42-A94C-7152466D1C24}"/>
              </a:ext>
            </a:extLst>
          </p:cNvPr>
          <p:cNvSpPr/>
          <p:nvPr/>
        </p:nvSpPr>
        <p:spPr>
          <a:xfrm>
            <a:off x="12311077" y="6621002"/>
            <a:ext cx="18949" cy="18904"/>
          </a:xfrm>
          <a:custGeom>
            <a:avLst/>
            <a:gdLst>
              <a:gd name="connsiteX0" fmla="*/ 6667 w 6667"/>
              <a:gd name="connsiteY0" fmla="*/ 3326 h 6651"/>
              <a:gd name="connsiteX1" fmla="*/ 3334 w 6667"/>
              <a:gd name="connsiteY1" fmla="*/ 6652 h 6651"/>
              <a:gd name="connsiteX2" fmla="*/ 0 w 6667"/>
              <a:gd name="connsiteY2" fmla="*/ 3326 h 6651"/>
              <a:gd name="connsiteX3" fmla="*/ 3334 w 6667"/>
              <a:gd name="connsiteY3" fmla="*/ 0 h 6651"/>
              <a:gd name="connsiteX4" fmla="*/ 6667 w 6667"/>
              <a:gd name="connsiteY4" fmla="*/ 3326 h 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" h="6651">
                <a:moveTo>
                  <a:pt x="6667" y="3326"/>
                </a:moveTo>
                <a:cubicBezTo>
                  <a:pt x="6667" y="5163"/>
                  <a:pt x="5175" y="6652"/>
                  <a:pt x="3334" y="6652"/>
                </a:cubicBezTo>
                <a:cubicBezTo>
                  <a:pt x="1492" y="6652"/>
                  <a:pt x="0" y="5163"/>
                  <a:pt x="0" y="3326"/>
                </a:cubicBezTo>
                <a:cubicBezTo>
                  <a:pt x="0" y="1489"/>
                  <a:pt x="1492" y="0"/>
                  <a:pt x="3334" y="0"/>
                </a:cubicBezTo>
                <a:cubicBezTo>
                  <a:pt x="5175" y="0"/>
                  <a:pt x="6667" y="1489"/>
                  <a:pt x="6667" y="33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5" name="Freeform 224">
            <a:extLst>
              <a:ext uri="{FF2B5EF4-FFF2-40B4-BE49-F238E27FC236}">
                <a16:creationId xmlns:a16="http://schemas.microsoft.com/office/drawing/2014/main" id="{51D40620-9382-914C-9B83-59B655B4E112}"/>
              </a:ext>
            </a:extLst>
          </p:cNvPr>
          <p:cNvSpPr/>
          <p:nvPr/>
        </p:nvSpPr>
        <p:spPr>
          <a:xfrm>
            <a:off x="12243124" y="6741193"/>
            <a:ext cx="14618" cy="14584"/>
          </a:xfrm>
          <a:custGeom>
            <a:avLst/>
            <a:gdLst>
              <a:gd name="connsiteX0" fmla="*/ 4914 w 5143"/>
              <a:gd name="connsiteY0" fmla="*/ 2469 h 5131"/>
              <a:gd name="connsiteX1" fmla="*/ 2342 w 5143"/>
              <a:gd name="connsiteY1" fmla="*/ 5035 h 5131"/>
              <a:gd name="connsiteX2" fmla="*/ -230 w 5143"/>
              <a:gd name="connsiteY2" fmla="*/ 2469 h 5131"/>
              <a:gd name="connsiteX3" fmla="*/ 2342 w 5143"/>
              <a:gd name="connsiteY3" fmla="*/ -97 h 5131"/>
              <a:gd name="connsiteX4" fmla="*/ 4914 w 5143"/>
              <a:gd name="connsiteY4" fmla="*/ 2469 h 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" h="5131">
                <a:moveTo>
                  <a:pt x="4914" y="2469"/>
                </a:moveTo>
                <a:cubicBezTo>
                  <a:pt x="4914" y="3885"/>
                  <a:pt x="3761" y="5035"/>
                  <a:pt x="2342" y="5035"/>
                </a:cubicBezTo>
                <a:cubicBezTo>
                  <a:pt x="923" y="5035"/>
                  <a:pt x="-230" y="3885"/>
                  <a:pt x="-230" y="2469"/>
                </a:cubicBezTo>
                <a:cubicBezTo>
                  <a:pt x="-230" y="1053"/>
                  <a:pt x="923" y="-97"/>
                  <a:pt x="2342" y="-97"/>
                </a:cubicBezTo>
                <a:cubicBezTo>
                  <a:pt x="3761" y="-97"/>
                  <a:pt x="4914" y="1053"/>
                  <a:pt x="4914" y="24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6" name="Freeform 225">
            <a:extLst>
              <a:ext uri="{FF2B5EF4-FFF2-40B4-BE49-F238E27FC236}">
                <a16:creationId xmlns:a16="http://schemas.microsoft.com/office/drawing/2014/main" id="{2ED89C3D-48C4-2147-8741-A45408B3FE7F}"/>
              </a:ext>
            </a:extLst>
          </p:cNvPr>
          <p:cNvSpPr/>
          <p:nvPr/>
        </p:nvSpPr>
        <p:spPr>
          <a:xfrm>
            <a:off x="12301870" y="6938634"/>
            <a:ext cx="18949" cy="18907"/>
          </a:xfrm>
          <a:custGeom>
            <a:avLst/>
            <a:gdLst>
              <a:gd name="connsiteX0" fmla="*/ 6438 w 6667"/>
              <a:gd name="connsiteY0" fmla="*/ 3229 h 6652"/>
              <a:gd name="connsiteX1" fmla="*/ 3104 w 6667"/>
              <a:gd name="connsiteY1" fmla="*/ 6556 h 6652"/>
              <a:gd name="connsiteX2" fmla="*/ -230 w 6667"/>
              <a:gd name="connsiteY2" fmla="*/ 3229 h 6652"/>
              <a:gd name="connsiteX3" fmla="*/ 3104 w 6667"/>
              <a:gd name="connsiteY3" fmla="*/ -97 h 6652"/>
              <a:gd name="connsiteX4" fmla="*/ 6438 w 6667"/>
              <a:gd name="connsiteY4" fmla="*/ 3229 h 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" h="6652">
                <a:moveTo>
                  <a:pt x="6438" y="3229"/>
                </a:moveTo>
                <a:cubicBezTo>
                  <a:pt x="6438" y="5063"/>
                  <a:pt x="4942" y="6556"/>
                  <a:pt x="3104" y="6556"/>
                </a:cubicBezTo>
                <a:cubicBezTo>
                  <a:pt x="1266" y="6556"/>
                  <a:pt x="-230" y="5063"/>
                  <a:pt x="-230" y="3229"/>
                </a:cubicBezTo>
                <a:cubicBezTo>
                  <a:pt x="-230" y="1396"/>
                  <a:pt x="1266" y="-97"/>
                  <a:pt x="3104" y="-97"/>
                </a:cubicBezTo>
                <a:cubicBezTo>
                  <a:pt x="4942" y="-97"/>
                  <a:pt x="6438" y="1396"/>
                  <a:pt x="6438" y="322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7" name="Freeform 226">
            <a:extLst>
              <a:ext uri="{FF2B5EF4-FFF2-40B4-BE49-F238E27FC236}">
                <a16:creationId xmlns:a16="http://schemas.microsoft.com/office/drawing/2014/main" id="{9DC6E53C-6B96-3E40-A8AB-2D9F2F3170DA}"/>
              </a:ext>
            </a:extLst>
          </p:cNvPr>
          <p:cNvSpPr/>
          <p:nvPr/>
        </p:nvSpPr>
        <p:spPr>
          <a:xfrm>
            <a:off x="12359807" y="6835186"/>
            <a:ext cx="24907" cy="24847"/>
          </a:xfrm>
          <a:custGeom>
            <a:avLst/>
            <a:gdLst>
              <a:gd name="connsiteX0" fmla="*/ 8763 w 8763"/>
              <a:gd name="connsiteY0" fmla="*/ 4371 h 8742"/>
              <a:gd name="connsiteX1" fmla="*/ 4381 w 8763"/>
              <a:gd name="connsiteY1" fmla="*/ 8743 h 8742"/>
              <a:gd name="connsiteX2" fmla="*/ 0 w 8763"/>
              <a:gd name="connsiteY2" fmla="*/ 4371 h 8742"/>
              <a:gd name="connsiteX3" fmla="*/ 4381 w 8763"/>
              <a:gd name="connsiteY3" fmla="*/ 0 h 8742"/>
              <a:gd name="connsiteX4" fmla="*/ 8763 w 8763"/>
              <a:gd name="connsiteY4" fmla="*/ 4371 h 8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3" h="8742">
                <a:moveTo>
                  <a:pt x="8763" y="4371"/>
                </a:moveTo>
                <a:cubicBezTo>
                  <a:pt x="8763" y="6785"/>
                  <a:pt x="6801" y="8743"/>
                  <a:pt x="4381" y="8743"/>
                </a:cubicBezTo>
                <a:cubicBezTo>
                  <a:pt x="1962" y="8743"/>
                  <a:pt x="0" y="6785"/>
                  <a:pt x="0" y="4371"/>
                </a:cubicBezTo>
                <a:cubicBezTo>
                  <a:pt x="0" y="1957"/>
                  <a:pt x="1961" y="0"/>
                  <a:pt x="4381" y="0"/>
                </a:cubicBezTo>
                <a:cubicBezTo>
                  <a:pt x="6801" y="0"/>
                  <a:pt x="8763" y="1957"/>
                  <a:pt x="8763" y="437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8" name="Freeform 227">
            <a:extLst>
              <a:ext uri="{FF2B5EF4-FFF2-40B4-BE49-F238E27FC236}">
                <a16:creationId xmlns:a16="http://schemas.microsoft.com/office/drawing/2014/main" id="{4D7BFD86-337E-774D-B219-3CF979FAB578}"/>
              </a:ext>
            </a:extLst>
          </p:cNvPr>
          <p:cNvSpPr/>
          <p:nvPr/>
        </p:nvSpPr>
        <p:spPr>
          <a:xfrm>
            <a:off x="12223089" y="7042621"/>
            <a:ext cx="8933" cy="8640"/>
          </a:xfrm>
          <a:custGeom>
            <a:avLst/>
            <a:gdLst>
              <a:gd name="connsiteX0" fmla="*/ 2914 w 3143"/>
              <a:gd name="connsiteY0" fmla="*/ 1424 h 3040"/>
              <a:gd name="connsiteX1" fmla="*/ 1294 w 3143"/>
              <a:gd name="connsiteY1" fmla="*/ 2944 h 3040"/>
              <a:gd name="connsiteX2" fmla="*/ -230 w 3143"/>
              <a:gd name="connsiteY2" fmla="*/ 1424 h 3040"/>
              <a:gd name="connsiteX3" fmla="*/ 1294 w 3143"/>
              <a:gd name="connsiteY3" fmla="*/ -97 h 3040"/>
              <a:gd name="connsiteX4" fmla="*/ 2914 w 3143"/>
              <a:gd name="connsiteY4" fmla="*/ 1424 h 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" h="3040">
                <a:moveTo>
                  <a:pt x="2914" y="1424"/>
                </a:moveTo>
                <a:cubicBezTo>
                  <a:pt x="2866" y="2279"/>
                  <a:pt x="2151" y="2944"/>
                  <a:pt x="1294" y="2944"/>
                </a:cubicBezTo>
                <a:cubicBezTo>
                  <a:pt x="456" y="2944"/>
                  <a:pt x="-230" y="2260"/>
                  <a:pt x="-230" y="1424"/>
                </a:cubicBezTo>
                <a:cubicBezTo>
                  <a:pt x="-230" y="588"/>
                  <a:pt x="456" y="-97"/>
                  <a:pt x="1294" y="-97"/>
                </a:cubicBezTo>
                <a:cubicBezTo>
                  <a:pt x="2151" y="-97"/>
                  <a:pt x="2866" y="569"/>
                  <a:pt x="2914" y="142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9" name="Freeform 228">
            <a:extLst>
              <a:ext uri="{FF2B5EF4-FFF2-40B4-BE49-F238E27FC236}">
                <a16:creationId xmlns:a16="http://schemas.microsoft.com/office/drawing/2014/main" id="{DD643094-41D6-854D-BCB0-DF3F21F6BBC1}"/>
              </a:ext>
            </a:extLst>
          </p:cNvPr>
          <p:cNvSpPr/>
          <p:nvPr/>
        </p:nvSpPr>
        <p:spPr>
          <a:xfrm>
            <a:off x="12218757" y="7145795"/>
            <a:ext cx="8663" cy="8640"/>
          </a:xfrm>
          <a:custGeom>
            <a:avLst/>
            <a:gdLst>
              <a:gd name="connsiteX0" fmla="*/ 2818 w 3048"/>
              <a:gd name="connsiteY0" fmla="*/ 1424 h 3040"/>
              <a:gd name="connsiteX1" fmla="*/ 1294 w 3048"/>
              <a:gd name="connsiteY1" fmla="*/ 2944 h 3040"/>
              <a:gd name="connsiteX2" fmla="*/ -230 w 3048"/>
              <a:gd name="connsiteY2" fmla="*/ 1424 h 3040"/>
              <a:gd name="connsiteX3" fmla="*/ 1294 w 3048"/>
              <a:gd name="connsiteY3" fmla="*/ -97 h 3040"/>
              <a:gd name="connsiteX4" fmla="*/ 2818 w 3048"/>
              <a:gd name="connsiteY4" fmla="*/ 1424 h 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8" h="3040">
                <a:moveTo>
                  <a:pt x="2818" y="1424"/>
                </a:moveTo>
                <a:cubicBezTo>
                  <a:pt x="2818" y="2260"/>
                  <a:pt x="2133" y="2944"/>
                  <a:pt x="1294" y="2944"/>
                </a:cubicBezTo>
                <a:cubicBezTo>
                  <a:pt x="456" y="2944"/>
                  <a:pt x="-230" y="2260"/>
                  <a:pt x="-230" y="1424"/>
                </a:cubicBezTo>
                <a:cubicBezTo>
                  <a:pt x="-230" y="588"/>
                  <a:pt x="456" y="-97"/>
                  <a:pt x="1294" y="-97"/>
                </a:cubicBezTo>
                <a:cubicBezTo>
                  <a:pt x="2133" y="-97"/>
                  <a:pt x="2818" y="588"/>
                  <a:pt x="2818" y="142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0" name="Freeform 229">
            <a:extLst>
              <a:ext uri="{FF2B5EF4-FFF2-40B4-BE49-F238E27FC236}">
                <a16:creationId xmlns:a16="http://schemas.microsoft.com/office/drawing/2014/main" id="{B73F4581-9719-D04F-A2F8-918F29AADBA3}"/>
              </a:ext>
            </a:extLst>
          </p:cNvPr>
          <p:cNvSpPr/>
          <p:nvPr/>
        </p:nvSpPr>
        <p:spPr>
          <a:xfrm>
            <a:off x="12301058" y="7074221"/>
            <a:ext cx="10286" cy="10263"/>
          </a:xfrm>
          <a:custGeom>
            <a:avLst/>
            <a:gdLst>
              <a:gd name="connsiteX0" fmla="*/ 3390 w 3619"/>
              <a:gd name="connsiteY0" fmla="*/ 1709 h 3611"/>
              <a:gd name="connsiteX1" fmla="*/ 1580 w 3619"/>
              <a:gd name="connsiteY1" fmla="*/ 3515 h 3611"/>
              <a:gd name="connsiteX2" fmla="*/ -230 w 3619"/>
              <a:gd name="connsiteY2" fmla="*/ 1709 h 3611"/>
              <a:gd name="connsiteX3" fmla="*/ 1580 w 3619"/>
              <a:gd name="connsiteY3" fmla="*/ -97 h 3611"/>
              <a:gd name="connsiteX4" fmla="*/ 3390 w 3619"/>
              <a:gd name="connsiteY4" fmla="*/ 1709 h 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" h="3611">
                <a:moveTo>
                  <a:pt x="3390" y="1709"/>
                </a:moveTo>
                <a:cubicBezTo>
                  <a:pt x="3390" y="2707"/>
                  <a:pt x="2580" y="3515"/>
                  <a:pt x="1580" y="3515"/>
                </a:cubicBezTo>
                <a:cubicBezTo>
                  <a:pt x="580" y="3515"/>
                  <a:pt x="-230" y="2707"/>
                  <a:pt x="-230" y="1709"/>
                </a:cubicBezTo>
                <a:cubicBezTo>
                  <a:pt x="-230" y="711"/>
                  <a:pt x="580" y="-97"/>
                  <a:pt x="1580" y="-97"/>
                </a:cubicBezTo>
                <a:cubicBezTo>
                  <a:pt x="2580" y="-97"/>
                  <a:pt x="3390" y="711"/>
                  <a:pt x="3390" y="170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1" name="Freeform 230">
            <a:extLst>
              <a:ext uri="{FF2B5EF4-FFF2-40B4-BE49-F238E27FC236}">
                <a16:creationId xmlns:a16="http://schemas.microsoft.com/office/drawing/2014/main" id="{0C99144A-3F62-6442-B100-AC75837B4D3F}"/>
              </a:ext>
            </a:extLst>
          </p:cNvPr>
          <p:cNvSpPr/>
          <p:nvPr/>
        </p:nvSpPr>
        <p:spPr>
          <a:xfrm>
            <a:off x="12224305" y="6376755"/>
            <a:ext cx="15166" cy="15124"/>
          </a:xfrm>
          <a:custGeom>
            <a:avLst/>
            <a:gdLst>
              <a:gd name="connsiteX0" fmla="*/ 5057 w 5336"/>
              <a:gd name="connsiteY0" fmla="*/ 3068 h 5321"/>
              <a:gd name="connsiteX1" fmla="*/ 1933 w 5336"/>
              <a:gd name="connsiteY1" fmla="*/ 5177 h 5321"/>
              <a:gd name="connsiteX2" fmla="*/ -182 w 5336"/>
              <a:gd name="connsiteY2" fmla="*/ 3068 h 5321"/>
              <a:gd name="connsiteX3" fmla="*/ 1933 w 5336"/>
              <a:gd name="connsiteY3" fmla="*/ -49 h 5321"/>
              <a:gd name="connsiteX4" fmla="*/ 5057 w 5336"/>
              <a:gd name="connsiteY4" fmla="*/ 2070 h 5321"/>
              <a:gd name="connsiteX5" fmla="*/ 5057 w 5336"/>
              <a:gd name="connsiteY5" fmla="*/ 3068 h 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6" h="5321">
                <a:moveTo>
                  <a:pt x="5057" y="3068"/>
                </a:moveTo>
                <a:cubicBezTo>
                  <a:pt x="4781" y="4512"/>
                  <a:pt x="3381" y="5453"/>
                  <a:pt x="1933" y="5177"/>
                </a:cubicBezTo>
                <a:cubicBezTo>
                  <a:pt x="866" y="4978"/>
                  <a:pt x="28" y="4142"/>
                  <a:pt x="-182" y="3068"/>
                </a:cubicBezTo>
                <a:cubicBezTo>
                  <a:pt x="-458" y="1623"/>
                  <a:pt x="485" y="227"/>
                  <a:pt x="1933" y="-49"/>
                </a:cubicBezTo>
                <a:cubicBezTo>
                  <a:pt x="3381" y="-325"/>
                  <a:pt x="4781" y="626"/>
                  <a:pt x="5057" y="2070"/>
                </a:cubicBezTo>
                <a:cubicBezTo>
                  <a:pt x="5124" y="2393"/>
                  <a:pt x="5124" y="2735"/>
                  <a:pt x="5057" y="306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2" name="Freeform 231">
            <a:extLst>
              <a:ext uri="{FF2B5EF4-FFF2-40B4-BE49-F238E27FC236}">
                <a16:creationId xmlns:a16="http://schemas.microsoft.com/office/drawing/2014/main" id="{B4C0C295-051C-F640-B264-B119198DA3F4}"/>
              </a:ext>
            </a:extLst>
          </p:cNvPr>
          <p:cNvSpPr/>
          <p:nvPr/>
        </p:nvSpPr>
        <p:spPr>
          <a:xfrm>
            <a:off x="12205492" y="6536191"/>
            <a:ext cx="26530" cy="26467"/>
          </a:xfrm>
          <a:custGeom>
            <a:avLst/>
            <a:gdLst>
              <a:gd name="connsiteX0" fmla="*/ 9105 w 9334"/>
              <a:gd name="connsiteY0" fmla="*/ 4560 h 9312"/>
              <a:gd name="connsiteX1" fmla="*/ 4437 w 9334"/>
              <a:gd name="connsiteY1" fmla="*/ 9216 h 9312"/>
              <a:gd name="connsiteX2" fmla="*/ -230 w 9334"/>
              <a:gd name="connsiteY2" fmla="*/ 4560 h 9312"/>
              <a:gd name="connsiteX3" fmla="*/ 4437 w 9334"/>
              <a:gd name="connsiteY3" fmla="*/ -97 h 9312"/>
              <a:gd name="connsiteX4" fmla="*/ 9105 w 9334"/>
              <a:gd name="connsiteY4" fmla="*/ 4560 h 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4" h="9312">
                <a:moveTo>
                  <a:pt x="9105" y="4560"/>
                </a:moveTo>
                <a:cubicBezTo>
                  <a:pt x="9105" y="7135"/>
                  <a:pt x="7019" y="9216"/>
                  <a:pt x="4437" y="9216"/>
                </a:cubicBezTo>
                <a:cubicBezTo>
                  <a:pt x="1856" y="9216"/>
                  <a:pt x="-230" y="7135"/>
                  <a:pt x="-230" y="4560"/>
                </a:cubicBezTo>
                <a:cubicBezTo>
                  <a:pt x="-230" y="1984"/>
                  <a:pt x="1856" y="-97"/>
                  <a:pt x="4437" y="-97"/>
                </a:cubicBezTo>
                <a:cubicBezTo>
                  <a:pt x="7019" y="-97"/>
                  <a:pt x="9105" y="1984"/>
                  <a:pt x="9105" y="456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3EC8688-18D6-4448-BACF-21ACFADCF1B6}"/>
              </a:ext>
            </a:extLst>
          </p:cNvPr>
          <p:cNvGrpSpPr/>
          <p:nvPr/>
        </p:nvGrpSpPr>
        <p:grpSpPr>
          <a:xfrm>
            <a:off x="16536270" y="9212484"/>
            <a:ext cx="4671496" cy="2031326"/>
            <a:chOff x="15231944" y="10171766"/>
            <a:chExt cx="4671496" cy="2031326"/>
          </a:xfrm>
        </p:grpSpPr>
        <p:sp>
          <p:nvSpPr>
            <p:cNvPr id="237" name="Rectangle 56">
              <a:extLst>
                <a:ext uri="{FF2B5EF4-FFF2-40B4-BE49-F238E27FC236}">
                  <a16:creationId xmlns:a16="http://schemas.microsoft.com/office/drawing/2014/main" id="{87707E85-DCFB-B14E-846A-E07A22F772B6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38" name="CuadroTexto 395">
              <a:extLst>
                <a:ext uri="{FF2B5EF4-FFF2-40B4-BE49-F238E27FC236}">
                  <a16:creationId xmlns:a16="http://schemas.microsoft.com/office/drawing/2014/main" id="{1786F7C0-FE7A-B348-BD9B-18D4444BC2CC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77DD2BC-9E9A-4345-8145-7DEA8759D466}"/>
              </a:ext>
            </a:extLst>
          </p:cNvPr>
          <p:cNvGrpSpPr/>
          <p:nvPr/>
        </p:nvGrpSpPr>
        <p:grpSpPr>
          <a:xfrm>
            <a:off x="3170110" y="9212484"/>
            <a:ext cx="4671496" cy="2031326"/>
            <a:chOff x="15231944" y="10171766"/>
            <a:chExt cx="4671496" cy="2031326"/>
          </a:xfrm>
        </p:grpSpPr>
        <p:sp>
          <p:nvSpPr>
            <p:cNvPr id="240" name="Rectangle 56">
              <a:extLst>
                <a:ext uri="{FF2B5EF4-FFF2-40B4-BE49-F238E27FC236}">
                  <a16:creationId xmlns:a16="http://schemas.microsoft.com/office/drawing/2014/main" id="{2B0B4F4F-A6D0-D648-B29B-C1706DDFDFE0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41" name="CuadroTexto 395">
              <a:extLst>
                <a:ext uri="{FF2B5EF4-FFF2-40B4-BE49-F238E27FC236}">
                  <a16:creationId xmlns:a16="http://schemas.microsoft.com/office/drawing/2014/main" id="{48DD0A7F-6430-F14D-AEBB-F4E87D0BE9FD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52423D8-B3DF-4548-B72A-43CEE31641DC}"/>
              </a:ext>
            </a:extLst>
          </p:cNvPr>
          <p:cNvGrpSpPr/>
          <p:nvPr/>
        </p:nvGrpSpPr>
        <p:grpSpPr>
          <a:xfrm>
            <a:off x="4357701" y="6362699"/>
            <a:ext cx="2439884" cy="2223326"/>
            <a:chOff x="2865982" y="6937387"/>
            <a:chExt cx="1319611" cy="1202487"/>
          </a:xfrm>
          <a:solidFill>
            <a:schemeClr val="accent3"/>
          </a:solidFill>
        </p:grpSpPr>
        <p:sp>
          <p:nvSpPr>
            <p:cNvPr id="243" name="Freeform 242">
              <a:extLst>
                <a:ext uri="{FF2B5EF4-FFF2-40B4-BE49-F238E27FC236}">
                  <a16:creationId xmlns:a16="http://schemas.microsoft.com/office/drawing/2014/main" id="{D3932C03-C294-DF4E-9569-1897067CE814}"/>
                </a:ext>
              </a:extLst>
            </p:cNvPr>
            <p:cNvSpPr/>
            <p:nvPr/>
          </p:nvSpPr>
          <p:spPr>
            <a:xfrm>
              <a:off x="3425056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 243">
              <a:extLst>
                <a:ext uri="{FF2B5EF4-FFF2-40B4-BE49-F238E27FC236}">
                  <a16:creationId xmlns:a16="http://schemas.microsoft.com/office/drawing/2014/main" id="{03A943F2-D471-DB42-9F8C-E6AF3E479B04}"/>
                </a:ext>
              </a:extLst>
            </p:cNvPr>
            <p:cNvSpPr/>
            <p:nvPr/>
          </p:nvSpPr>
          <p:spPr>
            <a:xfrm>
              <a:off x="3155274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1714AB71-1905-804F-8FAB-C07E3D1181AF}"/>
                </a:ext>
              </a:extLst>
            </p:cNvPr>
            <p:cNvSpPr/>
            <p:nvPr/>
          </p:nvSpPr>
          <p:spPr>
            <a:xfrm>
              <a:off x="2865982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AA7700B-3F78-0B47-8D8C-676D2F73CF90}"/>
              </a:ext>
            </a:extLst>
          </p:cNvPr>
          <p:cNvGrpSpPr/>
          <p:nvPr/>
        </p:nvGrpSpPr>
        <p:grpSpPr>
          <a:xfrm>
            <a:off x="17680651" y="6362699"/>
            <a:ext cx="2439884" cy="2223326"/>
            <a:chOff x="2865982" y="6937387"/>
            <a:chExt cx="1319611" cy="1202487"/>
          </a:xfrm>
          <a:solidFill>
            <a:schemeClr val="accent1"/>
          </a:solidFill>
        </p:grpSpPr>
        <p:sp>
          <p:nvSpPr>
            <p:cNvPr id="247" name="Freeform 246">
              <a:extLst>
                <a:ext uri="{FF2B5EF4-FFF2-40B4-BE49-F238E27FC236}">
                  <a16:creationId xmlns:a16="http://schemas.microsoft.com/office/drawing/2014/main" id="{F60C6E48-5FDC-2E46-8C89-66A38DC9D329}"/>
                </a:ext>
              </a:extLst>
            </p:cNvPr>
            <p:cNvSpPr/>
            <p:nvPr/>
          </p:nvSpPr>
          <p:spPr>
            <a:xfrm>
              <a:off x="3425056" y="7470250"/>
              <a:ext cx="760537" cy="669624"/>
            </a:xfrm>
            <a:custGeom>
              <a:avLst/>
              <a:gdLst>
                <a:gd name="connsiteX0" fmla="*/ 329647 w 336878"/>
                <a:gd name="connsiteY0" fmla="*/ 53919 h 296608"/>
                <a:gd name="connsiteX1" fmla="*/ 298511 w 336878"/>
                <a:gd name="connsiteY1" fmla="*/ -88 h 296608"/>
                <a:gd name="connsiteX2" fmla="*/ 160254 w 336878"/>
                <a:gd name="connsiteY2" fmla="*/ 79827 h 296608"/>
                <a:gd name="connsiteX3" fmla="*/ 180535 w 336878"/>
                <a:gd name="connsiteY3" fmla="*/ 114879 h 296608"/>
                <a:gd name="connsiteX4" fmla="*/ 180535 w 336878"/>
                <a:gd name="connsiteY4" fmla="*/ 114879 h 296608"/>
                <a:gd name="connsiteX5" fmla="*/ 326315 w 336878"/>
                <a:gd name="connsiteY5" fmla="*/ 83256 h 296608"/>
                <a:gd name="connsiteX6" fmla="*/ 326315 w 336878"/>
                <a:gd name="connsiteY6" fmla="*/ 83256 h 296608"/>
                <a:gd name="connsiteX7" fmla="*/ 187581 w 336878"/>
                <a:gd name="connsiteY7" fmla="*/ 127452 h 296608"/>
                <a:gd name="connsiteX8" fmla="*/ 82841 w 336878"/>
                <a:gd name="connsiteY8" fmla="*/ 127452 h 296608"/>
                <a:gd name="connsiteX9" fmla="*/ 82841 w 336878"/>
                <a:gd name="connsiteY9" fmla="*/ 127452 h 296608"/>
                <a:gd name="connsiteX10" fmla="*/ 82841 w 336878"/>
                <a:gd name="connsiteY10" fmla="*/ 113355 h 296608"/>
                <a:gd name="connsiteX11" fmla="*/ 82841 w 336878"/>
                <a:gd name="connsiteY11" fmla="*/ 113355 h 296608"/>
                <a:gd name="connsiteX12" fmla="*/ -95 w 336878"/>
                <a:gd name="connsiteY12" fmla="*/ 205080 h 296608"/>
                <a:gd name="connsiteX13" fmla="*/ -95 w 336878"/>
                <a:gd name="connsiteY13" fmla="*/ 205080 h 296608"/>
                <a:gd name="connsiteX14" fmla="*/ 82460 w 336878"/>
                <a:gd name="connsiteY14" fmla="*/ 296521 h 296608"/>
                <a:gd name="connsiteX15" fmla="*/ 82460 w 336878"/>
                <a:gd name="connsiteY15" fmla="*/ 296521 h 296608"/>
                <a:gd name="connsiteX16" fmla="*/ 82460 w 336878"/>
                <a:gd name="connsiteY16" fmla="*/ 284043 h 296608"/>
                <a:gd name="connsiteX17" fmla="*/ 82460 w 336878"/>
                <a:gd name="connsiteY17" fmla="*/ 284043 h 296608"/>
                <a:gd name="connsiteX18" fmla="*/ 196722 w 336878"/>
                <a:gd name="connsiteY18" fmla="*/ 284043 h 296608"/>
                <a:gd name="connsiteX19" fmla="*/ 243094 w 336878"/>
                <a:gd name="connsiteY19" fmla="*/ 257278 h 296608"/>
                <a:gd name="connsiteX20" fmla="*/ 329552 w 336878"/>
                <a:gd name="connsiteY20" fmla="*/ 107354 h 296608"/>
                <a:gd name="connsiteX21" fmla="*/ 329647 w 336878"/>
                <a:gd name="connsiteY21" fmla="*/ 53919 h 29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878" h="296608">
                  <a:moveTo>
                    <a:pt x="329647" y="53919"/>
                  </a:moveTo>
                  <a:lnTo>
                    <a:pt x="298511" y="-88"/>
                  </a:lnTo>
                  <a:lnTo>
                    <a:pt x="160254" y="79827"/>
                  </a:lnTo>
                  <a:lnTo>
                    <a:pt x="180535" y="114879"/>
                  </a:lnTo>
                  <a:lnTo>
                    <a:pt x="180535" y="114879"/>
                  </a:lnTo>
                  <a:cubicBezTo>
                    <a:pt x="230830" y="114869"/>
                    <a:pt x="280534" y="104087"/>
                    <a:pt x="326315" y="83256"/>
                  </a:cubicBezTo>
                  <a:cubicBezTo>
                    <a:pt x="326315" y="83256"/>
                    <a:pt x="326791" y="83256"/>
                    <a:pt x="326315" y="83256"/>
                  </a:cubicBezTo>
                  <a:cubicBezTo>
                    <a:pt x="274040" y="131357"/>
                    <a:pt x="187581" y="127452"/>
                    <a:pt x="187581" y="127452"/>
                  </a:cubicBezTo>
                  <a:lnTo>
                    <a:pt x="82841" y="127452"/>
                  </a:lnTo>
                  <a:lnTo>
                    <a:pt x="82841" y="127452"/>
                  </a:lnTo>
                  <a:lnTo>
                    <a:pt x="82841" y="113355"/>
                  </a:lnTo>
                  <a:lnTo>
                    <a:pt x="82841" y="113355"/>
                  </a:lnTo>
                  <a:lnTo>
                    <a:pt x="-95" y="205080"/>
                  </a:lnTo>
                  <a:lnTo>
                    <a:pt x="-95" y="205080"/>
                  </a:lnTo>
                  <a:lnTo>
                    <a:pt x="82460" y="296521"/>
                  </a:lnTo>
                  <a:lnTo>
                    <a:pt x="82460" y="296521"/>
                  </a:lnTo>
                  <a:lnTo>
                    <a:pt x="82460" y="284043"/>
                  </a:lnTo>
                  <a:lnTo>
                    <a:pt x="82460" y="284043"/>
                  </a:lnTo>
                  <a:lnTo>
                    <a:pt x="196722" y="284043"/>
                  </a:lnTo>
                  <a:cubicBezTo>
                    <a:pt x="215852" y="284071"/>
                    <a:pt x="233543" y="273861"/>
                    <a:pt x="243094" y="257278"/>
                  </a:cubicBezTo>
                  <a:lnTo>
                    <a:pt x="329552" y="107354"/>
                  </a:lnTo>
                  <a:cubicBezTo>
                    <a:pt x="339160" y="90847"/>
                    <a:pt x="339198" y="70454"/>
                    <a:pt x="329647" y="53919"/>
                  </a:cubicBez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 247">
              <a:extLst>
                <a:ext uri="{FF2B5EF4-FFF2-40B4-BE49-F238E27FC236}">
                  <a16:creationId xmlns:a16="http://schemas.microsoft.com/office/drawing/2014/main" id="{B09EE5F5-E762-5549-A4C9-DD8091F920E8}"/>
                </a:ext>
              </a:extLst>
            </p:cNvPr>
            <p:cNvSpPr/>
            <p:nvPr/>
          </p:nvSpPr>
          <p:spPr>
            <a:xfrm>
              <a:off x="3155274" y="6937387"/>
              <a:ext cx="856637" cy="596082"/>
            </a:xfrm>
            <a:custGeom>
              <a:avLst/>
              <a:gdLst>
                <a:gd name="connsiteX0" fmla="*/ 156540 w 379445"/>
                <a:gd name="connsiteY0" fmla="*/ 128976 h 264033"/>
                <a:gd name="connsiteX1" fmla="*/ 156540 w 379445"/>
                <a:gd name="connsiteY1" fmla="*/ 128976 h 264033"/>
                <a:gd name="connsiteX2" fmla="*/ 59036 w 379445"/>
                <a:gd name="connsiteY2" fmla="*/ 15343 h 264033"/>
                <a:gd name="connsiteX3" fmla="*/ 59036 w 379445"/>
                <a:gd name="connsiteY3" fmla="*/ 15343 h 264033"/>
                <a:gd name="connsiteX4" fmla="*/ 163777 w 379445"/>
                <a:gd name="connsiteY4" fmla="*/ 116212 h 264033"/>
                <a:gd name="connsiteX5" fmla="*/ 163777 w 379445"/>
                <a:gd name="connsiteY5" fmla="*/ 116212 h 264033"/>
                <a:gd name="connsiteX6" fmla="*/ 230430 w 379445"/>
                <a:gd name="connsiteY6" fmla="*/ 231655 h 264033"/>
                <a:gd name="connsiteX7" fmla="*/ 230430 w 379445"/>
                <a:gd name="connsiteY7" fmla="*/ 231655 h 264033"/>
                <a:gd name="connsiteX8" fmla="*/ 220908 w 379445"/>
                <a:gd name="connsiteY8" fmla="*/ 237275 h 264033"/>
                <a:gd name="connsiteX9" fmla="*/ 220908 w 379445"/>
                <a:gd name="connsiteY9" fmla="*/ 237275 h 264033"/>
                <a:gd name="connsiteX10" fmla="*/ 343835 w 379445"/>
                <a:gd name="connsiteY10" fmla="*/ 263945 h 264033"/>
                <a:gd name="connsiteX11" fmla="*/ 343835 w 379445"/>
                <a:gd name="connsiteY11" fmla="*/ 263945 h 264033"/>
                <a:gd name="connsiteX12" fmla="*/ 379351 w 379445"/>
                <a:gd name="connsiteY12" fmla="*/ 145645 h 264033"/>
                <a:gd name="connsiteX13" fmla="*/ 379351 w 379445"/>
                <a:gd name="connsiteY13" fmla="*/ 145645 h 264033"/>
                <a:gd name="connsiteX14" fmla="*/ 369353 w 379445"/>
                <a:gd name="connsiteY14" fmla="*/ 151455 h 264033"/>
                <a:gd name="connsiteX15" fmla="*/ 369353 w 379445"/>
                <a:gd name="connsiteY15" fmla="*/ 151455 h 264033"/>
                <a:gd name="connsiteX16" fmla="*/ 297368 w 379445"/>
                <a:gd name="connsiteY16" fmla="*/ 26677 h 264033"/>
                <a:gd name="connsiteX17" fmla="*/ 250997 w 379445"/>
                <a:gd name="connsiteY17" fmla="*/ -88 h 264033"/>
                <a:gd name="connsiteX18" fmla="*/ 77699 w 379445"/>
                <a:gd name="connsiteY18" fmla="*/ -88 h 264033"/>
                <a:gd name="connsiteX19" fmla="*/ 31327 w 379445"/>
                <a:gd name="connsiteY19" fmla="*/ 26677 h 264033"/>
                <a:gd name="connsiteX20" fmla="*/ -95 w 379445"/>
                <a:gd name="connsiteY20" fmla="*/ 81065 h 264033"/>
                <a:gd name="connsiteX21" fmla="*/ 138448 w 379445"/>
                <a:gd name="connsiteY21" fmla="*/ 160694 h 26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445" h="264033">
                  <a:moveTo>
                    <a:pt x="156540" y="128976"/>
                  </a:moveTo>
                  <a:lnTo>
                    <a:pt x="156540" y="128976"/>
                  </a:lnTo>
                  <a:cubicBezTo>
                    <a:pt x="132554" y="84551"/>
                    <a:pt x="99304" y="45794"/>
                    <a:pt x="59036" y="15343"/>
                  </a:cubicBezTo>
                  <a:cubicBezTo>
                    <a:pt x="59036" y="15343"/>
                    <a:pt x="59036" y="14866"/>
                    <a:pt x="59036" y="15343"/>
                  </a:cubicBezTo>
                  <a:cubicBezTo>
                    <a:pt x="125689" y="38298"/>
                    <a:pt x="163777" y="115736"/>
                    <a:pt x="163777" y="116212"/>
                  </a:cubicBezTo>
                  <a:lnTo>
                    <a:pt x="163777" y="116212"/>
                  </a:lnTo>
                  <a:lnTo>
                    <a:pt x="230430" y="231655"/>
                  </a:lnTo>
                  <a:cubicBezTo>
                    <a:pt x="230430" y="231655"/>
                    <a:pt x="230430" y="231655"/>
                    <a:pt x="230430" y="231655"/>
                  </a:cubicBezTo>
                  <a:lnTo>
                    <a:pt x="220908" y="237275"/>
                  </a:lnTo>
                  <a:lnTo>
                    <a:pt x="220908" y="237275"/>
                  </a:lnTo>
                  <a:lnTo>
                    <a:pt x="343835" y="263945"/>
                  </a:lnTo>
                  <a:cubicBezTo>
                    <a:pt x="343835" y="263945"/>
                    <a:pt x="343835" y="263945"/>
                    <a:pt x="343835" y="263945"/>
                  </a:cubicBezTo>
                  <a:lnTo>
                    <a:pt x="379351" y="145645"/>
                  </a:lnTo>
                  <a:cubicBezTo>
                    <a:pt x="379351" y="145645"/>
                    <a:pt x="379351" y="145645"/>
                    <a:pt x="379351" y="145645"/>
                  </a:cubicBezTo>
                  <a:lnTo>
                    <a:pt x="369353" y="151455"/>
                  </a:lnTo>
                  <a:cubicBezTo>
                    <a:pt x="369353" y="151455"/>
                    <a:pt x="369353" y="151455"/>
                    <a:pt x="369353" y="151455"/>
                  </a:cubicBezTo>
                  <a:lnTo>
                    <a:pt x="297368" y="26677"/>
                  </a:lnTo>
                  <a:cubicBezTo>
                    <a:pt x="287789" y="10123"/>
                    <a:pt x="270117" y="-78"/>
                    <a:pt x="250997" y="-88"/>
                  </a:cubicBezTo>
                  <a:lnTo>
                    <a:pt x="77699" y="-88"/>
                  </a:lnTo>
                  <a:cubicBezTo>
                    <a:pt x="58569" y="-117"/>
                    <a:pt x="40878" y="10094"/>
                    <a:pt x="31327" y="26677"/>
                  </a:cubicBezTo>
                  <a:lnTo>
                    <a:pt x="-95" y="81065"/>
                  </a:lnTo>
                  <a:lnTo>
                    <a:pt x="138448" y="160694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 248">
              <a:extLst>
                <a:ext uri="{FF2B5EF4-FFF2-40B4-BE49-F238E27FC236}">
                  <a16:creationId xmlns:a16="http://schemas.microsoft.com/office/drawing/2014/main" id="{23DC946C-467C-444F-A4F8-8ECB77E703C6}"/>
                </a:ext>
              </a:extLst>
            </p:cNvPr>
            <p:cNvSpPr/>
            <p:nvPr/>
          </p:nvSpPr>
          <p:spPr>
            <a:xfrm>
              <a:off x="2865982" y="7235215"/>
              <a:ext cx="531126" cy="875199"/>
            </a:xfrm>
            <a:custGeom>
              <a:avLst/>
              <a:gdLst>
                <a:gd name="connsiteX0" fmla="*/ 164134 w 235261"/>
                <a:gd name="connsiteY0" fmla="*/ 232322 h 387667"/>
                <a:gd name="connsiteX1" fmla="*/ 116048 w 235261"/>
                <a:gd name="connsiteY1" fmla="*/ 374435 h 387667"/>
                <a:gd name="connsiteX2" fmla="*/ 116048 w 235261"/>
                <a:gd name="connsiteY2" fmla="*/ 374435 h 387667"/>
                <a:gd name="connsiteX3" fmla="*/ 149375 w 235261"/>
                <a:gd name="connsiteY3" fmla="*/ 232703 h 387667"/>
                <a:gd name="connsiteX4" fmla="*/ 149375 w 235261"/>
                <a:gd name="connsiteY4" fmla="*/ 232703 h 387667"/>
                <a:gd name="connsiteX5" fmla="*/ 218123 w 235261"/>
                <a:gd name="connsiteY5" fmla="*/ 113736 h 387667"/>
                <a:gd name="connsiteX6" fmla="*/ 218123 w 235261"/>
                <a:gd name="connsiteY6" fmla="*/ 113736 h 387667"/>
                <a:gd name="connsiteX7" fmla="*/ 227645 w 235261"/>
                <a:gd name="connsiteY7" fmla="*/ 118879 h 387667"/>
                <a:gd name="connsiteX8" fmla="*/ 227645 w 235261"/>
                <a:gd name="connsiteY8" fmla="*/ 118879 h 387667"/>
                <a:gd name="connsiteX9" fmla="*/ 190414 w 235261"/>
                <a:gd name="connsiteY9" fmla="*/ -88 h 387667"/>
                <a:gd name="connsiteX10" fmla="*/ 68439 w 235261"/>
                <a:gd name="connsiteY10" fmla="*/ 26296 h 387667"/>
                <a:gd name="connsiteX11" fmla="*/ 68439 w 235261"/>
                <a:gd name="connsiteY11" fmla="*/ 26296 h 387667"/>
                <a:gd name="connsiteX12" fmla="*/ 79199 w 235261"/>
                <a:gd name="connsiteY12" fmla="*/ 32583 h 387667"/>
                <a:gd name="connsiteX13" fmla="*/ 79199 w 235261"/>
                <a:gd name="connsiteY13" fmla="*/ 32583 h 387667"/>
                <a:gd name="connsiteX14" fmla="*/ 7118 w 235261"/>
                <a:gd name="connsiteY14" fmla="*/ 157360 h 387667"/>
                <a:gd name="connsiteX15" fmla="*/ 7118 w 235261"/>
                <a:gd name="connsiteY15" fmla="*/ 210986 h 387667"/>
                <a:gd name="connsiteX16" fmla="*/ 93577 w 235261"/>
                <a:gd name="connsiteY16" fmla="*/ 360814 h 387667"/>
                <a:gd name="connsiteX17" fmla="*/ 139948 w 235261"/>
                <a:gd name="connsiteY17" fmla="*/ 387580 h 387667"/>
                <a:gd name="connsiteX18" fmla="*/ 235167 w 235261"/>
                <a:gd name="connsiteY18" fmla="*/ 387580 h 387667"/>
                <a:gd name="connsiteX19" fmla="*/ 235167 w 235261"/>
                <a:gd name="connsiteY19" fmla="*/ 232131 h 387667"/>
                <a:gd name="connsiteX20" fmla="*/ 164419 w 235261"/>
                <a:gd name="connsiteY20" fmla="*/ 232131 h 3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261" h="387667">
                  <a:moveTo>
                    <a:pt x="164134" y="232322"/>
                  </a:moveTo>
                  <a:cubicBezTo>
                    <a:pt x="138092" y="275689"/>
                    <a:pt x="121695" y="324162"/>
                    <a:pt x="116048" y="374435"/>
                  </a:cubicBezTo>
                  <a:cubicBezTo>
                    <a:pt x="116048" y="374435"/>
                    <a:pt x="116048" y="374435"/>
                    <a:pt x="116048" y="374435"/>
                  </a:cubicBezTo>
                  <a:cubicBezTo>
                    <a:pt x="101575" y="304903"/>
                    <a:pt x="149375" y="232703"/>
                    <a:pt x="149375" y="232703"/>
                  </a:cubicBezTo>
                  <a:lnTo>
                    <a:pt x="149375" y="232703"/>
                  </a:lnTo>
                  <a:lnTo>
                    <a:pt x="218123" y="113736"/>
                  </a:lnTo>
                  <a:cubicBezTo>
                    <a:pt x="218123" y="113736"/>
                    <a:pt x="218123" y="113736"/>
                    <a:pt x="218123" y="113736"/>
                  </a:cubicBezTo>
                  <a:lnTo>
                    <a:pt x="227645" y="118879"/>
                  </a:lnTo>
                  <a:cubicBezTo>
                    <a:pt x="227645" y="118879"/>
                    <a:pt x="227645" y="118879"/>
                    <a:pt x="227645" y="118879"/>
                  </a:cubicBezTo>
                  <a:lnTo>
                    <a:pt x="190414" y="-88"/>
                  </a:lnTo>
                  <a:lnTo>
                    <a:pt x="68439" y="26296"/>
                  </a:lnTo>
                  <a:lnTo>
                    <a:pt x="68439" y="26296"/>
                  </a:lnTo>
                  <a:lnTo>
                    <a:pt x="79199" y="32583"/>
                  </a:lnTo>
                  <a:lnTo>
                    <a:pt x="79199" y="32583"/>
                  </a:lnTo>
                  <a:lnTo>
                    <a:pt x="7118" y="157360"/>
                  </a:lnTo>
                  <a:cubicBezTo>
                    <a:pt x="-2499" y="173943"/>
                    <a:pt x="-2499" y="194403"/>
                    <a:pt x="7118" y="210986"/>
                  </a:cubicBezTo>
                  <a:lnTo>
                    <a:pt x="93577" y="360814"/>
                  </a:lnTo>
                  <a:cubicBezTo>
                    <a:pt x="103127" y="377397"/>
                    <a:pt x="120819" y="387608"/>
                    <a:pt x="139948" y="387580"/>
                  </a:cubicBezTo>
                  <a:lnTo>
                    <a:pt x="235167" y="387580"/>
                  </a:lnTo>
                  <a:lnTo>
                    <a:pt x="235167" y="232131"/>
                  </a:lnTo>
                  <a:lnTo>
                    <a:pt x="164419" y="232131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0573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F03A31-9844-E346-BED2-937BC0C7BEB2}"/>
              </a:ext>
            </a:extLst>
          </p:cNvPr>
          <p:cNvGrpSpPr/>
          <p:nvPr/>
        </p:nvGrpSpPr>
        <p:grpSpPr>
          <a:xfrm>
            <a:off x="2668308" y="5080260"/>
            <a:ext cx="4478450" cy="2372143"/>
            <a:chOff x="7375524" y="10347650"/>
            <a:chExt cx="2127564" cy="1126927"/>
          </a:xfrm>
        </p:grpSpPr>
        <p:sp>
          <p:nvSpPr>
            <p:cNvPr id="250" name="Freeform 249">
              <a:extLst>
                <a:ext uri="{FF2B5EF4-FFF2-40B4-BE49-F238E27FC236}">
                  <a16:creationId xmlns:a16="http://schemas.microsoft.com/office/drawing/2014/main" id="{4A678B43-9FD6-6448-A105-DA72CE418516}"/>
                </a:ext>
              </a:extLst>
            </p:cNvPr>
            <p:cNvSpPr/>
            <p:nvPr/>
          </p:nvSpPr>
          <p:spPr>
            <a:xfrm>
              <a:off x="7375524" y="10725721"/>
              <a:ext cx="748608" cy="748856"/>
            </a:xfrm>
            <a:custGeom>
              <a:avLst/>
              <a:gdLst>
                <a:gd name="connsiteX0" fmla="*/ 374210 w 748608"/>
                <a:gd name="connsiteY0" fmla="*/ 748768 h 748856"/>
                <a:gd name="connsiteX1" fmla="*/ -95 w 748608"/>
                <a:gd name="connsiteY1" fmla="*/ 374340 h 748856"/>
                <a:gd name="connsiteX2" fmla="*/ 374210 w 748608"/>
                <a:gd name="connsiteY2" fmla="*/ -88 h 748856"/>
                <a:gd name="connsiteX3" fmla="*/ 748514 w 748608"/>
                <a:gd name="connsiteY3" fmla="*/ 374340 h 748856"/>
                <a:gd name="connsiteX4" fmla="*/ 374210 w 748608"/>
                <a:gd name="connsiteY4" fmla="*/ 748768 h 748856"/>
                <a:gd name="connsiteX5" fmla="*/ 374210 w 748608"/>
                <a:gd name="connsiteY5" fmla="*/ 94019 h 748856"/>
                <a:gd name="connsiteX6" fmla="*/ 93886 w 748608"/>
                <a:gd name="connsiteY6" fmla="*/ 374244 h 748856"/>
                <a:gd name="connsiteX7" fmla="*/ 374019 w 748608"/>
                <a:gd name="connsiteY7" fmla="*/ 654661 h 748856"/>
                <a:gd name="connsiteX8" fmla="*/ 654343 w 748608"/>
                <a:gd name="connsiteY8" fmla="*/ 374435 h 748856"/>
                <a:gd name="connsiteX9" fmla="*/ 654343 w 748608"/>
                <a:gd name="connsiteY9" fmla="*/ 374340 h 748856"/>
                <a:gd name="connsiteX10" fmla="*/ 374210 w 748608"/>
                <a:gd name="connsiteY10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8608" h="748856">
                  <a:moveTo>
                    <a:pt x="374210" y="748768"/>
                  </a:moveTo>
                  <a:cubicBezTo>
                    <a:pt x="167490" y="748768"/>
                    <a:pt x="-95" y="581127"/>
                    <a:pt x="-95" y="374340"/>
                  </a:cubicBezTo>
                  <a:cubicBezTo>
                    <a:pt x="-95" y="167552"/>
                    <a:pt x="167490" y="-88"/>
                    <a:pt x="374210" y="-88"/>
                  </a:cubicBezTo>
                  <a:cubicBezTo>
                    <a:pt x="580929" y="-88"/>
                    <a:pt x="748514" y="167552"/>
                    <a:pt x="748514" y="374340"/>
                  </a:cubicBezTo>
                  <a:cubicBezTo>
                    <a:pt x="748305" y="581033"/>
                    <a:pt x="580844" y="748577"/>
                    <a:pt x="374210" y="748768"/>
                  </a:cubicBezTo>
                  <a:close/>
                  <a:moveTo>
                    <a:pt x="374210" y="94019"/>
                  </a:moveTo>
                  <a:cubicBezTo>
                    <a:pt x="219441" y="93924"/>
                    <a:pt x="93943" y="219463"/>
                    <a:pt x="93886" y="374244"/>
                  </a:cubicBezTo>
                  <a:cubicBezTo>
                    <a:pt x="93829" y="529026"/>
                    <a:pt x="219251" y="654566"/>
                    <a:pt x="374019" y="654661"/>
                  </a:cubicBezTo>
                  <a:cubicBezTo>
                    <a:pt x="528788" y="654756"/>
                    <a:pt x="654286" y="529216"/>
                    <a:pt x="654343" y="374435"/>
                  </a:cubicBezTo>
                  <a:cubicBezTo>
                    <a:pt x="654343" y="374435"/>
                    <a:pt x="654343" y="374340"/>
                    <a:pt x="654343" y="374340"/>
                  </a:cubicBezTo>
                  <a:cubicBezTo>
                    <a:pt x="654181" y="219654"/>
                    <a:pt x="528873" y="94210"/>
                    <a:pt x="374210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 250">
              <a:extLst>
                <a:ext uri="{FF2B5EF4-FFF2-40B4-BE49-F238E27FC236}">
                  <a16:creationId xmlns:a16="http://schemas.microsoft.com/office/drawing/2014/main" id="{FBA27790-155F-C844-BD58-A1E24BA9B16E}"/>
                </a:ext>
              </a:extLst>
            </p:cNvPr>
            <p:cNvSpPr/>
            <p:nvPr/>
          </p:nvSpPr>
          <p:spPr>
            <a:xfrm>
              <a:off x="8754480" y="10725721"/>
              <a:ext cx="748608" cy="748856"/>
            </a:xfrm>
            <a:custGeom>
              <a:avLst/>
              <a:gdLst>
                <a:gd name="connsiteX0" fmla="*/ 374495 w 748608"/>
                <a:gd name="connsiteY0" fmla="*/ 748768 h 748856"/>
                <a:gd name="connsiteX1" fmla="*/ -94 w 748608"/>
                <a:gd name="connsiteY1" fmla="*/ 374626 h 748856"/>
                <a:gd name="connsiteX2" fmla="*/ 373924 w 748608"/>
                <a:gd name="connsiteY2" fmla="*/ -88 h 748856"/>
                <a:gd name="connsiteX3" fmla="*/ 748514 w 748608"/>
                <a:gd name="connsiteY3" fmla="*/ 374054 h 748856"/>
                <a:gd name="connsiteX4" fmla="*/ 748514 w 748608"/>
                <a:gd name="connsiteY4" fmla="*/ 374340 h 748856"/>
                <a:gd name="connsiteX5" fmla="*/ 374495 w 748608"/>
                <a:gd name="connsiteY5" fmla="*/ 748768 h 748856"/>
                <a:gd name="connsiteX6" fmla="*/ 374495 w 748608"/>
                <a:gd name="connsiteY6" fmla="*/ 94019 h 748856"/>
                <a:gd name="connsiteX7" fmla="*/ 94172 w 748608"/>
                <a:gd name="connsiteY7" fmla="*/ 374244 h 748856"/>
                <a:gd name="connsiteX8" fmla="*/ 374305 w 748608"/>
                <a:gd name="connsiteY8" fmla="*/ 654661 h 748856"/>
                <a:gd name="connsiteX9" fmla="*/ 654629 w 748608"/>
                <a:gd name="connsiteY9" fmla="*/ 374435 h 748856"/>
                <a:gd name="connsiteX10" fmla="*/ 654629 w 748608"/>
                <a:gd name="connsiteY10" fmla="*/ 374340 h 748856"/>
                <a:gd name="connsiteX11" fmla="*/ 374495 w 748608"/>
                <a:gd name="connsiteY11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8608" h="748856">
                  <a:moveTo>
                    <a:pt x="374495" y="748768"/>
                  </a:moveTo>
                  <a:cubicBezTo>
                    <a:pt x="167776" y="748959"/>
                    <a:pt x="67" y="581413"/>
                    <a:pt x="-94" y="374626"/>
                  </a:cubicBezTo>
                  <a:cubicBezTo>
                    <a:pt x="-256" y="167838"/>
                    <a:pt x="167205" y="103"/>
                    <a:pt x="373924" y="-88"/>
                  </a:cubicBezTo>
                  <a:cubicBezTo>
                    <a:pt x="580644" y="-278"/>
                    <a:pt x="748352" y="167266"/>
                    <a:pt x="748514" y="374054"/>
                  </a:cubicBezTo>
                  <a:cubicBezTo>
                    <a:pt x="748514" y="374149"/>
                    <a:pt x="748514" y="374244"/>
                    <a:pt x="748514" y="374340"/>
                  </a:cubicBezTo>
                  <a:cubicBezTo>
                    <a:pt x="748305" y="580938"/>
                    <a:pt x="581015" y="748387"/>
                    <a:pt x="374495" y="748768"/>
                  </a:cubicBezTo>
                  <a:close/>
                  <a:moveTo>
                    <a:pt x="374495" y="94019"/>
                  </a:moveTo>
                  <a:cubicBezTo>
                    <a:pt x="219727" y="93924"/>
                    <a:pt x="94229" y="219463"/>
                    <a:pt x="94172" y="374244"/>
                  </a:cubicBezTo>
                  <a:cubicBezTo>
                    <a:pt x="94115" y="529026"/>
                    <a:pt x="219537" y="654566"/>
                    <a:pt x="374305" y="654661"/>
                  </a:cubicBezTo>
                  <a:cubicBezTo>
                    <a:pt x="529073" y="654756"/>
                    <a:pt x="654571" y="529216"/>
                    <a:pt x="654629" y="374435"/>
                  </a:cubicBezTo>
                  <a:cubicBezTo>
                    <a:pt x="654629" y="374435"/>
                    <a:pt x="654629" y="374340"/>
                    <a:pt x="654629" y="374340"/>
                  </a:cubicBezTo>
                  <a:cubicBezTo>
                    <a:pt x="654467" y="219654"/>
                    <a:pt x="529159" y="94210"/>
                    <a:pt x="374495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 251">
              <a:extLst>
                <a:ext uri="{FF2B5EF4-FFF2-40B4-BE49-F238E27FC236}">
                  <a16:creationId xmlns:a16="http://schemas.microsoft.com/office/drawing/2014/main" id="{DAD3C1F6-0D1B-D14E-BDC7-54EA826E644D}"/>
                </a:ext>
              </a:extLst>
            </p:cNvPr>
            <p:cNvSpPr/>
            <p:nvPr/>
          </p:nvSpPr>
          <p:spPr>
            <a:xfrm>
              <a:off x="7702730" y="10347650"/>
              <a:ext cx="1472540" cy="799552"/>
            </a:xfrm>
            <a:custGeom>
              <a:avLst/>
              <a:gdLst>
                <a:gd name="connsiteX0" fmla="*/ 1463476 w 1472540"/>
                <a:gd name="connsiteY0" fmla="*/ 723550 h 799552"/>
                <a:gd name="connsiteX1" fmla="*/ 1101645 w 1472540"/>
                <a:gd name="connsiteY1" fmla="*/ 200723 h 799552"/>
                <a:gd name="connsiteX2" fmla="*/ 1101645 w 1472540"/>
                <a:gd name="connsiteY2" fmla="*/ 109664 h 799552"/>
                <a:gd name="connsiteX3" fmla="*/ 1052446 w 1472540"/>
                <a:gd name="connsiteY3" fmla="*/ 64677 h 799552"/>
                <a:gd name="connsiteX4" fmla="*/ 1007474 w 1472540"/>
                <a:gd name="connsiteY4" fmla="*/ 109664 h 799552"/>
                <a:gd name="connsiteX5" fmla="*/ 1007474 w 1472540"/>
                <a:gd name="connsiteY5" fmla="*/ 168147 h 799552"/>
                <a:gd name="connsiteX6" fmla="*/ 347800 w 1472540"/>
                <a:gd name="connsiteY6" fmla="*/ 168147 h 799552"/>
                <a:gd name="connsiteX7" fmla="*/ 358750 w 1472540"/>
                <a:gd name="connsiteY7" fmla="*/ 120522 h 799552"/>
                <a:gd name="connsiteX8" fmla="*/ 359607 w 1472540"/>
                <a:gd name="connsiteY8" fmla="*/ 115950 h 799552"/>
                <a:gd name="connsiteX9" fmla="*/ 533476 w 1472540"/>
                <a:gd name="connsiteY9" fmla="*/ 107473 h 799552"/>
                <a:gd name="connsiteX10" fmla="*/ 589798 w 1472540"/>
                <a:gd name="connsiteY10" fmla="*/ 71992 h 799552"/>
                <a:gd name="connsiteX11" fmla="*/ 554329 w 1472540"/>
                <a:gd name="connsiteY11" fmla="*/ 15652 h 799552"/>
                <a:gd name="connsiteX12" fmla="*/ 309617 w 1472540"/>
                <a:gd name="connsiteY12" fmla="*/ 32988 h 799552"/>
                <a:gd name="connsiteX13" fmla="*/ 266578 w 1472540"/>
                <a:gd name="connsiteY13" fmla="*/ 101758 h 799552"/>
                <a:gd name="connsiteX14" fmla="*/ 242773 w 1472540"/>
                <a:gd name="connsiteY14" fmla="*/ 204914 h 799552"/>
                <a:gd name="connsiteX15" fmla="*/ 242773 w 1472540"/>
                <a:gd name="connsiteY15" fmla="*/ 206152 h 799552"/>
                <a:gd name="connsiteX16" fmla="*/ 242773 w 1472540"/>
                <a:gd name="connsiteY16" fmla="*/ 207962 h 799552"/>
                <a:gd name="connsiteX17" fmla="*/ 221159 w 1472540"/>
                <a:gd name="connsiteY17" fmla="*/ 338264 h 799552"/>
                <a:gd name="connsiteX18" fmla="*/ 22342 w 1472540"/>
                <a:gd name="connsiteY18" fmla="*/ 712311 h 799552"/>
                <a:gd name="connsiteX19" fmla="*/ 6860 w 1472540"/>
                <a:gd name="connsiteY19" fmla="*/ 776986 h 799552"/>
                <a:gd name="connsiteX20" fmla="*/ 47004 w 1472540"/>
                <a:gd name="connsiteY20" fmla="*/ 799465 h 799552"/>
                <a:gd name="connsiteX21" fmla="*/ 71570 w 1472540"/>
                <a:gd name="connsiteY21" fmla="*/ 792510 h 799552"/>
                <a:gd name="connsiteX22" fmla="*/ 251629 w 1472540"/>
                <a:gd name="connsiteY22" fmla="*/ 537050 h 799552"/>
                <a:gd name="connsiteX23" fmla="*/ 294477 w 1472540"/>
                <a:gd name="connsiteY23" fmla="*/ 421227 h 799552"/>
                <a:gd name="connsiteX24" fmla="*/ 874454 w 1472540"/>
                <a:gd name="connsiteY24" fmla="*/ 791653 h 799552"/>
                <a:gd name="connsiteX25" fmla="*/ 874454 w 1472540"/>
                <a:gd name="connsiteY25" fmla="*/ 791653 h 799552"/>
                <a:gd name="connsiteX26" fmla="*/ 874454 w 1472540"/>
                <a:gd name="connsiteY26" fmla="*/ 791653 h 799552"/>
                <a:gd name="connsiteX27" fmla="*/ 874454 w 1472540"/>
                <a:gd name="connsiteY27" fmla="*/ 791653 h 799552"/>
                <a:gd name="connsiteX28" fmla="*/ 879215 w 1472540"/>
                <a:gd name="connsiteY28" fmla="*/ 794225 h 799552"/>
                <a:gd name="connsiteX29" fmla="*/ 880548 w 1472540"/>
                <a:gd name="connsiteY29" fmla="*/ 794892 h 799552"/>
                <a:gd name="connsiteX30" fmla="*/ 885690 w 1472540"/>
                <a:gd name="connsiteY30" fmla="*/ 796797 h 799552"/>
                <a:gd name="connsiteX31" fmla="*/ 886261 w 1472540"/>
                <a:gd name="connsiteY31" fmla="*/ 796797 h 799552"/>
                <a:gd name="connsiteX32" fmla="*/ 886261 w 1472540"/>
                <a:gd name="connsiteY32" fmla="*/ 796797 h 799552"/>
                <a:gd name="connsiteX33" fmla="*/ 892545 w 1472540"/>
                <a:gd name="connsiteY33" fmla="*/ 798131 h 799552"/>
                <a:gd name="connsiteX34" fmla="*/ 892545 w 1472540"/>
                <a:gd name="connsiteY34" fmla="*/ 798131 h 799552"/>
                <a:gd name="connsiteX35" fmla="*/ 899211 w 1472540"/>
                <a:gd name="connsiteY35" fmla="*/ 798607 h 799552"/>
                <a:gd name="connsiteX36" fmla="*/ 1425198 w 1472540"/>
                <a:gd name="connsiteY36" fmla="*/ 798607 h 799552"/>
                <a:gd name="connsiteX37" fmla="*/ 1472446 w 1472540"/>
                <a:gd name="connsiteY37" fmla="*/ 751744 h 799552"/>
                <a:gd name="connsiteX38" fmla="*/ 1462333 w 1472540"/>
                <a:gd name="connsiteY38" fmla="*/ 722407 h 799552"/>
                <a:gd name="connsiteX39" fmla="*/ 328756 w 1472540"/>
                <a:gd name="connsiteY39" fmla="*/ 262064 h 799552"/>
                <a:gd name="connsiteX40" fmla="*/ 991953 w 1472540"/>
                <a:gd name="connsiteY40" fmla="*/ 262064 h 799552"/>
                <a:gd name="connsiteX41" fmla="*/ 872549 w 1472540"/>
                <a:gd name="connsiteY41" fmla="*/ 678401 h 799552"/>
                <a:gd name="connsiteX42" fmla="*/ 318663 w 1472540"/>
                <a:gd name="connsiteY42" fmla="*/ 324643 h 799552"/>
                <a:gd name="connsiteX43" fmla="*/ 962817 w 1472540"/>
                <a:gd name="connsiteY43" fmla="*/ 704976 h 799552"/>
                <a:gd name="connsiteX44" fmla="*/ 1072223 w 1472540"/>
                <a:gd name="connsiteY44" fmla="*/ 323976 h 799552"/>
                <a:gd name="connsiteX45" fmla="*/ 1336359 w 1472540"/>
                <a:gd name="connsiteY45" fmla="*/ 704976 h 79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72540" h="799552">
                  <a:moveTo>
                    <a:pt x="1463476" y="723550"/>
                  </a:moveTo>
                  <a:lnTo>
                    <a:pt x="1101645" y="200723"/>
                  </a:lnTo>
                  <a:lnTo>
                    <a:pt x="1101645" y="109664"/>
                  </a:lnTo>
                  <a:cubicBezTo>
                    <a:pt x="1100474" y="83651"/>
                    <a:pt x="1078450" y="63515"/>
                    <a:pt x="1052446" y="64677"/>
                  </a:cubicBezTo>
                  <a:cubicBezTo>
                    <a:pt x="1028079" y="65782"/>
                    <a:pt x="1008569" y="85289"/>
                    <a:pt x="1007474" y="109664"/>
                  </a:cubicBezTo>
                  <a:lnTo>
                    <a:pt x="1007474" y="168147"/>
                  </a:lnTo>
                  <a:lnTo>
                    <a:pt x="347800" y="168147"/>
                  </a:lnTo>
                  <a:lnTo>
                    <a:pt x="358750" y="120522"/>
                  </a:lnTo>
                  <a:cubicBezTo>
                    <a:pt x="359131" y="119017"/>
                    <a:pt x="359416" y="117493"/>
                    <a:pt x="359607" y="115950"/>
                  </a:cubicBezTo>
                  <a:cubicBezTo>
                    <a:pt x="363130" y="105853"/>
                    <a:pt x="401313" y="77278"/>
                    <a:pt x="533476" y="107473"/>
                  </a:cubicBezTo>
                  <a:cubicBezTo>
                    <a:pt x="558823" y="113236"/>
                    <a:pt x="584037" y="97348"/>
                    <a:pt x="589798" y="71992"/>
                  </a:cubicBezTo>
                  <a:cubicBezTo>
                    <a:pt x="595558" y="46637"/>
                    <a:pt x="579676" y="21414"/>
                    <a:pt x="554329" y="15652"/>
                  </a:cubicBezTo>
                  <a:cubicBezTo>
                    <a:pt x="441495" y="-10066"/>
                    <a:pt x="359131" y="-4256"/>
                    <a:pt x="309617" y="32988"/>
                  </a:cubicBezTo>
                  <a:cubicBezTo>
                    <a:pt x="286746" y="49313"/>
                    <a:pt x="271273" y="74040"/>
                    <a:pt x="266578" y="101758"/>
                  </a:cubicBezTo>
                  <a:lnTo>
                    <a:pt x="242773" y="204914"/>
                  </a:lnTo>
                  <a:cubicBezTo>
                    <a:pt x="242773" y="204914"/>
                    <a:pt x="242773" y="205771"/>
                    <a:pt x="242773" y="206152"/>
                  </a:cubicBezTo>
                  <a:cubicBezTo>
                    <a:pt x="242773" y="206533"/>
                    <a:pt x="242773" y="207390"/>
                    <a:pt x="242773" y="207962"/>
                  </a:cubicBezTo>
                  <a:lnTo>
                    <a:pt x="221159" y="338264"/>
                  </a:lnTo>
                  <a:cubicBezTo>
                    <a:pt x="198402" y="423989"/>
                    <a:pt x="120132" y="652589"/>
                    <a:pt x="22342" y="712311"/>
                  </a:cubicBezTo>
                  <a:cubicBezTo>
                    <a:pt x="204" y="725931"/>
                    <a:pt x="-6728" y="754887"/>
                    <a:pt x="6860" y="776986"/>
                  </a:cubicBezTo>
                  <a:cubicBezTo>
                    <a:pt x="15430" y="790987"/>
                    <a:pt x="30636" y="799465"/>
                    <a:pt x="47004" y="799465"/>
                  </a:cubicBezTo>
                  <a:cubicBezTo>
                    <a:pt x="55679" y="799465"/>
                    <a:pt x="64191" y="797083"/>
                    <a:pt x="71570" y="792510"/>
                  </a:cubicBezTo>
                  <a:cubicBezTo>
                    <a:pt x="136700" y="752601"/>
                    <a:pt x="197259" y="666590"/>
                    <a:pt x="251629" y="537050"/>
                  </a:cubicBezTo>
                  <a:cubicBezTo>
                    <a:pt x="269816" y="493616"/>
                    <a:pt x="284194" y="452754"/>
                    <a:pt x="294477" y="421227"/>
                  </a:cubicBez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cubicBezTo>
                    <a:pt x="875977" y="792606"/>
                    <a:pt x="877567" y="793464"/>
                    <a:pt x="879215" y="794225"/>
                  </a:cubicBezTo>
                  <a:lnTo>
                    <a:pt x="880548" y="794892"/>
                  </a:lnTo>
                  <a:cubicBezTo>
                    <a:pt x="882166" y="795559"/>
                    <a:pt x="883880" y="796225"/>
                    <a:pt x="885690" y="796797"/>
                  </a:cubicBezTo>
                  <a:lnTo>
                    <a:pt x="886261" y="796797"/>
                  </a:lnTo>
                  <a:lnTo>
                    <a:pt x="886261" y="796797"/>
                  </a:lnTo>
                  <a:cubicBezTo>
                    <a:pt x="888327" y="797368"/>
                    <a:pt x="890422" y="797845"/>
                    <a:pt x="892545" y="798131"/>
                  </a:cubicBezTo>
                  <a:lnTo>
                    <a:pt x="892545" y="798131"/>
                  </a:lnTo>
                  <a:cubicBezTo>
                    <a:pt x="894754" y="798511"/>
                    <a:pt x="896982" y="798607"/>
                    <a:pt x="899211" y="798607"/>
                  </a:cubicBezTo>
                  <a:lnTo>
                    <a:pt x="1425198" y="798607"/>
                  </a:lnTo>
                  <a:cubicBezTo>
                    <a:pt x="1451174" y="798702"/>
                    <a:pt x="1472331" y="777747"/>
                    <a:pt x="1472446" y="751744"/>
                  </a:cubicBezTo>
                  <a:cubicBezTo>
                    <a:pt x="1472493" y="741076"/>
                    <a:pt x="1468922" y="730789"/>
                    <a:pt x="1462333" y="722407"/>
                  </a:cubicBezTo>
                  <a:close/>
                  <a:moveTo>
                    <a:pt x="328756" y="262064"/>
                  </a:moveTo>
                  <a:lnTo>
                    <a:pt x="991953" y="262064"/>
                  </a:lnTo>
                  <a:lnTo>
                    <a:pt x="872549" y="678401"/>
                  </a:lnTo>
                  <a:lnTo>
                    <a:pt x="318663" y="324643"/>
                  </a:lnTo>
                  <a:close/>
                  <a:moveTo>
                    <a:pt x="962817" y="704976"/>
                  </a:moveTo>
                  <a:lnTo>
                    <a:pt x="1072223" y="323976"/>
                  </a:lnTo>
                  <a:lnTo>
                    <a:pt x="1336359" y="704976"/>
                  </a:lnTo>
                  <a:close/>
                </a:path>
              </a:pathLst>
            </a:custGeom>
            <a:solidFill>
              <a:schemeClr val="accent1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3" name="Freeform 252">
              <a:extLst>
                <a:ext uri="{FF2B5EF4-FFF2-40B4-BE49-F238E27FC236}">
                  <a16:creationId xmlns:a16="http://schemas.microsoft.com/office/drawing/2014/main" id="{EB50ACD3-FC15-0145-91AD-6AB3C0692260}"/>
                </a:ext>
              </a:extLst>
            </p:cNvPr>
            <p:cNvSpPr/>
            <p:nvPr/>
          </p:nvSpPr>
          <p:spPr>
            <a:xfrm>
              <a:off x="8609548" y="10369598"/>
              <a:ext cx="297285" cy="135429"/>
            </a:xfrm>
            <a:custGeom>
              <a:avLst/>
              <a:gdLst>
                <a:gd name="connsiteX0" fmla="*/ 250245 w 297285"/>
                <a:gd name="connsiteY0" fmla="*/ 135341 h 135429"/>
                <a:gd name="connsiteX1" fmla="*/ 47048 w 297285"/>
                <a:gd name="connsiteY1" fmla="*/ 135341 h 135429"/>
                <a:gd name="connsiteX2" fmla="*/ -94 w 297285"/>
                <a:gd name="connsiteY2" fmla="*/ 88392 h 135429"/>
                <a:gd name="connsiteX3" fmla="*/ 37526 w 297285"/>
                <a:gd name="connsiteY3" fmla="*/ 42186 h 135429"/>
                <a:gd name="connsiteX4" fmla="*/ 240723 w 297285"/>
                <a:gd name="connsiteY4" fmla="*/ 753 h 135429"/>
                <a:gd name="connsiteX5" fmla="*/ 296359 w 297285"/>
                <a:gd name="connsiteY5" fmla="*/ 38681 h 135429"/>
                <a:gd name="connsiteX6" fmla="*/ 297188 w 297285"/>
                <a:gd name="connsiteY6" fmla="*/ 46949 h 135429"/>
                <a:gd name="connsiteX7" fmla="*/ 297188 w 297285"/>
                <a:gd name="connsiteY7" fmla="*/ 87716 h 135429"/>
                <a:gd name="connsiteX8" fmla="*/ 250721 w 297285"/>
                <a:gd name="connsiteY8" fmla="*/ 135341 h 135429"/>
                <a:gd name="connsiteX9" fmla="*/ 250245 w 297285"/>
                <a:gd name="connsiteY9" fmla="*/ 135341 h 13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85" h="135429">
                  <a:moveTo>
                    <a:pt x="250245" y="135341"/>
                  </a:moveTo>
                  <a:lnTo>
                    <a:pt x="47048" y="135341"/>
                  </a:lnTo>
                  <a:cubicBezTo>
                    <a:pt x="21073" y="135398"/>
                    <a:pt x="-37" y="114377"/>
                    <a:pt x="-94" y="88392"/>
                  </a:cubicBezTo>
                  <a:cubicBezTo>
                    <a:pt x="-142" y="65999"/>
                    <a:pt x="15588" y="46673"/>
                    <a:pt x="37526" y="42186"/>
                  </a:cubicBezTo>
                  <a:lnTo>
                    <a:pt x="240723" y="753"/>
                  </a:lnTo>
                  <a:cubicBezTo>
                    <a:pt x="266556" y="-4143"/>
                    <a:pt x="291465" y="12840"/>
                    <a:pt x="296359" y="38681"/>
                  </a:cubicBezTo>
                  <a:cubicBezTo>
                    <a:pt x="296873" y="41405"/>
                    <a:pt x="297150" y="44177"/>
                    <a:pt x="297188" y="46949"/>
                  </a:cubicBezTo>
                  <a:lnTo>
                    <a:pt x="297188" y="87716"/>
                  </a:lnTo>
                  <a:cubicBezTo>
                    <a:pt x="297502" y="113700"/>
                    <a:pt x="276697" y="135017"/>
                    <a:pt x="250721" y="135341"/>
                  </a:cubicBezTo>
                  <a:cubicBezTo>
                    <a:pt x="250568" y="135341"/>
                    <a:pt x="250407" y="135341"/>
                    <a:pt x="250245" y="135341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B22B401C-EA2F-C546-9952-3E85F1B2A5E7}"/>
              </a:ext>
            </a:extLst>
          </p:cNvPr>
          <p:cNvGrpSpPr/>
          <p:nvPr/>
        </p:nvGrpSpPr>
        <p:grpSpPr>
          <a:xfrm>
            <a:off x="9949600" y="5080260"/>
            <a:ext cx="4478450" cy="2372143"/>
            <a:chOff x="7375524" y="10347650"/>
            <a:chExt cx="2127564" cy="1126927"/>
          </a:xfrm>
        </p:grpSpPr>
        <p:sp>
          <p:nvSpPr>
            <p:cNvPr id="255" name="Freeform 254">
              <a:extLst>
                <a:ext uri="{FF2B5EF4-FFF2-40B4-BE49-F238E27FC236}">
                  <a16:creationId xmlns:a16="http://schemas.microsoft.com/office/drawing/2014/main" id="{9DFFA261-03AF-1948-857D-6CE11F1A87E5}"/>
                </a:ext>
              </a:extLst>
            </p:cNvPr>
            <p:cNvSpPr/>
            <p:nvPr/>
          </p:nvSpPr>
          <p:spPr>
            <a:xfrm>
              <a:off x="7375524" y="10725721"/>
              <a:ext cx="748608" cy="748856"/>
            </a:xfrm>
            <a:custGeom>
              <a:avLst/>
              <a:gdLst>
                <a:gd name="connsiteX0" fmla="*/ 374210 w 748608"/>
                <a:gd name="connsiteY0" fmla="*/ 748768 h 748856"/>
                <a:gd name="connsiteX1" fmla="*/ -95 w 748608"/>
                <a:gd name="connsiteY1" fmla="*/ 374340 h 748856"/>
                <a:gd name="connsiteX2" fmla="*/ 374210 w 748608"/>
                <a:gd name="connsiteY2" fmla="*/ -88 h 748856"/>
                <a:gd name="connsiteX3" fmla="*/ 748514 w 748608"/>
                <a:gd name="connsiteY3" fmla="*/ 374340 h 748856"/>
                <a:gd name="connsiteX4" fmla="*/ 374210 w 748608"/>
                <a:gd name="connsiteY4" fmla="*/ 748768 h 748856"/>
                <a:gd name="connsiteX5" fmla="*/ 374210 w 748608"/>
                <a:gd name="connsiteY5" fmla="*/ 94019 h 748856"/>
                <a:gd name="connsiteX6" fmla="*/ 93886 w 748608"/>
                <a:gd name="connsiteY6" fmla="*/ 374244 h 748856"/>
                <a:gd name="connsiteX7" fmla="*/ 374019 w 748608"/>
                <a:gd name="connsiteY7" fmla="*/ 654661 h 748856"/>
                <a:gd name="connsiteX8" fmla="*/ 654343 w 748608"/>
                <a:gd name="connsiteY8" fmla="*/ 374435 h 748856"/>
                <a:gd name="connsiteX9" fmla="*/ 654343 w 748608"/>
                <a:gd name="connsiteY9" fmla="*/ 374340 h 748856"/>
                <a:gd name="connsiteX10" fmla="*/ 374210 w 748608"/>
                <a:gd name="connsiteY10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8608" h="748856">
                  <a:moveTo>
                    <a:pt x="374210" y="748768"/>
                  </a:moveTo>
                  <a:cubicBezTo>
                    <a:pt x="167490" y="748768"/>
                    <a:pt x="-95" y="581127"/>
                    <a:pt x="-95" y="374340"/>
                  </a:cubicBezTo>
                  <a:cubicBezTo>
                    <a:pt x="-95" y="167552"/>
                    <a:pt x="167490" y="-88"/>
                    <a:pt x="374210" y="-88"/>
                  </a:cubicBezTo>
                  <a:cubicBezTo>
                    <a:pt x="580929" y="-88"/>
                    <a:pt x="748514" y="167552"/>
                    <a:pt x="748514" y="374340"/>
                  </a:cubicBezTo>
                  <a:cubicBezTo>
                    <a:pt x="748305" y="581033"/>
                    <a:pt x="580844" y="748577"/>
                    <a:pt x="374210" y="748768"/>
                  </a:cubicBezTo>
                  <a:close/>
                  <a:moveTo>
                    <a:pt x="374210" y="94019"/>
                  </a:moveTo>
                  <a:cubicBezTo>
                    <a:pt x="219441" y="93924"/>
                    <a:pt x="93943" y="219463"/>
                    <a:pt x="93886" y="374244"/>
                  </a:cubicBezTo>
                  <a:cubicBezTo>
                    <a:pt x="93829" y="529026"/>
                    <a:pt x="219251" y="654566"/>
                    <a:pt x="374019" y="654661"/>
                  </a:cubicBezTo>
                  <a:cubicBezTo>
                    <a:pt x="528788" y="654756"/>
                    <a:pt x="654286" y="529216"/>
                    <a:pt x="654343" y="374435"/>
                  </a:cubicBezTo>
                  <a:cubicBezTo>
                    <a:pt x="654343" y="374435"/>
                    <a:pt x="654343" y="374340"/>
                    <a:pt x="654343" y="374340"/>
                  </a:cubicBezTo>
                  <a:cubicBezTo>
                    <a:pt x="654181" y="219654"/>
                    <a:pt x="528873" y="94210"/>
                    <a:pt x="374210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3A1B8EA0-BD8D-9646-A83A-8D62C484E991}"/>
                </a:ext>
              </a:extLst>
            </p:cNvPr>
            <p:cNvSpPr/>
            <p:nvPr/>
          </p:nvSpPr>
          <p:spPr>
            <a:xfrm>
              <a:off x="8754480" y="10725721"/>
              <a:ext cx="748608" cy="748856"/>
            </a:xfrm>
            <a:custGeom>
              <a:avLst/>
              <a:gdLst>
                <a:gd name="connsiteX0" fmla="*/ 374495 w 748608"/>
                <a:gd name="connsiteY0" fmla="*/ 748768 h 748856"/>
                <a:gd name="connsiteX1" fmla="*/ -94 w 748608"/>
                <a:gd name="connsiteY1" fmla="*/ 374626 h 748856"/>
                <a:gd name="connsiteX2" fmla="*/ 373924 w 748608"/>
                <a:gd name="connsiteY2" fmla="*/ -88 h 748856"/>
                <a:gd name="connsiteX3" fmla="*/ 748514 w 748608"/>
                <a:gd name="connsiteY3" fmla="*/ 374054 h 748856"/>
                <a:gd name="connsiteX4" fmla="*/ 748514 w 748608"/>
                <a:gd name="connsiteY4" fmla="*/ 374340 h 748856"/>
                <a:gd name="connsiteX5" fmla="*/ 374495 w 748608"/>
                <a:gd name="connsiteY5" fmla="*/ 748768 h 748856"/>
                <a:gd name="connsiteX6" fmla="*/ 374495 w 748608"/>
                <a:gd name="connsiteY6" fmla="*/ 94019 h 748856"/>
                <a:gd name="connsiteX7" fmla="*/ 94172 w 748608"/>
                <a:gd name="connsiteY7" fmla="*/ 374244 h 748856"/>
                <a:gd name="connsiteX8" fmla="*/ 374305 w 748608"/>
                <a:gd name="connsiteY8" fmla="*/ 654661 h 748856"/>
                <a:gd name="connsiteX9" fmla="*/ 654629 w 748608"/>
                <a:gd name="connsiteY9" fmla="*/ 374435 h 748856"/>
                <a:gd name="connsiteX10" fmla="*/ 654629 w 748608"/>
                <a:gd name="connsiteY10" fmla="*/ 374340 h 748856"/>
                <a:gd name="connsiteX11" fmla="*/ 374495 w 748608"/>
                <a:gd name="connsiteY11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8608" h="748856">
                  <a:moveTo>
                    <a:pt x="374495" y="748768"/>
                  </a:moveTo>
                  <a:cubicBezTo>
                    <a:pt x="167776" y="748959"/>
                    <a:pt x="67" y="581413"/>
                    <a:pt x="-94" y="374626"/>
                  </a:cubicBezTo>
                  <a:cubicBezTo>
                    <a:pt x="-256" y="167838"/>
                    <a:pt x="167205" y="103"/>
                    <a:pt x="373924" y="-88"/>
                  </a:cubicBezTo>
                  <a:cubicBezTo>
                    <a:pt x="580644" y="-278"/>
                    <a:pt x="748352" y="167266"/>
                    <a:pt x="748514" y="374054"/>
                  </a:cubicBezTo>
                  <a:cubicBezTo>
                    <a:pt x="748514" y="374149"/>
                    <a:pt x="748514" y="374244"/>
                    <a:pt x="748514" y="374340"/>
                  </a:cubicBezTo>
                  <a:cubicBezTo>
                    <a:pt x="748305" y="580938"/>
                    <a:pt x="581015" y="748387"/>
                    <a:pt x="374495" y="748768"/>
                  </a:cubicBezTo>
                  <a:close/>
                  <a:moveTo>
                    <a:pt x="374495" y="94019"/>
                  </a:moveTo>
                  <a:cubicBezTo>
                    <a:pt x="219727" y="93924"/>
                    <a:pt x="94229" y="219463"/>
                    <a:pt x="94172" y="374244"/>
                  </a:cubicBezTo>
                  <a:cubicBezTo>
                    <a:pt x="94115" y="529026"/>
                    <a:pt x="219537" y="654566"/>
                    <a:pt x="374305" y="654661"/>
                  </a:cubicBezTo>
                  <a:cubicBezTo>
                    <a:pt x="529073" y="654756"/>
                    <a:pt x="654571" y="529216"/>
                    <a:pt x="654629" y="374435"/>
                  </a:cubicBezTo>
                  <a:cubicBezTo>
                    <a:pt x="654629" y="374435"/>
                    <a:pt x="654629" y="374340"/>
                    <a:pt x="654629" y="374340"/>
                  </a:cubicBezTo>
                  <a:cubicBezTo>
                    <a:pt x="654467" y="219654"/>
                    <a:pt x="529159" y="94210"/>
                    <a:pt x="374495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 256">
              <a:extLst>
                <a:ext uri="{FF2B5EF4-FFF2-40B4-BE49-F238E27FC236}">
                  <a16:creationId xmlns:a16="http://schemas.microsoft.com/office/drawing/2014/main" id="{C95FA08D-9F59-B74B-AB3B-29E11418CBD5}"/>
                </a:ext>
              </a:extLst>
            </p:cNvPr>
            <p:cNvSpPr/>
            <p:nvPr/>
          </p:nvSpPr>
          <p:spPr>
            <a:xfrm>
              <a:off x="7702730" y="10347650"/>
              <a:ext cx="1472540" cy="799552"/>
            </a:xfrm>
            <a:custGeom>
              <a:avLst/>
              <a:gdLst>
                <a:gd name="connsiteX0" fmla="*/ 1463476 w 1472540"/>
                <a:gd name="connsiteY0" fmla="*/ 723550 h 799552"/>
                <a:gd name="connsiteX1" fmla="*/ 1101645 w 1472540"/>
                <a:gd name="connsiteY1" fmla="*/ 200723 h 799552"/>
                <a:gd name="connsiteX2" fmla="*/ 1101645 w 1472540"/>
                <a:gd name="connsiteY2" fmla="*/ 109664 h 799552"/>
                <a:gd name="connsiteX3" fmla="*/ 1052446 w 1472540"/>
                <a:gd name="connsiteY3" fmla="*/ 64677 h 799552"/>
                <a:gd name="connsiteX4" fmla="*/ 1007474 w 1472540"/>
                <a:gd name="connsiteY4" fmla="*/ 109664 h 799552"/>
                <a:gd name="connsiteX5" fmla="*/ 1007474 w 1472540"/>
                <a:gd name="connsiteY5" fmla="*/ 168147 h 799552"/>
                <a:gd name="connsiteX6" fmla="*/ 347800 w 1472540"/>
                <a:gd name="connsiteY6" fmla="*/ 168147 h 799552"/>
                <a:gd name="connsiteX7" fmla="*/ 358750 w 1472540"/>
                <a:gd name="connsiteY7" fmla="*/ 120522 h 799552"/>
                <a:gd name="connsiteX8" fmla="*/ 359607 w 1472540"/>
                <a:gd name="connsiteY8" fmla="*/ 115950 h 799552"/>
                <a:gd name="connsiteX9" fmla="*/ 533476 w 1472540"/>
                <a:gd name="connsiteY9" fmla="*/ 107473 h 799552"/>
                <a:gd name="connsiteX10" fmla="*/ 589798 w 1472540"/>
                <a:gd name="connsiteY10" fmla="*/ 71992 h 799552"/>
                <a:gd name="connsiteX11" fmla="*/ 554329 w 1472540"/>
                <a:gd name="connsiteY11" fmla="*/ 15652 h 799552"/>
                <a:gd name="connsiteX12" fmla="*/ 309617 w 1472540"/>
                <a:gd name="connsiteY12" fmla="*/ 32988 h 799552"/>
                <a:gd name="connsiteX13" fmla="*/ 266578 w 1472540"/>
                <a:gd name="connsiteY13" fmla="*/ 101758 h 799552"/>
                <a:gd name="connsiteX14" fmla="*/ 242773 w 1472540"/>
                <a:gd name="connsiteY14" fmla="*/ 204914 h 799552"/>
                <a:gd name="connsiteX15" fmla="*/ 242773 w 1472540"/>
                <a:gd name="connsiteY15" fmla="*/ 206152 h 799552"/>
                <a:gd name="connsiteX16" fmla="*/ 242773 w 1472540"/>
                <a:gd name="connsiteY16" fmla="*/ 207962 h 799552"/>
                <a:gd name="connsiteX17" fmla="*/ 221159 w 1472540"/>
                <a:gd name="connsiteY17" fmla="*/ 338264 h 799552"/>
                <a:gd name="connsiteX18" fmla="*/ 22342 w 1472540"/>
                <a:gd name="connsiteY18" fmla="*/ 712311 h 799552"/>
                <a:gd name="connsiteX19" fmla="*/ 6860 w 1472540"/>
                <a:gd name="connsiteY19" fmla="*/ 776986 h 799552"/>
                <a:gd name="connsiteX20" fmla="*/ 47004 w 1472540"/>
                <a:gd name="connsiteY20" fmla="*/ 799465 h 799552"/>
                <a:gd name="connsiteX21" fmla="*/ 71570 w 1472540"/>
                <a:gd name="connsiteY21" fmla="*/ 792510 h 799552"/>
                <a:gd name="connsiteX22" fmla="*/ 251629 w 1472540"/>
                <a:gd name="connsiteY22" fmla="*/ 537050 h 799552"/>
                <a:gd name="connsiteX23" fmla="*/ 294477 w 1472540"/>
                <a:gd name="connsiteY23" fmla="*/ 421227 h 799552"/>
                <a:gd name="connsiteX24" fmla="*/ 874454 w 1472540"/>
                <a:gd name="connsiteY24" fmla="*/ 791653 h 799552"/>
                <a:gd name="connsiteX25" fmla="*/ 874454 w 1472540"/>
                <a:gd name="connsiteY25" fmla="*/ 791653 h 799552"/>
                <a:gd name="connsiteX26" fmla="*/ 874454 w 1472540"/>
                <a:gd name="connsiteY26" fmla="*/ 791653 h 799552"/>
                <a:gd name="connsiteX27" fmla="*/ 874454 w 1472540"/>
                <a:gd name="connsiteY27" fmla="*/ 791653 h 799552"/>
                <a:gd name="connsiteX28" fmla="*/ 879215 w 1472540"/>
                <a:gd name="connsiteY28" fmla="*/ 794225 h 799552"/>
                <a:gd name="connsiteX29" fmla="*/ 880548 w 1472540"/>
                <a:gd name="connsiteY29" fmla="*/ 794892 h 799552"/>
                <a:gd name="connsiteX30" fmla="*/ 885690 w 1472540"/>
                <a:gd name="connsiteY30" fmla="*/ 796797 h 799552"/>
                <a:gd name="connsiteX31" fmla="*/ 886261 w 1472540"/>
                <a:gd name="connsiteY31" fmla="*/ 796797 h 799552"/>
                <a:gd name="connsiteX32" fmla="*/ 886261 w 1472540"/>
                <a:gd name="connsiteY32" fmla="*/ 796797 h 799552"/>
                <a:gd name="connsiteX33" fmla="*/ 892545 w 1472540"/>
                <a:gd name="connsiteY33" fmla="*/ 798131 h 799552"/>
                <a:gd name="connsiteX34" fmla="*/ 892545 w 1472540"/>
                <a:gd name="connsiteY34" fmla="*/ 798131 h 799552"/>
                <a:gd name="connsiteX35" fmla="*/ 899211 w 1472540"/>
                <a:gd name="connsiteY35" fmla="*/ 798607 h 799552"/>
                <a:gd name="connsiteX36" fmla="*/ 1425198 w 1472540"/>
                <a:gd name="connsiteY36" fmla="*/ 798607 h 799552"/>
                <a:gd name="connsiteX37" fmla="*/ 1472446 w 1472540"/>
                <a:gd name="connsiteY37" fmla="*/ 751744 h 799552"/>
                <a:gd name="connsiteX38" fmla="*/ 1462333 w 1472540"/>
                <a:gd name="connsiteY38" fmla="*/ 722407 h 799552"/>
                <a:gd name="connsiteX39" fmla="*/ 328756 w 1472540"/>
                <a:gd name="connsiteY39" fmla="*/ 262064 h 799552"/>
                <a:gd name="connsiteX40" fmla="*/ 991953 w 1472540"/>
                <a:gd name="connsiteY40" fmla="*/ 262064 h 799552"/>
                <a:gd name="connsiteX41" fmla="*/ 872549 w 1472540"/>
                <a:gd name="connsiteY41" fmla="*/ 678401 h 799552"/>
                <a:gd name="connsiteX42" fmla="*/ 318663 w 1472540"/>
                <a:gd name="connsiteY42" fmla="*/ 324643 h 799552"/>
                <a:gd name="connsiteX43" fmla="*/ 962817 w 1472540"/>
                <a:gd name="connsiteY43" fmla="*/ 704976 h 799552"/>
                <a:gd name="connsiteX44" fmla="*/ 1072223 w 1472540"/>
                <a:gd name="connsiteY44" fmla="*/ 323976 h 799552"/>
                <a:gd name="connsiteX45" fmla="*/ 1336359 w 1472540"/>
                <a:gd name="connsiteY45" fmla="*/ 704976 h 79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72540" h="799552">
                  <a:moveTo>
                    <a:pt x="1463476" y="723550"/>
                  </a:moveTo>
                  <a:lnTo>
                    <a:pt x="1101645" y="200723"/>
                  </a:lnTo>
                  <a:lnTo>
                    <a:pt x="1101645" y="109664"/>
                  </a:lnTo>
                  <a:cubicBezTo>
                    <a:pt x="1100474" y="83651"/>
                    <a:pt x="1078450" y="63515"/>
                    <a:pt x="1052446" y="64677"/>
                  </a:cubicBezTo>
                  <a:cubicBezTo>
                    <a:pt x="1028079" y="65782"/>
                    <a:pt x="1008569" y="85289"/>
                    <a:pt x="1007474" y="109664"/>
                  </a:cubicBezTo>
                  <a:lnTo>
                    <a:pt x="1007474" y="168147"/>
                  </a:lnTo>
                  <a:lnTo>
                    <a:pt x="347800" y="168147"/>
                  </a:lnTo>
                  <a:lnTo>
                    <a:pt x="358750" y="120522"/>
                  </a:lnTo>
                  <a:cubicBezTo>
                    <a:pt x="359131" y="119017"/>
                    <a:pt x="359416" y="117493"/>
                    <a:pt x="359607" y="115950"/>
                  </a:cubicBezTo>
                  <a:cubicBezTo>
                    <a:pt x="363130" y="105853"/>
                    <a:pt x="401313" y="77278"/>
                    <a:pt x="533476" y="107473"/>
                  </a:cubicBezTo>
                  <a:cubicBezTo>
                    <a:pt x="558823" y="113236"/>
                    <a:pt x="584037" y="97348"/>
                    <a:pt x="589798" y="71992"/>
                  </a:cubicBezTo>
                  <a:cubicBezTo>
                    <a:pt x="595558" y="46637"/>
                    <a:pt x="579676" y="21414"/>
                    <a:pt x="554329" y="15652"/>
                  </a:cubicBezTo>
                  <a:cubicBezTo>
                    <a:pt x="441495" y="-10066"/>
                    <a:pt x="359131" y="-4256"/>
                    <a:pt x="309617" y="32988"/>
                  </a:cubicBezTo>
                  <a:cubicBezTo>
                    <a:pt x="286746" y="49313"/>
                    <a:pt x="271273" y="74040"/>
                    <a:pt x="266578" y="101758"/>
                  </a:cubicBezTo>
                  <a:lnTo>
                    <a:pt x="242773" y="204914"/>
                  </a:lnTo>
                  <a:cubicBezTo>
                    <a:pt x="242773" y="204914"/>
                    <a:pt x="242773" y="205771"/>
                    <a:pt x="242773" y="206152"/>
                  </a:cubicBezTo>
                  <a:cubicBezTo>
                    <a:pt x="242773" y="206533"/>
                    <a:pt x="242773" y="207390"/>
                    <a:pt x="242773" y="207962"/>
                  </a:cubicBezTo>
                  <a:lnTo>
                    <a:pt x="221159" y="338264"/>
                  </a:lnTo>
                  <a:cubicBezTo>
                    <a:pt x="198402" y="423989"/>
                    <a:pt x="120132" y="652589"/>
                    <a:pt x="22342" y="712311"/>
                  </a:cubicBezTo>
                  <a:cubicBezTo>
                    <a:pt x="204" y="725931"/>
                    <a:pt x="-6728" y="754887"/>
                    <a:pt x="6860" y="776986"/>
                  </a:cubicBezTo>
                  <a:cubicBezTo>
                    <a:pt x="15430" y="790987"/>
                    <a:pt x="30636" y="799465"/>
                    <a:pt x="47004" y="799465"/>
                  </a:cubicBezTo>
                  <a:cubicBezTo>
                    <a:pt x="55679" y="799465"/>
                    <a:pt x="64191" y="797083"/>
                    <a:pt x="71570" y="792510"/>
                  </a:cubicBezTo>
                  <a:cubicBezTo>
                    <a:pt x="136700" y="752601"/>
                    <a:pt x="197259" y="666590"/>
                    <a:pt x="251629" y="537050"/>
                  </a:cubicBezTo>
                  <a:cubicBezTo>
                    <a:pt x="269816" y="493616"/>
                    <a:pt x="284194" y="452754"/>
                    <a:pt x="294477" y="421227"/>
                  </a:cubicBez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cubicBezTo>
                    <a:pt x="875977" y="792606"/>
                    <a:pt x="877567" y="793464"/>
                    <a:pt x="879215" y="794225"/>
                  </a:cubicBezTo>
                  <a:lnTo>
                    <a:pt x="880548" y="794892"/>
                  </a:lnTo>
                  <a:cubicBezTo>
                    <a:pt x="882166" y="795559"/>
                    <a:pt x="883880" y="796225"/>
                    <a:pt x="885690" y="796797"/>
                  </a:cubicBezTo>
                  <a:lnTo>
                    <a:pt x="886261" y="796797"/>
                  </a:lnTo>
                  <a:lnTo>
                    <a:pt x="886261" y="796797"/>
                  </a:lnTo>
                  <a:cubicBezTo>
                    <a:pt x="888327" y="797368"/>
                    <a:pt x="890422" y="797845"/>
                    <a:pt x="892545" y="798131"/>
                  </a:cubicBezTo>
                  <a:lnTo>
                    <a:pt x="892545" y="798131"/>
                  </a:lnTo>
                  <a:cubicBezTo>
                    <a:pt x="894754" y="798511"/>
                    <a:pt x="896982" y="798607"/>
                    <a:pt x="899211" y="798607"/>
                  </a:cubicBezTo>
                  <a:lnTo>
                    <a:pt x="1425198" y="798607"/>
                  </a:lnTo>
                  <a:cubicBezTo>
                    <a:pt x="1451174" y="798702"/>
                    <a:pt x="1472331" y="777747"/>
                    <a:pt x="1472446" y="751744"/>
                  </a:cubicBezTo>
                  <a:cubicBezTo>
                    <a:pt x="1472493" y="741076"/>
                    <a:pt x="1468922" y="730789"/>
                    <a:pt x="1462333" y="722407"/>
                  </a:cubicBezTo>
                  <a:close/>
                  <a:moveTo>
                    <a:pt x="328756" y="262064"/>
                  </a:moveTo>
                  <a:lnTo>
                    <a:pt x="991953" y="262064"/>
                  </a:lnTo>
                  <a:lnTo>
                    <a:pt x="872549" y="678401"/>
                  </a:lnTo>
                  <a:lnTo>
                    <a:pt x="318663" y="324643"/>
                  </a:lnTo>
                  <a:close/>
                  <a:moveTo>
                    <a:pt x="962817" y="704976"/>
                  </a:moveTo>
                  <a:lnTo>
                    <a:pt x="1072223" y="323976"/>
                  </a:lnTo>
                  <a:lnTo>
                    <a:pt x="1336359" y="704976"/>
                  </a:lnTo>
                  <a:close/>
                </a:path>
              </a:pathLst>
            </a:custGeom>
            <a:solidFill>
              <a:schemeClr val="accent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8" name="Freeform 257">
              <a:extLst>
                <a:ext uri="{FF2B5EF4-FFF2-40B4-BE49-F238E27FC236}">
                  <a16:creationId xmlns:a16="http://schemas.microsoft.com/office/drawing/2014/main" id="{D705CAF4-17D2-A54D-B6D2-B559DB07EF01}"/>
                </a:ext>
              </a:extLst>
            </p:cNvPr>
            <p:cNvSpPr/>
            <p:nvPr/>
          </p:nvSpPr>
          <p:spPr>
            <a:xfrm>
              <a:off x="8609548" y="10369598"/>
              <a:ext cx="297285" cy="135429"/>
            </a:xfrm>
            <a:custGeom>
              <a:avLst/>
              <a:gdLst>
                <a:gd name="connsiteX0" fmla="*/ 250245 w 297285"/>
                <a:gd name="connsiteY0" fmla="*/ 135341 h 135429"/>
                <a:gd name="connsiteX1" fmla="*/ 47048 w 297285"/>
                <a:gd name="connsiteY1" fmla="*/ 135341 h 135429"/>
                <a:gd name="connsiteX2" fmla="*/ -94 w 297285"/>
                <a:gd name="connsiteY2" fmla="*/ 88392 h 135429"/>
                <a:gd name="connsiteX3" fmla="*/ 37526 w 297285"/>
                <a:gd name="connsiteY3" fmla="*/ 42186 h 135429"/>
                <a:gd name="connsiteX4" fmla="*/ 240723 w 297285"/>
                <a:gd name="connsiteY4" fmla="*/ 753 h 135429"/>
                <a:gd name="connsiteX5" fmla="*/ 296359 w 297285"/>
                <a:gd name="connsiteY5" fmla="*/ 38681 h 135429"/>
                <a:gd name="connsiteX6" fmla="*/ 297188 w 297285"/>
                <a:gd name="connsiteY6" fmla="*/ 46949 h 135429"/>
                <a:gd name="connsiteX7" fmla="*/ 297188 w 297285"/>
                <a:gd name="connsiteY7" fmla="*/ 87716 h 135429"/>
                <a:gd name="connsiteX8" fmla="*/ 250721 w 297285"/>
                <a:gd name="connsiteY8" fmla="*/ 135341 h 135429"/>
                <a:gd name="connsiteX9" fmla="*/ 250245 w 297285"/>
                <a:gd name="connsiteY9" fmla="*/ 135341 h 13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85" h="135429">
                  <a:moveTo>
                    <a:pt x="250245" y="135341"/>
                  </a:moveTo>
                  <a:lnTo>
                    <a:pt x="47048" y="135341"/>
                  </a:lnTo>
                  <a:cubicBezTo>
                    <a:pt x="21073" y="135398"/>
                    <a:pt x="-37" y="114377"/>
                    <a:pt x="-94" y="88392"/>
                  </a:cubicBezTo>
                  <a:cubicBezTo>
                    <a:pt x="-142" y="65999"/>
                    <a:pt x="15588" y="46673"/>
                    <a:pt x="37526" y="42186"/>
                  </a:cubicBezTo>
                  <a:lnTo>
                    <a:pt x="240723" y="753"/>
                  </a:lnTo>
                  <a:cubicBezTo>
                    <a:pt x="266556" y="-4143"/>
                    <a:pt x="291465" y="12840"/>
                    <a:pt x="296359" y="38681"/>
                  </a:cubicBezTo>
                  <a:cubicBezTo>
                    <a:pt x="296873" y="41405"/>
                    <a:pt x="297150" y="44177"/>
                    <a:pt x="297188" y="46949"/>
                  </a:cubicBezTo>
                  <a:lnTo>
                    <a:pt x="297188" y="87716"/>
                  </a:lnTo>
                  <a:cubicBezTo>
                    <a:pt x="297502" y="113700"/>
                    <a:pt x="276697" y="135017"/>
                    <a:pt x="250721" y="135341"/>
                  </a:cubicBezTo>
                  <a:cubicBezTo>
                    <a:pt x="250568" y="135341"/>
                    <a:pt x="250407" y="135341"/>
                    <a:pt x="250245" y="135341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35E83A16-DCA9-4A4F-8FC5-129A2072100F}"/>
              </a:ext>
            </a:extLst>
          </p:cNvPr>
          <p:cNvGrpSpPr/>
          <p:nvPr/>
        </p:nvGrpSpPr>
        <p:grpSpPr>
          <a:xfrm>
            <a:off x="17919650" y="5080260"/>
            <a:ext cx="4478450" cy="2372143"/>
            <a:chOff x="7375524" y="10347650"/>
            <a:chExt cx="2127564" cy="1126927"/>
          </a:xfrm>
        </p:grpSpPr>
        <p:sp>
          <p:nvSpPr>
            <p:cNvPr id="260" name="Freeform 259">
              <a:extLst>
                <a:ext uri="{FF2B5EF4-FFF2-40B4-BE49-F238E27FC236}">
                  <a16:creationId xmlns:a16="http://schemas.microsoft.com/office/drawing/2014/main" id="{533BD54D-34D5-FA4B-8B0A-6E005D5F4252}"/>
                </a:ext>
              </a:extLst>
            </p:cNvPr>
            <p:cNvSpPr/>
            <p:nvPr/>
          </p:nvSpPr>
          <p:spPr>
            <a:xfrm>
              <a:off x="7375524" y="10725721"/>
              <a:ext cx="748608" cy="748856"/>
            </a:xfrm>
            <a:custGeom>
              <a:avLst/>
              <a:gdLst>
                <a:gd name="connsiteX0" fmla="*/ 374210 w 748608"/>
                <a:gd name="connsiteY0" fmla="*/ 748768 h 748856"/>
                <a:gd name="connsiteX1" fmla="*/ -95 w 748608"/>
                <a:gd name="connsiteY1" fmla="*/ 374340 h 748856"/>
                <a:gd name="connsiteX2" fmla="*/ 374210 w 748608"/>
                <a:gd name="connsiteY2" fmla="*/ -88 h 748856"/>
                <a:gd name="connsiteX3" fmla="*/ 748514 w 748608"/>
                <a:gd name="connsiteY3" fmla="*/ 374340 h 748856"/>
                <a:gd name="connsiteX4" fmla="*/ 374210 w 748608"/>
                <a:gd name="connsiteY4" fmla="*/ 748768 h 748856"/>
                <a:gd name="connsiteX5" fmla="*/ 374210 w 748608"/>
                <a:gd name="connsiteY5" fmla="*/ 94019 h 748856"/>
                <a:gd name="connsiteX6" fmla="*/ 93886 w 748608"/>
                <a:gd name="connsiteY6" fmla="*/ 374244 h 748856"/>
                <a:gd name="connsiteX7" fmla="*/ 374019 w 748608"/>
                <a:gd name="connsiteY7" fmla="*/ 654661 h 748856"/>
                <a:gd name="connsiteX8" fmla="*/ 654343 w 748608"/>
                <a:gd name="connsiteY8" fmla="*/ 374435 h 748856"/>
                <a:gd name="connsiteX9" fmla="*/ 654343 w 748608"/>
                <a:gd name="connsiteY9" fmla="*/ 374340 h 748856"/>
                <a:gd name="connsiteX10" fmla="*/ 374210 w 748608"/>
                <a:gd name="connsiteY10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8608" h="748856">
                  <a:moveTo>
                    <a:pt x="374210" y="748768"/>
                  </a:moveTo>
                  <a:cubicBezTo>
                    <a:pt x="167490" y="748768"/>
                    <a:pt x="-95" y="581127"/>
                    <a:pt x="-95" y="374340"/>
                  </a:cubicBezTo>
                  <a:cubicBezTo>
                    <a:pt x="-95" y="167552"/>
                    <a:pt x="167490" y="-88"/>
                    <a:pt x="374210" y="-88"/>
                  </a:cubicBezTo>
                  <a:cubicBezTo>
                    <a:pt x="580929" y="-88"/>
                    <a:pt x="748514" y="167552"/>
                    <a:pt x="748514" y="374340"/>
                  </a:cubicBezTo>
                  <a:cubicBezTo>
                    <a:pt x="748305" y="581033"/>
                    <a:pt x="580844" y="748577"/>
                    <a:pt x="374210" y="748768"/>
                  </a:cubicBezTo>
                  <a:close/>
                  <a:moveTo>
                    <a:pt x="374210" y="94019"/>
                  </a:moveTo>
                  <a:cubicBezTo>
                    <a:pt x="219441" y="93924"/>
                    <a:pt x="93943" y="219463"/>
                    <a:pt x="93886" y="374244"/>
                  </a:cubicBezTo>
                  <a:cubicBezTo>
                    <a:pt x="93829" y="529026"/>
                    <a:pt x="219251" y="654566"/>
                    <a:pt x="374019" y="654661"/>
                  </a:cubicBezTo>
                  <a:cubicBezTo>
                    <a:pt x="528788" y="654756"/>
                    <a:pt x="654286" y="529216"/>
                    <a:pt x="654343" y="374435"/>
                  </a:cubicBezTo>
                  <a:cubicBezTo>
                    <a:pt x="654343" y="374435"/>
                    <a:pt x="654343" y="374340"/>
                    <a:pt x="654343" y="374340"/>
                  </a:cubicBezTo>
                  <a:cubicBezTo>
                    <a:pt x="654181" y="219654"/>
                    <a:pt x="528873" y="94210"/>
                    <a:pt x="374210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99FAA0CA-E9A1-7D40-B85A-057780797F42}"/>
                </a:ext>
              </a:extLst>
            </p:cNvPr>
            <p:cNvSpPr/>
            <p:nvPr/>
          </p:nvSpPr>
          <p:spPr>
            <a:xfrm>
              <a:off x="8754480" y="10725721"/>
              <a:ext cx="748608" cy="748856"/>
            </a:xfrm>
            <a:custGeom>
              <a:avLst/>
              <a:gdLst>
                <a:gd name="connsiteX0" fmla="*/ 374495 w 748608"/>
                <a:gd name="connsiteY0" fmla="*/ 748768 h 748856"/>
                <a:gd name="connsiteX1" fmla="*/ -94 w 748608"/>
                <a:gd name="connsiteY1" fmla="*/ 374626 h 748856"/>
                <a:gd name="connsiteX2" fmla="*/ 373924 w 748608"/>
                <a:gd name="connsiteY2" fmla="*/ -88 h 748856"/>
                <a:gd name="connsiteX3" fmla="*/ 748514 w 748608"/>
                <a:gd name="connsiteY3" fmla="*/ 374054 h 748856"/>
                <a:gd name="connsiteX4" fmla="*/ 748514 w 748608"/>
                <a:gd name="connsiteY4" fmla="*/ 374340 h 748856"/>
                <a:gd name="connsiteX5" fmla="*/ 374495 w 748608"/>
                <a:gd name="connsiteY5" fmla="*/ 748768 h 748856"/>
                <a:gd name="connsiteX6" fmla="*/ 374495 w 748608"/>
                <a:gd name="connsiteY6" fmla="*/ 94019 h 748856"/>
                <a:gd name="connsiteX7" fmla="*/ 94172 w 748608"/>
                <a:gd name="connsiteY7" fmla="*/ 374244 h 748856"/>
                <a:gd name="connsiteX8" fmla="*/ 374305 w 748608"/>
                <a:gd name="connsiteY8" fmla="*/ 654661 h 748856"/>
                <a:gd name="connsiteX9" fmla="*/ 654629 w 748608"/>
                <a:gd name="connsiteY9" fmla="*/ 374435 h 748856"/>
                <a:gd name="connsiteX10" fmla="*/ 654629 w 748608"/>
                <a:gd name="connsiteY10" fmla="*/ 374340 h 748856"/>
                <a:gd name="connsiteX11" fmla="*/ 374495 w 748608"/>
                <a:gd name="connsiteY11" fmla="*/ 94019 h 7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8608" h="748856">
                  <a:moveTo>
                    <a:pt x="374495" y="748768"/>
                  </a:moveTo>
                  <a:cubicBezTo>
                    <a:pt x="167776" y="748959"/>
                    <a:pt x="67" y="581413"/>
                    <a:pt x="-94" y="374626"/>
                  </a:cubicBezTo>
                  <a:cubicBezTo>
                    <a:pt x="-256" y="167838"/>
                    <a:pt x="167205" y="103"/>
                    <a:pt x="373924" y="-88"/>
                  </a:cubicBezTo>
                  <a:cubicBezTo>
                    <a:pt x="580644" y="-278"/>
                    <a:pt x="748352" y="167266"/>
                    <a:pt x="748514" y="374054"/>
                  </a:cubicBezTo>
                  <a:cubicBezTo>
                    <a:pt x="748514" y="374149"/>
                    <a:pt x="748514" y="374244"/>
                    <a:pt x="748514" y="374340"/>
                  </a:cubicBezTo>
                  <a:cubicBezTo>
                    <a:pt x="748305" y="580938"/>
                    <a:pt x="581015" y="748387"/>
                    <a:pt x="374495" y="748768"/>
                  </a:cubicBezTo>
                  <a:close/>
                  <a:moveTo>
                    <a:pt x="374495" y="94019"/>
                  </a:moveTo>
                  <a:cubicBezTo>
                    <a:pt x="219727" y="93924"/>
                    <a:pt x="94229" y="219463"/>
                    <a:pt x="94172" y="374244"/>
                  </a:cubicBezTo>
                  <a:cubicBezTo>
                    <a:pt x="94115" y="529026"/>
                    <a:pt x="219537" y="654566"/>
                    <a:pt x="374305" y="654661"/>
                  </a:cubicBezTo>
                  <a:cubicBezTo>
                    <a:pt x="529073" y="654756"/>
                    <a:pt x="654571" y="529216"/>
                    <a:pt x="654629" y="374435"/>
                  </a:cubicBezTo>
                  <a:cubicBezTo>
                    <a:pt x="654629" y="374435"/>
                    <a:pt x="654629" y="374340"/>
                    <a:pt x="654629" y="374340"/>
                  </a:cubicBezTo>
                  <a:cubicBezTo>
                    <a:pt x="654467" y="219654"/>
                    <a:pt x="529159" y="94210"/>
                    <a:pt x="374495" y="94019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 261">
              <a:extLst>
                <a:ext uri="{FF2B5EF4-FFF2-40B4-BE49-F238E27FC236}">
                  <a16:creationId xmlns:a16="http://schemas.microsoft.com/office/drawing/2014/main" id="{298CEFED-AE8D-FC4F-9A8E-A2604D178B68}"/>
                </a:ext>
              </a:extLst>
            </p:cNvPr>
            <p:cNvSpPr/>
            <p:nvPr/>
          </p:nvSpPr>
          <p:spPr>
            <a:xfrm>
              <a:off x="7702730" y="10347650"/>
              <a:ext cx="1472540" cy="799552"/>
            </a:xfrm>
            <a:custGeom>
              <a:avLst/>
              <a:gdLst>
                <a:gd name="connsiteX0" fmla="*/ 1463476 w 1472540"/>
                <a:gd name="connsiteY0" fmla="*/ 723550 h 799552"/>
                <a:gd name="connsiteX1" fmla="*/ 1101645 w 1472540"/>
                <a:gd name="connsiteY1" fmla="*/ 200723 h 799552"/>
                <a:gd name="connsiteX2" fmla="*/ 1101645 w 1472540"/>
                <a:gd name="connsiteY2" fmla="*/ 109664 h 799552"/>
                <a:gd name="connsiteX3" fmla="*/ 1052446 w 1472540"/>
                <a:gd name="connsiteY3" fmla="*/ 64677 h 799552"/>
                <a:gd name="connsiteX4" fmla="*/ 1007474 w 1472540"/>
                <a:gd name="connsiteY4" fmla="*/ 109664 h 799552"/>
                <a:gd name="connsiteX5" fmla="*/ 1007474 w 1472540"/>
                <a:gd name="connsiteY5" fmla="*/ 168147 h 799552"/>
                <a:gd name="connsiteX6" fmla="*/ 347800 w 1472540"/>
                <a:gd name="connsiteY6" fmla="*/ 168147 h 799552"/>
                <a:gd name="connsiteX7" fmla="*/ 358750 w 1472540"/>
                <a:gd name="connsiteY7" fmla="*/ 120522 h 799552"/>
                <a:gd name="connsiteX8" fmla="*/ 359607 w 1472540"/>
                <a:gd name="connsiteY8" fmla="*/ 115950 h 799552"/>
                <a:gd name="connsiteX9" fmla="*/ 533476 w 1472540"/>
                <a:gd name="connsiteY9" fmla="*/ 107473 h 799552"/>
                <a:gd name="connsiteX10" fmla="*/ 589798 w 1472540"/>
                <a:gd name="connsiteY10" fmla="*/ 71992 h 799552"/>
                <a:gd name="connsiteX11" fmla="*/ 554329 w 1472540"/>
                <a:gd name="connsiteY11" fmla="*/ 15652 h 799552"/>
                <a:gd name="connsiteX12" fmla="*/ 309617 w 1472540"/>
                <a:gd name="connsiteY12" fmla="*/ 32988 h 799552"/>
                <a:gd name="connsiteX13" fmla="*/ 266578 w 1472540"/>
                <a:gd name="connsiteY13" fmla="*/ 101758 h 799552"/>
                <a:gd name="connsiteX14" fmla="*/ 242773 w 1472540"/>
                <a:gd name="connsiteY14" fmla="*/ 204914 h 799552"/>
                <a:gd name="connsiteX15" fmla="*/ 242773 w 1472540"/>
                <a:gd name="connsiteY15" fmla="*/ 206152 h 799552"/>
                <a:gd name="connsiteX16" fmla="*/ 242773 w 1472540"/>
                <a:gd name="connsiteY16" fmla="*/ 207962 h 799552"/>
                <a:gd name="connsiteX17" fmla="*/ 221159 w 1472540"/>
                <a:gd name="connsiteY17" fmla="*/ 338264 h 799552"/>
                <a:gd name="connsiteX18" fmla="*/ 22342 w 1472540"/>
                <a:gd name="connsiteY18" fmla="*/ 712311 h 799552"/>
                <a:gd name="connsiteX19" fmla="*/ 6860 w 1472540"/>
                <a:gd name="connsiteY19" fmla="*/ 776986 h 799552"/>
                <a:gd name="connsiteX20" fmla="*/ 47004 w 1472540"/>
                <a:gd name="connsiteY20" fmla="*/ 799465 h 799552"/>
                <a:gd name="connsiteX21" fmla="*/ 71570 w 1472540"/>
                <a:gd name="connsiteY21" fmla="*/ 792510 h 799552"/>
                <a:gd name="connsiteX22" fmla="*/ 251629 w 1472540"/>
                <a:gd name="connsiteY22" fmla="*/ 537050 h 799552"/>
                <a:gd name="connsiteX23" fmla="*/ 294477 w 1472540"/>
                <a:gd name="connsiteY23" fmla="*/ 421227 h 799552"/>
                <a:gd name="connsiteX24" fmla="*/ 874454 w 1472540"/>
                <a:gd name="connsiteY24" fmla="*/ 791653 h 799552"/>
                <a:gd name="connsiteX25" fmla="*/ 874454 w 1472540"/>
                <a:gd name="connsiteY25" fmla="*/ 791653 h 799552"/>
                <a:gd name="connsiteX26" fmla="*/ 874454 w 1472540"/>
                <a:gd name="connsiteY26" fmla="*/ 791653 h 799552"/>
                <a:gd name="connsiteX27" fmla="*/ 874454 w 1472540"/>
                <a:gd name="connsiteY27" fmla="*/ 791653 h 799552"/>
                <a:gd name="connsiteX28" fmla="*/ 879215 w 1472540"/>
                <a:gd name="connsiteY28" fmla="*/ 794225 h 799552"/>
                <a:gd name="connsiteX29" fmla="*/ 880548 w 1472540"/>
                <a:gd name="connsiteY29" fmla="*/ 794892 h 799552"/>
                <a:gd name="connsiteX30" fmla="*/ 885690 w 1472540"/>
                <a:gd name="connsiteY30" fmla="*/ 796797 h 799552"/>
                <a:gd name="connsiteX31" fmla="*/ 886261 w 1472540"/>
                <a:gd name="connsiteY31" fmla="*/ 796797 h 799552"/>
                <a:gd name="connsiteX32" fmla="*/ 886261 w 1472540"/>
                <a:gd name="connsiteY32" fmla="*/ 796797 h 799552"/>
                <a:gd name="connsiteX33" fmla="*/ 892545 w 1472540"/>
                <a:gd name="connsiteY33" fmla="*/ 798131 h 799552"/>
                <a:gd name="connsiteX34" fmla="*/ 892545 w 1472540"/>
                <a:gd name="connsiteY34" fmla="*/ 798131 h 799552"/>
                <a:gd name="connsiteX35" fmla="*/ 899211 w 1472540"/>
                <a:gd name="connsiteY35" fmla="*/ 798607 h 799552"/>
                <a:gd name="connsiteX36" fmla="*/ 1425198 w 1472540"/>
                <a:gd name="connsiteY36" fmla="*/ 798607 h 799552"/>
                <a:gd name="connsiteX37" fmla="*/ 1472446 w 1472540"/>
                <a:gd name="connsiteY37" fmla="*/ 751744 h 799552"/>
                <a:gd name="connsiteX38" fmla="*/ 1462333 w 1472540"/>
                <a:gd name="connsiteY38" fmla="*/ 722407 h 799552"/>
                <a:gd name="connsiteX39" fmla="*/ 328756 w 1472540"/>
                <a:gd name="connsiteY39" fmla="*/ 262064 h 799552"/>
                <a:gd name="connsiteX40" fmla="*/ 991953 w 1472540"/>
                <a:gd name="connsiteY40" fmla="*/ 262064 h 799552"/>
                <a:gd name="connsiteX41" fmla="*/ 872549 w 1472540"/>
                <a:gd name="connsiteY41" fmla="*/ 678401 h 799552"/>
                <a:gd name="connsiteX42" fmla="*/ 318663 w 1472540"/>
                <a:gd name="connsiteY42" fmla="*/ 324643 h 799552"/>
                <a:gd name="connsiteX43" fmla="*/ 962817 w 1472540"/>
                <a:gd name="connsiteY43" fmla="*/ 704976 h 799552"/>
                <a:gd name="connsiteX44" fmla="*/ 1072223 w 1472540"/>
                <a:gd name="connsiteY44" fmla="*/ 323976 h 799552"/>
                <a:gd name="connsiteX45" fmla="*/ 1336359 w 1472540"/>
                <a:gd name="connsiteY45" fmla="*/ 704976 h 79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72540" h="799552">
                  <a:moveTo>
                    <a:pt x="1463476" y="723550"/>
                  </a:moveTo>
                  <a:lnTo>
                    <a:pt x="1101645" y="200723"/>
                  </a:lnTo>
                  <a:lnTo>
                    <a:pt x="1101645" y="109664"/>
                  </a:lnTo>
                  <a:cubicBezTo>
                    <a:pt x="1100474" y="83651"/>
                    <a:pt x="1078450" y="63515"/>
                    <a:pt x="1052446" y="64677"/>
                  </a:cubicBezTo>
                  <a:cubicBezTo>
                    <a:pt x="1028079" y="65782"/>
                    <a:pt x="1008569" y="85289"/>
                    <a:pt x="1007474" y="109664"/>
                  </a:cubicBezTo>
                  <a:lnTo>
                    <a:pt x="1007474" y="168147"/>
                  </a:lnTo>
                  <a:lnTo>
                    <a:pt x="347800" y="168147"/>
                  </a:lnTo>
                  <a:lnTo>
                    <a:pt x="358750" y="120522"/>
                  </a:lnTo>
                  <a:cubicBezTo>
                    <a:pt x="359131" y="119017"/>
                    <a:pt x="359416" y="117493"/>
                    <a:pt x="359607" y="115950"/>
                  </a:cubicBezTo>
                  <a:cubicBezTo>
                    <a:pt x="363130" y="105853"/>
                    <a:pt x="401313" y="77278"/>
                    <a:pt x="533476" y="107473"/>
                  </a:cubicBezTo>
                  <a:cubicBezTo>
                    <a:pt x="558823" y="113236"/>
                    <a:pt x="584037" y="97348"/>
                    <a:pt x="589798" y="71992"/>
                  </a:cubicBezTo>
                  <a:cubicBezTo>
                    <a:pt x="595558" y="46637"/>
                    <a:pt x="579676" y="21414"/>
                    <a:pt x="554329" y="15652"/>
                  </a:cubicBezTo>
                  <a:cubicBezTo>
                    <a:pt x="441495" y="-10066"/>
                    <a:pt x="359131" y="-4256"/>
                    <a:pt x="309617" y="32988"/>
                  </a:cubicBezTo>
                  <a:cubicBezTo>
                    <a:pt x="286746" y="49313"/>
                    <a:pt x="271273" y="74040"/>
                    <a:pt x="266578" y="101758"/>
                  </a:cubicBezTo>
                  <a:lnTo>
                    <a:pt x="242773" y="204914"/>
                  </a:lnTo>
                  <a:cubicBezTo>
                    <a:pt x="242773" y="204914"/>
                    <a:pt x="242773" y="205771"/>
                    <a:pt x="242773" y="206152"/>
                  </a:cubicBezTo>
                  <a:cubicBezTo>
                    <a:pt x="242773" y="206533"/>
                    <a:pt x="242773" y="207390"/>
                    <a:pt x="242773" y="207962"/>
                  </a:cubicBezTo>
                  <a:lnTo>
                    <a:pt x="221159" y="338264"/>
                  </a:lnTo>
                  <a:cubicBezTo>
                    <a:pt x="198402" y="423989"/>
                    <a:pt x="120132" y="652589"/>
                    <a:pt x="22342" y="712311"/>
                  </a:cubicBezTo>
                  <a:cubicBezTo>
                    <a:pt x="204" y="725931"/>
                    <a:pt x="-6728" y="754887"/>
                    <a:pt x="6860" y="776986"/>
                  </a:cubicBezTo>
                  <a:cubicBezTo>
                    <a:pt x="15430" y="790987"/>
                    <a:pt x="30636" y="799465"/>
                    <a:pt x="47004" y="799465"/>
                  </a:cubicBezTo>
                  <a:cubicBezTo>
                    <a:pt x="55679" y="799465"/>
                    <a:pt x="64191" y="797083"/>
                    <a:pt x="71570" y="792510"/>
                  </a:cubicBezTo>
                  <a:cubicBezTo>
                    <a:pt x="136700" y="752601"/>
                    <a:pt x="197259" y="666590"/>
                    <a:pt x="251629" y="537050"/>
                  </a:cubicBezTo>
                  <a:cubicBezTo>
                    <a:pt x="269816" y="493616"/>
                    <a:pt x="284194" y="452754"/>
                    <a:pt x="294477" y="421227"/>
                  </a:cubicBez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lnTo>
                    <a:pt x="874454" y="791653"/>
                  </a:lnTo>
                  <a:cubicBezTo>
                    <a:pt x="875977" y="792606"/>
                    <a:pt x="877567" y="793464"/>
                    <a:pt x="879215" y="794225"/>
                  </a:cubicBezTo>
                  <a:lnTo>
                    <a:pt x="880548" y="794892"/>
                  </a:lnTo>
                  <a:cubicBezTo>
                    <a:pt x="882166" y="795559"/>
                    <a:pt x="883880" y="796225"/>
                    <a:pt x="885690" y="796797"/>
                  </a:cubicBezTo>
                  <a:lnTo>
                    <a:pt x="886261" y="796797"/>
                  </a:lnTo>
                  <a:lnTo>
                    <a:pt x="886261" y="796797"/>
                  </a:lnTo>
                  <a:cubicBezTo>
                    <a:pt x="888327" y="797368"/>
                    <a:pt x="890422" y="797845"/>
                    <a:pt x="892545" y="798131"/>
                  </a:cubicBezTo>
                  <a:lnTo>
                    <a:pt x="892545" y="798131"/>
                  </a:lnTo>
                  <a:cubicBezTo>
                    <a:pt x="894754" y="798511"/>
                    <a:pt x="896982" y="798607"/>
                    <a:pt x="899211" y="798607"/>
                  </a:cubicBezTo>
                  <a:lnTo>
                    <a:pt x="1425198" y="798607"/>
                  </a:lnTo>
                  <a:cubicBezTo>
                    <a:pt x="1451174" y="798702"/>
                    <a:pt x="1472331" y="777747"/>
                    <a:pt x="1472446" y="751744"/>
                  </a:cubicBezTo>
                  <a:cubicBezTo>
                    <a:pt x="1472493" y="741076"/>
                    <a:pt x="1468922" y="730789"/>
                    <a:pt x="1462333" y="722407"/>
                  </a:cubicBezTo>
                  <a:close/>
                  <a:moveTo>
                    <a:pt x="328756" y="262064"/>
                  </a:moveTo>
                  <a:lnTo>
                    <a:pt x="991953" y="262064"/>
                  </a:lnTo>
                  <a:lnTo>
                    <a:pt x="872549" y="678401"/>
                  </a:lnTo>
                  <a:lnTo>
                    <a:pt x="318663" y="324643"/>
                  </a:lnTo>
                  <a:close/>
                  <a:moveTo>
                    <a:pt x="962817" y="704976"/>
                  </a:moveTo>
                  <a:lnTo>
                    <a:pt x="1072223" y="323976"/>
                  </a:lnTo>
                  <a:lnTo>
                    <a:pt x="1336359" y="704976"/>
                  </a:lnTo>
                  <a:close/>
                </a:path>
              </a:pathLst>
            </a:custGeom>
            <a:solidFill>
              <a:schemeClr val="accent3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3" name="Freeform 262">
              <a:extLst>
                <a:ext uri="{FF2B5EF4-FFF2-40B4-BE49-F238E27FC236}">
                  <a16:creationId xmlns:a16="http://schemas.microsoft.com/office/drawing/2014/main" id="{DAC4F7F0-1838-7B46-BB57-5052B9D44C21}"/>
                </a:ext>
              </a:extLst>
            </p:cNvPr>
            <p:cNvSpPr/>
            <p:nvPr/>
          </p:nvSpPr>
          <p:spPr>
            <a:xfrm>
              <a:off x="8609548" y="10369598"/>
              <a:ext cx="297285" cy="135429"/>
            </a:xfrm>
            <a:custGeom>
              <a:avLst/>
              <a:gdLst>
                <a:gd name="connsiteX0" fmla="*/ 250245 w 297285"/>
                <a:gd name="connsiteY0" fmla="*/ 135341 h 135429"/>
                <a:gd name="connsiteX1" fmla="*/ 47048 w 297285"/>
                <a:gd name="connsiteY1" fmla="*/ 135341 h 135429"/>
                <a:gd name="connsiteX2" fmla="*/ -94 w 297285"/>
                <a:gd name="connsiteY2" fmla="*/ 88392 h 135429"/>
                <a:gd name="connsiteX3" fmla="*/ 37526 w 297285"/>
                <a:gd name="connsiteY3" fmla="*/ 42186 h 135429"/>
                <a:gd name="connsiteX4" fmla="*/ 240723 w 297285"/>
                <a:gd name="connsiteY4" fmla="*/ 753 h 135429"/>
                <a:gd name="connsiteX5" fmla="*/ 296359 w 297285"/>
                <a:gd name="connsiteY5" fmla="*/ 38681 h 135429"/>
                <a:gd name="connsiteX6" fmla="*/ 297188 w 297285"/>
                <a:gd name="connsiteY6" fmla="*/ 46949 h 135429"/>
                <a:gd name="connsiteX7" fmla="*/ 297188 w 297285"/>
                <a:gd name="connsiteY7" fmla="*/ 87716 h 135429"/>
                <a:gd name="connsiteX8" fmla="*/ 250721 w 297285"/>
                <a:gd name="connsiteY8" fmla="*/ 135341 h 135429"/>
                <a:gd name="connsiteX9" fmla="*/ 250245 w 297285"/>
                <a:gd name="connsiteY9" fmla="*/ 135341 h 13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285" h="135429">
                  <a:moveTo>
                    <a:pt x="250245" y="135341"/>
                  </a:moveTo>
                  <a:lnTo>
                    <a:pt x="47048" y="135341"/>
                  </a:lnTo>
                  <a:cubicBezTo>
                    <a:pt x="21073" y="135398"/>
                    <a:pt x="-37" y="114377"/>
                    <a:pt x="-94" y="88392"/>
                  </a:cubicBezTo>
                  <a:cubicBezTo>
                    <a:pt x="-142" y="65999"/>
                    <a:pt x="15588" y="46673"/>
                    <a:pt x="37526" y="42186"/>
                  </a:cubicBezTo>
                  <a:lnTo>
                    <a:pt x="240723" y="753"/>
                  </a:lnTo>
                  <a:cubicBezTo>
                    <a:pt x="266556" y="-4143"/>
                    <a:pt x="291465" y="12840"/>
                    <a:pt x="296359" y="38681"/>
                  </a:cubicBezTo>
                  <a:cubicBezTo>
                    <a:pt x="296873" y="41405"/>
                    <a:pt x="297150" y="44177"/>
                    <a:pt x="297188" y="46949"/>
                  </a:cubicBezTo>
                  <a:lnTo>
                    <a:pt x="297188" y="87716"/>
                  </a:lnTo>
                  <a:cubicBezTo>
                    <a:pt x="297502" y="113700"/>
                    <a:pt x="276697" y="135017"/>
                    <a:pt x="250721" y="135341"/>
                  </a:cubicBezTo>
                  <a:cubicBezTo>
                    <a:pt x="250568" y="135341"/>
                    <a:pt x="250407" y="135341"/>
                    <a:pt x="250245" y="135341"/>
                  </a:cubicBezTo>
                  <a:close/>
                </a:path>
              </a:pathLst>
            </a:custGeom>
            <a:solidFill>
              <a:schemeClr val="tx2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A5CC2B99-BCA9-5540-B8F7-40429DD1C97D}"/>
              </a:ext>
            </a:extLst>
          </p:cNvPr>
          <p:cNvGrpSpPr/>
          <p:nvPr/>
        </p:nvGrpSpPr>
        <p:grpSpPr>
          <a:xfrm>
            <a:off x="2475262" y="7602774"/>
            <a:ext cx="4671496" cy="2031326"/>
            <a:chOff x="15231944" y="10171766"/>
            <a:chExt cx="4671496" cy="2031326"/>
          </a:xfrm>
        </p:grpSpPr>
        <p:sp>
          <p:nvSpPr>
            <p:cNvPr id="265" name="Rectangle 56">
              <a:extLst>
                <a:ext uri="{FF2B5EF4-FFF2-40B4-BE49-F238E27FC236}">
                  <a16:creationId xmlns:a16="http://schemas.microsoft.com/office/drawing/2014/main" id="{9F300F6D-A4DA-8E46-AA17-4392F6D9E915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66" name="CuadroTexto 395">
              <a:extLst>
                <a:ext uri="{FF2B5EF4-FFF2-40B4-BE49-F238E27FC236}">
                  <a16:creationId xmlns:a16="http://schemas.microsoft.com/office/drawing/2014/main" id="{03C874FE-636C-BF44-AD91-647F98EDA437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Element One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39CD070A-63AB-2B4B-927D-746D7C9748D0}"/>
              </a:ext>
            </a:extLst>
          </p:cNvPr>
          <p:cNvGrpSpPr/>
          <p:nvPr/>
        </p:nvGrpSpPr>
        <p:grpSpPr>
          <a:xfrm>
            <a:off x="9852433" y="7602774"/>
            <a:ext cx="4671496" cy="2031326"/>
            <a:chOff x="15231944" y="10171766"/>
            <a:chExt cx="4671496" cy="2031326"/>
          </a:xfrm>
        </p:grpSpPr>
        <p:sp>
          <p:nvSpPr>
            <p:cNvPr id="268" name="Rectangle 56">
              <a:extLst>
                <a:ext uri="{FF2B5EF4-FFF2-40B4-BE49-F238E27FC236}">
                  <a16:creationId xmlns:a16="http://schemas.microsoft.com/office/drawing/2014/main" id="{84A74018-7632-4244-9B82-257ED5A9DAC9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69" name="CuadroTexto 395">
              <a:extLst>
                <a:ext uri="{FF2B5EF4-FFF2-40B4-BE49-F238E27FC236}">
                  <a16:creationId xmlns:a16="http://schemas.microsoft.com/office/drawing/2014/main" id="{F001044C-314B-A04B-BEEC-BF767D00349D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Element Two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4EBEFDA-9160-F046-9CE8-E24ECB0F84A2}"/>
              </a:ext>
            </a:extLst>
          </p:cNvPr>
          <p:cNvGrpSpPr/>
          <p:nvPr/>
        </p:nvGrpSpPr>
        <p:grpSpPr>
          <a:xfrm>
            <a:off x="17854933" y="7602774"/>
            <a:ext cx="4671498" cy="2031326"/>
            <a:chOff x="15231942" y="10171766"/>
            <a:chExt cx="4671498" cy="2031326"/>
          </a:xfrm>
        </p:grpSpPr>
        <p:sp>
          <p:nvSpPr>
            <p:cNvPr id="271" name="Rectangle 56">
              <a:extLst>
                <a:ext uri="{FF2B5EF4-FFF2-40B4-BE49-F238E27FC236}">
                  <a16:creationId xmlns:a16="http://schemas.microsoft.com/office/drawing/2014/main" id="{81771534-6223-6B47-9259-ABE703047275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72" name="CuadroTexto 395">
              <a:extLst>
                <a:ext uri="{FF2B5EF4-FFF2-40B4-BE49-F238E27FC236}">
                  <a16:creationId xmlns:a16="http://schemas.microsoft.com/office/drawing/2014/main" id="{F808FDB7-6EEC-154D-AA1B-F91C04105A8A}"/>
                </a:ext>
              </a:extLst>
            </p:cNvPr>
            <p:cNvSpPr txBox="1"/>
            <p:nvPr/>
          </p:nvSpPr>
          <p:spPr>
            <a:xfrm>
              <a:off x="15231942" y="10171766"/>
              <a:ext cx="46714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Element Three</a:t>
              </a: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9312D489-FC56-EC48-8004-FD985EB43BE0}"/>
              </a:ext>
            </a:extLst>
          </p:cNvPr>
          <p:cNvGrpSpPr/>
          <p:nvPr/>
        </p:nvGrpSpPr>
        <p:grpSpPr>
          <a:xfrm>
            <a:off x="3489033" y="9899815"/>
            <a:ext cx="2510205" cy="2353271"/>
            <a:chOff x="944389" y="10296494"/>
            <a:chExt cx="2510205" cy="2353271"/>
          </a:xfrm>
        </p:grpSpPr>
        <p:graphicFrame>
          <p:nvGraphicFramePr>
            <p:cNvPr id="274" name="Chart 273">
              <a:extLst>
                <a:ext uri="{FF2B5EF4-FFF2-40B4-BE49-F238E27FC236}">
                  <a16:creationId xmlns:a16="http://schemas.microsoft.com/office/drawing/2014/main" id="{3CCBD713-5879-DC4F-B7BC-21945C44088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49802014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75" name="CuadroTexto 395">
              <a:extLst>
                <a:ext uri="{FF2B5EF4-FFF2-40B4-BE49-F238E27FC236}">
                  <a16:creationId xmlns:a16="http://schemas.microsoft.com/office/drawing/2014/main" id="{90FEC0FF-1F64-604A-A217-242A1471767D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8D23EFBB-EB60-5F49-AD7A-4C12F4D06228}"/>
              </a:ext>
            </a:extLst>
          </p:cNvPr>
          <p:cNvGrpSpPr/>
          <p:nvPr/>
        </p:nvGrpSpPr>
        <p:grpSpPr>
          <a:xfrm>
            <a:off x="10933077" y="9923402"/>
            <a:ext cx="2510205" cy="2353271"/>
            <a:chOff x="944389" y="10296494"/>
            <a:chExt cx="2510205" cy="2353271"/>
          </a:xfrm>
        </p:grpSpPr>
        <p:graphicFrame>
          <p:nvGraphicFramePr>
            <p:cNvPr id="277" name="Chart 276">
              <a:extLst>
                <a:ext uri="{FF2B5EF4-FFF2-40B4-BE49-F238E27FC236}">
                  <a16:creationId xmlns:a16="http://schemas.microsoft.com/office/drawing/2014/main" id="{39970BA8-9011-8548-9955-EE791FA3A08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67498683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78" name="CuadroTexto 395">
              <a:extLst>
                <a:ext uri="{FF2B5EF4-FFF2-40B4-BE49-F238E27FC236}">
                  <a16:creationId xmlns:a16="http://schemas.microsoft.com/office/drawing/2014/main" id="{4FFE90A2-317D-8E47-8144-C98DB05B89BA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106EDED2-DB58-7340-9BEC-AFDFAB407998}"/>
              </a:ext>
            </a:extLst>
          </p:cNvPr>
          <p:cNvGrpSpPr/>
          <p:nvPr/>
        </p:nvGrpSpPr>
        <p:grpSpPr>
          <a:xfrm>
            <a:off x="18902919" y="9923402"/>
            <a:ext cx="2510205" cy="2353271"/>
            <a:chOff x="944389" y="10296494"/>
            <a:chExt cx="2510205" cy="2353271"/>
          </a:xfrm>
        </p:grpSpPr>
        <p:graphicFrame>
          <p:nvGraphicFramePr>
            <p:cNvPr id="280" name="Chart 279">
              <a:extLst>
                <a:ext uri="{FF2B5EF4-FFF2-40B4-BE49-F238E27FC236}">
                  <a16:creationId xmlns:a16="http://schemas.microsoft.com/office/drawing/2014/main" id="{5DD8662F-667D-6843-BCB7-AE00601D3E1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90138136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81" name="CuadroTexto 395">
              <a:extLst>
                <a:ext uri="{FF2B5EF4-FFF2-40B4-BE49-F238E27FC236}">
                  <a16:creationId xmlns:a16="http://schemas.microsoft.com/office/drawing/2014/main" id="{AF90EA5E-768F-334E-AD0E-78BD596C9416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412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CC2E8A05-B7AB-CA49-8CBA-A7C217F9A267}"/>
              </a:ext>
            </a:extLst>
          </p:cNvPr>
          <p:cNvSpPr/>
          <p:nvPr/>
        </p:nvSpPr>
        <p:spPr>
          <a:xfrm>
            <a:off x="1664555" y="6514071"/>
            <a:ext cx="5318136" cy="5715247"/>
          </a:xfrm>
          <a:custGeom>
            <a:avLst/>
            <a:gdLst>
              <a:gd name="connsiteX0" fmla="*/ 1262027 w 1262027"/>
              <a:gd name="connsiteY0" fmla="*/ 573786 h 1356264"/>
              <a:gd name="connsiteX1" fmla="*/ 1202991 w 1262027"/>
              <a:gd name="connsiteY1" fmla="*/ 0 h 1356264"/>
              <a:gd name="connsiteX2" fmla="*/ 1119580 w 1262027"/>
              <a:gd name="connsiteY2" fmla="*/ 0 h 1356264"/>
              <a:gd name="connsiteX3" fmla="*/ 1036169 w 1262027"/>
              <a:gd name="connsiteY3" fmla="*/ 0 h 1356264"/>
              <a:gd name="connsiteX4" fmla="*/ 979894 w 1262027"/>
              <a:gd name="connsiteY4" fmla="*/ 547307 h 1356264"/>
              <a:gd name="connsiteX5" fmla="*/ 902292 w 1262027"/>
              <a:gd name="connsiteY5" fmla="*/ 412909 h 1356264"/>
              <a:gd name="connsiteX6" fmla="*/ 815166 w 1262027"/>
              <a:gd name="connsiteY6" fmla="*/ 563880 h 1356264"/>
              <a:gd name="connsiteX7" fmla="*/ 728041 w 1262027"/>
              <a:gd name="connsiteY7" fmla="*/ 412909 h 1356264"/>
              <a:gd name="connsiteX8" fmla="*/ 640916 w 1262027"/>
              <a:gd name="connsiteY8" fmla="*/ 563880 h 1356264"/>
              <a:gd name="connsiteX9" fmla="*/ 553791 w 1262027"/>
              <a:gd name="connsiteY9" fmla="*/ 412909 h 1356264"/>
              <a:gd name="connsiteX10" fmla="*/ 466666 w 1262027"/>
              <a:gd name="connsiteY10" fmla="*/ 563880 h 1356264"/>
              <a:gd name="connsiteX11" fmla="*/ 379541 w 1262027"/>
              <a:gd name="connsiteY11" fmla="*/ 412909 h 1356264"/>
              <a:gd name="connsiteX12" fmla="*/ 307175 w 1262027"/>
              <a:gd name="connsiteY12" fmla="*/ 538258 h 1356264"/>
              <a:gd name="connsiteX13" fmla="*/ 283371 w 1262027"/>
              <a:gd name="connsiteY13" fmla="*/ 306038 h 1356264"/>
              <a:gd name="connsiteX14" fmla="*/ 199864 w 1262027"/>
              <a:gd name="connsiteY14" fmla="*/ 306038 h 1356264"/>
              <a:gd name="connsiteX15" fmla="*/ 116452 w 1262027"/>
              <a:gd name="connsiteY15" fmla="*/ 306038 h 1356264"/>
              <a:gd name="connsiteX16" fmla="*/ 88934 w 1262027"/>
              <a:gd name="connsiteY16" fmla="*/ 573786 h 1356264"/>
              <a:gd name="connsiteX17" fmla="*/ 0 w 1262027"/>
              <a:gd name="connsiteY17" fmla="*/ 573786 h 1356264"/>
              <a:gd name="connsiteX18" fmla="*/ 0 w 1262027"/>
              <a:gd name="connsiteY18" fmla="*/ 1356265 h 1356264"/>
              <a:gd name="connsiteX19" fmla="*/ 1262027 w 1262027"/>
              <a:gd name="connsiteY19" fmla="*/ 1356265 h 1356264"/>
              <a:gd name="connsiteX20" fmla="*/ 1262027 w 1262027"/>
              <a:gd name="connsiteY20" fmla="*/ 612077 h 1356264"/>
              <a:gd name="connsiteX21" fmla="*/ 1262027 w 1262027"/>
              <a:gd name="connsiteY21" fmla="*/ 612077 h 1356264"/>
              <a:gd name="connsiteX22" fmla="*/ 1262027 w 1262027"/>
              <a:gd name="connsiteY22" fmla="*/ 573786 h 135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2027" h="1356264">
                <a:moveTo>
                  <a:pt x="1262027" y="573786"/>
                </a:moveTo>
                <a:lnTo>
                  <a:pt x="1202991" y="0"/>
                </a:lnTo>
                <a:lnTo>
                  <a:pt x="1119580" y="0"/>
                </a:lnTo>
                <a:lnTo>
                  <a:pt x="1036169" y="0"/>
                </a:lnTo>
                <a:lnTo>
                  <a:pt x="979894" y="547307"/>
                </a:lnTo>
                <a:lnTo>
                  <a:pt x="902292" y="412909"/>
                </a:lnTo>
                <a:lnTo>
                  <a:pt x="815166" y="563880"/>
                </a:lnTo>
                <a:lnTo>
                  <a:pt x="728041" y="412909"/>
                </a:lnTo>
                <a:lnTo>
                  <a:pt x="640916" y="563880"/>
                </a:lnTo>
                <a:lnTo>
                  <a:pt x="553791" y="412909"/>
                </a:lnTo>
                <a:lnTo>
                  <a:pt x="466666" y="563880"/>
                </a:lnTo>
                <a:lnTo>
                  <a:pt x="379541" y="412909"/>
                </a:lnTo>
                <a:lnTo>
                  <a:pt x="307175" y="538258"/>
                </a:lnTo>
                <a:lnTo>
                  <a:pt x="283371" y="306038"/>
                </a:lnTo>
                <a:lnTo>
                  <a:pt x="199864" y="306038"/>
                </a:lnTo>
                <a:lnTo>
                  <a:pt x="116452" y="306038"/>
                </a:lnTo>
                <a:lnTo>
                  <a:pt x="88934" y="573786"/>
                </a:lnTo>
                <a:lnTo>
                  <a:pt x="0" y="573786"/>
                </a:lnTo>
                <a:lnTo>
                  <a:pt x="0" y="1356265"/>
                </a:lnTo>
                <a:lnTo>
                  <a:pt x="1262027" y="1356265"/>
                </a:lnTo>
                <a:lnTo>
                  <a:pt x="1262027" y="612077"/>
                </a:lnTo>
                <a:lnTo>
                  <a:pt x="1262027" y="612077"/>
                </a:lnTo>
                <a:lnTo>
                  <a:pt x="1262027" y="5737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D888A8-F1E3-8047-9CC6-356D1CB33A9F}"/>
              </a:ext>
            </a:extLst>
          </p:cNvPr>
          <p:cNvGrpSpPr/>
          <p:nvPr/>
        </p:nvGrpSpPr>
        <p:grpSpPr>
          <a:xfrm>
            <a:off x="2084035" y="9410033"/>
            <a:ext cx="4471884" cy="1189691"/>
            <a:chOff x="16965764" y="8221481"/>
            <a:chExt cx="4184060" cy="1272898"/>
          </a:xfrm>
          <a:solidFill>
            <a:schemeClr val="accent1"/>
          </a:solidFill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BFDA9D41-8BF4-644D-B2FC-32227F916F1F}"/>
                </a:ext>
              </a:extLst>
            </p:cNvPr>
            <p:cNvSpPr/>
            <p:nvPr/>
          </p:nvSpPr>
          <p:spPr>
            <a:xfrm>
              <a:off x="16965764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3F566BA-C41C-2F40-82D5-F73B61D05B66}"/>
                </a:ext>
              </a:extLst>
            </p:cNvPr>
            <p:cNvSpPr/>
            <p:nvPr/>
          </p:nvSpPr>
          <p:spPr>
            <a:xfrm>
              <a:off x="18109876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F0EF56C-5A34-EB4B-BD2A-9F6D3A413506}"/>
                </a:ext>
              </a:extLst>
            </p:cNvPr>
            <p:cNvSpPr/>
            <p:nvPr/>
          </p:nvSpPr>
          <p:spPr>
            <a:xfrm>
              <a:off x="19254420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BFE87AB-DC28-C348-A387-79423CA58978}"/>
                </a:ext>
              </a:extLst>
            </p:cNvPr>
            <p:cNvSpPr/>
            <p:nvPr/>
          </p:nvSpPr>
          <p:spPr>
            <a:xfrm>
              <a:off x="20398532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5DFDA64-3617-F643-AC38-442BB26D6960}"/>
                </a:ext>
              </a:extLst>
            </p:cNvPr>
            <p:cNvSpPr/>
            <p:nvPr/>
          </p:nvSpPr>
          <p:spPr>
            <a:xfrm>
              <a:off x="16965764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083FC05-F0C7-0B45-8D42-54C5D996B0FE}"/>
                </a:ext>
              </a:extLst>
            </p:cNvPr>
            <p:cNvSpPr/>
            <p:nvPr/>
          </p:nvSpPr>
          <p:spPr>
            <a:xfrm>
              <a:off x="18109876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8B3622F-F56C-8E42-825E-E874EF76B9FD}"/>
                </a:ext>
              </a:extLst>
            </p:cNvPr>
            <p:cNvSpPr/>
            <p:nvPr/>
          </p:nvSpPr>
          <p:spPr>
            <a:xfrm>
              <a:off x="19254420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609074E-3A69-3D46-95B7-C20627734430}"/>
                </a:ext>
              </a:extLst>
            </p:cNvPr>
            <p:cNvSpPr/>
            <p:nvPr/>
          </p:nvSpPr>
          <p:spPr>
            <a:xfrm>
              <a:off x="20398532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Freeform 49">
            <a:extLst>
              <a:ext uri="{FF2B5EF4-FFF2-40B4-BE49-F238E27FC236}">
                <a16:creationId xmlns:a16="http://schemas.microsoft.com/office/drawing/2014/main" id="{0D0DC751-7543-3643-8B99-4C527E8FD0B6}"/>
              </a:ext>
            </a:extLst>
          </p:cNvPr>
          <p:cNvSpPr/>
          <p:nvPr/>
        </p:nvSpPr>
        <p:spPr>
          <a:xfrm>
            <a:off x="9529757" y="6514071"/>
            <a:ext cx="5318136" cy="5715247"/>
          </a:xfrm>
          <a:custGeom>
            <a:avLst/>
            <a:gdLst>
              <a:gd name="connsiteX0" fmla="*/ 1262027 w 1262027"/>
              <a:gd name="connsiteY0" fmla="*/ 573786 h 1356264"/>
              <a:gd name="connsiteX1" fmla="*/ 1202991 w 1262027"/>
              <a:gd name="connsiteY1" fmla="*/ 0 h 1356264"/>
              <a:gd name="connsiteX2" fmla="*/ 1119580 w 1262027"/>
              <a:gd name="connsiteY2" fmla="*/ 0 h 1356264"/>
              <a:gd name="connsiteX3" fmla="*/ 1036169 w 1262027"/>
              <a:gd name="connsiteY3" fmla="*/ 0 h 1356264"/>
              <a:gd name="connsiteX4" fmla="*/ 979894 w 1262027"/>
              <a:gd name="connsiteY4" fmla="*/ 547307 h 1356264"/>
              <a:gd name="connsiteX5" fmla="*/ 902292 w 1262027"/>
              <a:gd name="connsiteY5" fmla="*/ 412909 h 1356264"/>
              <a:gd name="connsiteX6" fmla="*/ 815166 w 1262027"/>
              <a:gd name="connsiteY6" fmla="*/ 563880 h 1356264"/>
              <a:gd name="connsiteX7" fmla="*/ 728041 w 1262027"/>
              <a:gd name="connsiteY7" fmla="*/ 412909 h 1356264"/>
              <a:gd name="connsiteX8" fmla="*/ 640916 w 1262027"/>
              <a:gd name="connsiteY8" fmla="*/ 563880 h 1356264"/>
              <a:gd name="connsiteX9" fmla="*/ 553791 w 1262027"/>
              <a:gd name="connsiteY9" fmla="*/ 412909 h 1356264"/>
              <a:gd name="connsiteX10" fmla="*/ 466666 w 1262027"/>
              <a:gd name="connsiteY10" fmla="*/ 563880 h 1356264"/>
              <a:gd name="connsiteX11" fmla="*/ 379541 w 1262027"/>
              <a:gd name="connsiteY11" fmla="*/ 412909 h 1356264"/>
              <a:gd name="connsiteX12" fmla="*/ 307175 w 1262027"/>
              <a:gd name="connsiteY12" fmla="*/ 538258 h 1356264"/>
              <a:gd name="connsiteX13" fmla="*/ 283371 w 1262027"/>
              <a:gd name="connsiteY13" fmla="*/ 306038 h 1356264"/>
              <a:gd name="connsiteX14" fmla="*/ 199864 w 1262027"/>
              <a:gd name="connsiteY14" fmla="*/ 306038 h 1356264"/>
              <a:gd name="connsiteX15" fmla="*/ 116452 w 1262027"/>
              <a:gd name="connsiteY15" fmla="*/ 306038 h 1356264"/>
              <a:gd name="connsiteX16" fmla="*/ 88934 w 1262027"/>
              <a:gd name="connsiteY16" fmla="*/ 573786 h 1356264"/>
              <a:gd name="connsiteX17" fmla="*/ 0 w 1262027"/>
              <a:gd name="connsiteY17" fmla="*/ 573786 h 1356264"/>
              <a:gd name="connsiteX18" fmla="*/ 0 w 1262027"/>
              <a:gd name="connsiteY18" fmla="*/ 1356265 h 1356264"/>
              <a:gd name="connsiteX19" fmla="*/ 1262027 w 1262027"/>
              <a:gd name="connsiteY19" fmla="*/ 1356265 h 1356264"/>
              <a:gd name="connsiteX20" fmla="*/ 1262027 w 1262027"/>
              <a:gd name="connsiteY20" fmla="*/ 612077 h 1356264"/>
              <a:gd name="connsiteX21" fmla="*/ 1262027 w 1262027"/>
              <a:gd name="connsiteY21" fmla="*/ 612077 h 1356264"/>
              <a:gd name="connsiteX22" fmla="*/ 1262027 w 1262027"/>
              <a:gd name="connsiteY22" fmla="*/ 573786 h 135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2027" h="1356264">
                <a:moveTo>
                  <a:pt x="1262027" y="573786"/>
                </a:moveTo>
                <a:lnTo>
                  <a:pt x="1202991" y="0"/>
                </a:lnTo>
                <a:lnTo>
                  <a:pt x="1119580" y="0"/>
                </a:lnTo>
                <a:lnTo>
                  <a:pt x="1036169" y="0"/>
                </a:lnTo>
                <a:lnTo>
                  <a:pt x="979894" y="547307"/>
                </a:lnTo>
                <a:lnTo>
                  <a:pt x="902292" y="412909"/>
                </a:lnTo>
                <a:lnTo>
                  <a:pt x="815166" y="563880"/>
                </a:lnTo>
                <a:lnTo>
                  <a:pt x="728041" y="412909"/>
                </a:lnTo>
                <a:lnTo>
                  <a:pt x="640916" y="563880"/>
                </a:lnTo>
                <a:lnTo>
                  <a:pt x="553791" y="412909"/>
                </a:lnTo>
                <a:lnTo>
                  <a:pt x="466666" y="563880"/>
                </a:lnTo>
                <a:lnTo>
                  <a:pt x="379541" y="412909"/>
                </a:lnTo>
                <a:lnTo>
                  <a:pt x="307175" y="538258"/>
                </a:lnTo>
                <a:lnTo>
                  <a:pt x="283371" y="306038"/>
                </a:lnTo>
                <a:lnTo>
                  <a:pt x="199864" y="306038"/>
                </a:lnTo>
                <a:lnTo>
                  <a:pt x="116452" y="306038"/>
                </a:lnTo>
                <a:lnTo>
                  <a:pt x="88934" y="573786"/>
                </a:lnTo>
                <a:lnTo>
                  <a:pt x="0" y="573786"/>
                </a:lnTo>
                <a:lnTo>
                  <a:pt x="0" y="1356265"/>
                </a:lnTo>
                <a:lnTo>
                  <a:pt x="1262027" y="1356265"/>
                </a:lnTo>
                <a:lnTo>
                  <a:pt x="1262027" y="612077"/>
                </a:lnTo>
                <a:lnTo>
                  <a:pt x="1262027" y="612077"/>
                </a:lnTo>
                <a:lnTo>
                  <a:pt x="1262027" y="5737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9F07157-7A48-1B4B-8FC1-6783B6120C95}"/>
              </a:ext>
            </a:extLst>
          </p:cNvPr>
          <p:cNvGrpSpPr/>
          <p:nvPr/>
        </p:nvGrpSpPr>
        <p:grpSpPr>
          <a:xfrm>
            <a:off x="9949237" y="9410033"/>
            <a:ext cx="4471884" cy="1189691"/>
            <a:chOff x="16965764" y="8221481"/>
            <a:chExt cx="4184060" cy="1272898"/>
          </a:xfrm>
          <a:solidFill>
            <a:schemeClr val="accent2"/>
          </a:solidFill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72980F0-C3A8-DA4C-B4AE-C8A5112E4E18}"/>
                </a:ext>
              </a:extLst>
            </p:cNvPr>
            <p:cNvSpPr/>
            <p:nvPr/>
          </p:nvSpPr>
          <p:spPr>
            <a:xfrm>
              <a:off x="16965764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C5DACC8-3F9B-104E-817E-E4096479EA80}"/>
                </a:ext>
              </a:extLst>
            </p:cNvPr>
            <p:cNvSpPr/>
            <p:nvPr/>
          </p:nvSpPr>
          <p:spPr>
            <a:xfrm>
              <a:off x="18109876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CC3D1669-FF01-2746-BC2A-4B2ADFCB8FFF}"/>
                </a:ext>
              </a:extLst>
            </p:cNvPr>
            <p:cNvSpPr/>
            <p:nvPr/>
          </p:nvSpPr>
          <p:spPr>
            <a:xfrm>
              <a:off x="19254420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70D593D-D75C-3146-A6AD-369A674C8270}"/>
                </a:ext>
              </a:extLst>
            </p:cNvPr>
            <p:cNvSpPr/>
            <p:nvPr/>
          </p:nvSpPr>
          <p:spPr>
            <a:xfrm>
              <a:off x="20398532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6729E5D-5C2F-8940-9A82-A60ACEB53EDD}"/>
                </a:ext>
              </a:extLst>
            </p:cNvPr>
            <p:cNvSpPr/>
            <p:nvPr/>
          </p:nvSpPr>
          <p:spPr>
            <a:xfrm>
              <a:off x="16965764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8E5F37D5-FBE4-974F-BD6C-5F8140A4E5FC}"/>
                </a:ext>
              </a:extLst>
            </p:cNvPr>
            <p:cNvSpPr/>
            <p:nvPr/>
          </p:nvSpPr>
          <p:spPr>
            <a:xfrm>
              <a:off x="18109876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9F12205-75BF-F844-9999-D2C790C40A32}"/>
                </a:ext>
              </a:extLst>
            </p:cNvPr>
            <p:cNvSpPr/>
            <p:nvPr/>
          </p:nvSpPr>
          <p:spPr>
            <a:xfrm>
              <a:off x="19254420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5DF083D4-B9C3-0042-B041-7089C590399D}"/>
                </a:ext>
              </a:extLst>
            </p:cNvPr>
            <p:cNvSpPr/>
            <p:nvPr/>
          </p:nvSpPr>
          <p:spPr>
            <a:xfrm>
              <a:off x="20398532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60">
            <a:extLst>
              <a:ext uri="{FF2B5EF4-FFF2-40B4-BE49-F238E27FC236}">
                <a16:creationId xmlns:a16="http://schemas.microsoft.com/office/drawing/2014/main" id="{81159DFA-2925-4848-ACDB-9013C8A30BDD}"/>
              </a:ext>
            </a:extLst>
          </p:cNvPr>
          <p:cNvSpPr/>
          <p:nvPr/>
        </p:nvSpPr>
        <p:spPr>
          <a:xfrm>
            <a:off x="17394959" y="6514071"/>
            <a:ext cx="5318136" cy="5715247"/>
          </a:xfrm>
          <a:custGeom>
            <a:avLst/>
            <a:gdLst>
              <a:gd name="connsiteX0" fmla="*/ 1262027 w 1262027"/>
              <a:gd name="connsiteY0" fmla="*/ 573786 h 1356264"/>
              <a:gd name="connsiteX1" fmla="*/ 1202991 w 1262027"/>
              <a:gd name="connsiteY1" fmla="*/ 0 h 1356264"/>
              <a:gd name="connsiteX2" fmla="*/ 1119580 w 1262027"/>
              <a:gd name="connsiteY2" fmla="*/ 0 h 1356264"/>
              <a:gd name="connsiteX3" fmla="*/ 1036169 w 1262027"/>
              <a:gd name="connsiteY3" fmla="*/ 0 h 1356264"/>
              <a:gd name="connsiteX4" fmla="*/ 979894 w 1262027"/>
              <a:gd name="connsiteY4" fmla="*/ 547307 h 1356264"/>
              <a:gd name="connsiteX5" fmla="*/ 902292 w 1262027"/>
              <a:gd name="connsiteY5" fmla="*/ 412909 h 1356264"/>
              <a:gd name="connsiteX6" fmla="*/ 815166 w 1262027"/>
              <a:gd name="connsiteY6" fmla="*/ 563880 h 1356264"/>
              <a:gd name="connsiteX7" fmla="*/ 728041 w 1262027"/>
              <a:gd name="connsiteY7" fmla="*/ 412909 h 1356264"/>
              <a:gd name="connsiteX8" fmla="*/ 640916 w 1262027"/>
              <a:gd name="connsiteY8" fmla="*/ 563880 h 1356264"/>
              <a:gd name="connsiteX9" fmla="*/ 553791 w 1262027"/>
              <a:gd name="connsiteY9" fmla="*/ 412909 h 1356264"/>
              <a:gd name="connsiteX10" fmla="*/ 466666 w 1262027"/>
              <a:gd name="connsiteY10" fmla="*/ 563880 h 1356264"/>
              <a:gd name="connsiteX11" fmla="*/ 379541 w 1262027"/>
              <a:gd name="connsiteY11" fmla="*/ 412909 h 1356264"/>
              <a:gd name="connsiteX12" fmla="*/ 307175 w 1262027"/>
              <a:gd name="connsiteY12" fmla="*/ 538258 h 1356264"/>
              <a:gd name="connsiteX13" fmla="*/ 283371 w 1262027"/>
              <a:gd name="connsiteY13" fmla="*/ 306038 h 1356264"/>
              <a:gd name="connsiteX14" fmla="*/ 199864 w 1262027"/>
              <a:gd name="connsiteY14" fmla="*/ 306038 h 1356264"/>
              <a:gd name="connsiteX15" fmla="*/ 116452 w 1262027"/>
              <a:gd name="connsiteY15" fmla="*/ 306038 h 1356264"/>
              <a:gd name="connsiteX16" fmla="*/ 88934 w 1262027"/>
              <a:gd name="connsiteY16" fmla="*/ 573786 h 1356264"/>
              <a:gd name="connsiteX17" fmla="*/ 0 w 1262027"/>
              <a:gd name="connsiteY17" fmla="*/ 573786 h 1356264"/>
              <a:gd name="connsiteX18" fmla="*/ 0 w 1262027"/>
              <a:gd name="connsiteY18" fmla="*/ 1356265 h 1356264"/>
              <a:gd name="connsiteX19" fmla="*/ 1262027 w 1262027"/>
              <a:gd name="connsiteY19" fmla="*/ 1356265 h 1356264"/>
              <a:gd name="connsiteX20" fmla="*/ 1262027 w 1262027"/>
              <a:gd name="connsiteY20" fmla="*/ 612077 h 1356264"/>
              <a:gd name="connsiteX21" fmla="*/ 1262027 w 1262027"/>
              <a:gd name="connsiteY21" fmla="*/ 612077 h 1356264"/>
              <a:gd name="connsiteX22" fmla="*/ 1262027 w 1262027"/>
              <a:gd name="connsiteY22" fmla="*/ 573786 h 135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2027" h="1356264">
                <a:moveTo>
                  <a:pt x="1262027" y="573786"/>
                </a:moveTo>
                <a:lnTo>
                  <a:pt x="1202991" y="0"/>
                </a:lnTo>
                <a:lnTo>
                  <a:pt x="1119580" y="0"/>
                </a:lnTo>
                <a:lnTo>
                  <a:pt x="1036169" y="0"/>
                </a:lnTo>
                <a:lnTo>
                  <a:pt x="979894" y="547307"/>
                </a:lnTo>
                <a:lnTo>
                  <a:pt x="902292" y="412909"/>
                </a:lnTo>
                <a:lnTo>
                  <a:pt x="815166" y="563880"/>
                </a:lnTo>
                <a:lnTo>
                  <a:pt x="728041" y="412909"/>
                </a:lnTo>
                <a:lnTo>
                  <a:pt x="640916" y="563880"/>
                </a:lnTo>
                <a:lnTo>
                  <a:pt x="553791" y="412909"/>
                </a:lnTo>
                <a:lnTo>
                  <a:pt x="466666" y="563880"/>
                </a:lnTo>
                <a:lnTo>
                  <a:pt x="379541" y="412909"/>
                </a:lnTo>
                <a:lnTo>
                  <a:pt x="307175" y="538258"/>
                </a:lnTo>
                <a:lnTo>
                  <a:pt x="283371" y="306038"/>
                </a:lnTo>
                <a:lnTo>
                  <a:pt x="199864" y="306038"/>
                </a:lnTo>
                <a:lnTo>
                  <a:pt x="116452" y="306038"/>
                </a:lnTo>
                <a:lnTo>
                  <a:pt x="88934" y="573786"/>
                </a:lnTo>
                <a:lnTo>
                  <a:pt x="0" y="573786"/>
                </a:lnTo>
                <a:lnTo>
                  <a:pt x="0" y="1356265"/>
                </a:lnTo>
                <a:lnTo>
                  <a:pt x="1262027" y="1356265"/>
                </a:lnTo>
                <a:lnTo>
                  <a:pt x="1262027" y="612077"/>
                </a:lnTo>
                <a:lnTo>
                  <a:pt x="1262027" y="612077"/>
                </a:lnTo>
                <a:lnTo>
                  <a:pt x="1262027" y="5737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140452-D49C-9C4D-B86B-0FBB53F4F5ED}"/>
              </a:ext>
            </a:extLst>
          </p:cNvPr>
          <p:cNvGrpSpPr/>
          <p:nvPr/>
        </p:nvGrpSpPr>
        <p:grpSpPr>
          <a:xfrm>
            <a:off x="17814439" y="9410033"/>
            <a:ext cx="4471884" cy="1189691"/>
            <a:chOff x="16965764" y="8221481"/>
            <a:chExt cx="4184060" cy="1272898"/>
          </a:xfrm>
          <a:solidFill>
            <a:schemeClr val="accent3"/>
          </a:solidFill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CA57AC9-F966-7848-96FA-4EA5EA9AFF0B}"/>
                </a:ext>
              </a:extLst>
            </p:cNvPr>
            <p:cNvSpPr/>
            <p:nvPr/>
          </p:nvSpPr>
          <p:spPr>
            <a:xfrm>
              <a:off x="16965764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EA978D02-AD92-1C4F-913D-C67B20A959C4}"/>
                </a:ext>
              </a:extLst>
            </p:cNvPr>
            <p:cNvSpPr/>
            <p:nvPr/>
          </p:nvSpPr>
          <p:spPr>
            <a:xfrm>
              <a:off x="18109876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464BC352-936C-1148-AF83-B90A00D68077}"/>
                </a:ext>
              </a:extLst>
            </p:cNvPr>
            <p:cNvSpPr/>
            <p:nvPr/>
          </p:nvSpPr>
          <p:spPr>
            <a:xfrm>
              <a:off x="19254420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9126C6A-66CB-8E4F-9C34-44327DA71B22}"/>
                </a:ext>
              </a:extLst>
            </p:cNvPr>
            <p:cNvSpPr/>
            <p:nvPr/>
          </p:nvSpPr>
          <p:spPr>
            <a:xfrm>
              <a:off x="20398532" y="8221481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336D473-E836-D54D-83BC-630CDBBD133B}"/>
                </a:ext>
              </a:extLst>
            </p:cNvPr>
            <p:cNvSpPr/>
            <p:nvPr/>
          </p:nvSpPr>
          <p:spPr>
            <a:xfrm>
              <a:off x="16965764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BFFA55C-B907-7448-9EC9-63B7EFE521E5}"/>
                </a:ext>
              </a:extLst>
            </p:cNvPr>
            <p:cNvSpPr/>
            <p:nvPr/>
          </p:nvSpPr>
          <p:spPr>
            <a:xfrm>
              <a:off x="18109876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30E4BF26-432C-5047-87B2-E891AE461FF7}"/>
                </a:ext>
              </a:extLst>
            </p:cNvPr>
            <p:cNvSpPr/>
            <p:nvPr/>
          </p:nvSpPr>
          <p:spPr>
            <a:xfrm>
              <a:off x="19254420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3 w 166632"/>
                <a:gd name="connsiteY1" fmla="*/ 0 h 103346"/>
                <a:gd name="connsiteX2" fmla="*/ 166633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3" y="0"/>
                  </a:lnTo>
                  <a:lnTo>
                    <a:pt x="166633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97584F1-80A6-D94F-8F6F-DF7B6B9B4A9E}"/>
                </a:ext>
              </a:extLst>
            </p:cNvPr>
            <p:cNvSpPr/>
            <p:nvPr/>
          </p:nvSpPr>
          <p:spPr>
            <a:xfrm>
              <a:off x="20398532" y="9028424"/>
              <a:ext cx="751292" cy="465955"/>
            </a:xfrm>
            <a:custGeom>
              <a:avLst/>
              <a:gdLst>
                <a:gd name="connsiteX0" fmla="*/ 0 w 166632"/>
                <a:gd name="connsiteY0" fmla="*/ 0 h 103346"/>
                <a:gd name="connsiteX1" fmla="*/ 166632 w 166632"/>
                <a:gd name="connsiteY1" fmla="*/ 0 h 103346"/>
                <a:gd name="connsiteX2" fmla="*/ 166632 w 166632"/>
                <a:gd name="connsiteY2" fmla="*/ 103346 h 103346"/>
                <a:gd name="connsiteX3" fmla="*/ 0 w 166632"/>
                <a:gd name="connsiteY3" fmla="*/ 103346 h 10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32" h="103346">
                  <a:moveTo>
                    <a:pt x="0" y="0"/>
                  </a:moveTo>
                  <a:lnTo>
                    <a:pt x="166632" y="0"/>
                  </a:lnTo>
                  <a:lnTo>
                    <a:pt x="166632" y="103346"/>
                  </a:lnTo>
                  <a:lnTo>
                    <a:pt x="0" y="103346"/>
                  </a:lnTo>
                  <a:close/>
                </a:path>
              </a:pathLst>
            </a:custGeom>
            <a:grpFill/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A809F64-379B-7A4F-AFD2-7C9AC0E8D8EE}"/>
              </a:ext>
            </a:extLst>
          </p:cNvPr>
          <p:cNvGrpSpPr/>
          <p:nvPr/>
        </p:nvGrpSpPr>
        <p:grpSpPr>
          <a:xfrm>
            <a:off x="9430167" y="5522688"/>
            <a:ext cx="4578641" cy="1982766"/>
            <a:chOff x="12269436" y="6028148"/>
            <a:chExt cx="4578641" cy="1982766"/>
          </a:xfrm>
        </p:grpSpPr>
        <p:sp>
          <p:nvSpPr>
            <p:cNvPr id="72" name="CuadroTexto 395">
              <a:extLst>
                <a:ext uri="{FF2B5EF4-FFF2-40B4-BE49-F238E27FC236}">
                  <a16:creationId xmlns:a16="http://schemas.microsoft.com/office/drawing/2014/main" id="{E2F80F5C-AB8C-5E4E-B46A-92D180F48D09}"/>
                </a:ext>
              </a:extLst>
            </p:cNvPr>
            <p:cNvSpPr txBox="1"/>
            <p:nvPr/>
          </p:nvSpPr>
          <p:spPr>
            <a:xfrm>
              <a:off x="12269436" y="6028148"/>
              <a:ext cx="4578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73" name="Rectangle 56">
              <a:extLst>
                <a:ext uri="{FF2B5EF4-FFF2-40B4-BE49-F238E27FC236}">
                  <a16:creationId xmlns:a16="http://schemas.microsoft.com/office/drawing/2014/main" id="{285375DA-3215-0C42-A8F2-6523C24088C3}"/>
                </a:ext>
              </a:extLst>
            </p:cNvPr>
            <p:cNvSpPr/>
            <p:nvPr/>
          </p:nvSpPr>
          <p:spPr>
            <a:xfrm>
              <a:off x="12271757" y="6625919"/>
              <a:ext cx="39940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82D8ED3-D633-7F4C-B499-3944B3B1C370}"/>
              </a:ext>
            </a:extLst>
          </p:cNvPr>
          <p:cNvGrpSpPr/>
          <p:nvPr/>
        </p:nvGrpSpPr>
        <p:grpSpPr>
          <a:xfrm>
            <a:off x="1575791" y="5522688"/>
            <a:ext cx="4578641" cy="1982766"/>
            <a:chOff x="12269436" y="6028148"/>
            <a:chExt cx="4578641" cy="1982766"/>
          </a:xfrm>
        </p:grpSpPr>
        <p:sp>
          <p:nvSpPr>
            <p:cNvPr id="75" name="CuadroTexto 395">
              <a:extLst>
                <a:ext uri="{FF2B5EF4-FFF2-40B4-BE49-F238E27FC236}">
                  <a16:creationId xmlns:a16="http://schemas.microsoft.com/office/drawing/2014/main" id="{67FD9EBE-E48D-A342-ABCD-A8F974573CD6}"/>
                </a:ext>
              </a:extLst>
            </p:cNvPr>
            <p:cNvSpPr txBox="1"/>
            <p:nvPr/>
          </p:nvSpPr>
          <p:spPr>
            <a:xfrm>
              <a:off x="12269436" y="6028148"/>
              <a:ext cx="4578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049796DA-DF74-1447-BBB1-A7C36A09D633}"/>
                </a:ext>
              </a:extLst>
            </p:cNvPr>
            <p:cNvSpPr/>
            <p:nvPr/>
          </p:nvSpPr>
          <p:spPr>
            <a:xfrm>
              <a:off x="12271757" y="6625919"/>
              <a:ext cx="39940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9486093-ABB4-7D44-996D-77531B21C9DA}"/>
              </a:ext>
            </a:extLst>
          </p:cNvPr>
          <p:cNvGrpSpPr/>
          <p:nvPr/>
        </p:nvGrpSpPr>
        <p:grpSpPr>
          <a:xfrm>
            <a:off x="17284543" y="5522688"/>
            <a:ext cx="4578641" cy="1982766"/>
            <a:chOff x="12269436" y="6028148"/>
            <a:chExt cx="4578641" cy="1982766"/>
          </a:xfrm>
        </p:grpSpPr>
        <p:sp>
          <p:nvSpPr>
            <p:cNvPr id="78" name="CuadroTexto 395">
              <a:extLst>
                <a:ext uri="{FF2B5EF4-FFF2-40B4-BE49-F238E27FC236}">
                  <a16:creationId xmlns:a16="http://schemas.microsoft.com/office/drawing/2014/main" id="{FD5A21A7-9B8B-0641-9CE9-B6B1B3339B19}"/>
                </a:ext>
              </a:extLst>
            </p:cNvPr>
            <p:cNvSpPr txBox="1"/>
            <p:nvPr/>
          </p:nvSpPr>
          <p:spPr>
            <a:xfrm>
              <a:off x="12269436" y="6028148"/>
              <a:ext cx="4578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DFDF3523-DBE8-7045-B330-DB52BD3B8DAA}"/>
                </a:ext>
              </a:extLst>
            </p:cNvPr>
            <p:cNvSpPr/>
            <p:nvPr/>
          </p:nvSpPr>
          <p:spPr>
            <a:xfrm>
              <a:off x="12271757" y="6625919"/>
              <a:ext cx="39940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80" name="Freeform 79">
            <a:extLst>
              <a:ext uri="{FF2B5EF4-FFF2-40B4-BE49-F238E27FC236}">
                <a16:creationId xmlns:a16="http://schemas.microsoft.com/office/drawing/2014/main" id="{C62DD315-FE12-3848-8056-B4631B421389}"/>
              </a:ext>
            </a:extLst>
          </p:cNvPr>
          <p:cNvSpPr/>
          <p:nvPr/>
        </p:nvSpPr>
        <p:spPr>
          <a:xfrm>
            <a:off x="6053252" y="4518159"/>
            <a:ext cx="929439" cy="160729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89C8DAFA-FA0F-BB4A-88BE-B2C40DE1FD33}"/>
              </a:ext>
            </a:extLst>
          </p:cNvPr>
          <p:cNvSpPr/>
          <p:nvPr/>
        </p:nvSpPr>
        <p:spPr>
          <a:xfrm>
            <a:off x="13934509" y="4518159"/>
            <a:ext cx="929439" cy="160729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70532193-5F8B-3C46-8DE6-FEF311ADDCB4}"/>
              </a:ext>
            </a:extLst>
          </p:cNvPr>
          <p:cNvSpPr/>
          <p:nvPr/>
        </p:nvSpPr>
        <p:spPr>
          <a:xfrm>
            <a:off x="21772224" y="4518159"/>
            <a:ext cx="929439" cy="1607293"/>
          </a:xfrm>
          <a:custGeom>
            <a:avLst/>
            <a:gdLst>
              <a:gd name="connsiteX0" fmla="*/ 218792 w 218886"/>
              <a:gd name="connsiteY0" fmla="*/ -88 h 378523"/>
              <a:gd name="connsiteX1" fmla="*/ 42447 w 218886"/>
              <a:gd name="connsiteY1" fmla="*/ 363576 h 378523"/>
              <a:gd name="connsiteX2" fmla="*/ 162613 w 218886"/>
              <a:gd name="connsiteY2" fmla="*/ 79446 h 378523"/>
              <a:gd name="connsiteX3" fmla="*/ 76916 w 218886"/>
              <a:gd name="connsiteY3" fmla="*/ 348717 h 378523"/>
              <a:gd name="connsiteX4" fmla="*/ 76916 w 218886"/>
              <a:gd name="connsiteY4" fmla="*/ 348717 h 378523"/>
              <a:gd name="connsiteX5" fmla="*/ 76916 w 218886"/>
              <a:gd name="connsiteY5" fmla="*/ 348717 h 378523"/>
              <a:gd name="connsiteX6" fmla="*/ 69489 w 218886"/>
              <a:gd name="connsiteY6" fmla="*/ 378435 h 378523"/>
              <a:gd name="connsiteX7" fmla="*/ 111290 w 218886"/>
              <a:gd name="connsiteY7" fmla="*/ 361290 h 378523"/>
              <a:gd name="connsiteX8" fmla="*/ 218792 w 218886"/>
              <a:gd name="connsiteY8" fmla="*/ -88 h 3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86" h="378523">
                <a:moveTo>
                  <a:pt x="218792" y="-88"/>
                </a:moveTo>
                <a:cubicBezTo>
                  <a:pt x="218792" y="-88"/>
                  <a:pt x="-115902" y="156598"/>
                  <a:pt x="42447" y="363576"/>
                </a:cubicBezTo>
                <a:cubicBezTo>
                  <a:pt x="50350" y="295949"/>
                  <a:pt x="76535" y="164218"/>
                  <a:pt x="162613" y="79446"/>
                </a:cubicBezTo>
                <a:cubicBezTo>
                  <a:pt x="162613" y="79446"/>
                  <a:pt x="81962" y="176315"/>
                  <a:pt x="76916" y="348717"/>
                </a:cubicBezTo>
                <a:lnTo>
                  <a:pt x="76916" y="348717"/>
                </a:lnTo>
                <a:lnTo>
                  <a:pt x="76916" y="348717"/>
                </a:lnTo>
                <a:cubicBezTo>
                  <a:pt x="76211" y="358985"/>
                  <a:pt x="73698" y="369044"/>
                  <a:pt x="69489" y="378435"/>
                </a:cubicBezTo>
                <a:cubicBezTo>
                  <a:pt x="81487" y="372530"/>
                  <a:pt x="101006" y="366243"/>
                  <a:pt x="111290" y="361290"/>
                </a:cubicBezTo>
                <a:cubicBezTo>
                  <a:pt x="298775" y="270231"/>
                  <a:pt x="158423" y="98496"/>
                  <a:pt x="218792" y="-88"/>
                </a:cubicBezTo>
                <a:close/>
              </a:path>
            </a:pathLst>
          </a:custGeom>
          <a:solidFill>
            <a:schemeClr val="accent3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34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FAB9C7-6BCB-4C40-9A2C-93133E76202D}"/>
              </a:ext>
            </a:extLst>
          </p:cNvPr>
          <p:cNvGrpSpPr/>
          <p:nvPr/>
        </p:nvGrpSpPr>
        <p:grpSpPr>
          <a:xfrm>
            <a:off x="1508576" y="5378507"/>
            <a:ext cx="6958595" cy="4549416"/>
            <a:chOff x="12753471" y="10290048"/>
            <a:chExt cx="1899801" cy="124205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63FAF18-D35F-DA4C-8C8E-8277EDB31D8E}"/>
                </a:ext>
              </a:extLst>
            </p:cNvPr>
            <p:cNvSpPr/>
            <p:nvPr/>
          </p:nvSpPr>
          <p:spPr>
            <a:xfrm>
              <a:off x="14141948" y="11168062"/>
              <a:ext cx="363925" cy="364045"/>
            </a:xfrm>
            <a:custGeom>
              <a:avLst/>
              <a:gdLst>
                <a:gd name="connsiteX0" fmla="*/ 363831 w 363925"/>
                <a:gd name="connsiteY0" fmla="*/ 181839 h 364045"/>
                <a:gd name="connsiteX1" fmla="*/ 181963 w 363925"/>
                <a:gd name="connsiteY1" fmla="*/ 363957 h 364045"/>
                <a:gd name="connsiteX2" fmla="*/ -95 w 363925"/>
                <a:gd name="connsiteY2" fmla="*/ 182030 h 364045"/>
                <a:gd name="connsiteX3" fmla="*/ 181773 w 363925"/>
                <a:gd name="connsiteY3" fmla="*/ -88 h 364045"/>
                <a:gd name="connsiteX4" fmla="*/ 181963 w 363925"/>
                <a:gd name="connsiteY4" fmla="*/ -88 h 364045"/>
                <a:gd name="connsiteX5" fmla="*/ 363831 w 363925"/>
                <a:gd name="connsiteY5" fmla="*/ 181839 h 36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925" h="364045">
                  <a:moveTo>
                    <a:pt x="363831" y="181839"/>
                  </a:moveTo>
                  <a:cubicBezTo>
                    <a:pt x="363888" y="282328"/>
                    <a:pt x="282457" y="363862"/>
                    <a:pt x="181963" y="363957"/>
                  </a:cubicBezTo>
                  <a:cubicBezTo>
                    <a:pt x="81470" y="364052"/>
                    <a:pt x="-38" y="282519"/>
                    <a:pt x="-95" y="182030"/>
                  </a:cubicBezTo>
                  <a:cubicBezTo>
                    <a:pt x="-142" y="81542"/>
                    <a:pt x="81279" y="7"/>
                    <a:pt x="181773" y="-88"/>
                  </a:cubicBezTo>
                  <a:cubicBezTo>
                    <a:pt x="181840" y="-88"/>
                    <a:pt x="181897" y="-88"/>
                    <a:pt x="181963" y="-88"/>
                  </a:cubicBezTo>
                  <a:cubicBezTo>
                    <a:pt x="282381" y="7"/>
                    <a:pt x="363784" y="81351"/>
                    <a:pt x="363831" y="181839"/>
                  </a:cubicBezTo>
                  <a:close/>
                </a:path>
              </a:pathLst>
            </a:custGeom>
            <a:solidFill>
              <a:srgbClr val="00944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DCFACE-F076-CE44-A9D5-08CB29DB8D76}"/>
                </a:ext>
              </a:extLst>
            </p:cNvPr>
            <p:cNvSpPr/>
            <p:nvPr/>
          </p:nvSpPr>
          <p:spPr>
            <a:xfrm>
              <a:off x="14227264" y="11253216"/>
              <a:ext cx="193484" cy="193547"/>
            </a:xfrm>
            <a:custGeom>
              <a:avLst/>
              <a:gdLst>
                <a:gd name="connsiteX0" fmla="*/ 193390 w 193484"/>
                <a:gd name="connsiteY0" fmla="*/ 96685 h 193547"/>
                <a:gd name="connsiteX1" fmla="*/ 96647 w 193484"/>
                <a:gd name="connsiteY1" fmla="*/ 193459 h 193547"/>
                <a:gd name="connsiteX2" fmla="*/ -95 w 193484"/>
                <a:gd name="connsiteY2" fmla="*/ 96685 h 193547"/>
                <a:gd name="connsiteX3" fmla="*/ 96647 w 193484"/>
                <a:gd name="connsiteY3" fmla="*/ -88 h 193547"/>
                <a:gd name="connsiteX4" fmla="*/ 193390 w 193484"/>
                <a:gd name="connsiteY4" fmla="*/ 96685 h 19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84" h="193547">
                  <a:moveTo>
                    <a:pt x="193390" y="96685"/>
                  </a:moveTo>
                  <a:cubicBezTo>
                    <a:pt x="193390" y="150120"/>
                    <a:pt x="150075" y="193459"/>
                    <a:pt x="96647" y="193459"/>
                  </a:cubicBezTo>
                  <a:cubicBezTo>
                    <a:pt x="43220" y="193459"/>
                    <a:pt x="-95" y="150120"/>
                    <a:pt x="-95" y="96685"/>
                  </a:cubicBezTo>
                  <a:cubicBezTo>
                    <a:pt x="-95" y="43250"/>
                    <a:pt x="43220" y="-88"/>
                    <a:pt x="96647" y="-88"/>
                  </a:cubicBezTo>
                  <a:cubicBezTo>
                    <a:pt x="150075" y="-88"/>
                    <a:pt x="193390" y="43250"/>
                    <a:pt x="193390" y="9668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A38A95D-88C2-034B-BB75-4B200FE8DF77}"/>
                </a:ext>
              </a:extLst>
            </p:cNvPr>
            <p:cNvSpPr/>
            <p:nvPr/>
          </p:nvSpPr>
          <p:spPr>
            <a:xfrm>
              <a:off x="13069406" y="10538409"/>
              <a:ext cx="1583866" cy="811580"/>
            </a:xfrm>
            <a:custGeom>
              <a:avLst/>
              <a:gdLst>
                <a:gd name="connsiteX0" fmla="*/ 1489696 w 1583866"/>
                <a:gd name="connsiteY0" fmla="*/ 409156 h 811580"/>
                <a:gd name="connsiteX1" fmla="*/ 1090920 w 1583866"/>
                <a:gd name="connsiteY1" fmla="*/ 88354 h 811580"/>
                <a:gd name="connsiteX2" fmla="*/ 348215 w 1583866"/>
                <a:gd name="connsiteY2" fmla="*/ 5582 h 811580"/>
                <a:gd name="connsiteX3" fmla="*/ 348215 w 1583866"/>
                <a:gd name="connsiteY3" fmla="*/ 5582 h 811580"/>
                <a:gd name="connsiteX4" fmla="*/ -95 w 1583866"/>
                <a:gd name="connsiteY4" fmla="*/ 354007 h 811580"/>
                <a:gd name="connsiteX5" fmla="*/ -95 w 1583866"/>
                <a:gd name="connsiteY5" fmla="*/ 696144 h 811580"/>
                <a:gd name="connsiteX6" fmla="*/ 115216 w 1583866"/>
                <a:gd name="connsiteY6" fmla="*/ 811492 h 811580"/>
                <a:gd name="connsiteX7" fmla="*/ 217861 w 1583866"/>
                <a:gd name="connsiteY7" fmla="*/ 811492 h 811580"/>
                <a:gd name="connsiteX8" fmla="*/ 428484 w 1583866"/>
                <a:gd name="connsiteY8" fmla="*/ 609658 h 811580"/>
                <a:gd name="connsiteX9" fmla="*/ 630253 w 1583866"/>
                <a:gd name="connsiteY9" fmla="*/ 811492 h 811580"/>
                <a:gd name="connsiteX10" fmla="*/ 1048453 w 1583866"/>
                <a:gd name="connsiteY10" fmla="*/ 811492 h 811580"/>
                <a:gd name="connsiteX11" fmla="*/ 1254601 w 1583866"/>
                <a:gd name="connsiteY11" fmla="*/ 605277 h 811580"/>
                <a:gd name="connsiteX12" fmla="*/ 1460750 w 1583866"/>
                <a:gd name="connsiteY12" fmla="*/ 811492 h 811580"/>
                <a:gd name="connsiteX13" fmla="*/ 1468462 w 1583866"/>
                <a:gd name="connsiteY13" fmla="*/ 811492 h 811580"/>
                <a:gd name="connsiteX14" fmla="*/ 1583772 w 1583866"/>
                <a:gd name="connsiteY14" fmla="*/ 696144 h 811580"/>
                <a:gd name="connsiteX15" fmla="*/ 1583772 w 1583866"/>
                <a:gd name="connsiteY15" fmla="*/ 576130 h 811580"/>
                <a:gd name="connsiteX16" fmla="*/ 1489696 w 1583866"/>
                <a:gd name="connsiteY16" fmla="*/ 409156 h 81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3866" h="811580">
                  <a:moveTo>
                    <a:pt x="1489696" y="409156"/>
                  </a:moveTo>
                  <a:lnTo>
                    <a:pt x="1090920" y="88354"/>
                  </a:lnTo>
                  <a:cubicBezTo>
                    <a:pt x="890961" y="-32423"/>
                    <a:pt x="581596" y="5582"/>
                    <a:pt x="348215" y="5582"/>
                  </a:cubicBezTo>
                  <a:lnTo>
                    <a:pt x="348215" y="5582"/>
                  </a:lnTo>
                  <a:cubicBezTo>
                    <a:pt x="155845" y="5582"/>
                    <a:pt x="-95" y="161601"/>
                    <a:pt x="-95" y="354007"/>
                  </a:cubicBezTo>
                  <a:lnTo>
                    <a:pt x="-95" y="696144"/>
                  </a:lnTo>
                  <a:cubicBezTo>
                    <a:pt x="-95" y="759867"/>
                    <a:pt x="51533" y="811492"/>
                    <a:pt x="115216" y="811492"/>
                  </a:cubicBezTo>
                  <a:lnTo>
                    <a:pt x="217861" y="811492"/>
                  </a:lnTo>
                  <a:cubicBezTo>
                    <a:pt x="220308" y="697573"/>
                    <a:pt x="314613" y="607181"/>
                    <a:pt x="428484" y="609658"/>
                  </a:cubicBezTo>
                  <a:cubicBezTo>
                    <a:pt x="538919" y="612039"/>
                    <a:pt x="627882" y="701002"/>
                    <a:pt x="630253" y="811492"/>
                  </a:cubicBezTo>
                  <a:lnTo>
                    <a:pt x="1048453" y="811492"/>
                  </a:lnTo>
                  <a:cubicBezTo>
                    <a:pt x="1048453" y="697573"/>
                    <a:pt x="1140749" y="605277"/>
                    <a:pt x="1254601" y="605277"/>
                  </a:cubicBezTo>
                  <a:cubicBezTo>
                    <a:pt x="1368454" y="605277"/>
                    <a:pt x="1460750" y="697573"/>
                    <a:pt x="1460750" y="811492"/>
                  </a:cubicBezTo>
                  <a:lnTo>
                    <a:pt x="1468462" y="811492"/>
                  </a:lnTo>
                  <a:cubicBezTo>
                    <a:pt x="1532144" y="811492"/>
                    <a:pt x="1583772" y="759867"/>
                    <a:pt x="1583772" y="696144"/>
                  </a:cubicBezTo>
                  <a:lnTo>
                    <a:pt x="1583772" y="576130"/>
                  </a:lnTo>
                  <a:cubicBezTo>
                    <a:pt x="1583867" y="507835"/>
                    <a:pt x="1548170" y="444495"/>
                    <a:pt x="1489696" y="409156"/>
                  </a:cubicBezTo>
                  <a:close/>
                </a:path>
              </a:pathLst>
            </a:custGeom>
            <a:solidFill>
              <a:srgbClr val="8DC63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1F21788-958B-C142-92BB-084A56424AF4}"/>
                </a:ext>
              </a:extLst>
            </p:cNvPr>
            <p:cNvSpPr/>
            <p:nvPr/>
          </p:nvSpPr>
          <p:spPr>
            <a:xfrm>
              <a:off x="13311452" y="11168062"/>
              <a:ext cx="363925" cy="364045"/>
            </a:xfrm>
            <a:custGeom>
              <a:avLst/>
              <a:gdLst>
                <a:gd name="connsiteX0" fmla="*/ 363831 w 363925"/>
                <a:gd name="connsiteY0" fmla="*/ 181839 h 364045"/>
                <a:gd name="connsiteX1" fmla="*/ 181963 w 363925"/>
                <a:gd name="connsiteY1" fmla="*/ 363957 h 364045"/>
                <a:gd name="connsiteX2" fmla="*/ -95 w 363925"/>
                <a:gd name="connsiteY2" fmla="*/ 182030 h 364045"/>
                <a:gd name="connsiteX3" fmla="*/ 181773 w 363925"/>
                <a:gd name="connsiteY3" fmla="*/ -88 h 364045"/>
                <a:gd name="connsiteX4" fmla="*/ 181963 w 363925"/>
                <a:gd name="connsiteY4" fmla="*/ -88 h 364045"/>
                <a:gd name="connsiteX5" fmla="*/ 363831 w 363925"/>
                <a:gd name="connsiteY5" fmla="*/ 181839 h 36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925" h="364045">
                  <a:moveTo>
                    <a:pt x="363831" y="181839"/>
                  </a:moveTo>
                  <a:cubicBezTo>
                    <a:pt x="363878" y="282328"/>
                    <a:pt x="282457" y="363862"/>
                    <a:pt x="181963" y="363957"/>
                  </a:cubicBezTo>
                  <a:cubicBezTo>
                    <a:pt x="81470" y="364052"/>
                    <a:pt x="-38" y="282519"/>
                    <a:pt x="-95" y="182030"/>
                  </a:cubicBezTo>
                  <a:cubicBezTo>
                    <a:pt x="-142" y="81542"/>
                    <a:pt x="81279" y="7"/>
                    <a:pt x="181773" y="-88"/>
                  </a:cubicBezTo>
                  <a:cubicBezTo>
                    <a:pt x="181840" y="-88"/>
                    <a:pt x="181897" y="-88"/>
                    <a:pt x="181963" y="-88"/>
                  </a:cubicBezTo>
                  <a:cubicBezTo>
                    <a:pt x="282381" y="7"/>
                    <a:pt x="363774" y="81351"/>
                    <a:pt x="363831" y="181839"/>
                  </a:cubicBezTo>
                  <a:close/>
                </a:path>
              </a:pathLst>
            </a:custGeom>
            <a:solidFill>
              <a:srgbClr val="00944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9BE4E54-F169-1047-98B7-A6FD96A2245C}"/>
                </a:ext>
              </a:extLst>
            </p:cNvPr>
            <p:cNvSpPr/>
            <p:nvPr/>
          </p:nvSpPr>
          <p:spPr>
            <a:xfrm>
              <a:off x="13396672" y="11253216"/>
              <a:ext cx="193484" cy="193547"/>
            </a:xfrm>
            <a:custGeom>
              <a:avLst/>
              <a:gdLst>
                <a:gd name="connsiteX0" fmla="*/ 193390 w 193484"/>
                <a:gd name="connsiteY0" fmla="*/ 96685 h 193547"/>
                <a:gd name="connsiteX1" fmla="*/ 96648 w 193484"/>
                <a:gd name="connsiteY1" fmla="*/ 193459 h 193547"/>
                <a:gd name="connsiteX2" fmla="*/ -95 w 193484"/>
                <a:gd name="connsiteY2" fmla="*/ 96685 h 193547"/>
                <a:gd name="connsiteX3" fmla="*/ 96648 w 193484"/>
                <a:gd name="connsiteY3" fmla="*/ -88 h 193547"/>
                <a:gd name="connsiteX4" fmla="*/ 96743 w 193484"/>
                <a:gd name="connsiteY4" fmla="*/ -88 h 193547"/>
                <a:gd name="connsiteX5" fmla="*/ 193390 w 193484"/>
                <a:gd name="connsiteY5" fmla="*/ 96590 h 193547"/>
                <a:gd name="connsiteX6" fmla="*/ 193390 w 193484"/>
                <a:gd name="connsiteY6" fmla="*/ 96685 h 19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484" h="193547">
                  <a:moveTo>
                    <a:pt x="193390" y="96685"/>
                  </a:moveTo>
                  <a:cubicBezTo>
                    <a:pt x="193390" y="150120"/>
                    <a:pt x="150075" y="193459"/>
                    <a:pt x="96648" y="193459"/>
                  </a:cubicBezTo>
                  <a:cubicBezTo>
                    <a:pt x="43220" y="193459"/>
                    <a:pt x="-95" y="150120"/>
                    <a:pt x="-95" y="96685"/>
                  </a:cubicBezTo>
                  <a:cubicBezTo>
                    <a:pt x="-95" y="43250"/>
                    <a:pt x="43220" y="-88"/>
                    <a:pt x="96648" y="-88"/>
                  </a:cubicBezTo>
                  <a:cubicBezTo>
                    <a:pt x="96676" y="-88"/>
                    <a:pt x="96715" y="-88"/>
                    <a:pt x="96743" y="-88"/>
                  </a:cubicBezTo>
                  <a:cubicBezTo>
                    <a:pt x="150122" y="-88"/>
                    <a:pt x="193390" y="43155"/>
                    <a:pt x="193390" y="96590"/>
                  </a:cubicBezTo>
                  <a:cubicBezTo>
                    <a:pt x="193390" y="96590"/>
                    <a:pt x="193390" y="96685"/>
                    <a:pt x="193390" y="9668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DFBE160-8457-3543-8374-7FE5AE7D3997}"/>
                </a:ext>
              </a:extLst>
            </p:cNvPr>
            <p:cNvSpPr/>
            <p:nvPr/>
          </p:nvSpPr>
          <p:spPr>
            <a:xfrm>
              <a:off x="13800780" y="10586162"/>
              <a:ext cx="523122" cy="260908"/>
            </a:xfrm>
            <a:custGeom>
              <a:avLst/>
              <a:gdLst>
                <a:gd name="connsiteX0" fmla="*/ 515514 w 523122"/>
                <a:gd name="connsiteY0" fmla="*/ 222815 h 260908"/>
                <a:gd name="connsiteX1" fmla="*/ 390873 w 523122"/>
                <a:gd name="connsiteY1" fmla="*/ 115754 h 260908"/>
                <a:gd name="connsiteX2" fmla="*/ 231763 w 523122"/>
                <a:gd name="connsiteY2" fmla="*/ 29457 h 260908"/>
                <a:gd name="connsiteX3" fmla="*/ 31804 w 523122"/>
                <a:gd name="connsiteY3" fmla="*/ -70 h 260908"/>
                <a:gd name="connsiteX4" fmla="*/ -75 w 523122"/>
                <a:gd name="connsiteY4" fmla="*/ 29724 h 260908"/>
                <a:gd name="connsiteX5" fmla="*/ -95 w 523122"/>
                <a:gd name="connsiteY5" fmla="*/ 30791 h 260908"/>
                <a:gd name="connsiteX6" fmla="*/ -95 w 523122"/>
                <a:gd name="connsiteY6" fmla="*/ 229959 h 260908"/>
                <a:gd name="connsiteX7" fmla="*/ 30757 w 523122"/>
                <a:gd name="connsiteY7" fmla="*/ 260820 h 260908"/>
                <a:gd name="connsiteX8" fmla="*/ 30851 w 523122"/>
                <a:gd name="connsiteY8" fmla="*/ 260820 h 260908"/>
                <a:gd name="connsiteX9" fmla="*/ 501232 w 523122"/>
                <a:gd name="connsiteY9" fmla="*/ 260820 h 260908"/>
                <a:gd name="connsiteX10" fmla="*/ 523027 w 523122"/>
                <a:gd name="connsiteY10" fmla="*/ 239388 h 260908"/>
                <a:gd name="connsiteX11" fmla="*/ 515514 w 523122"/>
                <a:gd name="connsiteY11" fmla="*/ 222815 h 26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3122" h="260908">
                  <a:moveTo>
                    <a:pt x="515514" y="222815"/>
                  </a:moveTo>
                  <a:lnTo>
                    <a:pt x="390873" y="115754"/>
                  </a:lnTo>
                  <a:cubicBezTo>
                    <a:pt x="344701" y="75806"/>
                    <a:pt x="290417" y="46365"/>
                    <a:pt x="231763" y="29457"/>
                  </a:cubicBezTo>
                  <a:cubicBezTo>
                    <a:pt x="166490" y="11836"/>
                    <a:pt x="99381" y="1921"/>
                    <a:pt x="31804" y="-70"/>
                  </a:cubicBezTo>
                  <a:cubicBezTo>
                    <a:pt x="14779" y="-651"/>
                    <a:pt x="506" y="12693"/>
                    <a:pt x="-75" y="29724"/>
                  </a:cubicBezTo>
                  <a:cubicBezTo>
                    <a:pt x="-85" y="30077"/>
                    <a:pt x="-95" y="30439"/>
                    <a:pt x="-95" y="30791"/>
                  </a:cubicBezTo>
                  <a:lnTo>
                    <a:pt x="-95" y="229959"/>
                  </a:lnTo>
                  <a:cubicBezTo>
                    <a:pt x="-95" y="247009"/>
                    <a:pt x="13722" y="260820"/>
                    <a:pt x="30757" y="260820"/>
                  </a:cubicBezTo>
                  <a:cubicBezTo>
                    <a:pt x="30785" y="260820"/>
                    <a:pt x="30823" y="260820"/>
                    <a:pt x="30851" y="260820"/>
                  </a:cubicBezTo>
                  <a:lnTo>
                    <a:pt x="501232" y="260820"/>
                  </a:lnTo>
                  <a:cubicBezTo>
                    <a:pt x="513172" y="260915"/>
                    <a:pt x="522923" y="251295"/>
                    <a:pt x="523027" y="239388"/>
                  </a:cubicBezTo>
                  <a:cubicBezTo>
                    <a:pt x="523075" y="233007"/>
                    <a:pt x="520332" y="227006"/>
                    <a:pt x="515514" y="222815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14FD53B-22D5-CD49-938E-5AD3B6646D6E}"/>
                </a:ext>
              </a:extLst>
            </p:cNvPr>
            <p:cNvSpPr/>
            <p:nvPr/>
          </p:nvSpPr>
          <p:spPr>
            <a:xfrm>
              <a:off x="13274221" y="10586085"/>
              <a:ext cx="438386" cy="260984"/>
            </a:xfrm>
            <a:custGeom>
              <a:avLst/>
              <a:gdLst>
                <a:gd name="connsiteX0" fmla="*/ 57894 w 438386"/>
                <a:gd name="connsiteY0" fmla="*/ 260897 h 260984"/>
                <a:gd name="connsiteX1" fmla="*/ 380304 w 438386"/>
                <a:gd name="connsiteY1" fmla="*/ 260897 h 260984"/>
                <a:gd name="connsiteX2" fmla="*/ 438292 w 438386"/>
                <a:gd name="connsiteY2" fmla="*/ 202985 h 260984"/>
                <a:gd name="connsiteX3" fmla="*/ 438292 w 438386"/>
                <a:gd name="connsiteY3" fmla="*/ 57919 h 260984"/>
                <a:gd name="connsiteX4" fmla="*/ 380304 w 438386"/>
                <a:gd name="connsiteY4" fmla="*/ -88 h 260984"/>
                <a:gd name="connsiteX5" fmla="*/ 202912 w 438386"/>
                <a:gd name="connsiteY5" fmla="*/ -88 h 260984"/>
                <a:gd name="connsiteX6" fmla="*/ -95 w 438386"/>
                <a:gd name="connsiteY6" fmla="*/ 202985 h 260984"/>
                <a:gd name="connsiteX7" fmla="*/ -95 w 438386"/>
                <a:gd name="connsiteY7" fmla="*/ 202985 h 260984"/>
                <a:gd name="connsiteX8" fmla="*/ 57894 w 438386"/>
                <a:gd name="connsiteY8" fmla="*/ 260897 h 26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8386" h="260984">
                  <a:moveTo>
                    <a:pt x="57894" y="260897"/>
                  </a:moveTo>
                  <a:lnTo>
                    <a:pt x="380304" y="260897"/>
                  </a:lnTo>
                  <a:cubicBezTo>
                    <a:pt x="412288" y="260897"/>
                    <a:pt x="438235" y="234989"/>
                    <a:pt x="438292" y="202985"/>
                  </a:cubicBezTo>
                  <a:lnTo>
                    <a:pt x="438292" y="57919"/>
                  </a:lnTo>
                  <a:cubicBezTo>
                    <a:pt x="438292" y="25886"/>
                    <a:pt x="412326" y="-88"/>
                    <a:pt x="380304" y="-88"/>
                  </a:cubicBezTo>
                  <a:lnTo>
                    <a:pt x="202912" y="-88"/>
                  </a:lnTo>
                  <a:cubicBezTo>
                    <a:pt x="90820" y="-31"/>
                    <a:pt x="-37" y="90876"/>
                    <a:pt x="-95" y="202985"/>
                  </a:cubicBezTo>
                  <a:lnTo>
                    <a:pt x="-95" y="202985"/>
                  </a:lnTo>
                  <a:cubicBezTo>
                    <a:pt x="-47" y="234989"/>
                    <a:pt x="25901" y="260897"/>
                    <a:pt x="57894" y="260897"/>
                  </a:cubicBez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84A4190-D509-EB43-86BB-F4AD97CF03EA}"/>
                </a:ext>
              </a:extLst>
            </p:cNvPr>
            <p:cNvSpPr/>
            <p:nvPr/>
          </p:nvSpPr>
          <p:spPr>
            <a:xfrm>
              <a:off x="13353824" y="10290048"/>
              <a:ext cx="202434" cy="222504"/>
            </a:xfrm>
            <a:custGeom>
              <a:avLst/>
              <a:gdLst>
                <a:gd name="connsiteX0" fmla="*/ 178154 w 202434"/>
                <a:gd name="connsiteY0" fmla="*/ 0 h 222504"/>
                <a:gd name="connsiteX1" fmla="*/ 202435 w 202434"/>
                <a:gd name="connsiteY1" fmla="*/ 0 h 222504"/>
                <a:gd name="connsiteX2" fmla="*/ 202435 w 202434"/>
                <a:gd name="connsiteY2" fmla="*/ 222504 h 222504"/>
                <a:gd name="connsiteX3" fmla="*/ 178154 w 202434"/>
                <a:gd name="connsiteY3" fmla="*/ 222504 h 222504"/>
                <a:gd name="connsiteX4" fmla="*/ 24281 w 202434"/>
                <a:gd name="connsiteY4" fmla="*/ 222504 h 222504"/>
                <a:gd name="connsiteX5" fmla="*/ 24281 w 202434"/>
                <a:gd name="connsiteY5" fmla="*/ 0 h 222504"/>
                <a:gd name="connsiteX6" fmla="*/ 0 w 202434"/>
                <a:gd name="connsiteY6" fmla="*/ 0 h 222504"/>
                <a:gd name="connsiteX7" fmla="*/ 24281 w 202434"/>
                <a:gd name="connsiteY7" fmla="*/ 0 h 2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434" h="222504">
                  <a:moveTo>
                    <a:pt x="178154" y="0"/>
                  </a:moveTo>
                  <a:cubicBezTo>
                    <a:pt x="191564" y="0"/>
                    <a:pt x="202435" y="0"/>
                    <a:pt x="202435" y="0"/>
                  </a:cubicBezTo>
                  <a:lnTo>
                    <a:pt x="202435" y="222504"/>
                  </a:lnTo>
                  <a:cubicBezTo>
                    <a:pt x="202435" y="222504"/>
                    <a:pt x="191564" y="222504"/>
                    <a:pt x="178154" y="222504"/>
                  </a:cubicBezTo>
                  <a:lnTo>
                    <a:pt x="24281" y="222504"/>
                  </a:lnTo>
                  <a:lnTo>
                    <a:pt x="24281" y="0"/>
                  </a:lnTo>
                  <a:cubicBezTo>
                    <a:pt x="10871" y="0"/>
                    <a:pt x="0" y="0"/>
                    <a:pt x="0" y="0"/>
                  </a:cubicBezTo>
                  <a:cubicBezTo>
                    <a:pt x="0" y="0"/>
                    <a:pt x="10871" y="0"/>
                    <a:pt x="24281" y="0"/>
                  </a:cubicBezTo>
                  <a:close/>
                </a:path>
              </a:pathLst>
            </a:custGeom>
            <a:solidFill>
              <a:srgbClr val="009444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C960513-6D23-0642-826E-76D1C0046372}"/>
                </a:ext>
              </a:extLst>
            </p:cNvPr>
            <p:cNvSpPr/>
            <p:nvPr/>
          </p:nvSpPr>
          <p:spPr>
            <a:xfrm>
              <a:off x="13556259" y="10314527"/>
              <a:ext cx="125498" cy="44957"/>
            </a:xfrm>
            <a:custGeom>
              <a:avLst/>
              <a:gdLst>
                <a:gd name="connsiteX0" fmla="*/ 102932 w 125498"/>
                <a:gd name="connsiteY0" fmla="*/ -88 h 44957"/>
                <a:gd name="connsiteX1" fmla="*/ -95 w 125498"/>
                <a:gd name="connsiteY1" fmla="*/ -88 h 44957"/>
                <a:gd name="connsiteX2" fmla="*/ -95 w 125498"/>
                <a:gd name="connsiteY2" fmla="*/ 44870 h 44957"/>
                <a:gd name="connsiteX3" fmla="*/ 102932 w 125498"/>
                <a:gd name="connsiteY3" fmla="*/ 44870 h 44957"/>
                <a:gd name="connsiteX4" fmla="*/ 125403 w 125498"/>
                <a:gd name="connsiteY4" fmla="*/ 22391 h 44957"/>
                <a:gd name="connsiteX5" fmla="*/ 102932 w 125498"/>
                <a:gd name="connsiteY5" fmla="*/ -88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98" h="44957">
                  <a:moveTo>
                    <a:pt x="102932" y="-88"/>
                  </a:moveTo>
                  <a:lnTo>
                    <a:pt x="-95" y="-88"/>
                  </a:lnTo>
                  <a:lnTo>
                    <a:pt x="-95" y="44870"/>
                  </a:lnTo>
                  <a:lnTo>
                    <a:pt x="102932" y="44870"/>
                  </a:lnTo>
                  <a:cubicBezTo>
                    <a:pt x="115339" y="44870"/>
                    <a:pt x="125403" y="34802"/>
                    <a:pt x="125403" y="22391"/>
                  </a:cubicBezTo>
                  <a:cubicBezTo>
                    <a:pt x="125403" y="9980"/>
                    <a:pt x="115339" y="-88"/>
                    <a:pt x="102932" y="-88"/>
                  </a:cubicBezTo>
                  <a:close/>
                </a:path>
              </a:pathLst>
            </a:custGeom>
            <a:solidFill>
              <a:srgbClr val="8DC63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A24EE73-BA03-8849-812C-92AE80C97D0D}"/>
                </a:ext>
              </a:extLst>
            </p:cNvPr>
            <p:cNvSpPr/>
            <p:nvPr/>
          </p:nvSpPr>
          <p:spPr>
            <a:xfrm>
              <a:off x="13556259" y="10431970"/>
              <a:ext cx="125498" cy="44957"/>
            </a:xfrm>
            <a:custGeom>
              <a:avLst/>
              <a:gdLst>
                <a:gd name="connsiteX0" fmla="*/ 102932 w 125498"/>
                <a:gd name="connsiteY0" fmla="*/ -88 h 44957"/>
                <a:gd name="connsiteX1" fmla="*/ -95 w 125498"/>
                <a:gd name="connsiteY1" fmla="*/ -88 h 44957"/>
                <a:gd name="connsiteX2" fmla="*/ -95 w 125498"/>
                <a:gd name="connsiteY2" fmla="*/ 44870 h 44957"/>
                <a:gd name="connsiteX3" fmla="*/ 102932 w 125498"/>
                <a:gd name="connsiteY3" fmla="*/ 44870 h 44957"/>
                <a:gd name="connsiteX4" fmla="*/ 125403 w 125498"/>
                <a:gd name="connsiteY4" fmla="*/ 22391 h 44957"/>
                <a:gd name="connsiteX5" fmla="*/ 102932 w 125498"/>
                <a:gd name="connsiteY5" fmla="*/ -88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98" h="44957">
                  <a:moveTo>
                    <a:pt x="102932" y="-88"/>
                  </a:moveTo>
                  <a:lnTo>
                    <a:pt x="-95" y="-88"/>
                  </a:lnTo>
                  <a:lnTo>
                    <a:pt x="-95" y="44870"/>
                  </a:lnTo>
                  <a:lnTo>
                    <a:pt x="102932" y="44870"/>
                  </a:lnTo>
                  <a:cubicBezTo>
                    <a:pt x="115339" y="44870"/>
                    <a:pt x="125403" y="34802"/>
                    <a:pt x="125403" y="22391"/>
                  </a:cubicBezTo>
                  <a:cubicBezTo>
                    <a:pt x="125403" y="9980"/>
                    <a:pt x="115339" y="-88"/>
                    <a:pt x="102932" y="-88"/>
                  </a:cubicBezTo>
                  <a:close/>
                </a:path>
              </a:pathLst>
            </a:custGeom>
            <a:solidFill>
              <a:srgbClr val="8DC63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1F82485-F350-7544-A156-916B0850686C}"/>
                </a:ext>
              </a:extLst>
            </p:cNvPr>
            <p:cNvSpPr/>
            <p:nvPr/>
          </p:nvSpPr>
          <p:spPr>
            <a:xfrm>
              <a:off x="12753471" y="10345674"/>
              <a:ext cx="600258" cy="744568"/>
            </a:xfrm>
            <a:custGeom>
              <a:avLst/>
              <a:gdLst>
                <a:gd name="connsiteX0" fmla="*/ 315746 w 600258"/>
                <a:gd name="connsiteY0" fmla="*/ 744480 h 744568"/>
                <a:gd name="connsiteX1" fmla="*/ -95 w 600258"/>
                <a:gd name="connsiteY1" fmla="*/ 428442 h 744568"/>
                <a:gd name="connsiteX2" fmla="*/ -95 w 600258"/>
                <a:gd name="connsiteY2" fmla="*/ 315856 h 744568"/>
                <a:gd name="connsiteX3" fmla="*/ 315841 w 600258"/>
                <a:gd name="connsiteY3" fmla="*/ -88 h 744568"/>
                <a:gd name="connsiteX4" fmla="*/ 600164 w 600258"/>
                <a:gd name="connsiteY4" fmla="*/ -88 h 744568"/>
                <a:gd name="connsiteX5" fmla="*/ 600164 w 600258"/>
                <a:gd name="connsiteY5" fmla="*/ 111640 h 744568"/>
                <a:gd name="connsiteX6" fmla="*/ 315841 w 600258"/>
                <a:gd name="connsiteY6" fmla="*/ 111640 h 744568"/>
                <a:gd name="connsiteX7" fmla="*/ 110740 w 600258"/>
                <a:gd name="connsiteY7" fmla="*/ 315856 h 744568"/>
                <a:gd name="connsiteX8" fmla="*/ 110740 w 600258"/>
                <a:gd name="connsiteY8" fmla="*/ 428442 h 744568"/>
                <a:gd name="connsiteX9" fmla="*/ 315365 w 600258"/>
                <a:gd name="connsiteY9" fmla="*/ 633229 h 74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0258" h="744568">
                  <a:moveTo>
                    <a:pt x="315746" y="744480"/>
                  </a:moveTo>
                  <a:cubicBezTo>
                    <a:pt x="141362" y="744291"/>
                    <a:pt x="68" y="602844"/>
                    <a:pt x="-95" y="428442"/>
                  </a:cubicBezTo>
                  <a:lnTo>
                    <a:pt x="-95" y="315856"/>
                  </a:lnTo>
                  <a:cubicBezTo>
                    <a:pt x="115" y="141415"/>
                    <a:pt x="141458" y="74"/>
                    <a:pt x="315841" y="-88"/>
                  </a:cubicBezTo>
                  <a:lnTo>
                    <a:pt x="600164" y="-88"/>
                  </a:lnTo>
                  <a:lnTo>
                    <a:pt x="600164" y="111640"/>
                  </a:lnTo>
                  <a:lnTo>
                    <a:pt x="315841" y="111640"/>
                  </a:lnTo>
                  <a:cubicBezTo>
                    <a:pt x="202892" y="111535"/>
                    <a:pt x="111159" y="202870"/>
                    <a:pt x="110740" y="315856"/>
                  </a:cubicBezTo>
                  <a:lnTo>
                    <a:pt x="110740" y="428442"/>
                  </a:lnTo>
                  <a:cubicBezTo>
                    <a:pt x="110845" y="541503"/>
                    <a:pt x="202379" y="633038"/>
                    <a:pt x="315365" y="633229"/>
                  </a:cubicBezTo>
                  <a:close/>
                </a:path>
              </a:pathLst>
            </a:custGeom>
            <a:solidFill>
              <a:srgbClr val="8DC63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62B4810-FA4E-FA45-9C7E-72A8AD35948D}"/>
                </a:ext>
              </a:extLst>
            </p:cNvPr>
            <p:cNvSpPr/>
            <p:nvPr/>
          </p:nvSpPr>
          <p:spPr>
            <a:xfrm>
              <a:off x="14505874" y="10978514"/>
              <a:ext cx="125974" cy="138017"/>
            </a:xfrm>
            <a:custGeom>
              <a:avLst/>
              <a:gdLst>
                <a:gd name="connsiteX0" fmla="*/ -95 w 125974"/>
                <a:gd name="connsiteY0" fmla="*/ 137929 h 138017"/>
                <a:gd name="connsiteX1" fmla="*/ 125879 w 125974"/>
                <a:gd name="connsiteY1" fmla="*/ 137929 h 138017"/>
                <a:gd name="connsiteX2" fmla="*/ 42468 w 125974"/>
                <a:gd name="connsiteY2" fmla="*/ -88 h 138017"/>
                <a:gd name="connsiteX3" fmla="*/ -95 w 125974"/>
                <a:gd name="connsiteY3" fmla="*/ -88 h 13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974" h="138017">
                  <a:moveTo>
                    <a:pt x="-95" y="137929"/>
                  </a:moveTo>
                  <a:lnTo>
                    <a:pt x="125879" y="137929"/>
                  </a:lnTo>
                  <a:cubicBezTo>
                    <a:pt x="125879" y="137929"/>
                    <a:pt x="108740" y="22391"/>
                    <a:pt x="42468" y="-88"/>
                  </a:cubicBezTo>
                  <a:lnTo>
                    <a:pt x="-95" y="-88"/>
                  </a:lnTo>
                  <a:close/>
                </a:path>
              </a:pathLst>
            </a:custGeom>
            <a:solidFill>
              <a:srgbClr val="FFFFFF"/>
            </a:solidFill>
            <a:ln w="9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886D415-F510-5E48-B540-579D8503F0E8}"/>
              </a:ext>
            </a:extLst>
          </p:cNvPr>
          <p:cNvCxnSpPr/>
          <p:nvPr/>
        </p:nvCxnSpPr>
        <p:spPr>
          <a:xfrm>
            <a:off x="9490779" y="12018678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61356D-54CC-A945-A234-17DE4F305911}"/>
              </a:ext>
            </a:extLst>
          </p:cNvPr>
          <p:cNvCxnSpPr>
            <a:cxnSpLocks/>
          </p:cNvCxnSpPr>
          <p:nvPr/>
        </p:nvCxnSpPr>
        <p:spPr>
          <a:xfrm>
            <a:off x="9490779" y="12018678"/>
            <a:ext cx="5041808" cy="0"/>
          </a:xfrm>
          <a:prstGeom prst="line">
            <a:avLst/>
          </a:prstGeom>
          <a:ln w="317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58E783-0411-AD49-BD8F-B4EBCF0DADD6}"/>
              </a:ext>
            </a:extLst>
          </p:cNvPr>
          <p:cNvCxnSpPr/>
          <p:nvPr/>
        </p:nvCxnSpPr>
        <p:spPr>
          <a:xfrm>
            <a:off x="16966430" y="12018678"/>
            <a:ext cx="5902644" cy="0"/>
          </a:xfrm>
          <a:prstGeom prst="line">
            <a:avLst/>
          </a:prstGeom>
          <a:ln w="317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BF23EF-5FF4-ED41-89BE-96C2F1C0F939}"/>
              </a:ext>
            </a:extLst>
          </p:cNvPr>
          <p:cNvCxnSpPr>
            <a:cxnSpLocks/>
          </p:cNvCxnSpPr>
          <p:nvPr/>
        </p:nvCxnSpPr>
        <p:spPr>
          <a:xfrm>
            <a:off x="16966430" y="12018678"/>
            <a:ext cx="3214018" cy="0"/>
          </a:xfrm>
          <a:prstGeom prst="line">
            <a:avLst/>
          </a:prstGeom>
          <a:ln w="317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riangle 20">
            <a:extLst>
              <a:ext uri="{FF2B5EF4-FFF2-40B4-BE49-F238E27FC236}">
                <a16:creationId xmlns:a16="http://schemas.microsoft.com/office/drawing/2014/main" id="{09248AFF-0A66-5C4E-A357-1888366FB0E6}"/>
              </a:ext>
            </a:extLst>
          </p:cNvPr>
          <p:cNvSpPr/>
          <p:nvPr/>
        </p:nvSpPr>
        <p:spPr>
          <a:xfrm flipH="1">
            <a:off x="14980308" y="9927923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" name="Triangle 21">
            <a:extLst>
              <a:ext uri="{FF2B5EF4-FFF2-40B4-BE49-F238E27FC236}">
                <a16:creationId xmlns:a16="http://schemas.microsoft.com/office/drawing/2014/main" id="{827102BD-4242-6544-8BC5-F901CC019BAC}"/>
              </a:ext>
            </a:extLst>
          </p:cNvPr>
          <p:cNvSpPr/>
          <p:nvPr/>
        </p:nvSpPr>
        <p:spPr>
          <a:xfrm rot="10800000" flipH="1">
            <a:off x="22455959" y="9927923"/>
            <a:ext cx="413115" cy="3561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37664A-01D1-FC43-8250-EA4FE5A88544}"/>
              </a:ext>
            </a:extLst>
          </p:cNvPr>
          <p:cNvGrpSpPr/>
          <p:nvPr/>
        </p:nvGrpSpPr>
        <p:grpSpPr>
          <a:xfrm>
            <a:off x="16880804" y="9780369"/>
            <a:ext cx="1860893" cy="1751455"/>
            <a:chOff x="4487107" y="3937175"/>
            <a:chExt cx="1860893" cy="175145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D48BEE-87D2-7D4F-B5B8-7A188171F7ED}"/>
                </a:ext>
              </a:extLst>
            </p:cNvPr>
            <p:cNvSpPr txBox="1"/>
            <p:nvPr/>
          </p:nvSpPr>
          <p:spPr>
            <a:xfrm flipH="1">
              <a:off x="4487107" y="5109625"/>
              <a:ext cx="1860892" cy="579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Suppliers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9E80E54-2303-7249-9ACD-3FD7E8C74151}"/>
                </a:ext>
              </a:extLst>
            </p:cNvPr>
            <p:cNvSpPr/>
            <p:nvPr/>
          </p:nvSpPr>
          <p:spPr>
            <a:xfrm flipH="1">
              <a:off x="4487107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-2.89%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B11D76A-FDA7-1B42-91C5-D4C4B8119674}"/>
                </a:ext>
              </a:extLst>
            </p:cNvPr>
            <p:cNvSpPr txBox="1"/>
            <p:nvPr/>
          </p:nvSpPr>
          <p:spPr>
            <a:xfrm flipH="1">
              <a:off x="4487107" y="4599316"/>
              <a:ext cx="1860892" cy="594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Oil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F4890A-AF75-1C47-809E-23E7C246D146}"/>
              </a:ext>
            </a:extLst>
          </p:cNvPr>
          <p:cNvGrpSpPr/>
          <p:nvPr/>
        </p:nvGrpSpPr>
        <p:grpSpPr>
          <a:xfrm>
            <a:off x="9403695" y="9780369"/>
            <a:ext cx="2676896" cy="1751455"/>
            <a:chOff x="1228824" y="3937175"/>
            <a:chExt cx="2676896" cy="175145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E9DFF8-AB51-1240-B7D4-72E965CD4568}"/>
                </a:ext>
              </a:extLst>
            </p:cNvPr>
            <p:cNvSpPr txBox="1"/>
            <p:nvPr/>
          </p:nvSpPr>
          <p:spPr>
            <a:xfrm flipH="1">
              <a:off x="1228824" y="5109625"/>
              <a:ext cx="2676896" cy="579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4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Model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077A1B5-6CF4-B142-99DA-3D94D60B326E}"/>
                </a:ext>
              </a:extLst>
            </p:cNvPr>
            <p:cNvSpPr/>
            <p:nvPr/>
          </p:nvSpPr>
          <p:spPr>
            <a:xfrm flipH="1">
              <a:off x="1228824" y="3937175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5.36%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438464-6FD3-A14D-AC8F-3D1EED6A630A}"/>
                </a:ext>
              </a:extLst>
            </p:cNvPr>
            <p:cNvSpPr txBox="1"/>
            <p:nvPr/>
          </p:nvSpPr>
          <p:spPr>
            <a:xfrm flipH="1">
              <a:off x="1228824" y="4599316"/>
              <a:ext cx="2676896" cy="594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accent1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Ecology</a:t>
              </a:r>
            </a:p>
          </p:txBody>
        </p:sp>
      </p:grp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4BAC0CC6-735C-2941-9619-89328C5E6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680623"/>
              </p:ext>
            </p:extLst>
          </p:nvPr>
        </p:nvGraphicFramePr>
        <p:xfrm>
          <a:off x="10325031" y="5259464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F6A3DC85-2225-0041-80B4-005415418C96}"/>
              </a:ext>
            </a:extLst>
          </p:cNvPr>
          <p:cNvSpPr txBox="1"/>
          <p:nvPr/>
        </p:nvSpPr>
        <p:spPr>
          <a:xfrm>
            <a:off x="10802112" y="6833212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25%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54B24CC-F82A-F046-A492-879E99228F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2555580"/>
              </p:ext>
            </p:extLst>
          </p:nvPr>
        </p:nvGraphicFramePr>
        <p:xfrm>
          <a:off x="17783343" y="5259464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7B2F78D5-C491-354E-9D85-D29201C9A9D2}"/>
              </a:ext>
            </a:extLst>
          </p:cNvPr>
          <p:cNvSpPr txBox="1"/>
          <p:nvPr/>
        </p:nvSpPr>
        <p:spPr>
          <a:xfrm>
            <a:off x="18260425" y="6833212"/>
            <a:ext cx="3308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40%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CB4955F3-4865-D844-B9A1-4995003ACA26}"/>
              </a:ext>
            </a:extLst>
          </p:cNvPr>
          <p:cNvSpPr/>
          <p:nvPr/>
        </p:nvSpPr>
        <p:spPr>
          <a:xfrm>
            <a:off x="1487430" y="10913534"/>
            <a:ext cx="75457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business, there are people who have a significant.</a:t>
            </a:r>
          </a:p>
        </p:txBody>
      </p:sp>
    </p:spTree>
    <p:extLst>
      <p:ext uri="{BB962C8B-B14F-4D97-AF65-F5344CB8AC3E}">
        <p14:creationId xmlns:p14="http://schemas.microsoft.com/office/powerpoint/2010/main" val="2398700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D29530A-F5CB-C248-9565-FC06892DB5B8}"/>
              </a:ext>
            </a:extLst>
          </p:cNvPr>
          <p:cNvSpPr/>
          <p:nvPr/>
        </p:nvSpPr>
        <p:spPr>
          <a:xfrm rot="16996800">
            <a:off x="3564342" y="6787442"/>
            <a:ext cx="4049563" cy="4050900"/>
          </a:xfrm>
          <a:custGeom>
            <a:avLst/>
            <a:gdLst>
              <a:gd name="connsiteX0" fmla="*/ 1211276 w 1211370"/>
              <a:gd name="connsiteY0" fmla="*/ 605797 h 1211770"/>
              <a:gd name="connsiteX1" fmla="*/ 605591 w 1211370"/>
              <a:gd name="connsiteY1" fmla="*/ 1211682 h 1211770"/>
              <a:gd name="connsiteX2" fmla="*/ -95 w 1211370"/>
              <a:gd name="connsiteY2" fmla="*/ 605797 h 1211770"/>
              <a:gd name="connsiteX3" fmla="*/ 605591 w 1211370"/>
              <a:gd name="connsiteY3" fmla="*/ -88 h 1211770"/>
              <a:gd name="connsiteX4" fmla="*/ 1211276 w 1211370"/>
              <a:gd name="connsiteY4" fmla="*/ 605797 h 121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370" h="1211770">
                <a:moveTo>
                  <a:pt x="1211276" y="605797"/>
                </a:moveTo>
                <a:cubicBezTo>
                  <a:pt x="1211276" y="940419"/>
                  <a:pt x="940102" y="1211682"/>
                  <a:pt x="605591" y="1211682"/>
                </a:cubicBezTo>
                <a:cubicBezTo>
                  <a:pt x="271080" y="1211682"/>
                  <a:pt x="-95" y="940418"/>
                  <a:pt x="-95" y="605797"/>
                </a:cubicBezTo>
                <a:cubicBezTo>
                  <a:pt x="-95" y="271176"/>
                  <a:pt x="271080" y="-88"/>
                  <a:pt x="605591" y="-88"/>
                </a:cubicBezTo>
                <a:cubicBezTo>
                  <a:pt x="940102" y="-88"/>
                  <a:pt x="1211276" y="271176"/>
                  <a:pt x="1211276" y="605797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5F62A53-C515-2A4B-A533-886BD0634541}"/>
              </a:ext>
            </a:extLst>
          </p:cNvPr>
          <p:cNvSpPr/>
          <p:nvPr/>
        </p:nvSpPr>
        <p:spPr>
          <a:xfrm>
            <a:off x="2529755" y="5759672"/>
            <a:ext cx="6118592" cy="6109465"/>
          </a:xfrm>
          <a:custGeom>
            <a:avLst/>
            <a:gdLst>
              <a:gd name="connsiteX0" fmla="*/ 969421 w 1830291"/>
              <a:gd name="connsiteY0" fmla="*/ 1827474 h 1827561"/>
              <a:gd name="connsiteX1" fmla="*/ 955995 w 1830291"/>
              <a:gd name="connsiteY1" fmla="*/ 1601350 h 1827561"/>
              <a:gd name="connsiteX2" fmla="*/ 998368 w 1830291"/>
              <a:gd name="connsiteY2" fmla="*/ 1597541 h 1827561"/>
              <a:gd name="connsiteX3" fmla="*/ 1025410 w 1830291"/>
              <a:gd name="connsiteY3" fmla="*/ 1822426 h 1827561"/>
              <a:gd name="connsiteX4" fmla="*/ 969421 w 1830291"/>
              <a:gd name="connsiteY4" fmla="*/ 1827474 h 1827561"/>
              <a:gd name="connsiteX5" fmla="*/ 805169 w 1830291"/>
              <a:gd name="connsiteY5" fmla="*/ 1822521 h 1827561"/>
              <a:gd name="connsiteX6" fmla="*/ 749466 w 1830291"/>
              <a:gd name="connsiteY6" fmla="*/ 1814139 h 1827561"/>
              <a:gd name="connsiteX7" fmla="*/ 790125 w 1830291"/>
              <a:gd name="connsiteY7" fmla="*/ 1591254 h 1827561"/>
              <a:gd name="connsiteX8" fmla="*/ 832021 w 1830291"/>
              <a:gd name="connsiteY8" fmla="*/ 1597636 h 1827561"/>
              <a:gd name="connsiteX9" fmla="*/ 1186044 w 1830291"/>
              <a:gd name="connsiteY9" fmla="*/ 1788041 h 1827561"/>
              <a:gd name="connsiteX10" fmla="*/ 1119391 w 1830291"/>
              <a:gd name="connsiteY10" fmla="*/ 1571632 h 1827561"/>
              <a:gd name="connsiteX11" fmla="*/ 1159478 w 1830291"/>
              <a:gd name="connsiteY11" fmla="*/ 1557821 h 1827561"/>
              <a:gd name="connsiteX12" fmla="*/ 1239842 w 1830291"/>
              <a:gd name="connsiteY12" fmla="*/ 1769657 h 1827561"/>
              <a:gd name="connsiteX13" fmla="*/ 1186710 w 1830291"/>
              <a:gd name="connsiteY13" fmla="*/ 1787850 h 1827561"/>
              <a:gd name="connsiteX14" fmla="*/ 590451 w 1830291"/>
              <a:gd name="connsiteY14" fmla="*/ 1769943 h 1827561"/>
              <a:gd name="connsiteX15" fmla="*/ 538271 w 1830291"/>
              <a:gd name="connsiteY15" fmla="*/ 1748321 h 1827561"/>
              <a:gd name="connsiteX16" fmla="*/ 631395 w 1830291"/>
              <a:gd name="connsiteY16" fmla="*/ 1541914 h 1827561"/>
              <a:gd name="connsiteX17" fmla="*/ 670625 w 1830291"/>
              <a:gd name="connsiteY17" fmla="*/ 1558107 h 1827561"/>
              <a:gd name="connsiteX18" fmla="*/ 1388383 w 1830291"/>
              <a:gd name="connsiteY18" fmla="*/ 1697458 h 1827561"/>
              <a:gd name="connsiteX19" fmla="*/ 1271169 w 1830291"/>
              <a:gd name="connsiteY19" fmla="*/ 1503624 h 1827561"/>
              <a:gd name="connsiteX20" fmla="*/ 1306781 w 1830291"/>
              <a:gd name="connsiteY20" fmla="*/ 1480573 h 1827561"/>
              <a:gd name="connsiteX21" fmla="*/ 1435611 w 1830291"/>
              <a:gd name="connsiteY21" fmla="*/ 1666882 h 1827561"/>
              <a:gd name="connsiteX22" fmla="*/ 1388383 w 1830291"/>
              <a:gd name="connsiteY22" fmla="*/ 1697458 h 1827561"/>
              <a:gd name="connsiteX23" fmla="*/ 396015 w 1830291"/>
              <a:gd name="connsiteY23" fmla="*/ 1667358 h 1827561"/>
              <a:gd name="connsiteX24" fmla="*/ 350595 w 1830291"/>
              <a:gd name="connsiteY24" fmla="*/ 1633926 h 1827561"/>
              <a:gd name="connsiteX25" fmla="*/ 490472 w 1830291"/>
              <a:gd name="connsiteY25" fmla="*/ 1455809 h 1827561"/>
              <a:gd name="connsiteX26" fmla="*/ 524655 w 1830291"/>
              <a:gd name="connsiteY26" fmla="*/ 1480955 h 1827561"/>
              <a:gd name="connsiteX27" fmla="*/ 1561967 w 1830291"/>
              <a:gd name="connsiteY27" fmla="*/ 1561536 h 1827561"/>
              <a:gd name="connsiteX28" fmla="*/ 1401999 w 1830291"/>
              <a:gd name="connsiteY28" fmla="*/ 1401230 h 1827561"/>
              <a:gd name="connsiteX29" fmla="*/ 1431136 w 1830291"/>
              <a:gd name="connsiteY29" fmla="*/ 1370274 h 1827561"/>
              <a:gd name="connsiteX30" fmla="*/ 1600530 w 1830291"/>
              <a:gd name="connsiteY30" fmla="*/ 1520578 h 1827561"/>
              <a:gd name="connsiteX31" fmla="*/ 1561586 w 1830291"/>
              <a:gd name="connsiteY31" fmla="*/ 1561536 h 1827561"/>
              <a:gd name="connsiteX32" fmla="*/ 230525 w 1830291"/>
              <a:gd name="connsiteY32" fmla="*/ 1521150 h 1827561"/>
              <a:gd name="connsiteX33" fmla="*/ 194437 w 1830291"/>
              <a:gd name="connsiteY33" fmla="*/ 1477907 h 1827561"/>
              <a:gd name="connsiteX34" fmla="*/ 372686 w 1830291"/>
              <a:gd name="connsiteY34" fmla="*/ 1338174 h 1827561"/>
              <a:gd name="connsiteX35" fmla="*/ 399823 w 1830291"/>
              <a:gd name="connsiteY35" fmla="*/ 1370750 h 1827561"/>
              <a:gd name="connsiteX36" fmla="*/ 1697843 w 1830291"/>
              <a:gd name="connsiteY36" fmla="*/ 1387800 h 1827561"/>
              <a:gd name="connsiteX37" fmla="*/ 1504264 w 1830291"/>
              <a:gd name="connsiteY37" fmla="*/ 1270166 h 1827561"/>
              <a:gd name="connsiteX38" fmla="*/ 1525117 w 1830291"/>
              <a:gd name="connsiteY38" fmla="*/ 1233209 h 1827561"/>
              <a:gd name="connsiteX39" fmla="*/ 1725552 w 1830291"/>
              <a:gd name="connsiteY39" fmla="*/ 1338651 h 1827561"/>
              <a:gd name="connsiteX40" fmla="*/ 1697843 w 1830291"/>
              <a:gd name="connsiteY40" fmla="*/ 1387800 h 1827561"/>
              <a:gd name="connsiteX41" fmla="*/ 105027 w 1830291"/>
              <a:gd name="connsiteY41" fmla="*/ 1340175 h 1827561"/>
              <a:gd name="connsiteX42" fmla="*/ 80270 w 1830291"/>
              <a:gd name="connsiteY42" fmla="*/ 1289502 h 1827561"/>
              <a:gd name="connsiteX43" fmla="*/ 286704 w 1830291"/>
              <a:gd name="connsiteY43" fmla="*/ 1196442 h 1827561"/>
              <a:gd name="connsiteX44" fmla="*/ 305271 w 1830291"/>
              <a:gd name="connsiteY44" fmla="*/ 1234542 h 1827561"/>
              <a:gd name="connsiteX45" fmla="*/ 1788777 w 1830291"/>
              <a:gd name="connsiteY45" fmla="*/ 1186823 h 1827561"/>
              <a:gd name="connsiteX46" fmla="*/ 1572631 w 1830291"/>
              <a:gd name="connsiteY46" fmla="*/ 1119290 h 1827561"/>
              <a:gd name="connsiteX47" fmla="*/ 1583962 w 1830291"/>
              <a:gd name="connsiteY47" fmla="*/ 1078523 h 1827561"/>
              <a:gd name="connsiteX48" fmla="*/ 1803917 w 1830291"/>
              <a:gd name="connsiteY48" fmla="*/ 1132530 h 1827561"/>
              <a:gd name="connsiteX49" fmla="*/ 1788777 w 1830291"/>
              <a:gd name="connsiteY49" fmla="*/ 1186823 h 1827561"/>
              <a:gd name="connsiteX50" fmla="*/ 26757 w 1830291"/>
              <a:gd name="connsiteY50" fmla="*/ 1133578 h 1827561"/>
              <a:gd name="connsiteX51" fmla="*/ 14950 w 1830291"/>
              <a:gd name="connsiteY51" fmla="*/ 1078333 h 1827561"/>
              <a:gd name="connsiteX52" fmla="*/ 237666 w 1830291"/>
              <a:gd name="connsiteY52" fmla="*/ 1037851 h 1827561"/>
              <a:gd name="connsiteX53" fmla="*/ 246522 w 1830291"/>
              <a:gd name="connsiteY53" fmla="*/ 1079285 h 1827561"/>
              <a:gd name="connsiteX54" fmla="*/ 1828769 w 1830291"/>
              <a:gd name="connsiteY54" fmla="*/ 969747 h 1827561"/>
              <a:gd name="connsiteX55" fmla="*/ 1602720 w 1830291"/>
              <a:gd name="connsiteY55" fmla="*/ 956031 h 1827561"/>
              <a:gd name="connsiteX56" fmla="*/ 1603958 w 1830291"/>
              <a:gd name="connsiteY56" fmla="*/ 913550 h 1827561"/>
              <a:gd name="connsiteX57" fmla="*/ 1603958 w 1830291"/>
              <a:gd name="connsiteY57" fmla="*/ 912121 h 1827561"/>
              <a:gd name="connsiteX58" fmla="*/ 1830197 w 1830291"/>
              <a:gd name="connsiteY58" fmla="*/ 911550 h 1827561"/>
              <a:gd name="connsiteX59" fmla="*/ 1830197 w 1830291"/>
              <a:gd name="connsiteY59" fmla="*/ 913740 h 1827561"/>
              <a:gd name="connsiteX60" fmla="*/ 1828579 w 1830291"/>
              <a:gd name="connsiteY60" fmla="*/ 969747 h 1827561"/>
              <a:gd name="connsiteX61" fmla="*/ 226716 w 1830291"/>
              <a:gd name="connsiteY61" fmla="*/ 914503 h 1827561"/>
              <a:gd name="connsiteX62" fmla="*/ -95 w 1830291"/>
              <a:gd name="connsiteY62" fmla="*/ 914503 h 1827561"/>
              <a:gd name="connsiteX63" fmla="*/ -95 w 1830291"/>
              <a:gd name="connsiteY63" fmla="*/ 913550 h 1827561"/>
              <a:gd name="connsiteX64" fmla="*/ 1524 w 1830291"/>
              <a:gd name="connsiteY64" fmla="*/ 858400 h 1827561"/>
              <a:gd name="connsiteX65" fmla="*/ 227573 w 1830291"/>
              <a:gd name="connsiteY65" fmla="*/ 871831 h 1827561"/>
              <a:gd name="connsiteX66" fmla="*/ 226335 w 1830291"/>
              <a:gd name="connsiteY66" fmla="*/ 913550 h 1827561"/>
              <a:gd name="connsiteX67" fmla="*/ 1592913 w 1830291"/>
              <a:gd name="connsiteY67" fmla="*/ 788487 h 1827561"/>
              <a:gd name="connsiteX68" fmla="*/ 1583962 w 1830291"/>
              <a:gd name="connsiteY68" fmla="*/ 747148 h 1827561"/>
              <a:gd name="connsiteX69" fmla="*/ 1803346 w 1830291"/>
              <a:gd name="connsiteY69" fmla="*/ 692475 h 1827561"/>
              <a:gd name="connsiteX70" fmla="*/ 1815248 w 1830291"/>
              <a:gd name="connsiteY70" fmla="*/ 747624 h 1827561"/>
              <a:gd name="connsiteX71" fmla="*/ 245760 w 1830291"/>
              <a:gd name="connsiteY71" fmla="*/ 749625 h 1827561"/>
              <a:gd name="connsiteX72" fmla="*/ 25805 w 1830291"/>
              <a:gd name="connsiteY72" fmla="*/ 695808 h 1827561"/>
              <a:gd name="connsiteX73" fmla="*/ 40945 w 1830291"/>
              <a:gd name="connsiteY73" fmla="*/ 641421 h 1827561"/>
              <a:gd name="connsiteX74" fmla="*/ 257091 w 1830291"/>
              <a:gd name="connsiteY74" fmla="*/ 708763 h 1827561"/>
              <a:gd name="connsiteX75" fmla="*/ 245760 w 1830291"/>
              <a:gd name="connsiteY75" fmla="*/ 749625 h 1827561"/>
              <a:gd name="connsiteX76" fmla="*/ 1542923 w 1830291"/>
              <a:gd name="connsiteY76" fmla="*/ 630372 h 1827561"/>
              <a:gd name="connsiteX77" fmla="*/ 1523879 w 1830291"/>
              <a:gd name="connsiteY77" fmla="*/ 592272 h 1827561"/>
              <a:gd name="connsiteX78" fmla="*/ 1723838 w 1830291"/>
              <a:gd name="connsiteY78" fmla="*/ 486449 h 1827561"/>
              <a:gd name="connsiteX79" fmla="*/ 1748595 w 1830291"/>
              <a:gd name="connsiteY79" fmla="*/ 537027 h 1827561"/>
              <a:gd name="connsiteX80" fmla="*/ 304415 w 1830291"/>
              <a:gd name="connsiteY80" fmla="*/ 594367 h 1827561"/>
              <a:gd name="connsiteX81" fmla="*/ 103884 w 1830291"/>
              <a:gd name="connsiteY81" fmla="*/ 489592 h 1827561"/>
              <a:gd name="connsiteX82" fmla="*/ 131593 w 1830291"/>
              <a:gd name="connsiteY82" fmla="*/ 440443 h 1827561"/>
              <a:gd name="connsiteX83" fmla="*/ 325267 w 1830291"/>
              <a:gd name="connsiteY83" fmla="*/ 557791 h 1827561"/>
              <a:gd name="connsiteX84" fmla="*/ 304605 w 1830291"/>
              <a:gd name="connsiteY84" fmla="*/ 594177 h 1827561"/>
              <a:gd name="connsiteX85" fmla="*/ 1456560 w 1830291"/>
              <a:gd name="connsiteY85" fmla="*/ 488545 h 1827561"/>
              <a:gd name="connsiteX86" fmla="*/ 1429327 w 1830291"/>
              <a:gd name="connsiteY86" fmla="*/ 455969 h 1827561"/>
              <a:gd name="connsiteX87" fmla="*/ 1598435 w 1830291"/>
              <a:gd name="connsiteY87" fmla="*/ 305379 h 1827561"/>
              <a:gd name="connsiteX88" fmla="*/ 1634618 w 1830291"/>
              <a:gd name="connsiteY88" fmla="*/ 348527 h 1827561"/>
              <a:gd name="connsiteX89" fmla="*/ 398395 w 1830291"/>
              <a:gd name="connsiteY89" fmla="*/ 457589 h 1827561"/>
              <a:gd name="connsiteX90" fmla="*/ 228811 w 1830291"/>
              <a:gd name="connsiteY90" fmla="*/ 307570 h 1827561"/>
              <a:gd name="connsiteX91" fmla="*/ 266898 w 1830291"/>
              <a:gd name="connsiteY91" fmla="*/ 266517 h 1827561"/>
              <a:gd name="connsiteX92" fmla="*/ 427056 w 1830291"/>
              <a:gd name="connsiteY92" fmla="*/ 426632 h 1827561"/>
              <a:gd name="connsiteX93" fmla="*/ 398871 w 1830291"/>
              <a:gd name="connsiteY93" fmla="*/ 457398 h 1827561"/>
              <a:gd name="connsiteX94" fmla="*/ 1338965 w 1830291"/>
              <a:gd name="connsiteY94" fmla="*/ 371101 h 1827561"/>
              <a:gd name="connsiteX95" fmla="*/ 1304781 w 1830291"/>
              <a:gd name="connsiteY95" fmla="*/ 345955 h 1827561"/>
              <a:gd name="connsiteX96" fmla="*/ 1433707 w 1830291"/>
              <a:gd name="connsiteY96" fmla="*/ 159075 h 1827561"/>
              <a:gd name="connsiteX97" fmla="*/ 1479126 w 1830291"/>
              <a:gd name="connsiteY97" fmla="*/ 192508 h 1827561"/>
              <a:gd name="connsiteX98" fmla="*/ 522656 w 1830291"/>
              <a:gd name="connsiteY98" fmla="*/ 347194 h 1827561"/>
              <a:gd name="connsiteX99" fmla="*/ 393539 w 1830291"/>
              <a:gd name="connsiteY99" fmla="*/ 161075 h 1827561"/>
              <a:gd name="connsiteX100" fmla="*/ 441148 w 1830291"/>
              <a:gd name="connsiteY100" fmla="*/ 130405 h 1827561"/>
              <a:gd name="connsiteX101" fmla="*/ 558553 w 1830291"/>
              <a:gd name="connsiteY101" fmla="*/ 324048 h 1827561"/>
              <a:gd name="connsiteX102" fmla="*/ 523132 w 1830291"/>
              <a:gd name="connsiteY102" fmla="*/ 347003 h 1827561"/>
              <a:gd name="connsiteX103" fmla="*/ 1196898 w 1830291"/>
              <a:gd name="connsiteY103" fmla="*/ 285090 h 1827561"/>
              <a:gd name="connsiteX104" fmla="*/ 1157668 w 1830291"/>
              <a:gd name="connsiteY104" fmla="*/ 268898 h 1827561"/>
              <a:gd name="connsiteX105" fmla="*/ 1237557 w 1830291"/>
              <a:gd name="connsiteY105" fmla="*/ 56967 h 1827561"/>
              <a:gd name="connsiteX106" fmla="*/ 1289832 w 1830291"/>
              <a:gd name="connsiteY106" fmla="*/ 78588 h 1827561"/>
              <a:gd name="connsiteX107" fmla="*/ 669292 w 1830291"/>
              <a:gd name="connsiteY107" fmla="*/ 269755 h 1827561"/>
              <a:gd name="connsiteX108" fmla="*/ 588642 w 1830291"/>
              <a:gd name="connsiteY108" fmla="*/ 58110 h 1827561"/>
              <a:gd name="connsiteX109" fmla="*/ 641964 w 1830291"/>
              <a:gd name="connsiteY109" fmla="*/ 39632 h 1827561"/>
              <a:gd name="connsiteX110" fmla="*/ 709379 w 1830291"/>
              <a:gd name="connsiteY110" fmla="*/ 255849 h 1827561"/>
              <a:gd name="connsiteX111" fmla="*/ 669768 w 1830291"/>
              <a:gd name="connsiteY111" fmla="*/ 269565 h 1827561"/>
              <a:gd name="connsiteX112" fmla="*/ 1038455 w 1830291"/>
              <a:gd name="connsiteY112" fmla="*/ 235942 h 1827561"/>
              <a:gd name="connsiteX113" fmla="*/ 996559 w 1830291"/>
              <a:gd name="connsiteY113" fmla="*/ 229655 h 1827561"/>
              <a:gd name="connsiteX114" fmla="*/ 1023220 w 1830291"/>
              <a:gd name="connsiteY114" fmla="*/ 4674 h 1827561"/>
              <a:gd name="connsiteX115" fmla="*/ 1078923 w 1830291"/>
              <a:gd name="connsiteY115" fmla="*/ 13056 h 1827561"/>
              <a:gd name="connsiteX116" fmla="*/ 830307 w 1830291"/>
              <a:gd name="connsiteY116" fmla="*/ 229941 h 1827561"/>
              <a:gd name="connsiteX117" fmla="*/ 802884 w 1830291"/>
              <a:gd name="connsiteY117" fmla="*/ 5056 h 1827561"/>
              <a:gd name="connsiteX118" fmla="*/ 858968 w 1830291"/>
              <a:gd name="connsiteY118" fmla="*/ -88 h 1827561"/>
              <a:gd name="connsiteX119" fmla="*/ 873060 w 1830291"/>
              <a:gd name="connsiteY119" fmla="*/ 225750 h 1827561"/>
              <a:gd name="connsiteX120" fmla="*/ 830783 w 1830291"/>
              <a:gd name="connsiteY120" fmla="*/ 229750 h 1827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830291" h="1827561">
                <a:moveTo>
                  <a:pt x="969421" y="1827474"/>
                </a:moveTo>
                <a:lnTo>
                  <a:pt x="955995" y="1601350"/>
                </a:lnTo>
                <a:cubicBezTo>
                  <a:pt x="970183" y="1600493"/>
                  <a:pt x="984561" y="1599160"/>
                  <a:pt x="998368" y="1597541"/>
                </a:cubicBezTo>
                <a:lnTo>
                  <a:pt x="1025410" y="1822426"/>
                </a:lnTo>
                <a:cubicBezTo>
                  <a:pt x="1007509" y="1824616"/>
                  <a:pt x="988465" y="1825950"/>
                  <a:pt x="969421" y="1827474"/>
                </a:cubicBezTo>
                <a:close/>
                <a:moveTo>
                  <a:pt x="805169" y="1822521"/>
                </a:moveTo>
                <a:cubicBezTo>
                  <a:pt x="786602" y="1820330"/>
                  <a:pt x="767843" y="1817473"/>
                  <a:pt x="749466" y="1814139"/>
                </a:cubicBezTo>
                <a:lnTo>
                  <a:pt x="790125" y="1591254"/>
                </a:lnTo>
                <a:cubicBezTo>
                  <a:pt x="803931" y="1593826"/>
                  <a:pt x="818024" y="1595921"/>
                  <a:pt x="832021" y="1597636"/>
                </a:cubicBezTo>
                <a:close/>
                <a:moveTo>
                  <a:pt x="1186044" y="1788041"/>
                </a:moveTo>
                <a:lnTo>
                  <a:pt x="1119391" y="1571632"/>
                </a:lnTo>
                <a:cubicBezTo>
                  <a:pt x="1132816" y="1567537"/>
                  <a:pt x="1146337" y="1562869"/>
                  <a:pt x="1159478" y="1557821"/>
                </a:cubicBezTo>
                <a:lnTo>
                  <a:pt x="1239842" y="1769657"/>
                </a:lnTo>
                <a:cubicBezTo>
                  <a:pt x="1222512" y="1776230"/>
                  <a:pt x="1204611" y="1782421"/>
                  <a:pt x="1186710" y="1787850"/>
                </a:cubicBezTo>
                <a:close/>
                <a:moveTo>
                  <a:pt x="590451" y="1769943"/>
                </a:moveTo>
                <a:cubicBezTo>
                  <a:pt x="572931" y="1763371"/>
                  <a:pt x="555315" y="1756036"/>
                  <a:pt x="538271" y="1748321"/>
                </a:cubicBezTo>
                <a:lnTo>
                  <a:pt x="631395" y="1541914"/>
                </a:lnTo>
                <a:cubicBezTo>
                  <a:pt x="644250" y="1547724"/>
                  <a:pt x="657390" y="1553154"/>
                  <a:pt x="670625" y="1558107"/>
                </a:cubicBezTo>
                <a:close/>
                <a:moveTo>
                  <a:pt x="1388383" y="1697458"/>
                </a:moveTo>
                <a:lnTo>
                  <a:pt x="1271169" y="1503624"/>
                </a:lnTo>
                <a:cubicBezTo>
                  <a:pt x="1283262" y="1496385"/>
                  <a:pt x="1295164" y="1488575"/>
                  <a:pt x="1306781" y="1480573"/>
                </a:cubicBezTo>
                <a:lnTo>
                  <a:pt x="1435611" y="1666882"/>
                </a:lnTo>
                <a:cubicBezTo>
                  <a:pt x="1419900" y="1677550"/>
                  <a:pt x="1403999" y="1687837"/>
                  <a:pt x="1388383" y="1697458"/>
                </a:cubicBezTo>
                <a:close/>
                <a:moveTo>
                  <a:pt x="396015" y="1667358"/>
                </a:moveTo>
                <a:cubicBezTo>
                  <a:pt x="380589" y="1656690"/>
                  <a:pt x="365259" y="1645451"/>
                  <a:pt x="350595" y="1633926"/>
                </a:cubicBezTo>
                <a:lnTo>
                  <a:pt x="490472" y="1455809"/>
                </a:lnTo>
                <a:cubicBezTo>
                  <a:pt x="501517" y="1464476"/>
                  <a:pt x="513039" y="1472953"/>
                  <a:pt x="524655" y="1480955"/>
                </a:cubicBezTo>
                <a:close/>
                <a:moveTo>
                  <a:pt x="1561967" y="1561536"/>
                </a:moveTo>
                <a:lnTo>
                  <a:pt x="1401999" y="1401230"/>
                </a:lnTo>
                <a:cubicBezTo>
                  <a:pt x="1411521" y="1391705"/>
                  <a:pt x="1421710" y="1380847"/>
                  <a:pt x="1431136" y="1370274"/>
                </a:cubicBezTo>
                <a:lnTo>
                  <a:pt x="1600530" y="1520578"/>
                </a:lnTo>
                <a:cubicBezTo>
                  <a:pt x="1587771" y="1534580"/>
                  <a:pt x="1574821" y="1548296"/>
                  <a:pt x="1561586" y="1561536"/>
                </a:cubicBezTo>
                <a:close/>
                <a:moveTo>
                  <a:pt x="230525" y="1521150"/>
                </a:moveTo>
                <a:cubicBezTo>
                  <a:pt x="218147" y="1507243"/>
                  <a:pt x="205959" y="1492575"/>
                  <a:pt x="194437" y="1477907"/>
                </a:cubicBezTo>
                <a:lnTo>
                  <a:pt x="372686" y="1338174"/>
                </a:lnTo>
                <a:cubicBezTo>
                  <a:pt x="381351" y="1349319"/>
                  <a:pt x="390492" y="1360273"/>
                  <a:pt x="399823" y="1370750"/>
                </a:cubicBezTo>
                <a:close/>
                <a:moveTo>
                  <a:pt x="1697843" y="1387800"/>
                </a:moveTo>
                <a:lnTo>
                  <a:pt x="1504264" y="1270166"/>
                </a:lnTo>
                <a:cubicBezTo>
                  <a:pt x="1511596" y="1258069"/>
                  <a:pt x="1518642" y="1245687"/>
                  <a:pt x="1525117" y="1233209"/>
                </a:cubicBezTo>
                <a:lnTo>
                  <a:pt x="1725552" y="1338651"/>
                </a:lnTo>
                <a:cubicBezTo>
                  <a:pt x="1716887" y="1355605"/>
                  <a:pt x="1707556" y="1372083"/>
                  <a:pt x="1697843" y="1387800"/>
                </a:cubicBezTo>
                <a:close/>
                <a:moveTo>
                  <a:pt x="105027" y="1340175"/>
                </a:moveTo>
                <a:cubicBezTo>
                  <a:pt x="96267" y="1323602"/>
                  <a:pt x="87983" y="1306551"/>
                  <a:pt x="80270" y="1289502"/>
                </a:cubicBezTo>
                <a:lnTo>
                  <a:pt x="286704" y="1196442"/>
                </a:lnTo>
                <a:cubicBezTo>
                  <a:pt x="292512" y="1209302"/>
                  <a:pt x="298797" y="1222065"/>
                  <a:pt x="305271" y="1234542"/>
                </a:cubicBezTo>
                <a:close/>
                <a:moveTo>
                  <a:pt x="1788777" y="1186823"/>
                </a:moveTo>
                <a:lnTo>
                  <a:pt x="1572631" y="1119290"/>
                </a:lnTo>
                <a:cubicBezTo>
                  <a:pt x="1576821" y="1105860"/>
                  <a:pt x="1580629" y="1092144"/>
                  <a:pt x="1583962" y="1078523"/>
                </a:cubicBezTo>
                <a:lnTo>
                  <a:pt x="1803917" y="1132530"/>
                </a:lnTo>
                <a:cubicBezTo>
                  <a:pt x="1799442" y="1150723"/>
                  <a:pt x="1794300" y="1168725"/>
                  <a:pt x="1788777" y="1186823"/>
                </a:cubicBezTo>
                <a:close/>
                <a:moveTo>
                  <a:pt x="26757" y="1133578"/>
                </a:moveTo>
                <a:cubicBezTo>
                  <a:pt x="22187" y="1115385"/>
                  <a:pt x="18283" y="1096811"/>
                  <a:pt x="14950" y="1078333"/>
                </a:cubicBezTo>
                <a:lnTo>
                  <a:pt x="237666" y="1037851"/>
                </a:lnTo>
                <a:cubicBezTo>
                  <a:pt x="240237" y="1051663"/>
                  <a:pt x="243189" y="1065569"/>
                  <a:pt x="246522" y="1079285"/>
                </a:cubicBezTo>
                <a:close/>
                <a:moveTo>
                  <a:pt x="1828769" y="969747"/>
                </a:moveTo>
                <a:lnTo>
                  <a:pt x="1602720" y="956031"/>
                </a:lnTo>
                <a:cubicBezTo>
                  <a:pt x="1603577" y="942030"/>
                  <a:pt x="1603958" y="927456"/>
                  <a:pt x="1603958" y="913550"/>
                </a:cubicBezTo>
                <a:lnTo>
                  <a:pt x="1603958" y="912121"/>
                </a:lnTo>
                <a:lnTo>
                  <a:pt x="1830197" y="911550"/>
                </a:lnTo>
                <a:lnTo>
                  <a:pt x="1830197" y="913740"/>
                </a:lnTo>
                <a:cubicBezTo>
                  <a:pt x="1830197" y="932219"/>
                  <a:pt x="1829626" y="951174"/>
                  <a:pt x="1828579" y="969747"/>
                </a:cubicBezTo>
                <a:close/>
                <a:moveTo>
                  <a:pt x="226716" y="914503"/>
                </a:moveTo>
                <a:lnTo>
                  <a:pt x="-95" y="914503"/>
                </a:lnTo>
                <a:lnTo>
                  <a:pt x="-95" y="913550"/>
                </a:lnTo>
                <a:cubicBezTo>
                  <a:pt x="-95" y="895262"/>
                  <a:pt x="477" y="876689"/>
                  <a:pt x="1524" y="858400"/>
                </a:cubicBezTo>
                <a:lnTo>
                  <a:pt x="227573" y="871831"/>
                </a:lnTo>
                <a:cubicBezTo>
                  <a:pt x="226716" y="885642"/>
                  <a:pt x="226335" y="899644"/>
                  <a:pt x="226335" y="913550"/>
                </a:cubicBezTo>
                <a:close/>
                <a:moveTo>
                  <a:pt x="1592913" y="788487"/>
                </a:moveTo>
                <a:cubicBezTo>
                  <a:pt x="1590342" y="774676"/>
                  <a:pt x="1587390" y="760769"/>
                  <a:pt x="1583962" y="747148"/>
                </a:cubicBezTo>
                <a:lnTo>
                  <a:pt x="1803346" y="692475"/>
                </a:lnTo>
                <a:cubicBezTo>
                  <a:pt x="1807916" y="710667"/>
                  <a:pt x="1811915" y="729241"/>
                  <a:pt x="1815248" y="747624"/>
                </a:cubicBezTo>
                <a:close/>
                <a:moveTo>
                  <a:pt x="245760" y="749625"/>
                </a:moveTo>
                <a:lnTo>
                  <a:pt x="25805" y="695808"/>
                </a:lnTo>
                <a:cubicBezTo>
                  <a:pt x="30280" y="677616"/>
                  <a:pt x="35327" y="659328"/>
                  <a:pt x="40945" y="641421"/>
                </a:cubicBezTo>
                <a:lnTo>
                  <a:pt x="257091" y="708763"/>
                </a:lnTo>
                <a:cubicBezTo>
                  <a:pt x="253092" y="722002"/>
                  <a:pt x="249283" y="735718"/>
                  <a:pt x="245760" y="749625"/>
                </a:cubicBezTo>
                <a:close/>
                <a:moveTo>
                  <a:pt x="1542923" y="630372"/>
                </a:moveTo>
                <a:cubicBezTo>
                  <a:pt x="1537114" y="617609"/>
                  <a:pt x="1530830" y="604845"/>
                  <a:pt x="1523879" y="592272"/>
                </a:cubicBezTo>
                <a:lnTo>
                  <a:pt x="1723838" y="486449"/>
                </a:lnTo>
                <a:cubicBezTo>
                  <a:pt x="1732598" y="503022"/>
                  <a:pt x="1740882" y="520073"/>
                  <a:pt x="1748595" y="537027"/>
                </a:cubicBezTo>
                <a:close/>
                <a:moveTo>
                  <a:pt x="304415" y="594367"/>
                </a:moveTo>
                <a:lnTo>
                  <a:pt x="103884" y="489592"/>
                </a:lnTo>
                <a:cubicBezTo>
                  <a:pt x="112549" y="473019"/>
                  <a:pt x="121880" y="456445"/>
                  <a:pt x="131593" y="440443"/>
                </a:cubicBezTo>
                <a:lnTo>
                  <a:pt x="325267" y="557791"/>
                </a:lnTo>
                <a:cubicBezTo>
                  <a:pt x="318221" y="569317"/>
                  <a:pt x="311175" y="581699"/>
                  <a:pt x="304605" y="594177"/>
                </a:cubicBezTo>
                <a:close/>
                <a:moveTo>
                  <a:pt x="1456560" y="488545"/>
                </a:moveTo>
                <a:cubicBezTo>
                  <a:pt x="1447799" y="477400"/>
                  <a:pt x="1438658" y="466447"/>
                  <a:pt x="1429327" y="455969"/>
                </a:cubicBezTo>
                <a:lnTo>
                  <a:pt x="1598435" y="305379"/>
                </a:lnTo>
                <a:cubicBezTo>
                  <a:pt x="1610909" y="319381"/>
                  <a:pt x="1623002" y="333954"/>
                  <a:pt x="1634618" y="348527"/>
                </a:cubicBezTo>
                <a:close/>
                <a:moveTo>
                  <a:pt x="398395" y="457589"/>
                </a:moveTo>
                <a:lnTo>
                  <a:pt x="228811" y="307570"/>
                </a:lnTo>
                <a:cubicBezTo>
                  <a:pt x="241189" y="293568"/>
                  <a:pt x="254139" y="279756"/>
                  <a:pt x="266898" y="266517"/>
                </a:cubicBezTo>
                <a:lnTo>
                  <a:pt x="427056" y="426632"/>
                </a:lnTo>
                <a:cubicBezTo>
                  <a:pt x="418010" y="436443"/>
                  <a:pt x="408203" y="446825"/>
                  <a:pt x="398871" y="457398"/>
                </a:cubicBezTo>
                <a:close/>
                <a:moveTo>
                  <a:pt x="1338965" y="371101"/>
                </a:moveTo>
                <a:cubicBezTo>
                  <a:pt x="1327824" y="362339"/>
                  <a:pt x="1316303" y="353861"/>
                  <a:pt x="1304781" y="345955"/>
                </a:cubicBezTo>
                <a:lnTo>
                  <a:pt x="1433707" y="159075"/>
                </a:lnTo>
                <a:cubicBezTo>
                  <a:pt x="1449037" y="169647"/>
                  <a:pt x="1464368" y="180887"/>
                  <a:pt x="1479126" y="192508"/>
                </a:cubicBezTo>
                <a:close/>
                <a:moveTo>
                  <a:pt x="522656" y="347194"/>
                </a:moveTo>
                <a:lnTo>
                  <a:pt x="393539" y="161075"/>
                </a:lnTo>
                <a:cubicBezTo>
                  <a:pt x="408965" y="150407"/>
                  <a:pt x="424866" y="140025"/>
                  <a:pt x="441148" y="130405"/>
                </a:cubicBezTo>
                <a:lnTo>
                  <a:pt x="558553" y="324048"/>
                </a:lnTo>
                <a:cubicBezTo>
                  <a:pt x="546651" y="331192"/>
                  <a:pt x="534653" y="339002"/>
                  <a:pt x="523132" y="347003"/>
                </a:cubicBezTo>
                <a:close/>
                <a:moveTo>
                  <a:pt x="1196898" y="285090"/>
                </a:moveTo>
                <a:cubicBezTo>
                  <a:pt x="1184044" y="279280"/>
                  <a:pt x="1170809" y="273851"/>
                  <a:pt x="1157668" y="268898"/>
                </a:cubicBezTo>
                <a:lnTo>
                  <a:pt x="1237557" y="56967"/>
                </a:lnTo>
                <a:cubicBezTo>
                  <a:pt x="1255172" y="63539"/>
                  <a:pt x="1272693" y="70873"/>
                  <a:pt x="1289832" y="78588"/>
                </a:cubicBezTo>
                <a:close/>
                <a:moveTo>
                  <a:pt x="669292" y="269755"/>
                </a:moveTo>
                <a:lnTo>
                  <a:pt x="588642" y="58110"/>
                </a:lnTo>
                <a:cubicBezTo>
                  <a:pt x="606162" y="51442"/>
                  <a:pt x="624063" y="45251"/>
                  <a:pt x="641964" y="39632"/>
                </a:cubicBezTo>
                <a:lnTo>
                  <a:pt x="709379" y="255849"/>
                </a:lnTo>
                <a:cubicBezTo>
                  <a:pt x="696430" y="259850"/>
                  <a:pt x="682908" y="264517"/>
                  <a:pt x="669768" y="269565"/>
                </a:cubicBezTo>
                <a:close/>
                <a:moveTo>
                  <a:pt x="1038455" y="235942"/>
                </a:moveTo>
                <a:cubicBezTo>
                  <a:pt x="1024648" y="233370"/>
                  <a:pt x="1010556" y="231275"/>
                  <a:pt x="996559" y="229655"/>
                </a:cubicBezTo>
                <a:lnTo>
                  <a:pt x="1023220" y="4674"/>
                </a:lnTo>
                <a:cubicBezTo>
                  <a:pt x="1042263" y="6866"/>
                  <a:pt x="1060546" y="9723"/>
                  <a:pt x="1078923" y="13056"/>
                </a:cubicBezTo>
                <a:close/>
                <a:moveTo>
                  <a:pt x="830307" y="229941"/>
                </a:moveTo>
                <a:lnTo>
                  <a:pt x="802884" y="5056"/>
                </a:lnTo>
                <a:cubicBezTo>
                  <a:pt x="821452" y="2770"/>
                  <a:pt x="840305" y="1055"/>
                  <a:pt x="858968" y="-88"/>
                </a:cubicBezTo>
                <a:lnTo>
                  <a:pt x="873060" y="225750"/>
                </a:lnTo>
                <a:cubicBezTo>
                  <a:pt x="858968" y="226702"/>
                  <a:pt x="844780" y="228036"/>
                  <a:pt x="830783" y="229750"/>
                </a:cubicBezTo>
                <a:close/>
              </a:path>
            </a:pathLst>
          </a:custGeom>
          <a:solidFill>
            <a:schemeClr val="accent1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AA91E46-185C-2B4F-8543-BDFCAA171E7C}"/>
              </a:ext>
            </a:extLst>
          </p:cNvPr>
          <p:cNvSpPr/>
          <p:nvPr/>
        </p:nvSpPr>
        <p:spPr>
          <a:xfrm>
            <a:off x="5430850" y="8705984"/>
            <a:ext cx="1182071" cy="1042178"/>
          </a:xfrm>
          <a:custGeom>
            <a:avLst/>
            <a:gdLst>
              <a:gd name="connsiteX0" fmla="*/ 346501 w 353600"/>
              <a:gd name="connsiteY0" fmla="*/ 57062 h 311753"/>
              <a:gd name="connsiteX1" fmla="*/ 313746 w 353600"/>
              <a:gd name="connsiteY1" fmla="*/ -88 h 311753"/>
              <a:gd name="connsiteX2" fmla="*/ 168252 w 353600"/>
              <a:gd name="connsiteY2" fmla="*/ 84303 h 311753"/>
              <a:gd name="connsiteX3" fmla="*/ 189486 w 353600"/>
              <a:gd name="connsiteY3" fmla="*/ 121070 h 311753"/>
              <a:gd name="connsiteX4" fmla="*/ 189486 w 353600"/>
              <a:gd name="connsiteY4" fmla="*/ 121070 h 311753"/>
              <a:gd name="connsiteX5" fmla="*/ 342692 w 353600"/>
              <a:gd name="connsiteY5" fmla="*/ 87923 h 311753"/>
              <a:gd name="connsiteX6" fmla="*/ 342692 w 353600"/>
              <a:gd name="connsiteY6" fmla="*/ 87923 h 311753"/>
              <a:gd name="connsiteX7" fmla="*/ 197103 w 353600"/>
              <a:gd name="connsiteY7" fmla="*/ 134310 h 311753"/>
              <a:gd name="connsiteX8" fmla="*/ 86649 w 353600"/>
              <a:gd name="connsiteY8" fmla="*/ 134310 h 311753"/>
              <a:gd name="connsiteX9" fmla="*/ 86649 w 353600"/>
              <a:gd name="connsiteY9" fmla="*/ 134310 h 311753"/>
              <a:gd name="connsiteX10" fmla="*/ 86649 w 353600"/>
              <a:gd name="connsiteY10" fmla="*/ 119451 h 311753"/>
              <a:gd name="connsiteX11" fmla="*/ 86649 w 353600"/>
              <a:gd name="connsiteY11" fmla="*/ 119451 h 311753"/>
              <a:gd name="connsiteX12" fmla="*/ -95 w 353600"/>
              <a:gd name="connsiteY12" fmla="*/ 215558 h 311753"/>
              <a:gd name="connsiteX13" fmla="*/ -95 w 353600"/>
              <a:gd name="connsiteY13" fmla="*/ 215558 h 311753"/>
              <a:gd name="connsiteX14" fmla="*/ 86649 w 353600"/>
              <a:gd name="connsiteY14" fmla="*/ 311665 h 311753"/>
              <a:gd name="connsiteX15" fmla="*/ 86649 w 353600"/>
              <a:gd name="connsiteY15" fmla="*/ 311665 h 311753"/>
              <a:gd name="connsiteX16" fmla="*/ 86649 w 353600"/>
              <a:gd name="connsiteY16" fmla="*/ 298616 h 311753"/>
              <a:gd name="connsiteX17" fmla="*/ 86649 w 353600"/>
              <a:gd name="connsiteY17" fmla="*/ 298616 h 311753"/>
              <a:gd name="connsiteX18" fmla="*/ 206244 w 353600"/>
              <a:gd name="connsiteY18" fmla="*/ 298616 h 311753"/>
              <a:gd name="connsiteX19" fmla="*/ 254901 w 353600"/>
              <a:gd name="connsiteY19" fmla="*/ 270041 h 311753"/>
              <a:gd name="connsiteX20" fmla="*/ 345739 w 353600"/>
              <a:gd name="connsiteY20" fmla="*/ 112593 h 311753"/>
              <a:gd name="connsiteX21" fmla="*/ 346501 w 353600"/>
              <a:gd name="connsiteY21" fmla="*/ 57062 h 3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3600" h="311753">
                <a:moveTo>
                  <a:pt x="346501" y="57062"/>
                </a:moveTo>
                <a:lnTo>
                  <a:pt x="313746" y="-88"/>
                </a:lnTo>
                <a:lnTo>
                  <a:pt x="168252" y="84303"/>
                </a:lnTo>
                <a:lnTo>
                  <a:pt x="189486" y="121070"/>
                </a:lnTo>
                <a:lnTo>
                  <a:pt x="189486" y="121070"/>
                </a:lnTo>
                <a:cubicBezTo>
                  <a:pt x="242332" y="121051"/>
                  <a:pt x="294559" y="109754"/>
                  <a:pt x="342692" y="87923"/>
                </a:cubicBezTo>
                <a:cubicBezTo>
                  <a:pt x="342692" y="87923"/>
                  <a:pt x="342692" y="87923"/>
                  <a:pt x="342692" y="87923"/>
                </a:cubicBezTo>
                <a:cubicBezTo>
                  <a:pt x="287846" y="138405"/>
                  <a:pt x="197103" y="134310"/>
                  <a:pt x="197103" y="134310"/>
                </a:cubicBezTo>
                <a:lnTo>
                  <a:pt x="86649" y="134310"/>
                </a:lnTo>
                <a:lnTo>
                  <a:pt x="86649" y="134310"/>
                </a:lnTo>
                <a:lnTo>
                  <a:pt x="86649" y="119451"/>
                </a:lnTo>
                <a:lnTo>
                  <a:pt x="86649" y="119451"/>
                </a:lnTo>
                <a:lnTo>
                  <a:pt x="-95" y="215558"/>
                </a:lnTo>
                <a:lnTo>
                  <a:pt x="-95" y="215558"/>
                </a:lnTo>
                <a:lnTo>
                  <a:pt x="86649" y="311665"/>
                </a:lnTo>
                <a:cubicBezTo>
                  <a:pt x="86649" y="311665"/>
                  <a:pt x="86649" y="311665"/>
                  <a:pt x="86649" y="311665"/>
                </a:cubicBezTo>
                <a:lnTo>
                  <a:pt x="86649" y="298616"/>
                </a:lnTo>
                <a:lnTo>
                  <a:pt x="86649" y="298616"/>
                </a:lnTo>
                <a:lnTo>
                  <a:pt x="206244" y="298616"/>
                </a:lnTo>
                <a:cubicBezTo>
                  <a:pt x="226411" y="298520"/>
                  <a:pt x="244989" y="287615"/>
                  <a:pt x="254901" y="270041"/>
                </a:cubicBezTo>
                <a:lnTo>
                  <a:pt x="345739" y="112593"/>
                </a:lnTo>
                <a:cubicBezTo>
                  <a:pt x="355813" y="95523"/>
                  <a:pt x="356109" y="74397"/>
                  <a:pt x="346501" y="57062"/>
                </a:cubicBez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7467A4-8CD1-234C-9AD5-A688E949E1F0}"/>
              </a:ext>
            </a:extLst>
          </p:cNvPr>
          <p:cNvSpPr/>
          <p:nvPr/>
        </p:nvSpPr>
        <p:spPr>
          <a:xfrm>
            <a:off x="5012271" y="7876191"/>
            <a:ext cx="1332454" cy="931048"/>
          </a:xfrm>
          <a:custGeom>
            <a:avLst/>
            <a:gdLst>
              <a:gd name="connsiteX0" fmla="*/ 164348 w 398585"/>
              <a:gd name="connsiteY0" fmla="*/ 136215 h 278510"/>
              <a:gd name="connsiteX1" fmla="*/ 164348 w 398585"/>
              <a:gd name="connsiteY1" fmla="*/ 136215 h 278510"/>
              <a:gd name="connsiteX2" fmla="*/ 61988 w 398585"/>
              <a:gd name="connsiteY2" fmla="*/ 16866 h 278510"/>
              <a:gd name="connsiteX3" fmla="*/ 61988 w 398585"/>
              <a:gd name="connsiteY3" fmla="*/ 16866 h 278510"/>
              <a:gd name="connsiteX4" fmla="*/ 172156 w 398585"/>
              <a:gd name="connsiteY4" fmla="*/ 122879 h 278510"/>
              <a:gd name="connsiteX5" fmla="*/ 172156 w 398585"/>
              <a:gd name="connsiteY5" fmla="*/ 122879 h 278510"/>
              <a:gd name="connsiteX6" fmla="*/ 242142 w 398585"/>
              <a:gd name="connsiteY6" fmla="*/ 244133 h 278510"/>
              <a:gd name="connsiteX7" fmla="*/ 231858 w 398585"/>
              <a:gd name="connsiteY7" fmla="*/ 250038 h 278510"/>
              <a:gd name="connsiteX8" fmla="*/ 231858 w 398585"/>
              <a:gd name="connsiteY8" fmla="*/ 250038 h 278510"/>
              <a:gd name="connsiteX9" fmla="*/ 361260 w 398585"/>
              <a:gd name="connsiteY9" fmla="*/ 278423 h 278510"/>
              <a:gd name="connsiteX10" fmla="*/ 361260 w 398585"/>
              <a:gd name="connsiteY10" fmla="*/ 278423 h 278510"/>
              <a:gd name="connsiteX11" fmla="*/ 398491 w 398585"/>
              <a:gd name="connsiteY11" fmla="*/ 154598 h 278510"/>
              <a:gd name="connsiteX12" fmla="*/ 398491 w 398585"/>
              <a:gd name="connsiteY12" fmla="*/ 154598 h 278510"/>
              <a:gd name="connsiteX13" fmla="*/ 387921 w 398585"/>
              <a:gd name="connsiteY13" fmla="*/ 160694 h 278510"/>
              <a:gd name="connsiteX14" fmla="*/ 387921 w 398585"/>
              <a:gd name="connsiteY14" fmla="*/ 160694 h 278510"/>
              <a:gd name="connsiteX15" fmla="*/ 312508 w 398585"/>
              <a:gd name="connsiteY15" fmla="*/ 28487 h 278510"/>
              <a:gd name="connsiteX16" fmla="*/ 263756 w 398585"/>
              <a:gd name="connsiteY16" fmla="*/ -88 h 278510"/>
              <a:gd name="connsiteX17" fmla="*/ 81603 w 398585"/>
              <a:gd name="connsiteY17" fmla="*/ -88 h 278510"/>
              <a:gd name="connsiteX18" fmla="*/ 32946 w 398585"/>
              <a:gd name="connsiteY18" fmla="*/ 28487 h 278510"/>
              <a:gd name="connsiteX19" fmla="*/ -95 w 398585"/>
              <a:gd name="connsiteY19" fmla="*/ 85637 h 278510"/>
              <a:gd name="connsiteX20" fmla="*/ 145209 w 398585"/>
              <a:gd name="connsiteY20" fmla="*/ 169457 h 27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8585" h="278510">
                <a:moveTo>
                  <a:pt x="164348" y="136215"/>
                </a:moveTo>
                <a:cubicBezTo>
                  <a:pt x="164348" y="136215"/>
                  <a:pt x="164348" y="136215"/>
                  <a:pt x="164348" y="136215"/>
                </a:cubicBezTo>
                <a:cubicBezTo>
                  <a:pt x="139191" y="89542"/>
                  <a:pt x="104284" y="48832"/>
                  <a:pt x="61988" y="16866"/>
                </a:cubicBezTo>
                <a:cubicBezTo>
                  <a:pt x="61988" y="16866"/>
                  <a:pt x="61988" y="16866"/>
                  <a:pt x="61988" y="16866"/>
                </a:cubicBezTo>
                <a:cubicBezTo>
                  <a:pt x="132259" y="41060"/>
                  <a:pt x="171870" y="122308"/>
                  <a:pt x="172156" y="122879"/>
                </a:cubicBezTo>
                <a:lnTo>
                  <a:pt x="172156" y="122879"/>
                </a:lnTo>
                <a:lnTo>
                  <a:pt x="242142" y="244133"/>
                </a:lnTo>
                <a:lnTo>
                  <a:pt x="231858" y="250038"/>
                </a:lnTo>
                <a:lnTo>
                  <a:pt x="231858" y="250038"/>
                </a:lnTo>
                <a:lnTo>
                  <a:pt x="361260" y="278423"/>
                </a:lnTo>
                <a:cubicBezTo>
                  <a:pt x="361260" y="278423"/>
                  <a:pt x="361260" y="278423"/>
                  <a:pt x="361260" y="278423"/>
                </a:cubicBezTo>
                <a:lnTo>
                  <a:pt x="398491" y="154598"/>
                </a:lnTo>
                <a:cubicBezTo>
                  <a:pt x="398491" y="154598"/>
                  <a:pt x="398491" y="154598"/>
                  <a:pt x="398491" y="154598"/>
                </a:cubicBezTo>
                <a:lnTo>
                  <a:pt x="387921" y="160694"/>
                </a:lnTo>
                <a:lnTo>
                  <a:pt x="387921" y="160694"/>
                </a:lnTo>
                <a:lnTo>
                  <a:pt x="312508" y="28487"/>
                </a:lnTo>
                <a:cubicBezTo>
                  <a:pt x="302548" y="10913"/>
                  <a:pt x="283952" y="17"/>
                  <a:pt x="263756" y="-88"/>
                </a:cubicBezTo>
                <a:lnTo>
                  <a:pt x="81603" y="-88"/>
                </a:lnTo>
                <a:cubicBezTo>
                  <a:pt x="61426" y="-12"/>
                  <a:pt x="42849" y="10904"/>
                  <a:pt x="32946" y="28487"/>
                </a:cubicBezTo>
                <a:lnTo>
                  <a:pt x="-95" y="85637"/>
                </a:lnTo>
                <a:lnTo>
                  <a:pt x="145209" y="169457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68290E2-04F7-DF46-9F51-618F4DFB02AD}"/>
              </a:ext>
            </a:extLst>
          </p:cNvPr>
          <p:cNvSpPr/>
          <p:nvPr/>
        </p:nvSpPr>
        <p:spPr>
          <a:xfrm>
            <a:off x="4561477" y="8343945"/>
            <a:ext cx="827356" cy="1363778"/>
          </a:xfrm>
          <a:custGeom>
            <a:avLst/>
            <a:gdLst>
              <a:gd name="connsiteX0" fmla="*/ 172651 w 247492"/>
              <a:gd name="connsiteY0" fmla="*/ 243276 h 407955"/>
              <a:gd name="connsiteX1" fmla="*/ 122185 w 247492"/>
              <a:gd name="connsiteY1" fmla="*/ 391961 h 407955"/>
              <a:gd name="connsiteX2" fmla="*/ 122185 w 247492"/>
              <a:gd name="connsiteY2" fmla="*/ 391961 h 407955"/>
              <a:gd name="connsiteX3" fmla="*/ 156749 w 247492"/>
              <a:gd name="connsiteY3" fmla="*/ 243276 h 407955"/>
              <a:gd name="connsiteX4" fmla="*/ 156749 w 247492"/>
              <a:gd name="connsiteY4" fmla="*/ 243276 h 407955"/>
              <a:gd name="connsiteX5" fmla="*/ 229020 w 247492"/>
              <a:gd name="connsiteY5" fmla="*/ 118308 h 407955"/>
              <a:gd name="connsiteX6" fmla="*/ 229020 w 247492"/>
              <a:gd name="connsiteY6" fmla="*/ 118308 h 407955"/>
              <a:gd name="connsiteX7" fmla="*/ 238542 w 247492"/>
              <a:gd name="connsiteY7" fmla="*/ 123737 h 407955"/>
              <a:gd name="connsiteX8" fmla="*/ 238542 w 247492"/>
              <a:gd name="connsiteY8" fmla="*/ 123737 h 407955"/>
              <a:gd name="connsiteX9" fmla="*/ 199883 w 247492"/>
              <a:gd name="connsiteY9" fmla="*/ -88 h 407955"/>
              <a:gd name="connsiteX10" fmla="*/ 71814 w 247492"/>
              <a:gd name="connsiteY10" fmla="*/ 27534 h 407955"/>
              <a:gd name="connsiteX11" fmla="*/ 71814 w 247492"/>
              <a:gd name="connsiteY11" fmla="*/ 28011 h 407955"/>
              <a:gd name="connsiteX12" fmla="*/ 83146 w 247492"/>
              <a:gd name="connsiteY12" fmla="*/ 34583 h 407955"/>
              <a:gd name="connsiteX13" fmla="*/ 83146 w 247492"/>
              <a:gd name="connsiteY13" fmla="*/ 34583 h 407955"/>
              <a:gd name="connsiteX14" fmla="*/ 7447 w 247492"/>
              <a:gd name="connsiteY14" fmla="*/ 165647 h 407955"/>
              <a:gd name="connsiteX15" fmla="*/ 7447 w 247492"/>
              <a:gd name="connsiteY15" fmla="*/ 221940 h 407955"/>
              <a:gd name="connsiteX16" fmla="*/ 98285 w 247492"/>
              <a:gd name="connsiteY16" fmla="*/ 379293 h 407955"/>
              <a:gd name="connsiteX17" fmla="*/ 146942 w 247492"/>
              <a:gd name="connsiteY17" fmla="*/ 407868 h 407955"/>
              <a:gd name="connsiteX18" fmla="*/ 247398 w 247492"/>
              <a:gd name="connsiteY18" fmla="*/ 407868 h 407955"/>
              <a:gd name="connsiteX19" fmla="*/ 247398 w 247492"/>
              <a:gd name="connsiteY19" fmla="*/ 243276 h 407955"/>
              <a:gd name="connsiteX20" fmla="*/ 173032 w 247492"/>
              <a:gd name="connsiteY20" fmla="*/ 243276 h 40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7492" h="407955">
                <a:moveTo>
                  <a:pt x="172651" y="243276"/>
                </a:moveTo>
                <a:cubicBezTo>
                  <a:pt x="145447" y="288681"/>
                  <a:pt x="128241" y="339373"/>
                  <a:pt x="122185" y="391961"/>
                </a:cubicBezTo>
                <a:cubicBezTo>
                  <a:pt x="122185" y="391961"/>
                  <a:pt x="122185" y="391961"/>
                  <a:pt x="122185" y="391961"/>
                </a:cubicBezTo>
                <a:cubicBezTo>
                  <a:pt x="106665" y="319476"/>
                  <a:pt x="156749" y="243276"/>
                  <a:pt x="156749" y="243276"/>
                </a:cubicBezTo>
                <a:lnTo>
                  <a:pt x="156749" y="243276"/>
                </a:lnTo>
                <a:lnTo>
                  <a:pt x="229020" y="118308"/>
                </a:lnTo>
                <a:lnTo>
                  <a:pt x="229020" y="118308"/>
                </a:lnTo>
                <a:lnTo>
                  <a:pt x="238542" y="123737"/>
                </a:lnTo>
                <a:cubicBezTo>
                  <a:pt x="238542" y="123737"/>
                  <a:pt x="238542" y="123737"/>
                  <a:pt x="238542" y="123737"/>
                </a:cubicBezTo>
                <a:lnTo>
                  <a:pt x="199883" y="-88"/>
                </a:lnTo>
                <a:lnTo>
                  <a:pt x="71814" y="27534"/>
                </a:lnTo>
                <a:lnTo>
                  <a:pt x="71814" y="28011"/>
                </a:lnTo>
                <a:lnTo>
                  <a:pt x="83146" y="34583"/>
                </a:lnTo>
                <a:cubicBezTo>
                  <a:pt x="83146" y="34583"/>
                  <a:pt x="83146" y="34583"/>
                  <a:pt x="83146" y="34583"/>
                </a:cubicBezTo>
                <a:lnTo>
                  <a:pt x="7447" y="165647"/>
                </a:lnTo>
                <a:cubicBezTo>
                  <a:pt x="-2608" y="183068"/>
                  <a:pt x="-2608" y="204519"/>
                  <a:pt x="7447" y="221940"/>
                </a:cubicBezTo>
                <a:lnTo>
                  <a:pt x="98285" y="379293"/>
                </a:lnTo>
                <a:cubicBezTo>
                  <a:pt x="108197" y="396866"/>
                  <a:pt x="126775" y="407772"/>
                  <a:pt x="146942" y="407868"/>
                </a:cubicBezTo>
                <a:lnTo>
                  <a:pt x="247398" y="407868"/>
                </a:lnTo>
                <a:lnTo>
                  <a:pt x="247398" y="243276"/>
                </a:lnTo>
                <a:lnTo>
                  <a:pt x="173032" y="243276"/>
                </a:lnTo>
                <a:close/>
              </a:path>
            </a:pathLst>
          </a:custGeom>
          <a:solidFill>
            <a:srgbClr val="FFFFFF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112" name="Chart 111">
            <a:extLst>
              <a:ext uri="{FF2B5EF4-FFF2-40B4-BE49-F238E27FC236}">
                <a16:creationId xmlns:a16="http://schemas.microsoft.com/office/drawing/2014/main" id="{F3645914-2619-244B-BB53-743FBAB450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8287328"/>
              </p:ext>
            </p:extLst>
          </p:nvPr>
        </p:nvGraphicFramePr>
        <p:xfrm>
          <a:off x="10043878" y="9372454"/>
          <a:ext cx="2510205" cy="235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3" name="CuadroTexto 395">
            <a:extLst>
              <a:ext uri="{FF2B5EF4-FFF2-40B4-BE49-F238E27FC236}">
                <a16:creationId xmlns:a16="http://schemas.microsoft.com/office/drawing/2014/main" id="{F8544AEF-39BC-7D44-9492-3FBA13C35577}"/>
              </a:ext>
            </a:extLst>
          </p:cNvPr>
          <p:cNvSpPr txBox="1"/>
          <p:nvPr/>
        </p:nvSpPr>
        <p:spPr>
          <a:xfrm>
            <a:off x="10604871" y="10216349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60%</a:t>
            </a:r>
          </a:p>
        </p:txBody>
      </p:sp>
      <p:graphicFrame>
        <p:nvGraphicFramePr>
          <p:cNvPr id="115" name="Chart 114">
            <a:extLst>
              <a:ext uri="{FF2B5EF4-FFF2-40B4-BE49-F238E27FC236}">
                <a16:creationId xmlns:a16="http://schemas.microsoft.com/office/drawing/2014/main" id="{96AD2562-4F35-F24F-B4CB-2905F52830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186717"/>
              </p:ext>
            </p:extLst>
          </p:nvPr>
        </p:nvGraphicFramePr>
        <p:xfrm>
          <a:off x="12848038" y="9396041"/>
          <a:ext cx="2510205" cy="235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6" name="CuadroTexto 395">
            <a:extLst>
              <a:ext uri="{FF2B5EF4-FFF2-40B4-BE49-F238E27FC236}">
                <a16:creationId xmlns:a16="http://schemas.microsoft.com/office/drawing/2014/main" id="{B37A9DC3-D9FD-284D-8E45-ED16B534CD9C}"/>
              </a:ext>
            </a:extLst>
          </p:cNvPr>
          <p:cNvSpPr txBox="1"/>
          <p:nvPr/>
        </p:nvSpPr>
        <p:spPr>
          <a:xfrm>
            <a:off x="13409031" y="10239936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45%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3E9EFB1-C867-B447-8719-6BEE4739AEC2}"/>
              </a:ext>
            </a:extLst>
          </p:cNvPr>
          <p:cNvGrpSpPr/>
          <p:nvPr/>
        </p:nvGrpSpPr>
        <p:grpSpPr>
          <a:xfrm>
            <a:off x="10304367" y="5972721"/>
            <a:ext cx="624151" cy="1136324"/>
            <a:chOff x="25550000" y="6640447"/>
            <a:chExt cx="363664" cy="662083"/>
          </a:xfrm>
          <a:solidFill>
            <a:schemeClr val="accent2"/>
          </a:solidFill>
        </p:grpSpPr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F1AC3632-9C07-624E-B384-98F5520D3049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A90BD19D-1D05-5741-954B-79EDBD21C971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BFB975C5-3492-884E-AA5B-F6BB1DD2CA7A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BDEAAE-EDEC-4A45-B96F-B84CC9AD24CB}"/>
              </a:ext>
            </a:extLst>
          </p:cNvPr>
          <p:cNvGrpSpPr/>
          <p:nvPr/>
        </p:nvGrpSpPr>
        <p:grpSpPr>
          <a:xfrm>
            <a:off x="11468047" y="5972721"/>
            <a:ext cx="624151" cy="1136324"/>
            <a:chOff x="25550000" y="6640447"/>
            <a:chExt cx="363664" cy="662083"/>
          </a:xfrm>
          <a:solidFill>
            <a:schemeClr val="accent2"/>
          </a:solidFill>
        </p:grpSpPr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7EF907CB-CAFA-3E4A-828E-C96133748F9B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2F1FF5C5-7E9D-0D40-91AF-755EF3FD8109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B32299CC-C585-854D-AAC4-4398746D7F60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1F896FE-4A24-7A4E-8C0F-38D50F247984}"/>
              </a:ext>
            </a:extLst>
          </p:cNvPr>
          <p:cNvGrpSpPr/>
          <p:nvPr/>
        </p:nvGrpSpPr>
        <p:grpSpPr>
          <a:xfrm>
            <a:off x="12632200" y="5972721"/>
            <a:ext cx="624151" cy="1136324"/>
            <a:chOff x="25550000" y="6640447"/>
            <a:chExt cx="363664" cy="662083"/>
          </a:xfrm>
          <a:solidFill>
            <a:schemeClr val="accent2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CD2F7872-5F4E-5346-93B7-CCD1009A2734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A524C503-6405-2448-B1DA-061413446395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FE0234AD-A237-FC42-87CE-35DF2E8C6574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33CC9A3-3079-374D-AE55-386BBCD980EB}"/>
              </a:ext>
            </a:extLst>
          </p:cNvPr>
          <p:cNvGrpSpPr/>
          <p:nvPr/>
        </p:nvGrpSpPr>
        <p:grpSpPr>
          <a:xfrm>
            <a:off x="13795880" y="5972721"/>
            <a:ext cx="624151" cy="1136324"/>
            <a:chOff x="25550000" y="6640447"/>
            <a:chExt cx="363664" cy="662083"/>
          </a:xfrm>
          <a:solidFill>
            <a:schemeClr val="bg1">
              <a:lumMod val="95000"/>
            </a:schemeClr>
          </a:solidFill>
        </p:grpSpPr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DCDE84DA-7A74-DF4D-BE21-AA98C39ABFD1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F0AD9256-409B-0B47-92E4-0DCA70DF8CF9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4AD9F631-2F6F-804C-867D-71A70A255118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51358C9-0B81-F345-AC24-602A4E0B5B6B}"/>
              </a:ext>
            </a:extLst>
          </p:cNvPr>
          <p:cNvGrpSpPr/>
          <p:nvPr/>
        </p:nvGrpSpPr>
        <p:grpSpPr>
          <a:xfrm>
            <a:off x="14959560" y="5972721"/>
            <a:ext cx="624151" cy="1136324"/>
            <a:chOff x="25550000" y="6640447"/>
            <a:chExt cx="363664" cy="662083"/>
          </a:xfrm>
          <a:solidFill>
            <a:schemeClr val="bg1">
              <a:lumMod val="95000"/>
            </a:schemeClr>
          </a:solidFill>
        </p:grpSpPr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2BEAA134-8240-C54B-8C50-73D6122B4FEB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2128BB98-0FEB-D345-9F75-69A5376DCAA2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4D2E2111-C4E5-834B-8AA5-D7EE35B8D7FB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F383F75-AC9C-7345-AA69-876C3A2B2965}"/>
              </a:ext>
            </a:extLst>
          </p:cNvPr>
          <p:cNvGrpSpPr/>
          <p:nvPr/>
        </p:nvGrpSpPr>
        <p:grpSpPr>
          <a:xfrm>
            <a:off x="10304367" y="7669753"/>
            <a:ext cx="624151" cy="1136324"/>
            <a:chOff x="25550000" y="6640447"/>
            <a:chExt cx="363664" cy="662083"/>
          </a:xfrm>
          <a:solidFill>
            <a:schemeClr val="accent1"/>
          </a:solidFill>
        </p:grpSpPr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75BF4F8F-AF94-2242-B347-0CD37CF41B24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25A4E424-03CF-154D-89E1-8657F7C0EA60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7023A3D7-2EAB-4848-BD89-15A38A2B97CE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1577DF9-D46E-7C45-9D10-37246EC87188}"/>
              </a:ext>
            </a:extLst>
          </p:cNvPr>
          <p:cNvGrpSpPr/>
          <p:nvPr/>
        </p:nvGrpSpPr>
        <p:grpSpPr>
          <a:xfrm>
            <a:off x="11468047" y="7669753"/>
            <a:ext cx="624151" cy="1136324"/>
            <a:chOff x="25550000" y="6640447"/>
            <a:chExt cx="363664" cy="662083"/>
          </a:xfrm>
          <a:solidFill>
            <a:schemeClr val="accent1"/>
          </a:solidFill>
        </p:grpSpPr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B10661C6-AA48-2148-B7E8-CF09154AA0FE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66961946-FC68-E141-AA3A-45A843943429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587FC87D-3B21-B346-BF3A-ECFBAB58DED7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F543450A-8579-694A-AADB-3A516346156A}"/>
              </a:ext>
            </a:extLst>
          </p:cNvPr>
          <p:cNvGrpSpPr/>
          <p:nvPr/>
        </p:nvGrpSpPr>
        <p:grpSpPr>
          <a:xfrm>
            <a:off x="12632200" y="7669753"/>
            <a:ext cx="624151" cy="1136324"/>
            <a:chOff x="25550000" y="6640447"/>
            <a:chExt cx="363664" cy="662083"/>
          </a:xfrm>
          <a:solidFill>
            <a:schemeClr val="bg1">
              <a:lumMod val="95000"/>
            </a:schemeClr>
          </a:solidFill>
        </p:grpSpPr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82C22743-5133-4142-93BD-6EDE5697EA9F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D0EAA56E-DD42-194A-B18C-5969E9E8B94F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ADEAC351-5D7F-4241-B36F-E4389105B87D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46EA39D-1DE9-D841-9F65-D36BF405A2B6}"/>
              </a:ext>
            </a:extLst>
          </p:cNvPr>
          <p:cNvGrpSpPr/>
          <p:nvPr/>
        </p:nvGrpSpPr>
        <p:grpSpPr>
          <a:xfrm>
            <a:off x="13795880" y="7669753"/>
            <a:ext cx="624151" cy="1136324"/>
            <a:chOff x="25550000" y="6640447"/>
            <a:chExt cx="363664" cy="662083"/>
          </a:xfrm>
          <a:solidFill>
            <a:schemeClr val="bg1">
              <a:lumMod val="95000"/>
            </a:schemeClr>
          </a:solidFill>
        </p:grpSpPr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B1DD1030-F80E-5A49-9635-746941087188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3D509040-D908-0E4C-BE0E-5D1860F9E613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220F0E3F-E0C8-BF43-889A-ED1977B8CA67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3F73AE5-7FB8-7D40-A745-31ACC67091BB}"/>
              </a:ext>
            </a:extLst>
          </p:cNvPr>
          <p:cNvGrpSpPr/>
          <p:nvPr/>
        </p:nvGrpSpPr>
        <p:grpSpPr>
          <a:xfrm>
            <a:off x="14959560" y="7669753"/>
            <a:ext cx="624151" cy="1136324"/>
            <a:chOff x="25550000" y="6640447"/>
            <a:chExt cx="363664" cy="662083"/>
          </a:xfrm>
          <a:solidFill>
            <a:schemeClr val="bg1">
              <a:lumMod val="95000"/>
            </a:schemeClr>
          </a:solidFill>
        </p:grpSpPr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9B7DF332-9381-4442-B698-DD2506BEB5BA}"/>
                </a:ext>
              </a:extLst>
            </p:cNvPr>
            <p:cNvSpPr/>
            <p:nvPr/>
          </p:nvSpPr>
          <p:spPr>
            <a:xfrm>
              <a:off x="25577909" y="6640447"/>
              <a:ext cx="251936" cy="295846"/>
            </a:xfrm>
            <a:custGeom>
              <a:avLst/>
              <a:gdLst>
                <a:gd name="connsiteX0" fmla="*/ 156305 w 251936"/>
                <a:gd name="connsiteY0" fmla="*/ 295846 h 295846"/>
                <a:gd name="connsiteX1" fmla="*/ 0 w 251936"/>
                <a:gd name="connsiteY1" fmla="*/ 295846 h 295846"/>
                <a:gd name="connsiteX2" fmla="*/ 85058 w 251936"/>
                <a:gd name="connsiteY2" fmla="*/ 0 h 295846"/>
                <a:gd name="connsiteX3" fmla="*/ 251936 w 251936"/>
                <a:gd name="connsiteY3" fmla="*/ 0 h 295846"/>
                <a:gd name="connsiteX4" fmla="*/ 156305 w 251936"/>
                <a:gd name="connsiteY4" fmla="*/ 295846 h 2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36" h="295846">
                  <a:moveTo>
                    <a:pt x="156305" y="295846"/>
                  </a:moveTo>
                  <a:lnTo>
                    <a:pt x="0" y="295846"/>
                  </a:lnTo>
                  <a:lnTo>
                    <a:pt x="85058" y="0"/>
                  </a:lnTo>
                  <a:lnTo>
                    <a:pt x="251936" y="0"/>
                  </a:lnTo>
                  <a:lnTo>
                    <a:pt x="156305" y="2958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52D99E9D-5C2F-3049-92D3-36CAA7FC222A}"/>
                </a:ext>
              </a:extLst>
            </p:cNvPr>
            <p:cNvSpPr/>
            <p:nvPr/>
          </p:nvSpPr>
          <p:spPr>
            <a:xfrm>
              <a:off x="25718402" y="7011446"/>
              <a:ext cx="136493" cy="291084"/>
            </a:xfrm>
            <a:custGeom>
              <a:avLst/>
              <a:gdLst>
                <a:gd name="connsiteX0" fmla="*/ 6572 w 136493"/>
                <a:gd name="connsiteY0" fmla="*/ 280035 h 291084"/>
                <a:gd name="connsiteX1" fmla="*/ 0 w 136493"/>
                <a:gd name="connsiteY1" fmla="*/ 291084 h 291084"/>
                <a:gd name="connsiteX2" fmla="*/ 4382 w 136493"/>
                <a:gd name="connsiteY2" fmla="*/ 0 h 291084"/>
                <a:gd name="connsiteX3" fmla="*/ 136493 w 136493"/>
                <a:gd name="connsiteY3" fmla="*/ 17621 h 291084"/>
                <a:gd name="connsiteX4" fmla="*/ 6572 w 136493"/>
                <a:gd name="connsiteY4" fmla="*/ 280035 h 29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93" h="291084">
                  <a:moveTo>
                    <a:pt x="6572" y="280035"/>
                  </a:moveTo>
                  <a:lnTo>
                    <a:pt x="0" y="291084"/>
                  </a:lnTo>
                  <a:lnTo>
                    <a:pt x="4382" y="0"/>
                  </a:lnTo>
                  <a:lnTo>
                    <a:pt x="136493" y="17621"/>
                  </a:lnTo>
                  <a:lnTo>
                    <a:pt x="6572" y="2800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6CB73799-68EC-5645-9010-D7A526B547F0}"/>
                </a:ext>
              </a:extLst>
            </p:cNvPr>
            <p:cNvSpPr/>
            <p:nvPr/>
          </p:nvSpPr>
          <p:spPr>
            <a:xfrm>
              <a:off x="25550000" y="6895431"/>
              <a:ext cx="363664" cy="133635"/>
            </a:xfrm>
            <a:custGeom>
              <a:avLst/>
              <a:gdLst>
                <a:gd name="connsiteX0" fmla="*/ 304895 w 363664"/>
                <a:gd name="connsiteY0" fmla="*/ 133636 h 133635"/>
                <a:gd name="connsiteX1" fmla="*/ 0 w 363664"/>
                <a:gd name="connsiteY1" fmla="*/ 132874 h 133635"/>
                <a:gd name="connsiteX2" fmla="*/ 38767 w 363664"/>
                <a:gd name="connsiteY2" fmla="*/ 0 h 133635"/>
                <a:gd name="connsiteX3" fmla="*/ 363664 w 363664"/>
                <a:gd name="connsiteY3" fmla="*/ 8477 h 133635"/>
                <a:gd name="connsiteX4" fmla="*/ 304895 w 363664"/>
                <a:gd name="connsiteY4" fmla="*/ 133636 h 1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664" h="133635">
                  <a:moveTo>
                    <a:pt x="304895" y="133636"/>
                  </a:moveTo>
                  <a:lnTo>
                    <a:pt x="0" y="132874"/>
                  </a:lnTo>
                  <a:lnTo>
                    <a:pt x="38767" y="0"/>
                  </a:lnTo>
                  <a:lnTo>
                    <a:pt x="363664" y="8477"/>
                  </a:lnTo>
                  <a:lnTo>
                    <a:pt x="304895" y="133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8ACB4893-AB67-5644-97C4-6E444F53D726}"/>
              </a:ext>
            </a:extLst>
          </p:cNvPr>
          <p:cNvGrpSpPr/>
          <p:nvPr/>
        </p:nvGrpSpPr>
        <p:grpSpPr>
          <a:xfrm>
            <a:off x="17176399" y="5879495"/>
            <a:ext cx="4671496" cy="2031326"/>
            <a:chOff x="15231944" y="10171766"/>
            <a:chExt cx="4671496" cy="2031326"/>
          </a:xfrm>
        </p:grpSpPr>
        <p:sp>
          <p:nvSpPr>
            <p:cNvPr id="165" name="Rectangle 56">
              <a:extLst>
                <a:ext uri="{FF2B5EF4-FFF2-40B4-BE49-F238E27FC236}">
                  <a16:creationId xmlns:a16="http://schemas.microsoft.com/office/drawing/2014/main" id="{4077614C-B714-4141-8FD3-3BFA40503C55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66" name="CuadroTexto 395">
              <a:extLst>
                <a:ext uri="{FF2B5EF4-FFF2-40B4-BE49-F238E27FC236}">
                  <a16:creationId xmlns:a16="http://schemas.microsoft.com/office/drawing/2014/main" id="{B61956D9-87B2-7240-84D8-A804614ED9EB}"/>
                </a:ext>
              </a:extLst>
            </p:cNvPr>
            <p:cNvSpPr txBox="1"/>
            <p:nvPr/>
          </p:nvSpPr>
          <p:spPr>
            <a:xfrm>
              <a:off x="15231944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F945343-5FE2-F542-B169-ADA1F902C5BE}"/>
              </a:ext>
            </a:extLst>
          </p:cNvPr>
          <p:cNvGrpSpPr/>
          <p:nvPr/>
        </p:nvGrpSpPr>
        <p:grpSpPr>
          <a:xfrm>
            <a:off x="17176399" y="9557013"/>
            <a:ext cx="4671496" cy="2031326"/>
            <a:chOff x="15231944" y="10171766"/>
            <a:chExt cx="4671496" cy="2031326"/>
          </a:xfrm>
        </p:grpSpPr>
        <p:sp>
          <p:nvSpPr>
            <p:cNvPr id="168" name="Rectangle 56">
              <a:extLst>
                <a:ext uri="{FF2B5EF4-FFF2-40B4-BE49-F238E27FC236}">
                  <a16:creationId xmlns:a16="http://schemas.microsoft.com/office/drawing/2014/main" id="{8C6BD295-6A98-2F4A-85F4-F22B9EF25F4F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69" name="CuadroTexto 395">
              <a:extLst>
                <a:ext uri="{FF2B5EF4-FFF2-40B4-BE49-F238E27FC236}">
                  <a16:creationId xmlns:a16="http://schemas.microsoft.com/office/drawing/2014/main" id="{FD4C135A-502E-DA49-B75E-9969F80A9ACC}"/>
                </a:ext>
              </a:extLst>
            </p:cNvPr>
            <p:cNvSpPr txBox="1"/>
            <p:nvPr/>
          </p:nvSpPr>
          <p:spPr>
            <a:xfrm>
              <a:off x="15231944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9722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209303" y="1022190"/>
            <a:ext cx="1395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Environment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CB586D7-D2CE-6544-A4AC-2411C3144082}"/>
              </a:ext>
            </a:extLst>
          </p:cNvPr>
          <p:cNvSpPr/>
          <p:nvPr/>
        </p:nvSpPr>
        <p:spPr>
          <a:xfrm>
            <a:off x="9117875" y="5892019"/>
            <a:ext cx="5650316" cy="7823981"/>
          </a:xfrm>
          <a:custGeom>
            <a:avLst/>
            <a:gdLst>
              <a:gd name="connsiteX0" fmla="*/ 1167191 w 1450179"/>
              <a:gd name="connsiteY0" fmla="*/ 955460 h 2008060"/>
              <a:gd name="connsiteX1" fmla="*/ 1393715 w 1450179"/>
              <a:gd name="connsiteY1" fmla="*/ 1154342 h 2008060"/>
              <a:gd name="connsiteX2" fmla="*/ 1219465 w 1450179"/>
              <a:gd name="connsiteY2" fmla="*/ 1012800 h 2008060"/>
              <a:gd name="connsiteX3" fmla="*/ 853636 w 1450179"/>
              <a:gd name="connsiteY3" fmla="*/ 774675 h 2008060"/>
              <a:gd name="connsiteX4" fmla="*/ 837163 w 1450179"/>
              <a:gd name="connsiteY4" fmla="*/ 746100 h 2008060"/>
              <a:gd name="connsiteX5" fmla="*/ 815548 w 1450179"/>
              <a:gd name="connsiteY5" fmla="*/ 282804 h 2008060"/>
              <a:gd name="connsiteX6" fmla="*/ 788125 w 1450179"/>
              <a:gd name="connsiteY6" fmla="*/ -88 h 2008060"/>
              <a:gd name="connsiteX7" fmla="*/ 683385 w 1450179"/>
              <a:gd name="connsiteY7" fmla="*/ 380912 h 2008060"/>
              <a:gd name="connsiteX8" fmla="*/ 748514 w 1450179"/>
              <a:gd name="connsiteY8" fmla="*/ 86589 h 2008060"/>
              <a:gd name="connsiteX9" fmla="*/ 716711 w 1450179"/>
              <a:gd name="connsiteY9" fmla="*/ 182792 h 2008060"/>
              <a:gd name="connsiteX10" fmla="*/ 715949 w 1450179"/>
              <a:gd name="connsiteY10" fmla="*/ 186888 h 2008060"/>
              <a:gd name="connsiteX11" fmla="*/ 709379 w 1450179"/>
              <a:gd name="connsiteY11" fmla="*/ 321095 h 2008060"/>
              <a:gd name="connsiteX12" fmla="*/ 689479 w 1450179"/>
              <a:gd name="connsiteY12" fmla="*/ 746481 h 2008060"/>
              <a:gd name="connsiteX13" fmla="*/ 673863 w 1450179"/>
              <a:gd name="connsiteY13" fmla="*/ 773151 h 2008060"/>
              <a:gd name="connsiteX14" fmla="*/ 255663 w 1450179"/>
              <a:gd name="connsiteY14" fmla="*/ 1032708 h 2008060"/>
              <a:gd name="connsiteX15" fmla="*/ -95 w 1450179"/>
              <a:gd name="connsiteY15" fmla="*/ 1188441 h 2008060"/>
              <a:gd name="connsiteX16" fmla="*/ 386207 w 1450179"/>
              <a:gd name="connsiteY16" fmla="*/ 1107098 h 2008060"/>
              <a:gd name="connsiteX17" fmla="*/ 94934 w 1450179"/>
              <a:gd name="connsiteY17" fmla="*/ 1184346 h 2008060"/>
              <a:gd name="connsiteX18" fmla="*/ 236048 w 1450179"/>
              <a:gd name="connsiteY18" fmla="*/ 1154437 h 2008060"/>
              <a:gd name="connsiteX19" fmla="*/ 254235 w 1450179"/>
              <a:gd name="connsiteY19" fmla="*/ 1147484 h 2008060"/>
              <a:gd name="connsiteX20" fmla="*/ 266803 w 1450179"/>
              <a:gd name="connsiteY20" fmla="*/ 1141197 h 2008060"/>
              <a:gd name="connsiteX21" fmla="*/ 286704 w 1450179"/>
              <a:gd name="connsiteY21" fmla="*/ 1131672 h 2008060"/>
              <a:gd name="connsiteX22" fmla="*/ 701191 w 1450179"/>
              <a:gd name="connsiteY22" fmla="*/ 923742 h 2008060"/>
              <a:gd name="connsiteX23" fmla="*/ 683765 w 1450179"/>
              <a:gd name="connsiteY23" fmla="*/ 996322 h 2008060"/>
              <a:gd name="connsiteX24" fmla="*/ 645107 w 1450179"/>
              <a:gd name="connsiteY24" fmla="*/ 2007972 h 2008060"/>
              <a:gd name="connsiteX25" fmla="*/ 881344 w 1450179"/>
              <a:gd name="connsiteY25" fmla="*/ 2007972 h 2008060"/>
              <a:gd name="connsiteX26" fmla="*/ 842590 w 1450179"/>
              <a:gd name="connsiteY26" fmla="*/ 996322 h 2008060"/>
              <a:gd name="connsiteX27" fmla="*/ 827165 w 1450179"/>
              <a:gd name="connsiteY27" fmla="*/ 927552 h 2008060"/>
              <a:gd name="connsiteX28" fmla="*/ 1187472 w 1450179"/>
              <a:gd name="connsiteY28" fmla="*/ 1117099 h 2008060"/>
              <a:gd name="connsiteX29" fmla="*/ 1450085 w 1450179"/>
              <a:gd name="connsiteY29" fmla="*/ 1230923 h 2008060"/>
              <a:gd name="connsiteX30" fmla="*/ 1167191 w 1450179"/>
              <a:gd name="connsiteY30" fmla="*/ 955460 h 2008060"/>
              <a:gd name="connsiteX31" fmla="*/ 763178 w 1450179"/>
              <a:gd name="connsiteY31" fmla="*/ 856495 h 2008060"/>
              <a:gd name="connsiteX32" fmla="*/ 713569 w 1450179"/>
              <a:gd name="connsiteY32" fmla="*/ 807060 h 2008060"/>
              <a:gd name="connsiteX33" fmla="*/ 762987 w 1450179"/>
              <a:gd name="connsiteY33" fmla="*/ 757435 h 2008060"/>
              <a:gd name="connsiteX34" fmla="*/ 812597 w 1450179"/>
              <a:gd name="connsiteY34" fmla="*/ 806870 h 2008060"/>
              <a:gd name="connsiteX35" fmla="*/ 812597 w 1450179"/>
              <a:gd name="connsiteY35" fmla="*/ 806965 h 2008060"/>
              <a:gd name="connsiteX36" fmla="*/ 763178 w 1450179"/>
              <a:gd name="connsiteY36" fmla="*/ 856495 h 200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50179" h="2008060">
                <a:moveTo>
                  <a:pt x="1167191" y="955460"/>
                </a:moveTo>
                <a:cubicBezTo>
                  <a:pt x="1227464" y="983559"/>
                  <a:pt x="1341631" y="1048424"/>
                  <a:pt x="1393715" y="1154342"/>
                </a:cubicBezTo>
                <a:cubicBezTo>
                  <a:pt x="1393715" y="1154342"/>
                  <a:pt x="1342202" y="1071665"/>
                  <a:pt x="1219465" y="1012800"/>
                </a:cubicBezTo>
                <a:lnTo>
                  <a:pt x="853636" y="774675"/>
                </a:lnTo>
                <a:cubicBezTo>
                  <a:pt x="849846" y="764265"/>
                  <a:pt x="844275" y="754597"/>
                  <a:pt x="837163" y="746100"/>
                </a:cubicBezTo>
                <a:lnTo>
                  <a:pt x="815548" y="282804"/>
                </a:lnTo>
                <a:cubicBezTo>
                  <a:pt x="849065" y="184316"/>
                  <a:pt x="756608" y="81636"/>
                  <a:pt x="788125" y="-88"/>
                </a:cubicBezTo>
                <a:cubicBezTo>
                  <a:pt x="788125" y="-88"/>
                  <a:pt x="494186" y="209462"/>
                  <a:pt x="683385" y="380912"/>
                </a:cubicBezTo>
                <a:cubicBezTo>
                  <a:pt x="679005" y="314237"/>
                  <a:pt x="680718" y="183363"/>
                  <a:pt x="748514" y="86589"/>
                </a:cubicBezTo>
                <a:cubicBezTo>
                  <a:pt x="733365" y="116965"/>
                  <a:pt x="722653" y="149369"/>
                  <a:pt x="716711" y="182792"/>
                </a:cubicBezTo>
                <a:cubicBezTo>
                  <a:pt x="716711" y="184125"/>
                  <a:pt x="716140" y="185554"/>
                  <a:pt x="715949" y="186888"/>
                </a:cubicBezTo>
                <a:cubicBezTo>
                  <a:pt x="707780" y="231131"/>
                  <a:pt x="705571" y="276270"/>
                  <a:pt x="709379" y="321095"/>
                </a:cubicBezTo>
                <a:lnTo>
                  <a:pt x="689479" y="746481"/>
                </a:lnTo>
                <a:cubicBezTo>
                  <a:pt x="682833" y="754444"/>
                  <a:pt x="677557" y="763455"/>
                  <a:pt x="673863" y="773151"/>
                </a:cubicBezTo>
                <a:lnTo>
                  <a:pt x="255663" y="1032708"/>
                </a:lnTo>
                <a:cubicBezTo>
                  <a:pt x="141401" y="1035470"/>
                  <a:pt x="91601" y="1178345"/>
                  <a:pt x="-95" y="1188441"/>
                </a:cubicBezTo>
                <a:cubicBezTo>
                  <a:pt x="-95" y="1188441"/>
                  <a:pt x="321173" y="1353414"/>
                  <a:pt x="386207" y="1107098"/>
                </a:cubicBezTo>
                <a:cubicBezTo>
                  <a:pt x="329076" y="1141483"/>
                  <a:pt x="211957" y="1200157"/>
                  <a:pt x="94934" y="1184346"/>
                </a:cubicBezTo>
                <a:cubicBezTo>
                  <a:pt x="94934" y="1184346"/>
                  <a:pt x="154255" y="1186346"/>
                  <a:pt x="236048" y="1154437"/>
                </a:cubicBezTo>
                <a:cubicBezTo>
                  <a:pt x="242399" y="1152951"/>
                  <a:pt x="248512" y="1150608"/>
                  <a:pt x="254235" y="1147484"/>
                </a:cubicBezTo>
                <a:lnTo>
                  <a:pt x="266803" y="1141197"/>
                </a:lnTo>
                <a:cubicBezTo>
                  <a:pt x="273278" y="1138149"/>
                  <a:pt x="279944" y="1134816"/>
                  <a:pt x="286704" y="1131672"/>
                </a:cubicBezTo>
                <a:lnTo>
                  <a:pt x="701191" y="923742"/>
                </a:lnTo>
                <a:cubicBezTo>
                  <a:pt x="689460" y="946116"/>
                  <a:pt x="683470" y="971062"/>
                  <a:pt x="683765" y="996322"/>
                </a:cubicBezTo>
                <a:lnTo>
                  <a:pt x="645107" y="2007972"/>
                </a:lnTo>
                <a:lnTo>
                  <a:pt x="881344" y="2007972"/>
                </a:lnTo>
                <a:lnTo>
                  <a:pt x="842590" y="996322"/>
                </a:lnTo>
                <a:cubicBezTo>
                  <a:pt x="842838" y="972510"/>
                  <a:pt x="837563" y="948973"/>
                  <a:pt x="827165" y="927552"/>
                </a:cubicBezTo>
                <a:lnTo>
                  <a:pt x="1187472" y="1117099"/>
                </a:lnTo>
                <a:cubicBezTo>
                  <a:pt x="1257268" y="1196061"/>
                  <a:pt x="1393239" y="1163486"/>
                  <a:pt x="1450085" y="1230923"/>
                </a:cubicBezTo>
                <a:cubicBezTo>
                  <a:pt x="1450085" y="1230923"/>
                  <a:pt x="1407808" y="872211"/>
                  <a:pt x="1167191" y="955460"/>
                </a:cubicBezTo>
                <a:close/>
                <a:moveTo>
                  <a:pt x="763178" y="856495"/>
                </a:moveTo>
                <a:cubicBezTo>
                  <a:pt x="735831" y="856552"/>
                  <a:pt x="713626" y="834416"/>
                  <a:pt x="713569" y="807060"/>
                </a:cubicBezTo>
                <a:cubicBezTo>
                  <a:pt x="713521" y="779705"/>
                  <a:pt x="735641" y="757492"/>
                  <a:pt x="762987" y="757435"/>
                </a:cubicBezTo>
                <a:cubicBezTo>
                  <a:pt x="790334" y="757388"/>
                  <a:pt x="812549" y="779514"/>
                  <a:pt x="812597" y="806870"/>
                </a:cubicBezTo>
                <a:cubicBezTo>
                  <a:pt x="812597" y="806898"/>
                  <a:pt x="812597" y="806937"/>
                  <a:pt x="812597" y="806965"/>
                </a:cubicBezTo>
                <a:cubicBezTo>
                  <a:pt x="812597" y="834283"/>
                  <a:pt x="790487" y="856438"/>
                  <a:pt x="763178" y="856495"/>
                </a:cubicBezTo>
                <a:close/>
              </a:path>
            </a:pathLst>
          </a:custGeom>
          <a:solidFill>
            <a:schemeClr val="accent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Rectangular Callout 1">
            <a:extLst>
              <a:ext uri="{FF2B5EF4-FFF2-40B4-BE49-F238E27FC236}">
                <a16:creationId xmlns:a16="http://schemas.microsoft.com/office/drawing/2014/main" id="{F4FC962B-FE29-0F44-95FC-772FEAA6B026}"/>
              </a:ext>
            </a:extLst>
          </p:cNvPr>
          <p:cNvSpPr/>
          <p:nvPr/>
        </p:nvSpPr>
        <p:spPr>
          <a:xfrm flipV="1">
            <a:off x="15624353" y="9804009"/>
            <a:ext cx="5878286" cy="2586445"/>
          </a:xfrm>
          <a:prstGeom prst="wedgeRectCallout">
            <a:avLst>
              <a:gd name="adj1" fmla="val -54611"/>
              <a:gd name="adj2" fmla="val 726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5C1FA4AF-C1D6-684B-B598-45CE090E2E82}"/>
              </a:ext>
            </a:extLst>
          </p:cNvPr>
          <p:cNvSpPr/>
          <p:nvPr/>
        </p:nvSpPr>
        <p:spPr>
          <a:xfrm flipH="1">
            <a:off x="2404742" y="7217564"/>
            <a:ext cx="5878286" cy="2586445"/>
          </a:xfrm>
          <a:prstGeom prst="wedgeRectCallout">
            <a:avLst>
              <a:gd name="adj1" fmla="val -54611"/>
              <a:gd name="adj2" fmla="val 7260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8ACE53F1-55D4-0446-BAF8-DDAB2D55176B}"/>
              </a:ext>
            </a:extLst>
          </p:cNvPr>
          <p:cNvSpPr/>
          <p:nvPr/>
        </p:nvSpPr>
        <p:spPr>
          <a:xfrm>
            <a:off x="13064033" y="4369861"/>
            <a:ext cx="5878286" cy="2586445"/>
          </a:xfrm>
          <a:prstGeom prst="wedgeRectCallout">
            <a:avLst>
              <a:gd name="adj1" fmla="val -54611"/>
              <a:gd name="adj2" fmla="val 726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3733ED-6285-5F45-9AB8-90FB7528A6F9}"/>
              </a:ext>
            </a:extLst>
          </p:cNvPr>
          <p:cNvGrpSpPr/>
          <p:nvPr/>
        </p:nvGrpSpPr>
        <p:grpSpPr>
          <a:xfrm>
            <a:off x="3008137" y="7495123"/>
            <a:ext cx="4671496" cy="2031326"/>
            <a:chOff x="15231944" y="10171766"/>
            <a:chExt cx="4671496" cy="2031326"/>
          </a:xfrm>
        </p:grpSpPr>
        <p:sp>
          <p:nvSpPr>
            <p:cNvPr id="10" name="Rectangle 56">
              <a:extLst>
                <a:ext uri="{FF2B5EF4-FFF2-40B4-BE49-F238E27FC236}">
                  <a16:creationId xmlns:a16="http://schemas.microsoft.com/office/drawing/2014/main" id="{8941E7AA-9EB9-4845-9F85-08E4DF35E042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1" name="CuadroTexto 395">
              <a:extLst>
                <a:ext uri="{FF2B5EF4-FFF2-40B4-BE49-F238E27FC236}">
                  <a16:creationId xmlns:a16="http://schemas.microsoft.com/office/drawing/2014/main" id="{3D571EF2-BEA2-5544-8D3A-5619270E7C9B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9413A9-00E1-A248-A3BE-BD1E2CE900A4}"/>
              </a:ext>
            </a:extLst>
          </p:cNvPr>
          <p:cNvGrpSpPr/>
          <p:nvPr/>
        </p:nvGrpSpPr>
        <p:grpSpPr>
          <a:xfrm>
            <a:off x="13667428" y="4647420"/>
            <a:ext cx="4671496" cy="2031326"/>
            <a:chOff x="15231944" y="10171766"/>
            <a:chExt cx="4671496" cy="2031326"/>
          </a:xfrm>
        </p:grpSpPr>
        <p:sp>
          <p:nvSpPr>
            <p:cNvPr id="13" name="Rectangle 56">
              <a:extLst>
                <a:ext uri="{FF2B5EF4-FFF2-40B4-BE49-F238E27FC236}">
                  <a16:creationId xmlns:a16="http://schemas.microsoft.com/office/drawing/2014/main" id="{A205791A-C502-8045-BCB0-BB7207D46B3D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4" name="CuadroTexto 395">
              <a:extLst>
                <a:ext uri="{FF2B5EF4-FFF2-40B4-BE49-F238E27FC236}">
                  <a16:creationId xmlns:a16="http://schemas.microsoft.com/office/drawing/2014/main" id="{EEF3D71E-6B0A-1F44-9AB1-973E9F81F464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99539-FEB8-1942-B92F-6415113755AB}"/>
              </a:ext>
            </a:extLst>
          </p:cNvPr>
          <p:cNvGrpSpPr/>
          <p:nvPr/>
        </p:nvGrpSpPr>
        <p:grpSpPr>
          <a:xfrm>
            <a:off x="16227748" y="10081568"/>
            <a:ext cx="4671496" cy="2031326"/>
            <a:chOff x="15231944" y="10171766"/>
            <a:chExt cx="4671496" cy="2031326"/>
          </a:xfrm>
        </p:grpSpPr>
        <p:sp>
          <p:nvSpPr>
            <p:cNvPr id="16" name="Rectangle 56">
              <a:extLst>
                <a:ext uri="{FF2B5EF4-FFF2-40B4-BE49-F238E27FC236}">
                  <a16:creationId xmlns:a16="http://schemas.microsoft.com/office/drawing/2014/main" id="{D077F6D7-0D79-8C4C-90B0-7805127DF676}"/>
                </a:ext>
              </a:extLst>
            </p:cNvPr>
            <p:cNvSpPr/>
            <p:nvPr/>
          </p:nvSpPr>
          <p:spPr>
            <a:xfrm>
              <a:off x="15231944" y="10818097"/>
              <a:ext cx="46714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7" name="CuadroTexto 395">
              <a:extLst>
                <a:ext uri="{FF2B5EF4-FFF2-40B4-BE49-F238E27FC236}">
                  <a16:creationId xmlns:a16="http://schemas.microsoft.com/office/drawing/2014/main" id="{9D9826DF-1C5B-134A-84C8-D68A36788047}"/>
                </a:ext>
              </a:extLst>
            </p:cNvPr>
            <p:cNvSpPr txBox="1"/>
            <p:nvPr/>
          </p:nvSpPr>
          <p:spPr>
            <a:xfrm>
              <a:off x="15857275" y="10171766"/>
              <a:ext cx="3420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983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24">
      <a:dk1>
        <a:srgbClr val="999999"/>
      </a:dk1>
      <a:lt1>
        <a:srgbClr val="FFFFFF"/>
      </a:lt1>
      <a:dk2>
        <a:srgbClr val="364556"/>
      </a:dk2>
      <a:lt2>
        <a:srgbClr val="FFFFFF"/>
      </a:lt2>
      <a:accent1>
        <a:srgbClr val="93CE39"/>
      </a:accent1>
      <a:accent2>
        <a:srgbClr val="058A43"/>
      </a:accent2>
      <a:accent3>
        <a:srgbClr val="FEB611"/>
      </a:accent3>
      <a:accent4>
        <a:srgbClr val="6BDFB4"/>
      </a:accent4>
      <a:accent5>
        <a:srgbClr val="00A89E"/>
      </a:accent5>
      <a:accent6>
        <a:srgbClr val="93CE39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135716</TotalTime>
  <Words>1668</Words>
  <Application>Microsoft Macintosh PowerPoint</Application>
  <PresentationFormat>Custom</PresentationFormat>
  <Paragraphs>238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Lato Light</vt:lpstr>
      <vt:lpstr>Lato Regular</vt:lpstr>
      <vt:lpstr>Montserrat Light</vt:lpstr>
      <vt:lpstr>Poppins</vt:lpstr>
      <vt:lpstr>Poppins Light</vt:lpstr>
      <vt:lpstr>Poppins Medium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21165</cp:revision>
  <dcterms:created xsi:type="dcterms:W3CDTF">2014-11-12T21:47:38Z</dcterms:created>
  <dcterms:modified xsi:type="dcterms:W3CDTF">2020-11-09T06:06:51Z</dcterms:modified>
  <cp:category/>
</cp:coreProperties>
</file>